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Passenger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City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Type of Passenger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Day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advancedSlicerVisual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City Name Wise Trips &amp; RPR%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Trip Frequency to Overall Trips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City Level Details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RPR%  Month Wise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New Passengers by Day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Trips Vs Bench Mark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 Vs Target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eb9cacd-bc82-44cc-b300-35c8ad96ae61?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35c6b99c77140e6" /><Relationship Type="http://schemas.openxmlformats.org/officeDocument/2006/relationships/slideLayout" Target="/ppt/slideLayouts/slideLayout8.xml" Id="R45a182af288a414b" /><Relationship Type="http://schemas.openxmlformats.org/officeDocument/2006/relationships/hyperlink" Target="https://app.powerbi.com/groups/me/reports/8eb9cacd-bc82-44cc-b300-35c8ad96ae61/?pbi_source=PowerPoint" TargetMode="External" Id="RelId0" /><Relationship Type="http://schemas.openxmlformats.org/officeDocument/2006/relationships/image" Target="/ppt/media/image4.png" Id="imgId11598291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da6288687c3a4e56" /><Relationship Type="http://schemas.openxmlformats.org/officeDocument/2006/relationships/slideLayout" Target="/ppt/slideLayouts/slideLayout8.xml" Id="R6d9514f5bb6248b3" /><Relationship Type="http://schemas.openxmlformats.org/officeDocument/2006/relationships/hyperlink" Target="https://app.powerbi.com/groups/me/reports/8eb9cacd-bc82-44cc-b300-35c8ad96ae61/?pbi_source=PowerPoint" TargetMode="External" Id="RelId1" /><Relationship Type="http://schemas.openxmlformats.org/officeDocument/2006/relationships/image" Target="/ppt/media/image5.png" Id="imgId11598291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1fdbba59fe84a64" /><Relationship Type="http://schemas.openxmlformats.org/officeDocument/2006/relationships/slideLayout" Target="/ppt/slideLayouts/slideLayout8.xml" Id="R373a94cab6384b63" /><Relationship Type="http://schemas.openxmlformats.org/officeDocument/2006/relationships/hyperlink" Target="https://app.powerbi.com/groups/me/reports/8eb9cacd-bc82-44cc-b300-35c8ad96ae61/?pbi_source=PowerPoint" TargetMode="External" Id="RelId2" /><Relationship Type="http://schemas.openxmlformats.org/officeDocument/2006/relationships/image" Target="/ppt/media/image6.png" Id="imgId11598291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6e275ad792914861" /><Relationship Type="http://schemas.openxmlformats.org/officeDocument/2006/relationships/slideLayout" Target="/ppt/slideLayouts/slideLayout8.xml" Id="R7c4f4acc52844bf2" /><Relationship Type="http://schemas.openxmlformats.org/officeDocument/2006/relationships/hyperlink" Target="https://app.powerbi.com/groups/me/reports/8eb9cacd-bc82-44cc-b300-35c8ad96ae61/?pbi_source=PowerPoint" TargetMode="External" Id="RelId3" /><Relationship Type="http://schemas.openxmlformats.org/officeDocument/2006/relationships/image" Target="/ppt/media/image7.png" Id="imgId11598291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Goodcabs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10/31/2025 2:33:08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10/31/2025 2:31:12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shape ,image ,textbox ,pageNavigator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1598291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Info Page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textbox ,image ,cardVisual ,slicer ,slicer ,advancedSlicerVisual ,advancedSlicerVisual ,Revenue by Passenger Type ,Revenue by City Name ,pivotTable ,Revenue by Type of Passenger ,Revenue by Day Type ,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1598291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Financial Overview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textbox ,image ,cardVisual ,slicer ,slicer ,advancedSlicerVisual ,advancedSlicerVisual ,City Name Wise Trips &amp; RPR% ,Trip Frequency to Overall Trips ,City Level Details ,card ,RPR%  Month Wise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1598291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Trip Data</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textbox ,image ,cardVisual ,slicer ,slicer ,New Passengers by Day ,Total Trips Vs Bench Mark ,Rating Vs Target  ,card ,clusteredColumnChart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1598291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Target 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