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74" r:id="rId3"/>
    <p:sldId id="276" r:id="rId4"/>
    <p:sldId id="257" r:id="rId5"/>
    <p:sldId id="258" r:id="rId6"/>
    <p:sldId id="259" r:id="rId7"/>
    <p:sldId id="268" r:id="rId8"/>
    <p:sldId id="260" r:id="rId9"/>
    <p:sldId id="277" r:id="rId10"/>
    <p:sldId id="267" r:id="rId11"/>
  </p:sldIdLst>
  <p:sldSz cx="10058400" cy="7772400"/>
  <p:notesSz cx="6858000" cy="9144000"/>
  <p:embeddedFontLst>
    <p:embeddedFont>
      <p:font typeface="Lato" panose="020F0502020204030203" pitchFamily="34" charset="0"/>
      <p:regular r:id="rId13"/>
      <p:bold r:id="rId14"/>
      <p:italic r:id="rId15"/>
      <p:boldItalic r:id="rId16"/>
    </p:embeddedFont>
    <p:embeddedFont>
      <p:font typeface="Nunito" pitchFamily="2" charset="77"/>
      <p:regular r:id="rId17"/>
      <p:bold r:id="rId18"/>
      <p:italic r:id="rId19"/>
      <p:boldItalic r:id="rId20"/>
    </p:embeddedFont>
    <p:embeddedFont>
      <p:font typeface="Raleway" pitchFamily="2"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A5C4"/>
    <a:srgbClr val="AAC5DA"/>
    <a:srgbClr val="A8D2EB"/>
    <a:srgbClr val="A7D5EF"/>
    <a:srgbClr val="5AA3BA"/>
    <a:srgbClr val="00CEC7"/>
    <a:srgbClr val="4471C5"/>
    <a:srgbClr val="B1BDDE"/>
    <a:srgbClr val="C3E4DC"/>
    <a:srgbClr val="38DB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A651A-F0EE-D543-B481-E82637DC0872}" v="10175" dt="2022-02-07T20:08:54.261"/>
    <p1510:client id="{99322620-664C-414E-931B-9BE67E50DEA7}" v="3358" dt="2022-02-07T05:31:45.567"/>
  </p1510:revLst>
</p1510:revInfo>
</file>

<file path=ppt/tableStyles.xml><?xml version="1.0" encoding="utf-8"?>
<a:tblStyleLst xmlns:a="http://schemas.openxmlformats.org/drawingml/2006/main" def="{59452BA7-3875-4FDA-8CB5-11FD9E058DB5}">
  <a:tblStyle styleId="{59452BA7-3875-4FDA-8CB5-11FD9E058D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0"/>
    <p:restoredTop sz="54157"/>
  </p:normalViewPr>
  <p:slideViewPr>
    <p:cSldViewPr snapToGrid="0" snapToObjects="1">
      <p:cViewPr varScale="1">
        <p:scale>
          <a:sx n="72" d="100"/>
          <a:sy n="72" d="100"/>
        </p:scale>
        <p:origin x="4424" y="192"/>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diagrams/_rels/data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FBEC71-0DA5-4BD8-A45D-01FC319A2A4B}" type="doc">
      <dgm:prSet loTypeId="urn:microsoft.com/office/officeart/2005/8/layout/vList3" loCatId="list" qsTypeId="urn:microsoft.com/office/officeart/2005/8/quickstyle/simple1" qsCatId="simple" csTypeId="urn:microsoft.com/office/officeart/2005/8/colors/accent1_1" csCatId="accent1" phldr="1"/>
      <dgm:spPr/>
    </dgm:pt>
    <dgm:pt modelId="{24B58D98-B6D9-4518-A8A3-8BABE1A23008}">
      <dgm:prSet phldrT="[Text]" custT="1"/>
      <dgm:spPr/>
      <dgm:t>
        <a:bodyPr/>
        <a:lstStyle/>
        <a:p>
          <a:r>
            <a:rPr lang="en-US" sz="1800">
              <a:solidFill>
                <a:schemeClr val="accent2">
                  <a:lumMod val="75000"/>
                </a:schemeClr>
              </a:solidFill>
            </a:rPr>
            <a:t>Data Overview</a:t>
          </a:r>
        </a:p>
      </dgm:t>
    </dgm:pt>
    <dgm:pt modelId="{6956DF2C-2C55-4B50-A8E3-C82CB9611D24}" type="parTrans" cxnId="{A56C9B0D-A8F4-4ED6-B5D0-B8045E6095D3}">
      <dgm:prSet/>
      <dgm:spPr/>
      <dgm:t>
        <a:bodyPr/>
        <a:lstStyle/>
        <a:p>
          <a:endParaRPr lang="en-US">
            <a:solidFill>
              <a:schemeClr val="accent2">
                <a:lumMod val="75000"/>
              </a:schemeClr>
            </a:solidFill>
          </a:endParaRPr>
        </a:p>
      </dgm:t>
    </dgm:pt>
    <dgm:pt modelId="{D2F4DF89-0DE6-4E11-BE8E-60E97D6499D0}" type="sibTrans" cxnId="{A56C9B0D-A8F4-4ED6-B5D0-B8045E6095D3}">
      <dgm:prSet/>
      <dgm:spPr/>
      <dgm:t>
        <a:bodyPr/>
        <a:lstStyle/>
        <a:p>
          <a:endParaRPr lang="en-US">
            <a:solidFill>
              <a:schemeClr val="accent2">
                <a:lumMod val="75000"/>
              </a:schemeClr>
            </a:solidFill>
          </a:endParaRPr>
        </a:p>
      </dgm:t>
    </dgm:pt>
    <dgm:pt modelId="{561BFBA6-A05A-4DB9-B264-7462050F6DC1}">
      <dgm:prSet phldrT="[Text]" custT="1"/>
      <dgm:spPr/>
      <dgm:t>
        <a:bodyPr/>
        <a:lstStyle/>
        <a:p>
          <a:r>
            <a:rPr lang="en-US" sz="1800">
              <a:solidFill>
                <a:schemeClr val="accent2">
                  <a:lumMod val="75000"/>
                </a:schemeClr>
              </a:solidFill>
            </a:rPr>
            <a:t>Exploratory Data Analysis</a:t>
          </a:r>
        </a:p>
      </dgm:t>
    </dgm:pt>
    <dgm:pt modelId="{5532C9C6-E191-4A49-B31A-2C8479219064}" type="parTrans" cxnId="{A06564DB-7A74-471C-901D-B581AD9340EC}">
      <dgm:prSet/>
      <dgm:spPr/>
      <dgm:t>
        <a:bodyPr/>
        <a:lstStyle/>
        <a:p>
          <a:endParaRPr lang="en-US">
            <a:solidFill>
              <a:schemeClr val="accent2">
                <a:lumMod val="75000"/>
              </a:schemeClr>
            </a:solidFill>
          </a:endParaRPr>
        </a:p>
      </dgm:t>
    </dgm:pt>
    <dgm:pt modelId="{DD690B6E-8BDF-4140-A526-C1CDC35B64A0}" type="sibTrans" cxnId="{A06564DB-7A74-471C-901D-B581AD9340EC}">
      <dgm:prSet/>
      <dgm:spPr/>
      <dgm:t>
        <a:bodyPr/>
        <a:lstStyle/>
        <a:p>
          <a:endParaRPr lang="en-US">
            <a:solidFill>
              <a:schemeClr val="accent2">
                <a:lumMod val="75000"/>
              </a:schemeClr>
            </a:solidFill>
          </a:endParaRPr>
        </a:p>
      </dgm:t>
    </dgm:pt>
    <dgm:pt modelId="{25CD7778-3D25-485F-83E0-88ED35CE87AB}">
      <dgm:prSet phldrT="[Text]" custT="1"/>
      <dgm:spPr/>
      <dgm:t>
        <a:bodyPr/>
        <a:lstStyle/>
        <a:p>
          <a:r>
            <a:rPr lang="en-US" sz="1800">
              <a:solidFill>
                <a:schemeClr val="accent2">
                  <a:lumMod val="75000"/>
                </a:schemeClr>
              </a:solidFill>
            </a:rPr>
            <a:t>Data Preprocessing</a:t>
          </a:r>
        </a:p>
      </dgm:t>
    </dgm:pt>
    <dgm:pt modelId="{EEDB1CAB-C895-40B5-8587-D62C53300768}" type="parTrans" cxnId="{FC1412A5-3BD4-4E71-9061-B0939C8F2DD3}">
      <dgm:prSet/>
      <dgm:spPr/>
      <dgm:t>
        <a:bodyPr/>
        <a:lstStyle/>
        <a:p>
          <a:endParaRPr lang="en-US">
            <a:solidFill>
              <a:schemeClr val="accent2">
                <a:lumMod val="75000"/>
              </a:schemeClr>
            </a:solidFill>
          </a:endParaRPr>
        </a:p>
      </dgm:t>
    </dgm:pt>
    <dgm:pt modelId="{7CA08185-1F7F-4A26-945A-C2D6D3297D99}" type="sibTrans" cxnId="{FC1412A5-3BD4-4E71-9061-B0939C8F2DD3}">
      <dgm:prSet/>
      <dgm:spPr/>
      <dgm:t>
        <a:bodyPr/>
        <a:lstStyle/>
        <a:p>
          <a:endParaRPr lang="en-US">
            <a:solidFill>
              <a:schemeClr val="accent2">
                <a:lumMod val="75000"/>
              </a:schemeClr>
            </a:solidFill>
          </a:endParaRPr>
        </a:p>
      </dgm:t>
    </dgm:pt>
    <dgm:pt modelId="{3543FF44-055A-4B57-BADC-0AC48CD937D2}">
      <dgm:prSet phldrT="[Text]" custT="1"/>
      <dgm:spPr/>
      <dgm:t>
        <a:bodyPr/>
        <a:lstStyle/>
        <a:p>
          <a:r>
            <a:rPr lang="en-US" sz="1800">
              <a:solidFill>
                <a:schemeClr val="accent2">
                  <a:lumMod val="75000"/>
                </a:schemeClr>
              </a:solidFill>
            </a:rPr>
            <a:t>Data Modeling</a:t>
          </a:r>
        </a:p>
      </dgm:t>
    </dgm:pt>
    <dgm:pt modelId="{F2650288-DEA9-4850-8074-D386618FAB84}" type="parTrans" cxnId="{E4006634-A573-4B91-8C66-F4F188FDD83C}">
      <dgm:prSet/>
      <dgm:spPr/>
      <dgm:t>
        <a:bodyPr/>
        <a:lstStyle/>
        <a:p>
          <a:endParaRPr lang="en-US">
            <a:solidFill>
              <a:schemeClr val="accent2">
                <a:lumMod val="75000"/>
              </a:schemeClr>
            </a:solidFill>
          </a:endParaRPr>
        </a:p>
      </dgm:t>
    </dgm:pt>
    <dgm:pt modelId="{A4668202-1451-42EF-920D-460FD7958382}" type="sibTrans" cxnId="{E4006634-A573-4B91-8C66-F4F188FDD83C}">
      <dgm:prSet/>
      <dgm:spPr/>
      <dgm:t>
        <a:bodyPr/>
        <a:lstStyle/>
        <a:p>
          <a:endParaRPr lang="en-US">
            <a:solidFill>
              <a:schemeClr val="accent2">
                <a:lumMod val="75000"/>
              </a:schemeClr>
            </a:solidFill>
          </a:endParaRPr>
        </a:p>
      </dgm:t>
    </dgm:pt>
    <dgm:pt modelId="{9541F1C0-983D-478E-B672-95E2D19C3985}">
      <dgm:prSet phldrT="[Text]" custT="1"/>
      <dgm:spPr/>
      <dgm:t>
        <a:bodyPr/>
        <a:lstStyle/>
        <a:p>
          <a:r>
            <a:rPr lang="en-US" sz="1800">
              <a:solidFill>
                <a:schemeClr val="accent2">
                  <a:lumMod val="75000"/>
                </a:schemeClr>
              </a:solidFill>
            </a:rPr>
            <a:t>Summary</a:t>
          </a:r>
        </a:p>
      </dgm:t>
    </dgm:pt>
    <dgm:pt modelId="{E208204D-1674-4FD5-9A0E-24171D1E8389}" type="parTrans" cxnId="{8B5B71E5-4DD8-47D3-AAAC-E661D8669224}">
      <dgm:prSet/>
      <dgm:spPr/>
      <dgm:t>
        <a:bodyPr/>
        <a:lstStyle/>
        <a:p>
          <a:endParaRPr lang="en-US">
            <a:solidFill>
              <a:schemeClr val="accent2">
                <a:lumMod val="75000"/>
              </a:schemeClr>
            </a:solidFill>
          </a:endParaRPr>
        </a:p>
      </dgm:t>
    </dgm:pt>
    <dgm:pt modelId="{C7B99396-45A8-4406-8224-958684849B40}" type="sibTrans" cxnId="{8B5B71E5-4DD8-47D3-AAAC-E661D8669224}">
      <dgm:prSet/>
      <dgm:spPr/>
      <dgm:t>
        <a:bodyPr/>
        <a:lstStyle/>
        <a:p>
          <a:endParaRPr lang="en-US">
            <a:solidFill>
              <a:schemeClr val="accent2">
                <a:lumMod val="75000"/>
              </a:schemeClr>
            </a:solidFill>
          </a:endParaRPr>
        </a:p>
      </dgm:t>
    </dgm:pt>
    <dgm:pt modelId="{0210C620-D9F6-4F7A-ACD1-A6842C9C8260}">
      <dgm:prSet phldrT="[Text]" custT="1"/>
      <dgm:spPr/>
      <dgm:t>
        <a:bodyPr/>
        <a:lstStyle/>
        <a:p>
          <a:r>
            <a:rPr lang="en-US" sz="1800">
              <a:solidFill>
                <a:schemeClr val="accent2">
                  <a:lumMod val="75000"/>
                </a:schemeClr>
              </a:solidFill>
            </a:rPr>
            <a:t>Problem Statement Overview</a:t>
          </a:r>
        </a:p>
      </dgm:t>
    </dgm:pt>
    <dgm:pt modelId="{0C138D88-4E72-48CA-88E6-BB73012C373A}" type="parTrans" cxnId="{E6C0D8AD-6928-440E-89F1-AF6D3AF41EA3}">
      <dgm:prSet/>
      <dgm:spPr/>
      <dgm:t>
        <a:bodyPr/>
        <a:lstStyle/>
        <a:p>
          <a:endParaRPr lang="en-US">
            <a:solidFill>
              <a:schemeClr val="accent2">
                <a:lumMod val="75000"/>
              </a:schemeClr>
            </a:solidFill>
          </a:endParaRPr>
        </a:p>
      </dgm:t>
    </dgm:pt>
    <dgm:pt modelId="{28FC1CAF-272C-4566-BEF2-91A0409FCAEC}" type="sibTrans" cxnId="{E6C0D8AD-6928-440E-89F1-AF6D3AF41EA3}">
      <dgm:prSet/>
      <dgm:spPr/>
      <dgm:t>
        <a:bodyPr/>
        <a:lstStyle/>
        <a:p>
          <a:endParaRPr lang="en-US">
            <a:solidFill>
              <a:schemeClr val="accent2">
                <a:lumMod val="75000"/>
              </a:schemeClr>
            </a:solidFill>
          </a:endParaRPr>
        </a:p>
      </dgm:t>
    </dgm:pt>
    <dgm:pt modelId="{266932A0-1200-4693-9B1D-15F5E6384D2A}" type="pres">
      <dgm:prSet presAssocID="{F5FBEC71-0DA5-4BD8-A45D-01FC319A2A4B}" presName="linearFlow" presStyleCnt="0">
        <dgm:presLayoutVars>
          <dgm:dir/>
          <dgm:resizeHandles val="exact"/>
        </dgm:presLayoutVars>
      </dgm:prSet>
      <dgm:spPr/>
    </dgm:pt>
    <dgm:pt modelId="{92231377-EA0D-46DD-87B9-8F3720128AB6}" type="pres">
      <dgm:prSet presAssocID="{0210C620-D9F6-4F7A-ACD1-A6842C9C8260}" presName="composite" presStyleCnt="0"/>
      <dgm:spPr/>
    </dgm:pt>
    <dgm:pt modelId="{75C46925-B2E6-448E-A9D3-877C23E4FA91}" type="pres">
      <dgm:prSet presAssocID="{0210C620-D9F6-4F7A-ACD1-A6842C9C8260}" presName="imgShp" presStyleLbl="fgImgPlace1" presStyleIdx="0" presStyleCnt="6" custLinFactNeighborX="-5435" custLinFactNeighborY="1534"/>
      <dgm:spPr>
        <a:blipFill>
          <a:blip xmlns:r="http://schemas.openxmlformats.org/officeDocument/2006/relationships" r:embed="rId1"/>
          <a:srcRect/>
          <a:stretch>
            <a:fillRect/>
          </a:stretch>
        </a:blipFill>
      </dgm:spPr>
    </dgm:pt>
    <dgm:pt modelId="{7A6F8E70-2638-4FC0-86C6-8B1A29A3BD44}" type="pres">
      <dgm:prSet presAssocID="{0210C620-D9F6-4F7A-ACD1-A6842C9C8260}" presName="txShp" presStyleLbl="node1" presStyleIdx="0" presStyleCnt="6" custLinFactNeighborX="4026">
        <dgm:presLayoutVars>
          <dgm:bulletEnabled val="1"/>
        </dgm:presLayoutVars>
      </dgm:prSet>
      <dgm:spPr/>
    </dgm:pt>
    <dgm:pt modelId="{6CD4E733-DEC8-4A5C-B908-2ABE22AF130D}" type="pres">
      <dgm:prSet presAssocID="{28FC1CAF-272C-4566-BEF2-91A0409FCAEC}" presName="spacing" presStyleCnt="0"/>
      <dgm:spPr/>
    </dgm:pt>
    <dgm:pt modelId="{A3DDB129-637A-4AB9-8C3C-274A8A8EAF46}" type="pres">
      <dgm:prSet presAssocID="{24B58D98-B6D9-4518-A8A3-8BABE1A23008}" presName="composite" presStyleCnt="0"/>
      <dgm:spPr/>
    </dgm:pt>
    <dgm:pt modelId="{E7E92F64-576E-4E7B-BCF5-211542882C99}" type="pres">
      <dgm:prSet presAssocID="{24B58D98-B6D9-4518-A8A3-8BABE1A23008}" presName="imgShp" presStyleLbl="fgImgPlace1" presStyleIdx="1" presStyleCnt="6" custLinFactNeighborX="-6194" custLinFactNeighborY="1548"/>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solidFill>
            <a:schemeClr val="bg2"/>
          </a:solidFill>
        </a:ln>
      </dgm:spPr>
    </dgm:pt>
    <dgm:pt modelId="{7FD4BADD-F88D-494A-896B-727DF8830D32}" type="pres">
      <dgm:prSet presAssocID="{24B58D98-B6D9-4518-A8A3-8BABE1A23008}" presName="txShp" presStyleLbl="node1" presStyleIdx="1" presStyleCnt="6" custLinFactNeighborX="4131">
        <dgm:presLayoutVars>
          <dgm:bulletEnabled val="1"/>
        </dgm:presLayoutVars>
      </dgm:prSet>
      <dgm:spPr/>
    </dgm:pt>
    <dgm:pt modelId="{9E572DBD-BE6D-4860-8CF3-4DAA7F0B763E}" type="pres">
      <dgm:prSet presAssocID="{D2F4DF89-0DE6-4E11-BE8E-60E97D6499D0}" presName="spacing" presStyleCnt="0"/>
      <dgm:spPr/>
    </dgm:pt>
    <dgm:pt modelId="{6C112336-A056-4D1B-911E-4913C64EF43A}" type="pres">
      <dgm:prSet presAssocID="{561BFBA6-A05A-4DB9-B264-7462050F6DC1}" presName="composite" presStyleCnt="0"/>
      <dgm:spPr/>
    </dgm:pt>
    <dgm:pt modelId="{82CE8E93-07D0-4534-B763-A6209C79CD27}" type="pres">
      <dgm:prSet presAssocID="{561BFBA6-A05A-4DB9-B264-7462050F6DC1}" presName="imgShp" presStyleLbl="fg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pt>
    <dgm:pt modelId="{3F49EC45-0C74-4441-804E-384CE3D22FBA}" type="pres">
      <dgm:prSet presAssocID="{561BFBA6-A05A-4DB9-B264-7462050F6DC1}" presName="txShp" presStyleLbl="node1" presStyleIdx="2" presStyleCnt="6" custLinFactNeighborX="4131">
        <dgm:presLayoutVars>
          <dgm:bulletEnabled val="1"/>
        </dgm:presLayoutVars>
      </dgm:prSet>
      <dgm:spPr/>
    </dgm:pt>
    <dgm:pt modelId="{BAF59C89-878C-4CC4-88C3-293EDBB82D7D}" type="pres">
      <dgm:prSet presAssocID="{DD690B6E-8BDF-4140-A526-C1CDC35B64A0}" presName="spacing" presStyleCnt="0"/>
      <dgm:spPr/>
    </dgm:pt>
    <dgm:pt modelId="{A26B104F-164B-4D72-B177-5C04D621C9A9}" type="pres">
      <dgm:prSet presAssocID="{25CD7778-3D25-485F-83E0-88ED35CE87AB}" presName="composite" presStyleCnt="0"/>
      <dgm:spPr/>
    </dgm:pt>
    <dgm:pt modelId="{706F0975-F1DB-467E-B894-71FF8D02E1E8}" type="pres">
      <dgm:prSet presAssocID="{25CD7778-3D25-485F-83E0-88ED35CE87AB}" presName="imgShp"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l="-12000" r="-12000"/>
          </a:stretch>
        </a:blipFill>
      </dgm:spPr>
    </dgm:pt>
    <dgm:pt modelId="{14126E55-DBB6-4EA4-B970-79B0B36269DC}" type="pres">
      <dgm:prSet presAssocID="{25CD7778-3D25-485F-83E0-88ED35CE87AB}" presName="txShp" presStyleLbl="node1" presStyleIdx="3" presStyleCnt="6" custLinFactNeighborX="4248">
        <dgm:presLayoutVars>
          <dgm:bulletEnabled val="1"/>
        </dgm:presLayoutVars>
      </dgm:prSet>
      <dgm:spPr/>
    </dgm:pt>
    <dgm:pt modelId="{77F5916C-55A4-4C90-B94C-3F1D685B101E}" type="pres">
      <dgm:prSet presAssocID="{7CA08185-1F7F-4A26-945A-C2D6D3297D99}" presName="spacing" presStyleCnt="0"/>
      <dgm:spPr/>
    </dgm:pt>
    <dgm:pt modelId="{9A2A77B6-D17F-4874-B071-FBB208389353}" type="pres">
      <dgm:prSet presAssocID="{3543FF44-055A-4B57-BADC-0AC48CD937D2}" presName="composite" presStyleCnt="0"/>
      <dgm:spPr/>
    </dgm:pt>
    <dgm:pt modelId="{41BE0070-B975-4FD4-BE16-DC84C4FDBE68}" type="pres">
      <dgm:prSet presAssocID="{3543FF44-055A-4B57-BADC-0AC48CD937D2}" presName="imgShp" presStyleLbl="fgImgPlac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9F63ADDE-D07F-462C-ADA6-4E6E36E5A0C1}" type="pres">
      <dgm:prSet presAssocID="{3543FF44-055A-4B57-BADC-0AC48CD937D2}" presName="txShp" presStyleLbl="node1" presStyleIdx="4" presStyleCnt="6" custLinFactNeighborX="4253">
        <dgm:presLayoutVars>
          <dgm:bulletEnabled val="1"/>
        </dgm:presLayoutVars>
      </dgm:prSet>
      <dgm:spPr/>
    </dgm:pt>
    <dgm:pt modelId="{E0B1B9B6-EE6C-4D49-8672-9570852A8ACD}" type="pres">
      <dgm:prSet presAssocID="{A4668202-1451-42EF-920D-460FD7958382}" presName="spacing" presStyleCnt="0"/>
      <dgm:spPr/>
    </dgm:pt>
    <dgm:pt modelId="{F9E498FA-9E43-425C-B419-D5CD47DD17C4}" type="pres">
      <dgm:prSet presAssocID="{9541F1C0-983D-478E-B672-95E2D19C3985}" presName="composite" presStyleCnt="0"/>
      <dgm:spPr/>
    </dgm:pt>
    <dgm:pt modelId="{F28E35C6-BA02-45F0-AFEB-E8E7B1324D57}" type="pres">
      <dgm:prSet presAssocID="{9541F1C0-983D-478E-B672-95E2D19C3985}" presName="imgShp"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t="-4000" b="-4000"/>
          </a:stretch>
        </a:blipFill>
      </dgm:spPr>
    </dgm:pt>
    <dgm:pt modelId="{35E85776-5A7A-4FFD-A555-025D7A16635A}" type="pres">
      <dgm:prSet presAssocID="{9541F1C0-983D-478E-B672-95E2D19C3985}" presName="txShp" presStyleLbl="node1" presStyleIdx="5" presStyleCnt="6" custLinFactNeighborX="4367">
        <dgm:presLayoutVars>
          <dgm:bulletEnabled val="1"/>
        </dgm:presLayoutVars>
      </dgm:prSet>
      <dgm:spPr/>
    </dgm:pt>
  </dgm:ptLst>
  <dgm:cxnLst>
    <dgm:cxn modelId="{A56C9B0D-A8F4-4ED6-B5D0-B8045E6095D3}" srcId="{F5FBEC71-0DA5-4BD8-A45D-01FC319A2A4B}" destId="{24B58D98-B6D9-4518-A8A3-8BABE1A23008}" srcOrd="1" destOrd="0" parTransId="{6956DF2C-2C55-4B50-A8E3-C82CB9611D24}" sibTransId="{D2F4DF89-0DE6-4E11-BE8E-60E97D6499D0}"/>
    <dgm:cxn modelId="{8DE74D1F-28B2-4E74-86AB-74629E900BA2}" type="presOf" srcId="{25CD7778-3D25-485F-83E0-88ED35CE87AB}" destId="{14126E55-DBB6-4EA4-B970-79B0B36269DC}" srcOrd="0" destOrd="0" presId="urn:microsoft.com/office/officeart/2005/8/layout/vList3"/>
    <dgm:cxn modelId="{E4006634-A573-4B91-8C66-F4F188FDD83C}" srcId="{F5FBEC71-0DA5-4BD8-A45D-01FC319A2A4B}" destId="{3543FF44-055A-4B57-BADC-0AC48CD937D2}" srcOrd="4" destOrd="0" parTransId="{F2650288-DEA9-4850-8074-D386618FAB84}" sibTransId="{A4668202-1451-42EF-920D-460FD7958382}"/>
    <dgm:cxn modelId="{D524264C-AFE8-4885-820A-27495BC11905}" type="presOf" srcId="{561BFBA6-A05A-4DB9-B264-7462050F6DC1}" destId="{3F49EC45-0C74-4441-804E-384CE3D22FBA}" srcOrd="0" destOrd="0" presId="urn:microsoft.com/office/officeart/2005/8/layout/vList3"/>
    <dgm:cxn modelId="{6C266655-62B6-4F78-85F1-DF77CC8FDE0A}" type="presOf" srcId="{0210C620-D9F6-4F7A-ACD1-A6842C9C8260}" destId="{7A6F8E70-2638-4FC0-86C6-8B1A29A3BD44}" srcOrd="0" destOrd="0" presId="urn:microsoft.com/office/officeart/2005/8/layout/vList3"/>
    <dgm:cxn modelId="{67B2FA58-85F9-43B7-85D9-E45FCF15D983}" type="presOf" srcId="{3543FF44-055A-4B57-BADC-0AC48CD937D2}" destId="{9F63ADDE-D07F-462C-ADA6-4E6E36E5A0C1}" srcOrd="0" destOrd="0" presId="urn:microsoft.com/office/officeart/2005/8/layout/vList3"/>
    <dgm:cxn modelId="{BD588F74-BF4B-484A-A282-6F9EBAD3275C}" type="presOf" srcId="{24B58D98-B6D9-4518-A8A3-8BABE1A23008}" destId="{7FD4BADD-F88D-494A-896B-727DF8830D32}" srcOrd="0" destOrd="0" presId="urn:microsoft.com/office/officeart/2005/8/layout/vList3"/>
    <dgm:cxn modelId="{FC1412A5-3BD4-4E71-9061-B0939C8F2DD3}" srcId="{F5FBEC71-0DA5-4BD8-A45D-01FC319A2A4B}" destId="{25CD7778-3D25-485F-83E0-88ED35CE87AB}" srcOrd="3" destOrd="0" parTransId="{EEDB1CAB-C895-40B5-8587-D62C53300768}" sibTransId="{7CA08185-1F7F-4A26-945A-C2D6D3297D99}"/>
    <dgm:cxn modelId="{E6C0D8AD-6928-440E-89F1-AF6D3AF41EA3}" srcId="{F5FBEC71-0DA5-4BD8-A45D-01FC319A2A4B}" destId="{0210C620-D9F6-4F7A-ACD1-A6842C9C8260}" srcOrd="0" destOrd="0" parTransId="{0C138D88-4E72-48CA-88E6-BB73012C373A}" sibTransId="{28FC1CAF-272C-4566-BEF2-91A0409FCAEC}"/>
    <dgm:cxn modelId="{6C09A2C8-FDA3-495E-B407-B503DDFD015C}" type="presOf" srcId="{9541F1C0-983D-478E-B672-95E2D19C3985}" destId="{35E85776-5A7A-4FFD-A555-025D7A16635A}" srcOrd="0" destOrd="0" presId="urn:microsoft.com/office/officeart/2005/8/layout/vList3"/>
    <dgm:cxn modelId="{A06564DB-7A74-471C-901D-B581AD9340EC}" srcId="{F5FBEC71-0DA5-4BD8-A45D-01FC319A2A4B}" destId="{561BFBA6-A05A-4DB9-B264-7462050F6DC1}" srcOrd="2" destOrd="0" parTransId="{5532C9C6-E191-4A49-B31A-2C8479219064}" sibTransId="{DD690B6E-8BDF-4140-A526-C1CDC35B64A0}"/>
    <dgm:cxn modelId="{8B5B71E5-4DD8-47D3-AAAC-E661D8669224}" srcId="{F5FBEC71-0DA5-4BD8-A45D-01FC319A2A4B}" destId="{9541F1C0-983D-478E-B672-95E2D19C3985}" srcOrd="5" destOrd="0" parTransId="{E208204D-1674-4FD5-9A0E-24171D1E8389}" sibTransId="{C7B99396-45A8-4406-8224-958684849B40}"/>
    <dgm:cxn modelId="{E02CAFEF-4F59-429A-B4F5-3EDFCB823381}" type="presOf" srcId="{F5FBEC71-0DA5-4BD8-A45D-01FC319A2A4B}" destId="{266932A0-1200-4693-9B1D-15F5E6384D2A}" srcOrd="0" destOrd="0" presId="urn:microsoft.com/office/officeart/2005/8/layout/vList3"/>
    <dgm:cxn modelId="{CDBE8BE3-9AC6-40D6-86FE-DE81D53CCEFA}" type="presParOf" srcId="{266932A0-1200-4693-9B1D-15F5E6384D2A}" destId="{92231377-EA0D-46DD-87B9-8F3720128AB6}" srcOrd="0" destOrd="0" presId="urn:microsoft.com/office/officeart/2005/8/layout/vList3"/>
    <dgm:cxn modelId="{9174C6BD-56DF-44D7-8DB7-34201C6DD44B}" type="presParOf" srcId="{92231377-EA0D-46DD-87B9-8F3720128AB6}" destId="{75C46925-B2E6-448E-A9D3-877C23E4FA91}" srcOrd="0" destOrd="0" presId="urn:microsoft.com/office/officeart/2005/8/layout/vList3"/>
    <dgm:cxn modelId="{B1430491-E074-4B03-A308-67727424E089}" type="presParOf" srcId="{92231377-EA0D-46DD-87B9-8F3720128AB6}" destId="{7A6F8E70-2638-4FC0-86C6-8B1A29A3BD44}" srcOrd="1" destOrd="0" presId="urn:microsoft.com/office/officeart/2005/8/layout/vList3"/>
    <dgm:cxn modelId="{7FD49507-26F5-488E-8F7E-477985D3356B}" type="presParOf" srcId="{266932A0-1200-4693-9B1D-15F5E6384D2A}" destId="{6CD4E733-DEC8-4A5C-B908-2ABE22AF130D}" srcOrd="1" destOrd="0" presId="urn:microsoft.com/office/officeart/2005/8/layout/vList3"/>
    <dgm:cxn modelId="{BB7E0E68-16DE-4DB3-A420-05062952FACD}" type="presParOf" srcId="{266932A0-1200-4693-9B1D-15F5E6384D2A}" destId="{A3DDB129-637A-4AB9-8C3C-274A8A8EAF46}" srcOrd="2" destOrd="0" presId="urn:microsoft.com/office/officeart/2005/8/layout/vList3"/>
    <dgm:cxn modelId="{3914845A-D916-45FD-889C-806D01C2D206}" type="presParOf" srcId="{A3DDB129-637A-4AB9-8C3C-274A8A8EAF46}" destId="{E7E92F64-576E-4E7B-BCF5-211542882C99}" srcOrd="0" destOrd="0" presId="urn:microsoft.com/office/officeart/2005/8/layout/vList3"/>
    <dgm:cxn modelId="{1BE93B5F-7FB1-458F-ACE4-95D35C49535A}" type="presParOf" srcId="{A3DDB129-637A-4AB9-8C3C-274A8A8EAF46}" destId="{7FD4BADD-F88D-494A-896B-727DF8830D32}" srcOrd="1" destOrd="0" presId="urn:microsoft.com/office/officeart/2005/8/layout/vList3"/>
    <dgm:cxn modelId="{74323652-AC50-4C0A-BAD6-59EB512A2BBF}" type="presParOf" srcId="{266932A0-1200-4693-9B1D-15F5E6384D2A}" destId="{9E572DBD-BE6D-4860-8CF3-4DAA7F0B763E}" srcOrd="3" destOrd="0" presId="urn:microsoft.com/office/officeart/2005/8/layout/vList3"/>
    <dgm:cxn modelId="{727A6812-3587-424B-B3F7-52640CBE9A44}" type="presParOf" srcId="{266932A0-1200-4693-9B1D-15F5E6384D2A}" destId="{6C112336-A056-4D1B-911E-4913C64EF43A}" srcOrd="4" destOrd="0" presId="urn:microsoft.com/office/officeart/2005/8/layout/vList3"/>
    <dgm:cxn modelId="{5DC1B89E-7539-4E88-9592-04E057268563}" type="presParOf" srcId="{6C112336-A056-4D1B-911E-4913C64EF43A}" destId="{82CE8E93-07D0-4534-B763-A6209C79CD27}" srcOrd="0" destOrd="0" presId="urn:microsoft.com/office/officeart/2005/8/layout/vList3"/>
    <dgm:cxn modelId="{54CDA87D-56E6-4618-ACA4-BD4C2C2B51FE}" type="presParOf" srcId="{6C112336-A056-4D1B-911E-4913C64EF43A}" destId="{3F49EC45-0C74-4441-804E-384CE3D22FBA}" srcOrd="1" destOrd="0" presId="urn:microsoft.com/office/officeart/2005/8/layout/vList3"/>
    <dgm:cxn modelId="{F2F54A80-B98E-442A-B4A1-C9FDB636EDAC}" type="presParOf" srcId="{266932A0-1200-4693-9B1D-15F5E6384D2A}" destId="{BAF59C89-878C-4CC4-88C3-293EDBB82D7D}" srcOrd="5" destOrd="0" presId="urn:microsoft.com/office/officeart/2005/8/layout/vList3"/>
    <dgm:cxn modelId="{D182DDE9-8035-4F03-820F-EE7BE5F41C64}" type="presParOf" srcId="{266932A0-1200-4693-9B1D-15F5E6384D2A}" destId="{A26B104F-164B-4D72-B177-5C04D621C9A9}" srcOrd="6" destOrd="0" presId="urn:microsoft.com/office/officeart/2005/8/layout/vList3"/>
    <dgm:cxn modelId="{61E8F07E-5051-4AC8-AC1C-9961B26626C8}" type="presParOf" srcId="{A26B104F-164B-4D72-B177-5C04D621C9A9}" destId="{706F0975-F1DB-467E-B894-71FF8D02E1E8}" srcOrd="0" destOrd="0" presId="urn:microsoft.com/office/officeart/2005/8/layout/vList3"/>
    <dgm:cxn modelId="{B4E6B23F-5E73-4CDF-9469-375CA78B2765}" type="presParOf" srcId="{A26B104F-164B-4D72-B177-5C04D621C9A9}" destId="{14126E55-DBB6-4EA4-B970-79B0B36269DC}" srcOrd="1" destOrd="0" presId="urn:microsoft.com/office/officeart/2005/8/layout/vList3"/>
    <dgm:cxn modelId="{E2C76599-ECAE-4690-821D-539B41DD4C36}" type="presParOf" srcId="{266932A0-1200-4693-9B1D-15F5E6384D2A}" destId="{77F5916C-55A4-4C90-B94C-3F1D685B101E}" srcOrd="7" destOrd="0" presId="urn:microsoft.com/office/officeart/2005/8/layout/vList3"/>
    <dgm:cxn modelId="{F099B101-BE37-4164-A431-0C29C00442E1}" type="presParOf" srcId="{266932A0-1200-4693-9B1D-15F5E6384D2A}" destId="{9A2A77B6-D17F-4874-B071-FBB208389353}" srcOrd="8" destOrd="0" presId="urn:microsoft.com/office/officeart/2005/8/layout/vList3"/>
    <dgm:cxn modelId="{74160A13-A001-4DF8-A5E3-C7924F176860}" type="presParOf" srcId="{9A2A77B6-D17F-4874-B071-FBB208389353}" destId="{41BE0070-B975-4FD4-BE16-DC84C4FDBE68}" srcOrd="0" destOrd="0" presId="urn:microsoft.com/office/officeart/2005/8/layout/vList3"/>
    <dgm:cxn modelId="{B04B75F2-80D5-481E-A3AA-41E5479474DF}" type="presParOf" srcId="{9A2A77B6-D17F-4874-B071-FBB208389353}" destId="{9F63ADDE-D07F-462C-ADA6-4E6E36E5A0C1}" srcOrd="1" destOrd="0" presId="urn:microsoft.com/office/officeart/2005/8/layout/vList3"/>
    <dgm:cxn modelId="{023471C1-E0D7-4770-BCBE-647DE0E23049}" type="presParOf" srcId="{266932A0-1200-4693-9B1D-15F5E6384D2A}" destId="{E0B1B9B6-EE6C-4D49-8672-9570852A8ACD}" srcOrd="9" destOrd="0" presId="urn:microsoft.com/office/officeart/2005/8/layout/vList3"/>
    <dgm:cxn modelId="{02C6D8B8-8923-414E-91BD-A87FD03079F9}" type="presParOf" srcId="{266932A0-1200-4693-9B1D-15F5E6384D2A}" destId="{F9E498FA-9E43-425C-B419-D5CD47DD17C4}" srcOrd="10" destOrd="0" presId="urn:microsoft.com/office/officeart/2005/8/layout/vList3"/>
    <dgm:cxn modelId="{F9001548-EF68-45C4-8363-35B498AD6481}" type="presParOf" srcId="{F9E498FA-9E43-425C-B419-D5CD47DD17C4}" destId="{F28E35C6-BA02-45F0-AFEB-E8E7B1324D57}" srcOrd="0" destOrd="0" presId="urn:microsoft.com/office/officeart/2005/8/layout/vList3"/>
    <dgm:cxn modelId="{2B15A920-06C4-4A25-A7B2-C7953CEE327B}" type="presParOf" srcId="{F9E498FA-9E43-425C-B419-D5CD47DD17C4}" destId="{35E85776-5A7A-4FFD-A555-025D7A16635A}" srcOrd="1" destOrd="0" presId="urn:microsoft.com/office/officeart/2005/8/layout/vList3"/>
  </dgm:cxnLst>
  <dgm:bg>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B5B865-F986-074A-AB8E-9E3FF9376C39}" type="doc">
      <dgm:prSet loTypeId="urn:microsoft.com/office/officeart/2005/8/layout/chevron1" loCatId="" qsTypeId="urn:microsoft.com/office/officeart/2005/8/quickstyle/simple1" qsCatId="simple" csTypeId="urn:microsoft.com/office/officeart/2005/8/colors/accent2_3" csCatId="accent2" phldr="1"/>
      <dgm:spPr/>
    </dgm:pt>
    <dgm:pt modelId="{11CA4E60-4BCF-2942-A042-D0C42025D392}">
      <dgm:prSet phldrT="[Text]" custT="1"/>
      <dgm:spPr/>
      <dgm:t>
        <a:bodyPr/>
        <a:lstStyle/>
        <a:p>
          <a:r>
            <a:rPr lang="en-US" sz="1050">
              <a:ln/>
            </a:rPr>
            <a:t>Outlier Detection/Handling</a:t>
          </a:r>
        </a:p>
      </dgm:t>
    </dgm:pt>
    <dgm:pt modelId="{532A9F87-6151-2B46-9724-17567F54B6BA}" type="parTrans" cxnId="{131AAB70-5EF6-804A-AED5-CDD7A612E0FB}">
      <dgm:prSet/>
      <dgm:spPr/>
      <dgm:t>
        <a:bodyPr/>
        <a:lstStyle/>
        <a:p>
          <a:endParaRPr lang="en-US">
            <a:ln>
              <a:noFill/>
            </a:ln>
            <a:solidFill>
              <a:schemeClr val="bg1"/>
            </a:solidFill>
          </a:endParaRPr>
        </a:p>
      </dgm:t>
    </dgm:pt>
    <dgm:pt modelId="{83A5AA14-9D9B-E242-B7A7-A67527116D0E}" type="sibTrans" cxnId="{131AAB70-5EF6-804A-AED5-CDD7A612E0FB}">
      <dgm:prSet/>
      <dgm:spPr/>
      <dgm:t>
        <a:bodyPr/>
        <a:lstStyle/>
        <a:p>
          <a:endParaRPr lang="en-US">
            <a:ln>
              <a:noFill/>
            </a:ln>
            <a:solidFill>
              <a:schemeClr val="bg1"/>
            </a:solidFill>
          </a:endParaRPr>
        </a:p>
      </dgm:t>
    </dgm:pt>
    <dgm:pt modelId="{92B3E546-8504-1149-B0E4-346327C58A1E}">
      <dgm:prSet phldrT="[Text]" custT="1"/>
      <dgm:spPr/>
      <dgm:t>
        <a:bodyPr/>
        <a:lstStyle/>
        <a:p>
          <a:r>
            <a:rPr lang="en-US" sz="1050">
              <a:ln/>
            </a:rPr>
            <a:t>Data Transformation</a:t>
          </a:r>
        </a:p>
      </dgm:t>
    </dgm:pt>
    <dgm:pt modelId="{4D73EE3B-0A5B-A749-ADB3-74CB97A53F44}" type="parTrans" cxnId="{D14DBFF1-DDCF-1549-8656-27F76F993646}">
      <dgm:prSet/>
      <dgm:spPr/>
      <dgm:t>
        <a:bodyPr/>
        <a:lstStyle/>
        <a:p>
          <a:endParaRPr lang="en-US">
            <a:ln>
              <a:noFill/>
            </a:ln>
            <a:solidFill>
              <a:schemeClr val="bg1"/>
            </a:solidFill>
          </a:endParaRPr>
        </a:p>
      </dgm:t>
    </dgm:pt>
    <dgm:pt modelId="{24BD76AE-E93A-0B4D-BC01-5DDBF39EF6D5}" type="sibTrans" cxnId="{D14DBFF1-DDCF-1549-8656-27F76F993646}">
      <dgm:prSet/>
      <dgm:spPr/>
      <dgm:t>
        <a:bodyPr/>
        <a:lstStyle/>
        <a:p>
          <a:endParaRPr lang="en-US">
            <a:ln>
              <a:noFill/>
            </a:ln>
            <a:solidFill>
              <a:schemeClr val="bg1"/>
            </a:solidFill>
          </a:endParaRPr>
        </a:p>
      </dgm:t>
    </dgm:pt>
    <dgm:pt modelId="{D0C735C9-8A4D-ED42-A270-B8016C66646F}">
      <dgm:prSet phldrT="[Text]" custT="1"/>
      <dgm:spPr/>
      <dgm:t>
        <a:bodyPr/>
        <a:lstStyle/>
        <a:p>
          <a:r>
            <a:rPr lang="en-US" sz="1050">
              <a:ln/>
            </a:rPr>
            <a:t>Train/Test split</a:t>
          </a:r>
          <a:br>
            <a:rPr lang="en-US" sz="1050">
              <a:ln/>
            </a:rPr>
          </a:br>
          <a:r>
            <a:rPr lang="en-US" sz="1050">
              <a:ln/>
            </a:rPr>
            <a:t>8:2</a:t>
          </a:r>
        </a:p>
      </dgm:t>
    </dgm:pt>
    <dgm:pt modelId="{9E17C4C9-82C3-4D47-B00C-864F7A4C0CFF}" type="sibTrans" cxnId="{A9739D58-B424-C745-A963-0B1A31075475}">
      <dgm:prSet/>
      <dgm:spPr/>
      <dgm:t>
        <a:bodyPr/>
        <a:lstStyle/>
        <a:p>
          <a:endParaRPr lang="en-US">
            <a:ln>
              <a:noFill/>
            </a:ln>
            <a:solidFill>
              <a:schemeClr val="bg1"/>
            </a:solidFill>
          </a:endParaRPr>
        </a:p>
      </dgm:t>
    </dgm:pt>
    <dgm:pt modelId="{4A6E2B80-62B3-7A42-9AC9-5121A45AFE8F}" type="parTrans" cxnId="{A9739D58-B424-C745-A963-0B1A31075475}">
      <dgm:prSet/>
      <dgm:spPr/>
      <dgm:t>
        <a:bodyPr/>
        <a:lstStyle/>
        <a:p>
          <a:endParaRPr lang="en-US">
            <a:ln>
              <a:noFill/>
            </a:ln>
            <a:solidFill>
              <a:schemeClr val="bg1"/>
            </a:solidFill>
          </a:endParaRPr>
        </a:p>
      </dgm:t>
    </dgm:pt>
    <dgm:pt modelId="{D29B4B4E-1A70-124A-8700-25A3AB510124}">
      <dgm:prSet phldrT="[Text]" custT="1"/>
      <dgm:spPr/>
      <dgm:t>
        <a:bodyPr/>
        <a:lstStyle/>
        <a:p>
          <a:r>
            <a:rPr lang="en-US" sz="1050">
              <a:ln/>
            </a:rPr>
            <a:t>Feature Selection</a:t>
          </a:r>
        </a:p>
      </dgm:t>
    </dgm:pt>
    <dgm:pt modelId="{A8B18CEF-713C-4642-B8B1-AD0886F13D66}" type="sibTrans" cxnId="{1121BAD9-EFA9-6D40-B9FA-26A4EAA2524F}">
      <dgm:prSet/>
      <dgm:spPr/>
      <dgm:t>
        <a:bodyPr/>
        <a:lstStyle/>
        <a:p>
          <a:endParaRPr lang="en-US">
            <a:ln>
              <a:noFill/>
            </a:ln>
            <a:solidFill>
              <a:schemeClr val="bg1"/>
            </a:solidFill>
          </a:endParaRPr>
        </a:p>
      </dgm:t>
    </dgm:pt>
    <dgm:pt modelId="{7DFFB360-9BE1-0147-BAC4-215A16A6DEC4}" type="parTrans" cxnId="{1121BAD9-EFA9-6D40-B9FA-26A4EAA2524F}">
      <dgm:prSet/>
      <dgm:spPr/>
      <dgm:t>
        <a:bodyPr/>
        <a:lstStyle/>
        <a:p>
          <a:endParaRPr lang="en-US">
            <a:ln>
              <a:noFill/>
            </a:ln>
            <a:solidFill>
              <a:schemeClr val="bg1"/>
            </a:solidFill>
          </a:endParaRPr>
        </a:p>
      </dgm:t>
    </dgm:pt>
    <dgm:pt modelId="{B44E5A85-3E7B-8F4E-BFF4-5F6C3ECC0CBA}">
      <dgm:prSet phldrT="[Text]" custT="1"/>
      <dgm:spPr>
        <a:solidFill>
          <a:srgbClr val="AAC5DA"/>
        </a:solidFill>
      </dgm:spPr>
      <dgm:t>
        <a:bodyPr/>
        <a:lstStyle/>
        <a:p>
          <a:r>
            <a:rPr lang="en-US" sz="1050">
              <a:ln/>
            </a:rPr>
            <a:t>Handled Imbalance</a:t>
          </a:r>
        </a:p>
      </dgm:t>
    </dgm:pt>
    <dgm:pt modelId="{94E3EB68-B19F-584E-8765-9FA9B0399D94}" type="parTrans" cxnId="{A9A423AD-7EE8-594E-A49C-440CFFBCB8C0}">
      <dgm:prSet/>
      <dgm:spPr/>
      <dgm:t>
        <a:bodyPr/>
        <a:lstStyle/>
        <a:p>
          <a:endParaRPr lang="en-US"/>
        </a:p>
      </dgm:t>
    </dgm:pt>
    <dgm:pt modelId="{690355FF-5488-3741-9132-30FCA1C6E04A}" type="sibTrans" cxnId="{A9A423AD-7EE8-594E-A49C-440CFFBCB8C0}">
      <dgm:prSet/>
      <dgm:spPr/>
      <dgm:t>
        <a:bodyPr/>
        <a:lstStyle/>
        <a:p>
          <a:endParaRPr lang="en-US"/>
        </a:p>
      </dgm:t>
    </dgm:pt>
    <dgm:pt modelId="{6C52D936-A72D-A94D-9F31-292C15CEF82D}" type="pres">
      <dgm:prSet presAssocID="{A1B5B865-F986-074A-AB8E-9E3FF9376C39}" presName="Name0" presStyleCnt="0">
        <dgm:presLayoutVars>
          <dgm:dir/>
          <dgm:animLvl val="lvl"/>
          <dgm:resizeHandles val="exact"/>
        </dgm:presLayoutVars>
      </dgm:prSet>
      <dgm:spPr/>
    </dgm:pt>
    <dgm:pt modelId="{81AB0DA8-821D-A94E-9378-6AE8DF2D1A7D}" type="pres">
      <dgm:prSet presAssocID="{11CA4E60-4BCF-2942-A042-D0C42025D392}" presName="parTxOnly" presStyleLbl="node1" presStyleIdx="0" presStyleCnt="5" custScaleY="116639">
        <dgm:presLayoutVars>
          <dgm:chMax val="0"/>
          <dgm:chPref val="0"/>
          <dgm:bulletEnabled val="1"/>
        </dgm:presLayoutVars>
      </dgm:prSet>
      <dgm:spPr/>
    </dgm:pt>
    <dgm:pt modelId="{B0C24FDB-73E9-904A-8D9E-C2ABB9529B80}" type="pres">
      <dgm:prSet presAssocID="{83A5AA14-9D9B-E242-B7A7-A67527116D0E}" presName="parTxOnlySpace" presStyleCnt="0"/>
      <dgm:spPr/>
    </dgm:pt>
    <dgm:pt modelId="{B6929FAC-1F46-5640-9BFE-B0D2CE839B63}" type="pres">
      <dgm:prSet presAssocID="{92B3E546-8504-1149-B0E4-346327C58A1E}" presName="parTxOnly" presStyleLbl="node1" presStyleIdx="1" presStyleCnt="5" custScaleY="116639">
        <dgm:presLayoutVars>
          <dgm:chMax val="0"/>
          <dgm:chPref val="0"/>
          <dgm:bulletEnabled val="1"/>
        </dgm:presLayoutVars>
      </dgm:prSet>
      <dgm:spPr/>
    </dgm:pt>
    <dgm:pt modelId="{CF0E52FB-C56E-8442-A40D-01D241980F3C}" type="pres">
      <dgm:prSet presAssocID="{24BD76AE-E93A-0B4D-BC01-5DDBF39EF6D5}" presName="parTxOnlySpace" presStyleCnt="0"/>
      <dgm:spPr/>
    </dgm:pt>
    <dgm:pt modelId="{81AADE2E-3372-834E-A09C-A0516F5257EC}" type="pres">
      <dgm:prSet presAssocID="{D29B4B4E-1A70-124A-8700-25A3AB510124}" presName="parTxOnly" presStyleLbl="node1" presStyleIdx="2" presStyleCnt="5" custScaleY="116639">
        <dgm:presLayoutVars>
          <dgm:chMax val="0"/>
          <dgm:chPref val="0"/>
          <dgm:bulletEnabled val="1"/>
        </dgm:presLayoutVars>
      </dgm:prSet>
      <dgm:spPr/>
    </dgm:pt>
    <dgm:pt modelId="{D5935CD6-0ED8-304B-AFCE-AA1F5AE15BEC}" type="pres">
      <dgm:prSet presAssocID="{A8B18CEF-713C-4642-B8B1-AD0886F13D66}" presName="parTxOnlySpace" presStyleCnt="0"/>
      <dgm:spPr/>
    </dgm:pt>
    <dgm:pt modelId="{2FE7DD46-C21F-EF4E-A35A-DC245D8AFB3A}" type="pres">
      <dgm:prSet presAssocID="{D0C735C9-8A4D-ED42-A270-B8016C66646F}" presName="parTxOnly" presStyleLbl="node1" presStyleIdx="3" presStyleCnt="5" custScaleY="116639">
        <dgm:presLayoutVars>
          <dgm:chMax val="0"/>
          <dgm:chPref val="0"/>
          <dgm:bulletEnabled val="1"/>
        </dgm:presLayoutVars>
      </dgm:prSet>
      <dgm:spPr/>
    </dgm:pt>
    <dgm:pt modelId="{CA28DBD1-6F07-4041-978A-84322D9C91FB}" type="pres">
      <dgm:prSet presAssocID="{9E17C4C9-82C3-4D47-B00C-864F7A4C0CFF}" presName="parTxOnlySpace" presStyleCnt="0"/>
      <dgm:spPr/>
    </dgm:pt>
    <dgm:pt modelId="{5A2AE408-9A53-9E42-A1FD-074BC3AE75E6}" type="pres">
      <dgm:prSet presAssocID="{B44E5A85-3E7B-8F4E-BFF4-5F6C3ECC0CBA}" presName="parTxOnly" presStyleLbl="node1" presStyleIdx="4" presStyleCnt="5" custScaleY="116639">
        <dgm:presLayoutVars>
          <dgm:chMax val="0"/>
          <dgm:chPref val="0"/>
          <dgm:bulletEnabled val="1"/>
        </dgm:presLayoutVars>
      </dgm:prSet>
      <dgm:spPr/>
    </dgm:pt>
  </dgm:ptLst>
  <dgm:cxnLst>
    <dgm:cxn modelId="{A9739D58-B424-C745-A963-0B1A31075475}" srcId="{A1B5B865-F986-074A-AB8E-9E3FF9376C39}" destId="{D0C735C9-8A4D-ED42-A270-B8016C66646F}" srcOrd="3" destOrd="0" parTransId="{4A6E2B80-62B3-7A42-9AC9-5121A45AFE8F}" sibTransId="{9E17C4C9-82C3-4D47-B00C-864F7A4C0CFF}"/>
    <dgm:cxn modelId="{6909DA68-D287-1641-9AA6-ED353816B7F7}" type="presOf" srcId="{A1B5B865-F986-074A-AB8E-9E3FF9376C39}" destId="{6C52D936-A72D-A94D-9F31-292C15CEF82D}" srcOrd="0" destOrd="0" presId="urn:microsoft.com/office/officeart/2005/8/layout/chevron1"/>
    <dgm:cxn modelId="{131AAB70-5EF6-804A-AED5-CDD7A612E0FB}" srcId="{A1B5B865-F986-074A-AB8E-9E3FF9376C39}" destId="{11CA4E60-4BCF-2942-A042-D0C42025D392}" srcOrd="0" destOrd="0" parTransId="{532A9F87-6151-2B46-9724-17567F54B6BA}" sibTransId="{83A5AA14-9D9B-E242-B7A7-A67527116D0E}"/>
    <dgm:cxn modelId="{6B56F972-E74A-ED4A-B0C6-D0D3E04B6A30}" type="presOf" srcId="{11CA4E60-4BCF-2942-A042-D0C42025D392}" destId="{81AB0DA8-821D-A94E-9378-6AE8DF2D1A7D}" srcOrd="0" destOrd="0" presId="urn:microsoft.com/office/officeart/2005/8/layout/chevron1"/>
    <dgm:cxn modelId="{EEAA1B77-073C-2643-B7A8-1F6FB2A51648}" type="presOf" srcId="{92B3E546-8504-1149-B0E4-346327C58A1E}" destId="{B6929FAC-1F46-5640-9BFE-B0D2CE839B63}" srcOrd="0" destOrd="0" presId="urn:microsoft.com/office/officeart/2005/8/layout/chevron1"/>
    <dgm:cxn modelId="{6EA6877A-2070-5945-BF71-443ACB0E7564}" type="presOf" srcId="{D29B4B4E-1A70-124A-8700-25A3AB510124}" destId="{81AADE2E-3372-834E-A09C-A0516F5257EC}" srcOrd="0" destOrd="0" presId="urn:microsoft.com/office/officeart/2005/8/layout/chevron1"/>
    <dgm:cxn modelId="{E5ED0A91-4380-0A48-A5A5-005478E13A14}" type="presOf" srcId="{B44E5A85-3E7B-8F4E-BFF4-5F6C3ECC0CBA}" destId="{5A2AE408-9A53-9E42-A1FD-074BC3AE75E6}" srcOrd="0" destOrd="0" presId="urn:microsoft.com/office/officeart/2005/8/layout/chevron1"/>
    <dgm:cxn modelId="{A9A423AD-7EE8-594E-A49C-440CFFBCB8C0}" srcId="{A1B5B865-F986-074A-AB8E-9E3FF9376C39}" destId="{B44E5A85-3E7B-8F4E-BFF4-5F6C3ECC0CBA}" srcOrd="4" destOrd="0" parTransId="{94E3EB68-B19F-584E-8765-9FA9B0399D94}" sibTransId="{690355FF-5488-3741-9132-30FCA1C6E04A}"/>
    <dgm:cxn modelId="{2A4219CD-54F3-7C43-996E-519CFB1F6F6A}" type="presOf" srcId="{D0C735C9-8A4D-ED42-A270-B8016C66646F}" destId="{2FE7DD46-C21F-EF4E-A35A-DC245D8AFB3A}" srcOrd="0" destOrd="0" presId="urn:microsoft.com/office/officeart/2005/8/layout/chevron1"/>
    <dgm:cxn modelId="{1121BAD9-EFA9-6D40-B9FA-26A4EAA2524F}" srcId="{A1B5B865-F986-074A-AB8E-9E3FF9376C39}" destId="{D29B4B4E-1A70-124A-8700-25A3AB510124}" srcOrd="2" destOrd="0" parTransId="{7DFFB360-9BE1-0147-BAC4-215A16A6DEC4}" sibTransId="{A8B18CEF-713C-4642-B8B1-AD0886F13D66}"/>
    <dgm:cxn modelId="{D14DBFF1-DDCF-1549-8656-27F76F993646}" srcId="{A1B5B865-F986-074A-AB8E-9E3FF9376C39}" destId="{92B3E546-8504-1149-B0E4-346327C58A1E}" srcOrd="1" destOrd="0" parTransId="{4D73EE3B-0A5B-A749-ADB3-74CB97A53F44}" sibTransId="{24BD76AE-E93A-0B4D-BC01-5DDBF39EF6D5}"/>
    <dgm:cxn modelId="{BBC58B32-B0D1-C44F-86BE-4F281C226F8C}" type="presParOf" srcId="{6C52D936-A72D-A94D-9F31-292C15CEF82D}" destId="{81AB0DA8-821D-A94E-9378-6AE8DF2D1A7D}" srcOrd="0" destOrd="0" presId="urn:microsoft.com/office/officeart/2005/8/layout/chevron1"/>
    <dgm:cxn modelId="{C8AD12ED-1088-6749-837A-74C69C6D8E10}" type="presParOf" srcId="{6C52D936-A72D-A94D-9F31-292C15CEF82D}" destId="{B0C24FDB-73E9-904A-8D9E-C2ABB9529B80}" srcOrd="1" destOrd="0" presId="urn:microsoft.com/office/officeart/2005/8/layout/chevron1"/>
    <dgm:cxn modelId="{FE13BC90-1A81-434B-9AE4-CB87CB64E750}" type="presParOf" srcId="{6C52D936-A72D-A94D-9F31-292C15CEF82D}" destId="{B6929FAC-1F46-5640-9BFE-B0D2CE839B63}" srcOrd="2" destOrd="0" presId="urn:microsoft.com/office/officeart/2005/8/layout/chevron1"/>
    <dgm:cxn modelId="{1465468D-4FF4-9145-AE68-B89E541B991A}" type="presParOf" srcId="{6C52D936-A72D-A94D-9F31-292C15CEF82D}" destId="{CF0E52FB-C56E-8442-A40D-01D241980F3C}" srcOrd="3" destOrd="0" presId="urn:microsoft.com/office/officeart/2005/8/layout/chevron1"/>
    <dgm:cxn modelId="{2108D7F1-E391-084C-9038-31B266DF7919}" type="presParOf" srcId="{6C52D936-A72D-A94D-9F31-292C15CEF82D}" destId="{81AADE2E-3372-834E-A09C-A0516F5257EC}" srcOrd="4" destOrd="0" presId="urn:microsoft.com/office/officeart/2005/8/layout/chevron1"/>
    <dgm:cxn modelId="{F062A0E1-A4F0-4643-8C1B-CB0F1A8339D7}" type="presParOf" srcId="{6C52D936-A72D-A94D-9F31-292C15CEF82D}" destId="{D5935CD6-0ED8-304B-AFCE-AA1F5AE15BEC}" srcOrd="5" destOrd="0" presId="urn:microsoft.com/office/officeart/2005/8/layout/chevron1"/>
    <dgm:cxn modelId="{96D92A27-3C05-3F46-94F1-31D6C90DE28F}" type="presParOf" srcId="{6C52D936-A72D-A94D-9F31-292C15CEF82D}" destId="{2FE7DD46-C21F-EF4E-A35A-DC245D8AFB3A}" srcOrd="6" destOrd="0" presId="urn:microsoft.com/office/officeart/2005/8/layout/chevron1"/>
    <dgm:cxn modelId="{3D564755-012D-FB4B-BB5F-BC10932187A1}" type="presParOf" srcId="{6C52D936-A72D-A94D-9F31-292C15CEF82D}" destId="{CA28DBD1-6F07-4041-978A-84322D9C91FB}" srcOrd="7" destOrd="0" presId="urn:microsoft.com/office/officeart/2005/8/layout/chevron1"/>
    <dgm:cxn modelId="{745386C2-9167-0C40-BB52-C58C97159E58}" type="presParOf" srcId="{6C52D936-A72D-A94D-9F31-292C15CEF82D}" destId="{5A2AE408-9A53-9E42-A1FD-074BC3AE75E6}" srcOrd="8" destOrd="0" presId="urn:microsoft.com/office/officeart/2005/8/layout/chevron1"/>
  </dgm:cxnLst>
  <dgm:bg>
    <a:noFill/>
    <a:effect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63F61A-259F-5244-A961-4F40775EC26F}" type="doc">
      <dgm:prSet loTypeId="urn:microsoft.com/office/officeart/2005/8/layout/vList2" loCatId="list" qsTypeId="urn:microsoft.com/office/officeart/2005/8/quickstyle/simple2" qsCatId="simple" csTypeId="urn:microsoft.com/office/officeart/2005/8/colors/accent2_5" csCatId="accent2" phldr="1"/>
      <dgm:spPr/>
      <dgm:t>
        <a:bodyPr/>
        <a:lstStyle/>
        <a:p>
          <a:endParaRPr lang="en-US"/>
        </a:p>
      </dgm:t>
    </dgm:pt>
    <dgm:pt modelId="{8C97417E-45C2-0642-86B8-A57634AB08F0}">
      <dgm:prSet/>
      <dgm:spPr>
        <a:solidFill>
          <a:srgbClr val="71A5C4"/>
        </a:solidFill>
      </dgm:spPr>
      <dgm:t>
        <a:bodyPr/>
        <a:lstStyle/>
        <a:p>
          <a:r>
            <a:rPr lang="en-US" b="0" i="0"/>
            <a:t>L1 Regularized Logistic regression used for feature selection</a:t>
          </a:r>
          <a:endParaRPr lang="en-US"/>
        </a:p>
      </dgm:t>
    </dgm:pt>
    <dgm:pt modelId="{46FBFEAF-C5C3-C640-AD68-51057DE65EAD}" type="parTrans" cxnId="{1389FBD0-C61E-C84C-B1A9-4A7EE701A9A7}">
      <dgm:prSet/>
      <dgm:spPr/>
      <dgm:t>
        <a:bodyPr/>
        <a:lstStyle/>
        <a:p>
          <a:endParaRPr lang="en-US"/>
        </a:p>
      </dgm:t>
    </dgm:pt>
    <dgm:pt modelId="{1747F030-C5EC-674C-9080-9F04930866FA}" type="sibTrans" cxnId="{1389FBD0-C61E-C84C-B1A9-4A7EE701A9A7}">
      <dgm:prSet/>
      <dgm:spPr/>
      <dgm:t>
        <a:bodyPr/>
        <a:lstStyle/>
        <a:p>
          <a:endParaRPr lang="en-US"/>
        </a:p>
      </dgm:t>
    </dgm:pt>
    <dgm:pt modelId="{2B0468E6-8EEC-CD47-98E0-876C924DD440}">
      <dgm:prSet/>
      <dgm:spPr/>
      <dgm:t>
        <a:bodyPr/>
        <a:lstStyle/>
        <a:p>
          <a:r>
            <a:rPr lang="en-US"/>
            <a:t>Handled class imbalance using Synthetic Minority Over Sampling (SMOTE)</a:t>
          </a:r>
        </a:p>
      </dgm:t>
    </dgm:pt>
    <dgm:pt modelId="{4AB4C8BC-40B7-9D48-94E7-9A38E9DAE925}" type="parTrans" cxnId="{99199E38-F49E-034F-99F3-BB67FC62AE19}">
      <dgm:prSet/>
      <dgm:spPr/>
      <dgm:t>
        <a:bodyPr/>
        <a:lstStyle/>
        <a:p>
          <a:endParaRPr lang="en-US"/>
        </a:p>
      </dgm:t>
    </dgm:pt>
    <dgm:pt modelId="{03FDE800-C774-5E43-9A9C-87AF0B443DC9}" type="sibTrans" cxnId="{99199E38-F49E-034F-99F3-BB67FC62AE19}">
      <dgm:prSet/>
      <dgm:spPr/>
      <dgm:t>
        <a:bodyPr/>
        <a:lstStyle/>
        <a:p>
          <a:endParaRPr lang="en-US"/>
        </a:p>
      </dgm:t>
    </dgm:pt>
    <dgm:pt modelId="{34911D07-53C6-354A-8334-885C31AFCEBD}">
      <dgm:prSet/>
      <dgm:spPr/>
      <dgm:t>
        <a:bodyPr/>
        <a:lstStyle/>
        <a:p>
          <a:r>
            <a:rPr lang="en-US"/>
            <a:t>Models tested:</a:t>
          </a:r>
          <a:br>
            <a:rPr lang="en-US"/>
          </a:br>
          <a:r>
            <a:rPr lang="en-US"/>
            <a:t>- Logistic regression</a:t>
          </a:r>
          <a:br>
            <a:rPr lang="en-US"/>
          </a:br>
          <a:r>
            <a:rPr lang="en-US"/>
            <a:t>- Random Forest</a:t>
          </a:r>
        </a:p>
      </dgm:t>
    </dgm:pt>
    <dgm:pt modelId="{EB6624AD-47E7-2646-9873-3A5AA2330BE9}" type="parTrans" cxnId="{D64FDBAB-7923-1A4E-B20D-92E5727FAB1D}">
      <dgm:prSet/>
      <dgm:spPr/>
      <dgm:t>
        <a:bodyPr/>
        <a:lstStyle/>
        <a:p>
          <a:endParaRPr lang="en-US"/>
        </a:p>
      </dgm:t>
    </dgm:pt>
    <dgm:pt modelId="{C3B34ACC-8F07-1F4B-B877-591EEE855479}" type="sibTrans" cxnId="{D64FDBAB-7923-1A4E-B20D-92E5727FAB1D}">
      <dgm:prSet/>
      <dgm:spPr/>
      <dgm:t>
        <a:bodyPr/>
        <a:lstStyle/>
        <a:p>
          <a:endParaRPr lang="en-US"/>
        </a:p>
      </dgm:t>
    </dgm:pt>
    <dgm:pt modelId="{72F7DF60-7DE3-2A42-8048-BA9076BED3AE}">
      <dgm:prSet/>
      <dgm:spPr/>
      <dgm:t>
        <a:bodyPr/>
        <a:lstStyle/>
        <a:p>
          <a:r>
            <a:rPr lang="en-US"/>
            <a:t>Evaluation Metrics:</a:t>
          </a:r>
          <a:br>
            <a:rPr lang="en-US"/>
          </a:br>
          <a:r>
            <a:rPr lang="en-US"/>
            <a:t>- Precision</a:t>
          </a:r>
          <a:br>
            <a:rPr lang="en-US"/>
          </a:br>
          <a:r>
            <a:rPr lang="en-US"/>
            <a:t>- Recall</a:t>
          </a:r>
          <a:br>
            <a:rPr lang="en-US"/>
          </a:br>
          <a:r>
            <a:rPr lang="en-US"/>
            <a:t>- F1 Score</a:t>
          </a:r>
        </a:p>
      </dgm:t>
    </dgm:pt>
    <dgm:pt modelId="{FDCFB9D5-D421-3C40-BD48-D270D584E621}" type="parTrans" cxnId="{CFB82E5B-B0F9-DF47-80AF-A57CDDFA0960}">
      <dgm:prSet/>
      <dgm:spPr/>
      <dgm:t>
        <a:bodyPr/>
        <a:lstStyle/>
        <a:p>
          <a:endParaRPr lang="en-US"/>
        </a:p>
      </dgm:t>
    </dgm:pt>
    <dgm:pt modelId="{A6082079-0E57-A546-B90C-C8282F344660}" type="sibTrans" cxnId="{CFB82E5B-B0F9-DF47-80AF-A57CDDFA0960}">
      <dgm:prSet/>
      <dgm:spPr/>
      <dgm:t>
        <a:bodyPr/>
        <a:lstStyle/>
        <a:p>
          <a:endParaRPr lang="en-US"/>
        </a:p>
      </dgm:t>
    </dgm:pt>
    <dgm:pt modelId="{98BA93A6-5F5C-234A-B3B5-DF52D47F91E6}" type="pres">
      <dgm:prSet presAssocID="{1663F61A-259F-5244-A961-4F40775EC26F}" presName="linear" presStyleCnt="0">
        <dgm:presLayoutVars>
          <dgm:animLvl val="lvl"/>
          <dgm:resizeHandles val="exact"/>
        </dgm:presLayoutVars>
      </dgm:prSet>
      <dgm:spPr/>
    </dgm:pt>
    <dgm:pt modelId="{C0B0FBE4-A615-E64B-990E-E9F307453257}" type="pres">
      <dgm:prSet presAssocID="{8C97417E-45C2-0642-86B8-A57634AB08F0}" presName="parentText" presStyleLbl="node1" presStyleIdx="0" presStyleCnt="4">
        <dgm:presLayoutVars>
          <dgm:chMax val="0"/>
          <dgm:bulletEnabled val="1"/>
        </dgm:presLayoutVars>
      </dgm:prSet>
      <dgm:spPr/>
    </dgm:pt>
    <dgm:pt modelId="{E1DB864B-128C-7147-ADCA-DA61BAFB601A}" type="pres">
      <dgm:prSet presAssocID="{1747F030-C5EC-674C-9080-9F04930866FA}" presName="spacer" presStyleCnt="0"/>
      <dgm:spPr/>
    </dgm:pt>
    <dgm:pt modelId="{A010210D-516A-C241-B122-3E9F82D65114}" type="pres">
      <dgm:prSet presAssocID="{2B0468E6-8EEC-CD47-98E0-876C924DD440}" presName="parentText" presStyleLbl="node1" presStyleIdx="1" presStyleCnt="4">
        <dgm:presLayoutVars>
          <dgm:chMax val="0"/>
          <dgm:bulletEnabled val="1"/>
        </dgm:presLayoutVars>
      </dgm:prSet>
      <dgm:spPr/>
    </dgm:pt>
    <dgm:pt modelId="{B9CBB92D-E248-6142-B3E8-0B2453B32DC8}" type="pres">
      <dgm:prSet presAssocID="{03FDE800-C774-5E43-9A9C-87AF0B443DC9}" presName="spacer" presStyleCnt="0"/>
      <dgm:spPr/>
    </dgm:pt>
    <dgm:pt modelId="{0C973E44-FD2F-914D-9A2E-64D169C2BC5A}" type="pres">
      <dgm:prSet presAssocID="{34911D07-53C6-354A-8334-885C31AFCEBD}" presName="parentText" presStyleLbl="node1" presStyleIdx="2" presStyleCnt="4">
        <dgm:presLayoutVars>
          <dgm:chMax val="0"/>
          <dgm:bulletEnabled val="1"/>
        </dgm:presLayoutVars>
      </dgm:prSet>
      <dgm:spPr/>
    </dgm:pt>
    <dgm:pt modelId="{AE8CC68E-99B0-794B-B028-511C8A9A76BD}" type="pres">
      <dgm:prSet presAssocID="{C3B34ACC-8F07-1F4B-B877-591EEE855479}" presName="spacer" presStyleCnt="0"/>
      <dgm:spPr/>
    </dgm:pt>
    <dgm:pt modelId="{A9DFDA2D-3FD8-9C43-B248-31FFC7D44531}" type="pres">
      <dgm:prSet presAssocID="{72F7DF60-7DE3-2A42-8048-BA9076BED3AE}" presName="parentText" presStyleLbl="node1" presStyleIdx="3" presStyleCnt="4">
        <dgm:presLayoutVars>
          <dgm:chMax val="0"/>
          <dgm:bulletEnabled val="1"/>
        </dgm:presLayoutVars>
      </dgm:prSet>
      <dgm:spPr/>
    </dgm:pt>
  </dgm:ptLst>
  <dgm:cxnLst>
    <dgm:cxn modelId="{A043CB29-CEEF-D249-9DCE-2E0EED391720}" type="presOf" srcId="{1663F61A-259F-5244-A961-4F40775EC26F}" destId="{98BA93A6-5F5C-234A-B3B5-DF52D47F91E6}" srcOrd="0" destOrd="0" presId="urn:microsoft.com/office/officeart/2005/8/layout/vList2"/>
    <dgm:cxn modelId="{9D301F34-BB11-7E4A-86C8-1B62EA980A43}" type="presOf" srcId="{2B0468E6-8EEC-CD47-98E0-876C924DD440}" destId="{A010210D-516A-C241-B122-3E9F82D65114}" srcOrd="0" destOrd="0" presId="urn:microsoft.com/office/officeart/2005/8/layout/vList2"/>
    <dgm:cxn modelId="{99199E38-F49E-034F-99F3-BB67FC62AE19}" srcId="{1663F61A-259F-5244-A961-4F40775EC26F}" destId="{2B0468E6-8EEC-CD47-98E0-876C924DD440}" srcOrd="1" destOrd="0" parTransId="{4AB4C8BC-40B7-9D48-94E7-9A38E9DAE925}" sibTransId="{03FDE800-C774-5E43-9A9C-87AF0B443DC9}"/>
    <dgm:cxn modelId="{F1C3F83C-0433-FC4A-9EF7-33E98ADAD171}" type="presOf" srcId="{72F7DF60-7DE3-2A42-8048-BA9076BED3AE}" destId="{A9DFDA2D-3FD8-9C43-B248-31FFC7D44531}" srcOrd="0" destOrd="0" presId="urn:microsoft.com/office/officeart/2005/8/layout/vList2"/>
    <dgm:cxn modelId="{CFB82E5B-B0F9-DF47-80AF-A57CDDFA0960}" srcId="{1663F61A-259F-5244-A961-4F40775EC26F}" destId="{72F7DF60-7DE3-2A42-8048-BA9076BED3AE}" srcOrd="3" destOrd="0" parTransId="{FDCFB9D5-D421-3C40-BD48-D270D584E621}" sibTransId="{A6082079-0E57-A546-B90C-C8282F344660}"/>
    <dgm:cxn modelId="{C9203D5E-3AFE-9341-A0A0-D9E75F705BFB}" type="presOf" srcId="{34911D07-53C6-354A-8334-885C31AFCEBD}" destId="{0C973E44-FD2F-914D-9A2E-64D169C2BC5A}" srcOrd="0" destOrd="0" presId="urn:microsoft.com/office/officeart/2005/8/layout/vList2"/>
    <dgm:cxn modelId="{6CB3689F-7C3A-7040-9E43-E6A284AB678D}" type="presOf" srcId="{8C97417E-45C2-0642-86B8-A57634AB08F0}" destId="{C0B0FBE4-A615-E64B-990E-E9F307453257}" srcOrd="0" destOrd="0" presId="urn:microsoft.com/office/officeart/2005/8/layout/vList2"/>
    <dgm:cxn modelId="{D64FDBAB-7923-1A4E-B20D-92E5727FAB1D}" srcId="{1663F61A-259F-5244-A961-4F40775EC26F}" destId="{34911D07-53C6-354A-8334-885C31AFCEBD}" srcOrd="2" destOrd="0" parTransId="{EB6624AD-47E7-2646-9873-3A5AA2330BE9}" sibTransId="{C3B34ACC-8F07-1F4B-B877-591EEE855479}"/>
    <dgm:cxn modelId="{1389FBD0-C61E-C84C-B1A9-4A7EE701A9A7}" srcId="{1663F61A-259F-5244-A961-4F40775EC26F}" destId="{8C97417E-45C2-0642-86B8-A57634AB08F0}" srcOrd="0" destOrd="0" parTransId="{46FBFEAF-C5C3-C640-AD68-51057DE65EAD}" sibTransId="{1747F030-C5EC-674C-9080-9F04930866FA}"/>
    <dgm:cxn modelId="{2987E6B3-A66A-CB4C-AF2B-B265B7B85EB9}" type="presParOf" srcId="{98BA93A6-5F5C-234A-B3B5-DF52D47F91E6}" destId="{C0B0FBE4-A615-E64B-990E-E9F307453257}" srcOrd="0" destOrd="0" presId="urn:microsoft.com/office/officeart/2005/8/layout/vList2"/>
    <dgm:cxn modelId="{FE5503B2-7B72-F84C-8C93-8618E841686A}" type="presParOf" srcId="{98BA93A6-5F5C-234A-B3B5-DF52D47F91E6}" destId="{E1DB864B-128C-7147-ADCA-DA61BAFB601A}" srcOrd="1" destOrd="0" presId="urn:microsoft.com/office/officeart/2005/8/layout/vList2"/>
    <dgm:cxn modelId="{0474F8E8-C759-5F44-B5EA-D052A6293145}" type="presParOf" srcId="{98BA93A6-5F5C-234A-B3B5-DF52D47F91E6}" destId="{A010210D-516A-C241-B122-3E9F82D65114}" srcOrd="2" destOrd="0" presId="urn:microsoft.com/office/officeart/2005/8/layout/vList2"/>
    <dgm:cxn modelId="{7683A937-D6CF-164E-9D41-15D43208C0BD}" type="presParOf" srcId="{98BA93A6-5F5C-234A-B3B5-DF52D47F91E6}" destId="{B9CBB92D-E248-6142-B3E8-0B2453B32DC8}" srcOrd="3" destOrd="0" presId="urn:microsoft.com/office/officeart/2005/8/layout/vList2"/>
    <dgm:cxn modelId="{11F94541-218F-504C-A7D9-D5870048F179}" type="presParOf" srcId="{98BA93A6-5F5C-234A-B3B5-DF52D47F91E6}" destId="{0C973E44-FD2F-914D-9A2E-64D169C2BC5A}" srcOrd="4" destOrd="0" presId="urn:microsoft.com/office/officeart/2005/8/layout/vList2"/>
    <dgm:cxn modelId="{176F12CF-E196-CA46-8D13-95A6C3F16D85}" type="presParOf" srcId="{98BA93A6-5F5C-234A-B3B5-DF52D47F91E6}" destId="{AE8CC68E-99B0-794B-B028-511C8A9A76BD}" srcOrd="5" destOrd="0" presId="urn:microsoft.com/office/officeart/2005/8/layout/vList2"/>
    <dgm:cxn modelId="{41A4208B-58D2-6245-993E-71C19B39D362}" type="presParOf" srcId="{98BA93A6-5F5C-234A-B3B5-DF52D47F91E6}" destId="{A9DFDA2D-3FD8-9C43-B248-31FFC7D44531}"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3FAF7E-2E30-9640-86F2-B66C138B9DAD}" type="doc">
      <dgm:prSet loTypeId="urn:microsoft.com/office/officeart/2005/8/layout/bList2" loCatId="pyramid" qsTypeId="urn:microsoft.com/office/officeart/2005/8/quickstyle/simple2" qsCatId="simple" csTypeId="urn:microsoft.com/office/officeart/2005/8/colors/accent2_3" csCatId="accent2" phldr="1"/>
      <dgm:spPr/>
    </dgm:pt>
    <dgm:pt modelId="{015797E0-9850-2741-A30F-3BD1172F2660}">
      <dgm:prSet custT="1"/>
      <dgm:spPr>
        <a:solidFill>
          <a:srgbClr val="AAC5DA"/>
        </a:solidFill>
      </dgm:spPr>
      <dgm:t>
        <a:bodyPr/>
        <a:lstStyle/>
        <a:p>
          <a:r>
            <a:rPr lang="en-US" sz="2800" b="0" i="0" u="none" strike="noStrike" cap="none">
              <a:latin typeface="Lato"/>
              <a:ea typeface="Lato"/>
              <a:cs typeface="Lato"/>
              <a:sym typeface="Lato"/>
            </a:rPr>
            <a:t>Future Work</a:t>
          </a:r>
        </a:p>
      </dgm:t>
    </dgm:pt>
    <dgm:pt modelId="{5590345F-537A-C64D-BBF6-6EFA78D81A60}" type="parTrans" cxnId="{2EB5722F-DA0F-1C4D-86E2-07B2E1195916}">
      <dgm:prSet/>
      <dgm:spPr/>
      <dgm:t>
        <a:bodyPr/>
        <a:lstStyle/>
        <a:p>
          <a:endParaRPr lang="en-US"/>
        </a:p>
      </dgm:t>
    </dgm:pt>
    <dgm:pt modelId="{53010A49-E88C-454E-913A-B067A2256C70}" type="sibTrans" cxnId="{2EB5722F-DA0F-1C4D-86E2-07B2E1195916}">
      <dgm:prSet/>
      <dgm:spPr/>
      <dgm:t>
        <a:bodyPr/>
        <a:lstStyle/>
        <a:p>
          <a:endParaRPr lang="en-US"/>
        </a:p>
      </dgm:t>
    </dgm:pt>
    <dgm:pt modelId="{943E1723-BCE6-2E41-A121-E2D2914B5CA9}">
      <dgm:prSet custT="1"/>
      <dgm:spPr/>
      <dgm:t>
        <a:bodyPr/>
        <a:lstStyle/>
        <a:p>
          <a:r>
            <a:rPr lang="en-US" sz="2800" b="0" i="0" u="none" strike="noStrike" cap="none">
              <a:latin typeface="Lato"/>
              <a:ea typeface="Lato"/>
              <a:cs typeface="Lato"/>
              <a:sym typeface="Lato"/>
            </a:rPr>
            <a:t>Key Findings</a:t>
          </a:r>
        </a:p>
      </dgm:t>
    </dgm:pt>
    <dgm:pt modelId="{9A77846F-B3B1-EE4B-A6A9-D911C61B78DF}" type="parTrans" cxnId="{3C48BDE8-8A1A-2A4F-9BF8-CE90590C96C2}">
      <dgm:prSet/>
      <dgm:spPr/>
      <dgm:t>
        <a:bodyPr/>
        <a:lstStyle/>
        <a:p>
          <a:endParaRPr lang="en-US"/>
        </a:p>
      </dgm:t>
    </dgm:pt>
    <dgm:pt modelId="{529611CA-B354-0542-BE7C-CAAAFB51EE6B}" type="sibTrans" cxnId="{3C48BDE8-8A1A-2A4F-9BF8-CE90590C96C2}">
      <dgm:prSet/>
      <dgm:spPr/>
      <dgm:t>
        <a:bodyPr/>
        <a:lstStyle/>
        <a:p>
          <a:endParaRPr lang="en-US"/>
        </a:p>
      </dgm:t>
    </dgm:pt>
    <dgm:pt modelId="{CED56787-9430-544F-81FB-67399B404A46}">
      <dgm:prSet custT="1"/>
      <dgm:spPr/>
      <dgm:t>
        <a:bodyPr/>
        <a:lstStyle/>
        <a:p>
          <a:pPr algn="l">
            <a:buFont typeface="Wingdings" pitchFamily="2" charset="2"/>
            <a:buChar char="Ø"/>
          </a:pPr>
          <a:r>
            <a:rPr lang="en-US" sz="2000" b="0" i="0" u="none" strike="noStrike" cap="none" dirty="0">
              <a:solidFill>
                <a:schemeClr val="accent2">
                  <a:lumMod val="75000"/>
                </a:schemeClr>
              </a:solidFill>
              <a:latin typeface="+mn-lt"/>
              <a:ea typeface="Lato"/>
              <a:cs typeface="Lato"/>
              <a:sym typeface="Lato"/>
            </a:rPr>
            <a:t>Debt to income  and Interest rate has a very strong relationship with the response variables.</a:t>
          </a:r>
        </a:p>
      </dgm:t>
    </dgm:pt>
    <dgm:pt modelId="{794DAB37-0B79-F94D-B3AC-60D849693B81}" type="parTrans" cxnId="{4A0CB6FF-606C-F441-819A-21E7DBFEEB20}">
      <dgm:prSet/>
      <dgm:spPr/>
      <dgm:t>
        <a:bodyPr/>
        <a:lstStyle/>
        <a:p>
          <a:endParaRPr lang="en-US"/>
        </a:p>
      </dgm:t>
    </dgm:pt>
    <dgm:pt modelId="{9EA4702E-00AF-4F45-A952-1529E3EF7875}" type="sibTrans" cxnId="{4A0CB6FF-606C-F441-819A-21E7DBFEEB20}">
      <dgm:prSet/>
      <dgm:spPr/>
      <dgm:t>
        <a:bodyPr/>
        <a:lstStyle/>
        <a:p>
          <a:endParaRPr lang="en-US"/>
        </a:p>
      </dgm:t>
    </dgm:pt>
    <dgm:pt modelId="{CC776A8F-1FFE-DB46-8951-45FD5DA1BEA6}">
      <dgm:prSet custT="1"/>
      <dgm:spPr/>
      <dgm:t>
        <a:bodyPr/>
        <a:lstStyle/>
        <a:p>
          <a:pPr>
            <a:buFont typeface="Wingdings" pitchFamily="2" charset="2"/>
            <a:buChar char="Ø"/>
          </a:pPr>
          <a:r>
            <a:rPr lang="en-US" sz="2000" b="0" i="0" u="none" strike="noStrike" cap="none">
              <a:solidFill>
                <a:schemeClr val="accent2">
                  <a:lumMod val="75000"/>
                </a:schemeClr>
              </a:solidFill>
              <a:latin typeface="+mn-lt"/>
              <a:ea typeface="Lato"/>
              <a:cs typeface="Lato"/>
              <a:sym typeface="Lato"/>
            </a:rPr>
            <a:t>Hyperparameter tuning</a:t>
          </a:r>
        </a:p>
      </dgm:t>
    </dgm:pt>
    <dgm:pt modelId="{789CBDCC-F074-A14C-A629-E2EF3FBC303C}" type="parTrans" cxnId="{F71AF4A9-4F23-B441-B414-66C8AC6D63C5}">
      <dgm:prSet/>
      <dgm:spPr/>
      <dgm:t>
        <a:bodyPr/>
        <a:lstStyle/>
        <a:p>
          <a:endParaRPr lang="en-US"/>
        </a:p>
      </dgm:t>
    </dgm:pt>
    <dgm:pt modelId="{C7AC75BE-9682-9F46-B963-9DE0E261C593}" type="sibTrans" cxnId="{F71AF4A9-4F23-B441-B414-66C8AC6D63C5}">
      <dgm:prSet/>
      <dgm:spPr/>
      <dgm:t>
        <a:bodyPr/>
        <a:lstStyle/>
        <a:p>
          <a:endParaRPr lang="en-US"/>
        </a:p>
      </dgm:t>
    </dgm:pt>
    <dgm:pt modelId="{BBA84FCB-37CC-D44D-A664-00AEEB0A431D}">
      <dgm:prSet custT="1"/>
      <dgm:spPr/>
      <dgm:t>
        <a:bodyPr/>
        <a:lstStyle/>
        <a:p>
          <a:pPr>
            <a:buFont typeface="Wingdings" pitchFamily="2" charset="2"/>
            <a:buChar char="Ø"/>
          </a:pPr>
          <a:r>
            <a:rPr lang="en-US" sz="2000" b="0" i="0" u="none" strike="noStrike" cap="none">
              <a:solidFill>
                <a:schemeClr val="accent2">
                  <a:lumMod val="75000"/>
                </a:schemeClr>
              </a:solidFill>
              <a:latin typeface="+mn-lt"/>
              <a:ea typeface="Lato"/>
              <a:cs typeface="Lato"/>
              <a:sym typeface="Lato"/>
            </a:rPr>
            <a:t>Dealing with data imbalance problem </a:t>
          </a:r>
        </a:p>
      </dgm:t>
    </dgm:pt>
    <dgm:pt modelId="{85CDE811-E67D-3F46-B3BD-88E86BD592E1}" type="parTrans" cxnId="{8BEC0AD5-32DD-5243-BD58-5CB4D2ACF491}">
      <dgm:prSet/>
      <dgm:spPr/>
      <dgm:t>
        <a:bodyPr/>
        <a:lstStyle/>
        <a:p>
          <a:endParaRPr lang="en-US"/>
        </a:p>
      </dgm:t>
    </dgm:pt>
    <dgm:pt modelId="{DAEBDBFF-F15E-CE4E-8AD2-97AE2E8E25C4}" type="sibTrans" cxnId="{8BEC0AD5-32DD-5243-BD58-5CB4D2ACF491}">
      <dgm:prSet/>
      <dgm:spPr/>
      <dgm:t>
        <a:bodyPr/>
        <a:lstStyle/>
        <a:p>
          <a:endParaRPr lang="en-US"/>
        </a:p>
      </dgm:t>
    </dgm:pt>
    <dgm:pt modelId="{1F44F963-28EF-0C4B-B1BF-4C418D6D8362}">
      <dgm:prSet custT="1"/>
      <dgm:spPr/>
      <dgm:t>
        <a:bodyPr/>
        <a:lstStyle/>
        <a:p>
          <a:pPr>
            <a:buFont typeface="Wingdings" pitchFamily="2" charset="2"/>
            <a:buChar char="Ø"/>
          </a:pPr>
          <a:r>
            <a:rPr lang="en-US" sz="2000" b="0" i="0" u="none" strike="noStrike" cap="none">
              <a:solidFill>
                <a:schemeClr val="accent2">
                  <a:lumMod val="75000"/>
                </a:schemeClr>
              </a:solidFill>
              <a:latin typeface="+mn-lt"/>
              <a:ea typeface="Lato"/>
              <a:cs typeface="Lato"/>
              <a:sym typeface="Lato"/>
            </a:rPr>
            <a:t>Data modelling using complex algorithms like neural networks</a:t>
          </a:r>
        </a:p>
      </dgm:t>
    </dgm:pt>
    <dgm:pt modelId="{CAC2F7D3-182E-E84D-9406-39A28DF2DF5E}" type="parTrans" cxnId="{E6723C55-8040-1E4F-B644-3D465EEF4F4D}">
      <dgm:prSet/>
      <dgm:spPr/>
      <dgm:t>
        <a:bodyPr/>
        <a:lstStyle/>
        <a:p>
          <a:endParaRPr lang="en-US"/>
        </a:p>
      </dgm:t>
    </dgm:pt>
    <dgm:pt modelId="{3B93A842-6D0F-4142-AB3B-46D30BE8C6E4}" type="sibTrans" cxnId="{E6723C55-8040-1E4F-B644-3D465EEF4F4D}">
      <dgm:prSet/>
      <dgm:spPr/>
      <dgm:t>
        <a:bodyPr/>
        <a:lstStyle/>
        <a:p>
          <a:endParaRPr lang="en-US"/>
        </a:p>
      </dgm:t>
    </dgm:pt>
    <dgm:pt modelId="{9D7F06AE-29C2-194E-98C9-53C3CC006515}">
      <dgm:prSet custT="1"/>
      <dgm:spPr/>
      <dgm:t>
        <a:bodyPr/>
        <a:lstStyle/>
        <a:p>
          <a:pPr algn="l">
            <a:buFont typeface="Wingdings" pitchFamily="2" charset="2"/>
            <a:buChar char="Ø"/>
          </a:pPr>
          <a:r>
            <a:rPr lang="en-US" sz="2000" b="0" i="0" u="none" strike="noStrike" cap="none" dirty="0">
              <a:solidFill>
                <a:schemeClr val="accent2">
                  <a:lumMod val="75000"/>
                </a:schemeClr>
              </a:solidFill>
              <a:latin typeface="+mn-lt"/>
              <a:ea typeface="Lato"/>
              <a:cs typeface="Lato"/>
              <a:sym typeface="Lato"/>
            </a:rPr>
            <a:t>Loans with 36 months tend to default more than loans with 60 months. </a:t>
          </a:r>
        </a:p>
      </dgm:t>
    </dgm:pt>
    <dgm:pt modelId="{6F4B74E0-E063-174A-81A7-F1C1060720F8}" type="parTrans" cxnId="{2D4185D7-68EE-254B-8260-E27D431691F1}">
      <dgm:prSet/>
      <dgm:spPr/>
      <dgm:t>
        <a:bodyPr/>
        <a:lstStyle/>
        <a:p>
          <a:endParaRPr lang="en-US"/>
        </a:p>
      </dgm:t>
    </dgm:pt>
    <dgm:pt modelId="{644FF2B9-E960-B14C-9796-DCBFCBEF2EB0}" type="sibTrans" cxnId="{2D4185D7-68EE-254B-8260-E27D431691F1}">
      <dgm:prSet/>
      <dgm:spPr/>
      <dgm:t>
        <a:bodyPr/>
        <a:lstStyle/>
        <a:p>
          <a:endParaRPr lang="en-US"/>
        </a:p>
      </dgm:t>
    </dgm:pt>
    <dgm:pt modelId="{93093717-90D3-8D42-86BE-12A78645A0AF}">
      <dgm:prSet custT="1"/>
      <dgm:spPr/>
      <dgm:t>
        <a:bodyPr/>
        <a:lstStyle/>
        <a:p>
          <a:pPr algn="l">
            <a:buFont typeface="Wingdings" pitchFamily="2" charset="2"/>
            <a:buChar char="Ø"/>
          </a:pPr>
          <a:r>
            <a:rPr lang="en-US" sz="2000" b="0" i="0" u="none" strike="noStrike" cap="none" dirty="0">
              <a:solidFill>
                <a:schemeClr val="accent2">
                  <a:lumMod val="75000"/>
                </a:schemeClr>
              </a:solidFill>
              <a:latin typeface="+mn-lt"/>
              <a:ea typeface="Lato"/>
              <a:cs typeface="Lato"/>
              <a:sym typeface="Lato"/>
            </a:rPr>
            <a:t>Debt consolidation looks to be major purpose for the issued loans.</a:t>
          </a:r>
        </a:p>
      </dgm:t>
    </dgm:pt>
    <dgm:pt modelId="{277E0110-32E8-6544-AA31-F139DED159AD}" type="parTrans" cxnId="{32B92033-CE12-F448-9E8C-4171C1DB3124}">
      <dgm:prSet/>
      <dgm:spPr/>
      <dgm:t>
        <a:bodyPr/>
        <a:lstStyle/>
        <a:p>
          <a:endParaRPr lang="en-US"/>
        </a:p>
      </dgm:t>
    </dgm:pt>
    <dgm:pt modelId="{15F5A83F-B3F5-E74E-B9F2-2D68FD99A56E}" type="sibTrans" cxnId="{32B92033-CE12-F448-9E8C-4171C1DB3124}">
      <dgm:prSet/>
      <dgm:spPr/>
      <dgm:t>
        <a:bodyPr/>
        <a:lstStyle/>
        <a:p>
          <a:endParaRPr lang="en-US"/>
        </a:p>
      </dgm:t>
    </dgm:pt>
    <dgm:pt modelId="{18F87885-1690-D34A-80C6-5A67E39BB8CC}" type="pres">
      <dgm:prSet presAssocID="{B83FAF7E-2E30-9640-86F2-B66C138B9DAD}" presName="diagram" presStyleCnt="0">
        <dgm:presLayoutVars>
          <dgm:dir/>
          <dgm:animLvl val="lvl"/>
          <dgm:resizeHandles val="exact"/>
        </dgm:presLayoutVars>
      </dgm:prSet>
      <dgm:spPr/>
    </dgm:pt>
    <dgm:pt modelId="{D54EDA4C-41C1-994F-8FCA-18490D1301C1}" type="pres">
      <dgm:prSet presAssocID="{943E1723-BCE6-2E41-A121-E2D2914B5CA9}" presName="compNode" presStyleCnt="0"/>
      <dgm:spPr/>
    </dgm:pt>
    <dgm:pt modelId="{82BB1093-E4D0-0746-B760-A3237BA25C0C}" type="pres">
      <dgm:prSet presAssocID="{943E1723-BCE6-2E41-A121-E2D2914B5CA9}" presName="childRect" presStyleLbl="bgAcc1" presStyleIdx="0" presStyleCnt="2">
        <dgm:presLayoutVars>
          <dgm:bulletEnabled val="1"/>
        </dgm:presLayoutVars>
      </dgm:prSet>
      <dgm:spPr/>
    </dgm:pt>
    <dgm:pt modelId="{38591FB9-AEEF-8645-B245-522A7F7507FE}" type="pres">
      <dgm:prSet presAssocID="{943E1723-BCE6-2E41-A121-E2D2914B5CA9}" presName="parentText" presStyleLbl="node1" presStyleIdx="0" presStyleCnt="0">
        <dgm:presLayoutVars>
          <dgm:chMax val="0"/>
          <dgm:bulletEnabled val="1"/>
        </dgm:presLayoutVars>
      </dgm:prSet>
      <dgm:spPr/>
    </dgm:pt>
    <dgm:pt modelId="{3F687A64-5DE5-5E41-AD9C-E455D17C932D}" type="pres">
      <dgm:prSet presAssocID="{943E1723-BCE6-2E41-A121-E2D2914B5CA9}" presName="parentRect" presStyleLbl="alignNode1" presStyleIdx="0" presStyleCnt="2"/>
      <dgm:spPr/>
    </dgm:pt>
    <dgm:pt modelId="{F506F7F5-9F7F-0640-B2D2-81C3C9A11E01}" type="pres">
      <dgm:prSet presAssocID="{943E1723-BCE6-2E41-A121-E2D2914B5CA9}" presName="adorn" presStyleLbl="fgAccFollowNode1" presStyleIdx="0" presStyleCnt="2"/>
      <dgm:spPr>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87B57750-74BA-2F49-93B5-11456FDE5183}" type="pres">
      <dgm:prSet presAssocID="{529611CA-B354-0542-BE7C-CAAAFB51EE6B}" presName="sibTrans" presStyleLbl="sibTrans2D1" presStyleIdx="0" presStyleCnt="0"/>
      <dgm:spPr/>
    </dgm:pt>
    <dgm:pt modelId="{55057DB9-9FCD-F64C-A6F4-3250834886B3}" type="pres">
      <dgm:prSet presAssocID="{015797E0-9850-2741-A30F-3BD1172F2660}" presName="compNode" presStyleCnt="0"/>
      <dgm:spPr/>
    </dgm:pt>
    <dgm:pt modelId="{27E084DF-5829-4E4E-AF54-526EA7E8A2A1}" type="pres">
      <dgm:prSet presAssocID="{015797E0-9850-2741-A30F-3BD1172F2660}" presName="childRect" presStyleLbl="bgAcc1" presStyleIdx="1" presStyleCnt="2">
        <dgm:presLayoutVars>
          <dgm:bulletEnabled val="1"/>
        </dgm:presLayoutVars>
      </dgm:prSet>
      <dgm:spPr/>
    </dgm:pt>
    <dgm:pt modelId="{B4961AED-80C3-3044-951B-47E93A848F79}" type="pres">
      <dgm:prSet presAssocID="{015797E0-9850-2741-A30F-3BD1172F2660}" presName="parentText" presStyleLbl="node1" presStyleIdx="0" presStyleCnt="0">
        <dgm:presLayoutVars>
          <dgm:chMax val="0"/>
          <dgm:bulletEnabled val="1"/>
        </dgm:presLayoutVars>
      </dgm:prSet>
      <dgm:spPr/>
    </dgm:pt>
    <dgm:pt modelId="{0A2A5A25-0C39-F744-A7C7-EA40890D0522}" type="pres">
      <dgm:prSet presAssocID="{015797E0-9850-2741-A30F-3BD1172F2660}" presName="parentRect" presStyleLbl="alignNode1" presStyleIdx="1" presStyleCnt="2"/>
      <dgm:spPr/>
    </dgm:pt>
    <dgm:pt modelId="{CF3C5D80-6E56-FF4E-97F3-0DCD218B2C12}" type="pres">
      <dgm:prSet presAssocID="{015797E0-9850-2741-A30F-3BD1172F2660}" presName="adorn" presStyleLbl="fgAccFollow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Lst>
  <dgm:cxnLst>
    <dgm:cxn modelId="{8AC5BE10-0CA3-FD4C-89B3-ECBF89B45A95}" type="presOf" srcId="{015797E0-9850-2741-A30F-3BD1172F2660}" destId="{0A2A5A25-0C39-F744-A7C7-EA40890D0522}" srcOrd="1" destOrd="0" presId="urn:microsoft.com/office/officeart/2005/8/layout/bList2"/>
    <dgm:cxn modelId="{8FB43C22-25E7-7243-BF74-23CE83DB4BF0}" type="presOf" srcId="{CC776A8F-1FFE-DB46-8951-45FD5DA1BEA6}" destId="{27E084DF-5829-4E4E-AF54-526EA7E8A2A1}" srcOrd="0" destOrd="0" presId="urn:microsoft.com/office/officeart/2005/8/layout/bList2"/>
    <dgm:cxn modelId="{2EB5722F-DA0F-1C4D-86E2-07B2E1195916}" srcId="{B83FAF7E-2E30-9640-86F2-B66C138B9DAD}" destId="{015797E0-9850-2741-A30F-3BD1172F2660}" srcOrd="1" destOrd="0" parTransId="{5590345F-537A-C64D-BBF6-6EFA78D81A60}" sibTransId="{53010A49-E88C-454E-913A-B067A2256C70}"/>
    <dgm:cxn modelId="{32B92033-CE12-F448-9E8C-4171C1DB3124}" srcId="{943E1723-BCE6-2E41-A121-E2D2914B5CA9}" destId="{93093717-90D3-8D42-86BE-12A78645A0AF}" srcOrd="0" destOrd="0" parTransId="{277E0110-32E8-6544-AA31-F139DED159AD}" sibTransId="{15F5A83F-B3F5-E74E-B9F2-2D68FD99A56E}"/>
    <dgm:cxn modelId="{9984994A-190B-3442-8DB3-CD6408007114}" type="presOf" srcId="{529611CA-B354-0542-BE7C-CAAAFB51EE6B}" destId="{87B57750-74BA-2F49-93B5-11456FDE5183}" srcOrd="0" destOrd="0" presId="urn:microsoft.com/office/officeart/2005/8/layout/bList2"/>
    <dgm:cxn modelId="{E6723C55-8040-1E4F-B644-3D465EEF4F4D}" srcId="{015797E0-9850-2741-A30F-3BD1172F2660}" destId="{1F44F963-28EF-0C4B-B1BF-4C418D6D8362}" srcOrd="2" destOrd="0" parTransId="{CAC2F7D3-182E-E84D-9406-39A28DF2DF5E}" sibTransId="{3B93A842-6D0F-4142-AB3B-46D30BE8C6E4}"/>
    <dgm:cxn modelId="{BEDAE47B-465D-9F4B-974B-49E166402DC8}" type="presOf" srcId="{943E1723-BCE6-2E41-A121-E2D2914B5CA9}" destId="{38591FB9-AEEF-8645-B245-522A7F7507FE}" srcOrd="0" destOrd="0" presId="urn:microsoft.com/office/officeart/2005/8/layout/bList2"/>
    <dgm:cxn modelId="{46FABA7D-3C12-4244-B115-2C40B17FB3D0}" type="presOf" srcId="{015797E0-9850-2741-A30F-3BD1172F2660}" destId="{B4961AED-80C3-3044-951B-47E93A848F79}" srcOrd="0" destOrd="0" presId="urn:microsoft.com/office/officeart/2005/8/layout/bList2"/>
    <dgm:cxn modelId="{24269381-F9AE-894C-9437-9D5C3AB689C0}" type="presOf" srcId="{BBA84FCB-37CC-D44D-A664-00AEEB0A431D}" destId="{27E084DF-5829-4E4E-AF54-526EA7E8A2A1}" srcOrd="0" destOrd="1" presId="urn:microsoft.com/office/officeart/2005/8/layout/bList2"/>
    <dgm:cxn modelId="{5F0711A3-C0A4-9444-9076-72265234A815}" type="presOf" srcId="{9D7F06AE-29C2-194E-98C9-53C3CC006515}" destId="{82BB1093-E4D0-0746-B760-A3237BA25C0C}" srcOrd="0" destOrd="1" presId="urn:microsoft.com/office/officeart/2005/8/layout/bList2"/>
    <dgm:cxn modelId="{50DC49A3-04F0-4048-8361-7A25F097F1E9}" type="presOf" srcId="{93093717-90D3-8D42-86BE-12A78645A0AF}" destId="{82BB1093-E4D0-0746-B760-A3237BA25C0C}" srcOrd="0" destOrd="0" presId="urn:microsoft.com/office/officeart/2005/8/layout/bList2"/>
    <dgm:cxn modelId="{F71AF4A9-4F23-B441-B414-66C8AC6D63C5}" srcId="{015797E0-9850-2741-A30F-3BD1172F2660}" destId="{CC776A8F-1FFE-DB46-8951-45FD5DA1BEA6}" srcOrd="0" destOrd="0" parTransId="{789CBDCC-F074-A14C-A629-E2EF3FBC303C}" sibTransId="{C7AC75BE-9682-9F46-B963-9DE0E261C593}"/>
    <dgm:cxn modelId="{1CF95EB4-B91F-F949-A19F-7C93593ED096}" type="presOf" srcId="{943E1723-BCE6-2E41-A121-E2D2914B5CA9}" destId="{3F687A64-5DE5-5E41-AD9C-E455D17C932D}" srcOrd="1" destOrd="0" presId="urn:microsoft.com/office/officeart/2005/8/layout/bList2"/>
    <dgm:cxn modelId="{1750A7B7-5716-2A49-8D3C-F2EC49B22FE8}" type="presOf" srcId="{CED56787-9430-544F-81FB-67399B404A46}" destId="{82BB1093-E4D0-0746-B760-A3237BA25C0C}" srcOrd="0" destOrd="2" presId="urn:microsoft.com/office/officeart/2005/8/layout/bList2"/>
    <dgm:cxn modelId="{8BEC0AD5-32DD-5243-BD58-5CB4D2ACF491}" srcId="{015797E0-9850-2741-A30F-3BD1172F2660}" destId="{BBA84FCB-37CC-D44D-A664-00AEEB0A431D}" srcOrd="1" destOrd="0" parTransId="{85CDE811-E67D-3F46-B3BD-88E86BD592E1}" sibTransId="{DAEBDBFF-F15E-CE4E-8AD2-97AE2E8E25C4}"/>
    <dgm:cxn modelId="{2D4185D7-68EE-254B-8260-E27D431691F1}" srcId="{943E1723-BCE6-2E41-A121-E2D2914B5CA9}" destId="{9D7F06AE-29C2-194E-98C9-53C3CC006515}" srcOrd="1" destOrd="0" parTransId="{6F4B74E0-E063-174A-81A7-F1C1060720F8}" sibTransId="{644FF2B9-E960-B14C-9796-DCBFCBEF2EB0}"/>
    <dgm:cxn modelId="{3C48BDE8-8A1A-2A4F-9BF8-CE90590C96C2}" srcId="{B83FAF7E-2E30-9640-86F2-B66C138B9DAD}" destId="{943E1723-BCE6-2E41-A121-E2D2914B5CA9}" srcOrd="0" destOrd="0" parTransId="{9A77846F-B3B1-EE4B-A6A9-D911C61B78DF}" sibTransId="{529611CA-B354-0542-BE7C-CAAAFB51EE6B}"/>
    <dgm:cxn modelId="{8D5A39F3-8D43-C046-BE8E-D979428126D5}" type="presOf" srcId="{B83FAF7E-2E30-9640-86F2-B66C138B9DAD}" destId="{18F87885-1690-D34A-80C6-5A67E39BB8CC}" srcOrd="0" destOrd="0" presId="urn:microsoft.com/office/officeart/2005/8/layout/bList2"/>
    <dgm:cxn modelId="{7F0F85F5-5C7C-174B-8BC0-494E5677E7B2}" type="presOf" srcId="{1F44F963-28EF-0C4B-B1BF-4C418D6D8362}" destId="{27E084DF-5829-4E4E-AF54-526EA7E8A2A1}" srcOrd="0" destOrd="2" presId="urn:microsoft.com/office/officeart/2005/8/layout/bList2"/>
    <dgm:cxn modelId="{4A0CB6FF-606C-F441-819A-21E7DBFEEB20}" srcId="{943E1723-BCE6-2E41-A121-E2D2914B5CA9}" destId="{CED56787-9430-544F-81FB-67399B404A46}" srcOrd="2" destOrd="0" parTransId="{794DAB37-0B79-F94D-B3AC-60D849693B81}" sibTransId="{9EA4702E-00AF-4F45-A952-1529E3EF7875}"/>
    <dgm:cxn modelId="{6E307B1C-2FDD-C344-B411-28791EAE571B}" type="presParOf" srcId="{18F87885-1690-D34A-80C6-5A67E39BB8CC}" destId="{D54EDA4C-41C1-994F-8FCA-18490D1301C1}" srcOrd="0" destOrd="0" presId="urn:microsoft.com/office/officeart/2005/8/layout/bList2"/>
    <dgm:cxn modelId="{5C0AEE3C-1BE0-9444-8942-012AAAD37B5D}" type="presParOf" srcId="{D54EDA4C-41C1-994F-8FCA-18490D1301C1}" destId="{82BB1093-E4D0-0746-B760-A3237BA25C0C}" srcOrd="0" destOrd="0" presId="urn:microsoft.com/office/officeart/2005/8/layout/bList2"/>
    <dgm:cxn modelId="{15B52977-3567-9C48-9C83-FE24E85AA177}" type="presParOf" srcId="{D54EDA4C-41C1-994F-8FCA-18490D1301C1}" destId="{38591FB9-AEEF-8645-B245-522A7F7507FE}" srcOrd="1" destOrd="0" presId="urn:microsoft.com/office/officeart/2005/8/layout/bList2"/>
    <dgm:cxn modelId="{735382AB-4F77-804F-ACE1-307CBD00225D}" type="presParOf" srcId="{D54EDA4C-41C1-994F-8FCA-18490D1301C1}" destId="{3F687A64-5DE5-5E41-AD9C-E455D17C932D}" srcOrd="2" destOrd="0" presId="urn:microsoft.com/office/officeart/2005/8/layout/bList2"/>
    <dgm:cxn modelId="{452CCE4E-F858-5A41-848F-57E7168A01D8}" type="presParOf" srcId="{D54EDA4C-41C1-994F-8FCA-18490D1301C1}" destId="{F506F7F5-9F7F-0640-B2D2-81C3C9A11E01}" srcOrd="3" destOrd="0" presId="urn:microsoft.com/office/officeart/2005/8/layout/bList2"/>
    <dgm:cxn modelId="{EAFE0D3F-239C-0040-B7B0-BB1EEEFD36A2}" type="presParOf" srcId="{18F87885-1690-D34A-80C6-5A67E39BB8CC}" destId="{87B57750-74BA-2F49-93B5-11456FDE5183}" srcOrd="1" destOrd="0" presId="urn:microsoft.com/office/officeart/2005/8/layout/bList2"/>
    <dgm:cxn modelId="{F382BC20-8185-A141-AC65-789974484B14}" type="presParOf" srcId="{18F87885-1690-D34A-80C6-5A67E39BB8CC}" destId="{55057DB9-9FCD-F64C-A6F4-3250834886B3}" srcOrd="2" destOrd="0" presId="urn:microsoft.com/office/officeart/2005/8/layout/bList2"/>
    <dgm:cxn modelId="{74EF0300-172F-484F-88D7-592ECF18D6B7}" type="presParOf" srcId="{55057DB9-9FCD-F64C-A6F4-3250834886B3}" destId="{27E084DF-5829-4E4E-AF54-526EA7E8A2A1}" srcOrd="0" destOrd="0" presId="urn:microsoft.com/office/officeart/2005/8/layout/bList2"/>
    <dgm:cxn modelId="{58D3945F-688D-934B-A48E-43C24009237B}" type="presParOf" srcId="{55057DB9-9FCD-F64C-A6F4-3250834886B3}" destId="{B4961AED-80C3-3044-951B-47E93A848F79}" srcOrd="1" destOrd="0" presId="urn:microsoft.com/office/officeart/2005/8/layout/bList2"/>
    <dgm:cxn modelId="{28B07E66-47A5-334A-B2C3-974F0A8B19D4}" type="presParOf" srcId="{55057DB9-9FCD-F64C-A6F4-3250834886B3}" destId="{0A2A5A25-0C39-F744-A7C7-EA40890D0522}" srcOrd="2" destOrd="0" presId="urn:microsoft.com/office/officeart/2005/8/layout/bList2"/>
    <dgm:cxn modelId="{810BCFC9-38F7-A142-8666-B1C340FC35A0}" type="presParOf" srcId="{55057DB9-9FCD-F64C-A6F4-3250834886B3}" destId="{CF3C5D80-6E56-FF4E-97F3-0DCD218B2C12}"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F8E70-2638-4FC0-86C6-8B1A29A3BD44}">
      <dsp:nvSpPr>
        <dsp:cNvPr id="0" name=""/>
        <dsp:cNvSpPr/>
      </dsp:nvSpPr>
      <dsp:spPr>
        <a:xfrm rot="10800000">
          <a:off x="1995682" y="3743"/>
          <a:ext cx="6142148" cy="805268"/>
        </a:xfrm>
        <a:prstGeom prst="homePlat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101"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accent2">
                  <a:lumMod val="75000"/>
                </a:schemeClr>
              </a:solidFill>
            </a:rPr>
            <a:t>Problem Statement Overview</a:t>
          </a:r>
        </a:p>
      </dsp:txBody>
      <dsp:txXfrm rot="10800000">
        <a:off x="2196999" y="3743"/>
        <a:ext cx="5940831" cy="805268"/>
      </dsp:txXfrm>
    </dsp:sp>
    <dsp:sp modelId="{75C46925-B2E6-448E-A9D3-877C23E4FA91}">
      <dsp:nvSpPr>
        <dsp:cNvPr id="0" name=""/>
        <dsp:cNvSpPr/>
      </dsp:nvSpPr>
      <dsp:spPr>
        <a:xfrm>
          <a:off x="1301998" y="16096"/>
          <a:ext cx="805268" cy="805268"/>
        </a:xfrm>
        <a:prstGeom prst="ellipse">
          <a:avLst/>
        </a:prstGeom>
        <a:blipFill>
          <a:blip xmlns:r="http://schemas.openxmlformats.org/officeDocument/2006/relationships" r:embed="rId1"/>
          <a:srcRect/>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D4BADD-F88D-494A-896B-727DF8830D32}">
      <dsp:nvSpPr>
        <dsp:cNvPr id="0" name=""/>
        <dsp:cNvSpPr/>
      </dsp:nvSpPr>
      <dsp:spPr>
        <a:xfrm rot="10800000">
          <a:off x="2002131" y="1049390"/>
          <a:ext cx="6142148" cy="805268"/>
        </a:xfrm>
        <a:prstGeom prst="homePlat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101"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accent2">
                  <a:lumMod val="75000"/>
                </a:schemeClr>
              </a:solidFill>
            </a:rPr>
            <a:t>Data Overview</a:t>
          </a:r>
        </a:p>
      </dsp:txBody>
      <dsp:txXfrm rot="10800000">
        <a:off x="2203448" y="1049390"/>
        <a:ext cx="5940831" cy="805268"/>
      </dsp:txXfrm>
    </dsp:sp>
    <dsp:sp modelId="{E7E92F64-576E-4E7B-BCF5-211542882C99}">
      <dsp:nvSpPr>
        <dsp:cNvPr id="0" name=""/>
        <dsp:cNvSpPr/>
      </dsp:nvSpPr>
      <dsp:spPr>
        <a:xfrm>
          <a:off x="1295886" y="1061856"/>
          <a:ext cx="805268" cy="805268"/>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25400" cap="flat" cmpd="sng" algn="ctr">
          <a:solidFill>
            <a:schemeClr val="bg2"/>
          </a:solidFill>
          <a:prstDash val="solid"/>
        </a:ln>
        <a:effectLst/>
      </dsp:spPr>
      <dsp:style>
        <a:lnRef idx="2">
          <a:scrgbClr r="0" g="0" b="0"/>
        </a:lnRef>
        <a:fillRef idx="1">
          <a:scrgbClr r="0" g="0" b="0"/>
        </a:fillRef>
        <a:effectRef idx="0">
          <a:scrgbClr r="0" g="0" b="0"/>
        </a:effectRef>
        <a:fontRef idx="minor"/>
      </dsp:style>
    </dsp:sp>
    <dsp:sp modelId="{3F49EC45-0C74-4441-804E-384CE3D22FBA}">
      <dsp:nvSpPr>
        <dsp:cNvPr id="0" name=""/>
        <dsp:cNvSpPr/>
      </dsp:nvSpPr>
      <dsp:spPr>
        <a:xfrm rot="10800000">
          <a:off x="2002131" y="2095037"/>
          <a:ext cx="6142148" cy="805268"/>
        </a:xfrm>
        <a:prstGeom prst="homePlat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101"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accent2">
                  <a:lumMod val="75000"/>
                </a:schemeClr>
              </a:solidFill>
            </a:rPr>
            <a:t>Exploratory Data Analysis</a:t>
          </a:r>
        </a:p>
      </dsp:txBody>
      <dsp:txXfrm rot="10800000">
        <a:off x="2203448" y="2095037"/>
        <a:ext cx="5940831" cy="805268"/>
      </dsp:txXfrm>
    </dsp:sp>
    <dsp:sp modelId="{82CE8E93-07D0-4534-B763-A6209C79CD27}">
      <dsp:nvSpPr>
        <dsp:cNvPr id="0" name=""/>
        <dsp:cNvSpPr/>
      </dsp:nvSpPr>
      <dsp:spPr>
        <a:xfrm>
          <a:off x="1345765" y="2095037"/>
          <a:ext cx="805268" cy="80526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126E55-DBB6-4EA4-B970-79B0B36269DC}">
      <dsp:nvSpPr>
        <dsp:cNvPr id="0" name=""/>
        <dsp:cNvSpPr/>
      </dsp:nvSpPr>
      <dsp:spPr>
        <a:xfrm rot="10800000">
          <a:off x="2009318" y="3140684"/>
          <a:ext cx="6142148" cy="805268"/>
        </a:xfrm>
        <a:prstGeom prst="homePlat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101"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accent2">
                  <a:lumMod val="75000"/>
                </a:schemeClr>
              </a:solidFill>
            </a:rPr>
            <a:t>Data Preprocessing</a:t>
          </a:r>
        </a:p>
      </dsp:txBody>
      <dsp:txXfrm rot="10800000">
        <a:off x="2210635" y="3140684"/>
        <a:ext cx="5940831" cy="805268"/>
      </dsp:txXfrm>
    </dsp:sp>
    <dsp:sp modelId="{706F0975-F1DB-467E-B894-71FF8D02E1E8}">
      <dsp:nvSpPr>
        <dsp:cNvPr id="0" name=""/>
        <dsp:cNvSpPr/>
      </dsp:nvSpPr>
      <dsp:spPr>
        <a:xfrm>
          <a:off x="1345765" y="3140684"/>
          <a:ext cx="805268" cy="805268"/>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2000" r="-12000"/>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63ADDE-D07F-462C-ADA6-4E6E36E5A0C1}">
      <dsp:nvSpPr>
        <dsp:cNvPr id="0" name=""/>
        <dsp:cNvSpPr/>
      </dsp:nvSpPr>
      <dsp:spPr>
        <a:xfrm rot="10800000">
          <a:off x="2009625" y="4186331"/>
          <a:ext cx="6142148" cy="805268"/>
        </a:xfrm>
        <a:prstGeom prst="homePlat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101"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accent2">
                  <a:lumMod val="75000"/>
                </a:schemeClr>
              </a:solidFill>
            </a:rPr>
            <a:t>Data Modeling</a:t>
          </a:r>
        </a:p>
      </dsp:txBody>
      <dsp:txXfrm rot="10800000">
        <a:off x="2210942" y="4186331"/>
        <a:ext cx="5940831" cy="805268"/>
      </dsp:txXfrm>
    </dsp:sp>
    <dsp:sp modelId="{41BE0070-B975-4FD4-BE16-DC84C4FDBE68}">
      <dsp:nvSpPr>
        <dsp:cNvPr id="0" name=""/>
        <dsp:cNvSpPr/>
      </dsp:nvSpPr>
      <dsp:spPr>
        <a:xfrm>
          <a:off x="1345765" y="4186331"/>
          <a:ext cx="805268" cy="805268"/>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E85776-5A7A-4FFD-A555-025D7A16635A}">
      <dsp:nvSpPr>
        <dsp:cNvPr id="0" name=""/>
        <dsp:cNvSpPr/>
      </dsp:nvSpPr>
      <dsp:spPr>
        <a:xfrm rot="10800000">
          <a:off x="2016627" y="5231979"/>
          <a:ext cx="6142148" cy="805268"/>
        </a:xfrm>
        <a:prstGeom prst="homePlat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101"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accent2">
                  <a:lumMod val="75000"/>
                </a:schemeClr>
              </a:solidFill>
            </a:rPr>
            <a:t>Summary</a:t>
          </a:r>
        </a:p>
      </dsp:txBody>
      <dsp:txXfrm rot="10800000">
        <a:off x="2217944" y="5231979"/>
        <a:ext cx="5940831" cy="805268"/>
      </dsp:txXfrm>
    </dsp:sp>
    <dsp:sp modelId="{F28E35C6-BA02-45F0-AFEB-E8E7B1324D57}">
      <dsp:nvSpPr>
        <dsp:cNvPr id="0" name=""/>
        <dsp:cNvSpPr/>
      </dsp:nvSpPr>
      <dsp:spPr>
        <a:xfrm>
          <a:off x="1345765" y="5231979"/>
          <a:ext cx="805268" cy="805268"/>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4000" b="-4000"/>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B0DA8-821D-A94E-9378-6AE8DF2D1A7D}">
      <dsp:nvSpPr>
        <dsp:cNvPr id="0" name=""/>
        <dsp:cNvSpPr/>
      </dsp:nvSpPr>
      <dsp:spPr>
        <a:xfrm>
          <a:off x="2417" y="1220551"/>
          <a:ext cx="2151626" cy="1003854"/>
        </a:xfrm>
        <a:prstGeom prst="chevron">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a:ln/>
            </a:rPr>
            <a:t>Outlier Detection/Handling</a:t>
          </a:r>
        </a:p>
      </dsp:txBody>
      <dsp:txXfrm>
        <a:off x="504344" y="1220551"/>
        <a:ext cx="1147772" cy="1003854"/>
      </dsp:txXfrm>
    </dsp:sp>
    <dsp:sp modelId="{B6929FAC-1F46-5640-9BFE-B0D2CE839B63}">
      <dsp:nvSpPr>
        <dsp:cNvPr id="0" name=""/>
        <dsp:cNvSpPr/>
      </dsp:nvSpPr>
      <dsp:spPr>
        <a:xfrm>
          <a:off x="1938881" y="1220551"/>
          <a:ext cx="2151626" cy="1003854"/>
        </a:xfrm>
        <a:prstGeom prst="chevron">
          <a:avLst/>
        </a:prstGeom>
        <a:solidFill>
          <a:schemeClr val="accent2">
            <a:shade val="80000"/>
            <a:hueOff val="47542"/>
            <a:satOff val="824"/>
            <a:lumOff val="548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a:ln/>
            </a:rPr>
            <a:t>Data Transformation</a:t>
          </a:r>
        </a:p>
      </dsp:txBody>
      <dsp:txXfrm>
        <a:off x="2440808" y="1220551"/>
        <a:ext cx="1147772" cy="1003854"/>
      </dsp:txXfrm>
    </dsp:sp>
    <dsp:sp modelId="{81AADE2E-3372-834E-A09C-A0516F5257EC}">
      <dsp:nvSpPr>
        <dsp:cNvPr id="0" name=""/>
        <dsp:cNvSpPr/>
      </dsp:nvSpPr>
      <dsp:spPr>
        <a:xfrm>
          <a:off x="3875344" y="1220551"/>
          <a:ext cx="2151626" cy="1003854"/>
        </a:xfrm>
        <a:prstGeom prst="chevron">
          <a:avLst/>
        </a:prstGeom>
        <a:solidFill>
          <a:schemeClr val="accent2">
            <a:shade val="80000"/>
            <a:hueOff val="95084"/>
            <a:satOff val="1647"/>
            <a:lumOff val="1097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a:ln/>
            </a:rPr>
            <a:t>Feature Selection</a:t>
          </a:r>
        </a:p>
      </dsp:txBody>
      <dsp:txXfrm>
        <a:off x="4377271" y="1220551"/>
        <a:ext cx="1147772" cy="1003854"/>
      </dsp:txXfrm>
    </dsp:sp>
    <dsp:sp modelId="{2FE7DD46-C21F-EF4E-A35A-DC245D8AFB3A}">
      <dsp:nvSpPr>
        <dsp:cNvPr id="0" name=""/>
        <dsp:cNvSpPr/>
      </dsp:nvSpPr>
      <dsp:spPr>
        <a:xfrm>
          <a:off x="5811807" y="1220551"/>
          <a:ext cx="2151626" cy="1003854"/>
        </a:xfrm>
        <a:prstGeom prst="chevron">
          <a:avLst/>
        </a:prstGeom>
        <a:solidFill>
          <a:schemeClr val="accent2">
            <a:shade val="80000"/>
            <a:hueOff val="142626"/>
            <a:satOff val="2471"/>
            <a:lumOff val="164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a:ln/>
            </a:rPr>
            <a:t>Train/Test split</a:t>
          </a:r>
          <a:br>
            <a:rPr lang="en-US" sz="1050" kern="1200">
              <a:ln/>
            </a:rPr>
          </a:br>
          <a:r>
            <a:rPr lang="en-US" sz="1050" kern="1200">
              <a:ln/>
            </a:rPr>
            <a:t>8:2</a:t>
          </a:r>
        </a:p>
      </dsp:txBody>
      <dsp:txXfrm>
        <a:off x="6313734" y="1220551"/>
        <a:ext cx="1147772" cy="1003854"/>
      </dsp:txXfrm>
    </dsp:sp>
    <dsp:sp modelId="{5A2AE408-9A53-9E42-A1FD-074BC3AE75E6}">
      <dsp:nvSpPr>
        <dsp:cNvPr id="0" name=""/>
        <dsp:cNvSpPr/>
      </dsp:nvSpPr>
      <dsp:spPr>
        <a:xfrm>
          <a:off x="7748271" y="1220551"/>
          <a:ext cx="2151626" cy="1003854"/>
        </a:xfrm>
        <a:prstGeom prst="chevron">
          <a:avLst/>
        </a:prstGeom>
        <a:solidFill>
          <a:srgbClr val="AAC5D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a:ln/>
            </a:rPr>
            <a:t>Handled Imbalance</a:t>
          </a:r>
        </a:p>
      </dsp:txBody>
      <dsp:txXfrm>
        <a:off x="8250198" y="1220551"/>
        <a:ext cx="1147772" cy="10038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0FBE4-A615-E64B-990E-E9F307453257}">
      <dsp:nvSpPr>
        <dsp:cNvPr id="0" name=""/>
        <dsp:cNvSpPr/>
      </dsp:nvSpPr>
      <dsp:spPr>
        <a:xfrm>
          <a:off x="0" y="108980"/>
          <a:ext cx="3526249" cy="952279"/>
        </a:xfrm>
        <a:prstGeom prst="roundRect">
          <a:avLst/>
        </a:prstGeom>
        <a:solidFill>
          <a:srgbClr val="71A5C4"/>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L1 Regularized Logistic regression used for feature selection</a:t>
          </a:r>
          <a:endParaRPr lang="en-US" sz="1400" kern="1200"/>
        </a:p>
      </dsp:txBody>
      <dsp:txXfrm>
        <a:off x="46486" y="155466"/>
        <a:ext cx="3433277" cy="859307"/>
      </dsp:txXfrm>
    </dsp:sp>
    <dsp:sp modelId="{A010210D-516A-C241-B122-3E9F82D65114}">
      <dsp:nvSpPr>
        <dsp:cNvPr id="0" name=""/>
        <dsp:cNvSpPr/>
      </dsp:nvSpPr>
      <dsp:spPr>
        <a:xfrm>
          <a:off x="0" y="1101579"/>
          <a:ext cx="3526249" cy="952279"/>
        </a:xfrm>
        <a:prstGeom prst="roundRect">
          <a:avLst/>
        </a:prstGeom>
        <a:solidFill>
          <a:schemeClr val="accent2">
            <a:alpha val="90000"/>
            <a:hueOff val="0"/>
            <a:satOff val="0"/>
            <a:lumOff val="0"/>
            <a:alphaOff val="-13333"/>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Handled class imbalance using Synthetic Minority Over Sampling (SMOTE)</a:t>
          </a:r>
        </a:p>
      </dsp:txBody>
      <dsp:txXfrm>
        <a:off x="46486" y="1148065"/>
        <a:ext cx="3433277" cy="859307"/>
      </dsp:txXfrm>
    </dsp:sp>
    <dsp:sp modelId="{0C973E44-FD2F-914D-9A2E-64D169C2BC5A}">
      <dsp:nvSpPr>
        <dsp:cNvPr id="0" name=""/>
        <dsp:cNvSpPr/>
      </dsp:nvSpPr>
      <dsp:spPr>
        <a:xfrm>
          <a:off x="0" y="2094179"/>
          <a:ext cx="3526249" cy="952279"/>
        </a:xfrm>
        <a:prstGeom prst="roundRect">
          <a:avLst/>
        </a:prstGeom>
        <a:solidFill>
          <a:schemeClr val="accent2">
            <a:alpha val="90000"/>
            <a:hueOff val="0"/>
            <a:satOff val="0"/>
            <a:lumOff val="0"/>
            <a:alphaOff val="-26667"/>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Models tested:</a:t>
          </a:r>
          <a:br>
            <a:rPr lang="en-US" sz="1400" kern="1200"/>
          </a:br>
          <a:r>
            <a:rPr lang="en-US" sz="1400" kern="1200"/>
            <a:t>- Logistic regression</a:t>
          </a:r>
          <a:br>
            <a:rPr lang="en-US" sz="1400" kern="1200"/>
          </a:br>
          <a:r>
            <a:rPr lang="en-US" sz="1400" kern="1200"/>
            <a:t>- Random Forest</a:t>
          </a:r>
        </a:p>
      </dsp:txBody>
      <dsp:txXfrm>
        <a:off x="46486" y="2140665"/>
        <a:ext cx="3433277" cy="859307"/>
      </dsp:txXfrm>
    </dsp:sp>
    <dsp:sp modelId="{A9DFDA2D-3FD8-9C43-B248-31FFC7D44531}">
      <dsp:nvSpPr>
        <dsp:cNvPr id="0" name=""/>
        <dsp:cNvSpPr/>
      </dsp:nvSpPr>
      <dsp:spPr>
        <a:xfrm>
          <a:off x="0" y="3086778"/>
          <a:ext cx="3526249" cy="952279"/>
        </a:xfrm>
        <a:prstGeom prst="roundRect">
          <a:avLst/>
        </a:prstGeom>
        <a:solidFill>
          <a:schemeClr val="accent2">
            <a:alpha val="90000"/>
            <a:hueOff val="0"/>
            <a:satOff val="0"/>
            <a:lumOff val="0"/>
            <a:alpha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Evaluation Metrics:</a:t>
          </a:r>
          <a:br>
            <a:rPr lang="en-US" sz="1400" kern="1200"/>
          </a:br>
          <a:r>
            <a:rPr lang="en-US" sz="1400" kern="1200"/>
            <a:t>- Precision</a:t>
          </a:r>
          <a:br>
            <a:rPr lang="en-US" sz="1400" kern="1200"/>
          </a:br>
          <a:r>
            <a:rPr lang="en-US" sz="1400" kern="1200"/>
            <a:t>- Recall</a:t>
          </a:r>
          <a:br>
            <a:rPr lang="en-US" sz="1400" kern="1200"/>
          </a:br>
          <a:r>
            <a:rPr lang="en-US" sz="1400" kern="1200"/>
            <a:t>- F1 Score</a:t>
          </a:r>
        </a:p>
      </dsp:txBody>
      <dsp:txXfrm>
        <a:off x="46486" y="3133264"/>
        <a:ext cx="3433277" cy="8593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B1093-E4D0-0746-B760-A3237BA25C0C}">
      <dsp:nvSpPr>
        <dsp:cNvPr id="0" name=""/>
        <dsp:cNvSpPr/>
      </dsp:nvSpPr>
      <dsp:spPr>
        <a:xfrm>
          <a:off x="28289" y="2658"/>
          <a:ext cx="4238779" cy="3164159"/>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76200" rIns="25400" bIns="25400" numCol="1" spcCol="1270" anchor="t" anchorCtr="0">
          <a:noAutofit/>
        </a:bodyPr>
        <a:lstStyle/>
        <a:p>
          <a:pPr marL="228600" lvl="1" indent="-228600" algn="l" defTabSz="889000">
            <a:lnSpc>
              <a:spcPct val="90000"/>
            </a:lnSpc>
            <a:spcBef>
              <a:spcPct val="0"/>
            </a:spcBef>
            <a:spcAft>
              <a:spcPct val="15000"/>
            </a:spcAft>
            <a:buFont typeface="Wingdings" pitchFamily="2" charset="2"/>
            <a:buChar char="Ø"/>
          </a:pPr>
          <a:r>
            <a:rPr lang="en-US" sz="2000" b="0" i="0" u="none" strike="noStrike" kern="1200" cap="none" dirty="0">
              <a:solidFill>
                <a:schemeClr val="accent2">
                  <a:lumMod val="75000"/>
                </a:schemeClr>
              </a:solidFill>
              <a:latin typeface="+mn-lt"/>
              <a:ea typeface="Lato"/>
              <a:cs typeface="Lato"/>
              <a:sym typeface="Lato"/>
            </a:rPr>
            <a:t>Debt consolidation looks to be major purpose for the issued loans.</a:t>
          </a:r>
        </a:p>
        <a:p>
          <a:pPr marL="228600" lvl="1" indent="-228600" algn="l" defTabSz="889000">
            <a:lnSpc>
              <a:spcPct val="90000"/>
            </a:lnSpc>
            <a:spcBef>
              <a:spcPct val="0"/>
            </a:spcBef>
            <a:spcAft>
              <a:spcPct val="15000"/>
            </a:spcAft>
            <a:buFont typeface="Wingdings" pitchFamily="2" charset="2"/>
            <a:buChar char="Ø"/>
          </a:pPr>
          <a:r>
            <a:rPr lang="en-US" sz="2000" b="0" i="0" u="none" strike="noStrike" kern="1200" cap="none" dirty="0">
              <a:solidFill>
                <a:schemeClr val="accent2">
                  <a:lumMod val="75000"/>
                </a:schemeClr>
              </a:solidFill>
              <a:latin typeface="+mn-lt"/>
              <a:ea typeface="Lato"/>
              <a:cs typeface="Lato"/>
              <a:sym typeface="Lato"/>
            </a:rPr>
            <a:t>Loans with 36 months tend to default more than loans with 60 months. </a:t>
          </a:r>
        </a:p>
        <a:p>
          <a:pPr marL="228600" lvl="1" indent="-228600" algn="l" defTabSz="889000">
            <a:lnSpc>
              <a:spcPct val="90000"/>
            </a:lnSpc>
            <a:spcBef>
              <a:spcPct val="0"/>
            </a:spcBef>
            <a:spcAft>
              <a:spcPct val="15000"/>
            </a:spcAft>
            <a:buFont typeface="Wingdings" pitchFamily="2" charset="2"/>
            <a:buChar char="Ø"/>
          </a:pPr>
          <a:r>
            <a:rPr lang="en-US" sz="2000" b="0" i="0" u="none" strike="noStrike" kern="1200" cap="none" dirty="0">
              <a:solidFill>
                <a:schemeClr val="accent2">
                  <a:lumMod val="75000"/>
                </a:schemeClr>
              </a:solidFill>
              <a:latin typeface="+mn-lt"/>
              <a:ea typeface="Lato"/>
              <a:cs typeface="Lato"/>
              <a:sym typeface="Lato"/>
            </a:rPr>
            <a:t>Debt to income  and Interest rate has a very strong relationship with the response variables.</a:t>
          </a:r>
        </a:p>
      </dsp:txBody>
      <dsp:txXfrm>
        <a:off x="102429" y="76798"/>
        <a:ext cx="4090499" cy="3090019"/>
      </dsp:txXfrm>
    </dsp:sp>
    <dsp:sp modelId="{3F687A64-5DE5-5E41-AD9C-E455D17C932D}">
      <dsp:nvSpPr>
        <dsp:cNvPr id="0" name=""/>
        <dsp:cNvSpPr/>
      </dsp:nvSpPr>
      <dsp:spPr>
        <a:xfrm>
          <a:off x="28289" y="3166818"/>
          <a:ext cx="4238779" cy="1360588"/>
        </a:xfrm>
        <a:prstGeom prst="rect">
          <a:avLst/>
        </a:prstGeom>
        <a:solidFill>
          <a:schemeClr val="accent2">
            <a:shade val="80000"/>
            <a:hueOff val="0"/>
            <a:satOff val="0"/>
            <a:lumOff val="0"/>
            <a:alphaOff val="0"/>
          </a:schemeClr>
        </a:solidFill>
        <a:ln w="254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0" rIns="35560" bIns="0" numCol="1" spcCol="1270" anchor="ctr" anchorCtr="0">
          <a:noAutofit/>
        </a:bodyPr>
        <a:lstStyle/>
        <a:p>
          <a:pPr marL="0" lvl="0" indent="0" algn="l" defTabSz="1244600">
            <a:lnSpc>
              <a:spcPct val="90000"/>
            </a:lnSpc>
            <a:spcBef>
              <a:spcPct val="0"/>
            </a:spcBef>
            <a:spcAft>
              <a:spcPct val="35000"/>
            </a:spcAft>
            <a:buNone/>
          </a:pPr>
          <a:r>
            <a:rPr lang="en-US" sz="2800" b="0" i="0" u="none" strike="noStrike" kern="1200" cap="none">
              <a:latin typeface="Lato"/>
              <a:ea typeface="Lato"/>
              <a:cs typeface="Lato"/>
              <a:sym typeface="Lato"/>
            </a:rPr>
            <a:t>Key Findings</a:t>
          </a:r>
        </a:p>
      </dsp:txBody>
      <dsp:txXfrm>
        <a:off x="28289" y="3166818"/>
        <a:ext cx="2985056" cy="1360588"/>
      </dsp:txXfrm>
    </dsp:sp>
    <dsp:sp modelId="{F506F7F5-9F7F-0640-B2D2-81C3C9A11E01}">
      <dsp:nvSpPr>
        <dsp:cNvPr id="0" name=""/>
        <dsp:cNvSpPr/>
      </dsp:nvSpPr>
      <dsp:spPr>
        <a:xfrm>
          <a:off x="3133253" y="3382935"/>
          <a:ext cx="1483572" cy="1483572"/>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E084DF-5829-4E4E-AF54-526EA7E8A2A1}">
      <dsp:nvSpPr>
        <dsp:cNvPr id="0" name=""/>
        <dsp:cNvSpPr/>
      </dsp:nvSpPr>
      <dsp:spPr>
        <a:xfrm>
          <a:off x="4984372" y="2658"/>
          <a:ext cx="4238779" cy="3164159"/>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2">
              <a:shade val="80000"/>
              <a:hueOff val="190168"/>
              <a:satOff val="3295"/>
              <a:lumOff val="219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76200" rIns="25400" bIns="25400" numCol="1" spcCol="1270" anchor="t" anchorCtr="0">
          <a:noAutofit/>
        </a:bodyPr>
        <a:lstStyle/>
        <a:p>
          <a:pPr marL="228600" lvl="1" indent="-228600" algn="l" defTabSz="889000">
            <a:lnSpc>
              <a:spcPct val="90000"/>
            </a:lnSpc>
            <a:spcBef>
              <a:spcPct val="0"/>
            </a:spcBef>
            <a:spcAft>
              <a:spcPct val="15000"/>
            </a:spcAft>
            <a:buFont typeface="Wingdings" pitchFamily="2" charset="2"/>
            <a:buChar char="Ø"/>
          </a:pPr>
          <a:r>
            <a:rPr lang="en-US" sz="2000" b="0" i="0" u="none" strike="noStrike" kern="1200" cap="none">
              <a:solidFill>
                <a:schemeClr val="accent2">
                  <a:lumMod val="75000"/>
                </a:schemeClr>
              </a:solidFill>
              <a:latin typeface="+mn-lt"/>
              <a:ea typeface="Lato"/>
              <a:cs typeface="Lato"/>
              <a:sym typeface="Lato"/>
            </a:rPr>
            <a:t>Hyperparameter tuning</a:t>
          </a:r>
        </a:p>
        <a:p>
          <a:pPr marL="228600" lvl="1" indent="-228600" algn="l" defTabSz="889000">
            <a:lnSpc>
              <a:spcPct val="90000"/>
            </a:lnSpc>
            <a:spcBef>
              <a:spcPct val="0"/>
            </a:spcBef>
            <a:spcAft>
              <a:spcPct val="15000"/>
            </a:spcAft>
            <a:buFont typeface="Wingdings" pitchFamily="2" charset="2"/>
            <a:buChar char="Ø"/>
          </a:pPr>
          <a:r>
            <a:rPr lang="en-US" sz="2000" b="0" i="0" u="none" strike="noStrike" kern="1200" cap="none">
              <a:solidFill>
                <a:schemeClr val="accent2">
                  <a:lumMod val="75000"/>
                </a:schemeClr>
              </a:solidFill>
              <a:latin typeface="+mn-lt"/>
              <a:ea typeface="Lato"/>
              <a:cs typeface="Lato"/>
              <a:sym typeface="Lato"/>
            </a:rPr>
            <a:t>Dealing with data imbalance problem </a:t>
          </a:r>
        </a:p>
        <a:p>
          <a:pPr marL="228600" lvl="1" indent="-228600" algn="l" defTabSz="889000">
            <a:lnSpc>
              <a:spcPct val="90000"/>
            </a:lnSpc>
            <a:spcBef>
              <a:spcPct val="0"/>
            </a:spcBef>
            <a:spcAft>
              <a:spcPct val="15000"/>
            </a:spcAft>
            <a:buFont typeface="Wingdings" pitchFamily="2" charset="2"/>
            <a:buChar char="Ø"/>
          </a:pPr>
          <a:r>
            <a:rPr lang="en-US" sz="2000" b="0" i="0" u="none" strike="noStrike" kern="1200" cap="none">
              <a:solidFill>
                <a:schemeClr val="accent2">
                  <a:lumMod val="75000"/>
                </a:schemeClr>
              </a:solidFill>
              <a:latin typeface="+mn-lt"/>
              <a:ea typeface="Lato"/>
              <a:cs typeface="Lato"/>
              <a:sym typeface="Lato"/>
            </a:rPr>
            <a:t>Data modelling using complex algorithms like neural networks</a:t>
          </a:r>
        </a:p>
      </dsp:txBody>
      <dsp:txXfrm>
        <a:off x="5058512" y="76798"/>
        <a:ext cx="4090499" cy="3090019"/>
      </dsp:txXfrm>
    </dsp:sp>
    <dsp:sp modelId="{0A2A5A25-0C39-F744-A7C7-EA40890D0522}">
      <dsp:nvSpPr>
        <dsp:cNvPr id="0" name=""/>
        <dsp:cNvSpPr/>
      </dsp:nvSpPr>
      <dsp:spPr>
        <a:xfrm>
          <a:off x="4984372" y="3166818"/>
          <a:ext cx="4238779" cy="1360588"/>
        </a:xfrm>
        <a:prstGeom prst="rect">
          <a:avLst/>
        </a:prstGeom>
        <a:solidFill>
          <a:srgbClr val="AAC5DA"/>
        </a:solidFill>
        <a:ln w="25400" cap="flat" cmpd="sng" algn="ctr">
          <a:solidFill>
            <a:schemeClr val="accent2">
              <a:shade val="80000"/>
              <a:hueOff val="190168"/>
              <a:satOff val="3295"/>
              <a:lumOff val="2194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0" rIns="35560" bIns="0" numCol="1" spcCol="1270" anchor="ctr" anchorCtr="0">
          <a:noAutofit/>
        </a:bodyPr>
        <a:lstStyle/>
        <a:p>
          <a:pPr marL="0" lvl="0" indent="0" algn="l" defTabSz="1244600">
            <a:lnSpc>
              <a:spcPct val="90000"/>
            </a:lnSpc>
            <a:spcBef>
              <a:spcPct val="0"/>
            </a:spcBef>
            <a:spcAft>
              <a:spcPct val="35000"/>
            </a:spcAft>
            <a:buNone/>
          </a:pPr>
          <a:r>
            <a:rPr lang="en-US" sz="2800" b="0" i="0" u="none" strike="noStrike" kern="1200" cap="none">
              <a:latin typeface="Lato"/>
              <a:ea typeface="Lato"/>
              <a:cs typeface="Lato"/>
              <a:sym typeface="Lato"/>
            </a:rPr>
            <a:t>Future Work</a:t>
          </a:r>
        </a:p>
      </dsp:txBody>
      <dsp:txXfrm>
        <a:off x="4984372" y="3166818"/>
        <a:ext cx="2985056" cy="1360588"/>
      </dsp:txXfrm>
    </dsp:sp>
    <dsp:sp modelId="{CF3C5D80-6E56-FF4E-97F3-0DCD218B2C12}">
      <dsp:nvSpPr>
        <dsp:cNvPr id="0" name=""/>
        <dsp:cNvSpPr/>
      </dsp:nvSpPr>
      <dsp:spPr>
        <a:xfrm>
          <a:off x="8089336" y="3382935"/>
          <a:ext cx="1483572" cy="1483572"/>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0584" y="685800"/>
            <a:ext cx="4437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7391d3bfb7_0_72: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7391d3bfb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900" b="1" u="sng">
                <a:latin typeface="Lato"/>
                <a:ea typeface="Lato"/>
                <a:cs typeface="Lato"/>
                <a:sym typeface="Lato"/>
              </a:rPr>
              <a:t>Conclusion:</a:t>
            </a:r>
            <a:endParaRPr sz="900" b="1" u="sng">
              <a:latin typeface="Lato"/>
              <a:ea typeface="Lato"/>
              <a:cs typeface="Lato"/>
              <a:sym typeface="Lato"/>
            </a:endParaRPr>
          </a:p>
          <a:p>
            <a:pPr marL="0" lvl="0" indent="0" algn="just" rtl="0">
              <a:lnSpc>
                <a:spcPct val="100000"/>
              </a:lnSpc>
              <a:spcBef>
                <a:spcPts val="0"/>
              </a:spcBef>
              <a:spcAft>
                <a:spcPts val="0"/>
              </a:spcAft>
              <a:buNone/>
            </a:pPr>
            <a:endParaRPr sz="900">
              <a:latin typeface="Lato"/>
              <a:ea typeface="Lato"/>
              <a:cs typeface="Lato"/>
              <a:sym typeface="Lato"/>
            </a:endParaRPr>
          </a:p>
          <a:p>
            <a:pPr marL="457200" lvl="0" indent="-285750" algn="just" rtl="0">
              <a:lnSpc>
                <a:spcPct val="100000"/>
              </a:lnSpc>
              <a:spcBef>
                <a:spcPts val="0"/>
              </a:spcBef>
              <a:spcAft>
                <a:spcPts val="0"/>
              </a:spcAft>
              <a:buClr>
                <a:srgbClr val="000000"/>
              </a:buClr>
              <a:buSzPts val="900"/>
              <a:buFont typeface="Lato"/>
              <a:buChar char="●"/>
            </a:pPr>
            <a:r>
              <a:rPr lang="en" sz="900">
                <a:latin typeface="Lato"/>
                <a:ea typeface="Lato"/>
                <a:cs typeface="Lato"/>
                <a:sym typeface="Lato"/>
              </a:rPr>
              <a:t>This project applies evaluation of classification models in the context of </a:t>
            </a:r>
            <a:r>
              <a:rPr lang="en" sz="900" err="1">
                <a:latin typeface="Lato"/>
                <a:ea typeface="Lato"/>
                <a:cs typeface="Lato"/>
                <a:sym typeface="Lato"/>
              </a:rPr>
              <a:t>LendingClub’s</a:t>
            </a:r>
            <a:r>
              <a:rPr lang="en" sz="900">
                <a:latin typeface="Lato"/>
                <a:ea typeface="Lato"/>
                <a:cs typeface="Lato"/>
                <a:sym typeface="Lato"/>
              </a:rPr>
              <a:t> P2P lending business. We find significant opportunity for </a:t>
            </a:r>
            <a:r>
              <a:rPr lang="en" sz="900" err="1">
                <a:latin typeface="Lato"/>
                <a:ea typeface="Lato"/>
                <a:cs typeface="Lato"/>
                <a:sym typeface="Lato"/>
              </a:rPr>
              <a:t>LendingClub</a:t>
            </a:r>
            <a:r>
              <a:rPr lang="en" sz="900">
                <a:latin typeface="Lato"/>
                <a:ea typeface="Lato"/>
                <a:cs typeface="Lato"/>
                <a:sym typeface="Lato"/>
              </a:rPr>
              <a:t> to increase their profitability with the methods we lay out, and find our random forest model to be the most profitable choice combined with SMOTE resampling technique. </a:t>
            </a:r>
          </a:p>
          <a:p>
            <a:pPr marL="457200" lvl="0" indent="-285750" algn="just" rtl="0">
              <a:lnSpc>
                <a:spcPct val="100000"/>
              </a:lnSpc>
              <a:spcBef>
                <a:spcPts val="0"/>
              </a:spcBef>
              <a:spcAft>
                <a:spcPts val="0"/>
              </a:spcAft>
              <a:buClr>
                <a:srgbClr val="000000"/>
              </a:buClr>
              <a:buSzPts val="900"/>
              <a:buFont typeface="Lato"/>
              <a:buChar char="●"/>
            </a:pPr>
            <a:endParaRPr lang="en" sz="900">
              <a:latin typeface="Lato"/>
              <a:ea typeface="Lato"/>
              <a:cs typeface="Lato"/>
              <a:sym typeface="Lato"/>
            </a:endParaRPr>
          </a:p>
          <a:p>
            <a:pPr marL="457200" lvl="0" indent="-285750" algn="just" rtl="0">
              <a:lnSpc>
                <a:spcPct val="100000"/>
              </a:lnSpc>
              <a:spcBef>
                <a:spcPts val="0"/>
              </a:spcBef>
              <a:spcAft>
                <a:spcPts val="0"/>
              </a:spcAft>
              <a:buClr>
                <a:srgbClr val="000000"/>
              </a:buClr>
              <a:buSzPts val="900"/>
              <a:buFont typeface="Lato"/>
              <a:buChar char="●"/>
            </a:pPr>
            <a:endParaRPr lang="en-US" sz="900">
              <a:latin typeface="Lato"/>
              <a:ea typeface="Lato"/>
              <a:cs typeface="Lato"/>
              <a:sym typeface="Lato"/>
            </a:endParaRPr>
          </a:p>
          <a:p>
            <a:pPr marL="0" lvl="0" indent="0" algn="just" rtl="0">
              <a:lnSpc>
                <a:spcPct val="100000"/>
              </a:lnSpc>
              <a:spcBef>
                <a:spcPts val="0"/>
              </a:spcBef>
              <a:spcAft>
                <a:spcPts val="0"/>
              </a:spcAft>
              <a:buNone/>
            </a:pPr>
            <a:endParaRPr lang="en-US" sz="900">
              <a:latin typeface="Lato"/>
              <a:ea typeface="Lato"/>
              <a:cs typeface="Lato"/>
              <a:sym typeface="Lato"/>
            </a:endParaRPr>
          </a:p>
          <a:p>
            <a:pPr marL="0" lvl="0" indent="0" algn="just" rtl="0">
              <a:lnSpc>
                <a:spcPct val="100000"/>
              </a:lnSpc>
              <a:spcBef>
                <a:spcPts val="0"/>
              </a:spcBef>
              <a:spcAft>
                <a:spcPts val="0"/>
              </a:spcAft>
              <a:buNone/>
            </a:pPr>
            <a:endParaRPr lang="en-US" sz="900">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3779298b2_0_0: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3779298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endParaRPr sz="900">
              <a:latin typeface="Lato"/>
              <a:ea typeface="Lato"/>
              <a:cs typeface="Lato"/>
              <a:sym typeface="La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3779298b2_0_0: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3779298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900" dirty="0">
                <a:latin typeface="Lato"/>
                <a:ea typeface="Lato"/>
                <a:cs typeface="Lato"/>
                <a:sym typeface="Lato"/>
              </a:rPr>
              <a:t>Lending club is a Peer-to-Peer lending company that utilizes a group of private investors to fund loan requests. Investors are presented with a list of borrowers along with the graded risks based on their credit history. They choose the borrower and the amount of funding they want to cover for the borrower based on their credit profile. But it can so happen that borrower's default on their loan leading to a loss to both the investors and the lending club. The problem statement here is to build a comprehensive assessment strategy using machine learning techniques to identify new borrowers that are more likely to end up with charged off loans based on their credit profile to help the investors make smart business decision.</a:t>
            </a:r>
            <a:endParaRPr sz="900" dirty="0">
              <a:latin typeface="Lato"/>
              <a:ea typeface="Lato"/>
              <a:cs typeface="Lato"/>
              <a:sym typeface="Lato"/>
            </a:endParaRPr>
          </a:p>
        </p:txBody>
      </p:sp>
    </p:spTree>
    <p:extLst>
      <p:ext uri="{BB962C8B-B14F-4D97-AF65-F5344CB8AC3E}">
        <p14:creationId xmlns:p14="http://schemas.microsoft.com/office/powerpoint/2010/main" val="904357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3779298b2_0_0: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3779298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just" rtl="0">
              <a:lnSpc>
                <a:spcPct val="100000"/>
              </a:lnSpc>
              <a:spcBef>
                <a:spcPts val="0"/>
              </a:spcBef>
              <a:spcAft>
                <a:spcPts val="0"/>
              </a:spcAft>
            </a:pPr>
            <a:r>
              <a:rPr lang="en-US" sz="1100" b="0" i="0" u="none" strike="noStrike" cap="none" dirty="0">
                <a:solidFill>
                  <a:srgbClr val="000000"/>
                </a:solidFill>
                <a:effectLst/>
                <a:latin typeface="Arial"/>
                <a:ea typeface="Arial"/>
                <a:cs typeface="Arial"/>
                <a:sym typeface="Arial"/>
              </a:rPr>
              <a:t>The dataset consists of a total of 2.25 million records of accepted loans dating from 2007 to 2018 with the total amount summing up to $11 billion. </a:t>
            </a:r>
          </a:p>
          <a:p>
            <a:pPr marL="171450" lvl="0" indent="-171450" algn="just" rtl="0">
              <a:lnSpc>
                <a:spcPct val="100000"/>
              </a:lnSpc>
              <a:spcBef>
                <a:spcPts val="0"/>
              </a:spcBef>
              <a:spcAft>
                <a:spcPts val="0"/>
              </a:spcAft>
            </a:pPr>
            <a:endParaRPr lang="en-US" sz="1100" b="0" i="0" u="none" strike="noStrike" cap="none" dirty="0">
              <a:solidFill>
                <a:srgbClr val="000000"/>
              </a:solidFill>
              <a:effectLst/>
              <a:latin typeface="Arial"/>
              <a:ea typeface="Arial"/>
              <a:cs typeface="Arial"/>
              <a:sym typeface="Arial"/>
            </a:endParaRPr>
          </a:p>
          <a:p>
            <a:pPr marL="171450" marR="0" lvl="0" indent="-171450" algn="just"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The attempt here was to only use data available to investors via the LendingClub loan listing, including information about the borrower (income, employment length, FICO score, debt-to-income ratio, etc.) and the loan listing (the loan amount, loan purpose, loan grade, interest rate, installment, etc.). </a:t>
            </a:r>
          </a:p>
          <a:p>
            <a:pPr marL="171450" lvl="0" indent="-171450" algn="just" rtl="0">
              <a:lnSpc>
                <a:spcPct val="100000"/>
              </a:lnSpc>
              <a:spcBef>
                <a:spcPts val="0"/>
              </a:spcBef>
              <a:spcAft>
                <a:spcPts val="0"/>
              </a:spcAft>
            </a:pPr>
            <a:endParaRPr lang="en-US" sz="1100" b="0" i="0" u="none" strike="noStrike" cap="none" dirty="0">
              <a:solidFill>
                <a:srgbClr val="000000"/>
              </a:solidFill>
              <a:effectLst/>
              <a:latin typeface="Arial"/>
              <a:ea typeface="Arial"/>
              <a:cs typeface="Arial"/>
              <a:sym typeface="Arial"/>
            </a:endParaRPr>
          </a:p>
          <a:p>
            <a:pPr marL="171450" lvl="0" indent="-171450" algn="just" rtl="0">
              <a:lnSpc>
                <a:spcPct val="100000"/>
              </a:lnSpc>
              <a:spcBef>
                <a:spcPts val="0"/>
              </a:spcBef>
              <a:spcAft>
                <a:spcPts val="0"/>
              </a:spcAft>
            </a:pPr>
            <a:r>
              <a:rPr lang="en-US" sz="1100" b="0" i="0" u="none" strike="noStrike" cap="none" dirty="0">
                <a:solidFill>
                  <a:srgbClr val="000000"/>
                </a:solidFill>
                <a:effectLst/>
                <a:latin typeface="Arial"/>
                <a:ea typeface="Arial"/>
                <a:cs typeface="Arial"/>
                <a:sym typeface="Arial"/>
              </a:rPr>
              <a:t>The target variable here is the </a:t>
            </a:r>
            <a:r>
              <a:rPr lang="en-US" sz="1100" b="0" i="0" u="none" strike="noStrike" cap="none" dirty="0" err="1">
                <a:solidFill>
                  <a:srgbClr val="000000"/>
                </a:solidFill>
                <a:effectLst/>
                <a:latin typeface="Arial"/>
                <a:ea typeface="Arial"/>
                <a:cs typeface="Arial"/>
                <a:sym typeface="Arial"/>
              </a:rPr>
              <a:t>loan_status</a:t>
            </a:r>
            <a:r>
              <a:rPr lang="en-US" sz="1100" b="0" i="0" u="none" strike="noStrike" cap="none" dirty="0">
                <a:solidFill>
                  <a:srgbClr val="000000"/>
                </a:solidFill>
                <a:effectLst/>
                <a:latin typeface="Arial"/>
                <a:ea typeface="Arial"/>
                <a:cs typeface="Arial"/>
                <a:sym typeface="Arial"/>
              </a:rPr>
              <a:t> which contains 9 different categories. Since our goal here is to learn differences in the features between completed loans that have been fully paid or charged off. We won't consider loans that are current, don't meet the credit policy, defaulted, or have a missing status. So, we only keep the loans with status "Fully Paid" or "Charged Off.”</a:t>
            </a:r>
          </a:p>
          <a:p>
            <a:pPr marL="171450" lvl="0" indent="-171450" algn="just" rtl="0">
              <a:lnSpc>
                <a:spcPct val="100000"/>
              </a:lnSpc>
              <a:spcBef>
                <a:spcPts val="0"/>
              </a:spcBef>
              <a:spcAft>
                <a:spcPts val="0"/>
              </a:spcAft>
            </a:pPr>
            <a:endParaRPr lang="en-US" sz="1100" b="0" i="0" u="none" strike="noStrike" cap="none" dirty="0">
              <a:solidFill>
                <a:srgbClr val="000000"/>
              </a:solidFill>
              <a:effectLst/>
              <a:latin typeface="Arial"/>
              <a:ea typeface="Arial"/>
              <a:cs typeface="Arial"/>
              <a:sym typeface="Arial"/>
            </a:endParaRPr>
          </a:p>
          <a:p>
            <a:pPr marL="171450" lvl="0" indent="-171450" algn="just" rtl="0">
              <a:lnSpc>
                <a:spcPct val="100000"/>
              </a:lnSpc>
              <a:spcBef>
                <a:spcPts val="0"/>
              </a:spcBef>
              <a:spcAft>
                <a:spcPts val="0"/>
              </a:spcAft>
            </a:pPr>
            <a:r>
              <a:rPr lang="en-US" sz="1100" b="0" i="0" u="none" strike="noStrike" cap="none" dirty="0">
                <a:solidFill>
                  <a:srgbClr val="000000"/>
                </a:solidFill>
                <a:effectLst/>
                <a:latin typeface="Arial"/>
                <a:ea typeface="Arial"/>
                <a:cs typeface="Arial"/>
                <a:sym typeface="Arial"/>
              </a:rPr>
              <a:t>Once this filtering is done, we are left with approx. 1.35 million record out of which 75% are successfully paid loans and 25% are charged off loans. This presents us with a huge data imbalance problem which we’ll need to consider before the modeling process.</a:t>
            </a:r>
          </a:p>
          <a:p>
            <a:pPr marL="0" lvl="0" indent="0" algn="just" rtl="0">
              <a:lnSpc>
                <a:spcPct val="100000"/>
              </a:lnSpc>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171450" lvl="0" indent="-171450" algn="just" rtl="0">
              <a:lnSpc>
                <a:spcPct val="100000"/>
              </a:lnSpc>
              <a:spcBef>
                <a:spcPts val="0"/>
              </a:spcBef>
              <a:spcAft>
                <a:spcPts val="0"/>
              </a:spcAft>
            </a:pPr>
            <a:r>
              <a:rPr lang="en-US" sz="1100" b="0" i="0" u="none" strike="noStrike" cap="none" dirty="0">
                <a:solidFill>
                  <a:srgbClr val="000000"/>
                </a:solidFill>
                <a:effectLst/>
                <a:latin typeface="Arial"/>
                <a:ea typeface="Arial"/>
                <a:cs typeface="Arial"/>
                <a:sym typeface="Arial"/>
              </a:rPr>
              <a:t>Before moving on to the EDA phase, I also looked at the missing values percentages across the features and found across lot of features had high percentage of missing values. Visualizing the missing values percentage, it was noticed that majority of features either has less than 30% missing values or &lt;50% values hence a safe cut off would be to keep feature which has less than or equal to 30% missing value. If any feature crosses this percentage, then we would not want to keep it since imputing those values may just introduce bias in our data.</a:t>
            </a:r>
          </a:p>
          <a:p>
            <a:pPr marL="0" lvl="0" indent="0" algn="just" rtl="0">
              <a:lnSpc>
                <a:spcPct val="100000"/>
              </a:lnSpc>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just" rtl="0">
              <a:lnSpc>
                <a:spcPct val="100000"/>
              </a:lnSpc>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36eb9f837_0_5: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36eb9f83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endParaRPr lang="en" sz="900" b="0" i="0" u="none" dirty="0">
              <a:latin typeface="Lato"/>
              <a:ea typeface="Lato"/>
              <a:cs typeface="Lato"/>
              <a:sym typeface="Lato"/>
            </a:endParaRPr>
          </a:p>
          <a:p>
            <a:pPr marL="0" lvl="0" indent="0" algn="just" rtl="0">
              <a:lnSpc>
                <a:spcPct val="100000"/>
              </a:lnSpc>
              <a:spcBef>
                <a:spcPts val="0"/>
              </a:spcBef>
              <a:spcAft>
                <a:spcPts val="0"/>
              </a:spcAft>
              <a:buNone/>
            </a:pPr>
            <a:r>
              <a:rPr lang="en" sz="900" b="0" u="none" dirty="0">
                <a:latin typeface="Lato"/>
                <a:ea typeface="Lato"/>
                <a:cs typeface="Lato"/>
                <a:sym typeface="Lato"/>
              </a:rPr>
              <a:t>Moving further I perform exploratory data analysis on the features to understand the data better.</a:t>
            </a:r>
            <a:endParaRPr lang="en" sz="900" b="1" u="sng" dirty="0">
              <a:latin typeface="Lato"/>
              <a:ea typeface="Lato"/>
              <a:cs typeface="Lato"/>
              <a:sym typeface="Lato"/>
            </a:endParaRPr>
          </a:p>
          <a:p>
            <a:pPr marL="0" lvl="0" indent="0" algn="just" rtl="0">
              <a:lnSpc>
                <a:spcPct val="100000"/>
              </a:lnSpc>
              <a:spcBef>
                <a:spcPts val="0"/>
              </a:spcBef>
              <a:spcAft>
                <a:spcPts val="0"/>
              </a:spcAft>
              <a:buNone/>
            </a:pPr>
            <a:endParaRPr lang="en" sz="900" b="1" u="sng" dirty="0">
              <a:latin typeface="Lato"/>
              <a:ea typeface="Lato"/>
              <a:cs typeface="Lato"/>
              <a:sym typeface="Lato"/>
            </a:endParaRPr>
          </a:p>
          <a:p>
            <a:pPr marL="0" lvl="0" indent="0" algn="just" rtl="0">
              <a:lnSpc>
                <a:spcPct val="100000"/>
              </a:lnSpc>
              <a:spcBef>
                <a:spcPts val="0"/>
              </a:spcBef>
              <a:spcAft>
                <a:spcPts val="0"/>
              </a:spcAft>
              <a:buNone/>
            </a:pPr>
            <a:r>
              <a:rPr lang="en" sz="900" dirty="0">
                <a:latin typeface="Lato"/>
                <a:ea typeface="Lato"/>
                <a:cs typeface="Lato"/>
                <a:sym typeface="Lato"/>
              </a:rPr>
              <a:t>I started off inferring based on region-wise loan targets looking at the preliminary exploration of good and bad loan distribution concerning the state-wise distribution of average income, interest rates being offered etc. Some curious observations were:</a:t>
            </a:r>
          </a:p>
          <a:p>
            <a:pPr marL="0" lvl="0" indent="0" algn="just" rtl="0">
              <a:lnSpc>
                <a:spcPct val="100000"/>
              </a:lnSpc>
              <a:spcBef>
                <a:spcPts val="0"/>
              </a:spcBef>
              <a:spcAft>
                <a:spcPts val="0"/>
              </a:spcAft>
              <a:buNone/>
            </a:pPr>
            <a:endParaRPr lang="en-US" sz="900" dirty="0">
              <a:latin typeface="Lato"/>
              <a:ea typeface="Lato"/>
              <a:cs typeface="Lato"/>
              <a:sym typeface="Lato"/>
            </a:endParaRPr>
          </a:p>
          <a:p>
            <a:pPr marL="457200" lvl="0" indent="-285750" algn="just" rtl="0">
              <a:lnSpc>
                <a:spcPct val="100000"/>
              </a:lnSpc>
              <a:spcBef>
                <a:spcPts val="0"/>
              </a:spcBef>
              <a:spcAft>
                <a:spcPts val="0"/>
              </a:spcAft>
              <a:buSzPts val="900"/>
              <a:buFont typeface="Lato"/>
              <a:buChar char="●"/>
            </a:pPr>
            <a:r>
              <a:rPr lang="en" sz="900" dirty="0">
                <a:latin typeface="Lato"/>
                <a:ea typeface="Lato"/>
                <a:cs typeface="Lato"/>
                <a:sym typeface="Lato"/>
              </a:rPr>
              <a:t>California(CA) alone accounted for 14% of the total loan shares, followed by New York(8%), Texas(8%) and Florida(7%)</a:t>
            </a:r>
          </a:p>
          <a:p>
            <a:pPr marL="457200" lvl="0" indent="-285750" algn="just" rtl="0">
              <a:lnSpc>
                <a:spcPct val="100000"/>
              </a:lnSpc>
              <a:spcBef>
                <a:spcPts val="0"/>
              </a:spcBef>
              <a:spcAft>
                <a:spcPts val="0"/>
              </a:spcAft>
              <a:buSzPts val="900"/>
              <a:buFont typeface="Lato"/>
              <a:buChar char="●"/>
            </a:pPr>
            <a:endParaRPr lang="en" sz="900" dirty="0">
              <a:latin typeface="Lato"/>
              <a:ea typeface="Lato"/>
              <a:cs typeface="Lato"/>
              <a:sym typeface="Lato"/>
            </a:endParaRPr>
          </a:p>
          <a:p>
            <a:pPr marL="457200" lvl="0" indent="-285750" algn="just" rtl="0">
              <a:lnSpc>
                <a:spcPct val="100000"/>
              </a:lnSpc>
              <a:spcBef>
                <a:spcPts val="0"/>
              </a:spcBef>
              <a:spcAft>
                <a:spcPts val="0"/>
              </a:spcAft>
              <a:buSzPts val="900"/>
              <a:buFont typeface="Lato"/>
              <a:buChar char="●"/>
            </a:pPr>
            <a:r>
              <a:rPr lang="en" sz="900" dirty="0">
                <a:latin typeface="Lato"/>
                <a:ea typeface="Lato"/>
                <a:cs typeface="Lato"/>
                <a:sym typeface="Lato"/>
              </a:rPr>
              <a:t>These top states along with many others had only a 5-6% default rate of Grade A loans. However, as we go down the Grade level especially for G,  surprisingly close  to 50% turned out to be of bad type </a:t>
            </a:r>
            <a:r>
              <a:rPr lang="en" sz="900" dirty="0" err="1">
                <a:latin typeface="Lato"/>
                <a:ea typeface="Lato"/>
                <a:cs typeface="Lato"/>
                <a:sym typeface="Lato"/>
              </a:rPr>
              <a:t>i.e</a:t>
            </a:r>
            <a:r>
              <a:rPr lang="en" sz="900" dirty="0">
                <a:latin typeface="Lato"/>
                <a:ea typeface="Lato"/>
                <a:cs typeface="Lato"/>
                <a:sym typeface="Lato"/>
              </a:rPr>
              <a:t>, were either defaulted or charged-off, thus indicative of the fact that Grade plays an important role in determining Loan Quality.  </a:t>
            </a:r>
          </a:p>
          <a:p>
            <a:pPr marL="457200" lvl="0" indent="-285750" algn="just" rtl="0">
              <a:lnSpc>
                <a:spcPct val="100000"/>
              </a:lnSpc>
              <a:spcBef>
                <a:spcPts val="0"/>
              </a:spcBef>
              <a:spcAft>
                <a:spcPts val="0"/>
              </a:spcAft>
              <a:buSzPts val="900"/>
              <a:buFont typeface="Lato"/>
              <a:buChar char="●"/>
            </a:pPr>
            <a:endParaRPr sz="900" dirty="0">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7391d3bfb7_1_159: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7391d3bfb7_1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0000"/>
              </a:lnSpc>
              <a:spcBef>
                <a:spcPts val="0"/>
              </a:spcBef>
              <a:spcAft>
                <a:spcPts val="0"/>
              </a:spcAft>
              <a:buClr>
                <a:srgbClr val="000000"/>
              </a:buClr>
              <a:buSzPts val="1100"/>
              <a:buFont typeface="Arial"/>
              <a:buNone/>
              <a:tabLst/>
              <a:defRPr/>
            </a:pPr>
            <a:r>
              <a:rPr lang="en" sz="900" dirty="0">
                <a:solidFill>
                  <a:srgbClr val="0E101A"/>
                </a:solidFill>
                <a:latin typeface="Lato"/>
                <a:ea typeface="Lato"/>
                <a:cs typeface="Lato"/>
                <a:sym typeface="Lato"/>
              </a:rPr>
              <a:t>Moving on </a:t>
            </a:r>
            <a:r>
              <a:rPr lang="en-US" sz="900" dirty="0">
                <a:solidFill>
                  <a:srgbClr val="0E101A"/>
                </a:solidFill>
                <a:latin typeface="Lato"/>
                <a:ea typeface="Lato"/>
                <a:cs typeface="Lato"/>
                <a:sym typeface="Lato"/>
              </a:rPr>
              <a:t>I studied the feature ’term’ looking to observe if it or any combination of features with it has a significant effect on the loan outcome.</a:t>
            </a:r>
          </a:p>
          <a:p>
            <a:pPr marL="0" marR="0" lvl="0" indent="0" algn="just" defTabSz="914400" rtl="0" eaLnBrk="1" fontAlgn="auto" latinLnBrk="0" hangingPunct="1">
              <a:lnSpc>
                <a:spcPct val="100000"/>
              </a:lnSpc>
              <a:spcBef>
                <a:spcPts val="0"/>
              </a:spcBef>
              <a:spcAft>
                <a:spcPts val="0"/>
              </a:spcAft>
              <a:buClr>
                <a:srgbClr val="000000"/>
              </a:buClr>
              <a:buSzPts val="1100"/>
              <a:buFont typeface="Arial"/>
              <a:buNone/>
              <a:tabLst/>
              <a:defRPr/>
            </a:pPr>
            <a:endParaRPr lang="en" sz="900" dirty="0">
              <a:solidFill>
                <a:srgbClr val="0E101A"/>
              </a:solidFill>
              <a:latin typeface="Lato"/>
              <a:ea typeface="Lato"/>
              <a:cs typeface="Lato"/>
              <a:sym typeface="Lato"/>
            </a:endParaRPr>
          </a:p>
          <a:p>
            <a:pPr marL="171450" lvl="0" indent="-171450" algn="just" rtl="0">
              <a:spcBef>
                <a:spcPts val="0"/>
              </a:spcBef>
              <a:spcAft>
                <a:spcPts val="0"/>
              </a:spcAft>
            </a:pPr>
            <a:r>
              <a:rPr lang="en" sz="900" dirty="0">
                <a:solidFill>
                  <a:srgbClr val="0E101A"/>
                </a:solidFill>
                <a:latin typeface="Lato"/>
                <a:ea typeface="Lato"/>
                <a:cs typeface="Lato"/>
                <a:sym typeface="Lato"/>
              </a:rPr>
              <a:t>For this I found a striking variation of 3-4% in interest rates across 36-month and 60-month loan tenure and so we can say that almost all preferred taking loans with lesser installment periods.</a:t>
            </a:r>
          </a:p>
          <a:p>
            <a:pPr marL="171450" lvl="0" indent="-171450" algn="just" rtl="0">
              <a:spcBef>
                <a:spcPts val="0"/>
              </a:spcBef>
              <a:spcAft>
                <a:spcPts val="0"/>
              </a:spcAft>
            </a:pPr>
            <a:endParaRPr lang="en" sz="900" dirty="0">
              <a:solidFill>
                <a:srgbClr val="0E101A"/>
              </a:solidFill>
              <a:latin typeface="Lato"/>
              <a:ea typeface="Lato"/>
              <a:cs typeface="Lato"/>
              <a:sym typeface="Lato"/>
            </a:endParaRPr>
          </a:p>
          <a:p>
            <a:pPr marL="171450" marR="0" lvl="0" indent="-171450" algn="just"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900" b="0" i="0" u="none" strike="noStrike" cap="none" dirty="0">
                <a:solidFill>
                  <a:srgbClr val="000000"/>
                </a:solidFill>
                <a:effectLst/>
                <a:latin typeface="Arial"/>
                <a:ea typeface="Arial"/>
                <a:cs typeface="Arial"/>
                <a:sym typeface="Arial"/>
              </a:rPr>
              <a:t>Looking further in the distribution of terms it was found that About 76% of the completed loans have three-year periods, and the rest 24% have five-year periods. Also, Loans with five-year periods are more than twice as likely to charge-off as loans with three-year periods.</a:t>
            </a:r>
            <a:endParaRPr lang="en" sz="900" dirty="0">
              <a:solidFill>
                <a:srgbClr val="0E101A"/>
              </a:solidFill>
              <a:latin typeface="Lato"/>
              <a:ea typeface="Lato"/>
              <a:cs typeface="Lato"/>
              <a:sym typeface="Lato"/>
            </a:endParaRPr>
          </a:p>
          <a:p>
            <a:pPr marL="171450" lvl="0" indent="-171450" algn="just" rtl="0">
              <a:spcBef>
                <a:spcPts val="0"/>
              </a:spcBef>
              <a:spcAft>
                <a:spcPts val="0"/>
              </a:spcAft>
            </a:pPr>
            <a:endParaRPr lang="en" sz="900" dirty="0">
              <a:solidFill>
                <a:srgbClr val="0E101A"/>
              </a:solidFill>
              <a:latin typeface="Lato"/>
              <a:ea typeface="Lato"/>
              <a:cs typeface="Lato"/>
              <a:sym typeface="Lato"/>
            </a:endParaRPr>
          </a:p>
          <a:p>
            <a:pPr marL="171450" lvl="0" indent="-171450" algn="just" rtl="0">
              <a:spcBef>
                <a:spcPts val="0"/>
              </a:spcBef>
              <a:spcAft>
                <a:spcPts val="0"/>
              </a:spcAft>
            </a:pPr>
            <a:r>
              <a:rPr lang="en" sz="900" dirty="0">
                <a:solidFill>
                  <a:srgbClr val="0E101A"/>
                </a:solidFill>
                <a:latin typeface="Lato"/>
                <a:ea typeface="Lato"/>
                <a:cs typeface="Lato"/>
                <a:sym typeface="Lato"/>
              </a:rPr>
              <a:t>From figure 4, we can see </a:t>
            </a:r>
            <a:r>
              <a:rPr lang="en-US" sz="900" dirty="0">
                <a:solidFill>
                  <a:srgbClr val="0E101A"/>
                </a:solidFill>
                <a:latin typeface="Lato"/>
                <a:ea typeface="Lato"/>
                <a:cs typeface="Lato"/>
                <a:sym typeface="Lato"/>
              </a:rPr>
              <a:t>a</a:t>
            </a:r>
            <a:r>
              <a:rPr lang="en" sz="900" dirty="0">
                <a:solidFill>
                  <a:srgbClr val="0E101A"/>
                </a:solidFill>
                <a:latin typeface="Lato"/>
                <a:ea typeface="Lato"/>
                <a:cs typeface="Lato"/>
                <a:sym typeface="Lato"/>
              </a:rPr>
              <a:t> difference of 3-6% </a:t>
            </a:r>
            <a:r>
              <a:rPr lang="en-US" sz="900" dirty="0">
                <a:solidFill>
                  <a:srgbClr val="0E101A"/>
                </a:solidFill>
                <a:latin typeface="Lato"/>
                <a:ea typeface="Lato"/>
                <a:cs typeface="Lato"/>
                <a:sym typeface="Lato"/>
              </a:rPr>
              <a:t>in the interest rates of </a:t>
            </a:r>
            <a:r>
              <a:rPr lang="en" sz="900" dirty="0">
                <a:solidFill>
                  <a:srgbClr val="0E101A"/>
                </a:solidFill>
                <a:latin typeface="Lato"/>
                <a:ea typeface="Lato"/>
                <a:cs typeface="Lato"/>
                <a:sym typeface="Lato"/>
              </a:rPr>
              <a:t>loans for each term with the loans on the higher end usually ending up being labeled as charged off or a bad loan.</a:t>
            </a:r>
          </a:p>
          <a:p>
            <a:pPr marL="171450" lvl="0" indent="-171450" algn="just" rtl="0">
              <a:spcBef>
                <a:spcPts val="0"/>
              </a:spcBef>
              <a:spcAft>
                <a:spcPts val="0"/>
              </a:spcAft>
            </a:pPr>
            <a:endParaRPr lang="en" sz="900" dirty="0">
              <a:solidFill>
                <a:srgbClr val="0E101A"/>
              </a:solidFill>
              <a:latin typeface="Lato"/>
              <a:ea typeface="Lato"/>
              <a:cs typeface="Lato"/>
              <a:sym typeface="Lato"/>
            </a:endParaRPr>
          </a:p>
          <a:p>
            <a:pPr marL="171450" lvl="0" indent="-171450" algn="just" rtl="0">
              <a:spcBef>
                <a:spcPts val="0"/>
              </a:spcBef>
              <a:spcAft>
                <a:spcPts val="0"/>
              </a:spcAft>
            </a:pPr>
            <a:r>
              <a:rPr lang="en" sz="900" dirty="0">
                <a:solidFill>
                  <a:srgbClr val="0E101A"/>
                </a:solidFill>
                <a:latin typeface="Lato"/>
                <a:ea typeface="Lato"/>
                <a:cs typeface="Lato"/>
                <a:sym typeface="Lato"/>
              </a:rPr>
              <a:t>Exploring the segregation of terms based on the loan purpose, as shown in figure 5, it was observed that for both the loan terms the majority of the loans belonged were taken for the purposes of debt consolidation , credit card and home improvement respectively.</a:t>
            </a:r>
          </a:p>
          <a:p>
            <a:pPr marL="171450" lvl="0" indent="-171450" algn="just" rtl="0">
              <a:spcBef>
                <a:spcPts val="0"/>
              </a:spcBef>
              <a:spcAft>
                <a:spcPts val="0"/>
              </a:spcAft>
            </a:pPr>
            <a:endParaRPr lang="en" sz="900" dirty="0">
              <a:solidFill>
                <a:srgbClr val="0E101A"/>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1263" y="685800"/>
            <a:ext cx="4437062" cy="3429000"/>
          </a:xfrm>
        </p:spPr>
      </p:sp>
      <p:sp>
        <p:nvSpPr>
          <p:cNvPr id="3" name="Notes Placeholder 2"/>
          <p:cNvSpPr>
            <a:spLocks noGrp="1"/>
          </p:cNvSpPr>
          <p:nvPr>
            <p:ph type="body" idx="1"/>
          </p:nvPr>
        </p:nvSpPr>
        <p:spPr/>
        <p:txBody>
          <a:bodyPr/>
          <a:lstStyle/>
          <a:p>
            <a:pPr marL="158750" indent="0">
              <a:buNone/>
            </a:pPr>
            <a:r>
              <a:rPr lang="en-US"/>
              <a:t>Other key findings were:</a:t>
            </a:r>
          </a:p>
          <a:p>
            <a:pPr marL="158750" indent="0">
              <a:buNone/>
            </a:pPr>
            <a:endParaRPr lang="en-US"/>
          </a:p>
          <a:p>
            <a:r>
              <a:rPr lang="en-US" sz="1100" b="0" i="0" u="none" strike="noStrike" cap="none">
                <a:solidFill>
                  <a:srgbClr val="000000"/>
                </a:solidFill>
                <a:effectLst/>
                <a:latin typeface="Arial"/>
                <a:ea typeface="Arial"/>
                <a:cs typeface="Arial"/>
                <a:sym typeface="Arial"/>
              </a:rPr>
              <a:t>Figure 6 shows a positive linear correlation between Interest and grade. Grades range from A being the best to G being the worst are determined by </a:t>
            </a:r>
            <a:r>
              <a:rPr lang="en-US" sz="1100" b="0" i="0" u="none" strike="noStrike" cap="none" err="1">
                <a:solidFill>
                  <a:srgbClr val="000000"/>
                </a:solidFill>
                <a:effectLst/>
                <a:latin typeface="Arial"/>
                <a:ea typeface="Arial"/>
                <a:cs typeface="Arial"/>
                <a:sym typeface="Arial"/>
              </a:rPr>
              <a:t>LendingClub</a:t>
            </a:r>
            <a:r>
              <a:rPr lang="en-US" sz="1100" b="0" i="0" u="none" strike="noStrike" cap="none">
                <a:solidFill>
                  <a:srgbClr val="000000"/>
                </a:solidFill>
                <a:effectLst/>
                <a:latin typeface="Arial"/>
                <a:ea typeface="Arial"/>
                <a:cs typeface="Arial"/>
                <a:sym typeface="Arial"/>
              </a:rPr>
              <a:t> Platform based on the applicant's credit history, that is to my best knowledge.  This conforms to the previous insights we had regarding the Grade and loan status relationship and interest to loan status relationship.</a:t>
            </a:r>
          </a:p>
          <a:p>
            <a:endParaRPr lang="en-US" sz="1100" b="0" i="0" u="none" strike="noStrike" cap="none">
              <a:solidFill>
                <a:srgbClr val="000000"/>
              </a:solidFill>
              <a:effectLst/>
              <a:latin typeface="Arial"/>
              <a:ea typeface="Arial"/>
              <a:cs typeface="Arial"/>
              <a:sym typeface="Arial"/>
            </a:endParaRPr>
          </a:p>
          <a:p>
            <a:r>
              <a:rPr lang="en-US" sz="1100" b="0" i="0" u="none" strike="noStrike" cap="none">
                <a:solidFill>
                  <a:srgbClr val="000000"/>
                </a:solidFill>
                <a:effectLst/>
                <a:latin typeface="Arial"/>
                <a:ea typeface="Arial"/>
                <a:cs typeface="Arial"/>
                <a:sym typeface="Arial"/>
              </a:rPr>
              <a:t>The debt-to-income ratio distribution by the loan status can be seen in figure 7. We see that the record do follow a normal distribution with the charged of distribution being flatter possibly due to less amount of data.</a:t>
            </a:r>
          </a:p>
          <a:p>
            <a:endParaRPr lang="en-US" sz="1100" b="0" i="0" u="none" strike="noStrike" cap="none">
              <a:solidFill>
                <a:srgbClr val="000000"/>
              </a:solidFill>
              <a:effectLst/>
              <a:latin typeface="Arial"/>
              <a:ea typeface="Arial"/>
              <a:cs typeface="Arial"/>
              <a:sym typeface="Aria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a:solidFill>
                  <a:srgbClr val="000000"/>
                </a:solidFill>
                <a:effectLst/>
                <a:latin typeface="Arial"/>
                <a:ea typeface="Arial"/>
                <a:cs typeface="Arial"/>
                <a:sym typeface="Arial"/>
              </a:rPr>
              <a:t>Figure 8 shows the loan amounts by loan status. We can observe that Charged-off loans tend to have higher loan amounts by approximately a couple thousand dollars.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b="0" i="0" u="none" strike="noStrike" cap="none">
              <a:solidFill>
                <a:srgbClr val="000000"/>
              </a:solidFill>
              <a:effectLst/>
              <a:latin typeface="Arial"/>
              <a:ea typeface="Arial"/>
              <a:cs typeface="Arial"/>
              <a:sym typeface="Aria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a:solidFill>
                  <a:srgbClr val="000000"/>
                </a:solidFill>
                <a:effectLst/>
                <a:latin typeface="Arial"/>
                <a:ea typeface="Arial"/>
                <a:cs typeface="Arial"/>
                <a:sym typeface="Arial"/>
              </a:rPr>
              <a:t>From figure 9 we can see a noticeable difference in FICO scores between fully paid and charged-off loans with some outliers. Loans that charge off seemed to have a FICO score 10 points lower on average.</a:t>
            </a:r>
            <a:endParaRPr lang="en-US" sz="1100" b="0" i="0" u="none" strike="noStrike" cap="none">
              <a:solidFill>
                <a:srgbClr val="000000"/>
              </a:solidFill>
              <a:effectLst/>
              <a:latin typeface="Arial"/>
              <a:cs typeface="Arial"/>
              <a:sym typeface="Arial"/>
            </a:endParaRPr>
          </a:p>
          <a:p>
            <a:endParaRPr lang="en-US"/>
          </a:p>
        </p:txBody>
      </p:sp>
    </p:spTree>
    <p:extLst>
      <p:ext uri="{BB962C8B-B14F-4D97-AF65-F5344CB8AC3E}">
        <p14:creationId xmlns:p14="http://schemas.microsoft.com/office/powerpoint/2010/main" val="3092188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3779298b2_4_0: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3779298b2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0" algn="just" rtl="0">
              <a:lnSpc>
                <a:spcPct val="100000"/>
              </a:lnSpc>
              <a:spcBef>
                <a:spcPts val="0"/>
              </a:spcBef>
              <a:spcAft>
                <a:spcPts val="0"/>
              </a:spcAft>
              <a:buSzPts val="900"/>
              <a:buFont typeface="Lato"/>
              <a:buNone/>
            </a:pPr>
            <a:r>
              <a:rPr lang="en" sz="900">
                <a:highlight>
                  <a:schemeClr val="lt1"/>
                </a:highlight>
                <a:latin typeface="Lato"/>
                <a:ea typeface="Lato"/>
                <a:cs typeface="Lato"/>
                <a:sym typeface="Lato"/>
              </a:rPr>
              <a:t>Exploratory Data analysis helped us understand some of the hidden relationships between the predictor and target variable. </a:t>
            </a:r>
          </a:p>
          <a:p>
            <a:pPr marL="171450" lvl="0" indent="0" algn="just" rtl="0">
              <a:lnSpc>
                <a:spcPct val="100000"/>
              </a:lnSpc>
              <a:spcBef>
                <a:spcPts val="0"/>
              </a:spcBef>
              <a:spcAft>
                <a:spcPts val="0"/>
              </a:spcAft>
              <a:buSzPts val="900"/>
              <a:buFont typeface="Lato"/>
              <a:buNone/>
            </a:pPr>
            <a:endParaRPr lang="en" sz="900">
              <a:highlight>
                <a:schemeClr val="lt1"/>
              </a:highlight>
              <a:latin typeface="Lato"/>
              <a:ea typeface="Lato"/>
              <a:cs typeface="Lato"/>
              <a:sym typeface="Lato"/>
            </a:endParaRPr>
          </a:p>
          <a:p>
            <a:pPr marL="171450" lvl="0" indent="0" algn="just" rtl="0">
              <a:lnSpc>
                <a:spcPct val="100000"/>
              </a:lnSpc>
              <a:spcBef>
                <a:spcPts val="0"/>
              </a:spcBef>
              <a:spcAft>
                <a:spcPts val="0"/>
              </a:spcAft>
              <a:buSzPts val="900"/>
              <a:buFont typeface="Lato"/>
              <a:buNone/>
            </a:pPr>
            <a:r>
              <a:rPr lang="en" sz="900">
                <a:highlight>
                  <a:schemeClr val="lt1"/>
                </a:highlight>
                <a:latin typeface="Lato"/>
                <a:ea typeface="Lato"/>
                <a:cs typeface="Lato"/>
                <a:sym typeface="Lato"/>
              </a:rPr>
              <a:t>To prepare the data for modeling I used a </a:t>
            </a:r>
            <a:r>
              <a:rPr lang="en-US" sz="900">
                <a:highlight>
                  <a:schemeClr val="lt1"/>
                </a:highlight>
                <a:latin typeface="Lato"/>
                <a:ea typeface="Lato"/>
                <a:cs typeface="Lato"/>
                <a:sym typeface="Lato"/>
              </a:rPr>
              <a:t>5-step</a:t>
            </a:r>
            <a:r>
              <a:rPr lang="en" sz="900">
                <a:highlight>
                  <a:schemeClr val="lt1"/>
                </a:highlight>
                <a:latin typeface="Lato"/>
                <a:ea typeface="Lato"/>
                <a:cs typeface="Lato"/>
                <a:sym typeface="Lato"/>
              </a:rPr>
              <a:t> process starting off with outlier detection and handling for which I used IQR rule. One example of the feature on which this was done can be seen in figure 10. The same process was repeated for each of the variables to detect and treat the outlier.</a:t>
            </a:r>
          </a:p>
          <a:p>
            <a:pPr marL="171450" lvl="0" indent="0" algn="just" rtl="0">
              <a:lnSpc>
                <a:spcPct val="100000"/>
              </a:lnSpc>
              <a:spcBef>
                <a:spcPts val="0"/>
              </a:spcBef>
              <a:spcAft>
                <a:spcPts val="0"/>
              </a:spcAft>
              <a:buSzPts val="900"/>
              <a:buFont typeface="Lato"/>
              <a:buNone/>
            </a:pPr>
            <a:endParaRPr lang="en" sz="900">
              <a:highlight>
                <a:schemeClr val="lt1"/>
              </a:highlight>
              <a:latin typeface="Lato"/>
              <a:ea typeface="Lato"/>
              <a:cs typeface="Lato"/>
              <a:sym typeface="Lato"/>
            </a:endParaRPr>
          </a:p>
          <a:p>
            <a:pPr marL="171450" lvl="0" indent="0" algn="just" rtl="0">
              <a:lnSpc>
                <a:spcPct val="100000"/>
              </a:lnSpc>
              <a:spcBef>
                <a:spcPts val="0"/>
              </a:spcBef>
              <a:spcAft>
                <a:spcPts val="0"/>
              </a:spcAft>
              <a:buSzPts val="900"/>
              <a:buFont typeface="Lato"/>
              <a:buNone/>
            </a:pPr>
            <a:r>
              <a:rPr lang="en" sz="900">
                <a:highlight>
                  <a:schemeClr val="lt1"/>
                </a:highlight>
                <a:latin typeface="Lato"/>
                <a:ea typeface="Lato"/>
                <a:cs typeface="Lato"/>
                <a:sym typeface="Lato"/>
              </a:rPr>
              <a:t>IQR rule – Q1 – 1.5* IQR and Q3 _ 1.5*IQR</a:t>
            </a:r>
          </a:p>
          <a:p>
            <a:pPr marL="171450" lvl="0" indent="0" algn="just" rtl="0">
              <a:lnSpc>
                <a:spcPct val="100000"/>
              </a:lnSpc>
              <a:spcBef>
                <a:spcPts val="0"/>
              </a:spcBef>
              <a:spcAft>
                <a:spcPts val="0"/>
              </a:spcAft>
              <a:buSzPts val="900"/>
              <a:buFont typeface="Lato"/>
              <a:buNone/>
            </a:pPr>
            <a:endParaRPr lang="en" sz="900">
              <a:highlight>
                <a:schemeClr val="lt1"/>
              </a:highlight>
              <a:latin typeface="Lato"/>
              <a:ea typeface="Lato"/>
              <a:cs typeface="Lato"/>
              <a:sym typeface="Lato"/>
            </a:endParaRPr>
          </a:p>
          <a:p>
            <a:pPr marL="171450" lvl="0" indent="0" algn="just" rtl="0">
              <a:lnSpc>
                <a:spcPct val="100000"/>
              </a:lnSpc>
              <a:spcBef>
                <a:spcPts val="0"/>
              </a:spcBef>
              <a:spcAft>
                <a:spcPts val="0"/>
              </a:spcAft>
              <a:buSzPts val="900"/>
              <a:buFont typeface="Lato"/>
              <a:buNone/>
            </a:pPr>
            <a:r>
              <a:rPr lang="en" sz="900">
                <a:highlight>
                  <a:schemeClr val="lt1"/>
                </a:highlight>
                <a:latin typeface="Lato"/>
                <a:ea typeface="Lato"/>
                <a:cs typeface="Lato"/>
                <a:sym typeface="Lato"/>
              </a:rPr>
              <a:t>Next missing value imputations /cleaning were performed using ‘Missing Category Imputation’ where all the missing data was labeled as a new category for categorical variables and based on the number of missing values mode imputation and random sampling imputations were used .One such example can be seen in Fig 11 where the categories with almost no records were cleaned out since it would just result in making our data sparse if we were to one hot encode them directly.</a:t>
            </a:r>
          </a:p>
          <a:p>
            <a:pPr marL="171450" lvl="0" indent="0" algn="just" rtl="0">
              <a:lnSpc>
                <a:spcPct val="100000"/>
              </a:lnSpc>
              <a:spcBef>
                <a:spcPts val="0"/>
              </a:spcBef>
              <a:spcAft>
                <a:spcPts val="0"/>
              </a:spcAft>
              <a:buSzPts val="900"/>
              <a:buFont typeface="Lato"/>
              <a:buNone/>
            </a:pPr>
            <a:r>
              <a:rPr lang="en" sz="900">
                <a:highlight>
                  <a:schemeClr val="lt1"/>
                </a:highlight>
                <a:latin typeface="Lato"/>
                <a:ea typeface="Lato"/>
                <a:cs typeface="Lato"/>
                <a:sym typeface="Lato"/>
              </a:rPr>
              <a:t>After carefully going through the categorical variables and cleaning out such records the next step was to one hot encode the categorical variables as to convert them to numerical for fitting to our model.</a:t>
            </a:r>
          </a:p>
          <a:p>
            <a:pPr marL="171450" lvl="0" indent="0" algn="just" rtl="0">
              <a:lnSpc>
                <a:spcPct val="100000"/>
              </a:lnSpc>
              <a:spcBef>
                <a:spcPts val="0"/>
              </a:spcBef>
              <a:spcAft>
                <a:spcPts val="0"/>
              </a:spcAft>
              <a:buSzPts val="900"/>
              <a:buFont typeface="Lato"/>
              <a:buNone/>
            </a:pPr>
            <a:endParaRPr lang="en" sz="900">
              <a:highlight>
                <a:schemeClr val="lt1"/>
              </a:highlight>
              <a:latin typeface="Lato"/>
              <a:ea typeface="Lato"/>
              <a:cs typeface="Lato"/>
              <a:sym typeface="Lato"/>
            </a:endParaRPr>
          </a:p>
          <a:p>
            <a:pPr marL="171450" lvl="0" indent="0" algn="just" rtl="0">
              <a:lnSpc>
                <a:spcPct val="100000"/>
              </a:lnSpc>
              <a:spcBef>
                <a:spcPts val="0"/>
              </a:spcBef>
              <a:spcAft>
                <a:spcPts val="0"/>
              </a:spcAft>
              <a:buSzPts val="900"/>
              <a:buFont typeface="Lato"/>
              <a:buNone/>
            </a:pPr>
            <a:r>
              <a:rPr lang="en" sz="900">
                <a:highlight>
                  <a:schemeClr val="lt1"/>
                </a:highlight>
                <a:latin typeface="Lato"/>
                <a:ea typeface="Lato"/>
                <a:cs typeface="Lato"/>
                <a:sym typeface="Lato"/>
              </a:rPr>
              <a:t>(one hot encoding helps reduce the possibility of a model assuming ordinal relationship between</a:t>
            </a:r>
            <a:r>
              <a:rPr lang="en-US" sz="900">
                <a:highlight>
                  <a:schemeClr val="lt1"/>
                </a:highlight>
                <a:latin typeface="Lato"/>
                <a:ea typeface="Lato"/>
                <a:cs typeface="Lato"/>
                <a:sym typeface="Lato"/>
              </a:rPr>
              <a:t> categories)</a:t>
            </a:r>
          </a:p>
          <a:p>
            <a:pPr marL="171450" lvl="0" indent="0" algn="just" rtl="0">
              <a:lnSpc>
                <a:spcPct val="100000"/>
              </a:lnSpc>
              <a:spcBef>
                <a:spcPts val="0"/>
              </a:spcBef>
              <a:spcAft>
                <a:spcPts val="0"/>
              </a:spcAft>
              <a:buSzPts val="900"/>
              <a:buFont typeface="Lato"/>
              <a:buNone/>
            </a:pPr>
            <a:endParaRPr lang="en-US" sz="900">
              <a:highlight>
                <a:schemeClr val="lt1"/>
              </a:highlight>
              <a:latin typeface="Lato"/>
              <a:ea typeface="Lato"/>
              <a:cs typeface="Lato"/>
              <a:sym typeface="Lato"/>
            </a:endParaRPr>
          </a:p>
          <a:p>
            <a:pPr marL="171450" lvl="0" indent="0" algn="just" rtl="0">
              <a:lnSpc>
                <a:spcPct val="100000"/>
              </a:lnSpc>
              <a:spcBef>
                <a:spcPts val="0"/>
              </a:spcBef>
              <a:spcAft>
                <a:spcPts val="0"/>
              </a:spcAft>
              <a:buSzPts val="900"/>
              <a:buFont typeface="Lato"/>
              <a:buNone/>
            </a:pPr>
            <a:r>
              <a:rPr lang="en-US" sz="900">
                <a:highlight>
                  <a:schemeClr val="lt1"/>
                </a:highlight>
                <a:latin typeface="Lato"/>
                <a:ea typeface="Lato"/>
                <a:cs typeface="Lato"/>
                <a:sym typeface="Lato"/>
              </a:rPr>
              <a:t>Moving on the next step since the data had quite a lot features hence there was an apparent need for dimensionality reduction. To do so I went ahead with L1 regularized logistic regression which helped me reduce the feature space from 212 features (after one hot encoding) to 83 features. </a:t>
            </a:r>
          </a:p>
          <a:p>
            <a:pPr marL="171450" lvl="0" indent="0" algn="just" rtl="0">
              <a:lnSpc>
                <a:spcPct val="100000"/>
              </a:lnSpc>
              <a:spcBef>
                <a:spcPts val="0"/>
              </a:spcBef>
              <a:spcAft>
                <a:spcPts val="0"/>
              </a:spcAft>
              <a:buSzPts val="900"/>
              <a:buFont typeface="Lato"/>
              <a:buNone/>
            </a:pPr>
            <a:endParaRPr lang="en-US" sz="900">
              <a:highlight>
                <a:schemeClr val="lt1"/>
              </a:highlight>
              <a:latin typeface="Lato"/>
              <a:ea typeface="Lato"/>
              <a:cs typeface="Lato"/>
              <a:sym typeface="Lato"/>
            </a:endParaRPr>
          </a:p>
          <a:p>
            <a:pPr marL="171450" lvl="0" indent="0" algn="just" rtl="0">
              <a:lnSpc>
                <a:spcPct val="100000"/>
              </a:lnSpc>
              <a:spcBef>
                <a:spcPts val="0"/>
              </a:spcBef>
              <a:spcAft>
                <a:spcPts val="0"/>
              </a:spcAft>
              <a:buSzPts val="900"/>
              <a:buFont typeface="Lato"/>
              <a:buNone/>
            </a:pPr>
            <a:r>
              <a:rPr lang="en-US" sz="900">
                <a:highlight>
                  <a:schemeClr val="lt1"/>
                </a:highlight>
                <a:latin typeface="Lato"/>
                <a:ea typeface="Lato"/>
                <a:cs typeface="Lato"/>
                <a:sym typeface="Lato"/>
              </a:rPr>
              <a:t>Using only the features we got from L1 regularized model I went ahead to split the data into train and test sets. </a:t>
            </a:r>
          </a:p>
          <a:p>
            <a:pPr marL="171450" lvl="0" indent="0" algn="just" rtl="0">
              <a:lnSpc>
                <a:spcPct val="100000"/>
              </a:lnSpc>
              <a:spcBef>
                <a:spcPts val="0"/>
              </a:spcBef>
              <a:spcAft>
                <a:spcPts val="0"/>
              </a:spcAft>
              <a:buSzPts val="900"/>
              <a:buFont typeface="Lato"/>
              <a:buNone/>
            </a:pPr>
            <a:endParaRPr lang="en-US" sz="900">
              <a:highlight>
                <a:schemeClr val="lt1"/>
              </a:highlight>
              <a:latin typeface="Lato"/>
              <a:ea typeface="Lato"/>
              <a:cs typeface="Lato"/>
              <a:sym typeface="Lato"/>
            </a:endParaRPr>
          </a:p>
          <a:p>
            <a:pPr marL="171450" lvl="0" indent="0" algn="just" rtl="0">
              <a:lnSpc>
                <a:spcPct val="100000"/>
              </a:lnSpc>
              <a:spcBef>
                <a:spcPts val="0"/>
              </a:spcBef>
              <a:spcAft>
                <a:spcPts val="0"/>
              </a:spcAft>
              <a:buSzPts val="900"/>
              <a:buFont typeface="Lato"/>
              <a:buNone/>
            </a:pPr>
            <a:r>
              <a:rPr lang="en-US" sz="900">
                <a:highlight>
                  <a:schemeClr val="lt1"/>
                </a:highlight>
                <a:latin typeface="Lato"/>
                <a:ea typeface="Lato"/>
                <a:cs typeface="Lato"/>
                <a:sym typeface="Lato"/>
              </a:rPr>
              <a:t>The final step was to address one of the most important concerns in the data, the imbalance.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1263" y="685800"/>
            <a:ext cx="4437062" cy="3429000"/>
          </a:xfrm>
        </p:spPr>
      </p:sp>
      <p:sp>
        <p:nvSpPr>
          <p:cNvPr id="3" name="Notes Placeholder 2"/>
          <p:cNvSpPr>
            <a:spLocks noGrp="1"/>
          </p:cNvSpPr>
          <p:nvPr>
            <p:ph type="body" idx="1"/>
          </p:nvPr>
        </p:nvSpPr>
        <p:spPr/>
        <p:txBody>
          <a:bodyPr/>
          <a:lstStyle/>
          <a:p>
            <a:pPr marL="171450" lvl="0" indent="0" algn="just" rtl="0">
              <a:lnSpc>
                <a:spcPct val="100000"/>
              </a:lnSpc>
              <a:spcBef>
                <a:spcPts val="0"/>
              </a:spcBef>
              <a:spcAft>
                <a:spcPts val="0"/>
              </a:spcAft>
              <a:buSzPts val="900"/>
              <a:buFont typeface="Lato"/>
              <a:buNone/>
            </a:pPr>
            <a:r>
              <a:rPr lang="en-US" sz="1100">
                <a:highlight>
                  <a:schemeClr val="lt1"/>
                </a:highlight>
                <a:latin typeface="Lato"/>
                <a:ea typeface="Lato"/>
                <a:cs typeface="Lato"/>
                <a:sym typeface="Lato"/>
              </a:rPr>
              <a:t>The first logistic regression and random forest models were trained as a baseline using the train data as it is. </a:t>
            </a:r>
          </a:p>
          <a:p>
            <a:pPr marL="171450" lvl="0" indent="0" algn="just" rtl="0">
              <a:lnSpc>
                <a:spcPct val="100000"/>
              </a:lnSpc>
              <a:spcBef>
                <a:spcPts val="0"/>
              </a:spcBef>
              <a:spcAft>
                <a:spcPts val="0"/>
              </a:spcAft>
              <a:buSzPts val="900"/>
              <a:buFont typeface="Lato"/>
              <a:buNone/>
            </a:pPr>
            <a:endParaRPr lang="en-US" sz="1100">
              <a:highlight>
                <a:schemeClr val="lt1"/>
              </a:highlight>
              <a:latin typeface="Lato"/>
              <a:ea typeface="Lato"/>
              <a:cs typeface="Lato"/>
              <a:sym typeface="Lato"/>
            </a:endParaRPr>
          </a:p>
          <a:p>
            <a:pPr marL="171450" lvl="0" indent="0" algn="just" rtl="0">
              <a:lnSpc>
                <a:spcPct val="100000"/>
              </a:lnSpc>
              <a:spcBef>
                <a:spcPts val="0"/>
              </a:spcBef>
              <a:spcAft>
                <a:spcPts val="0"/>
              </a:spcAft>
              <a:buSzPts val="900"/>
              <a:buFont typeface="Lato"/>
              <a:buNone/>
            </a:pPr>
            <a:r>
              <a:rPr lang="en-US" sz="1100">
                <a:highlight>
                  <a:schemeClr val="lt1"/>
                </a:highlight>
                <a:latin typeface="Lato"/>
                <a:ea typeface="Lato"/>
                <a:cs typeface="Lato"/>
                <a:sym typeface="Lato"/>
              </a:rPr>
              <a:t>The evaluation metric selected for the task were precision recall and F-1 score since the class importance varied with predicting Charged off loans being more important than fully paid loans for the use case at hand.</a:t>
            </a:r>
          </a:p>
          <a:p>
            <a:pPr marL="171450" lvl="0" indent="0" algn="just" rtl="0">
              <a:lnSpc>
                <a:spcPct val="100000"/>
              </a:lnSpc>
              <a:spcBef>
                <a:spcPts val="0"/>
              </a:spcBef>
              <a:spcAft>
                <a:spcPts val="0"/>
              </a:spcAft>
              <a:buSzPts val="900"/>
              <a:buFont typeface="Lato"/>
              <a:buNone/>
            </a:pPr>
            <a:endParaRPr lang="en-US" sz="1100">
              <a:highlight>
                <a:schemeClr val="lt1"/>
              </a:highlight>
              <a:latin typeface="Lato"/>
              <a:ea typeface="Lato"/>
              <a:cs typeface="Lato"/>
              <a:sym typeface="Lato"/>
            </a:endParaRPr>
          </a:p>
          <a:p>
            <a:pPr marL="171450" lvl="0" indent="0" algn="just" rtl="0">
              <a:lnSpc>
                <a:spcPct val="100000"/>
              </a:lnSpc>
              <a:spcBef>
                <a:spcPts val="0"/>
              </a:spcBef>
              <a:spcAft>
                <a:spcPts val="0"/>
              </a:spcAft>
              <a:buSzPts val="900"/>
              <a:buFont typeface="Lato"/>
              <a:buNone/>
            </a:pPr>
            <a:r>
              <a:rPr lang="en-US" sz="1100">
                <a:highlight>
                  <a:schemeClr val="lt1"/>
                </a:highlight>
                <a:latin typeface="Lato"/>
                <a:ea typeface="Lato"/>
                <a:cs typeface="Lato"/>
                <a:sym typeface="Lato"/>
              </a:rPr>
              <a:t>From Fig 13 it can be clearly seen that both the initial models performed  really well on the majority class but fail to perform as good on the minority class. </a:t>
            </a:r>
          </a:p>
          <a:p>
            <a:pPr marL="171450" lvl="0" indent="0" algn="just" rtl="0">
              <a:lnSpc>
                <a:spcPct val="100000"/>
              </a:lnSpc>
              <a:spcBef>
                <a:spcPts val="0"/>
              </a:spcBef>
              <a:spcAft>
                <a:spcPts val="0"/>
              </a:spcAft>
              <a:buSzPts val="900"/>
              <a:buFont typeface="Lato"/>
              <a:buNone/>
            </a:pPr>
            <a:endParaRPr lang="en-US" sz="1100">
              <a:highlight>
                <a:schemeClr val="lt1"/>
              </a:highlight>
              <a:latin typeface="Lato"/>
              <a:ea typeface="Lato"/>
              <a:cs typeface="Lato"/>
              <a:sym typeface="Lato"/>
            </a:endParaRPr>
          </a:p>
          <a:p>
            <a:pPr marL="171450" lvl="0" indent="0" algn="just" rtl="0">
              <a:lnSpc>
                <a:spcPct val="100000"/>
              </a:lnSpc>
              <a:spcBef>
                <a:spcPts val="0"/>
              </a:spcBef>
              <a:spcAft>
                <a:spcPts val="0"/>
              </a:spcAft>
              <a:buSzPts val="900"/>
              <a:buFont typeface="Lato"/>
              <a:buNone/>
            </a:pPr>
            <a:r>
              <a:rPr lang="en-US" sz="1100">
                <a:highlight>
                  <a:schemeClr val="lt1"/>
                </a:highlight>
                <a:latin typeface="Lato"/>
                <a:ea typeface="Lato"/>
                <a:cs typeface="Lato"/>
                <a:sym typeface="Lato"/>
              </a:rPr>
              <a:t>To improve the model performance of minority class I tried different sampling technique such as under sampling, random over sampling and SMOTE with SMOTE showing the best results on both the models.</a:t>
            </a:r>
          </a:p>
          <a:p>
            <a:pPr marL="171450" lvl="0" indent="0" algn="just" rtl="0">
              <a:lnSpc>
                <a:spcPct val="100000"/>
              </a:lnSpc>
              <a:spcBef>
                <a:spcPts val="0"/>
              </a:spcBef>
              <a:spcAft>
                <a:spcPts val="0"/>
              </a:spcAft>
              <a:buSzPts val="900"/>
              <a:buFont typeface="Lato"/>
              <a:buNone/>
            </a:pPr>
            <a:endParaRPr lang="en-US" sz="1100">
              <a:highlight>
                <a:schemeClr val="lt1"/>
              </a:highlight>
              <a:latin typeface="Lato"/>
              <a:ea typeface="Lato"/>
              <a:cs typeface="Lato"/>
              <a:sym typeface="Lato"/>
            </a:endParaRPr>
          </a:p>
          <a:p>
            <a:pPr marL="171450" lvl="0" indent="0" algn="just" rtl="0">
              <a:lnSpc>
                <a:spcPct val="100000"/>
              </a:lnSpc>
              <a:spcBef>
                <a:spcPts val="0"/>
              </a:spcBef>
              <a:spcAft>
                <a:spcPts val="0"/>
              </a:spcAft>
              <a:buSzPts val="900"/>
              <a:buFont typeface="Lato"/>
              <a:buNone/>
            </a:pPr>
            <a:r>
              <a:rPr lang="en-US" sz="1100">
                <a:highlight>
                  <a:schemeClr val="lt1"/>
                </a:highlight>
                <a:latin typeface="Lato"/>
                <a:ea typeface="Lato"/>
                <a:cs typeface="Lato"/>
                <a:sym typeface="Lato"/>
              </a:rPr>
              <a:t>The best performance was achieved using SMOTE oversampling technique with Random forest classifier giving us a huge boost on recall for the minority class.</a:t>
            </a:r>
          </a:p>
        </p:txBody>
      </p:sp>
    </p:spTree>
    <p:extLst>
      <p:ext uri="{BB962C8B-B14F-4D97-AF65-F5344CB8AC3E}">
        <p14:creationId xmlns:p14="http://schemas.microsoft.com/office/powerpoint/2010/main" val="3687288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10058400" cy="737100"/>
          </a:xfrm>
          <a:prstGeom prst="rect">
            <a:avLst/>
          </a:prstGeom>
          <a:solidFill>
            <a:schemeClr val="lt1"/>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913614" y="1800235"/>
            <a:ext cx="820382" cy="69250"/>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802395" y="1998369"/>
            <a:ext cx="8457000" cy="2515500"/>
          </a:xfrm>
          <a:prstGeom prst="rect">
            <a:avLst/>
          </a:prstGeom>
        </p:spPr>
        <p:txBody>
          <a:bodyPr spcFirstLastPara="1" wrap="square" lIns="113100" tIns="113100" rIns="113100" bIns="113100" anchor="t" anchorCtr="0">
            <a:noAutofit/>
          </a:bodyPr>
          <a:lstStyle>
            <a:lvl1pPr lvl="0">
              <a:spcBef>
                <a:spcPts val="0"/>
              </a:spcBef>
              <a:spcAft>
                <a:spcPts val="0"/>
              </a:spcAft>
              <a:buClr>
                <a:schemeClr val="dk2"/>
              </a:buClr>
              <a:buSzPts val="5200"/>
              <a:buNone/>
              <a:defRPr sz="5200">
                <a:solidFill>
                  <a:schemeClr val="dk2"/>
                </a:solidFill>
              </a:defRPr>
            </a:lvl1pPr>
            <a:lvl2pPr lvl="1">
              <a:spcBef>
                <a:spcPts val="0"/>
              </a:spcBef>
              <a:spcAft>
                <a:spcPts val="0"/>
              </a:spcAft>
              <a:buClr>
                <a:schemeClr val="dk2"/>
              </a:buClr>
              <a:buSzPts val="5200"/>
              <a:buNone/>
              <a:defRPr sz="5200">
                <a:solidFill>
                  <a:schemeClr val="dk2"/>
                </a:solidFill>
              </a:defRPr>
            </a:lvl2pPr>
            <a:lvl3pPr lvl="2">
              <a:spcBef>
                <a:spcPts val="0"/>
              </a:spcBef>
              <a:spcAft>
                <a:spcPts val="0"/>
              </a:spcAft>
              <a:buClr>
                <a:schemeClr val="dk2"/>
              </a:buClr>
              <a:buSzPts val="5200"/>
              <a:buNone/>
              <a:defRPr sz="5200">
                <a:solidFill>
                  <a:schemeClr val="dk2"/>
                </a:solidFill>
              </a:defRPr>
            </a:lvl3pPr>
            <a:lvl4pPr lvl="3">
              <a:spcBef>
                <a:spcPts val="0"/>
              </a:spcBef>
              <a:spcAft>
                <a:spcPts val="0"/>
              </a:spcAft>
              <a:buClr>
                <a:schemeClr val="dk2"/>
              </a:buClr>
              <a:buSzPts val="5200"/>
              <a:buNone/>
              <a:defRPr sz="5200">
                <a:solidFill>
                  <a:schemeClr val="dk2"/>
                </a:solidFill>
              </a:defRPr>
            </a:lvl4pPr>
            <a:lvl5pPr lvl="4">
              <a:spcBef>
                <a:spcPts val="0"/>
              </a:spcBef>
              <a:spcAft>
                <a:spcPts val="0"/>
              </a:spcAft>
              <a:buClr>
                <a:schemeClr val="dk2"/>
              </a:buClr>
              <a:buSzPts val="5200"/>
              <a:buNone/>
              <a:defRPr sz="5200">
                <a:solidFill>
                  <a:schemeClr val="dk2"/>
                </a:solidFill>
              </a:defRPr>
            </a:lvl5pPr>
            <a:lvl6pPr lvl="5">
              <a:spcBef>
                <a:spcPts val="0"/>
              </a:spcBef>
              <a:spcAft>
                <a:spcPts val="0"/>
              </a:spcAft>
              <a:buClr>
                <a:schemeClr val="dk2"/>
              </a:buClr>
              <a:buSzPts val="5200"/>
              <a:buNone/>
              <a:defRPr sz="5200">
                <a:solidFill>
                  <a:schemeClr val="dk2"/>
                </a:solidFill>
              </a:defRPr>
            </a:lvl6pPr>
            <a:lvl7pPr lvl="6">
              <a:spcBef>
                <a:spcPts val="0"/>
              </a:spcBef>
              <a:spcAft>
                <a:spcPts val="0"/>
              </a:spcAft>
              <a:buClr>
                <a:schemeClr val="dk2"/>
              </a:buClr>
              <a:buSzPts val="5200"/>
              <a:buNone/>
              <a:defRPr sz="5200">
                <a:solidFill>
                  <a:schemeClr val="dk2"/>
                </a:solidFill>
              </a:defRPr>
            </a:lvl7pPr>
            <a:lvl8pPr lvl="7">
              <a:spcBef>
                <a:spcPts val="0"/>
              </a:spcBef>
              <a:spcAft>
                <a:spcPts val="0"/>
              </a:spcAft>
              <a:buClr>
                <a:schemeClr val="dk2"/>
              </a:buClr>
              <a:buSzPts val="5200"/>
              <a:buNone/>
              <a:defRPr sz="5200">
                <a:solidFill>
                  <a:schemeClr val="dk2"/>
                </a:solidFill>
              </a:defRPr>
            </a:lvl8pPr>
            <a:lvl9pPr lvl="8">
              <a:spcBef>
                <a:spcPts val="0"/>
              </a:spcBef>
              <a:spcAft>
                <a:spcPts val="0"/>
              </a:spcAft>
              <a:buClr>
                <a:schemeClr val="dk2"/>
              </a:buClr>
              <a:buSzPts val="5200"/>
              <a:buNone/>
              <a:defRPr sz="5200">
                <a:solidFill>
                  <a:schemeClr val="dk2"/>
                </a:solidFill>
              </a:defRPr>
            </a:lvl9pPr>
          </a:lstStyle>
          <a:p>
            <a:endParaRPr/>
          </a:p>
        </p:txBody>
      </p:sp>
      <p:sp>
        <p:nvSpPr>
          <p:cNvPr id="15" name="Google Shape;15;p2"/>
          <p:cNvSpPr txBox="1">
            <a:spLocks noGrp="1"/>
          </p:cNvSpPr>
          <p:nvPr>
            <p:ph type="subTitle" idx="1"/>
          </p:nvPr>
        </p:nvSpPr>
        <p:spPr>
          <a:xfrm>
            <a:off x="802590" y="4794604"/>
            <a:ext cx="8457000" cy="817800"/>
          </a:xfrm>
          <a:prstGeom prst="rect">
            <a:avLst/>
          </a:prstGeom>
        </p:spPr>
        <p:txBody>
          <a:bodyPr spcFirstLastPara="1" wrap="square" lIns="113100" tIns="113100" rIns="113100" bIns="113100"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6" name="Google Shape;16;p2"/>
          <p:cNvSpPr txBox="1">
            <a:spLocks noGrp="1"/>
          </p:cNvSpPr>
          <p:nvPr>
            <p:ph type="sldNum" idx="12"/>
          </p:nvPr>
        </p:nvSpPr>
        <p:spPr>
          <a:xfrm>
            <a:off x="9389933" y="7177552"/>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10058400" cy="737100"/>
          </a:xfrm>
          <a:prstGeom prst="rect">
            <a:avLst/>
          </a:prstGeom>
          <a:solidFill>
            <a:schemeClr val="lt2"/>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913614" y="1800235"/>
            <a:ext cx="820382" cy="69250"/>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802395" y="1992627"/>
            <a:ext cx="8457600" cy="808800"/>
          </a:xfrm>
          <a:prstGeom prst="rect">
            <a:avLst/>
          </a:prstGeom>
        </p:spPr>
        <p:txBody>
          <a:bodyPr spcFirstLastPara="1" wrap="square" lIns="113100" tIns="113100" rIns="113100" bIns="113100" anchor="t" anchorCtr="0">
            <a:noAutofit/>
          </a:bodyPr>
          <a:lstStyle>
            <a:lvl1pPr lvl="0">
              <a:spcBef>
                <a:spcPts val="0"/>
              </a:spcBef>
              <a:spcAft>
                <a:spcPts val="0"/>
              </a:spcAft>
              <a:buClr>
                <a:schemeClr val="dk2"/>
              </a:buClr>
              <a:buSzPts val="3200"/>
              <a:buNone/>
              <a:defRPr sz="3200">
                <a:solidFill>
                  <a:schemeClr val="dk2"/>
                </a:solidFill>
              </a:defRPr>
            </a:lvl1pPr>
            <a:lvl2pPr lvl="1">
              <a:spcBef>
                <a:spcPts val="0"/>
              </a:spcBef>
              <a:spcAft>
                <a:spcPts val="0"/>
              </a:spcAft>
              <a:buClr>
                <a:schemeClr val="dk2"/>
              </a:buClr>
              <a:buSzPts val="3200"/>
              <a:buNone/>
              <a:defRPr sz="3200">
                <a:solidFill>
                  <a:schemeClr val="dk2"/>
                </a:solidFill>
              </a:defRPr>
            </a:lvl2pPr>
            <a:lvl3pPr lvl="2">
              <a:spcBef>
                <a:spcPts val="0"/>
              </a:spcBef>
              <a:spcAft>
                <a:spcPts val="0"/>
              </a:spcAft>
              <a:buClr>
                <a:schemeClr val="dk2"/>
              </a:buClr>
              <a:buSzPts val="3200"/>
              <a:buNone/>
              <a:defRPr sz="3200">
                <a:solidFill>
                  <a:schemeClr val="dk2"/>
                </a:solidFill>
              </a:defRPr>
            </a:lvl3pPr>
            <a:lvl4pPr lvl="3">
              <a:spcBef>
                <a:spcPts val="0"/>
              </a:spcBef>
              <a:spcAft>
                <a:spcPts val="0"/>
              </a:spcAft>
              <a:buClr>
                <a:schemeClr val="dk2"/>
              </a:buClr>
              <a:buSzPts val="3200"/>
              <a:buNone/>
              <a:defRPr sz="3200">
                <a:solidFill>
                  <a:schemeClr val="dk2"/>
                </a:solidFill>
              </a:defRPr>
            </a:lvl4pPr>
            <a:lvl5pPr lvl="4">
              <a:spcBef>
                <a:spcPts val="0"/>
              </a:spcBef>
              <a:spcAft>
                <a:spcPts val="0"/>
              </a:spcAft>
              <a:buClr>
                <a:schemeClr val="dk2"/>
              </a:buClr>
              <a:buSzPts val="3200"/>
              <a:buNone/>
              <a:defRPr sz="3200">
                <a:solidFill>
                  <a:schemeClr val="dk2"/>
                </a:solidFill>
              </a:defRPr>
            </a:lvl5pPr>
            <a:lvl6pPr lvl="5">
              <a:spcBef>
                <a:spcPts val="0"/>
              </a:spcBef>
              <a:spcAft>
                <a:spcPts val="0"/>
              </a:spcAft>
              <a:buClr>
                <a:schemeClr val="dk2"/>
              </a:buClr>
              <a:buSzPts val="3200"/>
              <a:buNone/>
              <a:defRPr sz="3200">
                <a:solidFill>
                  <a:schemeClr val="dk2"/>
                </a:solidFill>
              </a:defRPr>
            </a:lvl6pPr>
            <a:lvl7pPr lvl="6">
              <a:spcBef>
                <a:spcPts val="0"/>
              </a:spcBef>
              <a:spcAft>
                <a:spcPts val="0"/>
              </a:spcAft>
              <a:buClr>
                <a:schemeClr val="dk2"/>
              </a:buClr>
              <a:buSzPts val="3200"/>
              <a:buNone/>
              <a:defRPr sz="3200">
                <a:solidFill>
                  <a:schemeClr val="dk2"/>
                </a:solidFill>
              </a:defRPr>
            </a:lvl7pPr>
            <a:lvl8pPr lvl="7">
              <a:spcBef>
                <a:spcPts val="0"/>
              </a:spcBef>
              <a:spcAft>
                <a:spcPts val="0"/>
              </a:spcAft>
              <a:buClr>
                <a:schemeClr val="dk2"/>
              </a:buClr>
              <a:buSzPts val="3200"/>
              <a:buNone/>
              <a:defRPr sz="3200">
                <a:solidFill>
                  <a:schemeClr val="dk2"/>
                </a:solidFill>
              </a:defRPr>
            </a:lvl8pPr>
            <a:lvl9pPr lvl="8">
              <a:spcBef>
                <a:spcPts val="0"/>
              </a:spcBef>
              <a:spcAft>
                <a:spcPts val="0"/>
              </a:spcAft>
              <a:buClr>
                <a:schemeClr val="dk2"/>
              </a:buClr>
              <a:buSzPts val="3200"/>
              <a:buNone/>
              <a:defRPr sz="3200">
                <a:solidFill>
                  <a:schemeClr val="dk2"/>
                </a:solidFill>
              </a:defRPr>
            </a:lvl9pPr>
          </a:lstStyle>
          <a:p>
            <a:endParaRPr/>
          </a:p>
        </p:txBody>
      </p:sp>
      <p:sp>
        <p:nvSpPr>
          <p:cNvPr id="29" name="Google Shape;29;p4"/>
          <p:cNvSpPr txBox="1">
            <a:spLocks noGrp="1"/>
          </p:cNvSpPr>
          <p:nvPr>
            <p:ph type="body" idx="1"/>
          </p:nvPr>
        </p:nvSpPr>
        <p:spPr>
          <a:xfrm>
            <a:off x="802395" y="3141411"/>
            <a:ext cx="8457600" cy="3416700"/>
          </a:xfrm>
          <a:prstGeom prst="rect">
            <a:avLst/>
          </a:prstGeom>
        </p:spPr>
        <p:txBody>
          <a:bodyPr spcFirstLastPara="1" wrap="square" lIns="113100" tIns="113100" rIns="113100" bIns="113100" anchor="t" anchorCtr="0">
            <a:noAutofit/>
          </a:bodyPr>
          <a:lstStyle>
            <a:lvl1pPr marL="457200" lvl="0" indent="-330200">
              <a:spcBef>
                <a:spcPts val="0"/>
              </a:spcBef>
              <a:spcAft>
                <a:spcPts val="0"/>
              </a:spcAft>
              <a:buSzPts val="1600"/>
              <a:buChar char="●"/>
              <a:defRPr/>
            </a:lvl1pPr>
            <a:lvl2pPr marL="914400" lvl="1" indent="-317500">
              <a:spcBef>
                <a:spcPts val="2000"/>
              </a:spcBef>
              <a:spcAft>
                <a:spcPts val="0"/>
              </a:spcAft>
              <a:buSzPts val="1400"/>
              <a:buChar char="○"/>
              <a:defRPr/>
            </a:lvl2pPr>
            <a:lvl3pPr marL="1371600" lvl="2" indent="-317500">
              <a:spcBef>
                <a:spcPts val="2000"/>
              </a:spcBef>
              <a:spcAft>
                <a:spcPts val="0"/>
              </a:spcAft>
              <a:buSzPts val="1400"/>
              <a:buChar char="■"/>
              <a:defRPr/>
            </a:lvl3pPr>
            <a:lvl4pPr marL="1828800" lvl="3" indent="-317500">
              <a:spcBef>
                <a:spcPts val="2000"/>
              </a:spcBef>
              <a:spcAft>
                <a:spcPts val="0"/>
              </a:spcAft>
              <a:buSzPts val="1400"/>
              <a:buChar char="●"/>
              <a:defRPr/>
            </a:lvl4pPr>
            <a:lvl5pPr marL="2286000" lvl="4" indent="-317500">
              <a:spcBef>
                <a:spcPts val="2000"/>
              </a:spcBef>
              <a:spcAft>
                <a:spcPts val="0"/>
              </a:spcAft>
              <a:buSzPts val="1400"/>
              <a:buChar char="○"/>
              <a:defRPr/>
            </a:lvl5pPr>
            <a:lvl6pPr marL="2743200" lvl="5" indent="-317500">
              <a:spcBef>
                <a:spcPts val="2000"/>
              </a:spcBef>
              <a:spcAft>
                <a:spcPts val="0"/>
              </a:spcAft>
              <a:buSzPts val="1400"/>
              <a:buChar char="■"/>
              <a:defRPr/>
            </a:lvl6pPr>
            <a:lvl7pPr marL="3200400" lvl="6" indent="-317500">
              <a:spcBef>
                <a:spcPts val="2000"/>
              </a:spcBef>
              <a:spcAft>
                <a:spcPts val="0"/>
              </a:spcAft>
              <a:buSzPts val="1400"/>
              <a:buChar char="●"/>
              <a:defRPr/>
            </a:lvl7pPr>
            <a:lvl8pPr marL="3657600" lvl="7" indent="-317500">
              <a:spcBef>
                <a:spcPts val="2000"/>
              </a:spcBef>
              <a:spcAft>
                <a:spcPts val="0"/>
              </a:spcAft>
              <a:buSzPts val="1400"/>
              <a:buChar char="○"/>
              <a:defRPr/>
            </a:lvl8pPr>
            <a:lvl9pPr marL="4114800" lvl="8" indent="-317500">
              <a:spcBef>
                <a:spcPts val="2000"/>
              </a:spcBef>
              <a:spcAft>
                <a:spcPts val="2000"/>
              </a:spcAft>
              <a:buSzPts val="1400"/>
              <a:buChar char="■"/>
              <a:defRPr/>
            </a:lvl9pPr>
          </a:lstStyle>
          <a:p>
            <a:endParaRPr/>
          </a:p>
        </p:txBody>
      </p:sp>
      <p:sp>
        <p:nvSpPr>
          <p:cNvPr id="30" name="Google Shape;30;p4"/>
          <p:cNvSpPr txBox="1">
            <a:spLocks noGrp="1"/>
          </p:cNvSpPr>
          <p:nvPr>
            <p:ph type="sldNum" idx="12"/>
          </p:nvPr>
        </p:nvSpPr>
        <p:spPr>
          <a:xfrm>
            <a:off x="9389933" y="7177552"/>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10058400" cy="737100"/>
          </a:xfrm>
          <a:prstGeom prst="rect">
            <a:avLst/>
          </a:prstGeom>
          <a:solidFill>
            <a:schemeClr val="lt2"/>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913614" y="1800235"/>
            <a:ext cx="820382" cy="69250"/>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802395" y="1992627"/>
            <a:ext cx="8457300" cy="808800"/>
          </a:xfrm>
          <a:prstGeom prst="rect">
            <a:avLst/>
          </a:prstGeom>
        </p:spPr>
        <p:txBody>
          <a:bodyPr spcFirstLastPara="1" wrap="square" lIns="113100" tIns="113100" rIns="113100" bIns="113100" anchor="t" anchorCtr="0">
            <a:noAutofit/>
          </a:bodyPr>
          <a:lstStyle>
            <a:lvl1pPr lvl="0">
              <a:spcBef>
                <a:spcPts val="0"/>
              </a:spcBef>
              <a:spcAft>
                <a:spcPts val="0"/>
              </a:spcAft>
              <a:buClr>
                <a:schemeClr val="dk2"/>
              </a:buClr>
              <a:buSzPts val="3200"/>
              <a:buNone/>
              <a:defRPr sz="3200">
                <a:solidFill>
                  <a:schemeClr val="dk2"/>
                </a:solidFill>
              </a:defRPr>
            </a:lvl1pPr>
            <a:lvl2pPr lvl="1">
              <a:spcBef>
                <a:spcPts val="0"/>
              </a:spcBef>
              <a:spcAft>
                <a:spcPts val="0"/>
              </a:spcAft>
              <a:buClr>
                <a:schemeClr val="dk2"/>
              </a:buClr>
              <a:buSzPts val="3200"/>
              <a:buNone/>
              <a:defRPr sz="3200">
                <a:solidFill>
                  <a:schemeClr val="dk2"/>
                </a:solidFill>
              </a:defRPr>
            </a:lvl2pPr>
            <a:lvl3pPr lvl="2">
              <a:spcBef>
                <a:spcPts val="0"/>
              </a:spcBef>
              <a:spcAft>
                <a:spcPts val="0"/>
              </a:spcAft>
              <a:buClr>
                <a:schemeClr val="dk2"/>
              </a:buClr>
              <a:buSzPts val="3200"/>
              <a:buNone/>
              <a:defRPr sz="3200">
                <a:solidFill>
                  <a:schemeClr val="dk2"/>
                </a:solidFill>
              </a:defRPr>
            </a:lvl3pPr>
            <a:lvl4pPr lvl="3">
              <a:spcBef>
                <a:spcPts val="0"/>
              </a:spcBef>
              <a:spcAft>
                <a:spcPts val="0"/>
              </a:spcAft>
              <a:buClr>
                <a:schemeClr val="dk2"/>
              </a:buClr>
              <a:buSzPts val="3200"/>
              <a:buNone/>
              <a:defRPr sz="3200">
                <a:solidFill>
                  <a:schemeClr val="dk2"/>
                </a:solidFill>
              </a:defRPr>
            </a:lvl4pPr>
            <a:lvl5pPr lvl="4">
              <a:spcBef>
                <a:spcPts val="0"/>
              </a:spcBef>
              <a:spcAft>
                <a:spcPts val="0"/>
              </a:spcAft>
              <a:buClr>
                <a:schemeClr val="dk2"/>
              </a:buClr>
              <a:buSzPts val="3200"/>
              <a:buNone/>
              <a:defRPr sz="3200">
                <a:solidFill>
                  <a:schemeClr val="dk2"/>
                </a:solidFill>
              </a:defRPr>
            </a:lvl5pPr>
            <a:lvl6pPr lvl="5">
              <a:spcBef>
                <a:spcPts val="0"/>
              </a:spcBef>
              <a:spcAft>
                <a:spcPts val="0"/>
              </a:spcAft>
              <a:buClr>
                <a:schemeClr val="dk2"/>
              </a:buClr>
              <a:buSzPts val="3200"/>
              <a:buNone/>
              <a:defRPr sz="3200">
                <a:solidFill>
                  <a:schemeClr val="dk2"/>
                </a:solidFill>
              </a:defRPr>
            </a:lvl6pPr>
            <a:lvl7pPr lvl="6">
              <a:spcBef>
                <a:spcPts val="0"/>
              </a:spcBef>
              <a:spcAft>
                <a:spcPts val="0"/>
              </a:spcAft>
              <a:buClr>
                <a:schemeClr val="dk2"/>
              </a:buClr>
              <a:buSzPts val="3200"/>
              <a:buNone/>
              <a:defRPr sz="3200">
                <a:solidFill>
                  <a:schemeClr val="dk2"/>
                </a:solidFill>
              </a:defRPr>
            </a:lvl7pPr>
            <a:lvl8pPr lvl="7">
              <a:spcBef>
                <a:spcPts val="0"/>
              </a:spcBef>
              <a:spcAft>
                <a:spcPts val="0"/>
              </a:spcAft>
              <a:buClr>
                <a:schemeClr val="dk2"/>
              </a:buClr>
              <a:buSzPts val="3200"/>
              <a:buNone/>
              <a:defRPr sz="3200">
                <a:solidFill>
                  <a:schemeClr val="dk2"/>
                </a:solidFill>
              </a:defRPr>
            </a:lvl8pPr>
            <a:lvl9pPr lvl="8">
              <a:spcBef>
                <a:spcPts val="0"/>
              </a:spcBef>
              <a:spcAft>
                <a:spcPts val="0"/>
              </a:spcAft>
              <a:buClr>
                <a:schemeClr val="dk2"/>
              </a:buClr>
              <a:buSzPts val="3200"/>
              <a:buNone/>
              <a:defRPr sz="3200">
                <a:solidFill>
                  <a:schemeClr val="dk2"/>
                </a:solidFill>
              </a:defRPr>
            </a:lvl9pPr>
          </a:lstStyle>
          <a:p>
            <a:endParaRPr/>
          </a:p>
        </p:txBody>
      </p:sp>
      <p:sp>
        <p:nvSpPr>
          <p:cNvPr id="46" name="Google Shape;46;p6"/>
          <p:cNvSpPr txBox="1">
            <a:spLocks noGrp="1"/>
          </p:cNvSpPr>
          <p:nvPr>
            <p:ph type="sldNum" idx="12"/>
          </p:nvPr>
        </p:nvSpPr>
        <p:spPr>
          <a:xfrm>
            <a:off x="9389933" y="7177552"/>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10058400" cy="737100"/>
          </a:xfrm>
          <a:prstGeom prst="rect">
            <a:avLst/>
          </a:prstGeom>
          <a:solidFill>
            <a:schemeClr val="lt2"/>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913614" y="1800235"/>
            <a:ext cx="820382" cy="69250"/>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803000" y="1992627"/>
            <a:ext cx="3630900" cy="2087700"/>
          </a:xfrm>
          <a:prstGeom prst="rect">
            <a:avLst/>
          </a:prstGeom>
        </p:spPr>
        <p:txBody>
          <a:bodyPr spcFirstLastPara="1" wrap="square" lIns="113100" tIns="113100" rIns="113100" bIns="113100" anchor="t" anchorCtr="0">
            <a:noAutofit/>
          </a:bodyPr>
          <a:lstStyle>
            <a:lvl1pPr lvl="0">
              <a:spcBef>
                <a:spcPts val="0"/>
              </a:spcBef>
              <a:spcAft>
                <a:spcPts val="0"/>
              </a:spcAft>
              <a:buClr>
                <a:schemeClr val="dk2"/>
              </a:buClr>
              <a:buSzPts val="3200"/>
              <a:buNone/>
              <a:defRPr sz="3200">
                <a:solidFill>
                  <a:schemeClr val="dk2"/>
                </a:solidFill>
              </a:defRPr>
            </a:lvl1pPr>
            <a:lvl2pPr lvl="1">
              <a:spcBef>
                <a:spcPts val="0"/>
              </a:spcBef>
              <a:spcAft>
                <a:spcPts val="0"/>
              </a:spcAft>
              <a:buClr>
                <a:schemeClr val="dk2"/>
              </a:buClr>
              <a:buSzPts val="3200"/>
              <a:buNone/>
              <a:defRPr sz="3200">
                <a:solidFill>
                  <a:schemeClr val="dk2"/>
                </a:solidFill>
              </a:defRPr>
            </a:lvl2pPr>
            <a:lvl3pPr lvl="2">
              <a:spcBef>
                <a:spcPts val="0"/>
              </a:spcBef>
              <a:spcAft>
                <a:spcPts val="0"/>
              </a:spcAft>
              <a:buClr>
                <a:schemeClr val="dk2"/>
              </a:buClr>
              <a:buSzPts val="3200"/>
              <a:buNone/>
              <a:defRPr sz="3200">
                <a:solidFill>
                  <a:schemeClr val="dk2"/>
                </a:solidFill>
              </a:defRPr>
            </a:lvl3pPr>
            <a:lvl4pPr lvl="3">
              <a:spcBef>
                <a:spcPts val="0"/>
              </a:spcBef>
              <a:spcAft>
                <a:spcPts val="0"/>
              </a:spcAft>
              <a:buClr>
                <a:schemeClr val="dk2"/>
              </a:buClr>
              <a:buSzPts val="3200"/>
              <a:buNone/>
              <a:defRPr sz="3200">
                <a:solidFill>
                  <a:schemeClr val="dk2"/>
                </a:solidFill>
              </a:defRPr>
            </a:lvl4pPr>
            <a:lvl5pPr lvl="4">
              <a:spcBef>
                <a:spcPts val="0"/>
              </a:spcBef>
              <a:spcAft>
                <a:spcPts val="0"/>
              </a:spcAft>
              <a:buClr>
                <a:schemeClr val="dk2"/>
              </a:buClr>
              <a:buSzPts val="3200"/>
              <a:buNone/>
              <a:defRPr sz="3200">
                <a:solidFill>
                  <a:schemeClr val="dk2"/>
                </a:solidFill>
              </a:defRPr>
            </a:lvl5pPr>
            <a:lvl6pPr lvl="5">
              <a:spcBef>
                <a:spcPts val="0"/>
              </a:spcBef>
              <a:spcAft>
                <a:spcPts val="0"/>
              </a:spcAft>
              <a:buClr>
                <a:schemeClr val="dk2"/>
              </a:buClr>
              <a:buSzPts val="3200"/>
              <a:buNone/>
              <a:defRPr sz="3200">
                <a:solidFill>
                  <a:schemeClr val="dk2"/>
                </a:solidFill>
              </a:defRPr>
            </a:lvl6pPr>
            <a:lvl7pPr lvl="6">
              <a:spcBef>
                <a:spcPts val="0"/>
              </a:spcBef>
              <a:spcAft>
                <a:spcPts val="0"/>
              </a:spcAft>
              <a:buClr>
                <a:schemeClr val="dk2"/>
              </a:buClr>
              <a:buSzPts val="3200"/>
              <a:buNone/>
              <a:defRPr sz="3200">
                <a:solidFill>
                  <a:schemeClr val="dk2"/>
                </a:solidFill>
              </a:defRPr>
            </a:lvl7pPr>
            <a:lvl8pPr lvl="7">
              <a:spcBef>
                <a:spcPts val="0"/>
              </a:spcBef>
              <a:spcAft>
                <a:spcPts val="0"/>
              </a:spcAft>
              <a:buClr>
                <a:schemeClr val="dk2"/>
              </a:buClr>
              <a:buSzPts val="3200"/>
              <a:buNone/>
              <a:defRPr sz="3200">
                <a:solidFill>
                  <a:schemeClr val="dk2"/>
                </a:solidFill>
              </a:defRPr>
            </a:lvl8pPr>
            <a:lvl9pPr lvl="8">
              <a:spcBef>
                <a:spcPts val="0"/>
              </a:spcBef>
              <a:spcAft>
                <a:spcPts val="0"/>
              </a:spcAft>
              <a:buClr>
                <a:schemeClr val="dk2"/>
              </a:buClr>
              <a:buSzPts val="3200"/>
              <a:buNone/>
              <a:defRPr sz="3200">
                <a:solidFill>
                  <a:schemeClr val="dk2"/>
                </a:solidFill>
              </a:defRPr>
            </a:lvl9pPr>
          </a:lstStyle>
          <a:p>
            <a:endParaRPr/>
          </a:p>
        </p:txBody>
      </p:sp>
      <p:sp>
        <p:nvSpPr>
          <p:cNvPr id="53" name="Google Shape;53;p7"/>
          <p:cNvSpPr txBox="1">
            <a:spLocks noGrp="1"/>
          </p:cNvSpPr>
          <p:nvPr>
            <p:ph type="body" idx="1"/>
          </p:nvPr>
        </p:nvSpPr>
        <p:spPr>
          <a:xfrm>
            <a:off x="793347" y="4203496"/>
            <a:ext cx="3630900" cy="2414100"/>
          </a:xfrm>
          <a:prstGeom prst="rect">
            <a:avLst/>
          </a:prstGeom>
        </p:spPr>
        <p:txBody>
          <a:bodyPr spcFirstLastPara="1" wrap="square" lIns="113100" tIns="113100" rIns="113100" bIns="113100" anchor="t" anchorCtr="0">
            <a:noAutofit/>
          </a:bodyPr>
          <a:lstStyle>
            <a:lvl1pPr marL="457200" lvl="0" indent="-330200">
              <a:spcBef>
                <a:spcPts val="0"/>
              </a:spcBef>
              <a:spcAft>
                <a:spcPts val="0"/>
              </a:spcAft>
              <a:buSzPts val="1600"/>
              <a:buChar char="●"/>
              <a:defRPr/>
            </a:lvl1pPr>
            <a:lvl2pPr marL="914400" lvl="1" indent="-317500">
              <a:spcBef>
                <a:spcPts val="2000"/>
              </a:spcBef>
              <a:spcAft>
                <a:spcPts val="0"/>
              </a:spcAft>
              <a:buSzPts val="1400"/>
              <a:buChar char="○"/>
              <a:defRPr/>
            </a:lvl2pPr>
            <a:lvl3pPr marL="1371600" lvl="2" indent="-317500">
              <a:spcBef>
                <a:spcPts val="2000"/>
              </a:spcBef>
              <a:spcAft>
                <a:spcPts val="0"/>
              </a:spcAft>
              <a:buSzPts val="1400"/>
              <a:buChar char="■"/>
              <a:defRPr/>
            </a:lvl3pPr>
            <a:lvl4pPr marL="1828800" lvl="3" indent="-317500">
              <a:spcBef>
                <a:spcPts val="2000"/>
              </a:spcBef>
              <a:spcAft>
                <a:spcPts val="0"/>
              </a:spcAft>
              <a:buSzPts val="1400"/>
              <a:buChar char="●"/>
              <a:defRPr/>
            </a:lvl4pPr>
            <a:lvl5pPr marL="2286000" lvl="4" indent="-317500">
              <a:spcBef>
                <a:spcPts val="2000"/>
              </a:spcBef>
              <a:spcAft>
                <a:spcPts val="0"/>
              </a:spcAft>
              <a:buSzPts val="1400"/>
              <a:buChar char="○"/>
              <a:defRPr/>
            </a:lvl5pPr>
            <a:lvl6pPr marL="2743200" lvl="5" indent="-317500">
              <a:spcBef>
                <a:spcPts val="2000"/>
              </a:spcBef>
              <a:spcAft>
                <a:spcPts val="0"/>
              </a:spcAft>
              <a:buSzPts val="1400"/>
              <a:buChar char="■"/>
              <a:defRPr/>
            </a:lvl6pPr>
            <a:lvl7pPr marL="3200400" lvl="6" indent="-317500">
              <a:spcBef>
                <a:spcPts val="2000"/>
              </a:spcBef>
              <a:spcAft>
                <a:spcPts val="0"/>
              </a:spcAft>
              <a:buSzPts val="1400"/>
              <a:buChar char="●"/>
              <a:defRPr/>
            </a:lvl7pPr>
            <a:lvl8pPr marL="3657600" lvl="7" indent="-317500">
              <a:spcBef>
                <a:spcPts val="2000"/>
              </a:spcBef>
              <a:spcAft>
                <a:spcPts val="0"/>
              </a:spcAft>
              <a:buSzPts val="1400"/>
              <a:buChar char="○"/>
              <a:defRPr/>
            </a:lvl8pPr>
            <a:lvl9pPr marL="4114800" lvl="8" indent="-317500">
              <a:spcBef>
                <a:spcPts val="2000"/>
              </a:spcBef>
              <a:spcAft>
                <a:spcPts val="2000"/>
              </a:spcAft>
              <a:buSzPts val="1400"/>
              <a:buChar char="■"/>
              <a:defRPr/>
            </a:lvl9pPr>
          </a:lstStyle>
          <a:p>
            <a:endParaRPr/>
          </a:p>
        </p:txBody>
      </p:sp>
      <p:sp>
        <p:nvSpPr>
          <p:cNvPr id="54" name="Google Shape;54;p7"/>
          <p:cNvSpPr txBox="1">
            <a:spLocks noGrp="1"/>
          </p:cNvSpPr>
          <p:nvPr>
            <p:ph type="sldNum" idx="12"/>
          </p:nvPr>
        </p:nvSpPr>
        <p:spPr>
          <a:xfrm>
            <a:off x="9389933" y="7177552"/>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913614" y="6300134"/>
            <a:ext cx="820382" cy="69250"/>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802395" y="1306053"/>
            <a:ext cx="7723200" cy="4510800"/>
          </a:xfrm>
          <a:prstGeom prst="rect">
            <a:avLst/>
          </a:prstGeom>
        </p:spPr>
        <p:txBody>
          <a:bodyPr spcFirstLastPara="1" wrap="square" lIns="113100" tIns="113100" rIns="113100" bIns="113100" anchor="ctr" anchorCtr="0">
            <a:noAutofit/>
          </a:bodyPr>
          <a:lstStyle>
            <a:lvl1pPr lvl="0">
              <a:spcBef>
                <a:spcPts val="0"/>
              </a:spcBef>
              <a:spcAft>
                <a:spcPts val="0"/>
              </a:spcAft>
              <a:buClr>
                <a:schemeClr val="lt1"/>
              </a:buClr>
              <a:buSzPts val="4500"/>
              <a:buNone/>
              <a:defRPr sz="4500">
                <a:solidFill>
                  <a:schemeClr val="lt1"/>
                </a:solidFill>
              </a:defRPr>
            </a:lvl1pPr>
            <a:lvl2pPr lvl="1">
              <a:spcBef>
                <a:spcPts val="0"/>
              </a:spcBef>
              <a:spcAft>
                <a:spcPts val="0"/>
              </a:spcAft>
              <a:buClr>
                <a:schemeClr val="lt1"/>
              </a:buClr>
              <a:buSzPts val="4500"/>
              <a:buNone/>
              <a:defRPr sz="4500">
                <a:solidFill>
                  <a:schemeClr val="lt1"/>
                </a:solidFill>
              </a:defRPr>
            </a:lvl2pPr>
            <a:lvl3pPr lvl="2">
              <a:spcBef>
                <a:spcPts val="0"/>
              </a:spcBef>
              <a:spcAft>
                <a:spcPts val="0"/>
              </a:spcAft>
              <a:buClr>
                <a:schemeClr val="lt1"/>
              </a:buClr>
              <a:buSzPts val="4500"/>
              <a:buNone/>
              <a:defRPr sz="4500">
                <a:solidFill>
                  <a:schemeClr val="lt1"/>
                </a:solidFill>
              </a:defRPr>
            </a:lvl3pPr>
            <a:lvl4pPr lvl="3">
              <a:spcBef>
                <a:spcPts val="0"/>
              </a:spcBef>
              <a:spcAft>
                <a:spcPts val="0"/>
              </a:spcAft>
              <a:buClr>
                <a:schemeClr val="lt1"/>
              </a:buClr>
              <a:buSzPts val="4500"/>
              <a:buNone/>
              <a:defRPr sz="4500">
                <a:solidFill>
                  <a:schemeClr val="lt1"/>
                </a:solidFill>
              </a:defRPr>
            </a:lvl4pPr>
            <a:lvl5pPr lvl="4">
              <a:spcBef>
                <a:spcPts val="0"/>
              </a:spcBef>
              <a:spcAft>
                <a:spcPts val="0"/>
              </a:spcAft>
              <a:buClr>
                <a:schemeClr val="lt1"/>
              </a:buClr>
              <a:buSzPts val="4500"/>
              <a:buNone/>
              <a:defRPr sz="4500">
                <a:solidFill>
                  <a:schemeClr val="lt1"/>
                </a:solidFill>
              </a:defRPr>
            </a:lvl5pPr>
            <a:lvl6pPr lvl="5">
              <a:spcBef>
                <a:spcPts val="0"/>
              </a:spcBef>
              <a:spcAft>
                <a:spcPts val="0"/>
              </a:spcAft>
              <a:buClr>
                <a:schemeClr val="lt1"/>
              </a:buClr>
              <a:buSzPts val="4500"/>
              <a:buNone/>
              <a:defRPr sz="4500">
                <a:solidFill>
                  <a:schemeClr val="lt1"/>
                </a:solidFill>
              </a:defRPr>
            </a:lvl6pPr>
            <a:lvl7pPr lvl="6">
              <a:spcBef>
                <a:spcPts val="0"/>
              </a:spcBef>
              <a:spcAft>
                <a:spcPts val="0"/>
              </a:spcAft>
              <a:buClr>
                <a:schemeClr val="lt1"/>
              </a:buClr>
              <a:buSzPts val="4500"/>
              <a:buNone/>
              <a:defRPr sz="4500">
                <a:solidFill>
                  <a:schemeClr val="lt1"/>
                </a:solidFill>
              </a:defRPr>
            </a:lvl7pPr>
            <a:lvl8pPr lvl="7">
              <a:spcBef>
                <a:spcPts val="0"/>
              </a:spcBef>
              <a:spcAft>
                <a:spcPts val="0"/>
              </a:spcAft>
              <a:buClr>
                <a:schemeClr val="lt1"/>
              </a:buClr>
              <a:buSzPts val="4500"/>
              <a:buNone/>
              <a:defRPr sz="4500">
                <a:solidFill>
                  <a:schemeClr val="lt1"/>
                </a:solidFill>
              </a:defRPr>
            </a:lvl8pPr>
            <a:lvl9pPr lvl="8">
              <a:spcBef>
                <a:spcPts val="0"/>
              </a:spcBef>
              <a:spcAft>
                <a:spcPts val="0"/>
              </a:spcAft>
              <a:buClr>
                <a:schemeClr val="lt1"/>
              </a:buClr>
              <a:buSzPts val="4500"/>
              <a:buNone/>
              <a:defRPr sz="4500">
                <a:solidFill>
                  <a:schemeClr val="lt1"/>
                </a:solidFill>
              </a:defRPr>
            </a:lvl9pPr>
          </a:lstStyle>
          <a:p>
            <a:endParaRPr/>
          </a:p>
        </p:txBody>
      </p:sp>
      <p:sp>
        <p:nvSpPr>
          <p:cNvPr id="60" name="Google Shape;60;p8"/>
          <p:cNvSpPr txBox="1">
            <a:spLocks noGrp="1"/>
          </p:cNvSpPr>
          <p:nvPr>
            <p:ph type="sldNum" idx="12"/>
          </p:nvPr>
        </p:nvSpPr>
        <p:spPr>
          <a:xfrm>
            <a:off x="9389933" y="7177552"/>
            <a:ext cx="603600" cy="594900"/>
          </a:xfrm>
          <a:prstGeom prst="rect">
            <a:avLst/>
          </a:prstGeom>
        </p:spPr>
        <p:txBody>
          <a:bodyPr spcFirstLastPara="1" wrap="square" lIns="113100" tIns="113100" rIns="113100" bIns="1131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5029200" cy="7772400"/>
          </a:xfrm>
          <a:prstGeom prst="rect">
            <a:avLst/>
          </a:prstGeom>
          <a:solidFill>
            <a:schemeClr val="lt2"/>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913614" y="1800235"/>
            <a:ext cx="820382" cy="69250"/>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803000" y="1992627"/>
            <a:ext cx="3630900" cy="2549400"/>
          </a:xfrm>
          <a:prstGeom prst="rect">
            <a:avLst/>
          </a:prstGeom>
        </p:spPr>
        <p:txBody>
          <a:bodyPr spcFirstLastPara="1" wrap="square" lIns="113100" tIns="113100" rIns="113100" bIns="113100" anchor="t" anchorCtr="0">
            <a:noAutofit/>
          </a:bodyPr>
          <a:lstStyle>
            <a:lvl1pPr lvl="0">
              <a:spcBef>
                <a:spcPts val="0"/>
              </a:spcBef>
              <a:spcAft>
                <a:spcPts val="0"/>
              </a:spcAft>
              <a:buClr>
                <a:schemeClr val="dk2"/>
              </a:buClr>
              <a:buSzPts val="3200"/>
              <a:buNone/>
              <a:defRPr sz="3200">
                <a:solidFill>
                  <a:schemeClr val="dk2"/>
                </a:solidFill>
              </a:defRPr>
            </a:lvl1pPr>
            <a:lvl2pPr lvl="1">
              <a:spcBef>
                <a:spcPts val="0"/>
              </a:spcBef>
              <a:spcAft>
                <a:spcPts val="0"/>
              </a:spcAft>
              <a:buClr>
                <a:schemeClr val="dk2"/>
              </a:buClr>
              <a:buSzPts val="3200"/>
              <a:buNone/>
              <a:defRPr sz="3200">
                <a:solidFill>
                  <a:schemeClr val="dk2"/>
                </a:solidFill>
              </a:defRPr>
            </a:lvl2pPr>
            <a:lvl3pPr lvl="2">
              <a:spcBef>
                <a:spcPts val="0"/>
              </a:spcBef>
              <a:spcAft>
                <a:spcPts val="0"/>
              </a:spcAft>
              <a:buClr>
                <a:schemeClr val="dk2"/>
              </a:buClr>
              <a:buSzPts val="3200"/>
              <a:buNone/>
              <a:defRPr sz="3200">
                <a:solidFill>
                  <a:schemeClr val="dk2"/>
                </a:solidFill>
              </a:defRPr>
            </a:lvl3pPr>
            <a:lvl4pPr lvl="3">
              <a:spcBef>
                <a:spcPts val="0"/>
              </a:spcBef>
              <a:spcAft>
                <a:spcPts val="0"/>
              </a:spcAft>
              <a:buClr>
                <a:schemeClr val="dk2"/>
              </a:buClr>
              <a:buSzPts val="3200"/>
              <a:buNone/>
              <a:defRPr sz="3200">
                <a:solidFill>
                  <a:schemeClr val="dk2"/>
                </a:solidFill>
              </a:defRPr>
            </a:lvl4pPr>
            <a:lvl5pPr lvl="4">
              <a:spcBef>
                <a:spcPts val="0"/>
              </a:spcBef>
              <a:spcAft>
                <a:spcPts val="0"/>
              </a:spcAft>
              <a:buClr>
                <a:schemeClr val="dk2"/>
              </a:buClr>
              <a:buSzPts val="3200"/>
              <a:buNone/>
              <a:defRPr sz="3200">
                <a:solidFill>
                  <a:schemeClr val="dk2"/>
                </a:solidFill>
              </a:defRPr>
            </a:lvl5pPr>
            <a:lvl6pPr lvl="5">
              <a:spcBef>
                <a:spcPts val="0"/>
              </a:spcBef>
              <a:spcAft>
                <a:spcPts val="0"/>
              </a:spcAft>
              <a:buClr>
                <a:schemeClr val="dk2"/>
              </a:buClr>
              <a:buSzPts val="3200"/>
              <a:buNone/>
              <a:defRPr sz="3200">
                <a:solidFill>
                  <a:schemeClr val="dk2"/>
                </a:solidFill>
              </a:defRPr>
            </a:lvl6pPr>
            <a:lvl7pPr lvl="6">
              <a:spcBef>
                <a:spcPts val="0"/>
              </a:spcBef>
              <a:spcAft>
                <a:spcPts val="0"/>
              </a:spcAft>
              <a:buClr>
                <a:schemeClr val="dk2"/>
              </a:buClr>
              <a:buSzPts val="3200"/>
              <a:buNone/>
              <a:defRPr sz="3200">
                <a:solidFill>
                  <a:schemeClr val="dk2"/>
                </a:solidFill>
              </a:defRPr>
            </a:lvl7pPr>
            <a:lvl8pPr lvl="7">
              <a:spcBef>
                <a:spcPts val="0"/>
              </a:spcBef>
              <a:spcAft>
                <a:spcPts val="0"/>
              </a:spcAft>
              <a:buClr>
                <a:schemeClr val="dk2"/>
              </a:buClr>
              <a:buSzPts val="3200"/>
              <a:buNone/>
              <a:defRPr sz="3200">
                <a:solidFill>
                  <a:schemeClr val="dk2"/>
                </a:solidFill>
              </a:defRPr>
            </a:lvl8pPr>
            <a:lvl9pPr lvl="8">
              <a:spcBef>
                <a:spcPts val="0"/>
              </a:spcBef>
              <a:spcAft>
                <a:spcPts val="0"/>
              </a:spcAft>
              <a:buClr>
                <a:schemeClr val="dk2"/>
              </a:buClr>
              <a:buSzPts val="3200"/>
              <a:buNone/>
              <a:defRPr sz="3200">
                <a:solidFill>
                  <a:schemeClr val="dk2"/>
                </a:solidFill>
              </a:defRPr>
            </a:lvl9pPr>
          </a:lstStyle>
          <a:p>
            <a:endParaRPr/>
          </a:p>
        </p:txBody>
      </p:sp>
      <p:sp>
        <p:nvSpPr>
          <p:cNvPr id="67" name="Google Shape;67;p9"/>
          <p:cNvSpPr txBox="1">
            <a:spLocks noGrp="1"/>
          </p:cNvSpPr>
          <p:nvPr>
            <p:ph type="subTitle" idx="1"/>
          </p:nvPr>
        </p:nvSpPr>
        <p:spPr>
          <a:xfrm>
            <a:off x="797445" y="4777416"/>
            <a:ext cx="3630900" cy="1146900"/>
          </a:xfrm>
          <a:prstGeom prst="rect">
            <a:avLst/>
          </a:prstGeom>
        </p:spPr>
        <p:txBody>
          <a:bodyPr spcFirstLastPara="1" wrap="square" lIns="113100" tIns="113100" rIns="113100" bIns="113100"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68" name="Google Shape;68;p9"/>
          <p:cNvSpPr txBox="1">
            <a:spLocks noGrp="1"/>
          </p:cNvSpPr>
          <p:nvPr>
            <p:ph type="body" idx="2"/>
          </p:nvPr>
        </p:nvSpPr>
        <p:spPr>
          <a:xfrm>
            <a:off x="5691648" y="2043967"/>
            <a:ext cx="3711900" cy="4572000"/>
          </a:xfrm>
          <a:prstGeom prst="rect">
            <a:avLst/>
          </a:prstGeom>
        </p:spPr>
        <p:txBody>
          <a:bodyPr spcFirstLastPara="1" wrap="square" lIns="113100" tIns="113100" rIns="113100" bIns="113100" anchor="t" anchorCtr="0">
            <a:noAutofit/>
          </a:bodyPr>
          <a:lstStyle>
            <a:lvl1pPr marL="457200" lvl="0" indent="-330200">
              <a:spcBef>
                <a:spcPts val="0"/>
              </a:spcBef>
              <a:spcAft>
                <a:spcPts val="0"/>
              </a:spcAft>
              <a:buSzPts val="1600"/>
              <a:buChar char="●"/>
              <a:defRPr/>
            </a:lvl1pPr>
            <a:lvl2pPr marL="914400" lvl="1" indent="-317500">
              <a:spcBef>
                <a:spcPts val="2000"/>
              </a:spcBef>
              <a:spcAft>
                <a:spcPts val="0"/>
              </a:spcAft>
              <a:buSzPts val="1400"/>
              <a:buChar char="○"/>
              <a:defRPr/>
            </a:lvl2pPr>
            <a:lvl3pPr marL="1371600" lvl="2" indent="-317500">
              <a:spcBef>
                <a:spcPts val="2000"/>
              </a:spcBef>
              <a:spcAft>
                <a:spcPts val="0"/>
              </a:spcAft>
              <a:buSzPts val="1400"/>
              <a:buChar char="■"/>
              <a:defRPr/>
            </a:lvl3pPr>
            <a:lvl4pPr marL="1828800" lvl="3" indent="-317500">
              <a:spcBef>
                <a:spcPts val="2000"/>
              </a:spcBef>
              <a:spcAft>
                <a:spcPts val="0"/>
              </a:spcAft>
              <a:buSzPts val="1400"/>
              <a:buChar char="●"/>
              <a:defRPr/>
            </a:lvl4pPr>
            <a:lvl5pPr marL="2286000" lvl="4" indent="-317500">
              <a:spcBef>
                <a:spcPts val="2000"/>
              </a:spcBef>
              <a:spcAft>
                <a:spcPts val="0"/>
              </a:spcAft>
              <a:buSzPts val="1400"/>
              <a:buChar char="○"/>
              <a:defRPr/>
            </a:lvl5pPr>
            <a:lvl6pPr marL="2743200" lvl="5" indent="-317500">
              <a:spcBef>
                <a:spcPts val="2000"/>
              </a:spcBef>
              <a:spcAft>
                <a:spcPts val="0"/>
              </a:spcAft>
              <a:buSzPts val="1400"/>
              <a:buChar char="■"/>
              <a:defRPr/>
            </a:lvl6pPr>
            <a:lvl7pPr marL="3200400" lvl="6" indent="-317500">
              <a:spcBef>
                <a:spcPts val="2000"/>
              </a:spcBef>
              <a:spcAft>
                <a:spcPts val="0"/>
              </a:spcAft>
              <a:buSzPts val="1400"/>
              <a:buChar char="●"/>
              <a:defRPr/>
            </a:lvl7pPr>
            <a:lvl8pPr marL="3657600" lvl="7" indent="-317500">
              <a:spcBef>
                <a:spcPts val="2000"/>
              </a:spcBef>
              <a:spcAft>
                <a:spcPts val="0"/>
              </a:spcAft>
              <a:buSzPts val="1400"/>
              <a:buChar char="○"/>
              <a:defRPr/>
            </a:lvl8pPr>
            <a:lvl9pPr marL="4114800" lvl="8" indent="-317500">
              <a:spcBef>
                <a:spcPts val="2000"/>
              </a:spcBef>
              <a:spcAft>
                <a:spcPts val="2000"/>
              </a:spcAft>
              <a:buSzPts val="1400"/>
              <a:buChar char="■"/>
              <a:defRPr/>
            </a:lvl9pPr>
          </a:lstStyle>
          <a:p>
            <a:endParaRPr/>
          </a:p>
        </p:txBody>
      </p:sp>
      <p:sp>
        <p:nvSpPr>
          <p:cNvPr id="69" name="Google Shape;69;p9"/>
          <p:cNvSpPr txBox="1">
            <a:spLocks noGrp="1"/>
          </p:cNvSpPr>
          <p:nvPr>
            <p:ph type="sldNum" idx="12"/>
          </p:nvPr>
        </p:nvSpPr>
        <p:spPr>
          <a:xfrm>
            <a:off x="9389933" y="7177552"/>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97445" y="6607411"/>
            <a:ext cx="8467200" cy="696000"/>
          </a:xfrm>
          <a:prstGeom prst="rect">
            <a:avLst/>
          </a:prstGeom>
        </p:spPr>
        <p:txBody>
          <a:bodyPr spcFirstLastPara="1" wrap="square" lIns="113100" tIns="113100" rIns="113100" bIns="113100" anchor="ctr" anchorCtr="0">
            <a:noAutofit/>
          </a:bodyPr>
          <a:lstStyle>
            <a:lvl1pPr marL="457200" lvl="0" indent="-228600">
              <a:lnSpc>
                <a:spcPct val="100000"/>
              </a:lnSpc>
              <a:spcBef>
                <a:spcPts val="0"/>
              </a:spcBef>
              <a:spcAft>
                <a:spcPts val="0"/>
              </a:spcAft>
              <a:buSzPts val="1600"/>
              <a:buNone/>
              <a:defRPr/>
            </a:lvl1pPr>
          </a:lstStyle>
          <a:p>
            <a:endParaRPr/>
          </a:p>
        </p:txBody>
      </p:sp>
      <p:sp>
        <p:nvSpPr>
          <p:cNvPr id="72" name="Google Shape;72;p10"/>
          <p:cNvSpPr txBox="1">
            <a:spLocks noGrp="1"/>
          </p:cNvSpPr>
          <p:nvPr>
            <p:ph type="sldNum" idx="12"/>
          </p:nvPr>
        </p:nvSpPr>
        <p:spPr>
          <a:xfrm>
            <a:off x="9389933" y="7177552"/>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913614" y="6300134"/>
            <a:ext cx="820382" cy="69250"/>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802395" y="1109080"/>
            <a:ext cx="8457300" cy="1881000"/>
          </a:xfrm>
          <a:prstGeom prst="rect">
            <a:avLst/>
          </a:prstGeom>
        </p:spPr>
        <p:txBody>
          <a:bodyPr spcFirstLastPara="1" wrap="square" lIns="113100" tIns="113100" rIns="113100" bIns="113100" anchor="t" anchorCtr="0">
            <a:noAutofit/>
          </a:bodyPr>
          <a:lstStyle>
            <a:lvl1pPr lvl="0">
              <a:spcBef>
                <a:spcPts val="0"/>
              </a:spcBef>
              <a:spcAft>
                <a:spcPts val="0"/>
              </a:spcAft>
              <a:buClr>
                <a:schemeClr val="lt1"/>
              </a:buClr>
              <a:buSzPts val="9900"/>
              <a:buNone/>
              <a:defRPr sz="9900">
                <a:solidFill>
                  <a:schemeClr val="lt1"/>
                </a:solidFill>
              </a:defRPr>
            </a:lvl1pPr>
            <a:lvl2pPr lvl="1">
              <a:spcBef>
                <a:spcPts val="0"/>
              </a:spcBef>
              <a:spcAft>
                <a:spcPts val="0"/>
              </a:spcAft>
              <a:buClr>
                <a:schemeClr val="lt1"/>
              </a:buClr>
              <a:buSzPts val="9900"/>
              <a:buNone/>
              <a:defRPr sz="9900">
                <a:solidFill>
                  <a:schemeClr val="lt1"/>
                </a:solidFill>
              </a:defRPr>
            </a:lvl2pPr>
            <a:lvl3pPr lvl="2">
              <a:spcBef>
                <a:spcPts val="0"/>
              </a:spcBef>
              <a:spcAft>
                <a:spcPts val="0"/>
              </a:spcAft>
              <a:buClr>
                <a:schemeClr val="lt1"/>
              </a:buClr>
              <a:buSzPts val="9900"/>
              <a:buNone/>
              <a:defRPr sz="9900">
                <a:solidFill>
                  <a:schemeClr val="lt1"/>
                </a:solidFill>
              </a:defRPr>
            </a:lvl3pPr>
            <a:lvl4pPr lvl="3">
              <a:spcBef>
                <a:spcPts val="0"/>
              </a:spcBef>
              <a:spcAft>
                <a:spcPts val="0"/>
              </a:spcAft>
              <a:buClr>
                <a:schemeClr val="lt1"/>
              </a:buClr>
              <a:buSzPts val="9900"/>
              <a:buNone/>
              <a:defRPr sz="9900">
                <a:solidFill>
                  <a:schemeClr val="lt1"/>
                </a:solidFill>
              </a:defRPr>
            </a:lvl4pPr>
            <a:lvl5pPr lvl="4">
              <a:spcBef>
                <a:spcPts val="0"/>
              </a:spcBef>
              <a:spcAft>
                <a:spcPts val="0"/>
              </a:spcAft>
              <a:buClr>
                <a:schemeClr val="lt1"/>
              </a:buClr>
              <a:buSzPts val="9900"/>
              <a:buNone/>
              <a:defRPr sz="9900">
                <a:solidFill>
                  <a:schemeClr val="lt1"/>
                </a:solidFill>
              </a:defRPr>
            </a:lvl5pPr>
            <a:lvl6pPr lvl="5">
              <a:spcBef>
                <a:spcPts val="0"/>
              </a:spcBef>
              <a:spcAft>
                <a:spcPts val="0"/>
              </a:spcAft>
              <a:buClr>
                <a:schemeClr val="lt1"/>
              </a:buClr>
              <a:buSzPts val="9900"/>
              <a:buNone/>
              <a:defRPr sz="9900">
                <a:solidFill>
                  <a:schemeClr val="lt1"/>
                </a:solidFill>
              </a:defRPr>
            </a:lvl6pPr>
            <a:lvl7pPr lvl="6">
              <a:spcBef>
                <a:spcPts val="0"/>
              </a:spcBef>
              <a:spcAft>
                <a:spcPts val="0"/>
              </a:spcAft>
              <a:buClr>
                <a:schemeClr val="lt1"/>
              </a:buClr>
              <a:buSzPts val="9900"/>
              <a:buNone/>
              <a:defRPr sz="9900">
                <a:solidFill>
                  <a:schemeClr val="lt1"/>
                </a:solidFill>
              </a:defRPr>
            </a:lvl7pPr>
            <a:lvl8pPr lvl="7">
              <a:spcBef>
                <a:spcPts val="0"/>
              </a:spcBef>
              <a:spcAft>
                <a:spcPts val="0"/>
              </a:spcAft>
              <a:buClr>
                <a:schemeClr val="lt1"/>
              </a:buClr>
              <a:buSzPts val="9900"/>
              <a:buNone/>
              <a:defRPr sz="9900">
                <a:solidFill>
                  <a:schemeClr val="lt1"/>
                </a:solidFill>
              </a:defRPr>
            </a:lvl8pPr>
            <a:lvl9pPr lvl="8">
              <a:spcBef>
                <a:spcPts val="0"/>
              </a:spcBef>
              <a:spcAft>
                <a:spcPts val="0"/>
              </a:spcAft>
              <a:buClr>
                <a:schemeClr val="lt1"/>
              </a:buClr>
              <a:buSzPts val="9900"/>
              <a:buNone/>
              <a:defRPr sz="9900">
                <a:solidFill>
                  <a:schemeClr val="lt1"/>
                </a:solidFill>
              </a:defRPr>
            </a:lvl9pPr>
          </a:lstStyle>
          <a:p>
            <a:r>
              <a:t>xx%</a:t>
            </a:r>
          </a:p>
        </p:txBody>
      </p:sp>
      <p:sp>
        <p:nvSpPr>
          <p:cNvPr id="78" name="Google Shape;78;p11"/>
          <p:cNvSpPr txBox="1">
            <a:spLocks noGrp="1"/>
          </p:cNvSpPr>
          <p:nvPr>
            <p:ph type="body" idx="1"/>
          </p:nvPr>
        </p:nvSpPr>
        <p:spPr>
          <a:xfrm>
            <a:off x="802395" y="3434586"/>
            <a:ext cx="8457300" cy="2388300"/>
          </a:xfrm>
          <a:prstGeom prst="rect">
            <a:avLst/>
          </a:prstGeom>
        </p:spPr>
        <p:txBody>
          <a:bodyPr spcFirstLastPara="1" wrap="square" lIns="113100" tIns="113100" rIns="113100" bIns="113100" anchor="t" anchorCtr="0">
            <a:noAutofit/>
          </a:bodyPr>
          <a:lstStyle>
            <a:lvl1pPr marL="457200" lvl="0" indent="-330200">
              <a:spcBef>
                <a:spcPts val="0"/>
              </a:spcBef>
              <a:spcAft>
                <a:spcPts val="0"/>
              </a:spcAft>
              <a:buClr>
                <a:schemeClr val="lt1"/>
              </a:buClr>
              <a:buSzPts val="1600"/>
              <a:buChar char="●"/>
              <a:defRPr>
                <a:solidFill>
                  <a:schemeClr val="lt1"/>
                </a:solidFill>
              </a:defRPr>
            </a:lvl1pPr>
            <a:lvl2pPr marL="914400" lvl="1" indent="-317500">
              <a:spcBef>
                <a:spcPts val="2000"/>
              </a:spcBef>
              <a:spcAft>
                <a:spcPts val="0"/>
              </a:spcAft>
              <a:buClr>
                <a:schemeClr val="lt1"/>
              </a:buClr>
              <a:buSzPts val="1400"/>
              <a:buChar char="○"/>
              <a:defRPr>
                <a:solidFill>
                  <a:schemeClr val="lt1"/>
                </a:solidFill>
              </a:defRPr>
            </a:lvl2pPr>
            <a:lvl3pPr marL="1371600" lvl="2" indent="-317500">
              <a:spcBef>
                <a:spcPts val="2000"/>
              </a:spcBef>
              <a:spcAft>
                <a:spcPts val="0"/>
              </a:spcAft>
              <a:buClr>
                <a:schemeClr val="lt1"/>
              </a:buClr>
              <a:buSzPts val="1400"/>
              <a:buChar char="■"/>
              <a:defRPr>
                <a:solidFill>
                  <a:schemeClr val="lt1"/>
                </a:solidFill>
              </a:defRPr>
            </a:lvl3pPr>
            <a:lvl4pPr marL="1828800" lvl="3" indent="-317500">
              <a:spcBef>
                <a:spcPts val="2000"/>
              </a:spcBef>
              <a:spcAft>
                <a:spcPts val="0"/>
              </a:spcAft>
              <a:buClr>
                <a:schemeClr val="lt1"/>
              </a:buClr>
              <a:buSzPts val="1400"/>
              <a:buChar char="●"/>
              <a:defRPr>
                <a:solidFill>
                  <a:schemeClr val="lt1"/>
                </a:solidFill>
              </a:defRPr>
            </a:lvl4pPr>
            <a:lvl5pPr marL="2286000" lvl="4" indent="-317500">
              <a:spcBef>
                <a:spcPts val="2000"/>
              </a:spcBef>
              <a:spcAft>
                <a:spcPts val="0"/>
              </a:spcAft>
              <a:buClr>
                <a:schemeClr val="lt1"/>
              </a:buClr>
              <a:buSzPts val="1400"/>
              <a:buChar char="○"/>
              <a:defRPr>
                <a:solidFill>
                  <a:schemeClr val="lt1"/>
                </a:solidFill>
              </a:defRPr>
            </a:lvl5pPr>
            <a:lvl6pPr marL="2743200" lvl="5" indent="-317500">
              <a:spcBef>
                <a:spcPts val="2000"/>
              </a:spcBef>
              <a:spcAft>
                <a:spcPts val="0"/>
              </a:spcAft>
              <a:buClr>
                <a:schemeClr val="lt1"/>
              </a:buClr>
              <a:buSzPts val="1400"/>
              <a:buChar char="■"/>
              <a:defRPr>
                <a:solidFill>
                  <a:schemeClr val="lt1"/>
                </a:solidFill>
              </a:defRPr>
            </a:lvl6pPr>
            <a:lvl7pPr marL="3200400" lvl="6" indent="-317500">
              <a:spcBef>
                <a:spcPts val="2000"/>
              </a:spcBef>
              <a:spcAft>
                <a:spcPts val="0"/>
              </a:spcAft>
              <a:buClr>
                <a:schemeClr val="lt1"/>
              </a:buClr>
              <a:buSzPts val="1400"/>
              <a:buChar char="●"/>
              <a:defRPr>
                <a:solidFill>
                  <a:schemeClr val="lt1"/>
                </a:solidFill>
              </a:defRPr>
            </a:lvl7pPr>
            <a:lvl8pPr marL="3657600" lvl="7" indent="-317500">
              <a:spcBef>
                <a:spcPts val="2000"/>
              </a:spcBef>
              <a:spcAft>
                <a:spcPts val="0"/>
              </a:spcAft>
              <a:buClr>
                <a:schemeClr val="lt1"/>
              </a:buClr>
              <a:buSzPts val="1400"/>
              <a:buChar char="○"/>
              <a:defRPr>
                <a:solidFill>
                  <a:schemeClr val="lt1"/>
                </a:solidFill>
              </a:defRPr>
            </a:lvl8pPr>
            <a:lvl9pPr marL="4114800" lvl="8" indent="-317500">
              <a:spcBef>
                <a:spcPts val="2000"/>
              </a:spcBef>
              <a:spcAft>
                <a:spcPts val="2000"/>
              </a:spcAft>
              <a:buClr>
                <a:schemeClr val="lt1"/>
              </a:buClr>
              <a:buSzPts val="1400"/>
              <a:buChar char="■"/>
              <a:defRPr>
                <a:solidFill>
                  <a:schemeClr val="lt1"/>
                </a:solidFill>
              </a:defRPr>
            </a:lvl9pPr>
          </a:lstStyle>
          <a:p>
            <a:endParaRPr/>
          </a:p>
        </p:txBody>
      </p:sp>
      <p:sp>
        <p:nvSpPr>
          <p:cNvPr id="79" name="Google Shape;79;p11"/>
          <p:cNvSpPr txBox="1">
            <a:spLocks noGrp="1"/>
          </p:cNvSpPr>
          <p:nvPr>
            <p:ph type="sldNum" idx="12"/>
          </p:nvPr>
        </p:nvSpPr>
        <p:spPr>
          <a:xfrm>
            <a:off x="9389933" y="7177552"/>
            <a:ext cx="603600" cy="594900"/>
          </a:xfrm>
          <a:prstGeom prst="rect">
            <a:avLst/>
          </a:prstGeom>
        </p:spPr>
        <p:txBody>
          <a:bodyPr spcFirstLastPara="1" wrap="square" lIns="113100" tIns="113100" rIns="113100" bIns="1131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9389933" y="7177552"/>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42870" y="672482"/>
            <a:ext cx="9372600" cy="865500"/>
          </a:xfrm>
          <a:prstGeom prst="rect">
            <a:avLst/>
          </a:prstGeom>
          <a:noFill/>
          <a:ln>
            <a:noFill/>
          </a:ln>
        </p:spPr>
        <p:txBody>
          <a:bodyPr spcFirstLastPara="1" wrap="square" lIns="113100" tIns="113100" rIns="113100" bIns="113100" anchor="t" anchorCtr="0">
            <a:noAutofit/>
          </a:bodyPr>
          <a:lstStyle>
            <a:lvl1pPr lvl="0">
              <a:spcBef>
                <a:spcPts val="0"/>
              </a:spcBef>
              <a:spcAft>
                <a:spcPts val="0"/>
              </a:spcAft>
              <a:buSzPts val="3500"/>
              <a:buFont typeface="Raleway"/>
              <a:buNone/>
              <a:defRPr sz="3500" b="1">
                <a:latin typeface="Raleway"/>
                <a:ea typeface="Raleway"/>
                <a:cs typeface="Raleway"/>
                <a:sym typeface="Raleway"/>
              </a:defRPr>
            </a:lvl1pPr>
            <a:lvl2pPr lvl="1">
              <a:spcBef>
                <a:spcPts val="0"/>
              </a:spcBef>
              <a:spcAft>
                <a:spcPts val="0"/>
              </a:spcAft>
              <a:buSzPts val="3500"/>
              <a:buFont typeface="Raleway"/>
              <a:buNone/>
              <a:defRPr sz="3500" b="1">
                <a:latin typeface="Raleway"/>
                <a:ea typeface="Raleway"/>
                <a:cs typeface="Raleway"/>
                <a:sym typeface="Raleway"/>
              </a:defRPr>
            </a:lvl2pPr>
            <a:lvl3pPr lvl="2">
              <a:spcBef>
                <a:spcPts val="0"/>
              </a:spcBef>
              <a:spcAft>
                <a:spcPts val="0"/>
              </a:spcAft>
              <a:buSzPts val="3500"/>
              <a:buFont typeface="Raleway"/>
              <a:buNone/>
              <a:defRPr sz="3500" b="1">
                <a:latin typeface="Raleway"/>
                <a:ea typeface="Raleway"/>
                <a:cs typeface="Raleway"/>
                <a:sym typeface="Raleway"/>
              </a:defRPr>
            </a:lvl3pPr>
            <a:lvl4pPr lvl="3">
              <a:spcBef>
                <a:spcPts val="0"/>
              </a:spcBef>
              <a:spcAft>
                <a:spcPts val="0"/>
              </a:spcAft>
              <a:buSzPts val="3500"/>
              <a:buFont typeface="Raleway"/>
              <a:buNone/>
              <a:defRPr sz="3500" b="1">
                <a:latin typeface="Raleway"/>
                <a:ea typeface="Raleway"/>
                <a:cs typeface="Raleway"/>
                <a:sym typeface="Raleway"/>
              </a:defRPr>
            </a:lvl4pPr>
            <a:lvl5pPr lvl="4">
              <a:spcBef>
                <a:spcPts val="0"/>
              </a:spcBef>
              <a:spcAft>
                <a:spcPts val="0"/>
              </a:spcAft>
              <a:buSzPts val="3500"/>
              <a:buFont typeface="Raleway"/>
              <a:buNone/>
              <a:defRPr sz="3500" b="1">
                <a:latin typeface="Raleway"/>
                <a:ea typeface="Raleway"/>
                <a:cs typeface="Raleway"/>
                <a:sym typeface="Raleway"/>
              </a:defRPr>
            </a:lvl5pPr>
            <a:lvl6pPr lvl="5">
              <a:spcBef>
                <a:spcPts val="0"/>
              </a:spcBef>
              <a:spcAft>
                <a:spcPts val="0"/>
              </a:spcAft>
              <a:buSzPts val="3500"/>
              <a:buFont typeface="Raleway"/>
              <a:buNone/>
              <a:defRPr sz="3500" b="1">
                <a:latin typeface="Raleway"/>
                <a:ea typeface="Raleway"/>
                <a:cs typeface="Raleway"/>
                <a:sym typeface="Raleway"/>
              </a:defRPr>
            </a:lvl6pPr>
            <a:lvl7pPr lvl="6">
              <a:spcBef>
                <a:spcPts val="0"/>
              </a:spcBef>
              <a:spcAft>
                <a:spcPts val="0"/>
              </a:spcAft>
              <a:buSzPts val="3500"/>
              <a:buFont typeface="Raleway"/>
              <a:buNone/>
              <a:defRPr sz="3500" b="1">
                <a:latin typeface="Raleway"/>
                <a:ea typeface="Raleway"/>
                <a:cs typeface="Raleway"/>
                <a:sym typeface="Raleway"/>
              </a:defRPr>
            </a:lvl7pPr>
            <a:lvl8pPr lvl="7">
              <a:spcBef>
                <a:spcPts val="0"/>
              </a:spcBef>
              <a:spcAft>
                <a:spcPts val="0"/>
              </a:spcAft>
              <a:buSzPts val="3500"/>
              <a:buFont typeface="Raleway"/>
              <a:buNone/>
              <a:defRPr sz="3500" b="1">
                <a:latin typeface="Raleway"/>
                <a:ea typeface="Raleway"/>
                <a:cs typeface="Raleway"/>
                <a:sym typeface="Raleway"/>
              </a:defRPr>
            </a:lvl8pPr>
            <a:lvl9pPr lvl="8">
              <a:spcBef>
                <a:spcPts val="0"/>
              </a:spcBef>
              <a:spcAft>
                <a:spcPts val="0"/>
              </a:spcAft>
              <a:buSzPts val="3500"/>
              <a:buFont typeface="Raleway"/>
              <a:buNone/>
              <a:defRPr sz="35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42870" y="1741518"/>
            <a:ext cx="9372600" cy="5162700"/>
          </a:xfrm>
          <a:prstGeom prst="rect">
            <a:avLst/>
          </a:prstGeom>
          <a:noFill/>
          <a:ln>
            <a:noFill/>
          </a:ln>
        </p:spPr>
        <p:txBody>
          <a:bodyPr spcFirstLastPara="1" wrap="square" lIns="113100" tIns="113100" rIns="113100" bIns="113100" anchor="t" anchorCtr="0">
            <a:noAutofit/>
          </a:bodyPr>
          <a:lstStyle>
            <a:lvl1pPr marL="457200" lvl="0" indent="-330200">
              <a:lnSpc>
                <a:spcPct val="115000"/>
              </a:lnSpc>
              <a:spcBef>
                <a:spcPts val="0"/>
              </a:spcBef>
              <a:spcAft>
                <a:spcPts val="0"/>
              </a:spcAft>
              <a:buClr>
                <a:schemeClr val="accent1"/>
              </a:buClr>
              <a:buSzPts val="1600"/>
              <a:buFont typeface="Lato"/>
              <a:buChar char="●"/>
              <a:defRPr sz="1600">
                <a:solidFill>
                  <a:schemeClr val="accent1"/>
                </a:solidFill>
                <a:latin typeface="Lato"/>
                <a:ea typeface="Lato"/>
                <a:cs typeface="Lato"/>
                <a:sym typeface="Lato"/>
              </a:defRPr>
            </a:lvl1pPr>
            <a:lvl2pPr marL="914400" lvl="1" indent="-317500">
              <a:lnSpc>
                <a:spcPct val="115000"/>
              </a:lnSpc>
              <a:spcBef>
                <a:spcPts val="2000"/>
              </a:spcBef>
              <a:spcAft>
                <a:spcPts val="0"/>
              </a:spcAft>
              <a:buClr>
                <a:schemeClr val="accent1"/>
              </a:buClr>
              <a:buSzPts val="1400"/>
              <a:buFont typeface="Lato"/>
              <a:buChar char="○"/>
              <a:defRPr sz="1400">
                <a:solidFill>
                  <a:schemeClr val="accent1"/>
                </a:solidFill>
                <a:latin typeface="Lato"/>
                <a:ea typeface="Lato"/>
                <a:cs typeface="Lato"/>
                <a:sym typeface="Lato"/>
              </a:defRPr>
            </a:lvl2pPr>
            <a:lvl3pPr marL="1371600" lvl="2" indent="-317500">
              <a:lnSpc>
                <a:spcPct val="115000"/>
              </a:lnSpc>
              <a:spcBef>
                <a:spcPts val="2000"/>
              </a:spcBef>
              <a:spcAft>
                <a:spcPts val="0"/>
              </a:spcAft>
              <a:buClr>
                <a:schemeClr val="accent1"/>
              </a:buClr>
              <a:buSzPts val="1400"/>
              <a:buFont typeface="Lato"/>
              <a:buChar char="■"/>
              <a:defRPr sz="1400">
                <a:solidFill>
                  <a:schemeClr val="accent1"/>
                </a:solidFill>
                <a:latin typeface="Lato"/>
                <a:ea typeface="Lato"/>
                <a:cs typeface="Lato"/>
                <a:sym typeface="Lato"/>
              </a:defRPr>
            </a:lvl3pPr>
            <a:lvl4pPr marL="1828800" lvl="3" indent="-317500">
              <a:lnSpc>
                <a:spcPct val="115000"/>
              </a:lnSpc>
              <a:spcBef>
                <a:spcPts val="2000"/>
              </a:spcBef>
              <a:spcAft>
                <a:spcPts val="0"/>
              </a:spcAft>
              <a:buClr>
                <a:schemeClr val="accent1"/>
              </a:buClr>
              <a:buSzPts val="1400"/>
              <a:buFont typeface="Lato"/>
              <a:buChar char="●"/>
              <a:defRPr sz="1400">
                <a:solidFill>
                  <a:schemeClr val="accent1"/>
                </a:solidFill>
                <a:latin typeface="Lato"/>
                <a:ea typeface="Lato"/>
                <a:cs typeface="Lato"/>
                <a:sym typeface="Lato"/>
              </a:defRPr>
            </a:lvl4pPr>
            <a:lvl5pPr marL="2286000" lvl="4" indent="-317500">
              <a:lnSpc>
                <a:spcPct val="115000"/>
              </a:lnSpc>
              <a:spcBef>
                <a:spcPts val="2000"/>
              </a:spcBef>
              <a:spcAft>
                <a:spcPts val="0"/>
              </a:spcAft>
              <a:buClr>
                <a:schemeClr val="accent1"/>
              </a:buClr>
              <a:buSzPts val="1400"/>
              <a:buFont typeface="Lato"/>
              <a:buChar char="○"/>
              <a:defRPr sz="1400">
                <a:solidFill>
                  <a:schemeClr val="accent1"/>
                </a:solidFill>
                <a:latin typeface="Lato"/>
                <a:ea typeface="Lato"/>
                <a:cs typeface="Lato"/>
                <a:sym typeface="Lato"/>
              </a:defRPr>
            </a:lvl5pPr>
            <a:lvl6pPr marL="2743200" lvl="5" indent="-317500">
              <a:lnSpc>
                <a:spcPct val="115000"/>
              </a:lnSpc>
              <a:spcBef>
                <a:spcPts val="2000"/>
              </a:spcBef>
              <a:spcAft>
                <a:spcPts val="0"/>
              </a:spcAft>
              <a:buClr>
                <a:schemeClr val="accent1"/>
              </a:buClr>
              <a:buSzPts val="1400"/>
              <a:buFont typeface="Lato"/>
              <a:buChar char="■"/>
              <a:defRPr sz="1400">
                <a:solidFill>
                  <a:schemeClr val="accent1"/>
                </a:solidFill>
                <a:latin typeface="Lato"/>
                <a:ea typeface="Lato"/>
                <a:cs typeface="Lato"/>
                <a:sym typeface="Lato"/>
              </a:defRPr>
            </a:lvl6pPr>
            <a:lvl7pPr marL="3200400" lvl="6" indent="-317500">
              <a:lnSpc>
                <a:spcPct val="115000"/>
              </a:lnSpc>
              <a:spcBef>
                <a:spcPts val="2000"/>
              </a:spcBef>
              <a:spcAft>
                <a:spcPts val="0"/>
              </a:spcAft>
              <a:buClr>
                <a:schemeClr val="accent1"/>
              </a:buClr>
              <a:buSzPts val="1400"/>
              <a:buFont typeface="Lato"/>
              <a:buChar char="●"/>
              <a:defRPr sz="1400">
                <a:solidFill>
                  <a:schemeClr val="accent1"/>
                </a:solidFill>
                <a:latin typeface="Lato"/>
                <a:ea typeface="Lato"/>
                <a:cs typeface="Lato"/>
                <a:sym typeface="Lato"/>
              </a:defRPr>
            </a:lvl7pPr>
            <a:lvl8pPr marL="3657600" lvl="7" indent="-317500">
              <a:lnSpc>
                <a:spcPct val="115000"/>
              </a:lnSpc>
              <a:spcBef>
                <a:spcPts val="2000"/>
              </a:spcBef>
              <a:spcAft>
                <a:spcPts val="0"/>
              </a:spcAft>
              <a:buClr>
                <a:schemeClr val="accent1"/>
              </a:buClr>
              <a:buSzPts val="1400"/>
              <a:buFont typeface="Lato"/>
              <a:buChar char="○"/>
              <a:defRPr sz="1400">
                <a:solidFill>
                  <a:schemeClr val="accent1"/>
                </a:solidFill>
                <a:latin typeface="Lato"/>
                <a:ea typeface="Lato"/>
                <a:cs typeface="Lato"/>
                <a:sym typeface="Lato"/>
              </a:defRPr>
            </a:lvl8pPr>
            <a:lvl9pPr marL="4114800" lvl="8" indent="-317500">
              <a:lnSpc>
                <a:spcPct val="115000"/>
              </a:lnSpc>
              <a:spcBef>
                <a:spcPts val="2000"/>
              </a:spcBef>
              <a:spcAft>
                <a:spcPts val="2000"/>
              </a:spcAft>
              <a:buClr>
                <a:schemeClr val="accent1"/>
              </a:buClr>
              <a:buSzPts val="1400"/>
              <a:buFont typeface="Lato"/>
              <a:buChar char="■"/>
              <a:defRPr sz="14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9389933" y="7177552"/>
            <a:ext cx="603600" cy="594900"/>
          </a:xfrm>
          <a:prstGeom prst="rect">
            <a:avLst/>
          </a:prstGeom>
          <a:noFill/>
          <a:ln>
            <a:noFill/>
          </a:ln>
        </p:spPr>
        <p:txBody>
          <a:bodyPr spcFirstLastPara="1" wrap="square" lIns="113100" tIns="113100" rIns="113100" bIns="113100" anchor="ctr" anchorCtr="0">
            <a:noAutofit/>
          </a:bodyPr>
          <a:lstStyle>
            <a:lvl1pPr lvl="0" algn="r">
              <a:buNone/>
              <a:defRPr sz="1200">
                <a:solidFill>
                  <a:schemeClr val="accent1"/>
                </a:solidFill>
                <a:latin typeface="Lato"/>
                <a:ea typeface="Lato"/>
                <a:cs typeface="Lato"/>
                <a:sym typeface="Lato"/>
              </a:defRPr>
            </a:lvl1pPr>
            <a:lvl2pPr lvl="1" algn="r">
              <a:buNone/>
              <a:defRPr sz="1200">
                <a:solidFill>
                  <a:schemeClr val="accent1"/>
                </a:solidFill>
                <a:latin typeface="Lato"/>
                <a:ea typeface="Lato"/>
                <a:cs typeface="Lato"/>
                <a:sym typeface="Lato"/>
              </a:defRPr>
            </a:lvl2pPr>
            <a:lvl3pPr lvl="2" algn="r">
              <a:buNone/>
              <a:defRPr sz="1200">
                <a:solidFill>
                  <a:schemeClr val="accent1"/>
                </a:solidFill>
                <a:latin typeface="Lato"/>
                <a:ea typeface="Lato"/>
                <a:cs typeface="Lato"/>
                <a:sym typeface="Lato"/>
              </a:defRPr>
            </a:lvl3pPr>
            <a:lvl4pPr lvl="3" algn="r">
              <a:buNone/>
              <a:defRPr sz="1200">
                <a:solidFill>
                  <a:schemeClr val="accent1"/>
                </a:solidFill>
                <a:latin typeface="Lato"/>
                <a:ea typeface="Lato"/>
                <a:cs typeface="Lato"/>
                <a:sym typeface="Lato"/>
              </a:defRPr>
            </a:lvl4pPr>
            <a:lvl5pPr lvl="4" algn="r">
              <a:buNone/>
              <a:defRPr sz="1200">
                <a:solidFill>
                  <a:schemeClr val="accent1"/>
                </a:solidFill>
                <a:latin typeface="Lato"/>
                <a:ea typeface="Lato"/>
                <a:cs typeface="Lato"/>
                <a:sym typeface="Lato"/>
              </a:defRPr>
            </a:lvl5pPr>
            <a:lvl6pPr lvl="5" algn="r">
              <a:buNone/>
              <a:defRPr sz="1200">
                <a:solidFill>
                  <a:schemeClr val="accent1"/>
                </a:solidFill>
                <a:latin typeface="Lato"/>
                <a:ea typeface="Lato"/>
                <a:cs typeface="Lato"/>
                <a:sym typeface="Lato"/>
              </a:defRPr>
            </a:lvl6pPr>
            <a:lvl7pPr lvl="6" algn="r">
              <a:buNone/>
              <a:defRPr sz="1200">
                <a:solidFill>
                  <a:schemeClr val="accent1"/>
                </a:solidFill>
                <a:latin typeface="Lato"/>
                <a:ea typeface="Lato"/>
                <a:cs typeface="Lato"/>
                <a:sym typeface="Lato"/>
              </a:defRPr>
            </a:lvl7pPr>
            <a:lvl8pPr lvl="7" algn="r">
              <a:buNone/>
              <a:defRPr sz="1200">
                <a:solidFill>
                  <a:schemeClr val="accent1"/>
                </a:solidFill>
                <a:latin typeface="Lato"/>
                <a:ea typeface="Lato"/>
                <a:cs typeface="Lato"/>
                <a:sym typeface="Lato"/>
              </a:defRPr>
            </a:lvl8pPr>
            <a:lvl9pPr lvl="8" algn="r">
              <a:buNone/>
              <a:defRPr sz="12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6.png"/><Relationship Id="rId10" Type="http://schemas.microsoft.com/office/2007/relationships/hdphoto" Target="../media/hdphoto3.wdp"/><Relationship Id="rId4" Type="http://schemas.openxmlformats.org/officeDocument/2006/relationships/image" Target="../media/image15.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13" Type="http://schemas.microsoft.com/office/2007/relationships/diagramDrawing" Target="../diagrams/drawing2.xml"/><Relationship Id="rId3" Type="http://schemas.openxmlformats.org/officeDocument/2006/relationships/image" Target="../media/image27.png"/><Relationship Id="rId7" Type="http://schemas.openxmlformats.org/officeDocument/2006/relationships/image" Target="../media/image30.png"/><Relationship Id="rId12"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4.wdp"/><Relationship Id="rId11" Type="http://schemas.openxmlformats.org/officeDocument/2006/relationships/diagramQuickStyle" Target="../diagrams/quickStyle2.xml"/><Relationship Id="rId5" Type="http://schemas.openxmlformats.org/officeDocument/2006/relationships/image" Target="../media/image29.png"/><Relationship Id="rId10" Type="http://schemas.openxmlformats.org/officeDocument/2006/relationships/diagramLayout" Target="../diagrams/layout2.xml"/><Relationship Id="rId4" Type="http://schemas.openxmlformats.org/officeDocument/2006/relationships/image" Target="../media/image28.png"/><Relationship Id="rId9"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32.png"/><Relationship Id="rId7" Type="http://schemas.openxmlformats.org/officeDocument/2006/relationships/diagramQuickStyle" Target="../diagrams/quickStyle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3.png"/><Relationship Id="rId9"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825815" y="2372761"/>
            <a:ext cx="8457000" cy="2515500"/>
          </a:xfrm>
          <a:prstGeom prst="rect">
            <a:avLst/>
          </a:prstGeom>
        </p:spPr>
        <p:txBody>
          <a:bodyPr spcFirstLastPara="1" wrap="square" lIns="113100" tIns="113100" rIns="113100" bIns="113100" anchor="t" anchorCtr="0">
            <a:noAutofit/>
          </a:bodyPr>
          <a:lstStyle/>
          <a:p>
            <a:pPr marL="0" lvl="0" indent="0" algn="ctr" rtl="0">
              <a:spcBef>
                <a:spcPts val="0"/>
              </a:spcBef>
              <a:spcAft>
                <a:spcPts val="0"/>
              </a:spcAft>
              <a:buNone/>
            </a:pPr>
            <a:r>
              <a:rPr lang="en" sz="3500">
                <a:latin typeface="Lato"/>
                <a:ea typeface="Lato"/>
                <a:cs typeface="Lato"/>
                <a:sym typeface="Lato"/>
              </a:rPr>
              <a:t>CREDIT RISK ANALYSIS IN </a:t>
            </a:r>
            <a:endParaRPr sz="3500">
              <a:latin typeface="Lato"/>
              <a:ea typeface="Lato"/>
              <a:cs typeface="Lato"/>
              <a:sym typeface="Lato"/>
            </a:endParaRPr>
          </a:p>
          <a:p>
            <a:pPr marL="0" lvl="0" indent="0" algn="ctr" rtl="0">
              <a:spcBef>
                <a:spcPts val="0"/>
              </a:spcBef>
              <a:spcAft>
                <a:spcPts val="0"/>
              </a:spcAft>
              <a:buNone/>
            </a:pPr>
            <a:r>
              <a:rPr lang="en" sz="3500">
                <a:latin typeface="Lato"/>
                <a:ea typeface="Lato"/>
                <a:cs typeface="Lato"/>
                <a:sym typeface="Lato"/>
              </a:rPr>
              <a:t>SOCIAL LENDING ECOSYSTEM</a:t>
            </a:r>
            <a:endParaRPr sz="3500">
              <a:latin typeface="Lato"/>
              <a:ea typeface="Lato"/>
              <a:cs typeface="Lato"/>
              <a:sym typeface="Lato"/>
            </a:endParaRPr>
          </a:p>
          <a:p>
            <a:pPr marL="0" lvl="0" indent="0" algn="ctr" rtl="0">
              <a:spcBef>
                <a:spcPts val="0"/>
              </a:spcBef>
              <a:spcAft>
                <a:spcPts val="0"/>
              </a:spcAft>
              <a:buNone/>
            </a:pPr>
            <a:endParaRPr sz="3500">
              <a:latin typeface="Lato"/>
              <a:ea typeface="Lato"/>
              <a:cs typeface="Lato"/>
              <a:sym typeface="Lato"/>
            </a:endParaRPr>
          </a:p>
        </p:txBody>
      </p:sp>
      <p:grpSp>
        <p:nvGrpSpPr>
          <p:cNvPr id="88" name="Google Shape;88;p13"/>
          <p:cNvGrpSpPr/>
          <p:nvPr/>
        </p:nvGrpSpPr>
        <p:grpSpPr>
          <a:xfrm>
            <a:off x="6729959" y="5028975"/>
            <a:ext cx="1263865" cy="1312957"/>
            <a:chOff x="2404875" y="3592725"/>
            <a:chExt cx="298525" cy="293825"/>
          </a:xfrm>
        </p:grpSpPr>
        <p:sp>
          <p:nvSpPr>
            <p:cNvPr id="89" name="Google Shape;89;p13"/>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rgbClr val="BF9000"/>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solidFill>
                  <a:schemeClr val="dk2"/>
                </a:solidFill>
              </a:endParaRPr>
            </a:p>
          </p:txBody>
        </p:sp>
        <p:sp>
          <p:nvSpPr>
            <p:cNvPr id="90" name="Google Shape;90;p13"/>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rgbClr val="BF9000"/>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solidFill>
                  <a:schemeClr val="dk2"/>
                </a:solidFill>
              </a:endParaRPr>
            </a:p>
          </p:txBody>
        </p:sp>
        <p:sp>
          <p:nvSpPr>
            <p:cNvPr id="91" name="Google Shape;91;p13"/>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rgbClr val="BF9000"/>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solidFill>
                  <a:schemeClr val="dk2"/>
                </a:solidFill>
              </a:endParaRPr>
            </a:p>
          </p:txBody>
        </p:sp>
      </p:grpSp>
      <p:pic>
        <p:nvPicPr>
          <p:cNvPr id="92" name="Google Shape;92;p13"/>
          <p:cNvPicPr preferRelativeResize="0"/>
          <p:nvPr/>
        </p:nvPicPr>
        <p:blipFill>
          <a:blip r:embed="rId3">
            <a:alphaModFix/>
          </a:blip>
          <a:stretch>
            <a:fillRect/>
          </a:stretch>
        </p:blipFill>
        <p:spPr>
          <a:xfrm>
            <a:off x="398475" y="1445925"/>
            <a:ext cx="1905000" cy="552450"/>
          </a:xfrm>
          <a:prstGeom prst="rect">
            <a:avLst/>
          </a:prstGeom>
          <a:noFill/>
          <a:ln>
            <a:noFill/>
          </a:ln>
        </p:spPr>
      </p:pic>
      <p:grpSp>
        <p:nvGrpSpPr>
          <p:cNvPr id="93" name="Google Shape;93;p13"/>
          <p:cNvGrpSpPr/>
          <p:nvPr/>
        </p:nvGrpSpPr>
        <p:grpSpPr>
          <a:xfrm>
            <a:off x="5227298" y="5146234"/>
            <a:ext cx="1290297" cy="1157788"/>
            <a:chOff x="946175" y="3619500"/>
            <a:chExt cx="296975" cy="293825"/>
          </a:xfrm>
        </p:grpSpPr>
        <p:sp>
          <p:nvSpPr>
            <p:cNvPr id="94" name="Google Shape;94;p13"/>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rgbClr val="351C7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95" name="Google Shape;95;p13"/>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rgbClr val="351C7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96" name="Google Shape;96;p13"/>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rgbClr val="351C7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97" name="Google Shape;97;p13"/>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rgbClr val="351C7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98" name="Google Shape;98;p13"/>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rgbClr val="351C7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99" name="Google Shape;99;p13"/>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rgbClr val="351C7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grpSp>
        <p:nvGrpSpPr>
          <p:cNvPr id="100" name="Google Shape;100;p13"/>
          <p:cNvGrpSpPr/>
          <p:nvPr/>
        </p:nvGrpSpPr>
        <p:grpSpPr>
          <a:xfrm>
            <a:off x="1931553" y="5089516"/>
            <a:ext cx="1155275" cy="1191879"/>
            <a:chOff x="580725" y="3617925"/>
            <a:chExt cx="299325" cy="297375"/>
          </a:xfrm>
        </p:grpSpPr>
        <p:sp>
          <p:nvSpPr>
            <p:cNvPr id="101" name="Google Shape;101;p13"/>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1155CC"/>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02" name="Google Shape;102;p13"/>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1155CC"/>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03" name="Google Shape;103;p13"/>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1155CC"/>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04" name="Google Shape;104;p13"/>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1155CC"/>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05" name="Google Shape;105;p13"/>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1155CC"/>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grpSp>
        <p:nvGrpSpPr>
          <p:cNvPr id="106" name="Google Shape;106;p13"/>
          <p:cNvGrpSpPr/>
          <p:nvPr/>
        </p:nvGrpSpPr>
        <p:grpSpPr>
          <a:xfrm>
            <a:off x="322347" y="5079796"/>
            <a:ext cx="1094219" cy="1268132"/>
            <a:chOff x="3497300" y="3227275"/>
            <a:chExt cx="296175" cy="296175"/>
          </a:xfrm>
        </p:grpSpPr>
        <p:sp>
          <p:nvSpPr>
            <p:cNvPr id="107" name="Google Shape;107;p13"/>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rgbClr val="CC0000"/>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08" name="Google Shape;108;p13"/>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rgbClr val="CC0000"/>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09" name="Google Shape;109;p13"/>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rgbClr val="CC0000"/>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10" name="Google Shape;110;p13"/>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rgbClr val="CC0000"/>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11" name="Google Shape;111;p13"/>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rgbClr val="CC0000"/>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12" name="Google Shape;112;p13"/>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rgbClr val="CC0000"/>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13" name="Google Shape;113;p13"/>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rgbClr val="CC0000"/>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14" name="Google Shape;114;p13"/>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rgbClr val="CC0000"/>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grpSp>
        <p:nvGrpSpPr>
          <p:cNvPr id="115" name="Google Shape;115;p13"/>
          <p:cNvGrpSpPr/>
          <p:nvPr/>
        </p:nvGrpSpPr>
        <p:grpSpPr>
          <a:xfrm>
            <a:off x="8303525" y="5115947"/>
            <a:ext cx="1308156" cy="1308406"/>
            <a:chOff x="-1960150" y="3956600"/>
            <a:chExt cx="308775" cy="291450"/>
          </a:xfrm>
        </p:grpSpPr>
        <p:sp>
          <p:nvSpPr>
            <p:cNvPr id="116" name="Google Shape;116;p13"/>
            <p:cNvSpPr/>
            <p:nvPr/>
          </p:nvSpPr>
          <p:spPr>
            <a:xfrm>
              <a:off x="-1960150" y="3956600"/>
              <a:ext cx="308775" cy="51275"/>
            </a:xfrm>
            <a:custGeom>
              <a:avLst/>
              <a:gdLst/>
              <a:ahLst/>
              <a:cxnLst/>
              <a:rect l="l" t="t" r="r" b="b"/>
              <a:pathLst>
                <a:path w="12351" h="2051" extrusionOk="0">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rgbClr val="FF9900"/>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17" name="Google Shape;117;p13"/>
            <p:cNvSpPr/>
            <p:nvPr/>
          </p:nvSpPr>
          <p:spPr>
            <a:xfrm>
              <a:off x="-1934950" y="4025925"/>
              <a:ext cx="256000" cy="222125"/>
            </a:xfrm>
            <a:custGeom>
              <a:avLst/>
              <a:gdLst/>
              <a:ahLst/>
              <a:cxnLst/>
              <a:rect l="l" t="t" r="r" b="b"/>
              <a:pathLst>
                <a:path w="10240" h="8885" extrusionOk="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rgbClr val="FF9900"/>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grpSp>
        <p:nvGrpSpPr>
          <p:cNvPr id="118" name="Google Shape;118;p13"/>
          <p:cNvGrpSpPr/>
          <p:nvPr/>
        </p:nvGrpSpPr>
        <p:grpSpPr>
          <a:xfrm>
            <a:off x="3549212" y="5036334"/>
            <a:ext cx="1257766" cy="1288000"/>
            <a:chOff x="6143725" y="3582500"/>
            <a:chExt cx="295375" cy="294575"/>
          </a:xfrm>
        </p:grpSpPr>
        <p:sp>
          <p:nvSpPr>
            <p:cNvPr id="119" name="Google Shape;119;p13"/>
            <p:cNvSpPr/>
            <p:nvPr/>
          </p:nvSpPr>
          <p:spPr>
            <a:xfrm>
              <a:off x="6143725" y="3720325"/>
              <a:ext cx="295375" cy="156750"/>
            </a:xfrm>
            <a:custGeom>
              <a:avLst/>
              <a:gdLst/>
              <a:ahLst/>
              <a:cxnLst/>
              <a:rect l="l" t="t" r="r" b="b"/>
              <a:pathLst>
                <a:path w="11815" h="6270" extrusionOk="0">
                  <a:moveTo>
                    <a:pt x="7309" y="1418"/>
                  </a:moveTo>
                  <a:cubicBezTo>
                    <a:pt x="7908" y="1418"/>
                    <a:pt x="8349" y="1891"/>
                    <a:pt x="8349" y="2458"/>
                  </a:cubicBezTo>
                  <a:cubicBezTo>
                    <a:pt x="8349" y="2993"/>
                    <a:pt x="7845" y="3466"/>
                    <a:pt x="7309" y="3466"/>
                  </a:cubicBezTo>
                  <a:lnTo>
                    <a:pt x="4474" y="3466"/>
                  </a:lnTo>
                  <a:cubicBezTo>
                    <a:pt x="3875" y="3466"/>
                    <a:pt x="3434" y="2993"/>
                    <a:pt x="3434" y="2458"/>
                  </a:cubicBezTo>
                  <a:cubicBezTo>
                    <a:pt x="3434" y="1859"/>
                    <a:pt x="3907" y="1418"/>
                    <a:pt x="4474" y="1418"/>
                  </a:cubicBezTo>
                  <a:close/>
                  <a:moveTo>
                    <a:pt x="1008" y="1"/>
                  </a:moveTo>
                  <a:cubicBezTo>
                    <a:pt x="410" y="1"/>
                    <a:pt x="0" y="473"/>
                    <a:pt x="0" y="1040"/>
                  </a:cubicBezTo>
                  <a:lnTo>
                    <a:pt x="0" y="5262"/>
                  </a:lnTo>
                  <a:cubicBezTo>
                    <a:pt x="0" y="5829"/>
                    <a:pt x="473" y="6270"/>
                    <a:pt x="1008" y="6270"/>
                  </a:cubicBezTo>
                  <a:lnTo>
                    <a:pt x="10775" y="6270"/>
                  </a:lnTo>
                  <a:cubicBezTo>
                    <a:pt x="11373" y="6270"/>
                    <a:pt x="11815" y="5797"/>
                    <a:pt x="11815" y="5262"/>
                  </a:cubicBezTo>
                  <a:lnTo>
                    <a:pt x="11815" y="1040"/>
                  </a:lnTo>
                  <a:cubicBezTo>
                    <a:pt x="11783" y="473"/>
                    <a:pt x="11342" y="1"/>
                    <a:pt x="10775" y="1"/>
                  </a:cubicBezTo>
                  <a:close/>
                </a:path>
              </a:pathLst>
            </a:custGeom>
            <a:solidFill>
              <a:srgbClr val="085631"/>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20" name="Google Shape;120;p13"/>
            <p:cNvSpPr/>
            <p:nvPr/>
          </p:nvSpPr>
          <p:spPr>
            <a:xfrm>
              <a:off x="6246900" y="3773100"/>
              <a:ext cx="88225" cy="17350"/>
            </a:xfrm>
            <a:custGeom>
              <a:avLst/>
              <a:gdLst/>
              <a:ahLst/>
              <a:cxnLst/>
              <a:rect l="l" t="t" r="r" b="b"/>
              <a:pathLst>
                <a:path w="3529" h="694" extrusionOk="0">
                  <a:moveTo>
                    <a:pt x="347" y="0"/>
                  </a:moveTo>
                  <a:cubicBezTo>
                    <a:pt x="158" y="0"/>
                    <a:pt x="0" y="126"/>
                    <a:pt x="0" y="347"/>
                  </a:cubicBezTo>
                  <a:cubicBezTo>
                    <a:pt x="0" y="536"/>
                    <a:pt x="158" y="693"/>
                    <a:pt x="347" y="693"/>
                  </a:cubicBezTo>
                  <a:lnTo>
                    <a:pt x="3182" y="693"/>
                  </a:lnTo>
                  <a:cubicBezTo>
                    <a:pt x="3371" y="693"/>
                    <a:pt x="3529" y="536"/>
                    <a:pt x="3529" y="347"/>
                  </a:cubicBezTo>
                  <a:cubicBezTo>
                    <a:pt x="3529" y="126"/>
                    <a:pt x="3371" y="0"/>
                    <a:pt x="3182" y="0"/>
                  </a:cubicBezTo>
                  <a:close/>
                </a:path>
              </a:pathLst>
            </a:custGeom>
            <a:solidFill>
              <a:srgbClr val="085631"/>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21" name="Google Shape;121;p13"/>
            <p:cNvSpPr/>
            <p:nvPr/>
          </p:nvSpPr>
          <p:spPr>
            <a:xfrm>
              <a:off x="6161050" y="3582500"/>
              <a:ext cx="86650" cy="34675"/>
            </a:xfrm>
            <a:custGeom>
              <a:avLst/>
              <a:gdLst/>
              <a:ahLst/>
              <a:cxnLst/>
              <a:rect l="l" t="t" r="r" b="b"/>
              <a:pathLst>
                <a:path w="3466" h="1387" extrusionOk="0">
                  <a:moveTo>
                    <a:pt x="1008" y="0"/>
                  </a:moveTo>
                  <a:cubicBezTo>
                    <a:pt x="441" y="0"/>
                    <a:pt x="0" y="473"/>
                    <a:pt x="0" y="1040"/>
                  </a:cubicBezTo>
                  <a:lnTo>
                    <a:pt x="0" y="1386"/>
                  </a:lnTo>
                  <a:lnTo>
                    <a:pt x="3466" y="1386"/>
                  </a:lnTo>
                  <a:lnTo>
                    <a:pt x="3466" y="1040"/>
                  </a:lnTo>
                  <a:lnTo>
                    <a:pt x="3434" y="1040"/>
                  </a:lnTo>
                  <a:cubicBezTo>
                    <a:pt x="3434" y="441"/>
                    <a:pt x="2962" y="0"/>
                    <a:pt x="2395" y="0"/>
                  </a:cubicBezTo>
                  <a:close/>
                </a:path>
              </a:pathLst>
            </a:custGeom>
            <a:solidFill>
              <a:srgbClr val="085631"/>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22" name="Google Shape;122;p13"/>
            <p:cNvSpPr/>
            <p:nvPr/>
          </p:nvSpPr>
          <p:spPr>
            <a:xfrm>
              <a:off x="6160250" y="3633675"/>
              <a:ext cx="86675" cy="69350"/>
            </a:xfrm>
            <a:custGeom>
              <a:avLst/>
              <a:gdLst/>
              <a:ahLst/>
              <a:cxnLst/>
              <a:rect l="l" t="t" r="r" b="b"/>
              <a:pathLst>
                <a:path w="3467" h="2774" extrusionOk="0">
                  <a:moveTo>
                    <a:pt x="2112" y="726"/>
                  </a:moveTo>
                  <a:cubicBezTo>
                    <a:pt x="2332" y="726"/>
                    <a:pt x="2458" y="883"/>
                    <a:pt x="2458" y="1072"/>
                  </a:cubicBezTo>
                  <a:cubicBezTo>
                    <a:pt x="2458" y="1261"/>
                    <a:pt x="2332" y="1419"/>
                    <a:pt x="2112" y="1419"/>
                  </a:cubicBezTo>
                  <a:lnTo>
                    <a:pt x="1419" y="1419"/>
                  </a:lnTo>
                  <a:cubicBezTo>
                    <a:pt x="1230" y="1419"/>
                    <a:pt x="1072" y="1261"/>
                    <a:pt x="1072" y="1072"/>
                  </a:cubicBezTo>
                  <a:cubicBezTo>
                    <a:pt x="1072" y="883"/>
                    <a:pt x="1230" y="726"/>
                    <a:pt x="1419" y="726"/>
                  </a:cubicBezTo>
                  <a:close/>
                  <a:moveTo>
                    <a:pt x="1" y="1"/>
                  </a:moveTo>
                  <a:lnTo>
                    <a:pt x="1" y="2773"/>
                  </a:lnTo>
                  <a:lnTo>
                    <a:pt x="3466" y="2773"/>
                  </a:lnTo>
                  <a:lnTo>
                    <a:pt x="3466" y="1"/>
                  </a:lnTo>
                  <a:close/>
                </a:path>
              </a:pathLst>
            </a:custGeom>
            <a:solidFill>
              <a:srgbClr val="085631"/>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23" name="Google Shape;123;p13"/>
            <p:cNvSpPr/>
            <p:nvPr/>
          </p:nvSpPr>
          <p:spPr>
            <a:xfrm>
              <a:off x="6336675" y="3599025"/>
              <a:ext cx="85875" cy="69350"/>
            </a:xfrm>
            <a:custGeom>
              <a:avLst/>
              <a:gdLst/>
              <a:ahLst/>
              <a:cxnLst/>
              <a:rect l="l" t="t" r="r" b="b"/>
              <a:pathLst>
                <a:path w="3435" h="2774" extrusionOk="0">
                  <a:moveTo>
                    <a:pt x="1986" y="1387"/>
                  </a:moveTo>
                  <a:cubicBezTo>
                    <a:pt x="2206" y="1387"/>
                    <a:pt x="2364" y="1545"/>
                    <a:pt x="2364" y="1765"/>
                  </a:cubicBezTo>
                  <a:cubicBezTo>
                    <a:pt x="2364" y="1954"/>
                    <a:pt x="2206" y="2112"/>
                    <a:pt x="1986" y="2112"/>
                  </a:cubicBezTo>
                  <a:lnTo>
                    <a:pt x="1293" y="2112"/>
                  </a:lnTo>
                  <a:cubicBezTo>
                    <a:pt x="1104" y="2112"/>
                    <a:pt x="946" y="1954"/>
                    <a:pt x="946" y="1765"/>
                  </a:cubicBezTo>
                  <a:cubicBezTo>
                    <a:pt x="946" y="1545"/>
                    <a:pt x="1104" y="1387"/>
                    <a:pt x="1293" y="1387"/>
                  </a:cubicBezTo>
                  <a:close/>
                  <a:moveTo>
                    <a:pt x="1009" y="1"/>
                  </a:moveTo>
                  <a:cubicBezTo>
                    <a:pt x="410" y="1"/>
                    <a:pt x="1" y="473"/>
                    <a:pt x="1" y="1040"/>
                  </a:cubicBezTo>
                  <a:lnTo>
                    <a:pt x="1" y="2773"/>
                  </a:lnTo>
                  <a:lnTo>
                    <a:pt x="3435" y="2773"/>
                  </a:lnTo>
                  <a:lnTo>
                    <a:pt x="3435" y="1040"/>
                  </a:lnTo>
                  <a:lnTo>
                    <a:pt x="3403" y="1040"/>
                  </a:lnTo>
                  <a:cubicBezTo>
                    <a:pt x="3403" y="442"/>
                    <a:pt x="2931" y="1"/>
                    <a:pt x="2395" y="1"/>
                  </a:cubicBezTo>
                  <a:close/>
                </a:path>
              </a:pathLst>
            </a:custGeom>
            <a:solidFill>
              <a:srgbClr val="085631"/>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24" name="Google Shape;124;p13"/>
            <p:cNvSpPr/>
            <p:nvPr/>
          </p:nvSpPr>
          <p:spPr>
            <a:xfrm>
              <a:off x="6335100" y="3686450"/>
              <a:ext cx="86675" cy="17350"/>
            </a:xfrm>
            <a:custGeom>
              <a:avLst/>
              <a:gdLst/>
              <a:ahLst/>
              <a:cxnLst/>
              <a:rect l="l" t="t" r="r" b="b"/>
              <a:pathLst>
                <a:path w="3467" h="694" extrusionOk="0">
                  <a:moveTo>
                    <a:pt x="1" y="1"/>
                  </a:moveTo>
                  <a:lnTo>
                    <a:pt x="1" y="694"/>
                  </a:lnTo>
                  <a:lnTo>
                    <a:pt x="3466" y="694"/>
                  </a:lnTo>
                  <a:lnTo>
                    <a:pt x="3466" y="1"/>
                  </a:lnTo>
                  <a:close/>
                </a:path>
              </a:pathLst>
            </a:custGeom>
            <a:solidFill>
              <a:srgbClr val="085631"/>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25" name="Google Shape;125;p13"/>
            <p:cNvSpPr/>
            <p:nvPr/>
          </p:nvSpPr>
          <p:spPr>
            <a:xfrm>
              <a:off x="6264225" y="3617150"/>
              <a:ext cx="53575" cy="86650"/>
            </a:xfrm>
            <a:custGeom>
              <a:avLst/>
              <a:gdLst/>
              <a:ahLst/>
              <a:cxnLst/>
              <a:rect l="l" t="t" r="r" b="b"/>
              <a:pathLst>
                <a:path w="2143" h="3466" extrusionOk="0">
                  <a:moveTo>
                    <a:pt x="1072" y="0"/>
                  </a:moveTo>
                  <a:cubicBezTo>
                    <a:pt x="473" y="0"/>
                    <a:pt x="0" y="441"/>
                    <a:pt x="0" y="1040"/>
                  </a:cubicBezTo>
                  <a:lnTo>
                    <a:pt x="0" y="3466"/>
                  </a:lnTo>
                  <a:lnTo>
                    <a:pt x="2143" y="3466"/>
                  </a:lnTo>
                  <a:lnTo>
                    <a:pt x="2143" y="1040"/>
                  </a:lnTo>
                  <a:cubicBezTo>
                    <a:pt x="2143" y="441"/>
                    <a:pt x="1670" y="0"/>
                    <a:pt x="1072" y="0"/>
                  </a:cubicBezTo>
                  <a:close/>
                </a:path>
              </a:pathLst>
            </a:custGeom>
            <a:solidFill>
              <a:srgbClr val="085631"/>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3" name="Google Shape;433;p24"/>
          <p:cNvSpPr txBox="1">
            <a:spLocks noGrp="1"/>
          </p:cNvSpPr>
          <p:nvPr>
            <p:ph type="title"/>
          </p:nvPr>
        </p:nvSpPr>
        <p:spPr>
          <a:xfrm>
            <a:off x="345800" y="116203"/>
            <a:ext cx="3921400" cy="721998"/>
          </a:xfrm>
        </p:spPr>
        <p:txBody>
          <a:bodyPr spcFirstLastPara="1" wrap="square" lIns="113100" tIns="113100" rIns="113100" bIns="113100" anchor="t" anchorCtr="0">
            <a:normAutofit/>
          </a:bodyPr>
          <a:lstStyle/>
          <a:p>
            <a:pPr marL="0" lvl="0" indent="0"/>
            <a:r>
              <a:rPr lang="en-US" b="1" i="0" u="none" strike="noStrike" cap="none">
                <a:latin typeface="Raleway"/>
                <a:ea typeface="Raleway"/>
                <a:cs typeface="Raleway"/>
                <a:sym typeface="Raleway"/>
              </a:rPr>
              <a:t>Su</a:t>
            </a:r>
            <a:r>
              <a:rPr lang="en-US"/>
              <a:t>mmary</a:t>
            </a:r>
            <a:endParaRPr lang="en-US" b="1" i="0" u="none" strike="noStrike" cap="none">
              <a:latin typeface="Raleway"/>
              <a:ea typeface="Raleway"/>
              <a:cs typeface="Raleway"/>
              <a:sym typeface="Raleway"/>
            </a:endParaRPr>
          </a:p>
        </p:txBody>
      </p:sp>
      <p:sp>
        <p:nvSpPr>
          <p:cNvPr id="432" name="Google Shape;432;p24"/>
          <p:cNvSpPr txBox="1"/>
          <p:nvPr/>
        </p:nvSpPr>
        <p:spPr>
          <a:xfrm>
            <a:off x="854825" y="1588782"/>
            <a:ext cx="1041300" cy="411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graphicFrame>
        <p:nvGraphicFramePr>
          <p:cNvPr id="4" name="Diagram 3">
            <a:extLst>
              <a:ext uri="{FF2B5EF4-FFF2-40B4-BE49-F238E27FC236}">
                <a16:creationId xmlns:a16="http://schemas.microsoft.com/office/drawing/2014/main" id="{0216BDC2-8F34-C747-81FD-478E73270B73}"/>
              </a:ext>
            </a:extLst>
          </p:cNvPr>
          <p:cNvGraphicFramePr/>
          <p:nvPr>
            <p:extLst>
              <p:ext uri="{D42A27DB-BD31-4B8C-83A1-F6EECF244321}">
                <p14:modId xmlns:p14="http://schemas.microsoft.com/office/powerpoint/2010/main" val="1048597432"/>
              </p:ext>
            </p:extLst>
          </p:nvPr>
        </p:nvGraphicFramePr>
        <p:xfrm>
          <a:off x="228600" y="1557580"/>
          <a:ext cx="9601199" cy="48691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graphicFrame>
        <p:nvGraphicFramePr>
          <p:cNvPr id="261" name="Diagram 260">
            <a:extLst>
              <a:ext uri="{FF2B5EF4-FFF2-40B4-BE49-F238E27FC236}">
                <a16:creationId xmlns:a16="http://schemas.microsoft.com/office/drawing/2014/main" id="{28C68C0A-D12F-8A4C-9E9A-F398954236A4}"/>
              </a:ext>
            </a:extLst>
          </p:cNvPr>
          <p:cNvGraphicFramePr/>
          <p:nvPr>
            <p:extLst>
              <p:ext uri="{D42A27DB-BD31-4B8C-83A1-F6EECF244321}">
                <p14:modId xmlns:p14="http://schemas.microsoft.com/office/powerpoint/2010/main" val="3570578565"/>
              </p:ext>
            </p:extLst>
          </p:nvPr>
        </p:nvGraphicFramePr>
        <p:xfrm>
          <a:off x="659016" y="1094251"/>
          <a:ext cx="9236313" cy="60409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2" name="Google Shape;236;p14">
            <a:extLst>
              <a:ext uri="{FF2B5EF4-FFF2-40B4-BE49-F238E27FC236}">
                <a16:creationId xmlns:a16="http://schemas.microsoft.com/office/drawing/2014/main" id="{C078FA89-C732-5447-B419-A0BD94AF48E5}"/>
              </a:ext>
            </a:extLst>
          </p:cNvPr>
          <p:cNvSpPr txBox="1"/>
          <p:nvPr/>
        </p:nvSpPr>
        <p:spPr>
          <a:xfrm>
            <a:off x="702425" y="1654350"/>
            <a:ext cx="1041300" cy="411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14"/>
          <p:cNvPicPr preferRelativeResize="0"/>
          <p:nvPr/>
        </p:nvPicPr>
        <p:blipFill>
          <a:blip r:embed="rId3">
            <a:alphaModFix/>
          </a:blip>
          <a:stretch>
            <a:fillRect/>
          </a:stretch>
        </p:blipFill>
        <p:spPr>
          <a:xfrm>
            <a:off x="2503974" y="2201587"/>
            <a:ext cx="1653288" cy="1790582"/>
          </a:xfrm>
          <a:prstGeom prst="rect">
            <a:avLst/>
          </a:prstGeom>
          <a:noFill/>
          <a:ln>
            <a:noFill/>
          </a:ln>
        </p:spPr>
      </p:pic>
      <p:pic>
        <p:nvPicPr>
          <p:cNvPr id="131" name="Google Shape;131;p14"/>
          <p:cNvPicPr preferRelativeResize="0"/>
          <p:nvPr/>
        </p:nvPicPr>
        <p:blipFill>
          <a:blip r:embed="rId4">
            <a:alphaModFix/>
          </a:blip>
          <a:stretch>
            <a:fillRect/>
          </a:stretch>
        </p:blipFill>
        <p:spPr>
          <a:xfrm>
            <a:off x="2975795" y="2686678"/>
            <a:ext cx="775045" cy="846425"/>
          </a:xfrm>
          <a:prstGeom prst="rect">
            <a:avLst/>
          </a:prstGeom>
          <a:noFill/>
          <a:ln>
            <a:noFill/>
          </a:ln>
        </p:spPr>
      </p:pic>
      <p:grpSp>
        <p:nvGrpSpPr>
          <p:cNvPr id="132" name="Google Shape;132;p14"/>
          <p:cNvGrpSpPr/>
          <p:nvPr/>
        </p:nvGrpSpPr>
        <p:grpSpPr>
          <a:xfrm>
            <a:off x="998138" y="2095353"/>
            <a:ext cx="301638" cy="375665"/>
            <a:chOff x="-57578225" y="1904075"/>
            <a:chExt cx="319025" cy="318225"/>
          </a:xfrm>
        </p:grpSpPr>
        <p:sp>
          <p:nvSpPr>
            <p:cNvPr id="133" name="Google Shape;133;p14"/>
            <p:cNvSpPr/>
            <p:nvPr/>
          </p:nvSpPr>
          <p:spPr>
            <a:xfrm>
              <a:off x="-57578225" y="1904075"/>
              <a:ext cx="319025" cy="318225"/>
            </a:xfrm>
            <a:custGeom>
              <a:avLst/>
              <a:gdLst/>
              <a:ahLst/>
              <a:cxnLst/>
              <a:rect l="l" t="t" r="r" b="b"/>
              <a:pathLst>
                <a:path w="12761" h="12729" extrusionOk="0">
                  <a:moveTo>
                    <a:pt x="4601" y="1418"/>
                  </a:moveTo>
                  <a:cubicBezTo>
                    <a:pt x="4632" y="1702"/>
                    <a:pt x="4727" y="1922"/>
                    <a:pt x="4790" y="2206"/>
                  </a:cubicBezTo>
                  <a:cubicBezTo>
                    <a:pt x="3687" y="2962"/>
                    <a:pt x="2994" y="4254"/>
                    <a:pt x="2994" y="5640"/>
                  </a:cubicBezTo>
                  <a:lnTo>
                    <a:pt x="2994" y="5986"/>
                  </a:lnTo>
                  <a:cubicBezTo>
                    <a:pt x="2710" y="5986"/>
                    <a:pt x="2458" y="6081"/>
                    <a:pt x="2238" y="6175"/>
                  </a:cubicBezTo>
                  <a:lnTo>
                    <a:pt x="2238" y="5608"/>
                  </a:lnTo>
                  <a:cubicBezTo>
                    <a:pt x="2238" y="3876"/>
                    <a:pt x="3183" y="2300"/>
                    <a:pt x="4601" y="1418"/>
                  </a:cubicBezTo>
                  <a:close/>
                  <a:moveTo>
                    <a:pt x="7121" y="757"/>
                  </a:moveTo>
                  <a:cubicBezTo>
                    <a:pt x="9799" y="757"/>
                    <a:pt x="12004" y="2930"/>
                    <a:pt x="12004" y="5640"/>
                  </a:cubicBezTo>
                  <a:lnTo>
                    <a:pt x="12004" y="6238"/>
                  </a:lnTo>
                  <a:cubicBezTo>
                    <a:pt x="11752" y="6112"/>
                    <a:pt x="11532" y="6018"/>
                    <a:pt x="11248" y="6018"/>
                  </a:cubicBezTo>
                  <a:lnTo>
                    <a:pt x="10902" y="6018"/>
                  </a:lnTo>
                  <a:cubicBezTo>
                    <a:pt x="8098" y="6018"/>
                    <a:pt x="5703" y="3907"/>
                    <a:pt x="5325" y="1103"/>
                  </a:cubicBezTo>
                  <a:cubicBezTo>
                    <a:pt x="5861" y="883"/>
                    <a:pt x="6491" y="757"/>
                    <a:pt x="7121" y="757"/>
                  </a:cubicBezTo>
                  <a:close/>
                  <a:moveTo>
                    <a:pt x="2994" y="6742"/>
                  </a:moveTo>
                  <a:lnTo>
                    <a:pt x="2994" y="8223"/>
                  </a:lnTo>
                  <a:cubicBezTo>
                    <a:pt x="2616" y="8223"/>
                    <a:pt x="2238" y="7971"/>
                    <a:pt x="2238" y="7436"/>
                  </a:cubicBezTo>
                  <a:cubicBezTo>
                    <a:pt x="2269" y="7058"/>
                    <a:pt x="2584" y="6742"/>
                    <a:pt x="2994" y="6742"/>
                  </a:cubicBezTo>
                  <a:close/>
                  <a:moveTo>
                    <a:pt x="11248" y="6742"/>
                  </a:moveTo>
                  <a:cubicBezTo>
                    <a:pt x="11658" y="6742"/>
                    <a:pt x="12004" y="7058"/>
                    <a:pt x="12004" y="7499"/>
                  </a:cubicBezTo>
                  <a:cubicBezTo>
                    <a:pt x="12004" y="7908"/>
                    <a:pt x="11658" y="8223"/>
                    <a:pt x="11248" y="8223"/>
                  </a:cubicBezTo>
                  <a:lnTo>
                    <a:pt x="11248" y="6742"/>
                  </a:lnTo>
                  <a:close/>
                  <a:moveTo>
                    <a:pt x="1828" y="8444"/>
                  </a:moveTo>
                  <a:cubicBezTo>
                    <a:pt x="2112" y="8790"/>
                    <a:pt x="2553" y="8979"/>
                    <a:pt x="3025" y="8979"/>
                  </a:cubicBezTo>
                  <a:cubicBezTo>
                    <a:pt x="3088" y="9830"/>
                    <a:pt x="3466" y="10681"/>
                    <a:pt x="4034" y="11311"/>
                  </a:cubicBezTo>
                  <a:cubicBezTo>
                    <a:pt x="3656" y="11752"/>
                    <a:pt x="3183" y="11972"/>
                    <a:pt x="2616" y="11972"/>
                  </a:cubicBezTo>
                  <a:cubicBezTo>
                    <a:pt x="1608" y="11972"/>
                    <a:pt x="789" y="11153"/>
                    <a:pt x="789" y="10113"/>
                  </a:cubicBezTo>
                  <a:cubicBezTo>
                    <a:pt x="789" y="9420"/>
                    <a:pt x="1198" y="8759"/>
                    <a:pt x="1828" y="8444"/>
                  </a:cubicBezTo>
                  <a:close/>
                  <a:moveTo>
                    <a:pt x="5042" y="2962"/>
                  </a:moveTo>
                  <a:cubicBezTo>
                    <a:pt x="5987" y="5073"/>
                    <a:pt x="8066" y="6616"/>
                    <a:pt x="10461" y="6774"/>
                  </a:cubicBezTo>
                  <a:lnTo>
                    <a:pt x="10461" y="8664"/>
                  </a:lnTo>
                  <a:cubicBezTo>
                    <a:pt x="10492" y="10492"/>
                    <a:pt x="8980" y="11972"/>
                    <a:pt x="7121" y="11972"/>
                  </a:cubicBezTo>
                  <a:cubicBezTo>
                    <a:pt x="5262" y="11972"/>
                    <a:pt x="3719" y="10460"/>
                    <a:pt x="3719" y="8633"/>
                  </a:cubicBezTo>
                  <a:lnTo>
                    <a:pt x="3719" y="5640"/>
                  </a:lnTo>
                  <a:cubicBezTo>
                    <a:pt x="3719" y="4600"/>
                    <a:pt x="4254" y="3592"/>
                    <a:pt x="5042" y="2962"/>
                  </a:cubicBezTo>
                  <a:close/>
                  <a:moveTo>
                    <a:pt x="7121" y="0"/>
                  </a:moveTo>
                  <a:cubicBezTo>
                    <a:pt x="5577" y="0"/>
                    <a:pt x="4191" y="631"/>
                    <a:pt x="3151" y="1670"/>
                  </a:cubicBezTo>
                  <a:cubicBezTo>
                    <a:pt x="2080" y="2710"/>
                    <a:pt x="1482" y="4128"/>
                    <a:pt x="1482" y="5640"/>
                  </a:cubicBezTo>
                  <a:lnTo>
                    <a:pt x="1482" y="7751"/>
                  </a:lnTo>
                  <a:cubicBezTo>
                    <a:pt x="568" y="8192"/>
                    <a:pt x="1" y="9105"/>
                    <a:pt x="1" y="10113"/>
                  </a:cubicBezTo>
                  <a:cubicBezTo>
                    <a:pt x="1" y="11594"/>
                    <a:pt x="1167" y="12728"/>
                    <a:pt x="2584" y="12728"/>
                  </a:cubicBezTo>
                  <a:cubicBezTo>
                    <a:pt x="3340" y="12728"/>
                    <a:pt x="4034" y="12413"/>
                    <a:pt x="4569" y="11846"/>
                  </a:cubicBezTo>
                  <a:cubicBezTo>
                    <a:pt x="5262" y="12413"/>
                    <a:pt x="6176" y="12728"/>
                    <a:pt x="7121" y="12728"/>
                  </a:cubicBezTo>
                  <a:cubicBezTo>
                    <a:pt x="8224" y="12728"/>
                    <a:pt x="9232" y="12287"/>
                    <a:pt x="10020" y="11500"/>
                  </a:cubicBezTo>
                  <a:cubicBezTo>
                    <a:pt x="10744" y="10838"/>
                    <a:pt x="11122" y="9924"/>
                    <a:pt x="11217" y="8979"/>
                  </a:cubicBezTo>
                  <a:cubicBezTo>
                    <a:pt x="12036" y="8979"/>
                    <a:pt x="12697" y="8318"/>
                    <a:pt x="12697" y="7499"/>
                  </a:cubicBezTo>
                  <a:lnTo>
                    <a:pt x="12697" y="5640"/>
                  </a:lnTo>
                  <a:cubicBezTo>
                    <a:pt x="12760" y="4128"/>
                    <a:pt x="12162" y="2710"/>
                    <a:pt x="11091" y="1670"/>
                  </a:cubicBezTo>
                  <a:cubicBezTo>
                    <a:pt x="10020" y="599"/>
                    <a:pt x="8602" y="0"/>
                    <a:pt x="7121"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34" name="Google Shape;134;p14"/>
            <p:cNvSpPr/>
            <p:nvPr/>
          </p:nvSpPr>
          <p:spPr>
            <a:xfrm>
              <a:off x="-57446675" y="2073400"/>
              <a:ext cx="18125" cy="18150"/>
            </a:xfrm>
            <a:custGeom>
              <a:avLst/>
              <a:gdLst/>
              <a:ahLst/>
              <a:cxnLst/>
              <a:rect l="l" t="t" r="r" b="b"/>
              <a:pathLst>
                <a:path w="725" h="726" extrusionOk="0">
                  <a:moveTo>
                    <a:pt x="347" y="1"/>
                  </a:moveTo>
                  <a:cubicBezTo>
                    <a:pt x="158" y="1"/>
                    <a:pt x="0" y="158"/>
                    <a:pt x="0" y="348"/>
                  </a:cubicBezTo>
                  <a:cubicBezTo>
                    <a:pt x="0" y="568"/>
                    <a:pt x="158" y="726"/>
                    <a:pt x="347" y="726"/>
                  </a:cubicBezTo>
                  <a:cubicBezTo>
                    <a:pt x="567" y="726"/>
                    <a:pt x="725" y="568"/>
                    <a:pt x="725" y="348"/>
                  </a:cubicBezTo>
                  <a:cubicBezTo>
                    <a:pt x="725" y="158"/>
                    <a:pt x="567" y="1"/>
                    <a:pt x="347" y="1"/>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35" name="Google Shape;135;p14"/>
            <p:cNvSpPr/>
            <p:nvPr/>
          </p:nvSpPr>
          <p:spPr>
            <a:xfrm>
              <a:off x="-57371850" y="2073400"/>
              <a:ext cx="18125" cy="18150"/>
            </a:xfrm>
            <a:custGeom>
              <a:avLst/>
              <a:gdLst/>
              <a:ahLst/>
              <a:cxnLst/>
              <a:rect l="l" t="t" r="r" b="b"/>
              <a:pathLst>
                <a:path w="725" h="726" extrusionOk="0">
                  <a:moveTo>
                    <a:pt x="347" y="1"/>
                  </a:moveTo>
                  <a:cubicBezTo>
                    <a:pt x="158" y="1"/>
                    <a:pt x="0" y="158"/>
                    <a:pt x="0" y="348"/>
                  </a:cubicBezTo>
                  <a:cubicBezTo>
                    <a:pt x="0" y="537"/>
                    <a:pt x="158" y="726"/>
                    <a:pt x="347" y="726"/>
                  </a:cubicBezTo>
                  <a:cubicBezTo>
                    <a:pt x="567" y="726"/>
                    <a:pt x="725" y="537"/>
                    <a:pt x="725" y="348"/>
                  </a:cubicBezTo>
                  <a:cubicBezTo>
                    <a:pt x="725" y="158"/>
                    <a:pt x="567" y="1"/>
                    <a:pt x="347" y="1"/>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36" name="Google Shape;136;p14"/>
            <p:cNvSpPr/>
            <p:nvPr/>
          </p:nvSpPr>
          <p:spPr>
            <a:xfrm>
              <a:off x="-57436450" y="2136625"/>
              <a:ext cx="72500" cy="29750"/>
            </a:xfrm>
            <a:custGeom>
              <a:avLst/>
              <a:gdLst/>
              <a:ahLst/>
              <a:cxnLst/>
              <a:rect l="l" t="t" r="r" b="b"/>
              <a:pathLst>
                <a:path w="2900" h="1190" extrusionOk="0">
                  <a:moveTo>
                    <a:pt x="387" y="0"/>
                  </a:moveTo>
                  <a:cubicBezTo>
                    <a:pt x="292" y="0"/>
                    <a:pt x="206" y="40"/>
                    <a:pt x="158" y="118"/>
                  </a:cubicBezTo>
                  <a:cubicBezTo>
                    <a:pt x="1" y="276"/>
                    <a:pt x="1" y="496"/>
                    <a:pt x="158" y="622"/>
                  </a:cubicBezTo>
                  <a:cubicBezTo>
                    <a:pt x="505" y="969"/>
                    <a:pt x="977" y="1190"/>
                    <a:pt x="1450" y="1190"/>
                  </a:cubicBezTo>
                  <a:cubicBezTo>
                    <a:pt x="1923" y="1190"/>
                    <a:pt x="2427" y="969"/>
                    <a:pt x="2742" y="622"/>
                  </a:cubicBezTo>
                  <a:cubicBezTo>
                    <a:pt x="2899" y="465"/>
                    <a:pt x="2899" y="244"/>
                    <a:pt x="2742" y="118"/>
                  </a:cubicBezTo>
                  <a:cubicBezTo>
                    <a:pt x="2679" y="40"/>
                    <a:pt x="2592" y="0"/>
                    <a:pt x="2502" y="0"/>
                  </a:cubicBezTo>
                  <a:cubicBezTo>
                    <a:pt x="2411" y="0"/>
                    <a:pt x="2316" y="40"/>
                    <a:pt x="2238" y="118"/>
                  </a:cubicBezTo>
                  <a:cubicBezTo>
                    <a:pt x="2049" y="307"/>
                    <a:pt x="1734" y="433"/>
                    <a:pt x="1450" y="433"/>
                  </a:cubicBezTo>
                  <a:cubicBezTo>
                    <a:pt x="1167" y="433"/>
                    <a:pt x="851" y="307"/>
                    <a:pt x="662" y="118"/>
                  </a:cubicBezTo>
                  <a:cubicBezTo>
                    <a:pt x="584" y="40"/>
                    <a:pt x="481" y="0"/>
                    <a:pt x="387"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grpSp>
        <p:nvGrpSpPr>
          <p:cNvPr id="137" name="Google Shape;137;p14"/>
          <p:cNvGrpSpPr/>
          <p:nvPr/>
        </p:nvGrpSpPr>
        <p:grpSpPr>
          <a:xfrm>
            <a:off x="615106" y="2081963"/>
            <a:ext cx="364335" cy="372779"/>
            <a:chOff x="-56407800" y="1902600"/>
            <a:chExt cx="326875" cy="318125"/>
          </a:xfrm>
        </p:grpSpPr>
        <p:sp>
          <p:nvSpPr>
            <p:cNvPr id="138" name="Google Shape;138;p14"/>
            <p:cNvSpPr/>
            <p:nvPr/>
          </p:nvSpPr>
          <p:spPr>
            <a:xfrm>
              <a:off x="-56289650" y="2072625"/>
              <a:ext cx="17325" cy="17350"/>
            </a:xfrm>
            <a:custGeom>
              <a:avLst/>
              <a:gdLst/>
              <a:ahLst/>
              <a:cxnLst/>
              <a:rect l="l" t="t" r="r" b="b"/>
              <a:pathLst>
                <a:path w="693"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39" name="Google Shape;139;p14"/>
            <p:cNvSpPr/>
            <p:nvPr/>
          </p:nvSpPr>
          <p:spPr>
            <a:xfrm>
              <a:off x="-56215625" y="2072625"/>
              <a:ext cx="17350" cy="17350"/>
            </a:xfrm>
            <a:custGeom>
              <a:avLst/>
              <a:gdLst/>
              <a:ahLst/>
              <a:cxnLst/>
              <a:rect l="l" t="t" r="r" b="b"/>
              <a:pathLst>
                <a:path w="694" h="694" extrusionOk="0">
                  <a:moveTo>
                    <a:pt x="347" y="0"/>
                  </a:moveTo>
                  <a:cubicBezTo>
                    <a:pt x="158" y="0"/>
                    <a:pt x="1" y="158"/>
                    <a:pt x="1" y="347"/>
                  </a:cubicBezTo>
                  <a:cubicBezTo>
                    <a:pt x="1" y="536"/>
                    <a:pt x="158" y="694"/>
                    <a:pt x="347" y="694"/>
                  </a:cubicBezTo>
                  <a:cubicBezTo>
                    <a:pt x="536" y="694"/>
                    <a:pt x="694" y="536"/>
                    <a:pt x="694" y="347"/>
                  </a:cubicBezTo>
                  <a:cubicBezTo>
                    <a:pt x="694" y="158"/>
                    <a:pt x="536" y="0"/>
                    <a:pt x="347"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40" name="Google Shape;140;p14"/>
            <p:cNvSpPr/>
            <p:nvPr/>
          </p:nvSpPr>
          <p:spPr>
            <a:xfrm>
              <a:off x="-56407800" y="1902600"/>
              <a:ext cx="326875" cy="318125"/>
            </a:xfrm>
            <a:custGeom>
              <a:avLst/>
              <a:gdLst/>
              <a:ahLst/>
              <a:cxnLst/>
              <a:rect l="l" t="t" r="r" b="b"/>
              <a:pathLst>
                <a:path w="13075" h="12725" extrusionOk="0">
                  <a:moveTo>
                    <a:pt x="8371" y="824"/>
                  </a:moveTo>
                  <a:cubicBezTo>
                    <a:pt x="8854" y="824"/>
                    <a:pt x="9303" y="1142"/>
                    <a:pt x="9420" y="1635"/>
                  </a:cubicBezTo>
                  <a:lnTo>
                    <a:pt x="9924" y="3714"/>
                  </a:lnTo>
                  <a:cubicBezTo>
                    <a:pt x="9641" y="3777"/>
                    <a:pt x="9420" y="3809"/>
                    <a:pt x="9137" y="3809"/>
                  </a:cubicBezTo>
                  <a:lnTo>
                    <a:pt x="3907" y="3809"/>
                  </a:lnTo>
                  <a:cubicBezTo>
                    <a:pt x="3623" y="3809"/>
                    <a:pt x="3340" y="3777"/>
                    <a:pt x="3119" y="3714"/>
                  </a:cubicBezTo>
                  <a:lnTo>
                    <a:pt x="3655" y="1635"/>
                  </a:lnTo>
                  <a:cubicBezTo>
                    <a:pt x="3772" y="1142"/>
                    <a:pt x="4239" y="824"/>
                    <a:pt x="4717" y="824"/>
                  </a:cubicBezTo>
                  <a:cubicBezTo>
                    <a:pt x="4881" y="824"/>
                    <a:pt x="5046" y="861"/>
                    <a:pt x="5199" y="942"/>
                  </a:cubicBezTo>
                  <a:lnTo>
                    <a:pt x="6364" y="1509"/>
                  </a:lnTo>
                  <a:cubicBezTo>
                    <a:pt x="6427" y="1540"/>
                    <a:pt x="6490" y="1556"/>
                    <a:pt x="6545" y="1556"/>
                  </a:cubicBezTo>
                  <a:cubicBezTo>
                    <a:pt x="6601" y="1556"/>
                    <a:pt x="6648" y="1540"/>
                    <a:pt x="6679" y="1509"/>
                  </a:cubicBezTo>
                  <a:lnTo>
                    <a:pt x="7877" y="942"/>
                  </a:lnTo>
                  <a:cubicBezTo>
                    <a:pt x="8037" y="861"/>
                    <a:pt x="8206" y="824"/>
                    <a:pt x="8371" y="824"/>
                  </a:cubicBezTo>
                  <a:close/>
                  <a:moveTo>
                    <a:pt x="1299" y="3783"/>
                  </a:moveTo>
                  <a:cubicBezTo>
                    <a:pt x="1359" y="3783"/>
                    <a:pt x="1422" y="3800"/>
                    <a:pt x="1481" y="3840"/>
                  </a:cubicBezTo>
                  <a:lnTo>
                    <a:pt x="2017" y="4092"/>
                  </a:lnTo>
                  <a:cubicBezTo>
                    <a:pt x="2584" y="4344"/>
                    <a:pt x="3308" y="4565"/>
                    <a:pt x="3970" y="4565"/>
                  </a:cubicBezTo>
                  <a:lnTo>
                    <a:pt x="9200" y="4565"/>
                  </a:lnTo>
                  <a:cubicBezTo>
                    <a:pt x="9893" y="4565"/>
                    <a:pt x="10586" y="4376"/>
                    <a:pt x="11185" y="4092"/>
                  </a:cubicBezTo>
                  <a:lnTo>
                    <a:pt x="11689" y="3840"/>
                  </a:lnTo>
                  <a:cubicBezTo>
                    <a:pt x="11737" y="3824"/>
                    <a:pt x="11788" y="3816"/>
                    <a:pt x="11839" y="3816"/>
                  </a:cubicBezTo>
                  <a:cubicBezTo>
                    <a:pt x="11983" y="3816"/>
                    <a:pt x="12123" y="3881"/>
                    <a:pt x="12193" y="3998"/>
                  </a:cubicBezTo>
                  <a:cubicBezTo>
                    <a:pt x="12256" y="4187"/>
                    <a:pt x="12161" y="4439"/>
                    <a:pt x="11972" y="4502"/>
                  </a:cubicBezTo>
                  <a:lnTo>
                    <a:pt x="11468" y="4754"/>
                  </a:lnTo>
                  <a:cubicBezTo>
                    <a:pt x="10743" y="5100"/>
                    <a:pt x="9924" y="5289"/>
                    <a:pt x="9168" y="5289"/>
                  </a:cubicBezTo>
                  <a:lnTo>
                    <a:pt x="3938" y="5289"/>
                  </a:lnTo>
                  <a:cubicBezTo>
                    <a:pt x="3182" y="5289"/>
                    <a:pt x="2363" y="5100"/>
                    <a:pt x="1639" y="4754"/>
                  </a:cubicBezTo>
                  <a:lnTo>
                    <a:pt x="1134" y="4502"/>
                  </a:lnTo>
                  <a:cubicBezTo>
                    <a:pt x="945" y="4439"/>
                    <a:pt x="851" y="4187"/>
                    <a:pt x="977" y="3998"/>
                  </a:cubicBezTo>
                  <a:cubicBezTo>
                    <a:pt x="1042" y="3868"/>
                    <a:pt x="1166" y="3783"/>
                    <a:pt x="1299" y="3783"/>
                  </a:cubicBezTo>
                  <a:close/>
                  <a:moveTo>
                    <a:pt x="2426" y="6801"/>
                  </a:moveTo>
                  <a:lnTo>
                    <a:pt x="2426" y="8282"/>
                  </a:lnTo>
                  <a:cubicBezTo>
                    <a:pt x="2048" y="8282"/>
                    <a:pt x="1702" y="7936"/>
                    <a:pt x="1702" y="7558"/>
                  </a:cubicBezTo>
                  <a:cubicBezTo>
                    <a:pt x="1702" y="7148"/>
                    <a:pt x="2017" y="6801"/>
                    <a:pt x="2426" y="6801"/>
                  </a:cubicBezTo>
                  <a:close/>
                  <a:moveTo>
                    <a:pt x="10680" y="6801"/>
                  </a:moveTo>
                  <a:cubicBezTo>
                    <a:pt x="11059" y="6801"/>
                    <a:pt x="11405" y="7117"/>
                    <a:pt x="11405" y="7558"/>
                  </a:cubicBezTo>
                  <a:cubicBezTo>
                    <a:pt x="11405" y="7936"/>
                    <a:pt x="11059" y="8282"/>
                    <a:pt x="10680" y="8282"/>
                  </a:cubicBezTo>
                  <a:lnTo>
                    <a:pt x="10680" y="6801"/>
                  </a:lnTo>
                  <a:close/>
                  <a:moveTo>
                    <a:pt x="3214" y="5982"/>
                  </a:moveTo>
                  <a:cubicBezTo>
                    <a:pt x="3466" y="6014"/>
                    <a:pt x="3686" y="6014"/>
                    <a:pt x="3970" y="6014"/>
                  </a:cubicBezTo>
                  <a:lnTo>
                    <a:pt x="9200" y="6014"/>
                  </a:lnTo>
                  <a:cubicBezTo>
                    <a:pt x="9452" y="6014"/>
                    <a:pt x="9672" y="6014"/>
                    <a:pt x="9956" y="5982"/>
                  </a:cubicBezTo>
                  <a:lnTo>
                    <a:pt x="9956" y="5982"/>
                  </a:lnTo>
                  <a:cubicBezTo>
                    <a:pt x="9924" y="6297"/>
                    <a:pt x="9924" y="8219"/>
                    <a:pt x="9924" y="8503"/>
                  </a:cubicBezTo>
                  <a:lnTo>
                    <a:pt x="9924" y="8849"/>
                  </a:lnTo>
                  <a:lnTo>
                    <a:pt x="6742" y="7558"/>
                  </a:lnTo>
                  <a:cubicBezTo>
                    <a:pt x="6695" y="7526"/>
                    <a:pt x="6640" y="7510"/>
                    <a:pt x="6589" y="7510"/>
                  </a:cubicBezTo>
                  <a:cubicBezTo>
                    <a:pt x="6538" y="7510"/>
                    <a:pt x="6490" y="7526"/>
                    <a:pt x="6459" y="7558"/>
                  </a:cubicBezTo>
                  <a:lnTo>
                    <a:pt x="3214" y="8849"/>
                  </a:lnTo>
                  <a:lnTo>
                    <a:pt x="3214" y="8660"/>
                  </a:lnTo>
                  <a:lnTo>
                    <a:pt x="3214" y="5982"/>
                  </a:lnTo>
                  <a:close/>
                  <a:moveTo>
                    <a:pt x="6585" y="8282"/>
                  </a:moveTo>
                  <a:lnTo>
                    <a:pt x="9767" y="9542"/>
                  </a:lnTo>
                  <a:cubicBezTo>
                    <a:pt x="9262" y="11157"/>
                    <a:pt x="7905" y="12034"/>
                    <a:pt x="6522" y="12034"/>
                  </a:cubicBezTo>
                  <a:cubicBezTo>
                    <a:pt x="5746" y="12034"/>
                    <a:pt x="4962" y="11758"/>
                    <a:pt x="4316" y="11181"/>
                  </a:cubicBezTo>
                  <a:cubicBezTo>
                    <a:pt x="3844" y="10740"/>
                    <a:pt x="3529" y="10172"/>
                    <a:pt x="3340" y="9605"/>
                  </a:cubicBezTo>
                  <a:lnTo>
                    <a:pt x="6585" y="8282"/>
                  </a:lnTo>
                  <a:close/>
                  <a:moveTo>
                    <a:pt x="8390" y="1"/>
                  </a:moveTo>
                  <a:cubicBezTo>
                    <a:pt x="8109" y="1"/>
                    <a:pt x="7824" y="69"/>
                    <a:pt x="7561" y="217"/>
                  </a:cubicBezTo>
                  <a:lnTo>
                    <a:pt x="6522" y="721"/>
                  </a:lnTo>
                  <a:lnTo>
                    <a:pt x="5514" y="217"/>
                  </a:lnTo>
                  <a:cubicBezTo>
                    <a:pt x="5240" y="88"/>
                    <a:pt x="4955" y="27"/>
                    <a:pt x="4676" y="27"/>
                  </a:cubicBezTo>
                  <a:cubicBezTo>
                    <a:pt x="3863" y="27"/>
                    <a:pt x="3110" y="546"/>
                    <a:pt x="2899" y="1414"/>
                  </a:cubicBezTo>
                  <a:lnTo>
                    <a:pt x="2395" y="3462"/>
                  </a:lnTo>
                  <a:lnTo>
                    <a:pt x="1765" y="3147"/>
                  </a:lnTo>
                  <a:cubicBezTo>
                    <a:pt x="1607" y="3063"/>
                    <a:pt x="1435" y="3024"/>
                    <a:pt x="1265" y="3024"/>
                  </a:cubicBezTo>
                  <a:cubicBezTo>
                    <a:pt x="859" y="3024"/>
                    <a:pt x="462" y="3251"/>
                    <a:pt x="284" y="3651"/>
                  </a:cubicBezTo>
                  <a:cubicBezTo>
                    <a:pt x="0" y="4187"/>
                    <a:pt x="221" y="4880"/>
                    <a:pt x="788" y="5132"/>
                  </a:cubicBezTo>
                  <a:lnTo>
                    <a:pt x="1292" y="5384"/>
                  </a:lnTo>
                  <a:cubicBezTo>
                    <a:pt x="1639" y="5573"/>
                    <a:pt x="2048" y="5699"/>
                    <a:pt x="2426" y="5793"/>
                  </a:cubicBezTo>
                  <a:lnTo>
                    <a:pt x="2426" y="6014"/>
                  </a:lnTo>
                  <a:cubicBezTo>
                    <a:pt x="1607" y="6014"/>
                    <a:pt x="945" y="6675"/>
                    <a:pt x="945" y="7495"/>
                  </a:cubicBezTo>
                  <a:cubicBezTo>
                    <a:pt x="945" y="8282"/>
                    <a:pt x="1576" y="9007"/>
                    <a:pt x="2426" y="9007"/>
                  </a:cubicBezTo>
                  <a:cubicBezTo>
                    <a:pt x="2521" y="10015"/>
                    <a:pt x="3025" y="10992"/>
                    <a:pt x="3781" y="11685"/>
                  </a:cubicBezTo>
                  <a:cubicBezTo>
                    <a:pt x="4537" y="12378"/>
                    <a:pt x="5514" y="12724"/>
                    <a:pt x="6522" y="12724"/>
                  </a:cubicBezTo>
                  <a:cubicBezTo>
                    <a:pt x="8696" y="12724"/>
                    <a:pt x="10365" y="11055"/>
                    <a:pt x="10586" y="9007"/>
                  </a:cubicBezTo>
                  <a:cubicBezTo>
                    <a:pt x="11500" y="9007"/>
                    <a:pt x="12130" y="8282"/>
                    <a:pt x="12130" y="7495"/>
                  </a:cubicBezTo>
                  <a:cubicBezTo>
                    <a:pt x="12130" y="6675"/>
                    <a:pt x="11468" y="6014"/>
                    <a:pt x="10617" y="6014"/>
                  </a:cubicBezTo>
                  <a:lnTo>
                    <a:pt x="10617" y="5793"/>
                  </a:lnTo>
                  <a:cubicBezTo>
                    <a:pt x="11027" y="5699"/>
                    <a:pt x="11405" y="5573"/>
                    <a:pt x="11783" y="5384"/>
                  </a:cubicBezTo>
                  <a:lnTo>
                    <a:pt x="12287" y="5132"/>
                  </a:lnTo>
                  <a:cubicBezTo>
                    <a:pt x="12886" y="4911"/>
                    <a:pt x="13075" y="4250"/>
                    <a:pt x="12791" y="3682"/>
                  </a:cubicBezTo>
                  <a:cubicBezTo>
                    <a:pt x="12588" y="3299"/>
                    <a:pt x="12191" y="3061"/>
                    <a:pt x="11785" y="3061"/>
                  </a:cubicBezTo>
                  <a:cubicBezTo>
                    <a:pt x="11625" y="3061"/>
                    <a:pt x="11462" y="3098"/>
                    <a:pt x="11311" y="3178"/>
                  </a:cubicBezTo>
                  <a:lnTo>
                    <a:pt x="10775" y="3399"/>
                  </a:lnTo>
                  <a:cubicBezTo>
                    <a:pt x="10743" y="3399"/>
                    <a:pt x="10712" y="3462"/>
                    <a:pt x="10680" y="3462"/>
                  </a:cubicBezTo>
                  <a:lnTo>
                    <a:pt x="10145" y="1414"/>
                  </a:lnTo>
                  <a:cubicBezTo>
                    <a:pt x="9959" y="552"/>
                    <a:pt x="9187" y="1"/>
                    <a:pt x="8390" y="1"/>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sp>
        <p:nvSpPr>
          <p:cNvPr id="141" name="Google Shape;141;p14"/>
          <p:cNvSpPr/>
          <p:nvPr/>
        </p:nvSpPr>
        <p:spPr>
          <a:xfrm>
            <a:off x="491898" y="2561754"/>
            <a:ext cx="515231" cy="581588"/>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sz="1800">
              <a:solidFill>
                <a:srgbClr val="435D74"/>
              </a:solidFill>
            </a:endParaRPr>
          </a:p>
        </p:txBody>
      </p:sp>
      <p:grpSp>
        <p:nvGrpSpPr>
          <p:cNvPr id="142" name="Google Shape;142;p14"/>
          <p:cNvGrpSpPr/>
          <p:nvPr/>
        </p:nvGrpSpPr>
        <p:grpSpPr>
          <a:xfrm flipH="1">
            <a:off x="546611" y="2630810"/>
            <a:ext cx="155130" cy="227907"/>
            <a:chOff x="-59446062" y="3706149"/>
            <a:chExt cx="319000" cy="308775"/>
          </a:xfrm>
        </p:grpSpPr>
        <p:sp>
          <p:nvSpPr>
            <p:cNvPr id="143" name="Google Shape;143;p14"/>
            <p:cNvSpPr/>
            <p:nvPr/>
          </p:nvSpPr>
          <p:spPr>
            <a:xfrm>
              <a:off x="-59381875" y="3922750"/>
              <a:ext cx="79575" cy="29950"/>
            </a:xfrm>
            <a:custGeom>
              <a:avLst/>
              <a:gdLst/>
              <a:ahLst/>
              <a:cxnLst/>
              <a:rect l="l" t="t" r="r" b="b"/>
              <a:pathLst>
                <a:path w="3183" h="1198" extrusionOk="0">
                  <a:moveTo>
                    <a:pt x="1607" y="0"/>
                  </a:moveTo>
                  <a:cubicBezTo>
                    <a:pt x="820" y="0"/>
                    <a:pt x="190" y="504"/>
                    <a:pt x="1" y="1197"/>
                  </a:cubicBezTo>
                  <a:lnTo>
                    <a:pt x="3183" y="1197"/>
                  </a:lnTo>
                  <a:cubicBezTo>
                    <a:pt x="3025" y="536"/>
                    <a:pt x="2363" y="0"/>
                    <a:pt x="1607"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44" name="Google Shape;144;p14"/>
            <p:cNvSpPr/>
            <p:nvPr/>
          </p:nvSpPr>
          <p:spPr>
            <a:xfrm>
              <a:off x="-59364550" y="3861525"/>
              <a:ext cx="43350" cy="40900"/>
            </a:xfrm>
            <a:custGeom>
              <a:avLst/>
              <a:gdLst/>
              <a:ahLst/>
              <a:cxnLst/>
              <a:rect l="l" t="t" r="r" b="b"/>
              <a:pathLst>
                <a:path w="1734" h="1636" extrusionOk="0">
                  <a:moveTo>
                    <a:pt x="858" y="0"/>
                  </a:moveTo>
                  <a:cubicBezTo>
                    <a:pt x="784" y="0"/>
                    <a:pt x="707" y="8"/>
                    <a:pt x="631" y="23"/>
                  </a:cubicBezTo>
                  <a:cubicBezTo>
                    <a:pt x="347" y="118"/>
                    <a:pt x="127" y="307"/>
                    <a:pt x="95" y="590"/>
                  </a:cubicBezTo>
                  <a:cubicBezTo>
                    <a:pt x="1" y="906"/>
                    <a:pt x="95" y="1189"/>
                    <a:pt x="284" y="1410"/>
                  </a:cubicBezTo>
                  <a:cubicBezTo>
                    <a:pt x="446" y="1548"/>
                    <a:pt x="658" y="1636"/>
                    <a:pt x="871" y="1636"/>
                  </a:cubicBezTo>
                  <a:cubicBezTo>
                    <a:pt x="949" y="1636"/>
                    <a:pt x="1027" y="1624"/>
                    <a:pt x="1103" y="1599"/>
                  </a:cubicBezTo>
                  <a:cubicBezTo>
                    <a:pt x="1387" y="1536"/>
                    <a:pt x="1607" y="1347"/>
                    <a:pt x="1670" y="1063"/>
                  </a:cubicBezTo>
                  <a:cubicBezTo>
                    <a:pt x="1733" y="748"/>
                    <a:pt x="1670" y="464"/>
                    <a:pt x="1450" y="244"/>
                  </a:cubicBezTo>
                  <a:cubicBezTo>
                    <a:pt x="1307" y="77"/>
                    <a:pt x="1091" y="0"/>
                    <a:pt x="858"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45" name="Google Shape;145;p14"/>
            <p:cNvSpPr/>
            <p:nvPr/>
          </p:nvSpPr>
          <p:spPr>
            <a:xfrm>
              <a:off x="-59446062" y="3706149"/>
              <a:ext cx="319000" cy="308775"/>
            </a:xfrm>
            <a:custGeom>
              <a:avLst/>
              <a:gdLst/>
              <a:ahLst/>
              <a:cxnLst/>
              <a:rect l="l" t="t" r="r" b="b"/>
              <a:pathLst>
                <a:path w="12760" h="12351" extrusionOk="0">
                  <a:moveTo>
                    <a:pt x="6428" y="820"/>
                  </a:moveTo>
                  <a:cubicBezTo>
                    <a:pt x="6900" y="820"/>
                    <a:pt x="7247" y="1166"/>
                    <a:pt x="7247" y="1639"/>
                  </a:cubicBezTo>
                  <a:lnTo>
                    <a:pt x="7247" y="4128"/>
                  </a:lnTo>
                  <a:lnTo>
                    <a:pt x="5609" y="4128"/>
                  </a:lnTo>
                  <a:lnTo>
                    <a:pt x="5609" y="1639"/>
                  </a:lnTo>
                  <a:cubicBezTo>
                    <a:pt x="5609" y="1166"/>
                    <a:pt x="5955" y="820"/>
                    <a:pt x="6428" y="820"/>
                  </a:cubicBezTo>
                  <a:close/>
                  <a:moveTo>
                    <a:pt x="10681" y="6616"/>
                  </a:moveTo>
                  <a:cubicBezTo>
                    <a:pt x="10901" y="6616"/>
                    <a:pt x="11059" y="6805"/>
                    <a:pt x="11059" y="6994"/>
                  </a:cubicBezTo>
                  <a:cubicBezTo>
                    <a:pt x="11122" y="7247"/>
                    <a:pt x="10901" y="7436"/>
                    <a:pt x="10681" y="7436"/>
                  </a:cubicBezTo>
                  <a:lnTo>
                    <a:pt x="8192" y="7436"/>
                  </a:lnTo>
                  <a:cubicBezTo>
                    <a:pt x="7971" y="7436"/>
                    <a:pt x="7751" y="7247"/>
                    <a:pt x="7751" y="6994"/>
                  </a:cubicBezTo>
                  <a:cubicBezTo>
                    <a:pt x="7751" y="6742"/>
                    <a:pt x="7971" y="6616"/>
                    <a:pt x="8192" y="6616"/>
                  </a:cubicBezTo>
                  <a:close/>
                  <a:moveTo>
                    <a:pt x="10681" y="8255"/>
                  </a:moveTo>
                  <a:cubicBezTo>
                    <a:pt x="10901" y="8255"/>
                    <a:pt x="11059" y="8444"/>
                    <a:pt x="11059" y="8696"/>
                  </a:cubicBezTo>
                  <a:cubicBezTo>
                    <a:pt x="11122" y="8885"/>
                    <a:pt x="10901" y="9074"/>
                    <a:pt x="10681" y="9074"/>
                  </a:cubicBezTo>
                  <a:lnTo>
                    <a:pt x="8192" y="9074"/>
                  </a:lnTo>
                  <a:cubicBezTo>
                    <a:pt x="7971" y="9074"/>
                    <a:pt x="7751" y="8885"/>
                    <a:pt x="7751" y="8696"/>
                  </a:cubicBezTo>
                  <a:cubicBezTo>
                    <a:pt x="7751" y="8444"/>
                    <a:pt x="7971" y="8255"/>
                    <a:pt x="8192" y="8255"/>
                  </a:cubicBezTo>
                  <a:close/>
                  <a:moveTo>
                    <a:pt x="4233" y="5360"/>
                  </a:moveTo>
                  <a:cubicBezTo>
                    <a:pt x="4671" y="5360"/>
                    <a:pt x="5082" y="5531"/>
                    <a:pt x="5388" y="5860"/>
                  </a:cubicBezTo>
                  <a:cubicBezTo>
                    <a:pt x="5829" y="6301"/>
                    <a:pt x="5987" y="6868"/>
                    <a:pt x="5829" y="7467"/>
                  </a:cubicBezTo>
                  <a:cubicBezTo>
                    <a:pt x="5766" y="7751"/>
                    <a:pt x="5640" y="7971"/>
                    <a:pt x="5451" y="8192"/>
                  </a:cubicBezTo>
                  <a:cubicBezTo>
                    <a:pt x="6176" y="8601"/>
                    <a:pt x="6711" y="9389"/>
                    <a:pt x="6711" y="10334"/>
                  </a:cubicBezTo>
                  <a:cubicBezTo>
                    <a:pt x="6711" y="10555"/>
                    <a:pt x="6491" y="10744"/>
                    <a:pt x="6270" y="10744"/>
                  </a:cubicBezTo>
                  <a:lnTo>
                    <a:pt x="2143" y="10744"/>
                  </a:lnTo>
                  <a:cubicBezTo>
                    <a:pt x="1891" y="10744"/>
                    <a:pt x="1733" y="10555"/>
                    <a:pt x="1733" y="10303"/>
                  </a:cubicBezTo>
                  <a:cubicBezTo>
                    <a:pt x="1733" y="9357"/>
                    <a:pt x="2238" y="8570"/>
                    <a:pt x="3025" y="8129"/>
                  </a:cubicBezTo>
                  <a:cubicBezTo>
                    <a:pt x="2647" y="7688"/>
                    <a:pt x="2490" y="7121"/>
                    <a:pt x="2647" y="6553"/>
                  </a:cubicBezTo>
                  <a:cubicBezTo>
                    <a:pt x="2805" y="6018"/>
                    <a:pt x="3246" y="5577"/>
                    <a:pt x="3781" y="5419"/>
                  </a:cubicBezTo>
                  <a:cubicBezTo>
                    <a:pt x="3933" y="5379"/>
                    <a:pt x="4084" y="5360"/>
                    <a:pt x="4233" y="5360"/>
                  </a:cubicBezTo>
                  <a:close/>
                  <a:moveTo>
                    <a:pt x="10681" y="9893"/>
                  </a:moveTo>
                  <a:cubicBezTo>
                    <a:pt x="10901" y="9893"/>
                    <a:pt x="11059" y="10113"/>
                    <a:pt x="11059" y="10303"/>
                  </a:cubicBezTo>
                  <a:cubicBezTo>
                    <a:pt x="11122" y="10555"/>
                    <a:pt x="10901" y="10744"/>
                    <a:pt x="10681" y="10744"/>
                  </a:cubicBezTo>
                  <a:lnTo>
                    <a:pt x="8192" y="10744"/>
                  </a:lnTo>
                  <a:cubicBezTo>
                    <a:pt x="7971" y="10744"/>
                    <a:pt x="7751" y="10555"/>
                    <a:pt x="7751" y="10303"/>
                  </a:cubicBezTo>
                  <a:cubicBezTo>
                    <a:pt x="7751" y="10050"/>
                    <a:pt x="7971" y="9893"/>
                    <a:pt x="8192" y="9893"/>
                  </a:cubicBezTo>
                  <a:close/>
                  <a:moveTo>
                    <a:pt x="6396" y="0"/>
                  </a:moveTo>
                  <a:cubicBezTo>
                    <a:pt x="5483" y="0"/>
                    <a:pt x="4726" y="725"/>
                    <a:pt x="4726" y="1639"/>
                  </a:cubicBezTo>
                  <a:lnTo>
                    <a:pt x="4726" y="2458"/>
                  </a:lnTo>
                  <a:lnTo>
                    <a:pt x="1261" y="2458"/>
                  </a:lnTo>
                  <a:cubicBezTo>
                    <a:pt x="599" y="2458"/>
                    <a:pt x="1" y="3025"/>
                    <a:pt x="1" y="3686"/>
                  </a:cubicBezTo>
                  <a:lnTo>
                    <a:pt x="1" y="11122"/>
                  </a:lnTo>
                  <a:cubicBezTo>
                    <a:pt x="1" y="11815"/>
                    <a:pt x="568" y="12350"/>
                    <a:pt x="1261" y="12350"/>
                  </a:cubicBezTo>
                  <a:lnTo>
                    <a:pt x="11468" y="12350"/>
                  </a:lnTo>
                  <a:cubicBezTo>
                    <a:pt x="12130" y="12350"/>
                    <a:pt x="12697" y="11815"/>
                    <a:pt x="12697" y="11122"/>
                  </a:cubicBezTo>
                  <a:lnTo>
                    <a:pt x="12697" y="3686"/>
                  </a:lnTo>
                  <a:cubicBezTo>
                    <a:pt x="12760" y="3025"/>
                    <a:pt x="12162" y="2458"/>
                    <a:pt x="11500" y="2458"/>
                  </a:cubicBezTo>
                  <a:lnTo>
                    <a:pt x="8034" y="2458"/>
                  </a:lnTo>
                  <a:lnTo>
                    <a:pt x="8034" y="1639"/>
                  </a:lnTo>
                  <a:cubicBezTo>
                    <a:pt x="8034" y="725"/>
                    <a:pt x="7278" y="0"/>
                    <a:pt x="6396"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46" name="Google Shape;146;p14"/>
            <p:cNvSpPr/>
            <p:nvPr/>
          </p:nvSpPr>
          <p:spPr>
            <a:xfrm>
              <a:off x="-59293650" y="3740025"/>
              <a:ext cx="14175" cy="14200"/>
            </a:xfrm>
            <a:custGeom>
              <a:avLst/>
              <a:gdLst/>
              <a:ahLst/>
              <a:cxnLst/>
              <a:rect l="l" t="t" r="r" b="b"/>
              <a:pathLst>
                <a:path w="567" h="568" extrusionOk="0">
                  <a:moveTo>
                    <a:pt x="284" y="0"/>
                  </a:moveTo>
                  <a:cubicBezTo>
                    <a:pt x="126" y="0"/>
                    <a:pt x="0" y="126"/>
                    <a:pt x="0" y="284"/>
                  </a:cubicBezTo>
                  <a:cubicBezTo>
                    <a:pt x="0" y="441"/>
                    <a:pt x="126" y="567"/>
                    <a:pt x="284" y="567"/>
                  </a:cubicBezTo>
                  <a:cubicBezTo>
                    <a:pt x="441" y="567"/>
                    <a:pt x="567" y="441"/>
                    <a:pt x="567" y="284"/>
                  </a:cubicBezTo>
                  <a:cubicBezTo>
                    <a:pt x="567" y="126"/>
                    <a:pt x="441" y="0"/>
                    <a:pt x="284"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grpSp>
        <p:nvGrpSpPr>
          <p:cNvPr id="147" name="Google Shape;147;p14"/>
          <p:cNvGrpSpPr/>
          <p:nvPr/>
        </p:nvGrpSpPr>
        <p:grpSpPr>
          <a:xfrm>
            <a:off x="1633205" y="3082673"/>
            <a:ext cx="770419" cy="189782"/>
            <a:chOff x="4458420" y="5169625"/>
            <a:chExt cx="178850" cy="56275"/>
          </a:xfrm>
        </p:grpSpPr>
        <p:sp>
          <p:nvSpPr>
            <p:cNvPr id="148" name="Google Shape;148;p14"/>
            <p:cNvSpPr/>
            <p:nvPr/>
          </p:nvSpPr>
          <p:spPr>
            <a:xfrm>
              <a:off x="4592170" y="5169625"/>
              <a:ext cx="45100" cy="52300"/>
            </a:xfrm>
            <a:custGeom>
              <a:avLst/>
              <a:gdLst/>
              <a:ahLst/>
              <a:cxnLst/>
              <a:rect l="l" t="t" r="r" b="b"/>
              <a:pathLst>
                <a:path w="1804" h="2092" extrusionOk="0">
                  <a:moveTo>
                    <a:pt x="0" y="0"/>
                  </a:moveTo>
                  <a:lnTo>
                    <a:pt x="0" y="2092"/>
                  </a:lnTo>
                  <a:lnTo>
                    <a:pt x="1803" y="1046"/>
                  </a:lnTo>
                  <a:lnTo>
                    <a:pt x="0" y="0"/>
                  </a:lnTo>
                  <a:close/>
                </a:path>
              </a:pathLst>
            </a:custGeom>
            <a:solidFill>
              <a:srgbClr val="A5B7C6"/>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49" name="Google Shape;149;p14"/>
            <p:cNvSpPr/>
            <p:nvPr/>
          </p:nvSpPr>
          <p:spPr>
            <a:xfrm>
              <a:off x="4535534" y="5181700"/>
              <a:ext cx="57525" cy="28150"/>
            </a:xfrm>
            <a:custGeom>
              <a:avLst/>
              <a:gdLst/>
              <a:ahLst/>
              <a:cxnLst/>
              <a:rect l="l" t="t" r="r" b="b"/>
              <a:pathLst>
                <a:path w="2301" h="1126" extrusionOk="0">
                  <a:moveTo>
                    <a:pt x="0" y="0"/>
                  </a:moveTo>
                  <a:lnTo>
                    <a:pt x="0" y="1125"/>
                  </a:lnTo>
                  <a:lnTo>
                    <a:pt x="2301" y="1125"/>
                  </a:lnTo>
                  <a:lnTo>
                    <a:pt x="2301" y="0"/>
                  </a:lnTo>
                  <a:close/>
                </a:path>
              </a:pathLst>
            </a:custGeom>
            <a:solidFill>
              <a:srgbClr val="A5B7C6"/>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50" name="Google Shape;150;p14"/>
            <p:cNvSpPr/>
            <p:nvPr/>
          </p:nvSpPr>
          <p:spPr>
            <a:xfrm>
              <a:off x="4535175" y="5181700"/>
              <a:ext cx="23650" cy="44200"/>
            </a:xfrm>
            <a:custGeom>
              <a:avLst/>
              <a:gdLst/>
              <a:ahLst/>
              <a:cxnLst/>
              <a:rect l="l" t="t" r="r" b="b"/>
              <a:pathLst>
                <a:path w="946" h="1768" extrusionOk="0">
                  <a:moveTo>
                    <a:pt x="1" y="0"/>
                  </a:moveTo>
                  <a:lnTo>
                    <a:pt x="1" y="1125"/>
                  </a:lnTo>
                  <a:lnTo>
                    <a:pt x="946" y="1767"/>
                  </a:lnTo>
                  <a:lnTo>
                    <a:pt x="946" y="635"/>
                  </a:lnTo>
                  <a:lnTo>
                    <a:pt x="1" y="0"/>
                  </a:ln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51" name="Google Shape;151;p14"/>
            <p:cNvSpPr/>
            <p:nvPr/>
          </p:nvSpPr>
          <p:spPr>
            <a:xfrm>
              <a:off x="4458420" y="5197375"/>
              <a:ext cx="100625" cy="28525"/>
            </a:xfrm>
            <a:custGeom>
              <a:avLst/>
              <a:gdLst/>
              <a:ahLst/>
              <a:cxnLst/>
              <a:rect l="l" t="t" r="r" b="b"/>
              <a:pathLst>
                <a:path w="4025" h="1141" extrusionOk="0">
                  <a:moveTo>
                    <a:pt x="0" y="1"/>
                  </a:moveTo>
                  <a:lnTo>
                    <a:pt x="0" y="1140"/>
                  </a:lnTo>
                  <a:lnTo>
                    <a:pt x="4025" y="1140"/>
                  </a:lnTo>
                  <a:lnTo>
                    <a:pt x="4025" y="1"/>
                  </a:lnTo>
                  <a:close/>
                </a:path>
              </a:pathLst>
            </a:custGeom>
            <a:solidFill>
              <a:srgbClr val="BAC8D3"/>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grpSp>
        <p:nvGrpSpPr>
          <p:cNvPr id="152" name="Google Shape;152;p14"/>
          <p:cNvGrpSpPr/>
          <p:nvPr/>
        </p:nvGrpSpPr>
        <p:grpSpPr>
          <a:xfrm>
            <a:off x="5183753" y="2561275"/>
            <a:ext cx="724651" cy="902801"/>
            <a:chOff x="3497300" y="3227275"/>
            <a:chExt cx="296175" cy="296175"/>
          </a:xfrm>
        </p:grpSpPr>
        <p:sp>
          <p:nvSpPr>
            <p:cNvPr id="153" name="Google Shape;153;p14"/>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54" name="Google Shape;154;p14"/>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55" name="Google Shape;155;p14"/>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56" name="Google Shape;156;p14"/>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57" name="Google Shape;157;p14"/>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58" name="Google Shape;158;p14"/>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59" name="Google Shape;159;p14"/>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60" name="Google Shape;160;p14"/>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grpSp>
        <p:nvGrpSpPr>
          <p:cNvPr id="161" name="Google Shape;161;p14"/>
          <p:cNvGrpSpPr/>
          <p:nvPr/>
        </p:nvGrpSpPr>
        <p:grpSpPr>
          <a:xfrm>
            <a:off x="5828928" y="3289102"/>
            <a:ext cx="262719" cy="379675"/>
            <a:chOff x="1687350" y="3618725"/>
            <a:chExt cx="270175" cy="295375"/>
          </a:xfrm>
        </p:grpSpPr>
        <p:sp>
          <p:nvSpPr>
            <p:cNvPr id="162" name="Google Shape;162;p14"/>
            <p:cNvSpPr/>
            <p:nvPr/>
          </p:nvSpPr>
          <p:spPr>
            <a:xfrm>
              <a:off x="1829900" y="3808550"/>
              <a:ext cx="18150" cy="35450"/>
            </a:xfrm>
            <a:custGeom>
              <a:avLst/>
              <a:gdLst/>
              <a:ahLst/>
              <a:cxnLst/>
              <a:rect l="l" t="t" r="r" b="b"/>
              <a:pathLst>
                <a:path w="726" h="1418" extrusionOk="0">
                  <a:moveTo>
                    <a:pt x="1" y="0"/>
                  </a:moveTo>
                  <a:lnTo>
                    <a:pt x="1" y="1418"/>
                  </a:lnTo>
                  <a:lnTo>
                    <a:pt x="379" y="1418"/>
                  </a:lnTo>
                  <a:cubicBezTo>
                    <a:pt x="568" y="1418"/>
                    <a:pt x="725" y="1260"/>
                    <a:pt x="725" y="1040"/>
                  </a:cubicBezTo>
                  <a:lnTo>
                    <a:pt x="725" y="347"/>
                  </a:lnTo>
                  <a:cubicBezTo>
                    <a:pt x="725" y="158"/>
                    <a:pt x="568" y="0"/>
                    <a:pt x="379"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63" name="Google Shape;163;p14"/>
            <p:cNvSpPr/>
            <p:nvPr/>
          </p:nvSpPr>
          <p:spPr>
            <a:xfrm>
              <a:off x="1795250" y="3755775"/>
              <a:ext cx="18125" cy="35450"/>
            </a:xfrm>
            <a:custGeom>
              <a:avLst/>
              <a:gdLst/>
              <a:ahLst/>
              <a:cxnLst/>
              <a:rect l="l" t="t" r="r" b="b"/>
              <a:pathLst>
                <a:path w="725" h="1418" extrusionOk="0">
                  <a:moveTo>
                    <a:pt x="378" y="0"/>
                  </a:moveTo>
                  <a:cubicBezTo>
                    <a:pt x="189" y="0"/>
                    <a:pt x="0" y="158"/>
                    <a:pt x="0" y="378"/>
                  </a:cubicBezTo>
                  <a:lnTo>
                    <a:pt x="0" y="1071"/>
                  </a:lnTo>
                  <a:cubicBezTo>
                    <a:pt x="0" y="1260"/>
                    <a:pt x="189" y="1418"/>
                    <a:pt x="378" y="1418"/>
                  </a:cubicBezTo>
                  <a:lnTo>
                    <a:pt x="725" y="1418"/>
                  </a:lnTo>
                  <a:lnTo>
                    <a:pt x="725" y="0"/>
                  </a:ln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64" name="Google Shape;164;p14"/>
            <p:cNvSpPr/>
            <p:nvPr/>
          </p:nvSpPr>
          <p:spPr>
            <a:xfrm>
              <a:off x="1687350" y="3618725"/>
              <a:ext cx="270175" cy="295375"/>
            </a:xfrm>
            <a:custGeom>
              <a:avLst/>
              <a:gdLst/>
              <a:ahLst/>
              <a:cxnLst/>
              <a:rect l="l" t="t" r="r" b="b"/>
              <a:pathLst>
                <a:path w="10807" h="11815" extrusionOk="0">
                  <a:moveTo>
                    <a:pt x="6459" y="662"/>
                  </a:moveTo>
                  <a:cubicBezTo>
                    <a:pt x="6868" y="662"/>
                    <a:pt x="7183" y="977"/>
                    <a:pt x="7183" y="1355"/>
                  </a:cubicBezTo>
                  <a:cubicBezTo>
                    <a:pt x="7183" y="1765"/>
                    <a:pt x="6868" y="2080"/>
                    <a:pt x="6459" y="2080"/>
                  </a:cubicBezTo>
                  <a:lnTo>
                    <a:pt x="6459" y="1702"/>
                  </a:lnTo>
                  <a:cubicBezTo>
                    <a:pt x="6459" y="1513"/>
                    <a:pt x="6301" y="1355"/>
                    <a:pt x="6112" y="1355"/>
                  </a:cubicBezTo>
                  <a:lnTo>
                    <a:pt x="4726" y="1355"/>
                  </a:lnTo>
                  <a:cubicBezTo>
                    <a:pt x="4537" y="1355"/>
                    <a:pt x="4379" y="1513"/>
                    <a:pt x="4379" y="1702"/>
                  </a:cubicBezTo>
                  <a:lnTo>
                    <a:pt x="4379" y="2080"/>
                  </a:lnTo>
                  <a:cubicBezTo>
                    <a:pt x="3970" y="2017"/>
                    <a:pt x="3655" y="1702"/>
                    <a:pt x="3655" y="1355"/>
                  </a:cubicBezTo>
                  <a:cubicBezTo>
                    <a:pt x="3655" y="977"/>
                    <a:pt x="3970" y="662"/>
                    <a:pt x="4379" y="662"/>
                  </a:cubicBezTo>
                  <a:close/>
                  <a:moveTo>
                    <a:pt x="5387" y="4128"/>
                  </a:moveTo>
                  <a:cubicBezTo>
                    <a:pt x="5608" y="4128"/>
                    <a:pt x="5766" y="4285"/>
                    <a:pt x="5766" y="4474"/>
                  </a:cubicBezTo>
                  <a:lnTo>
                    <a:pt x="5766" y="4821"/>
                  </a:lnTo>
                  <a:lnTo>
                    <a:pt x="6112" y="4821"/>
                  </a:lnTo>
                  <a:cubicBezTo>
                    <a:pt x="6711" y="4821"/>
                    <a:pt x="7120" y="5293"/>
                    <a:pt x="7120" y="5860"/>
                  </a:cubicBezTo>
                  <a:cubicBezTo>
                    <a:pt x="7120" y="6049"/>
                    <a:pt x="6963" y="6207"/>
                    <a:pt x="6774" y="6207"/>
                  </a:cubicBezTo>
                  <a:cubicBezTo>
                    <a:pt x="6585" y="6207"/>
                    <a:pt x="6427" y="6049"/>
                    <a:pt x="6427" y="5860"/>
                  </a:cubicBezTo>
                  <a:cubicBezTo>
                    <a:pt x="6427" y="5640"/>
                    <a:pt x="6270" y="5482"/>
                    <a:pt x="6081" y="5482"/>
                  </a:cubicBezTo>
                  <a:lnTo>
                    <a:pt x="5703" y="5482"/>
                  </a:lnTo>
                  <a:lnTo>
                    <a:pt x="5703" y="6868"/>
                  </a:lnTo>
                  <a:lnTo>
                    <a:pt x="6081" y="6868"/>
                  </a:lnTo>
                  <a:cubicBezTo>
                    <a:pt x="6648" y="6868"/>
                    <a:pt x="7089" y="7341"/>
                    <a:pt x="7089" y="7908"/>
                  </a:cubicBezTo>
                  <a:lnTo>
                    <a:pt x="7089" y="8601"/>
                  </a:lnTo>
                  <a:cubicBezTo>
                    <a:pt x="7089" y="9200"/>
                    <a:pt x="6616" y="9641"/>
                    <a:pt x="6081" y="9641"/>
                  </a:cubicBezTo>
                  <a:lnTo>
                    <a:pt x="5703" y="9641"/>
                  </a:lnTo>
                  <a:lnTo>
                    <a:pt x="5703" y="9987"/>
                  </a:lnTo>
                  <a:cubicBezTo>
                    <a:pt x="5703" y="10176"/>
                    <a:pt x="5545" y="10334"/>
                    <a:pt x="5356" y="10334"/>
                  </a:cubicBezTo>
                  <a:cubicBezTo>
                    <a:pt x="5167" y="10334"/>
                    <a:pt x="5009" y="10176"/>
                    <a:pt x="5009" y="9987"/>
                  </a:cubicBezTo>
                  <a:lnTo>
                    <a:pt x="5009" y="9704"/>
                  </a:lnTo>
                  <a:lnTo>
                    <a:pt x="4631" y="9704"/>
                  </a:lnTo>
                  <a:cubicBezTo>
                    <a:pt x="4064" y="9704"/>
                    <a:pt x="3623" y="9231"/>
                    <a:pt x="3623" y="8664"/>
                  </a:cubicBezTo>
                  <a:cubicBezTo>
                    <a:pt x="3623" y="8475"/>
                    <a:pt x="3781" y="8318"/>
                    <a:pt x="3970" y="8318"/>
                  </a:cubicBezTo>
                  <a:cubicBezTo>
                    <a:pt x="4159" y="8318"/>
                    <a:pt x="4316" y="8475"/>
                    <a:pt x="4316" y="8664"/>
                  </a:cubicBezTo>
                  <a:cubicBezTo>
                    <a:pt x="4316" y="8885"/>
                    <a:pt x="4505" y="9042"/>
                    <a:pt x="4694" y="9042"/>
                  </a:cubicBezTo>
                  <a:lnTo>
                    <a:pt x="5041" y="9042"/>
                  </a:lnTo>
                  <a:lnTo>
                    <a:pt x="5041" y="7625"/>
                  </a:lnTo>
                  <a:lnTo>
                    <a:pt x="4694" y="7625"/>
                  </a:lnTo>
                  <a:lnTo>
                    <a:pt x="4694" y="7593"/>
                  </a:lnTo>
                  <a:cubicBezTo>
                    <a:pt x="4096" y="7593"/>
                    <a:pt x="3655" y="7120"/>
                    <a:pt x="3655" y="6553"/>
                  </a:cubicBezTo>
                  <a:lnTo>
                    <a:pt x="3655" y="5860"/>
                  </a:lnTo>
                  <a:cubicBezTo>
                    <a:pt x="3655" y="5262"/>
                    <a:pt x="4127" y="4821"/>
                    <a:pt x="4694" y="4821"/>
                  </a:cubicBezTo>
                  <a:lnTo>
                    <a:pt x="5041" y="4821"/>
                  </a:lnTo>
                  <a:lnTo>
                    <a:pt x="5041" y="4474"/>
                  </a:lnTo>
                  <a:cubicBezTo>
                    <a:pt x="5041" y="4285"/>
                    <a:pt x="5198" y="4128"/>
                    <a:pt x="5387" y="4128"/>
                  </a:cubicBezTo>
                  <a:close/>
                  <a:moveTo>
                    <a:pt x="4379" y="0"/>
                  </a:moveTo>
                  <a:cubicBezTo>
                    <a:pt x="3623" y="0"/>
                    <a:pt x="2993" y="662"/>
                    <a:pt x="2993" y="1387"/>
                  </a:cubicBezTo>
                  <a:cubicBezTo>
                    <a:pt x="2993" y="2143"/>
                    <a:pt x="3623" y="2773"/>
                    <a:pt x="4379" y="2773"/>
                  </a:cubicBezTo>
                  <a:lnTo>
                    <a:pt x="4379" y="2899"/>
                  </a:lnTo>
                  <a:cubicBezTo>
                    <a:pt x="3781" y="3025"/>
                    <a:pt x="3277" y="3277"/>
                    <a:pt x="2804" y="3592"/>
                  </a:cubicBezTo>
                  <a:lnTo>
                    <a:pt x="2332" y="3056"/>
                  </a:lnTo>
                  <a:lnTo>
                    <a:pt x="2584" y="2804"/>
                  </a:lnTo>
                  <a:cubicBezTo>
                    <a:pt x="2710" y="2710"/>
                    <a:pt x="2710" y="2458"/>
                    <a:pt x="2615" y="2332"/>
                  </a:cubicBezTo>
                  <a:lnTo>
                    <a:pt x="1701" y="1292"/>
                  </a:lnTo>
                  <a:cubicBezTo>
                    <a:pt x="1630" y="1203"/>
                    <a:pt x="1529" y="1165"/>
                    <a:pt x="1432" y="1165"/>
                  </a:cubicBezTo>
                  <a:cubicBezTo>
                    <a:pt x="1357" y="1165"/>
                    <a:pt x="1284" y="1188"/>
                    <a:pt x="1229" y="1229"/>
                  </a:cubicBezTo>
                  <a:lnTo>
                    <a:pt x="158" y="2143"/>
                  </a:lnTo>
                  <a:cubicBezTo>
                    <a:pt x="0" y="2269"/>
                    <a:pt x="0" y="2489"/>
                    <a:pt x="126" y="2615"/>
                  </a:cubicBezTo>
                  <a:lnTo>
                    <a:pt x="1040" y="3686"/>
                  </a:lnTo>
                  <a:cubicBezTo>
                    <a:pt x="1090" y="3770"/>
                    <a:pt x="1183" y="3809"/>
                    <a:pt x="1279" y="3809"/>
                  </a:cubicBezTo>
                  <a:cubicBezTo>
                    <a:pt x="1365" y="3809"/>
                    <a:pt x="1453" y="3777"/>
                    <a:pt x="1512" y="3718"/>
                  </a:cubicBezTo>
                  <a:lnTo>
                    <a:pt x="1764" y="3497"/>
                  </a:lnTo>
                  <a:lnTo>
                    <a:pt x="2237" y="4033"/>
                  </a:lnTo>
                  <a:cubicBezTo>
                    <a:pt x="1418" y="4852"/>
                    <a:pt x="914" y="5986"/>
                    <a:pt x="914" y="7247"/>
                  </a:cubicBezTo>
                  <a:cubicBezTo>
                    <a:pt x="914" y="9735"/>
                    <a:pt x="2930" y="11815"/>
                    <a:pt x="5387" y="11815"/>
                  </a:cubicBezTo>
                  <a:cubicBezTo>
                    <a:pt x="7876" y="11815"/>
                    <a:pt x="9893" y="9798"/>
                    <a:pt x="9893" y="7247"/>
                  </a:cubicBezTo>
                  <a:cubicBezTo>
                    <a:pt x="9893" y="5986"/>
                    <a:pt x="9389" y="4852"/>
                    <a:pt x="8538" y="4033"/>
                  </a:cubicBezTo>
                  <a:lnTo>
                    <a:pt x="9011" y="3497"/>
                  </a:lnTo>
                  <a:lnTo>
                    <a:pt x="9294" y="3718"/>
                  </a:lnTo>
                  <a:cubicBezTo>
                    <a:pt x="9368" y="3777"/>
                    <a:pt x="9450" y="3809"/>
                    <a:pt x="9528" y="3809"/>
                  </a:cubicBezTo>
                  <a:cubicBezTo>
                    <a:pt x="9616" y="3809"/>
                    <a:pt x="9700" y="3770"/>
                    <a:pt x="9767" y="3686"/>
                  </a:cubicBezTo>
                  <a:lnTo>
                    <a:pt x="10680" y="2615"/>
                  </a:lnTo>
                  <a:cubicBezTo>
                    <a:pt x="10806" y="2458"/>
                    <a:pt x="10806" y="2269"/>
                    <a:pt x="10649" y="2143"/>
                  </a:cubicBezTo>
                  <a:lnTo>
                    <a:pt x="9578" y="1229"/>
                  </a:lnTo>
                  <a:cubicBezTo>
                    <a:pt x="9509" y="1188"/>
                    <a:pt x="9434" y="1165"/>
                    <a:pt x="9361" y="1165"/>
                  </a:cubicBezTo>
                  <a:cubicBezTo>
                    <a:pt x="9267" y="1165"/>
                    <a:pt x="9176" y="1203"/>
                    <a:pt x="9105" y="1292"/>
                  </a:cubicBezTo>
                  <a:lnTo>
                    <a:pt x="8191" y="2332"/>
                  </a:lnTo>
                  <a:cubicBezTo>
                    <a:pt x="8065" y="2489"/>
                    <a:pt x="8065" y="2710"/>
                    <a:pt x="8223" y="2804"/>
                  </a:cubicBezTo>
                  <a:lnTo>
                    <a:pt x="8506" y="3056"/>
                  </a:lnTo>
                  <a:lnTo>
                    <a:pt x="8034" y="3592"/>
                  </a:lnTo>
                  <a:cubicBezTo>
                    <a:pt x="7561" y="3245"/>
                    <a:pt x="7057" y="3025"/>
                    <a:pt x="6459" y="2899"/>
                  </a:cubicBezTo>
                  <a:lnTo>
                    <a:pt x="6459" y="2773"/>
                  </a:lnTo>
                  <a:cubicBezTo>
                    <a:pt x="7215" y="2773"/>
                    <a:pt x="7845" y="2143"/>
                    <a:pt x="7845" y="1387"/>
                  </a:cubicBezTo>
                  <a:cubicBezTo>
                    <a:pt x="7845" y="662"/>
                    <a:pt x="7215" y="0"/>
                    <a:pt x="6459"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grpSp>
        <p:nvGrpSpPr>
          <p:cNvPr id="165" name="Google Shape;165;p14"/>
          <p:cNvGrpSpPr/>
          <p:nvPr/>
        </p:nvGrpSpPr>
        <p:grpSpPr>
          <a:xfrm>
            <a:off x="4227323" y="2958285"/>
            <a:ext cx="730779" cy="224239"/>
            <a:chOff x="4458420" y="5169625"/>
            <a:chExt cx="178850" cy="56275"/>
          </a:xfrm>
        </p:grpSpPr>
        <p:sp>
          <p:nvSpPr>
            <p:cNvPr id="166" name="Google Shape;166;p14"/>
            <p:cNvSpPr/>
            <p:nvPr/>
          </p:nvSpPr>
          <p:spPr>
            <a:xfrm>
              <a:off x="4592170" y="5169625"/>
              <a:ext cx="45100" cy="52300"/>
            </a:xfrm>
            <a:custGeom>
              <a:avLst/>
              <a:gdLst/>
              <a:ahLst/>
              <a:cxnLst/>
              <a:rect l="l" t="t" r="r" b="b"/>
              <a:pathLst>
                <a:path w="1804" h="2092" extrusionOk="0">
                  <a:moveTo>
                    <a:pt x="0" y="0"/>
                  </a:moveTo>
                  <a:lnTo>
                    <a:pt x="0" y="2092"/>
                  </a:lnTo>
                  <a:lnTo>
                    <a:pt x="1803" y="1046"/>
                  </a:lnTo>
                  <a:lnTo>
                    <a:pt x="0" y="0"/>
                  </a:lnTo>
                  <a:close/>
                </a:path>
              </a:pathLst>
            </a:custGeom>
            <a:solidFill>
              <a:srgbClr val="A5B7C6"/>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67" name="Google Shape;167;p14"/>
            <p:cNvSpPr/>
            <p:nvPr/>
          </p:nvSpPr>
          <p:spPr>
            <a:xfrm>
              <a:off x="4535534" y="5181700"/>
              <a:ext cx="57525" cy="28150"/>
            </a:xfrm>
            <a:custGeom>
              <a:avLst/>
              <a:gdLst/>
              <a:ahLst/>
              <a:cxnLst/>
              <a:rect l="l" t="t" r="r" b="b"/>
              <a:pathLst>
                <a:path w="2301" h="1126" extrusionOk="0">
                  <a:moveTo>
                    <a:pt x="0" y="0"/>
                  </a:moveTo>
                  <a:lnTo>
                    <a:pt x="0" y="1125"/>
                  </a:lnTo>
                  <a:lnTo>
                    <a:pt x="2301" y="1125"/>
                  </a:lnTo>
                  <a:lnTo>
                    <a:pt x="2301" y="0"/>
                  </a:lnTo>
                  <a:close/>
                </a:path>
              </a:pathLst>
            </a:custGeom>
            <a:solidFill>
              <a:srgbClr val="A5B7C6"/>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68" name="Google Shape;168;p14"/>
            <p:cNvSpPr/>
            <p:nvPr/>
          </p:nvSpPr>
          <p:spPr>
            <a:xfrm>
              <a:off x="4535175" y="5181700"/>
              <a:ext cx="23650" cy="44200"/>
            </a:xfrm>
            <a:custGeom>
              <a:avLst/>
              <a:gdLst/>
              <a:ahLst/>
              <a:cxnLst/>
              <a:rect l="l" t="t" r="r" b="b"/>
              <a:pathLst>
                <a:path w="946" h="1768" extrusionOk="0">
                  <a:moveTo>
                    <a:pt x="1" y="0"/>
                  </a:moveTo>
                  <a:lnTo>
                    <a:pt x="1" y="1125"/>
                  </a:lnTo>
                  <a:lnTo>
                    <a:pt x="946" y="1767"/>
                  </a:lnTo>
                  <a:lnTo>
                    <a:pt x="946" y="635"/>
                  </a:lnTo>
                  <a:lnTo>
                    <a:pt x="1" y="0"/>
                  </a:ln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69" name="Google Shape;169;p14"/>
            <p:cNvSpPr/>
            <p:nvPr/>
          </p:nvSpPr>
          <p:spPr>
            <a:xfrm>
              <a:off x="4458420" y="5197375"/>
              <a:ext cx="100625" cy="28525"/>
            </a:xfrm>
            <a:custGeom>
              <a:avLst/>
              <a:gdLst/>
              <a:ahLst/>
              <a:cxnLst/>
              <a:rect l="l" t="t" r="r" b="b"/>
              <a:pathLst>
                <a:path w="4025" h="1141" extrusionOk="0">
                  <a:moveTo>
                    <a:pt x="0" y="1"/>
                  </a:moveTo>
                  <a:lnTo>
                    <a:pt x="0" y="1140"/>
                  </a:lnTo>
                  <a:lnTo>
                    <a:pt x="4025" y="1140"/>
                  </a:lnTo>
                  <a:lnTo>
                    <a:pt x="4025" y="1"/>
                  </a:lnTo>
                  <a:close/>
                </a:path>
              </a:pathLst>
            </a:custGeom>
            <a:solidFill>
              <a:srgbClr val="BAC8D3"/>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grpSp>
        <p:nvGrpSpPr>
          <p:cNvPr id="170" name="Google Shape;170;p14"/>
          <p:cNvGrpSpPr/>
          <p:nvPr/>
        </p:nvGrpSpPr>
        <p:grpSpPr>
          <a:xfrm>
            <a:off x="6850498" y="2009670"/>
            <a:ext cx="364863" cy="464736"/>
            <a:chOff x="6543825" y="3202075"/>
            <a:chExt cx="296975" cy="275350"/>
          </a:xfrm>
        </p:grpSpPr>
        <p:sp>
          <p:nvSpPr>
            <p:cNvPr id="171" name="Google Shape;171;p14"/>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rgbClr val="38761D"/>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72" name="Google Shape;172;p14"/>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rgbClr val="38761D"/>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73" name="Google Shape;173;p14"/>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rgbClr val="38761D"/>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74" name="Google Shape;174;p14"/>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rgbClr val="38761D"/>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75" name="Google Shape;175;p14"/>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rgbClr val="38761D"/>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76" name="Google Shape;176;p14"/>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rgbClr val="38761D"/>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77" name="Google Shape;177;p14"/>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rgbClr val="38761D"/>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sp>
        <p:nvSpPr>
          <p:cNvPr id="178" name="Google Shape;178;p14"/>
          <p:cNvSpPr/>
          <p:nvPr/>
        </p:nvSpPr>
        <p:spPr>
          <a:xfrm rot="-1655441">
            <a:off x="6037012" y="2332410"/>
            <a:ext cx="659614" cy="282227"/>
          </a:xfrm>
          <a:custGeom>
            <a:avLst/>
            <a:gdLst/>
            <a:ahLst/>
            <a:cxnLst/>
            <a:rect l="l" t="t" r="r" b="b"/>
            <a:pathLst>
              <a:path w="2864" h="2419" extrusionOk="0">
                <a:moveTo>
                  <a:pt x="1738" y="1"/>
                </a:moveTo>
                <a:cubicBezTo>
                  <a:pt x="1482" y="1"/>
                  <a:pt x="1258" y="316"/>
                  <a:pt x="1472" y="568"/>
                </a:cubicBezTo>
                <a:lnTo>
                  <a:pt x="1789" y="907"/>
                </a:lnTo>
                <a:lnTo>
                  <a:pt x="375" y="907"/>
                </a:lnTo>
                <a:cubicBezTo>
                  <a:pt x="0" y="929"/>
                  <a:pt x="0" y="1491"/>
                  <a:pt x="375" y="1506"/>
                </a:cubicBezTo>
                <a:lnTo>
                  <a:pt x="1789" y="1506"/>
                </a:lnTo>
                <a:lnTo>
                  <a:pt x="1472" y="1852"/>
                </a:lnTo>
                <a:cubicBezTo>
                  <a:pt x="1258" y="2104"/>
                  <a:pt x="1482" y="2419"/>
                  <a:pt x="1738" y="2419"/>
                </a:cubicBezTo>
                <a:cubicBezTo>
                  <a:pt x="1818" y="2419"/>
                  <a:pt x="1902" y="2388"/>
                  <a:pt x="1976" y="2313"/>
                </a:cubicBezTo>
                <a:lnTo>
                  <a:pt x="2777" y="1441"/>
                </a:lnTo>
                <a:cubicBezTo>
                  <a:pt x="2827" y="1383"/>
                  <a:pt x="2864" y="1304"/>
                  <a:pt x="2864" y="1224"/>
                </a:cubicBezTo>
                <a:lnTo>
                  <a:pt x="2864" y="1195"/>
                </a:lnTo>
                <a:cubicBezTo>
                  <a:pt x="2864" y="1116"/>
                  <a:pt x="2827" y="1037"/>
                  <a:pt x="2777" y="979"/>
                </a:cubicBezTo>
                <a:lnTo>
                  <a:pt x="1976" y="106"/>
                </a:lnTo>
                <a:cubicBezTo>
                  <a:pt x="1902" y="32"/>
                  <a:pt x="1818" y="1"/>
                  <a:pt x="1738" y="1"/>
                </a:cubicBezTo>
                <a:close/>
              </a:path>
            </a:pathLst>
          </a:custGeom>
          <a:solidFill>
            <a:srgbClr val="6AA84F"/>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79" name="Google Shape;179;p14"/>
          <p:cNvSpPr/>
          <p:nvPr/>
        </p:nvSpPr>
        <p:spPr>
          <a:xfrm rot="2000844">
            <a:off x="6134296" y="3496763"/>
            <a:ext cx="659260" cy="282218"/>
          </a:xfrm>
          <a:custGeom>
            <a:avLst/>
            <a:gdLst/>
            <a:ahLst/>
            <a:cxnLst/>
            <a:rect l="l" t="t" r="r" b="b"/>
            <a:pathLst>
              <a:path w="2864" h="2419" extrusionOk="0">
                <a:moveTo>
                  <a:pt x="1738" y="1"/>
                </a:moveTo>
                <a:cubicBezTo>
                  <a:pt x="1482" y="1"/>
                  <a:pt x="1258" y="316"/>
                  <a:pt x="1472" y="568"/>
                </a:cubicBezTo>
                <a:lnTo>
                  <a:pt x="1789" y="907"/>
                </a:lnTo>
                <a:lnTo>
                  <a:pt x="375" y="907"/>
                </a:lnTo>
                <a:cubicBezTo>
                  <a:pt x="0" y="929"/>
                  <a:pt x="0" y="1491"/>
                  <a:pt x="375" y="1506"/>
                </a:cubicBezTo>
                <a:lnTo>
                  <a:pt x="1789" y="1506"/>
                </a:lnTo>
                <a:lnTo>
                  <a:pt x="1472" y="1852"/>
                </a:lnTo>
                <a:cubicBezTo>
                  <a:pt x="1258" y="2104"/>
                  <a:pt x="1482" y="2419"/>
                  <a:pt x="1738" y="2419"/>
                </a:cubicBezTo>
                <a:cubicBezTo>
                  <a:pt x="1818" y="2419"/>
                  <a:pt x="1902" y="2388"/>
                  <a:pt x="1976" y="2313"/>
                </a:cubicBezTo>
                <a:lnTo>
                  <a:pt x="2777" y="1441"/>
                </a:lnTo>
                <a:cubicBezTo>
                  <a:pt x="2827" y="1383"/>
                  <a:pt x="2864" y="1304"/>
                  <a:pt x="2864" y="1224"/>
                </a:cubicBezTo>
                <a:lnTo>
                  <a:pt x="2864" y="1195"/>
                </a:lnTo>
                <a:cubicBezTo>
                  <a:pt x="2864" y="1116"/>
                  <a:pt x="2827" y="1037"/>
                  <a:pt x="2777" y="979"/>
                </a:cubicBezTo>
                <a:lnTo>
                  <a:pt x="1976" y="106"/>
                </a:lnTo>
                <a:cubicBezTo>
                  <a:pt x="1902" y="32"/>
                  <a:pt x="1818" y="1"/>
                  <a:pt x="1738" y="1"/>
                </a:cubicBezTo>
                <a:close/>
              </a:path>
            </a:pathLst>
          </a:custGeom>
          <a:solidFill>
            <a:srgbClr val="FF0000"/>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nvGrpSpPr>
          <p:cNvPr id="180" name="Google Shape;180;p14"/>
          <p:cNvGrpSpPr/>
          <p:nvPr/>
        </p:nvGrpSpPr>
        <p:grpSpPr>
          <a:xfrm>
            <a:off x="6913402" y="3555886"/>
            <a:ext cx="365816" cy="497184"/>
            <a:chOff x="581525" y="3254850"/>
            <a:chExt cx="297750" cy="294575"/>
          </a:xfrm>
        </p:grpSpPr>
        <p:sp>
          <p:nvSpPr>
            <p:cNvPr id="181" name="Google Shape;181;p14"/>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rgbClr val="FF0000"/>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82" name="Google Shape;182;p14"/>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rgbClr val="FF0000"/>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83" name="Google Shape;183;p14"/>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rgbClr val="FF0000"/>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sp>
        <p:nvSpPr>
          <p:cNvPr id="184" name="Google Shape;184;p14"/>
          <p:cNvSpPr txBox="1"/>
          <p:nvPr/>
        </p:nvSpPr>
        <p:spPr>
          <a:xfrm>
            <a:off x="144125" y="4008297"/>
            <a:ext cx="1599600" cy="75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20124D"/>
                </a:solidFill>
                <a:latin typeface="Nunito"/>
                <a:ea typeface="Nunito"/>
                <a:cs typeface="Nunito"/>
                <a:sym typeface="Nunito"/>
              </a:rPr>
              <a:t>Applicants</a:t>
            </a:r>
            <a:endParaRPr sz="1600" b="1">
              <a:solidFill>
                <a:srgbClr val="20124D"/>
              </a:solidFill>
              <a:latin typeface="Nunito"/>
              <a:ea typeface="Nunito"/>
              <a:cs typeface="Nunito"/>
              <a:sym typeface="Nunito"/>
            </a:endParaRPr>
          </a:p>
        </p:txBody>
      </p:sp>
      <p:sp>
        <p:nvSpPr>
          <p:cNvPr id="185" name="Google Shape;185;p14"/>
          <p:cNvSpPr txBox="1"/>
          <p:nvPr/>
        </p:nvSpPr>
        <p:spPr>
          <a:xfrm>
            <a:off x="2620388" y="3977095"/>
            <a:ext cx="1653288" cy="80137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err="1">
                <a:solidFill>
                  <a:srgbClr val="FF9900"/>
                </a:solidFill>
                <a:latin typeface="Lato"/>
                <a:ea typeface="Lato"/>
                <a:cs typeface="Lato"/>
                <a:sym typeface="Lato"/>
              </a:rPr>
              <a:t>LendingClub</a:t>
            </a:r>
            <a:endParaRPr sz="2000" b="1">
              <a:solidFill>
                <a:srgbClr val="FF9900"/>
              </a:solidFill>
              <a:latin typeface="Lato"/>
              <a:ea typeface="Lato"/>
              <a:cs typeface="Lato"/>
              <a:sym typeface="Lato"/>
            </a:endParaRPr>
          </a:p>
        </p:txBody>
      </p:sp>
      <p:sp>
        <p:nvSpPr>
          <p:cNvPr id="186" name="Google Shape;186;p14"/>
          <p:cNvSpPr txBox="1"/>
          <p:nvPr/>
        </p:nvSpPr>
        <p:spPr>
          <a:xfrm>
            <a:off x="4624755" y="4005100"/>
            <a:ext cx="1902000" cy="49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20124D"/>
                </a:solidFill>
                <a:latin typeface="Nunito"/>
                <a:ea typeface="Nunito"/>
                <a:cs typeface="Nunito"/>
                <a:sym typeface="Nunito"/>
              </a:rPr>
              <a:t>Investors</a:t>
            </a:r>
            <a:endParaRPr sz="1600" b="1">
              <a:solidFill>
                <a:srgbClr val="20124D"/>
              </a:solidFill>
              <a:latin typeface="Nunito"/>
              <a:ea typeface="Nunito"/>
              <a:cs typeface="Nunito"/>
              <a:sym typeface="Nunito"/>
            </a:endParaRPr>
          </a:p>
        </p:txBody>
      </p:sp>
      <p:sp>
        <p:nvSpPr>
          <p:cNvPr id="187" name="Google Shape;187;p14"/>
          <p:cNvSpPr txBox="1"/>
          <p:nvPr/>
        </p:nvSpPr>
        <p:spPr>
          <a:xfrm>
            <a:off x="6264295" y="1622690"/>
            <a:ext cx="1515000" cy="49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6AA84F"/>
                </a:solidFill>
                <a:latin typeface="Nunito"/>
                <a:ea typeface="Nunito"/>
                <a:cs typeface="Nunito"/>
                <a:sym typeface="Nunito"/>
              </a:rPr>
              <a:t>Funded</a:t>
            </a:r>
            <a:endParaRPr sz="2000">
              <a:solidFill>
                <a:srgbClr val="6AA84F"/>
              </a:solidFill>
              <a:latin typeface="Nunito"/>
              <a:ea typeface="Nunito"/>
              <a:cs typeface="Nunito"/>
              <a:sym typeface="Nunito"/>
            </a:endParaRPr>
          </a:p>
        </p:txBody>
      </p:sp>
      <p:sp>
        <p:nvSpPr>
          <p:cNvPr id="188" name="Google Shape;188;p14"/>
          <p:cNvSpPr txBox="1"/>
          <p:nvPr/>
        </p:nvSpPr>
        <p:spPr>
          <a:xfrm>
            <a:off x="6080537" y="4051324"/>
            <a:ext cx="1959948" cy="49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20124D"/>
                </a:solidFill>
                <a:latin typeface="Nunito"/>
                <a:ea typeface="Nunito"/>
                <a:cs typeface="Nunito"/>
                <a:sym typeface="Nunito"/>
              </a:rPr>
              <a:t>  </a:t>
            </a:r>
            <a:r>
              <a:rPr lang="en" sz="2000">
                <a:solidFill>
                  <a:srgbClr val="FF0000"/>
                </a:solidFill>
                <a:latin typeface="Nunito"/>
                <a:ea typeface="Nunito"/>
                <a:cs typeface="Nunito"/>
                <a:sym typeface="Nunito"/>
              </a:rPr>
              <a:t>Denied</a:t>
            </a:r>
          </a:p>
          <a:p>
            <a:pPr marL="0" lvl="0" indent="0" algn="ctr" rtl="0">
              <a:spcBef>
                <a:spcPts val="0"/>
              </a:spcBef>
              <a:spcAft>
                <a:spcPts val="0"/>
              </a:spcAft>
              <a:buNone/>
            </a:pPr>
            <a:r>
              <a:rPr lang="en" sz="2000">
                <a:solidFill>
                  <a:srgbClr val="FF0000"/>
                </a:solidFill>
                <a:latin typeface="Nunito"/>
                <a:ea typeface="Nunito"/>
                <a:cs typeface="Nunito"/>
                <a:sym typeface="Nunito"/>
              </a:rPr>
              <a:t>(not in dataset)</a:t>
            </a:r>
            <a:endParaRPr sz="2000">
              <a:solidFill>
                <a:srgbClr val="FF0000"/>
              </a:solidFill>
              <a:latin typeface="Nunito"/>
              <a:ea typeface="Nunito"/>
              <a:cs typeface="Nunito"/>
              <a:sym typeface="Nunito"/>
            </a:endParaRPr>
          </a:p>
        </p:txBody>
      </p:sp>
      <p:grpSp>
        <p:nvGrpSpPr>
          <p:cNvPr id="189" name="Google Shape;189;p14"/>
          <p:cNvGrpSpPr/>
          <p:nvPr/>
        </p:nvGrpSpPr>
        <p:grpSpPr>
          <a:xfrm flipH="1">
            <a:off x="750095" y="2630810"/>
            <a:ext cx="155130" cy="227907"/>
            <a:chOff x="-59446062" y="3706149"/>
            <a:chExt cx="319000" cy="308775"/>
          </a:xfrm>
        </p:grpSpPr>
        <p:sp>
          <p:nvSpPr>
            <p:cNvPr id="190" name="Google Shape;190;p14"/>
            <p:cNvSpPr/>
            <p:nvPr/>
          </p:nvSpPr>
          <p:spPr>
            <a:xfrm>
              <a:off x="-59381875" y="3922750"/>
              <a:ext cx="79575" cy="29950"/>
            </a:xfrm>
            <a:custGeom>
              <a:avLst/>
              <a:gdLst/>
              <a:ahLst/>
              <a:cxnLst/>
              <a:rect l="l" t="t" r="r" b="b"/>
              <a:pathLst>
                <a:path w="3183" h="1198" extrusionOk="0">
                  <a:moveTo>
                    <a:pt x="1607" y="0"/>
                  </a:moveTo>
                  <a:cubicBezTo>
                    <a:pt x="820" y="0"/>
                    <a:pt x="190" y="504"/>
                    <a:pt x="1" y="1197"/>
                  </a:cubicBezTo>
                  <a:lnTo>
                    <a:pt x="3183" y="1197"/>
                  </a:lnTo>
                  <a:cubicBezTo>
                    <a:pt x="3025" y="536"/>
                    <a:pt x="2363" y="0"/>
                    <a:pt x="1607"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91" name="Google Shape;191;p14"/>
            <p:cNvSpPr/>
            <p:nvPr/>
          </p:nvSpPr>
          <p:spPr>
            <a:xfrm>
              <a:off x="-59364550" y="3861525"/>
              <a:ext cx="43350" cy="40900"/>
            </a:xfrm>
            <a:custGeom>
              <a:avLst/>
              <a:gdLst/>
              <a:ahLst/>
              <a:cxnLst/>
              <a:rect l="l" t="t" r="r" b="b"/>
              <a:pathLst>
                <a:path w="1734" h="1636" extrusionOk="0">
                  <a:moveTo>
                    <a:pt x="858" y="0"/>
                  </a:moveTo>
                  <a:cubicBezTo>
                    <a:pt x="784" y="0"/>
                    <a:pt x="707" y="8"/>
                    <a:pt x="631" y="23"/>
                  </a:cubicBezTo>
                  <a:cubicBezTo>
                    <a:pt x="347" y="118"/>
                    <a:pt x="127" y="307"/>
                    <a:pt x="95" y="590"/>
                  </a:cubicBezTo>
                  <a:cubicBezTo>
                    <a:pt x="1" y="906"/>
                    <a:pt x="95" y="1189"/>
                    <a:pt x="284" y="1410"/>
                  </a:cubicBezTo>
                  <a:cubicBezTo>
                    <a:pt x="446" y="1548"/>
                    <a:pt x="658" y="1636"/>
                    <a:pt x="871" y="1636"/>
                  </a:cubicBezTo>
                  <a:cubicBezTo>
                    <a:pt x="949" y="1636"/>
                    <a:pt x="1027" y="1624"/>
                    <a:pt x="1103" y="1599"/>
                  </a:cubicBezTo>
                  <a:cubicBezTo>
                    <a:pt x="1387" y="1536"/>
                    <a:pt x="1607" y="1347"/>
                    <a:pt x="1670" y="1063"/>
                  </a:cubicBezTo>
                  <a:cubicBezTo>
                    <a:pt x="1733" y="748"/>
                    <a:pt x="1670" y="464"/>
                    <a:pt x="1450" y="244"/>
                  </a:cubicBezTo>
                  <a:cubicBezTo>
                    <a:pt x="1307" y="77"/>
                    <a:pt x="1091" y="0"/>
                    <a:pt x="858"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92" name="Google Shape;192;p14"/>
            <p:cNvSpPr/>
            <p:nvPr/>
          </p:nvSpPr>
          <p:spPr>
            <a:xfrm>
              <a:off x="-59446062" y="3706149"/>
              <a:ext cx="319000" cy="308775"/>
            </a:xfrm>
            <a:custGeom>
              <a:avLst/>
              <a:gdLst/>
              <a:ahLst/>
              <a:cxnLst/>
              <a:rect l="l" t="t" r="r" b="b"/>
              <a:pathLst>
                <a:path w="12760" h="12351" extrusionOk="0">
                  <a:moveTo>
                    <a:pt x="6428" y="820"/>
                  </a:moveTo>
                  <a:cubicBezTo>
                    <a:pt x="6900" y="820"/>
                    <a:pt x="7247" y="1166"/>
                    <a:pt x="7247" y="1639"/>
                  </a:cubicBezTo>
                  <a:lnTo>
                    <a:pt x="7247" y="4128"/>
                  </a:lnTo>
                  <a:lnTo>
                    <a:pt x="5609" y="4128"/>
                  </a:lnTo>
                  <a:lnTo>
                    <a:pt x="5609" y="1639"/>
                  </a:lnTo>
                  <a:cubicBezTo>
                    <a:pt x="5609" y="1166"/>
                    <a:pt x="5955" y="820"/>
                    <a:pt x="6428" y="820"/>
                  </a:cubicBezTo>
                  <a:close/>
                  <a:moveTo>
                    <a:pt x="10681" y="6616"/>
                  </a:moveTo>
                  <a:cubicBezTo>
                    <a:pt x="10901" y="6616"/>
                    <a:pt x="11059" y="6805"/>
                    <a:pt x="11059" y="6994"/>
                  </a:cubicBezTo>
                  <a:cubicBezTo>
                    <a:pt x="11122" y="7247"/>
                    <a:pt x="10901" y="7436"/>
                    <a:pt x="10681" y="7436"/>
                  </a:cubicBezTo>
                  <a:lnTo>
                    <a:pt x="8192" y="7436"/>
                  </a:lnTo>
                  <a:cubicBezTo>
                    <a:pt x="7971" y="7436"/>
                    <a:pt x="7751" y="7247"/>
                    <a:pt x="7751" y="6994"/>
                  </a:cubicBezTo>
                  <a:cubicBezTo>
                    <a:pt x="7751" y="6742"/>
                    <a:pt x="7971" y="6616"/>
                    <a:pt x="8192" y="6616"/>
                  </a:cubicBezTo>
                  <a:close/>
                  <a:moveTo>
                    <a:pt x="10681" y="8255"/>
                  </a:moveTo>
                  <a:cubicBezTo>
                    <a:pt x="10901" y="8255"/>
                    <a:pt x="11059" y="8444"/>
                    <a:pt x="11059" y="8696"/>
                  </a:cubicBezTo>
                  <a:cubicBezTo>
                    <a:pt x="11122" y="8885"/>
                    <a:pt x="10901" y="9074"/>
                    <a:pt x="10681" y="9074"/>
                  </a:cubicBezTo>
                  <a:lnTo>
                    <a:pt x="8192" y="9074"/>
                  </a:lnTo>
                  <a:cubicBezTo>
                    <a:pt x="7971" y="9074"/>
                    <a:pt x="7751" y="8885"/>
                    <a:pt x="7751" y="8696"/>
                  </a:cubicBezTo>
                  <a:cubicBezTo>
                    <a:pt x="7751" y="8444"/>
                    <a:pt x="7971" y="8255"/>
                    <a:pt x="8192" y="8255"/>
                  </a:cubicBezTo>
                  <a:close/>
                  <a:moveTo>
                    <a:pt x="4233" y="5360"/>
                  </a:moveTo>
                  <a:cubicBezTo>
                    <a:pt x="4671" y="5360"/>
                    <a:pt x="5082" y="5531"/>
                    <a:pt x="5388" y="5860"/>
                  </a:cubicBezTo>
                  <a:cubicBezTo>
                    <a:pt x="5829" y="6301"/>
                    <a:pt x="5987" y="6868"/>
                    <a:pt x="5829" y="7467"/>
                  </a:cubicBezTo>
                  <a:cubicBezTo>
                    <a:pt x="5766" y="7751"/>
                    <a:pt x="5640" y="7971"/>
                    <a:pt x="5451" y="8192"/>
                  </a:cubicBezTo>
                  <a:cubicBezTo>
                    <a:pt x="6176" y="8601"/>
                    <a:pt x="6711" y="9389"/>
                    <a:pt x="6711" y="10334"/>
                  </a:cubicBezTo>
                  <a:cubicBezTo>
                    <a:pt x="6711" y="10555"/>
                    <a:pt x="6491" y="10744"/>
                    <a:pt x="6270" y="10744"/>
                  </a:cubicBezTo>
                  <a:lnTo>
                    <a:pt x="2143" y="10744"/>
                  </a:lnTo>
                  <a:cubicBezTo>
                    <a:pt x="1891" y="10744"/>
                    <a:pt x="1733" y="10555"/>
                    <a:pt x="1733" y="10303"/>
                  </a:cubicBezTo>
                  <a:cubicBezTo>
                    <a:pt x="1733" y="9357"/>
                    <a:pt x="2238" y="8570"/>
                    <a:pt x="3025" y="8129"/>
                  </a:cubicBezTo>
                  <a:cubicBezTo>
                    <a:pt x="2647" y="7688"/>
                    <a:pt x="2490" y="7121"/>
                    <a:pt x="2647" y="6553"/>
                  </a:cubicBezTo>
                  <a:cubicBezTo>
                    <a:pt x="2805" y="6018"/>
                    <a:pt x="3246" y="5577"/>
                    <a:pt x="3781" y="5419"/>
                  </a:cubicBezTo>
                  <a:cubicBezTo>
                    <a:pt x="3933" y="5379"/>
                    <a:pt x="4084" y="5360"/>
                    <a:pt x="4233" y="5360"/>
                  </a:cubicBezTo>
                  <a:close/>
                  <a:moveTo>
                    <a:pt x="10681" y="9893"/>
                  </a:moveTo>
                  <a:cubicBezTo>
                    <a:pt x="10901" y="9893"/>
                    <a:pt x="11059" y="10113"/>
                    <a:pt x="11059" y="10303"/>
                  </a:cubicBezTo>
                  <a:cubicBezTo>
                    <a:pt x="11122" y="10555"/>
                    <a:pt x="10901" y="10744"/>
                    <a:pt x="10681" y="10744"/>
                  </a:cubicBezTo>
                  <a:lnTo>
                    <a:pt x="8192" y="10744"/>
                  </a:lnTo>
                  <a:cubicBezTo>
                    <a:pt x="7971" y="10744"/>
                    <a:pt x="7751" y="10555"/>
                    <a:pt x="7751" y="10303"/>
                  </a:cubicBezTo>
                  <a:cubicBezTo>
                    <a:pt x="7751" y="10050"/>
                    <a:pt x="7971" y="9893"/>
                    <a:pt x="8192" y="9893"/>
                  </a:cubicBezTo>
                  <a:close/>
                  <a:moveTo>
                    <a:pt x="6396" y="0"/>
                  </a:moveTo>
                  <a:cubicBezTo>
                    <a:pt x="5483" y="0"/>
                    <a:pt x="4726" y="725"/>
                    <a:pt x="4726" y="1639"/>
                  </a:cubicBezTo>
                  <a:lnTo>
                    <a:pt x="4726" y="2458"/>
                  </a:lnTo>
                  <a:lnTo>
                    <a:pt x="1261" y="2458"/>
                  </a:lnTo>
                  <a:cubicBezTo>
                    <a:pt x="599" y="2458"/>
                    <a:pt x="1" y="3025"/>
                    <a:pt x="1" y="3686"/>
                  </a:cubicBezTo>
                  <a:lnTo>
                    <a:pt x="1" y="11122"/>
                  </a:lnTo>
                  <a:cubicBezTo>
                    <a:pt x="1" y="11815"/>
                    <a:pt x="568" y="12350"/>
                    <a:pt x="1261" y="12350"/>
                  </a:cubicBezTo>
                  <a:lnTo>
                    <a:pt x="11468" y="12350"/>
                  </a:lnTo>
                  <a:cubicBezTo>
                    <a:pt x="12130" y="12350"/>
                    <a:pt x="12697" y="11815"/>
                    <a:pt x="12697" y="11122"/>
                  </a:cubicBezTo>
                  <a:lnTo>
                    <a:pt x="12697" y="3686"/>
                  </a:lnTo>
                  <a:cubicBezTo>
                    <a:pt x="12760" y="3025"/>
                    <a:pt x="12162" y="2458"/>
                    <a:pt x="11500" y="2458"/>
                  </a:cubicBezTo>
                  <a:lnTo>
                    <a:pt x="8034" y="2458"/>
                  </a:lnTo>
                  <a:lnTo>
                    <a:pt x="8034" y="1639"/>
                  </a:lnTo>
                  <a:cubicBezTo>
                    <a:pt x="8034" y="725"/>
                    <a:pt x="7278" y="0"/>
                    <a:pt x="6396"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93" name="Google Shape;193;p14"/>
            <p:cNvSpPr/>
            <p:nvPr/>
          </p:nvSpPr>
          <p:spPr>
            <a:xfrm>
              <a:off x="-59293650" y="3740025"/>
              <a:ext cx="14175" cy="14200"/>
            </a:xfrm>
            <a:custGeom>
              <a:avLst/>
              <a:gdLst/>
              <a:ahLst/>
              <a:cxnLst/>
              <a:rect l="l" t="t" r="r" b="b"/>
              <a:pathLst>
                <a:path w="567" h="568" extrusionOk="0">
                  <a:moveTo>
                    <a:pt x="284" y="0"/>
                  </a:moveTo>
                  <a:cubicBezTo>
                    <a:pt x="126" y="0"/>
                    <a:pt x="0" y="126"/>
                    <a:pt x="0" y="284"/>
                  </a:cubicBezTo>
                  <a:cubicBezTo>
                    <a:pt x="0" y="441"/>
                    <a:pt x="126" y="567"/>
                    <a:pt x="284" y="567"/>
                  </a:cubicBezTo>
                  <a:cubicBezTo>
                    <a:pt x="441" y="567"/>
                    <a:pt x="567" y="441"/>
                    <a:pt x="567" y="284"/>
                  </a:cubicBezTo>
                  <a:cubicBezTo>
                    <a:pt x="567" y="126"/>
                    <a:pt x="441" y="0"/>
                    <a:pt x="284"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sp>
        <p:nvSpPr>
          <p:cNvPr id="194" name="Google Shape;194;p14"/>
          <p:cNvSpPr/>
          <p:nvPr/>
        </p:nvSpPr>
        <p:spPr>
          <a:xfrm>
            <a:off x="491898" y="3211736"/>
            <a:ext cx="515231" cy="581588"/>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sz="1800">
              <a:solidFill>
                <a:srgbClr val="435D74"/>
              </a:solidFill>
            </a:endParaRPr>
          </a:p>
        </p:txBody>
      </p:sp>
      <p:grpSp>
        <p:nvGrpSpPr>
          <p:cNvPr id="195" name="Google Shape;195;p14"/>
          <p:cNvGrpSpPr/>
          <p:nvPr/>
        </p:nvGrpSpPr>
        <p:grpSpPr>
          <a:xfrm flipH="1">
            <a:off x="546611" y="3280792"/>
            <a:ext cx="155130" cy="227907"/>
            <a:chOff x="-59446062" y="3706149"/>
            <a:chExt cx="319000" cy="308775"/>
          </a:xfrm>
        </p:grpSpPr>
        <p:sp>
          <p:nvSpPr>
            <p:cNvPr id="196" name="Google Shape;196;p14"/>
            <p:cNvSpPr/>
            <p:nvPr/>
          </p:nvSpPr>
          <p:spPr>
            <a:xfrm>
              <a:off x="-59381875" y="3922750"/>
              <a:ext cx="79575" cy="29950"/>
            </a:xfrm>
            <a:custGeom>
              <a:avLst/>
              <a:gdLst/>
              <a:ahLst/>
              <a:cxnLst/>
              <a:rect l="l" t="t" r="r" b="b"/>
              <a:pathLst>
                <a:path w="3183" h="1198" extrusionOk="0">
                  <a:moveTo>
                    <a:pt x="1607" y="0"/>
                  </a:moveTo>
                  <a:cubicBezTo>
                    <a:pt x="820" y="0"/>
                    <a:pt x="190" y="504"/>
                    <a:pt x="1" y="1197"/>
                  </a:cubicBezTo>
                  <a:lnTo>
                    <a:pt x="3183" y="1197"/>
                  </a:lnTo>
                  <a:cubicBezTo>
                    <a:pt x="3025" y="536"/>
                    <a:pt x="2363" y="0"/>
                    <a:pt x="1607"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97" name="Google Shape;197;p14"/>
            <p:cNvSpPr/>
            <p:nvPr/>
          </p:nvSpPr>
          <p:spPr>
            <a:xfrm>
              <a:off x="-59364550" y="3861525"/>
              <a:ext cx="43350" cy="40900"/>
            </a:xfrm>
            <a:custGeom>
              <a:avLst/>
              <a:gdLst/>
              <a:ahLst/>
              <a:cxnLst/>
              <a:rect l="l" t="t" r="r" b="b"/>
              <a:pathLst>
                <a:path w="1734" h="1636" extrusionOk="0">
                  <a:moveTo>
                    <a:pt x="858" y="0"/>
                  </a:moveTo>
                  <a:cubicBezTo>
                    <a:pt x="784" y="0"/>
                    <a:pt x="707" y="8"/>
                    <a:pt x="631" y="23"/>
                  </a:cubicBezTo>
                  <a:cubicBezTo>
                    <a:pt x="347" y="118"/>
                    <a:pt x="127" y="307"/>
                    <a:pt x="95" y="590"/>
                  </a:cubicBezTo>
                  <a:cubicBezTo>
                    <a:pt x="1" y="906"/>
                    <a:pt x="95" y="1189"/>
                    <a:pt x="284" y="1410"/>
                  </a:cubicBezTo>
                  <a:cubicBezTo>
                    <a:pt x="446" y="1548"/>
                    <a:pt x="658" y="1636"/>
                    <a:pt x="871" y="1636"/>
                  </a:cubicBezTo>
                  <a:cubicBezTo>
                    <a:pt x="949" y="1636"/>
                    <a:pt x="1027" y="1624"/>
                    <a:pt x="1103" y="1599"/>
                  </a:cubicBezTo>
                  <a:cubicBezTo>
                    <a:pt x="1387" y="1536"/>
                    <a:pt x="1607" y="1347"/>
                    <a:pt x="1670" y="1063"/>
                  </a:cubicBezTo>
                  <a:cubicBezTo>
                    <a:pt x="1733" y="748"/>
                    <a:pt x="1670" y="464"/>
                    <a:pt x="1450" y="244"/>
                  </a:cubicBezTo>
                  <a:cubicBezTo>
                    <a:pt x="1307" y="77"/>
                    <a:pt x="1091" y="0"/>
                    <a:pt x="858"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98" name="Google Shape;198;p14"/>
            <p:cNvSpPr/>
            <p:nvPr/>
          </p:nvSpPr>
          <p:spPr>
            <a:xfrm>
              <a:off x="-59446062" y="3706149"/>
              <a:ext cx="319000" cy="308775"/>
            </a:xfrm>
            <a:custGeom>
              <a:avLst/>
              <a:gdLst/>
              <a:ahLst/>
              <a:cxnLst/>
              <a:rect l="l" t="t" r="r" b="b"/>
              <a:pathLst>
                <a:path w="12760" h="12351" extrusionOk="0">
                  <a:moveTo>
                    <a:pt x="6428" y="820"/>
                  </a:moveTo>
                  <a:cubicBezTo>
                    <a:pt x="6900" y="820"/>
                    <a:pt x="7247" y="1166"/>
                    <a:pt x="7247" y="1639"/>
                  </a:cubicBezTo>
                  <a:lnTo>
                    <a:pt x="7247" y="4128"/>
                  </a:lnTo>
                  <a:lnTo>
                    <a:pt x="5609" y="4128"/>
                  </a:lnTo>
                  <a:lnTo>
                    <a:pt x="5609" y="1639"/>
                  </a:lnTo>
                  <a:cubicBezTo>
                    <a:pt x="5609" y="1166"/>
                    <a:pt x="5955" y="820"/>
                    <a:pt x="6428" y="820"/>
                  </a:cubicBezTo>
                  <a:close/>
                  <a:moveTo>
                    <a:pt x="10681" y="6616"/>
                  </a:moveTo>
                  <a:cubicBezTo>
                    <a:pt x="10901" y="6616"/>
                    <a:pt x="11059" y="6805"/>
                    <a:pt x="11059" y="6994"/>
                  </a:cubicBezTo>
                  <a:cubicBezTo>
                    <a:pt x="11122" y="7247"/>
                    <a:pt x="10901" y="7436"/>
                    <a:pt x="10681" y="7436"/>
                  </a:cubicBezTo>
                  <a:lnTo>
                    <a:pt x="8192" y="7436"/>
                  </a:lnTo>
                  <a:cubicBezTo>
                    <a:pt x="7971" y="7436"/>
                    <a:pt x="7751" y="7247"/>
                    <a:pt x="7751" y="6994"/>
                  </a:cubicBezTo>
                  <a:cubicBezTo>
                    <a:pt x="7751" y="6742"/>
                    <a:pt x="7971" y="6616"/>
                    <a:pt x="8192" y="6616"/>
                  </a:cubicBezTo>
                  <a:close/>
                  <a:moveTo>
                    <a:pt x="10681" y="8255"/>
                  </a:moveTo>
                  <a:cubicBezTo>
                    <a:pt x="10901" y="8255"/>
                    <a:pt x="11059" y="8444"/>
                    <a:pt x="11059" y="8696"/>
                  </a:cubicBezTo>
                  <a:cubicBezTo>
                    <a:pt x="11122" y="8885"/>
                    <a:pt x="10901" y="9074"/>
                    <a:pt x="10681" y="9074"/>
                  </a:cubicBezTo>
                  <a:lnTo>
                    <a:pt x="8192" y="9074"/>
                  </a:lnTo>
                  <a:cubicBezTo>
                    <a:pt x="7971" y="9074"/>
                    <a:pt x="7751" y="8885"/>
                    <a:pt x="7751" y="8696"/>
                  </a:cubicBezTo>
                  <a:cubicBezTo>
                    <a:pt x="7751" y="8444"/>
                    <a:pt x="7971" y="8255"/>
                    <a:pt x="8192" y="8255"/>
                  </a:cubicBezTo>
                  <a:close/>
                  <a:moveTo>
                    <a:pt x="4233" y="5360"/>
                  </a:moveTo>
                  <a:cubicBezTo>
                    <a:pt x="4671" y="5360"/>
                    <a:pt x="5082" y="5531"/>
                    <a:pt x="5388" y="5860"/>
                  </a:cubicBezTo>
                  <a:cubicBezTo>
                    <a:pt x="5829" y="6301"/>
                    <a:pt x="5987" y="6868"/>
                    <a:pt x="5829" y="7467"/>
                  </a:cubicBezTo>
                  <a:cubicBezTo>
                    <a:pt x="5766" y="7751"/>
                    <a:pt x="5640" y="7971"/>
                    <a:pt x="5451" y="8192"/>
                  </a:cubicBezTo>
                  <a:cubicBezTo>
                    <a:pt x="6176" y="8601"/>
                    <a:pt x="6711" y="9389"/>
                    <a:pt x="6711" y="10334"/>
                  </a:cubicBezTo>
                  <a:cubicBezTo>
                    <a:pt x="6711" y="10555"/>
                    <a:pt x="6491" y="10744"/>
                    <a:pt x="6270" y="10744"/>
                  </a:cubicBezTo>
                  <a:lnTo>
                    <a:pt x="2143" y="10744"/>
                  </a:lnTo>
                  <a:cubicBezTo>
                    <a:pt x="1891" y="10744"/>
                    <a:pt x="1733" y="10555"/>
                    <a:pt x="1733" y="10303"/>
                  </a:cubicBezTo>
                  <a:cubicBezTo>
                    <a:pt x="1733" y="9357"/>
                    <a:pt x="2238" y="8570"/>
                    <a:pt x="3025" y="8129"/>
                  </a:cubicBezTo>
                  <a:cubicBezTo>
                    <a:pt x="2647" y="7688"/>
                    <a:pt x="2490" y="7121"/>
                    <a:pt x="2647" y="6553"/>
                  </a:cubicBezTo>
                  <a:cubicBezTo>
                    <a:pt x="2805" y="6018"/>
                    <a:pt x="3246" y="5577"/>
                    <a:pt x="3781" y="5419"/>
                  </a:cubicBezTo>
                  <a:cubicBezTo>
                    <a:pt x="3933" y="5379"/>
                    <a:pt x="4084" y="5360"/>
                    <a:pt x="4233" y="5360"/>
                  </a:cubicBezTo>
                  <a:close/>
                  <a:moveTo>
                    <a:pt x="10681" y="9893"/>
                  </a:moveTo>
                  <a:cubicBezTo>
                    <a:pt x="10901" y="9893"/>
                    <a:pt x="11059" y="10113"/>
                    <a:pt x="11059" y="10303"/>
                  </a:cubicBezTo>
                  <a:cubicBezTo>
                    <a:pt x="11122" y="10555"/>
                    <a:pt x="10901" y="10744"/>
                    <a:pt x="10681" y="10744"/>
                  </a:cubicBezTo>
                  <a:lnTo>
                    <a:pt x="8192" y="10744"/>
                  </a:lnTo>
                  <a:cubicBezTo>
                    <a:pt x="7971" y="10744"/>
                    <a:pt x="7751" y="10555"/>
                    <a:pt x="7751" y="10303"/>
                  </a:cubicBezTo>
                  <a:cubicBezTo>
                    <a:pt x="7751" y="10050"/>
                    <a:pt x="7971" y="9893"/>
                    <a:pt x="8192" y="9893"/>
                  </a:cubicBezTo>
                  <a:close/>
                  <a:moveTo>
                    <a:pt x="6396" y="0"/>
                  </a:moveTo>
                  <a:cubicBezTo>
                    <a:pt x="5483" y="0"/>
                    <a:pt x="4726" y="725"/>
                    <a:pt x="4726" y="1639"/>
                  </a:cubicBezTo>
                  <a:lnTo>
                    <a:pt x="4726" y="2458"/>
                  </a:lnTo>
                  <a:lnTo>
                    <a:pt x="1261" y="2458"/>
                  </a:lnTo>
                  <a:cubicBezTo>
                    <a:pt x="599" y="2458"/>
                    <a:pt x="1" y="3025"/>
                    <a:pt x="1" y="3686"/>
                  </a:cubicBezTo>
                  <a:lnTo>
                    <a:pt x="1" y="11122"/>
                  </a:lnTo>
                  <a:cubicBezTo>
                    <a:pt x="1" y="11815"/>
                    <a:pt x="568" y="12350"/>
                    <a:pt x="1261" y="12350"/>
                  </a:cubicBezTo>
                  <a:lnTo>
                    <a:pt x="11468" y="12350"/>
                  </a:lnTo>
                  <a:cubicBezTo>
                    <a:pt x="12130" y="12350"/>
                    <a:pt x="12697" y="11815"/>
                    <a:pt x="12697" y="11122"/>
                  </a:cubicBezTo>
                  <a:lnTo>
                    <a:pt x="12697" y="3686"/>
                  </a:lnTo>
                  <a:cubicBezTo>
                    <a:pt x="12760" y="3025"/>
                    <a:pt x="12162" y="2458"/>
                    <a:pt x="11500" y="2458"/>
                  </a:cubicBezTo>
                  <a:lnTo>
                    <a:pt x="8034" y="2458"/>
                  </a:lnTo>
                  <a:lnTo>
                    <a:pt x="8034" y="1639"/>
                  </a:lnTo>
                  <a:cubicBezTo>
                    <a:pt x="8034" y="725"/>
                    <a:pt x="7278" y="0"/>
                    <a:pt x="6396"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199" name="Google Shape;199;p14"/>
            <p:cNvSpPr/>
            <p:nvPr/>
          </p:nvSpPr>
          <p:spPr>
            <a:xfrm>
              <a:off x="-59293650" y="3740025"/>
              <a:ext cx="14175" cy="14200"/>
            </a:xfrm>
            <a:custGeom>
              <a:avLst/>
              <a:gdLst/>
              <a:ahLst/>
              <a:cxnLst/>
              <a:rect l="l" t="t" r="r" b="b"/>
              <a:pathLst>
                <a:path w="567" h="568" extrusionOk="0">
                  <a:moveTo>
                    <a:pt x="284" y="0"/>
                  </a:moveTo>
                  <a:cubicBezTo>
                    <a:pt x="126" y="0"/>
                    <a:pt x="0" y="126"/>
                    <a:pt x="0" y="284"/>
                  </a:cubicBezTo>
                  <a:cubicBezTo>
                    <a:pt x="0" y="441"/>
                    <a:pt x="126" y="567"/>
                    <a:pt x="284" y="567"/>
                  </a:cubicBezTo>
                  <a:cubicBezTo>
                    <a:pt x="441" y="567"/>
                    <a:pt x="567" y="441"/>
                    <a:pt x="567" y="284"/>
                  </a:cubicBezTo>
                  <a:cubicBezTo>
                    <a:pt x="567" y="126"/>
                    <a:pt x="441" y="0"/>
                    <a:pt x="284"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grpSp>
        <p:nvGrpSpPr>
          <p:cNvPr id="200" name="Google Shape;200;p14"/>
          <p:cNvGrpSpPr/>
          <p:nvPr/>
        </p:nvGrpSpPr>
        <p:grpSpPr>
          <a:xfrm flipH="1">
            <a:off x="750095" y="3280792"/>
            <a:ext cx="155130" cy="227907"/>
            <a:chOff x="-59446062" y="3706149"/>
            <a:chExt cx="319000" cy="308775"/>
          </a:xfrm>
        </p:grpSpPr>
        <p:sp>
          <p:nvSpPr>
            <p:cNvPr id="201" name="Google Shape;201;p14"/>
            <p:cNvSpPr/>
            <p:nvPr/>
          </p:nvSpPr>
          <p:spPr>
            <a:xfrm>
              <a:off x="-59381875" y="3922750"/>
              <a:ext cx="79575" cy="29950"/>
            </a:xfrm>
            <a:custGeom>
              <a:avLst/>
              <a:gdLst/>
              <a:ahLst/>
              <a:cxnLst/>
              <a:rect l="l" t="t" r="r" b="b"/>
              <a:pathLst>
                <a:path w="3183" h="1198" extrusionOk="0">
                  <a:moveTo>
                    <a:pt x="1607" y="0"/>
                  </a:moveTo>
                  <a:cubicBezTo>
                    <a:pt x="820" y="0"/>
                    <a:pt x="190" y="504"/>
                    <a:pt x="1" y="1197"/>
                  </a:cubicBezTo>
                  <a:lnTo>
                    <a:pt x="3183" y="1197"/>
                  </a:lnTo>
                  <a:cubicBezTo>
                    <a:pt x="3025" y="536"/>
                    <a:pt x="2363" y="0"/>
                    <a:pt x="1607"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02" name="Google Shape;202;p14"/>
            <p:cNvSpPr/>
            <p:nvPr/>
          </p:nvSpPr>
          <p:spPr>
            <a:xfrm>
              <a:off x="-59364550" y="3861525"/>
              <a:ext cx="43350" cy="40900"/>
            </a:xfrm>
            <a:custGeom>
              <a:avLst/>
              <a:gdLst/>
              <a:ahLst/>
              <a:cxnLst/>
              <a:rect l="l" t="t" r="r" b="b"/>
              <a:pathLst>
                <a:path w="1734" h="1636" extrusionOk="0">
                  <a:moveTo>
                    <a:pt x="858" y="0"/>
                  </a:moveTo>
                  <a:cubicBezTo>
                    <a:pt x="784" y="0"/>
                    <a:pt x="707" y="8"/>
                    <a:pt x="631" y="23"/>
                  </a:cubicBezTo>
                  <a:cubicBezTo>
                    <a:pt x="347" y="118"/>
                    <a:pt x="127" y="307"/>
                    <a:pt x="95" y="590"/>
                  </a:cubicBezTo>
                  <a:cubicBezTo>
                    <a:pt x="1" y="906"/>
                    <a:pt x="95" y="1189"/>
                    <a:pt x="284" y="1410"/>
                  </a:cubicBezTo>
                  <a:cubicBezTo>
                    <a:pt x="446" y="1548"/>
                    <a:pt x="658" y="1636"/>
                    <a:pt x="871" y="1636"/>
                  </a:cubicBezTo>
                  <a:cubicBezTo>
                    <a:pt x="949" y="1636"/>
                    <a:pt x="1027" y="1624"/>
                    <a:pt x="1103" y="1599"/>
                  </a:cubicBezTo>
                  <a:cubicBezTo>
                    <a:pt x="1387" y="1536"/>
                    <a:pt x="1607" y="1347"/>
                    <a:pt x="1670" y="1063"/>
                  </a:cubicBezTo>
                  <a:cubicBezTo>
                    <a:pt x="1733" y="748"/>
                    <a:pt x="1670" y="464"/>
                    <a:pt x="1450" y="244"/>
                  </a:cubicBezTo>
                  <a:cubicBezTo>
                    <a:pt x="1307" y="77"/>
                    <a:pt x="1091" y="0"/>
                    <a:pt x="858"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03" name="Google Shape;203;p14"/>
            <p:cNvSpPr/>
            <p:nvPr/>
          </p:nvSpPr>
          <p:spPr>
            <a:xfrm>
              <a:off x="-59446062" y="3706149"/>
              <a:ext cx="319000" cy="308775"/>
            </a:xfrm>
            <a:custGeom>
              <a:avLst/>
              <a:gdLst/>
              <a:ahLst/>
              <a:cxnLst/>
              <a:rect l="l" t="t" r="r" b="b"/>
              <a:pathLst>
                <a:path w="12760" h="12351" extrusionOk="0">
                  <a:moveTo>
                    <a:pt x="6428" y="820"/>
                  </a:moveTo>
                  <a:cubicBezTo>
                    <a:pt x="6900" y="820"/>
                    <a:pt x="7247" y="1166"/>
                    <a:pt x="7247" y="1639"/>
                  </a:cubicBezTo>
                  <a:lnTo>
                    <a:pt x="7247" y="4128"/>
                  </a:lnTo>
                  <a:lnTo>
                    <a:pt x="5609" y="4128"/>
                  </a:lnTo>
                  <a:lnTo>
                    <a:pt x="5609" y="1639"/>
                  </a:lnTo>
                  <a:cubicBezTo>
                    <a:pt x="5609" y="1166"/>
                    <a:pt x="5955" y="820"/>
                    <a:pt x="6428" y="820"/>
                  </a:cubicBezTo>
                  <a:close/>
                  <a:moveTo>
                    <a:pt x="10681" y="6616"/>
                  </a:moveTo>
                  <a:cubicBezTo>
                    <a:pt x="10901" y="6616"/>
                    <a:pt x="11059" y="6805"/>
                    <a:pt x="11059" y="6994"/>
                  </a:cubicBezTo>
                  <a:cubicBezTo>
                    <a:pt x="11122" y="7247"/>
                    <a:pt x="10901" y="7436"/>
                    <a:pt x="10681" y="7436"/>
                  </a:cubicBezTo>
                  <a:lnTo>
                    <a:pt x="8192" y="7436"/>
                  </a:lnTo>
                  <a:cubicBezTo>
                    <a:pt x="7971" y="7436"/>
                    <a:pt x="7751" y="7247"/>
                    <a:pt x="7751" y="6994"/>
                  </a:cubicBezTo>
                  <a:cubicBezTo>
                    <a:pt x="7751" y="6742"/>
                    <a:pt x="7971" y="6616"/>
                    <a:pt x="8192" y="6616"/>
                  </a:cubicBezTo>
                  <a:close/>
                  <a:moveTo>
                    <a:pt x="10681" y="8255"/>
                  </a:moveTo>
                  <a:cubicBezTo>
                    <a:pt x="10901" y="8255"/>
                    <a:pt x="11059" y="8444"/>
                    <a:pt x="11059" y="8696"/>
                  </a:cubicBezTo>
                  <a:cubicBezTo>
                    <a:pt x="11122" y="8885"/>
                    <a:pt x="10901" y="9074"/>
                    <a:pt x="10681" y="9074"/>
                  </a:cubicBezTo>
                  <a:lnTo>
                    <a:pt x="8192" y="9074"/>
                  </a:lnTo>
                  <a:cubicBezTo>
                    <a:pt x="7971" y="9074"/>
                    <a:pt x="7751" y="8885"/>
                    <a:pt x="7751" y="8696"/>
                  </a:cubicBezTo>
                  <a:cubicBezTo>
                    <a:pt x="7751" y="8444"/>
                    <a:pt x="7971" y="8255"/>
                    <a:pt x="8192" y="8255"/>
                  </a:cubicBezTo>
                  <a:close/>
                  <a:moveTo>
                    <a:pt x="4233" y="5360"/>
                  </a:moveTo>
                  <a:cubicBezTo>
                    <a:pt x="4671" y="5360"/>
                    <a:pt x="5082" y="5531"/>
                    <a:pt x="5388" y="5860"/>
                  </a:cubicBezTo>
                  <a:cubicBezTo>
                    <a:pt x="5829" y="6301"/>
                    <a:pt x="5987" y="6868"/>
                    <a:pt x="5829" y="7467"/>
                  </a:cubicBezTo>
                  <a:cubicBezTo>
                    <a:pt x="5766" y="7751"/>
                    <a:pt x="5640" y="7971"/>
                    <a:pt x="5451" y="8192"/>
                  </a:cubicBezTo>
                  <a:cubicBezTo>
                    <a:pt x="6176" y="8601"/>
                    <a:pt x="6711" y="9389"/>
                    <a:pt x="6711" y="10334"/>
                  </a:cubicBezTo>
                  <a:cubicBezTo>
                    <a:pt x="6711" y="10555"/>
                    <a:pt x="6491" y="10744"/>
                    <a:pt x="6270" y="10744"/>
                  </a:cubicBezTo>
                  <a:lnTo>
                    <a:pt x="2143" y="10744"/>
                  </a:lnTo>
                  <a:cubicBezTo>
                    <a:pt x="1891" y="10744"/>
                    <a:pt x="1733" y="10555"/>
                    <a:pt x="1733" y="10303"/>
                  </a:cubicBezTo>
                  <a:cubicBezTo>
                    <a:pt x="1733" y="9357"/>
                    <a:pt x="2238" y="8570"/>
                    <a:pt x="3025" y="8129"/>
                  </a:cubicBezTo>
                  <a:cubicBezTo>
                    <a:pt x="2647" y="7688"/>
                    <a:pt x="2490" y="7121"/>
                    <a:pt x="2647" y="6553"/>
                  </a:cubicBezTo>
                  <a:cubicBezTo>
                    <a:pt x="2805" y="6018"/>
                    <a:pt x="3246" y="5577"/>
                    <a:pt x="3781" y="5419"/>
                  </a:cubicBezTo>
                  <a:cubicBezTo>
                    <a:pt x="3933" y="5379"/>
                    <a:pt x="4084" y="5360"/>
                    <a:pt x="4233" y="5360"/>
                  </a:cubicBezTo>
                  <a:close/>
                  <a:moveTo>
                    <a:pt x="10681" y="9893"/>
                  </a:moveTo>
                  <a:cubicBezTo>
                    <a:pt x="10901" y="9893"/>
                    <a:pt x="11059" y="10113"/>
                    <a:pt x="11059" y="10303"/>
                  </a:cubicBezTo>
                  <a:cubicBezTo>
                    <a:pt x="11122" y="10555"/>
                    <a:pt x="10901" y="10744"/>
                    <a:pt x="10681" y="10744"/>
                  </a:cubicBezTo>
                  <a:lnTo>
                    <a:pt x="8192" y="10744"/>
                  </a:lnTo>
                  <a:cubicBezTo>
                    <a:pt x="7971" y="10744"/>
                    <a:pt x="7751" y="10555"/>
                    <a:pt x="7751" y="10303"/>
                  </a:cubicBezTo>
                  <a:cubicBezTo>
                    <a:pt x="7751" y="10050"/>
                    <a:pt x="7971" y="9893"/>
                    <a:pt x="8192" y="9893"/>
                  </a:cubicBezTo>
                  <a:close/>
                  <a:moveTo>
                    <a:pt x="6396" y="0"/>
                  </a:moveTo>
                  <a:cubicBezTo>
                    <a:pt x="5483" y="0"/>
                    <a:pt x="4726" y="725"/>
                    <a:pt x="4726" y="1639"/>
                  </a:cubicBezTo>
                  <a:lnTo>
                    <a:pt x="4726" y="2458"/>
                  </a:lnTo>
                  <a:lnTo>
                    <a:pt x="1261" y="2458"/>
                  </a:lnTo>
                  <a:cubicBezTo>
                    <a:pt x="599" y="2458"/>
                    <a:pt x="1" y="3025"/>
                    <a:pt x="1" y="3686"/>
                  </a:cubicBezTo>
                  <a:lnTo>
                    <a:pt x="1" y="11122"/>
                  </a:lnTo>
                  <a:cubicBezTo>
                    <a:pt x="1" y="11815"/>
                    <a:pt x="568" y="12350"/>
                    <a:pt x="1261" y="12350"/>
                  </a:cubicBezTo>
                  <a:lnTo>
                    <a:pt x="11468" y="12350"/>
                  </a:lnTo>
                  <a:cubicBezTo>
                    <a:pt x="12130" y="12350"/>
                    <a:pt x="12697" y="11815"/>
                    <a:pt x="12697" y="11122"/>
                  </a:cubicBezTo>
                  <a:lnTo>
                    <a:pt x="12697" y="3686"/>
                  </a:lnTo>
                  <a:cubicBezTo>
                    <a:pt x="12760" y="3025"/>
                    <a:pt x="12162" y="2458"/>
                    <a:pt x="11500" y="2458"/>
                  </a:cubicBezTo>
                  <a:lnTo>
                    <a:pt x="8034" y="2458"/>
                  </a:lnTo>
                  <a:lnTo>
                    <a:pt x="8034" y="1639"/>
                  </a:lnTo>
                  <a:cubicBezTo>
                    <a:pt x="8034" y="725"/>
                    <a:pt x="7278" y="0"/>
                    <a:pt x="6396"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04" name="Google Shape;204;p14"/>
            <p:cNvSpPr/>
            <p:nvPr/>
          </p:nvSpPr>
          <p:spPr>
            <a:xfrm>
              <a:off x="-59293650" y="3740025"/>
              <a:ext cx="14175" cy="14200"/>
            </a:xfrm>
            <a:custGeom>
              <a:avLst/>
              <a:gdLst/>
              <a:ahLst/>
              <a:cxnLst/>
              <a:rect l="l" t="t" r="r" b="b"/>
              <a:pathLst>
                <a:path w="567" h="568" extrusionOk="0">
                  <a:moveTo>
                    <a:pt x="284" y="0"/>
                  </a:moveTo>
                  <a:cubicBezTo>
                    <a:pt x="126" y="0"/>
                    <a:pt x="0" y="126"/>
                    <a:pt x="0" y="284"/>
                  </a:cubicBezTo>
                  <a:cubicBezTo>
                    <a:pt x="0" y="441"/>
                    <a:pt x="126" y="567"/>
                    <a:pt x="284" y="567"/>
                  </a:cubicBezTo>
                  <a:cubicBezTo>
                    <a:pt x="441" y="567"/>
                    <a:pt x="567" y="441"/>
                    <a:pt x="567" y="284"/>
                  </a:cubicBezTo>
                  <a:cubicBezTo>
                    <a:pt x="567" y="126"/>
                    <a:pt x="441" y="0"/>
                    <a:pt x="284"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sp>
        <p:nvSpPr>
          <p:cNvPr id="205" name="Google Shape;205;p14"/>
          <p:cNvSpPr/>
          <p:nvPr/>
        </p:nvSpPr>
        <p:spPr>
          <a:xfrm>
            <a:off x="1044786" y="2857201"/>
            <a:ext cx="515231" cy="581588"/>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sz="1800">
              <a:solidFill>
                <a:srgbClr val="435D74"/>
              </a:solidFill>
            </a:endParaRPr>
          </a:p>
        </p:txBody>
      </p:sp>
      <p:grpSp>
        <p:nvGrpSpPr>
          <p:cNvPr id="206" name="Google Shape;206;p14"/>
          <p:cNvGrpSpPr/>
          <p:nvPr/>
        </p:nvGrpSpPr>
        <p:grpSpPr>
          <a:xfrm flipH="1">
            <a:off x="1099499" y="2926257"/>
            <a:ext cx="155130" cy="227907"/>
            <a:chOff x="-59446062" y="3706149"/>
            <a:chExt cx="319000" cy="308775"/>
          </a:xfrm>
        </p:grpSpPr>
        <p:sp>
          <p:nvSpPr>
            <p:cNvPr id="207" name="Google Shape;207;p14"/>
            <p:cNvSpPr/>
            <p:nvPr/>
          </p:nvSpPr>
          <p:spPr>
            <a:xfrm>
              <a:off x="-59381875" y="3922750"/>
              <a:ext cx="79575" cy="29950"/>
            </a:xfrm>
            <a:custGeom>
              <a:avLst/>
              <a:gdLst/>
              <a:ahLst/>
              <a:cxnLst/>
              <a:rect l="l" t="t" r="r" b="b"/>
              <a:pathLst>
                <a:path w="3183" h="1198" extrusionOk="0">
                  <a:moveTo>
                    <a:pt x="1607" y="0"/>
                  </a:moveTo>
                  <a:cubicBezTo>
                    <a:pt x="820" y="0"/>
                    <a:pt x="190" y="504"/>
                    <a:pt x="1" y="1197"/>
                  </a:cubicBezTo>
                  <a:lnTo>
                    <a:pt x="3183" y="1197"/>
                  </a:lnTo>
                  <a:cubicBezTo>
                    <a:pt x="3025" y="536"/>
                    <a:pt x="2363" y="0"/>
                    <a:pt x="1607"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08" name="Google Shape;208;p14"/>
            <p:cNvSpPr/>
            <p:nvPr/>
          </p:nvSpPr>
          <p:spPr>
            <a:xfrm>
              <a:off x="-59364550" y="3861525"/>
              <a:ext cx="43350" cy="40900"/>
            </a:xfrm>
            <a:custGeom>
              <a:avLst/>
              <a:gdLst/>
              <a:ahLst/>
              <a:cxnLst/>
              <a:rect l="l" t="t" r="r" b="b"/>
              <a:pathLst>
                <a:path w="1734" h="1636" extrusionOk="0">
                  <a:moveTo>
                    <a:pt x="858" y="0"/>
                  </a:moveTo>
                  <a:cubicBezTo>
                    <a:pt x="784" y="0"/>
                    <a:pt x="707" y="8"/>
                    <a:pt x="631" y="23"/>
                  </a:cubicBezTo>
                  <a:cubicBezTo>
                    <a:pt x="347" y="118"/>
                    <a:pt x="127" y="307"/>
                    <a:pt x="95" y="590"/>
                  </a:cubicBezTo>
                  <a:cubicBezTo>
                    <a:pt x="1" y="906"/>
                    <a:pt x="95" y="1189"/>
                    <a:pt x="284" y="1410"/>
                  </a:cubicBezTo>
                  <a:cubicBezTo>
                    <a:pt x="446" y="1548"/>
                    <a:pt x="658" y="1636"/>
                    <a:pt x="871" y="1636"/>
                  </a:cubicBezTo>
                  <a:cubicBezTo>
                    <a:pt x="949" y="1636"/>
                    <a:pt x="1027" y="1624"/>
                    <a:pt x="1103" y="1599"/>
                  </a:cubicBezTo>
                  <a:cubicBezTo>
                    <a:pt x="1387" y="1536"/>
                    <a:pt x="1607" y="1347"/>
                    <a:pt x="1670" y="1063"/>
                  </a:cubicBezTo>
                  <a:cubicBezTo>
                    <a:pt x="1733" y="748"/>
                    <a:pt x="1670" y="464"/>
                    <a:pt x="1450" y="244"/>
                  </a:cubicBezTo>
                  <a:cubicBezTo>
                    <a:pt x="1307" y="77"/>
                    <a:pt x="1091" y="0"/>
                    <a:pt x="858"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09" name="Google Shape;209;p14"/>
            <p:cNvSpPr/>
            <p:nvPr/>
          </p:nvSpPr>
          <p:spPr>
            <a:xfrm>
              <a:off x="-59446062" y="3706149"/>
              <a:ext cx="319000" cy="308775"/>
            </a:xfrm>
            <a:custGeom>
              <a:avLst/>
              <a:gdLst/>
              <a:ahLst/>
              <a:cxnLst/>
              <a:rect l="l" t="t" r="r" b="b"/>
              <a:pathLst>
                <a:path w="12760" h="12351" extrusionOk="0">
                  <a:moveTo>
                    <a:pt x="6428" y="820"/>
                  </a:moveTo>
                  <a:cubicBezTo>
                    <a:pt x="6900" y="820"/>
                    <a:pt x="7247" y="1166"/>
                    <a:pt x="7247" y="1639"/>
                  </a:cubicBezTo>
                  <a:lnTo>
                    <a:pt x="7247" y="4128"/>
                  </a:lnTo>
                  <a:lnTo>
                    <a:pt x="5609" y="4128"/>
                  </a:lnTo>
                  <a:lnTo>
                    <a:pt x="5609" y="1639"/>
                  </a:lnTo>
                  <a:cubicBezTo>
                    <a:pt x="5609" y="1166"/>
                    <a:pt x="5955" y="820"/>
                    <a:pt x="6428" y="820"/>
                  </a:cubicBezTo>
                  <a:close/>
                  <a:moveTo>
                    <a:pt x="10681" y="6616"/>
                  </a:moveTo>
                  <a:cubicBezTo>
                    <a:pt x="10901" y="6616"/>
                    <a:pt x="11059" y="6805"/>
                    <a:pt x="11059" y="6994"/>
                  </a:cubicBezTo>
                  <a:cubicBezTo>
                    <a:pt x="11122" y="7247"/>
                    <a:pt x="10901" y="7436"/>
                    <a:pt x="10681" y="7436"/>
                  </a:cubicBezTo>
                  <a:lnTo>
                    <a:pt x="8192" y="7436"/>
                  </a:lnTo>
                  <a:cubicBezTo>
                    <a:pt x="7971" y="7436"/>
                    <a:pt x="7751" y="7247"/>
                    <a:pt x="7751" y="6994"/>
                  </a:cubicBezTo>
                  <a:cubicBezTo>
                    <a:pt x="7751" y="6742"/>
                    <a:pt x="7971" y="6616"/>
                    <a:pt x="8192" y="6616"/>
                  </a:cubicBezTo>
                  <a:close/>
                  <a:moveTo>
                    <a:pt x="10681" y="8255"/>
                  </a:moveTo>
                  <a:cubicBezTo>
                    <a:pt x="10901" y="8255"/>
                    <a:pt x="11059" y="8444"/>
                    <a:pt x="11059" y="8696"/>
                  </a:cubicBezTo>
                  <a:cubicBezTo>
                    <a:pt x="11122" y="8885"/>
                    <a:pt x="10901" y="9074"/>
                    <a:pt x="10681" y="9074"/>
                  </a:cubicBezTo>
                  <a:lnTo>
                    <a:pt x="8192" y="9074"/>
                  </a:lnTo>
                  <a:cubicBezTo>
                    <a:pt x="7971" y="9074"/>
                    <a:pt x="7751" y="8885"/>
                    <a:pt x="7751" y="8696"/>
                  </a:cubicBezTo>
                  <a:cubicBezTo>
                    <a:pt x="7751" y="8444"/>
                    <a:pt x="7971" y="8255"/>
                    <a:pt x="8192" y="8255"/>
                  </a:cubicBezTo>
                  <a:close/>
                  <a:moveTo>
                    <a:pt x="4233" y="5360"/>
                  </a:moveTo>
                  <a:cubicBezTo>
                    <a:pt x="4671" y="5360"/>
                    <a:pt x="5082" y="5531"/>
                    <a:pt x="5388" y="5860"/>
                  </a:cubicBezTo>
                  <a:cubicBezTo>
                    <a:pt x="5829" y="6301"/>
                    <a:pt x="5987" y="6868"/>
                    <a:pt x="5829" y="7467"/>
                  </a:cubicBezTo>
                  <a:cubicBezTo>
                    <a:pt x="5766" y="7751"/>
                    <a:pt x="5640" y="7971"/>
                    <a:pt x="5451" y="8192"/>
                  </a:cubicBezTo>
                  <a:cubicBezTo>
                    <a:pt x="6176" y="8601"/>
                    <a:pt x="6711" y="9389"/>
                    <a:pt x="6711" y="10334"/>
                  </a:cubicBezTo>
                  <a:cubicBezTo>
                    <a:pt x="6711" y="10555"/>
                    <a:pt x="6491" y="10744"/>
                    <a:pt x="6270" y="10744"/>
                  </a:cubicBezTo>
                  <a:lnTo>
                    <a:pt x="2143" y="10744"/>
                  </a:lnTo>
                  <a:cubicBezTo>
                    <a:pt x="1891" y="10744"/>
                    <a:pt x="1733" y="10555"/>
                    <a:pt x="1733" y="10303"/>
                  </a:cubicBezTo>
                  <a:cubicBezTo>
                    <a:pt x="1733" y="9357"/>
                    <a:pt x="2238" y="8570"/>
                    <a:pt x="3025" y="8129"/>
                  </a:cubicBezTo>
                  <a:cubicBezTo>
                    <a:pt x="2647" y="7688"/>
                    <a:pt x="2490" y="7121"/>
                    <a:pt x="2647" y="6553"/>
                  </a:cubicBezTo>
                  <a:cubicBezTo>
                    <a:pt x="2805" y="6018"/>
                    <a:pt x="3246" y="5577"/>
                    <a:pt x="3781" y="5419"/>
                  </a:cubicBezTo>
                  <a:cubicBezTo>
                    <a:pt x="3933" y="5379"/>
                    <a:pt x="4084" y="5360"/>
                    <a:pt x="4233" y="5360"/>
                  </a:cubicBezTo>
                  <a:close/>
                  <a:moveTo>
                    <a:pt x="10681" y="9893"/>
                  </a:moveTo>
                  <a:cubicBezTo>
                    <a:pt x="10901" y="9893"/>
                    <a:pt x="11059" y="10113"/>
                    <a:pt x="11059" y="10303"/>
                  </a:cubicBezTo>
                  <a:cubicBezTo>
                    <a:pt x="11122" y="10555"/>
                    <a:pt x="10901" y="10744"/>
                    <a:pt x="10681" y="10744"/>
                  </a:cubicBezTo>
                  <a:lnTo>
                    <a:pt x="8192" y="10744"/>
                  </a:lnTo>
                  <a:cubicBezTo>
                    <a:pt x="7971" y="10744"/>
                    <a:pt x="7751" y="10555"/>
                    <a:pt x="7751" y="10303"/>
                  </a:cubicBezTo>
                  <a:cubicBezTo>
                    <a:pt x="7751" y="10050"/>
                    <a:pt x="7971" y="9893"/>
                    <a:pt x="8192" y="9893"/>
                  </a:cubicBezTo>
                  <a:close/>
                  <a:moveTo>
                    <a:pt x="6396" y="0"/>
                  </a:moveTo>
                  <a:cubicBezTo>
                    <a:pt x="5483" y="0"/>
                    <a:pt x="4726" y="725"/>
                    <a:pt x="4726" y="1639"/>
                  </a:cubicBezTo>
                  <a:lnTo>
                    <a:pt x="4726" y="2458"/>
                  </a:lnTo>
                  <a:lnTo>
                    <a:pt x="1261" y="2458"/>
                  </a:lnTo>
                  <a:cubicBezTo>
                    <a:pt x="599" y="2458"/>
                    <a:pt x="1" y="3025"/>
                    <a:pt x="1" y="3686"/>
                  </a:cubicBezTo>
                  <a:lnTo>
                    <a:pt x="1" y="11122"/>
                  </a:lnTo>
                  <a:cubicBezTo>
                    <a:pt x="1" y="11815"/>
                    <a:pt x="568" y="12350"/>
                    <a:pt x="1261" y="12350"/>
                  </a:cubicBezTo>
                  <a:lnTo>
                    <a:pt x="11468" y="12350"/>
                  </a:lnTo>
                  <a:cubicBezTo>
                    <a:pt x="12130" y="12350"/>
                    <a:pt x="12697" y="11815"/>
                    <a:pt x="12697" y="11122"/>
                  </a:cubicBezTo>
                  <a:lnTo>
                    <a:pt x="12697" y="3686"/>
                  </a:lnTo>
                  <a:cubicBezTo>
                    <a:pt x="12760" y="3025"/>
                    <a:pt x="12162" y="2458"/>
                    <a:pt x="11500" y="2458"/>
                  </a:cubicBezTo>
                  <a:lnTo>
                    <a:pt x="8034" y="2458"/>
                  </a:lnTo>
                  <a:lnTo>
                    <a:pt x="8034" y="1639"/>
                  </a:lnTo>
                  <a:cubicBezTo>
                    <a:pt x="8034" y="725"/>
                    <a:pt x="7278" y="0"/>
                    <a:pt x="6396"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10" name="Google Shape;210;p14"/>
            <p:cNvSpPr/>
            <p:nvPr/>
          </p:nvSpPr>
          <p:spPr>
            <a:xfrm>
              <a:off x="-59293650" y="3740025"/>
              <a:ext cx="14175" cy="14200"/>
            </a:xfrm>
            <a:custGeom>
              <a:avLst/>
              <a:gdLst/>
              <a:ahLst/>
              <a:cxnLst/>
              <a:rect l="l" t="t" r="r" b="b"/>
              <a:pathLst>
                <a:path w="567" h="568" extrusionOk="0">
                  <a:moveTo>
                    <a:pt x="284" y="0"/>
                  </a:moveTo>
                  <a:cubicBezTo>
                    <a:pt x="126" y="0"/>
                    <a:pt x="0" y="126"/>
                    <a:pt x="0" y="284"/>
                  </a:cubicBezTo>
                  <a:cubicBezTo>
                    <a:pt x="0" y="441"/>
                    <a:pt x="126" y="567"/>
                    <a:pt x="284" y="567"/>
                  </a:cubicBezTo>
                  <a:cubicBezTo>
                    <a:pt x="441" y="567"/>
                    <a:pt x="567" y="441"/>
                    <a:pt x="567" y="284"/>
                  </a:cubicBezTo>
                  <a:cubicBezTo>
                    <a:pt x="567" y="126"/>
                    <a:pt x="441" y="0"/>
                    <a:pt x="284"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grpSp>
        <p:nvGrpSpPr>
          <p:cNvPr id="211" name="Google Shape;211;p14"/>
          <p:cNvGrpSpPr/>
          <p:nvPr/>
        </p:nvGrpSpPr>
        <p:grpSpPr>
          <a:xfrm flipH="1">
            <a:off x="1302983" y="2926257"/>
            <a:ext cx="155130" cy="227907"/>
            <a:chOff x="-59446062" y="3706149"/>
            <a:chExt cx="319000" cy="308775"/>
          </a:xfrm>
        </p:grpSpPr>
        <p:sp>
          <p:nvSpPr>
            <p:cNvPr id="212" name="Google Shape;212;p14"/>
            <p:cNvSpPr/>
            <p:nvPr/>
          </p:nvSpPr>
          <p:spPr>
            <a:xfrm>
              <a:off x="-59381875" y="3922750"/>
              <a:ext cx="79575" cy="29950"/>
            </a:xfrm>
            <a:custGeom>
              <a:avLst/>
              <a:gdLst/>
              <a:ahLst/>
              <a:cxnLst/>
              <a:rect l="l" t="t" r="r" b="b"/>
              <a:pathLst>
                <a:path w="3183" h="1198" extrusionOk="0">
                  <a:moveTo>
                    <a:pt x="1607" y="0"/>
                  </a:moveTo>
                  <a:cubicBezTo>
                    <a:pt x="820" y="0"/>
                    <a:pt x="190" y="504"/>
                    <a:pt x="1" y="1197"/>
                  </a:cubicBezTo>
                  <a:lnTo>
                    <a:pt x="3183" y="1197"/>
                  </a:lnTo>
                  <a:cubicBezTo>
                    <a:pt x="3025" y="536"/>
                    <a:pt x="2363" y="0"/>
                    <a:pt x="1607"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13" name="Google Shape;213;p14"/>
            <p:cNvSpPr/>
            <p:nvPr/>
          </p:nvSpPr>
          <p:spPr>
            <a:xfrm>
              <a:off x="-59364550" y="3861525"/>
              <a:ext cx="43350" cy="40900"/>
            </a:xfrm>
            <a:custGeom>
              <a:avLst/>
              <a:gdLst/>
              <a:ahLst/>
              <a:cxnLst/>
              <a:rect l="l" t="t" r="r" b="b"/>
              <a:pathLst>
                <a:path w="1734" h="1636" extrusionOk="0">
                  <a:moveTo>
                    <a:pt x="858" y="0"/>
                  </a:moveTo>
                  <a:cubicBezTo>
                    <a:pt x="784" y="0"/>
                    <a:pt x="707" y="8"/>
                    <a:pt x="631" y="23"/>
                  </a:cubicBezTo>
                  <a:cubicBezTo>
                    <a:pt x="347" y="118"/>
                    <a:pt x="127" y="307"/>
                    <a:pt x="95" y="590"/>
                  </a:cubicBezTo>
                  <a:cubicBezTo>
                    <a:pt x="1" y="906"/>
                    <a:pt x="95" y="1189"/>
                    <a:pt x="284" y="1410"/>
                  </a:cubicBezTo>
                  <a:cubicBezTo>
                    <a:pt x="446" y="1548"/>
                    <a:pt x="658" y="1636"/>
                    <a:pt x="871" y="1636"/>
                  </a:cubicBezTo>
                  <a:cubicBezTo>
                    <a:pt x="949" y="1636"/>
                    <a:pt x="1027" y="1624"/>
                    <a:pt x="1103" y="1599"/>
                  </a:cubicBezTo>
                  <a:cubicBezTo>
                    <a:pt x="1387" y="1536"/>
                    <a:pt x="1607" y="1347"/>
                    <a:pt x="1670" y="1063"/>
                  </a:cubicBezTo>
                  <a:cubicBezTo>
                    <a:pt x="1733" y="748"/>
                    <a:pt x="1670" y="464"/>
                    <a:pt x="1450" y="244"/>
                  </a:cubicBezTo>
                  <a:cubicBezTo>
                    <a:pt x="1307" y="77"/>
                    <a:pt x="1091" y="0"/>
                    <a:pt x="858"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14" name="Google Shape;214;p14"/>
            <p:cNvSpPr/>
            <p:nvPr/>
          </p:nvSpPr>
          <p:spPr>
            <a:xfrm>
              <a:off x="-59446062" y="3706149"/>
              <a:ext cx="319000" cy="308775"/>
            </a:xfrm>
            <a:custGeom>
              <a:avLst/>
              <a:gdLst/>
              <a:ahLst/>
              <a:cxnLst/>
              <a:rect l="l" t="t" r="r" b="b"/>
              <a:pathLst>
                <a:path w="12760" h="12351" extrusionOk="0">
                  <a:moveTo>
                    <a:pt x="6428" y="820"/>
                  </a:moveTo>
                  <a:cubicBezTo>
                    <a:pt x="6900" y="820"/>
                    <a:pt x="7247" y="1166"/>
                    <a:pt x="7247" y="1639"/>
                  </a:cubicBezTo>
                  <a:lnTo>
                    <a:pt x="7247" y="4128"/>
                  </a:lnTo>
                  <a:lnTo>
                    <a:pt x="5609" y="4128"/>
                  </a:lnTo>
                  <a:lnTo>
                    <a:pt x="5609" y="1639"/>
                  </a:lnTo>
                  <a:cubicBezTo>
                    <a:pt x="5609" y="1166"/>
                    <a:pt x="5955" y="820"/>
                    <a:pt x="6428" y="820"/>
                  </a:cubicBezTo>
                  <a:close/>
                  <a:moveTo>
                    <a:pt x="10681" y="6616"/>
                  </a:moveTo>
                  <a:cubicBezTo>
                    <a:pt x="10901" y="6616"/>
                    <a:pt x="11059" y="6805"/>
                    <a:pt x="11059" y="6994"/>
                  </a:cubicBezTo>
                  <a:cubicBezTo>
                    <a:pt x="11122" y="7247"/>
                    <a:pt x="10901" y="7436"/>
                    <a:pt x="10681" y="7436"/>
                  </a:cubicBezTo>
                  <a:lnTo>
                    <a:pt x="8192" y="7436"/>
                  </a:lnTo>
                  <a:cubicBezTo>
                    <a:pt x="7971" y="7436"/>
                    <a:pt x="7751" y="7247"/>
                    <a:pt x="7751" y="6994"/>
                  </a:cubicBezTo>
                  <a:cubicBezTo>
                    <a:pt x="7751" y="6742"/>
                    <a:pt x="7971" y="6616"/>
                    <a:pt x="8192" y="6616"/>
                  </a:cubicBezTo>
                  <a:close/>
                  <a:moveTo>
                    <a:pt x="10681" y="8255"/>
                  </a:moveTo>
                  <a:cubicBezTo>
                    <a:pt x="10901" y="8255"/>
                    <a:pt x="11059" y="8444"/>
                    <a:pt x="11059" y="8696"/>
                  </a:cubicBezTo>
                  <a:cubicBezTo>
                    <a:pt x="11122" y="8885"/>
                    <a:pt x="10901" y="9074"/>
                    <a:pt x="10681" y="9074"/>
                  </a:cubicBezTo>
                  <a:lnTo>
                    <a:pt x="8192" y="9074"/>
                  </a:lnTo>
                  <a:cubicBezTo>
                    <a:pt x="7971" y="9074"/>
                    <a:pt x="7751" y="8885"/>
                    <a:pt x="7751" y="8696"/>
                  </a:cubicBezTo>
                  <a:cubicBezTo>
                    <a:pt x="7751" y="8444"/>
                    <a:pt x="7971" y="8255"/>
                    <a:pt x="8192" y="8255"/>
                  </a:cubicBezTo>
                  <a:close/>
                  <a:moveTo>
                    <a:pt x="4233" y="5360"/>
                  </a:moveTo>
                  <a:cubicBezTo>
                    <a:pt x="4671" y="5360"/>
                    <a:pt x="5082" y="5531"/>
                    <a:pt x="5388" y="5860"/>
                  </a:cubicBezTo>
                  <a:cubicBezTo>
                    <a:pt x="5829" y="6301"/>
                    <a:pt x="5987" y="6868"/>
                    <a:pt x="5829" y="7467"/>
                  </a:cubicBezTo>
                  <a:cubicBezTo>
                    <a:pt x="5766" y="7751"/>
                    <a:pt x="5640" y="7971"/>
                    <a:pt x="5451" y="8192"/>
                  </a:cubicBezTo>
                  <a:cubicBezTo>
                    <a:pt x="6176" y="8601"/>
                    <a:pt x="6711" y="9389"/>
                    <a:pt x="6711" y="10334"/>
                  </a:cubicBezTo>
                  <a:cubicBezTo>
                    <a:pt x="6711" y="10555"/>
                    <a:pt x="6491" y="10744"/>
                    <a:pt x="6270" y="10744"/>
                  </a:cubicBezTo>
                  <a:lnTo>
                    <a:pt x="2143" y="10744"/>
                  </a:lnTo>
                  <a:cubicBezTo>
                    <a:pt x="1891" y="10744"/>
                    <a:pt x="1733" y="10555"/>
                    <a:pt x="1733" y="10303"/>
                  </a:cubicBezTo>
                  <a:cubicBezTo>
                    <a:pt x="1733" y="9357"/>
                    <a:pt x="2238" y="8570"/>
                    <a:pt x="3025" y="8129"/>
                  </a:cubicBezTo>
                  <a:cubicBezTo>
                    <a:pt x="2647" y="7688"/>
                    <a:pt x="2490" y="7121"/>
                    <a:pt x="2647" y="6553"/>
                  </a:cubicBezTo>
                  <a:cubicBezTo>
                    <a:pt x="2805" y="6018"/>
                    <a:pt x="3246" y="5577"/>
                    <a:pt x="3781" y="5419"/>
                  </a:cubicBezTo>
                  <a:cubicBezTo>
                    <a:pt x="3933" y="5379"/>
                    <a:pt x="4084" y="5360"/>
                    <a:pt x="4233" y="5360"/>
                  </a:cubicBezTo>
                  <a:close/>
                  <a:moveTo>
                    <a:pt x="10681" y="9893"/>
                  </a:moveTo>
                  <a:cubicBezTo>
                    <a:pt x="10901" y="9893"/>
                    <a:pt x="11059" y="10113"/>
                    <a:pt x="11059" y="10303"/>
                  </a:cubicBezTo>
                  <a:cubicBezTo>
                    <a:pt x="11122" y="10555"/>
                    <a:pt x="10901" y="10744"/>
                    <a:pt x="10681" y="10744"/>
                  </a:cubicBezTo>
                  <a:lnTo>
                    <a:pt x="8192" y="10744"/>
                  </a:lnTo>
                  <a:cubicBezTo>
                    <a:pt x="7971" y="10744"/>
                    <a:pt x="7751" y="10555"/>
                    <a:pt x="7751" y="10303"/>
                  </a:cubicBezTo>
                  <a:cubicBezTo>
                    <a:pt x="7751" y="10050"/>
                    <a:pt x="7971" y="9893"/>
                    <a:pt x="8192" y="9893"/>
                  </a:cubicBezTo>
                  <a:close/>
                  <a:moveTo>
                    <a:pt x="6396" y="0"/>
                  </a:moveTo>
                  <a:cubicBezTo>
                    <a:pt x="5483" y="0"/>
                    <a:pt x="4726" y="725"/>
                    <a:pt x="4726" y="1639"/>
                  </a:cubicBezTo>
                  <a:lnTo>
                    <a:pt x="4726" y="2458"/>
                  </a:lnTo>
                  <a:lnTo>
                    <a:pt x="1261" y="2458"/>
                  </a:lnTo>
                  <a:cubicBezTo>
                    <a:pt x="599" y="2458"/>
                    <a:pt x="1" y="3025"/>
                    <a:pt x="1" y="3686"/>
                  </a:cubicBezTo>
                  <a:lnTo>
                    <a:pt x="1" y="11122"/>
                  </a:lnTo>
                  <a:cubicBezTo>
                    <a:pt x="1" y="11815"/>
                    <a:pt x="568" y="12350"/>
                    <a:pt x="1261" y="12350"/>
                  </a:cubicBezTo>
                  <a:lnTo>
                    <a:pt x="11468" y="12350"/>
                  </a:lnTo>
                  <a:cubicBezTo>
                    <a:pt x="12130" y="12350"/>
                    <a:pt x="12697" y="11815"/>
                    <a:pt x="12697" y="11122"/>
                  </a:cubicBezTo>
                  <a:lnTo>
                    <a:pt x="12697" y="3686"/>
                  </a:lnTo>
                  <a:cubicBezTo>
                    <a:pt x="12760" y="3025"/>
                    <a:pt x="12162" y="2458"/>
                    <a:pt x="11500" y="2458"/>
                  </a:cubicBezTo>
                  <a:lnTo>
                    <a:pt x="8034" y="2458"/>
                  </a:lnTo>
                  <a:lnTo>
                    <a:pt x="8034" y="1639"/>
                  </a:lnTo>
                  <a:cubicBezTo>
                    <a:pt x="8034" y="725"/>
                    <a:pt x="7278" y="0"/>
                    <a:pt x="6396"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15" name="Google Shape;215;p14"/>
            <p:cNvSpPr/>
            <p:nvPr/>
          </p:nvSpPr>
          <p:spPr>
            <a:xfrm>
              <a:off x="-59293650" y="3740025"/>
              <a:ext cx="14175" cy="14200"/>
            </a:xfrm>
            <a:custGeom>
              <a:avLst/>
              <a:gdLst/>
              <a:ahLst/>
              <a:cxnLst/>
              <a:rect l="l" t="t" r="r" b="b"/>
              <a:pathLst>
                <a:path w="567" h="568" extrusionOk="0">
                  <a:moveTo>
                    <a:pt x="284" y="0"/>
                  </a:moveTo>
                  <a:cubicBezTo>
                    <a:pt x="126" y="0"/>
                    <a:pt x="0" y="126"/>
                    <a:pt x="0" y="284"/>
                  </a:cubicBezTo>
                  <a:cubicBezTo>
                    <a:pt x="0" y="441"/>
                    <a:pt x="126" y="567"/>
                    <a:pt x="284" y="567"/>
                  </a:cubicBezTo>
                  <a:cubicBezTo>
                    <a:pt x="441" y="567"/>
                    <a:pt x="567" y="441"/>
                    <a:pt x="567" y="284"/>
                  </a:cubicBezTo>
                  <a:cubicBezTo>
                    <a:pt x="567" y="126"/>
                    <a:pt x="441" y="0"/>
                    <a:pt x="284"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grpSp>
        <p:nvGrpSpPr>
          <p:cNvPr id="220" name="Google Shape;220;p14"/>
          <p:cNvGrpSpPr/>
          <p:nvPr/>
        </p:nvGrpSpPr>
        <p:grpSpPr>
          <a:xfrm>
            <a:off x="5040903" y="3289102"/>
            <a:ext cx="262719" cy="379675"/>
            <a:chOff x="1687350" y="3618725"/>
            <a:chExt cx="270175" cy="295375"/>
          </a:xfrm>
        </p:grpSpPr>
        <p:sp>
          <p:nvSpPr>
            <p:cNvPr id="221" name="Google Shape;221;p14"/>
            <p:cNvSpPr/>
            <p:nvPr/>
          </p:nvSpPr>
          <p:spPr>
            <a:xfrm>
              <a:off x="1829900" y="3808550"/>
              <a:ext cx="18150" cy="35450"/>
            </a:xfrm>
            <a:custGeom>
              <a:avLst/>
              <a:gdLst/>
              <a:ahLst/>
              <a:cxnLst/>
              <a:rect l="l" t="t" r="r" b="b"/>
              <a:pathLst>
                <a:path w="726" h="1418" extrusionOk="0">
                  <a:moveTo>
                    <a:pt x="1" y="0"/>
                  </a:moveTo>
                  <a:lnTo>
                    <a:pt x="1" y="1418"/>
                  </a:lnTo>
                  <a:lnTo>
                    <a:pt x="379" y="1418"/>
                  </a:lnTo>
                  <a:cubicBezTo>
                    <a:pt x="568" y="1418"/>
                    <a:pt x="725" y="1260"/>
                    <a:pt x="725" y="1040"/>
                  </a:cubicBezTo>
                  <a:lnTo>
                    <a:pt x="725" y="347"/>
                  </a:lnTo>
                  <a:cubicBezTo>
                    <a:pt x="725" y="158"/>
                    <a:pt x="568" y="0"/>
                    <a:pt x="379"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22" name="Google Shape;222;p14"/>
            <p:cNvSpPr/>
            <p:nvPr/>
          </p:nvSpPr>
          <p:spPr>
            <a:xfrm>
              <a:off x="1795250" y="3755775"/>
              <a:ext cx="18125" cy="35450"/>
            </a:xfrm>
            <a:custGeom>
              <a:avLst/>
              <a:gdLst/>
              <a:ahLst/>
              <a:cxnLst/>
              <a:rect l="l" t="t" r="r" b="b"/>
              <a:pathLst>
                <a:path w="725" h="1418" extrusionOk="0">
                  <a:moveTo>
                    <a:pt x="378" y="0"/>
                  </a:moveTo>
                  <a:cubicBezTo>
                    <a:pt x="189" y="0"/>
                    <a:pt x="0" y="158"/>
                    <a:pt x="0" y="378"/>
                  </a:cubicBezTo>
                  <a:lnTo>
                    <a:pt x="0" y="1071"/>
                  </a:lnTo>
                  <a:cubicBezTo>
                    <a:pt x="0" y="1260"/>
                    <a:pt x="189" y="1418"/>
                    <a:pt x="378" y="1418"/>
                  </a:cubicBezTo>
                  <a:lnTo>
                    <a:pt x="725" y="1418"/>
                  </a:lnTo>
                  <a:lnTo>
                    <a:pt x="725" y="0"/>
                  </a:ln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23" name="Google Shape;223;p14"/>
            <p:cNvSpPr/>
            <p:nvPr/>
          </p:nvSpPr>
          <p:spPr>
            <a:xfrm>
              <a:off x="1687350" y="3618725"/>
              <a:ext cx="270175" cy="295375"/>
            </a:xfrm>
            <a:custGeom>
              <a:avLst/>
              <a:gdLst/>
              <a:ahLst/>
              <a:cxnLst/>
              <a:rect l="l" t="t" r="r" b="b"/>
              <a:pathLst>
                <a:path w="10807" h="11815" extrusionOk="0">
                  <a:moveTo>
                    <a:pt x="6459" y="662"/>
                  </a:moveTo>
                  <a:cubicBezTo>
                    <a:pt x="6868" y="662"/>
                    <a:pt x="7183" y="977"/>
                    <a:pt x="7183" y="1355"/>
                  </a:cubicBezTo>
                  <a:cubicBezTo>
                    <a:pt x="7183" y="1765"/>
                    <a:pt x="6868" y="2080"/>
                    <a:pt x="6459" y="2080"/>
                  </a:cubicBezTo>
                  <a:lnTo>
                    <a:pt x="6459" y="1702"/>
                  </a:lnTo>
                  <a:cubicBezTo>
                    <a:pt x="6459" y="1513"/>
                    <a:pt x="6301" y="1355"/>
                    <a:pt x="6112" y="1355"/>
                  </a:cubicBezTo>
                  <a:lnTo>
                    <a:pt x="4726" y="1355"/>
                  </a:lnTo>
                  <a:cubicBezTo>
                    <a:pt x="4537" y="1355"/>
                    <a:pt x="4379" y="1513"/>
                    <a:pt x="4379" y="1702"/>
                  </a:cubicBezTo>
                  <a:lnTo>
                    <a:pt x="4379" y="2080"/>
                  </a:lnTo>
                  <a:cubicBezTo>
                    <a:pt x="3970" y="2017"/>
                    <a:pt x="3655" y="1702"/>
                    <a:pt x="3655" y="1355"/>
                  </a:cubicBezTo>
                  <a:cubicBezTo>
                    <a:pt x="3655" y="977"/>
                    <a:pt x="3970" y="662"/>
                    <a:pt x="4379" y="662"/>
                  </a:cubicBezTo>
                  <a:close/>
                  <a:moveTo>
                    <a:pt x="5387" y="4128"/>
                  </a:moveTo>
                  <a:cubicBezTo>
                    <a:pt x="5608" y="4128"/>
                    <a:pt x="5766" y="4285"/>
                    <a:pt x="5766" y="4474"/>
                  </a:cubicBezTo>
                  <a:lnTo>
                    <a:pt x="5766" y="4821"/>
                  </a:lnTo>
                  <a:lnTo>
                    <a:pt x="6112" y="4821"/>
                  </a:lnTo>
                  <a:cubicBezTo>
                    <a:pt x="6711" y="4821"/>
                    <a:pt x="7120" y="5293"/>
                    <a:pt x="7120" y="5860"/>
                  </a:cubicBezTo>
                  <a:cubicBezTo>
                    <a:pt x="7120" y="6049"/>
                    <a:pt x="6963" y="6207"/>
                    <a:pt x="6774" y="6207"/>
                  </a:cubicBezTo>
                  <a:cubicBezTo>
                    <a:pt x="6585" y="6207"/>
                    <a:pt x="6427" y="6049"/>
                    <a:pt x="6427" y="5860"/>
                  </a:cubicBezTo>
                  <a:cubicBezTo>
                    <a:pt x="6427" y="5640"/>
                    <a:pt x="6270" y="5482"/>
                    <a:pt x="6081" y="5482"/>
                  </a:cubicBezTo>
                  <a:lnTo>
                    <a:pt x="5703" y="5482"/>
                  </a:lnTo>
                  <a:lnTo>
                    <a:pt x="5703" y="6868"/>
                  </a:lnTo>
                  <a:lnTo>
                    <a:pt x="6081" y="6868"/>
                  </a:lnTo>
                  <a:cubicBezTo>
                    <a:pt x="6648" y="6868"/>
                    <a:pt x="7089" y="7341"/>
                    <a:pt x="7089" y="7908"/>
                  </a:cubicBezTo>
                  <a:lnTo>
                    <a:pt x="7089" y="8601"/>
                  </a:lnTo>
                  <a:cubicBezTo>
                    <a:pt x="7089" y="9200"/>
                    <a:pt x="6616" y="9641"/>
                    <a:pt x="6081" y="9641"/>
                  </a:cubicBezTo>
                  <a:lnTo>
                    <a:pt x="5703" y="9641"/>
                  </a:lnTo>
                  <a:lnTo>
                    <a:pt x="5703" y="9987"/>
                  </a:lnTo>
                  <a:cubicBezTo>
                    <a:pt x="5703" y="10176"/>
                    <a:pt x="5545" y="10334"/>
                    <a:pt x="5356" y="10334"/>
                  </a:cubicBezTo>
                  <a:cubicBezTo>
                    <a:pt x="5167" y="10334"/>
                    <a:pt x="5009" y="10176"/>
                    <a:pt x="5009" y="9987"/>
                  </a:cubicBezTo>
                  <a:lnTo>
                    <a:pt x="5009" y="9704"/>
                  </a:lnTo>
                  <a:lnTo>
                    <a:pt x="4631" y="9704"/>
                  </a:lnTo>
                  <a:cubicBezTo>
                    <a:pt x="4064" y="9704"/>
                    <a:pt x="3623" y="9231"/>
                    <a:pt x="3623" y="8664"/>
                  </a:cubicBezTo>
                  <a:cubicBezTo>
                    <a:pt x="3623" y="8475"/>
                    <a:pt x="3781" y="8318"/>
                    <a:pt x="3970" y="8318"/>
                  </a:cubicBezTo>
                  <a:cubicBezTo>
                    <a:pt x="4159" y="8318"/>
                    <a:pt x="4316" y="8475"/>
                    <a:pt x="4316" y="8664"/>
                  </a:cubicBezTo>
                  <a:cubicBezTo>
                    <a:pt x="4316" y="8885"/>
                    <a:pt x="4505" y="9042"/>
                    <a:pt x="4694" y="9042"/>
                  </a:cubicBezTo>
                  <a:lnTo>
                    <a:pt x="5041" y="9042"/>
                  </a:lnTo>
                  <a:lnTo>
                    <a:pt x="5041" y="7625"/>
                  </a:lnTo>
                  <a:lnTo>
                    <a:pt x="4694" y="7625"/>
                  </a:lnTo>
                  <a:lnTo>
                    <a:pt x="4694" y="7593"/>
                  </a:lnTo>
                  <a:cubicBezTo>
                    <a:pt x="4096" y="7593"/>
                    <a:pt x="3655" y="7120"/>
                    <a:pt x="3655" y="6553"/>
                  </a:cubicBezTo>
                  <a:lnTo>
                    <a:pt x="3655" y="5860"/>
                  </a:lnTo>
                  <a:cubicBezTo>
                    <a:pt x="3655" y="5262"/>
                    <a:pt x="4127" y="4821"/>
                    <a:pt x="4694" y="4821"/>
                  </a:cubicBezTo>
                  <a:lnTo>
                    <a:pt x="5041" y="4821"/>
                  </a:lnTo>
                  <a:lnTo>
                    <a:pt x="5041" y="4474"/>
                  </a:lnTo>
                  <a:cubicBezTo>
                    <a:pt x="5041" y="4285"/>
                    <a:pt x="5198" y="4128"/>
                    <a:pt x="5387" y="4128"/>
                  </a:cubicBezTo>
                  <a:close/>
                  <a:moveTo>
                    <a:pt x="4379" y="0"/>
                  </a:moveTo>
                  <a:cubicBezTo>
                    <a:pt x="3623" y="0"/>
                    <a:pt x="2993" y="662"/>
                    <a:pt x="2993" y="1387"/>
                  </a:cubicBezTo>
                  <a:cubicBezTo>
                    <a:pt x="2993" y="2143"/>
                    <a:pt x="3623" y="2773"/>
                    <a:pt x="4379" y="2773"/>
                  </a:cubicBezTo>
                  <a:lnTo>
                    <a:pt x="4379" y="2899"/>
                  </a:lnTo>
                  <a:cubicBezTo>
                    <a:pt x="3781" y="3025"/>
                    <a:pt x="3277" y="3277"/>
                    <a:pt x="2804" y="3592"/>
                  </a:cubicBezTo>
                  <a:lnTo>
                    <a:pt x="2332" y="3056"/>
                  </a:lnTo>
                  <a:lnTo>
                    <a:pt x="2584" y="2804"/>
                  </a:lnTo>
                  <a:cubicBezTo>
                    <a:pt x="2710" y="2710"/>
                    <a:pt x="2710" y="2458"/>
                    <a:pt x="2615" y="2332"/>
                  </a:cubicBezTo>
                  <a:lnTo>
                    <a:pt x="1701" y="1292"/>
                  </a:lnTo>
                  <a:cubicBezTo>
                    <a:pt x="1630" y="1203"/>
                    <a:pt x="1529" y="1165"/>
                    <a:pt x="1432" y="1165"/>
                  </a:cubicBezTo>
                  <a:cubicBezTo>
                    <a:pt x="1357" y="1165"/>
                    <a:pt x="1284" y="1188"/>
                    <a:pt x="1229" y="1229"/>
                  </a:cubicBezTo>
                  <a:lnTo>
                    <a:pt x="158" y="2143"/>
                  </a:lnTo>
                  <a:cubicBezTo>
                    <a:pt x="0" y="2269"/>
                    <a:pt x="0" y="2489"/>
                    <a:pt x="126" y="2615"/>
                  </a:cubicBezTo>
                  <a:lnTo>
                    <a:pt x="1040" y="3686"/>
                  </a:lnTo>
                  <a:cubicBezTo>
                    <a:pt x="1090" y="3770"/>
                    <a:pt x="1183" y="3809"/>
                    <a:pt x="1279" y="3809"/>
                  </a:cubicBezTo>
                  <a:cubicBezTo>
                    <a:pt x="1365" y="3809"/>
                    <a:pt x="1453" y="3777"/>
                    <a:pt x="1512" y="3718"/>
                  </a:cubicBezTo>
                  <a:lnTo>
                    <a:pt x="1764" y="3497"/>
                  </a:lnTo>
                  <a:lnTo>
                    <a:pt x="2237" y="4033"/>
                  </a:lnTo>
                  <a:cubicBezTo>
                    <a:pt x="1418" y="4852"/>
                    <a:pt x="914" y="5986"/>
                    <a:pt x="914" y="7247"/>
                  </a:cubicBezTo>
                  <a:cubicBezTo>
                    <a:pt x="914" y="9735"/>
                    <a:pt x="2930" y="11815"/>
                    <a:pt x="5387" y="11815"/>
                  </a:cubicBezTo>
                  <a:cubicBezTo>
                    <a:pt x="7876" y="11815"/>
                    <a:pt x="9893" y="9798"/>
                    <a:pt x="9893" y="7247"/>
                  </a:cubicBezTo>
                  <a:cubicBezTo>
                    <a:pt x="9893" y="5986"/>
                    <a:pt x="9389" y="4852"/>
                    <a:pt x="8538" y="4033"/>
                  </a:cubicBezTo>
                  <a:lnTo>
                    <a:pt x="9011" y="3497"/>
                  </a:lnTo>
                  <a:lnTo>
                    <a:pt x="9294" y="3718"/>
                  </a:lnTo>
                  <a:cubicBezTo>
                    <a:pt x="9368" y="3777"/>
                    <a:pt x="9450" y="3809"/>
                    <a:pt x="9528" y="3809"/>
                  </a:cubicBezTo>
                  <a:cubicBezTo>
                    <a:pt x="9616" y="3809"/>
                    <a:pt x="9700" y="3770"/>
                    <a:pt x="9767" y="3686"/>
                  </a:cubicBezTo>
                  <a:lnTo>
                    <a:pt x="10680" y="2615"/>
                  </a:lnTo>
                  <a:cubicBezTo>
                    <a:pt x="10806" y="2458"/>
                    <a:pt x="10806" y="2269"/>
                    <a:pt x="10649" y="2143"/>
                  </a:cubicBezTo>
                  <a:lnTo>
                    <a:pt x="9578" y="1229"/>
                  </a:lnTo>
                  <a:cubicBezTo>
                    <a:pt x="9509" y="1188"/>
                    <a:pt x="9434" y="1165"/>
                    <a:pt x="9361" y="1165"/>
                  </a:cubicBezTo>
                  <a:cubicBezTo>
                    <a:pt x="9267" y="1165"/>
                    <a:pt x="9176" y="1203"/>
                    <a:pt x="9105" y="1292"/>
                  </a:cubicBezTo>
                  <a:lnTo>
                    <a:pt x="8191" y="2332"/>
                  </a:lnTo>
                  <a:cubicBezTo>
                    <a:pt x="8065" y="2489"/>
                    <a:pt x="8065" y="2710"/>
                    <a:pt x="8223" y="2804"/>
                  </a:cubicBezTo>
                  <a:lnTo>
                    <a:pt x="8506" y="3056"/>
                  </a:lnTo>
                  <a:lnTo>
                    <a:pt x="8034" y="3592"/>
                  </a:lnTo>
                  <a:cubicBezTo>
                    <a:pt x="7561" y="3245"/>
                    <a:pt x="7057" y="3025"/>
                    <a:pt x="6459" y="2899"/>
                  </a:cubicBezTo>
                  <a:lnTo>
                    <a:pt x="6459" y="2773"/>
                  </a:lnTo>
                  <a:cubicBezTo>
                    <a:pt x="7215" y="2773"/>
                    <a:pt x="7845" y="2143"/>
                    <a:pt x="7845" y="1387"/>
                  </a:cubicBezTo>
                  <a:cubicBezTo>
                    <a:pt x="7845" y="662"/>
                    <a:pt x="7215" y="0"/>
                    <a:pt x="6459"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sp>
        <p:nvSpPr>
          <p:cNvPr id="236" name="Google Shape;236;p14"/>
          <p:cNvSpPr txBox="1"/>
          <p:nvPr/>
        </p:nvSpPr>
        <p:spPr>
          <a:xfrm>
            <a:off x="702425" y="1654350"/>
            <a:ext cx="1041300" cy="411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37" name="Google Shape;237;p14"/>
          <p:cNvSpPr txBox="1">
            <a:spLocks noGrp="1"/>
          </p:cNvSpPr>
          <p:nvPr>
            <p:ph type="title"/>
          </p:nvPr>
        </p:nvSpPr>
        <p:spPr>
          <a:xfrm>
            <a:off x="763770" y="2"/>
            <a:ext cx="8457600" cy="808800"/>
          </a:xfrm>
          <a:prstGeom prst="rect">
            <a:avLst/>
          </a:prstGeom>
        </p:spPr>
        <p:txBody>
          <a:bodyPr spcFirstLastPara="1" wrap="square" lIns="113100" tIns="113100" rIns="113100" bIns="113100" anchor="t" anchorCtr="0">
            <a:noAutofit/>
          </a:bodyPr>
          <a:lstStyle/>
          <a:p>
            <a:pPr marL="0" lvl="0" indent="0" algn="l" rtl="0">
              <a:spcBef>
                <a:spcPts val="0"/>
              </a:spcBef>
              <a:spcAft>
                <a:spcPts val="0"/>
              </a:spcAft>
              <a:buNone/>
            </a:pPr>
            <a:r>
              <a:rPr lang="en" sz="3100">
                <a:latin typeface="Lato"/>
                <a:ea typeface="Lato"/>
                <a:cs typeface="Lato"/>
                <a:sym typeface="Lato"/>
              </a:rPr>
              <a:t>OVERVIEW</a:t>
            </a:r>
            <a:endParaRPr sz="3100">
              <a:latin typeface="Lato"/>
              <a:ea typeface="Lato"/>
              <a:cs typeface="Lato"/>
              <a:sym typeface="Lato"/>
            </a:endParaRPr>
          </a:p>
        </p:txBody>
      </p:sp>
      <p:sp>
        <p:nvSpPr>
          <p:cNvPr id="114" name="Google Shape;187;p14">
            <a:extLst>
              <a:ext uri="{FF2B5EF4-FFF2-40B4-BE49-F238E27FC236}">
                <a16:creationId xmlns:a16="http://schemas.microsoft.com/office/drawing/2014/main" id="{4E0E5470-FD0D-E34C-B802-4117676FB6FC}"/>
              </a:ext>
            </a:extLst>
          </p:cNvPr>
          <p:cNvSpPr txBox="1"/>
          <p:nvPr/>
        </p:nvSpPr>
        <p:spPr>
          <a:xfrm>
            <a:off x="7849049" y="1108513"/>
            <a:ext cx="1515000" cy="49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000">
                <a:solidFill>
                  <a:srgbClr val="FF0000"/>
                </a:solidFill>
                <a:latin typeface="Nunito"/>
                <a:ea typeface="Nunito"/>
                <a:cs typeface="Nunito"/>
                <a:sym typeface="Nunito"/>
              </a:rPr>
              <a:t>Default</a:t>
            </a:r>
            <a:endParaRPr sz="2000">
              <a:solidFill>
                <a:srgbClr val="FF0000"/>
              </a:solidFill>
              <a:latin typeface="Nunito"/>
              <a:ea typeface="Nunito"/>
              <a:cs typeface="Nunito"/>
              <a:sym typeface="Nunito"/>
            </a:endParaRPr>
          </a:p>
        </p:txBody>
      </p:sp>
      <p:sp>
        <p:nvSpPr>
          <p:cNvPr id="115" name="Google Shape;187;p14">
            <a:extLst>
              <a:ext uri="{FF2B5EF4-FFF2-40B4-BE49-F238E27FC236}">
                <a16:creationId xmlns:a16="http://schemas.microsoft.com/office/drawing/2014/main" id="{BC6C0627-5416-FF46-A219-650D8ACC1EDF}"/>
              </a:ext>
            </a:extLst>
          </p:cNvPr>
          <p:cNvSpPr txBox="1"/>
          <p:nvPr/>
        </p:nvSpPr>
        <p:spPr>
          <a:xfrm>
            <a:off x="7831759" y="2899457"/>
            <a:ext cx="1847316" cy="526206"/>
          </a:xfrm>
          <a:prstGeom prst="rect">
            <a:avLst/>
          </a:prstGeom>
          <a:noFill/>
          <a:ln>
            <a:noFill/>
          </a:ln>
        </p:spPr>
        <p:txBody>
          <a:bodyPr spcFirstLastPara="1" wrap="square" lIns="91425" tIns="91425" rIns="91425" bIns="91425" anchor="t" anchorCtr="0">
            <a:noAutofit/>
          </a:bodyPr>
          <a:lstStyle/>
          <a:p>
            <a:pPr lvl="0"/>
            <a:r>
              <a:rPr lang="en" sz="2000">
                <a:solidFill>
                  <a:srgbClr val="00B050"/>
                </a:solidFill>
                <a:latin typeface="Nunito"/>
                <a:ea typeface="Nunito"/>
                <a:cs typeface="Nunito"/>
                <a:sym typeface="Nunito"/>
              </a:rPr>
              <a:t>Non-Default</a:t>
            </a:r>
            <a:endParaRPr sz="2000">
              <a:solidFill>
                <a:srgbClr val="00B050"/>
              </a:solidFill>
              <a:latin typeface="Nunito"/>
              <a:ea typeface="Nunito"/>
              <a:cs typeface="Nunito"/>
              <a:sym typeface="Nunito"/>
            </a:endParaRPr>
          </a:p>
        </p:txBody>
      </p:sp>
      <p:cxnSp>
        <p:nvCxnSpPr>
          <p:cNvPr id="6" name="Elbow Connector 5">
            <a:extLst>
              <a:ext uri="{FF2B5EF4-FFF2-40B4-BE49-F238E27FC236}">
                <a16:creationId xmlns:a16="http://schemas.microsoft.com/office/drawing/2014/main" id="{92B52840-037C-334D-B83C-0E848564253A}"/>
              </a:ext>
            </a:extLst>
          </p:cNvPr>
          <p:cNvCxnSpPr>
            <a:endCxn id="115" idx="1"/>
          </p:cNvCxnSpPr>
          <p:nvPr/>
        </p:nvCxnSpPr>
        <p:spPr>
          <a:xfrm rot="16200000" flipH="1">
            <a:off x="7241286" y="2572087"/>
            <a:ext cx="881362" cy="29958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Elbow Connector 9">
            <a:extLst>
              <a:ext uri="{FF2B5EF4-FFF2-40B4-BE49-F238E27FC236}">
                <a16:creationId xmlns:a16="http://schemas.microsoft.com/office/drawing/2014/main" id="{D9FC6411-A6FF-9447-9DDF-A1971EA285D4}"/>
              </a:ext>
            </a:extLst>
          </p:cNvPr>
          <p:cNvCxnSpPr>
            <a:endCxn id="114" idx="1"/>
          </p:cNvCxnSpPr>
          <p:nvPr/>
        </p:nvCxnSpPr>
        <p:spPr>
          <a:xfrm rot="5400000" flipH="1" flipV="1">
            <a:off x="7227337" y="1662650"/>
            <a:ext cx="926548" cy="316875"/>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FD08DB44-EA8D-C445-99E7-5A285E12D62C}"/>
              </a:ext>
            </a:extLst>
          </p:cNvPr>
          <p:cNvCxnSpPr/>
          <p:nvPr/>
        </p:nvCxnSpPr>
        <p:spPr>
          <a:xfrm flipH="1">
            <a:off x="7247938" y="2268352"/>
            <a:ext cx="284236" cy="0"/>
          </a:xfrm>
          <a:prstGeom prst="line">
            <a:avLst/>
          </a:prstGeom>
        </p:spPr>
        <p:style>
          <a:lnRef idx="3">
            <a:schemeClr val="accent1"/>
          </a:lnRef>
          <a:fillRef idx="0">
            <a:schemeClr val="accent1"/>
          </a:fillRef>
          <a:effectRef idx="2">
            <a:schemeClr val="accent1"/>
          </a:effectRef>
          <a:fontRef idx="minor">
            <a:schemeClr val="tx1"/>
          </a:fontRef>
        </p:style>
      </p:cxnSp>
      <p:grpSp>
        <p:nvGrpSpPr>
          <p:cNvPr id="128" name="Google Shape;348;p20">
            <a:extLst>
              <a:ext uri="{FF2B5EF4-FFF2-40B4-BE49-F238E27FC236}">
                <a16:creationId xmlns:a16="http://schemas.microsoft.com/office/drawing/2014/main" id="{8E762BAD-6FDB-314E-8881-3CA998177C29}"/>
              </a:ext>
            </a:extLst>
          </p:cNvPr>
          <p:cNvGrpSpPr/>
          <p:nvPr/>
        </p:nvGrpSpPr>
        <p:grpSpPr>
          <a:xfrm>
            <a:off x="716262" y="6133668"/>
            <a:ext cx="493945" cy="623260"/>
            <a:chOff x="3497300" y="3227275"/>
            <a:chExt cx="296175" cy="296175"/>
          </a:xfrm>
        </p:grpSpPr>
        <p:sp>
          <p:nvSpPr>
            <p:cNvPr id="129" name="Google Shape;349;p20">
              <a:extLst>
                <a:ext uri="{FF2B5EF4-FFF2-40B4-BE49-F238E27FC236}">
                  <a16:creationId xmlns:a16="http://schemas.microsoft.com/office/drawing/2014/main" id="{43473C29-24EC-A04F-94CB-B8824632EC90}"/>
                </a:ext>
              </a:extLst>
            </p:cNvPr>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39" name="Google Shape;350;p20">
              <a:extLst>
                <a:ext uri="{FF2B5EF4-FFF2-40B4-BE49-F238E27FC236}">
                  <a16:creationId xmlns:a16="http://schemas.microsoft.com/office/drawing/2014/main" id="{EC323C6D-4D51-2D45-B366-04D7CBCF0C11}"/>
                </a:ext>
              </a:extLst>
            </p:cNvPr>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40" name="Google Shape;351;p20">
              <a:extLst>
                <a:ext uri="{FF2B5EF4-FFF2-40B4-BE49-F238E27FC236}">
                  <a16:creationId xmlns:a16="http://schemas.microsoft.com/office/drawing/2014/main" id="{48531F2D-29F3-C646-86C6-0A5309A7C3C6}"/>
                </a:ext>
              </a:extLst>
            </p:cNvPr>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41" name="Google Shape;352;p20">
              <a:extLst>
                <a:ext uri="{FF2B5EF4-FFF2-40B4-BE49-F238E27FC236}">
                  <a16:creationId xmlns:a16="http://schemas.microsoft.com/office/drawing/2014/main" id="{AA42D797-DC29-3245-BF72-737F8C220569}"/>
                </a:ext>
              </a:extLst>
            </p:cNvPr>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42" name="Google Shape;353;p20">
              <a:extLst>
                <a:ext uri="{FF2B5EF4-FFF2-40B4-BE49-F238E27FC236}">
                  <a16:creationId xmlns:a16="http://schemas.microsoft.com/office/drawing/2014/main" id="{626DC32C-D942-E540-984E-78A0FD44F880}"/>
                </a:ext>
              </a:extLst>
            </p:cNvPr>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43" name="Google Shape;354;p20">
              <a:extLst>
                <a:ext uri="{FF2B5EF4-FFF2-40B4-BE49-F238E27FC236}">
                  <a16:creationId xmlns:a16="http://schemas.microsoft.com/office/drawing/2014/main" id="{F83FF06F-674A-BC40-8C81-392D56F7E3FD}"/>
                </a:ext>
              </a:extLst>
            </p:cNvPr>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44" name="Google Shape;355;p20">
              <a:extLst>
                <a:ext uri="{FF2B5EF4-FFF2-40B4-BE49-F238E27FC236}">
                  <a16:creationId xmlns:a16="http://schemas.microsoft.com/office/drawing/2014/main" id="{50E84F64-FD48-0541-9AD2-2972E227B16C}"/>
                </a:ext>
              </a:extLst>
            </p:cNvPr>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45" name="Google Shape;356;p20">
              <a:extLst>
                <a:ext uri="{FF2B5EF4-FFF2-40B4-BE49-F238E27FC236}">
                  <a16:creationId xmlns:a16="http://schemas.microsoft.com/office/drawing/2014/main" id="{794D6C7F-9220-3640-A8E4-B22DF5FA880E}"/>
                </a:ext>
              </a:extLst>
            </p:cNvPr>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grpSp>
        <p:nvGrpSpPr>
          <p:cNvPr id="246" name="Google Shape;357;p20">
            <a:extLst>
              <a:ext uri="{FF2B5EF4-FFF2-40B4-BE49-F238E27FC236}">
                <a16:creationId xmlns:a16="http://schemas.microsoft.com/office/drawing/2014/main" id="{BF192E70-B809-9043-A1D7-A5B2149A5287}"/>
              </a:ext>
            </a:extLst>
          </p:cNvPr>
          <p:cNvGrpSpPr/>
          <p:nvPr/>
        </p:nvGrpSpPr>
        <p:grpSpPr>
          <a:xfrm>
            <a:off x="1148962" y="6649340"/>
            <a:ext cx="202793" cy="232933"/>
            <a:chOff x="1687350" y="3618725"/>
            <a:chExt cx="270175" cy="295375"/>
          </a:xfrm>
        </p:grpSpPr>
        <p:sp>
          <p:nvSpPr>
            <p:cNvPr id="247" name="Google Shape;358;p20">
              <a:extLst>
                <a:ext uri="{FF2B5EF4-FFF2-40B4-BE49-F238E27FC236}">
                  <a16:creationId xmlns:a16="http://schemas.microsoft.com/office/drawing/2014/main" id="{1B97117B-9918-394A-9436-3C693B033592}"/>
                </a:ext>
              </a:extLst>
            </p:cNvPr>
            <p:cNvSpPr/>
            <p:nvPr/>
          </p:nvSpPr>
          <p:spPr>
            <a:xfrm>
              <a:off x="1829900" y="3808550"/>
              <a:ext cx="18150" cy="35450"/>
            </a:xfrm>
            <a:custGeom>
              <a:avLst/>
              <a:gdLst/>
              <a:ahLst/>
              <a:cxnLst/>
              <a:rect l="l" t="t" r="r" b="b"/>
              <a:pathLst>
                <a:path w="726" h="1418" extrusionOk="0">
                  <a:moveTo>
                    <a:pt x="1" y="0"/>
                  </a:moveTo>
                  <a:lnTo>
                    <a:pt x="1" y="1418"/>
                  </a:lnTo>
                  <a:lnTo>
                    <a:pt x="379" y="1418"/>
                  </a:lnTo>
                  <a:cubicBezTo>
                    <a:pt x="568" y="1418"/>
                    <a:pt x="725" y="1260"/>
                    <a:pt x="725" y="1040"/>
                  </a:cubicBezTo>
                  <a:lnTo>
                    <a:pt x="725" y="347"/>
                  </a:lnTo>
                  <a:cubicBezTo>
                    <a:pt x="725" y="158"/>
                    <a:pt x="568" y="0"/>
                    <a:pt x="379"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48" name="Google Shape;359;p20">
              <a:extLst>
                <a:ext uri="{FF2B5EF4-FFF2-40B4-BE49-F238E27FC236}">
                  <a16:creationId xmlns:a16="http://schemas.microsoft.com/office/drawing/2014/main" id="{AF15BFB4-408F-814D-9D5A-4746875C53FC}"/>
                </a:ext>
              </a:extLst>
            </p:cNvPr>
            <p:cNvSpPr/>
            <p:nvPr/>
          </p:nvSpPr>
          <p:spPr>
            <a:xfrm>
              <a:off x="1795250" y="3755775"/>
              <a:ext cx="18125" cy="35450"/>
            </a:xfrm>
            <a:custGeom>
              <a:avLst/>
              <a:gdLst/>
              <a:ahLst/>
              <a:cxnLst/>
              <a:rect l="l" t="t" r="r" b="b"/>
              <a:pathLst>
                <a:path w="725" h="1418" extrusionOk="0">
                  <a:moveTo>
                    <a:pt x="378" y="0"/>
                  </a:moveTo>
                  <a:cubicBezTo>
                    <a:pt x="189" y="0"/>
                    <a:pt x="0" y="158"/>
                    <a:pt x="0" y="378"/>
                  </a:cubicBezTo>
                  <a:lnTo>
                    <a:pt x="0" y="1071"/>
                  </a:lnTo>
                  <a:cubicBezTo>
                    <a:pt x="0" y="1260"/>
                    <a:pt x="189" y="1418"/>
                    <a:pt x="378" y="1418"/>
                  </a:cubicBezTo>
                  <a:lnTo>
                    <a:pt x="725" y="1418"/>
                  </a:lnTo>
                  <a:lnTo>
                    <a:pt x="725" y="0"/>
                  </a:ln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49" name="Google Shape;360;p20">
              <a:extLst>
                <a:ext uri="{FF2B5EF4-FFF2-40B4-BE49-F238E27FC236}">
                  <a16:creationId xmlns:a16="http://schemas.microsoft.com/office/drawing/2014/main" id="{909083EF-D169-1344-AC0F-B01D576FC24B}"/>
                </a:ext>
              </a:extLst>
            </p:cNvPr>
            <p:cNvSpPr/>
            <p:nvPr/>
          </p:nvSpPr>
          <p:spPr>
            <a:xfrm>
              <a:off x="1687350" y="3618725"/>
              <a:ext cx="270175" cy="295375"/>
            </a:xfrm>
            <a:custGeom>
              <a:avLst/>
              <a:gdLst/>
              <a:ahLst/>
              <a:cxnLst/>
              <a:rect l="l" t="t" r="r" b="b"/>
              <a:pathLst>
                <a:path w="10807" h="11815" extrusionOk="0">
                  <a:moveTo>
                    <a:pt x="6459" y="662"/>
                  </a:moveTo>
                  <a:cubicBezTo>
                    <a:pt x="6868" y="662"/>
                    <a:pt x="7183" y="977"/>
                    <a:pt x="7183" y="1355"/>
                  </a:cubicBezTo>
                  <a:cubicBezTo>
                    <a:pt x="7183" y="1765"/>
                    <a:pt x="6868" y="2080"/>
                    <a:pt x="6459" y="2080"/>
                  </a:cubicBezTo>
                  <a:lnTo>
                    <a:pt x="6459" y="1702"/>
                  </a:lnTo>
                  <a:cubicBezTo>
                    <a:pt x="6459" y="1513"/>
                    <a:pt x="6301" y="1355"/>
                    <a:pt x="6112" y="1355"/>
                  </a:cubicBezTo>
                  <a:lnTo>
                    <a:pt x="4726" y="1355"/>
                  </a:lnTo>
                  <a:cubicBezTo>
                    <a:pt x="4537" y="1355"/>
                    <a:pt x="4379" y="1513"/>
                    <a:pt x="4379" y="1702"/>
                  </a:cubicBezTo>
                  <a:lnTo>
                    <a:pt x="4379" y="2080"/>
                  </a:lnTo>
                  <a:cubicBezTo>
                    <a:pt x="3970" y="2017"/>
                    <a:pt x="3655" y="1702"/>
                    <a:pt x="3655" y="1355"/>
                  </a:cubicBezTo>
                  <a:cubicBezTo>
                    <a:pt x="3655" y="977"/>
                    <a:pt x="3970" y="662"/>
                    <a:pt x="4379" y="662"/>
                  </a:cubicBezTo>
                  <a:close/>
                  <a:moveTo>
                    <a:pt x="5387" y="4128"/>
                  </a:moveTo>
                  <a:cubicBezTo>
                    <a:pt x="5608" y="4128"/>
                    <a:pt x="5766" y="4285"/>
                    <a:pt x="5766" y="4474"/>
                  </a:cubicBezTo>
                  <a:lnTo>
                    <a:pt x="5766" y="4821"/>
                  </a:lnTo>
                  <a:lnTo>
                    <a:pt x="6112" y="4821"/>
                  </a:lnTo>
                  <a:cubicBezTo>
                    <a:pt x="6711" y="4821"/>
                    <a:pt x="7120" y="5293"/>
                    <a:pt x="7120" y="5860"/>
                  </a:cubicBezTo>
                  <a:cubicBezTo>
                    <a:pt x="7120" y="6049"/>
                    <a:pt x="6963" y="6207"/>
                    <a:pt x="6774" y="6207"/>
                  </a:cubicBezTo>
                  <a:cubicBezTo>
                    <a:pt x="6585" y="6207"/>
                    <a:pt x="6427" y="6049"/>
                    <a:pt x="6427" y="5860"/>
                  </a:cubicBezTo>
                  <a:cubicBezTo>
                    <a:pt x="6427" y="5640"/>
                    <a:pt x="6270" y="5482"/>
                    <a:pt x="6081" y="5482"/>
                  </a:cubicBezTo>
                  <a:lnTo>
                    <a:pt x="5703" y="5482"/>
                  </a:lnTo>
                  <a:lnTo>
                    <a:pt x="5703" y="6868"/>
                  </a:lnTo>
                  <a:lnTo>
                    <a:pt x="6081" y="6868"/>
                  </a:lnTo>
                  <a:cubicBezTo>
                    <a:pt x="6648" y="6868"/>
                    <a:pt x="7089" y="7341"/>
                    <a:pt x="7089" y="7908"/>
                  </a:cubicBezTo>
                  <a:lnTo>
                    <a:pt x="7089" y="8601"/>
                  </a:lnTo>
                  <a:cubicBezTo>
                    <a:pt x="7089" y="9200"/>
                    <a:pt x="6616" y="9641"/>
                    <a:pt x="6081" y="9641"/>
                  </a:cubicBezTo>
                  <a:lnTo>
                    <a:pt x="5703" y="9641"/>
                  </a:lnTo>
                  <a:lnTo>
                    <a:pt x="5703" y="9987"/>
                  </a:lnTo>
                  <a:cubicBezTo>
                    <a:pt x="5703" y="10176"/>
                    <a:pt x="5545" y="10334"/>
                    <a:pt x="5356" y="10334"/>
                  </a:cubicBezTo>
                  <a:cubicBezTo>
                    <a:pt x="5167" y="10334"/>
                    <a:pt x="5009" y="10176"/>
                    <a:pt x="5009" y="9987"/>
                  </a:cubicBezTo>
                  <a:lnTo>
                    <a:pt x="5009" y="9704"/>
                  </a:lnTo>
                  <a:lnTo>
                    <a:pt x="4631" y="9704"/>
                  </a:lnTo>
                  <a:cubicBezTo>
                    <a:pt x="4064" y="9704"/>
                    <a:pt x="3623" y="9231"/>
                    <a:pt x="3623" y="8664"/>
                  </a:cubicBezTo>
                  <a:cubicBezTo>
                    <a:pt x="3623" y="8475"/>
                    <a:pt x="3781" y="8318"/>
                    <a:pt x="3970" y="8318"/>
                  </a:cubicBezTo>
                  <a:cubicBezTo>
                    <a:pt x="4159" y="8318"/>
                    <a:pt x="4316" y="8475"/>
                    <a:pt x="4316" y="8664"/>
                  </a:cubicBezTo>
                  <a:cubicBezTo>
                    <a:pt x="4316" y="8885"/>
                    <a:pt x="4505" y="9042"/>
                    <a:pt x="4694" y="9042"/>
                  </a:cubicBezTo>
                  <a:lnTo>
                    <a:pt x="5041" y="9042"/>
                  </a:lnTo>
                  <a:lnTo>
                    <a:pt x="5041" y="7625"/>
                  </a:lnTo>
                  <a:lnTo>
                    <a:pt x="4694" y="7625"/>
                  </a:lnTo>
                  <a:lnTo>
                    <a:pt x="4694" y="7593"/>
                  </a:lnTo>
                  <a:cubicBezTo>
                    <a:pt x="4096" y="7593"/>
                    <a:pt x="3655" y="7120"/>
                    <a:pt x="3655" y="6553"/>
                  </a:cubicBezTo>
                  <a:lnTo>
                    <a:pt x="3655" y="5860"/>
                  </a:lnTo>
                  <a:cubicBezTo>
                    <a:pt x="3655" y="5262"/>
                    <a:pt x="4127" y="4821"/>
                    <a:pt x="4694" y="4821"/>
                  </a:cubicBezTo>
                  <a:lnTo>
                    <a:pt x="5041" y="4821"/>
                  </a:lnTo>
                  <a:lnTo>
                    <a:pt x="5041" y="4474"/>
                  </a:lnTo>
                  <a:cubicBezTo>
                    <a:pt x="5041" y="4285"/>
                    <a:pt x="5198" y="4128"/>
                    <a:pt x="5387" y="4128"/>
                  </a:cubicBezTo>
                  <a:close/>
                  <a:moveTo>
                    <a:pt x="4379" y="0"/>
                  </a:moveTo>
                  <a:cubicBezTo>
                    <a:pt x="3623" y="0"/>
                    <a:pt x="2993" y="662"/>
                    <a:pt x="2993" y="1387"/>
                  </a:cubicBezTo>
                  <a:cubicBezTo>
                    <a:pt x="2993" y="2143"/>
                    <a:pt x="3623" y="2773"/>
                    <a:pt x="4379" y="2773"/>
                  </a:cubicBezTo>
                  <a:lnTo>
                    <a:pt x="4379" y="2899"/>
                  </a:lnTo>
                  <a:cubicBezTo>
                    <a:pt x="3781" y="3025"/>
                    <a:pt x="3277" y="3277"/>
                    <a:pt x="2804" y="3592"/>
                  </a:cubicBezTo>
                  <a:lnTo>
                    <a:pt x="2332" y="3056"/>
                  </a:lnTo>
                  <a:lnTo>
                    <a:pt x="2584" y="2804"/>
                  </a:lnTo>
                  <a:cubicBezTo>
                    <a:pt x="2710" y="2710"/>
                    <a:pt x="2710" y="2458"/>
                    <a:pt x="2615" y="2332"/>
                  </a:cubicBezTo>
                  <a:lnTo>
                    <a:pt x="1701" y="1292"/>
                  </a:lnTo>
                  <a:cubicBezTo>
                    <a:pt x="1630" y="1203"/>
                    <a:pt x="1529" y="1165"/>
                    <a:pt x="1432" y="1165"/>
                  </a:cubicBezTo>
                  <a:cubicBezTo>
                    <a:pt x="1357" y="1165"/>
                    <a:pt x="1284" y="1188"/>
                    <a:pt x="1229" y="1229"/>
                  </a:cubicBezTo>
                  <a:lnTo>
                    <a:pt x="158" y="2143"/>
                  </a:lnTo>
                  <a:cubicBezTo>
                    <a:pt x="0" y="2269"/>
                    <a:pt x="0" y="2489"/>
                    <a:pt x="126" y="2615"/>
                  </a:cubicBezTo>
                  <a:lnTo>
                    <a:pt x="1040" y="3686"/>
                  </a:lnTo>
                  <a:cubicBezTo>
                    <a:pt x="1090" y="3770"/>
                    <a:pt x="1183" y="3809"/>
                    <a:pt x="1279" y="3809"/>
                  </a:cubicBezTo>
                  <a:cubicBezTo>
                    <a:pt x="1365" y="3809"/>
                    <a:pt x="1453" y="3777"/>
                    <a:pt x="1512" y="3718"/>
                  </a:cubicBezTo>
                  <a:lnTo>
                    <a:pt x="1764" y="3497"/>
                  </a:lnTo>
                  <a:lnTo>
                    <a:pt x="2237" y="4033"/>
                  </a:lnTo>
                  <a:cubicBezTo>
                    <a:pt x="1418" y="4852"/>
                    <a:pt x="914" y="5986"/>
                    <a:pt x="914" y="7247"/>
                  </a:cubicBezTo>
                  <a:cubicBezTo>
                    <a:pt x="914" y="9735"/>
                    <a:pt x="2930" y="11815"/>
                    <a:pt x="5387" y="11815"/>
                  </a:cubicBezTo>
                  <a:cubicBezTo>
                    <a:pt x="7876" y="11815"/>
                    <a:pt x="9893" y="9798"/>
                    <a:pt x="9893" y="7247"/>
                  </a:cubicBezTo>
                  <a:cubicBezTo>
                    <a:pt x="9893" y="5986"/>
                    <a:pt x="9389" y="4852"/>
                    <a:pt x="8538" y="4033"/>
                  </a:cubicBezTo>
                  <a:lnTo>
                    <a:pt x="9011" y="3497"/>
                  </a:lnTo>
                  <a:lnTo>
                    <a:pt x="9294" y="3718"/>
                  </a:lnTo>
                  <a:cubicBezTo>
                    <a:pt x="9368" y="3777"/>
                    <a:pt x="9450" y="3809"/>
                    <a:pt x="9528" y="3809"/>
                  </a:cubicBezTo>
                  <a:cubicBezTo>
                    <a:pt x="9616" y="3809"/>
                    <a:pt x="9700" y="3770"/>
                    <a:pt x="9767" y="3686"/>
                  </a:cubicBezTo>
                  <a:lnTo>
                    <a:pt x="10680" y="2615"/>
                  </a:lnTo>
                  <a:cubicBezTo>
                    <a:pt x="10806" y="2458"/>
                    <a:pt x="10806" y="2269"/>
                    <a:pt x="10649" y="2143"/>
                  </a:cubicBezTo>
                  <a:lnTo>
                    <a:pt x="9578" y="1229"/>
                  </a:lnTo>
                  <a:cubicBezTo>
                    <a:pt x="9509" y="1188"/>
                    <a:pt x="9434" y="1165"/>
                    <a:pt x="9361" y="1165"/>
                  </a:cubicBezTo>
                  <a:cubicBezTo>
                    <a:pt x="9267" y="1165"/>
                    <a:pt x="9176" y="1203"/>
                    <a:pt x="9105" y="1292"/>
                  </a:cubicBezTo>
                  <a:lnTo>
                    <a:pt x="8191" y="2332"/>
                  </a:lnTo>
                  <a:cubicBezTo>
                    <a:pt x="8065" y="2489"/>
                    <a:pt x="8065" y="2710"/>
                    <a:pt x="8223" y="2804"/>
                  </a:cubicBezTo>
                  <a:lnTo>
                    <a:pt x="8506" y="3056"/>
                  </a:lnTo>
                  <a:lnTo>
                    <a:pt x="8034" y="3592"/>
                  </a:lnTo>
                  <a:cubicBezTo>
                    <a:pt x="7561" y="3245"/>
                    <a:pt x="7057" y="3025"/>
                    <a:pt x="6459" y="2899"/>
                  </a:cubicBezTo>
                  <a:lnTo>
                    <a:pt x="6459" y="2773"/>
                  </a:lnTo>
                  <a:cubicBezTo>
                    <a:pt x="7215" y="2773"/>
                    <a:pt x="7845" y="2143"/>
                    <a:pt x="7845" y="1387"/>
                  </a:cubicBezTo>
                  <a:cubicBezTo>
                    <a:pt x="7845" y="662"/>
                    <a:pt x="7215" y="0"/>
                    <a:pt x="6459"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sp>
        <p:nvSpPr>
          <p:cNvPr id="250" name="Google Shape;361;p20">
            <a:extLst>
              <a:ext uri="{FF2B5EF4-FFF2-40B4-BE49-F238E27FC236}">
                <a16:creationId xmlns:a16="http://schemas.microsoft.com/office/drawing/2014/main" id="{87A76545-B785-DA4A-AA06-A1803C6FE2D9}"/>
              </a:ext>
            </a:extLst>
          </p:cNvPr>
          <p:cNvSpPr txBox="1"/>
          <p:nvPr/>
        </p:nvSpPr>
        <p:spPr>
          <a:xfrm>
            <a:off x="368240" y="6953742"/>
            <a:ext cx="1296509" cy="34431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20124D"/>
                </a:solidFill>
                <a:latin typeface="Nunito"/>
                <a:ea typeface="Nunito"/>
                <a:cs typeface="Nunito"/>
                <a:sym typeface="Nunito"/>
              </a:rPr>
              <a:t>Investors</a:t>
            </a:r>
            <a:endParaRPr sz="1600" b="1">
              <a:solidFill>
                <a:srgbClr val="20124D"/>
              </a:solidFill>
              <a:latin typeface="Nunito"/>
              <a:ea typeface="Nunito"/>
              <a:cs typeface="Nunito"/>
              <a:sym typeface="Nunito"/>
            </a:endParaRPr>
          </a:p>
        </p:txBody>
      </p:sp>
      <p:grpSp>
        <p:nvGrpSpPr>
          <p:cNvPr id="251" name="Google Shape;362;p20">
            <a:extLst>
              <a:ext uri="{FF2B5EF4-FFF2-40B4-BE49-F238E27FC236}">
                <a16:creationId xmlns:a16="http://schemas.microsoft.com/office/drawing/2014/main" id="{6622CD62-402B-CF49-A042-BB55F8DA52CA}"/>
              </a:ext>
            </a:extLst>
          </p:cNvPr>
          <p:cNvGrpSpPr/>
          <p:nvPr/>
        </p:nvGrpSpPr>
        <p:grpSpPr>
          <a:xfrm>
            <a:off x="540678" y="6649340"/>
            <a:ext cx="202793" cy="232933"/>
            <a:chOff x="1687350" y="3618725"/>
            <a:chExt cx="270175" cy="295375"/>
          </a:xfrm>
        </p:grpSpPr>
        <p:sp>
          <p:nvSpPr>
            <p:cNvPr id="252" name="Google Shape;363;p20">
              <a:extLst>
                <a:ext uri="{FF2B5EF4-FFF2-40B4-BE49-F238E27FC236}">
                  <a16:creationId xmlns:a16="http://schemas.microsoft.com/office/drawing/2014/main" id="{8D562AF1-08DD-D046-91A1-767A14E9D48B}"/>
                </a:ext>
              </a:extLst>
            </p:cNvPr>
            <p:cNvSpPr/>
            <p:nvPr/>
          </p:nvSpPr>
          <p:spPr>
            <a:xfrm>
              <a:off x="1829900" y="3808550"/>
              <a:ext cx="18150" cy="35450"/>
            </a:xfrm>
            <a:custGeom>
              <a:avLst/>
              <a:gdLst/>
              <a:ahLst/>
              <a:cxnLst/>
              <a:rect l="l" t="t" r="r" b="b"/>
              <a:pathLst>
                <a:path w="726" h="1418" extrusionOk="0">
                  <a:moveTo>
                    <a:pt x="1" y="0"/>
                  </a:moveTo>
                  <a:lnTo>
                    <a:pt x="1" y="1418"/>
                  </a:lnTo>
                  <a:lnTo>
                    <a:pt x="379" y="1418"/>
                  </a:lnTo>
                  <a:cubicBezTo>
                    <a:pt x="568" y="1418"/>
                    <a:pt x="725" y="1260"/>
                    <a:pt x="725" y="1040"/>
                  </a:cubicBezTo>
                  <a:lnTo>
                    <a:pt x="725" y="347"/>
                  </a:lnTo>
                  <a:cubicBezTo>
                    <a:pt x="725" y="158"/>
                    <a:pt x="568" y="0"/>
                    <a:pt x="379"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53" name="Google Shape;364;p20">
              <a:extLst>
                <a:ext uri="{FF2B5EF4-FFF2-40B4-BE49-F238E27FC236}">
                  <a16:creationId xmlns:a16="http://schemas.microsoft.com/office/drawing/2014/main" id="{10299386-3797-9A4D-A993-5A6A1656037E}"/>
                </a:ext>
              </a:extLst>
            </p:cNvPr>
            <p:cNvSpPr/>
            <p:nvPr/>
          </p:nvSpPr>
          <p:spPr>
            <a:xfrm>
              <a:off x="1795250" y="3755775"/>
              <a:ext cx="18125" cy="35450"/>
            </a:xfrm>
            <a:custGeom>
              <a:avLst/>
              <a:gdLst/>
              <a:ahLst/>
              <a:cxnLst/>
              <a:rect l="l" t="t" r="r" b="b"/>
              <a:pathLst>
                <a:path w="725" h="1418" extrusionOk="0">
                  <a:moveTo>
                    <a:pt x="378" y="0"/>
                  </a:moveTo>
                  <a:cubicBezTo>
                    <a:pt x="189" y="0"/>
                    <a:pt x="0" y="158"/>
                    <a:pt x="0" y="378"/>
                  </a:cubicBezTo>
                  <a:lnTo>
                    <a:pt x="0" y="1071"/>
                  </a:lnTo>
                  <a:cubicBezTo>
                    <a:pt x="0" y="1260"/>
                    <a:pt x="189" y="1418"/>
                    <a:pt x="378" y="1418"/>
                  </a:cubicBezTo>
                  <a:lnTo>
                    <a:pt x="725" y="1418"/>
                  </a:lnTo>
                  <a:lnTo>
                    <a:pt x="725" y="0"/>
                  </a:ln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254" name="Google Shape;365;p20">
              <a:extLst>
                <a:ext uri="{FF2B5EF4-FFF2-40B4-BE49-F238E27FC236}">
                  <a16:creationId xmlns:a16="http://schemas.microsoft.com/office/drawing/2014/main" id="{ADA2023E-B3CD-D843-A53C-16B506D804F5}"/>
                </a:ext>
              </a:extLst>
            </p:cNvPr>
            <p:cNvSpPr/>
            <p:nvPr/>
          </p:nvSpPr>
          <p:spPr>
            <a:xfrm>
              <a:off x="1687350" y="3618725"/>
              <a:ext cx="270175" cy="295375"/>
            </a:xfrm>
            <a:custGeom>
              <a:avLst/>
              <a:gdLst/>
              <a:ahLst/>
              <a:cxnLst/>
              <a:rect l="l" t="t" r="r" b="b"/>
              <a:pathLst>
                <a:path w="10807" h="11815" extrusionOk="0">
                  <a:moveTo>
                    <a:pt x="6459" y="662"/>
                  </a:moveTo>
                  <a:cubicBezTo>
                    <a:pt x="6868" y="662"/>
                    <a:pt x="7183" y="977"/>
                    <a:pt x="7183" y="1355"/>
                  </a:cubicBezTo>
                  <a:cubicBezTo>
                    <a:pt x="7183" y="1765"/>
                    <a:pt x="6868" y="2080"/>
                    <a:pt x="6459" y="2080"/>
                  </a:cubicBezTo>
                  <a:lnTo>
                    <a:pt x="6459" y="1702"/>
                  </a:lnTo>
                  <a:cubicBezTo>
                    <a:pt x="6459" y="1513"/>
                    <a:pt x="6301" y="1355"/>
                    <a:pt x="6112" y="1355"/>
                  </a:cubicBezTo>
                  <a:lnTo>
                    <a:pt x="4726" y="1355"/>
                  </a:lnTo>
                  <a:cubicBezTo>
                    <a:pt x="4537" y="1355"/>
                    <a:pt x="4379" y="1513"/>
                    <a:pt x="4379" y="1702"/>
                  </a:cubicBezTo>
                  <a:lnTo>
                    <a:pt x="4379" y="2080"/>
                  </a:lnTo>
                  <a:cubicBezTo>
                    <a:pt x="3970" y="2017"/>
                    <a:pt x="3655" y="1702"/>
                    <a:pt x="3655" y="1355"/>
                  </a:cubicBezTo>
                  <a:cubicBezTo>
                    <a:pt x="3655" y="977"/>
                    <a:pt x="3970" y="662"/>
                    <a:pt x="4379" y="662"/>
                  </a:cubicBezTo>
                  <a:close/>
                  <a:moveTo>
                    <a:pt x="5387" y="4128"/>
                  </a:moveTo>
                  <a:cubicBezTo>
                    <a:pt x="5608" y="4128"/>
                    <a:pt x="5766" y="4285"/>
                    <a:pt x="5766" y="4474"/>
                  </a:cubicBezTo>
                  <a:lnTo>
                    <a:pt x="5766" y="4821"/>
                  </a:lnTo>
                  <a:lnTo>
                    <a:pt x="6112" y="4821"/>
                  </a:lnTo>
                  <a:cubicBezTo>
                    <a:pt x="6711" y="4821"/>
                    <a:pt x="7120" y="5293"/>
                    <a:pt x="7120" y="5860"/>
                  </a:cubicBezTo>
                  <a:cubicBezTo>
                    <a:pt x="7120" y="6049"/>
                    <a:pt x="6963" y="6207"/>
                    <a:pt x="6774" y="6207"/>
                  </a:cubicBezTo>
                  <a:cubicBezTo>
                    <a:pt x="6585" y="6207"/>
                    <a:pt x="6427" y="6049"/>
                    <a:pt x="6427" y="5860"/>
                  </a:cubicBezTo>
                  <a:cubicBezTo>
                    <a:pt x="6427" y="5640"/>
                    <a:pt x="6270" y="5482"/>
                    <a:pt x="6081" y="5482"/>
                  </a:cubicBezTo>
                  <a:lnTo>
                    <a:pt x="5703" y="5482"/>
                  </a:lnTo>
                  <a:lnTo>
                    <a:pt x="5703" y="6868"/>
                  </a:lnTo>
                  <a:lnTo>
                    <a:pt x="6081" y="6868"/>
                  </a:lnTo>
                  <a:cubicBezTo>
                    <a:pt x="6648" y="6868"/>
                    <a:pt x="7089" y="7341"/>
                    <a:pt x="7089" y="7908"/>
                  </a:cubicBezTo>
                  <a:lnTo>
                    <a:pt x="7089" y="8601"/>
                  </a:lnTo>
                  <a:cubicBezTo>
                    <a:pt x="7089" y="9200"/>
                    <a:pt x="6616" y="9641"/>
                    <a:pt x="6081" y="9641"/>
                  </a:cubicBezTo>
                  <a:lnTo>
                    <a:pt x="5703" y="9641"/>
                  </a:lnTo>
                  <a:lnTo>
                    <a:pt x="5703" y="9987"/>
                  </a:lnTo>
                  <a:cubicBezTo>
                    <a:pt x="5703" y="10176"/>
                    <a:pt x="5545" y="10334"/>
                    <a:pt x="5356" y="10334"/>
                  </a:cubicBezTo>
                  <a:cubicBezTo>
                    <a:pt x="5167" y="10334"/>
                    <a:pt x="5009" y="10176"/>
                    <a:pt x="5009" y="9987"/>
                  </a:cubicBezTo>
                  <a:lnTo>
                    <a:pt x="5009" y="9704"/>
                  </a:lnTo>
                  <a:lnTo>
                    <a:pt x="4631" y="9704"/>
                  </a:lnTo>
                  <a:cubicBezTo>
                    <a:pt x="4064" y="9704"/>
                    <a:pt x="3623" y="9231"/>
                    <a:pt x="3623" y="8664"/>
                  </a:cubicBezTo>
                  <a:cubicBezTo>
                    <a:pt x="3623" y="8475"/>
                    <a:pt x="3781" y="8318"/>
                    <a:pt x="3970" y="8318"/>
                  </a:cubicBezTo>
                  <a:cubicBezTo>
                    <a:pt x="4159" y="8318"/>
                    <a:pt x="4316" y="8475"/>
                    <a:pt x="4316" y="8664"/>
                  </a:cubicBezTo>
                  <a:cubicBezTo>
                    <a:pt x="4316" y="8885"/>
                    <a:pt x="4505" y="9042"/>
                    <a:pt x="4694" y="9042"/>
                  </a:cubicBezTo>
                  <a:lnTo>
                    <a:pt x="5041" y="9042"/>
                  </a:lnTo>
                  <a:lnTo>
                    <a:pt x="5041" y="7625"/>
                  </a:lnTo>
                  <a:lnTo>
                    <a:pt x="4694" y="7625"/>
                  </a:lnTo>
                  <a:lnTo>
                    <a:pt x="4694" y="7593"/>
                  </a:lnTo>
                  <a:cubicBezTo>
                    <a:pt x="4096" y="7593"/>
                    <a:pt x="3655" y="7120"/>
                    <a:pt x="3655" y="6553"/>
                  </a:cubicBezTo>
                  <a:lnTo>
                    <a:pt x="3655" y="5860"/>
                  </a:lnTo>
                  <a:cubicBezTo>
                    <a:pt x="3655" y="5262"/>
                    <a:pt x="4127" y="4821"/>
                    <a:pt x="4694" y="4821"/>
                  </a:cubicBezTo>
                  <a:lnTo>
                    <a:pt x="5041" y="4821"/>
                  </a:lnTo>
                  <a:lnTo>
                    <a:pt x="5041" y="4474"/>
                  </a:lnTo>
                  <a:cubicBezTo>
                    <a:pt x="5041" y="4285"/>
                    <a:pt x="5198" y="4128"/>
                    <a:pt x="5387" y="4128"/>
                  </a:cubicBezTo>
                  <a:close/>
                  <a:moveTo>
                    <a:pt x="4379" y="0"/>
                  </a:moveTo>
                  <a:cubicBezTo>
                    <a:pt x="3623" y="0"/>
                    <a:pt x="2993" y="662"/>
                    <a:pt x="2993" y="1387"/>
                  </a:cubicBezTo>
                  <a:cubicBezTo>
                    <a:pt x="2993" y="2143"/>
                    <a:pt x="3623" y="2773"/>
                    <a:pt x="4379" y="2773"/>
                  </a:cubicBezTo>
                  <a:lnTo>
                    <a:pt x="4379" y="2899"/>
                  </a:lnTo>
                  <a:cubicBezTo>
                    <a:pt x="3781" y="3025"/>
                    <a:pt x="3277" y="3277"/>
                    <a:pt x="2804" y="3592"/>
                  </a:cubicBezTo>
                  <a:lnTo>
                    <a:pt x="2332" y="3056"/>
                  </a:lnTo>
                  <a:lnTo>
                    <a:pt x="2584" y="2804"/>
                  </a:lnTo>
                  <a:cubicBezTo>
                    <a:pt x="2710" y="2710"/>
                    <a:pt x="2710" y="2458"/>
                    <a:pt x="2615" y="2332"/>
                  </a:cubicBezTo>
                  <a:lnTo>
                    <a:pt x="1701" y="1292"/>
                  </a:lnTo>
                  <a:cubicBezTo>
                    <a:pt x="1630" y="1203"/>
                    <a:pt x="1529" y="1165"/>
                    <a:pt x="1432" y="1165"/>
                  </a:cubicBezTo>
                  <a:cubicBezTo>
                    <a:pt x="1357" y="1165"/>
                    <a:pt x="1284" y="1188"/>
                    <a:pt x="1229" y="1229"/>
                  </a:cubicBezTo>
                  <a:lnTo>
                    <a:pt x="158" y="2143"/>
                  </a:lnTo>
                  <a:cubicBezTo>
                    <a:pt x="0" y="2269"/>
                    <a:pt x="0" y="2489"/>
                    <a:pt x="126" y="2615"/>
                  </a:cubicBezTo>
                  <a:lnTo>
                    <a:pt x="1040" y="3686"/>
                  </a:lnTo>
                  <a:cubicBezTo>
                    <a:pt x="1090" y="3770"/>
                    <a:pt x="1183" y="3809"/>
                    <a:pt x="1279" y="3809"/>
                  </a:cubicBezTo>
                  <a:cubicBezTo>
                    <a:pt x="1365" y="3809"/>
                    <a:pt x="1453" y="3777"/>
                    <a:pt x="1512" y="3718"/>
                  </a:cubicBezTo>
                  <a:lnTo>
                    <a:pt x="1764" y="3497"/>
                  </a:lnTo>
                  <a:lnTo>
                    <a:pt x="2237" y="4033"/>
                  </a:lnTo>
                  <a:cubicBezTo>
                    <a:pt x="1418" y="4852"/>
                    <a:pt x="914" y="5986"/>
                    <a:pt x="914" y="7247"/>
                  </a:cubicBezTo>
                  <a:cubicBezTo>
                    <a:pt x="914" y="9735"/>
                    <a:pt x="2930" y="11815"/>
                    <a:pt x="5387" y="11815"/>
                  </a:cubicBezTo>
                  <a:cubicBezTo>
                    <a:pt x="7876" y="11815"/>
                    <a:pt x="9893" y="9798"/>
                    <a:pt x="9893" y="7247"/>
                  </a:cubicBezTo>
                  <a:cubicBezTo>
                    <a:pt x="9893" y="5986"/>
                    <a:pt x="9389" y="4852"/>
                    <a:pt x="8538" y="4033"/>
                  </a:cubicBezTo>
                  <a:lnTo>
                    <a:pt x="9011" y="3497"/>
                  </a:lnTo>
                  <a:lnTo>
                    <a:pt x="9294" y="3718"/>
                  </a:lnTo>
                  <a:cubicBezTo>
                    <a:pt x="9368" y="3777"/>
                    <a:pt x="9450" y="3809"/>
                    <a:pt x="9528" y="3809"/>
                  </a:cubicBezTo>
                  <a:cubicBezTo>
                    <a:pt x="9616" y="3809"/>
                    <a:pt x="9700" y="3770"/>
                    <a:pt x="9767" y="3686"/>
                  </a:cubicBezTo>
                  <a:lnTo>
                    <a:pt x="10680" y="2615"/>
                  </a:lnTo>
                  <a:cubicBezTo>
                    <a:pt x="10806" y="2458"/>
                    <a:pt x="10806" y="2269"/>
                    <a:pt x="10649" y="2143"/>
                  </a:cubicBezTo>
                  <a:lnTo>
                    <a:pt x="9578" y="1229"/>
                  </a:lnTo>
                  <a:cubicBezTo>
                    <a:pt x="9509" y="1188"/>
                    <a:pt x="9434" y="1165"/>
                    <a:pt x="9361" y="1165"/>
                  </a:cubicBezTo>
                  <a:cubicBezTo>
                    <a:pt x="9267" y="1165"/>
                    <a:pt x="9176" y="1203"/>
                    <a:pt x="9105" y="1292"/>
                  </a:cubicBezTo>
                  <a:lnTo>
                    <a:pt x="8191" y="2332"/>
                  </a:lnTo>
                  <a:cubicBezTo>
                    <a:pt x="8065" y="2489"/>
                    <a:pt x="8065" y="2710"/>
                    <a:pt x="8223" y="2804"/>
                  </a:cubicBezTo>
                  <a:lnTo>
                    <a:pt x="8506" y="3056"/>
                  </a:lnTo>
                  <a:lnTo>
                    <a:pt x="8034" y="3592"/>
                  </a:lnTo>
                  <a:cubicBezTo>
                    <a:pt x="7561" y="3245"/>
                    <a:pt x="7057" y="3025"/>
                    <a:pt x="6459" y="2899"/>
                  </a:cubicBezTo>
                  <a:lnTo>
                    <a:pt x="6459" y="2773"/>
                  </a:lnTo>
                  <a:cubicBezTo>
                    <a:pt x="7215" y="2773"/>
                    <a:pt x="7845" y="2143"/>
                    <a:pt x="7845" y="1387"/>
                  </a:cubicBezTo>
                  <a:cubicBezTo>
                    <a:pt x="7845" y="662"/>
                    <a:pt x="7215" y="0"/>
                    <a:pt x="6459" y="0"/>
                  </a:cubicBezTo>
                  <a:close/>
                </a:path>
              </a:pathLst>
            </a:custGeom>
            <a:solidFill>
              <a:srgbClr val="5F7D95"/>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grpSp>
      <p:pic>
        <p:nvPicPr>
          <p:cNvPr id="255" name="Google Shape;366;p20">
            <a:extLst>
              <a:ext uri="{FF2B5EF4-FFF2-40B4-BE49-F238E27FC236}">
                <a16:creationId xmlns:a16="http://schemas.microsoft.com/office/drawing/2014/main" id="{D1FBF5A7-7671-FC4B-8A4C-71A1735413C0}"/>
              </a:ext>
            </a:extLst>
          </p:cNvPr>
          <p:cNvPicPr preferRelativeResize="0"/>
          <p:nvPr/>
        </p:nvPicPr>
        <p:blipFill>
          <a:blip r:embed="rId5">
            <a:alphaModFix/>
          </a:blip>
          <a:stretch>
            <a:fillRect/>
          </a:stretch>
        </p:blipFill>
        <p:spPr>
          <a:xfrm>
            <a:off x="2101801" y="6118516"/>
            <a:ext cx="676512" cy="759488"/>
          </a:xfrm>
          <a:prstGeom prst="rect">
            <a:avLst/>
          </a:prstGeom>
          <a:noFill/>
          <a:ln>
            <a:noFill/>
          </a:ln>
        </p:spPr>
      </p:pic>
      <p:sp>
        <p:nvSpPr>
          <p:cNvPr id="256" name="Google Shape;367;p20">
            <a:extLst>
              <a:ext uri="{FF2B5EF4-FFF2-40B4-BE49-F238E27FC236}">
                <a16:creationId xmlns:a16="http://schemas.microsoft.com/office/drawing/2014/main" id="{515A3EDF-93B1-5E44-AF68-5F82A88703C4}"/>
              </a:ext>
            </a:extLst>
          </p:cNvPr>
          <p:cNvSpPr txBox="1"/>
          <p:nvPr/>
        </p:nvSpPr>
        <p:spPr>
          <a:xfrm>
            <a:off x="1832860" y="6953742"/>
            <a:ext cx="1296509" cy="34431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20124D"/>
                </a:solidFill>
                <a:latin typeface="Nunito"/>
                <a:ea typeface="Nunito"/>
                <a:cs typeface="Nunito"/>
                <a:sym typeface="Nunito"/>
              </a:rPr>
              <a:t>ML</a:t>
            </a:r>
            <a:endParaRPr sz="1600" b="1">
              <a:solidFill>
                <a:srgbClr val="20124D"/>
              </a:solidFill>
              <a:latin typeface="Nunito"/>
              <a:ea typeface="Nunito"/>
              <a:cs typeface="Nunito"/>
              <a:sym typeface="Nunito"/>
            </a:endParaRPr>
          </a:p>
        </p:txBody>
      </p:sp>
      <p:sp>
        <p:nvSpPr>
          <p:cNvPr id="257" name="Google Shape;368;p20">
            <a:extLst>
              <a:ext uri="{FF2B5EF4-FFF2-40B4-BE49-F238E27FC236}">
                <a16:creationId xmlns:a16="http://schemas.microsoft.com/office/drawing/2014/main" id="{E490E7E8-698E-284E-ADB1-7C2504BE74E6}"/>
              </a:ext>
            </a:extLst>
          </p:cNvPr>
          <p:cNvSpPr/>
          <p:nvPr/>
        </p:nvSpPr>
        <p:spPr>
          <a:xfrm>
            <a:off x="3042391" y="6283567"/>
            <a:ext cx="494072" cy="46246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69;p20">
            <a:extLst>
              <a:ext uri="{FF2B5EF4-FFF2-40B4-BE49-F238E27FC236}">
                <a16:creationId xmlns:a16="http://schemas.microsoft.com/office/drawing/2014/main" id="{98572FC1-69B0-8540-8225-3D97ADD74961}"/>
              </a:ext>
            </a:extLst>
          </p:cNvPr>
          <p:cNvSpPr/>
          <p:nvPr/>
        </p:nvSpPr>
        <p:spPr>
          <a:xfrm>
            <a:off x="1493056" y="6194287"/>
            <a:ext cx="494072" cy="623141"/>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9" name="Google Shape;370;p20">
            <a:extLst>
              <a:ext uri="{FF2B5EF4-FFF2-40B4-BE49-F238E27FC236}">
                <a16:creationId xmlns:a16="http://schemas.microsoft.com/office/drawing/2014/main" id="{2DC5A5E9-C57A-CF4C-97A2-A83AE7C9BA5B}"/>
              </a:ext>
            </a:extLst>
          </p:cNvPr>
          <p:cNvPicPr preferRelativeResize="0"/>
          <p:nvPr/>
        </p:nvPicPr>
        <p:blipFill>
          <a:blip r:embed="rId6">
            <a:alphaModFix/>
          </a:blip>
          <a:stretch>
            <a:fillRect/>
          </a:stretch>
        </p:blipFill>
        <p:spPr>
          <a:xfrm>
            <a:off x="3650546" y="6146930"/>
            <a:ext cx="676512" cy="862023"/>
          </a:xfrm>
          <a:prstGeom prst="rect">
            <a:avLst/>
          </a:prstGeom>
          <a:noFill/>
          <a:ln>
            <a:noFill/>
          </a:ln>
        </p:spPr>
      </p:pic>
      <p:sp>
        <p:nvSpPr>
          <p:cNvPr id="17" name="Rectangle 16">
            <a:extLst>
              <a:ext uri="{FF2B5EF4-FFF2-40B4-BE49-F238E27FC236}">
                <a16:creationId xmlns:a16="http://schemas.microsoft.com/office/drawing/2014/main" id="{6ECB0BFD-654B-2040-83F0-336E77B2E368}"/>
              </a:ext>
            </a:extLst>
          </p:cNvPr>
          <p:cNvSpPr/>
          <p:nvPr/>
        </p:nvSpPr>
        <p:spPr>
          <a:xfrm>
            <a:off x="4436893" y="6051568"/>
            <a:ext cx="5295551" cy="914674"/>
          </a:xfrm>
          <a:prstGeom prst="rect">
            <a:avLst/>
          </a:prstGeom>
        </p:spPr>
        <p:txBody>
          <a:bodyPr wrap="square">
            <a:spAutoFit/>
          </a:bodyPr>
          <a:lstStyle/>
          <a:p>
            <a:pPr marL="127000" lvl="2" algn="just">
              <a:lnSpc>
                <a:spcPct val="115000"/>
              </a:lnSpc>
              <a:spcAft>
                <a:spcPts val="600"/>
              </a:spcAft>
              <a:buClr>
                <a:schemeClr val="accent1"/>
              </a:buClr>
              <a:buSzPts val="1600"/>
            </a:pPr>
            <a:r>
              <a:rPr lang="en-US" sz="1600">
                <a:solidFill>
                  <a:schemeClr val="accent1"/>
                </a:solidFill>
                <a:latin typeface="Lato"/>
                <a:ea typeface="Lato"/>
                <a:cs typeface="Lato"/>
                <a:sym typeface="Lato"/>
              </a:rPr>
              <a:t>Build a machine learning model capable of predicting if a loan to be a fully-paid (good loan) or charged-off (bad loan) based on borrower's loan application.</a:t>
            </a:r>
            <a:endParaRPr lang="en-US" sz="1600">
              <a:solidFill>
                <a:schemeClr val="accent1"/>
              </a:solidFill>
              <a:latin typeface="Lato"/>
              <a:ea typeface="Lato"/>
              <a:cs typeface="Lato"/>
            </a:endParaRPr>
          </a:p>
        </p:txBody>
      </p:sp>
      <p:sp>
        <p:nvSpPr>
          <p:cNvPr id="260" name="Google Shape;237;p14">
            <a:extLst>
              <a:ext uri="{FF2B5EF4-FFF2-40B4-BE49-F238E27FC236}">
                <a16:creationId xmlns:a16="http://schemas.microsoft.com/office/drawing/2014/main" id="{E737F125-E93F-FB47-9EF2-4C9FB6F7B2AF}"/>
              </a:ext>
            </a:extLst>
          </p:cNvPr>
          <p:cNvSpPr txBox="1">
            <a:spLocks/>
          </p:cNvSpPr>
          <p:nvPr/>
        </p:nvSpPr>
        <p:spPr>
          <a:xfrm>
            <a:off x="491898" y="5004666"/>
            <a:ext cx="8457600" cy="808800"/>
          </a:xfrm>
          <a:prstGeom prst="rect">
            <a:avLst/>
          </a:prstGeom>
          <a:noFill/>
          <a:ln>
            <a:noFill/>
          </a:ln>
        </p:spPr>
        <p:txBody>
          <a:bodyPr spcFirstLastPara="1" wrap="square" lIns="113100" tIns="113100" rIns="113100" bIns="1131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200"/>
              <a:buFont typeface="Raleway"/>
              <a:buNone/>
              <a:defRPr sz="32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200"/>
              <a:buFont typeface="Raleway"/>
              <a:buNone/>
              <a:defRPr sz="32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200"/>
              <a:buFont typeface="Raleway"/>
              <a:buNone/>
              <a:defRPr sz="32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200"/>
              <a:buFont typeface="Raleway"/>
              <a:buNone/>
              <a:defRPr sz="32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200"/>
              <a:buFont typeface="Raleway"/>
              <a:buNone/>
              <a:defRPr sz="32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200"/>
              <a:buFont typeface="Raleway"/>
              <a:buNone/>
              <a:defRPr sz="32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200"/>
              <a:buFont typeface="Raleway"/>
              <a:buNone/>
              <a:defRPr sz="32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200"/>
              <a:buFont typeface="Raleway"/>
              <a:buNone/>
              <a:defRPr sz="32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200"/>
              <a:buFont typeface="Raleway"/>
              <a:buNone/>
              <a:defRPr sz="3200" b="1" i="0" u="none" strike="noStrike" cap="none">
                <a:solidFill>
                  <a:schemeClr val="dk2"/>
                </a:solidFill>
                <a:latin typeface="Raleway"/>
                <a:ea typeface="Raleway"/>
                <a:cs typeface="Raleway"/>
                <a:sym typeface="Raleway"/>
              </a:defRPr>
            </a:lvl9pPr>
          </a:lstStyle>
          <a:p>
            <a:r>
              <a:rPr lang="en-US" sz="3100">
                <a:latin typeface="Lato"/>
                <a:ea typeface="Lato"/>
                <a:cs typeface="Lato"/>
                <a:sym typeface="Lato"/>
              </a:rPr>
              <a:t>Problem Statement</a:t>
            </a:r>
          </a:p>
        </p:txBody>
      </p:sp>
    </p:spTree>
    <p:extLst>
      <p:ext uri="{BB962C8B-B14F-4D97-AF65-F5344CB8AC3E}">
        <p14:creationId xmlns:p14="http://schemas.microsoft.com/office/powerpoint/2010/main" val="1860206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237" name="Google Shape;237;p14"/>
          <p:cNvSpPr txBox="1">
            <a:spLocks noGrp="1"/>
          </p:cNvSpPr>
          <p:nvPr>
            <p:ph type="title"/>
          </p:nvPr>
        </p:nvSpPr>
        <p:spPr>
          <a:xfrm>
            <a:off x="677234" y="152400"/>
            <a:ext cx="2887680" cy="808800"/>
          </a:xfrm>
          <a:prstGeom prst="rect">
            <a:avLst/>
          </a:prstGeom>
        </p:spPr>
        <p:txBody>
          <a:bodyPr spcFirstLastPara="1" wrap="square" lIns="113100" tIns="113100" rIns="113100" bIns="113100" anchor="t" anchorCtr="0">
            <a:noAutofit/>
          </a:bodyPr>
          <a:lstStyle/>
          <a:p>
            <a:pPr marL="0" lvl="0" indent="0" algn="l" rtl="0">
              <a:spcBef>
                <a:spcPts val="0"/>
              </a:spcBef>
              <a:spcAft>
                <a:spcPts val="0"/>
              </a:spcAft>
              <a:buNone/>
            </a:pPr>
            <a:r>
              <a:rPr lang="en" sz="3100">
                <a:latin typeface="Lato"/>
                <a:ea typeface="Lato"/>
                <a:cs typeface="Lato"/>
                <a:sym typeface="Lato"/>
              </a:rPr>
              <a:t>Data Overview</a:t>
            </a:r>
            <a:endParaRPr sz="3100">
              <a:latin typeface="Lato"/>
              <a:ea typeface="Lato"/>
              <a:cs typeface="Lato"/>
              <a:sym typeface="Lato"/>
            </a:endParaRPr>
          </a:p>
        </p:txBody>
      </p:sp>
      <p:sp>
        <p:nvSpPr>
          <p:cNvPr id="123" name="Google Shape;216;p14">
            <a:extLst>
              <a:ext uri="{FF2B5EF4-FFF2-40B4-BE49-F238E27FC236}">
                <a16:creationId xmlns:a16="http://schemas.microsoft.com/office/drawing/2014/main" id="{02DD5ACC-0F7C-5D4E-B3D1-D0FDD0FC6E2B}"/>
              </a:ext>
            </a:extLst>
          </p:cNvPr>
          <p:cNvSpPr/>
          <p:nvPr/>
        </p:nvSpPr>
        <p:spPr>
          <a:xfrm>
            <a:off x="691439" y="2355898"/>
            <a:ext cx="1153560" cy="933395"/>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solidFill>
            <a:srgbClr val="71A5C4"/>
          </a:solidFill>
          <a:ln>
            <a:noFill/>
          </a:ln>
          <a:effectLst>
            <a:outerShdw blurRad="63500" sx="102000" sy="102000" algn="ctr" rotWithShape="0">
              <a:prstClr val="black">
                <a:alpha val="40000"/>
              </a:prstClr>
            </a:outerShdw>
          </a:effectLst>
        </p:spPr>
        <p:txBody>
          <a:bodyPr spcFirstLastPara="1" wrap="square" lIns="113100" tIns="113100" rIns="113100" bIns="113100" anchor="ctr" anchorCtr="0">
            <a:noAutofit/>
          </a:bodyPr>
          <a:lstStyle/>
          <a:p>
            <a:pPr marL="0" lvl="0" indent="0" algn="ctr" rtl="0">
              <a:spcBef>
                <a:spcPts val="0"/>
              </a:spcBef>
              <a:spcAft>
                <a:spcPts val="0"/>
              </a:spcAft>
              <a:buNone/>
            </a:pPr>
            <a:r>
              <a:rPr lang="en" sz="1600" b="1">
                <a:solidFill>
                  <a:schemeClr val="bg1"/>
                </a:solidFill>
                <a:latin typeface="Nunito"/>
                <a:ea typeface="Nunito"/>
                <a:cs typeface="Nunito"/>
                <a:sym typeface="Nunito"/>
              </a:rPr>
              <a:t>$11B</a:t>
            </a:r>
            <a:endParaRPr sz="1600" b="1">
              <a:solidFill>
                <a:schemeClr val="bg1"/>
              </a:solidFill>
              <a:latin typeface="Nunito"/>
              <a:ea typeface="Nunito"/>
              <a:cs typeface="Nunito"/>
              <a:sym typeface="Nunito"/>
            </a:endParaRPr>
          </a:p>
        </p:txBody>
      </p:sp>
      <p:sp>
        <p:nvSpPr>
          <p:cNvPr id="5" name="Rounded Rectangle 4">
            <a:extLst>
              <a:ext uri="{FF2B5EF4-FFF2-40B4-BE49-F238E27FC236}">
                <a16:creationId xmlns:a16="http://schemas.microsoft.com/office/drawing/2014/main" id="{FF3A45C2-D261-584A-9977-A4089D437C31}"/>
              </a:ext>
            </a:extLst>
          </p:cNvPr>
          <p:cNvSpPr/>
          <p:nvPr/>
        </p:nvSpPr>
        <p:spPr>
          <a:xfrm>
            <a:off x="1974857" y="2355899"/>
            <a:ext cx="2726260" cy="916890"/>
          </a:xfrm>
          <a:prstGeom prst="roundRect">
            <a:avLst/>
          </a:prstGeom>
          <a:solidFill>
            <a:srgbClr val="AAC5D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solidFill>
              </a:rPr>
              <a:t>2.25 M loans issued from </a:t>
            </a:r>
          </a:p>
          <a:p>
            <a:pPr algn="ctr"/>
            <a:r>
              <a:rPr lang="en-US" sz="1600">
                <a:solidFill>
                  <a:schemeClr val="bg2"/>
                </a:solidFill>
              </a:rPr>
              <a:t>2007 - 2018</a:t>
            </a:r>
          </a:p>
        </p:txBody>
      </p:sp>
      <p:sp>
        <p:nvSpPr>
          <p:cNvPr id="17" name="Rounded Rectangle 16">
            <a:extLst>
              <a:ext uri="{FF2B5EF4-FFF2-40B4-BE49-F238E27FC236}">
                <a16:creationId xmlns:a16="http://schemas.microsoft.com/office/drawing/2014/main" id="{2A444843-6DF3-AE41-B2B0-BC8FE29E3084}"/>
              </a:ext>
            </a:extLst>
          </p:cNvPr>
          <p:cNvSpPr/>
          <p:nvPr/>
        </p:nvSpPr>
        <p:spPr>
          <a:xfrm>
            <a:off x="1974856" y="4560210"/>
            <a:ext cx="2726260" cy="938572"/>
          </a:xfrm>
          <a:prstGeom prst="roundRect">
            <a:avLst/>
          </a:prstGeom>
          <a:solidFill>
            <a:srgbClr val="AAC5D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1600">
                <a:solidFill>
                  <a:schemeClr val="bg2"/>
                </a:solidFill>
              </a:rPr>
              <a:t>0: Good / Fully paid: 75%</a:t>
            </a:r>
          </a:p>
          <a:p>
            <a:pPr lvl="1" algn="ctr"/>
            <a:r>
              <a:rPr lang="en-US" sz="1600">
                <a:solidFill>
                  <a:schemeClr val="bg2"/>
                </a:solidFill>
              </a:rPr>
              <a:t>1: Bad / Charged off: 25%</a:t>
            </a:r>
          </a:p>
        </p:txBody>
      </p:sp>
      <p:sp>
        <p:nvSpPr>
          <p:cNvPr id="21" name="Google Shape;216;p14">
            <a:extLst>
              <a:ext uri="{FF2B5EF4-FFF2-40B4-BE49-F238E27FC236}">
                <a16:creationId xmlns:a16="http://schemas.microsoft.com/office/drawing/2014/main" id="{FE68DCEB-21B4-8E4B-80D8-E94415D564A7}"/>
              </a:ext>
            </a:extLst>
          </p:cNvPr>
          <p:cNvSpPr/>
          <p:nvPr/>
        </p:nvSpPr>
        <p:spPr>
          <a:xfrm>
            <a:off x="680114" y="4565566"/>
            <a:ext cx="1153560" cy="933395"/>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solidFill>
            <a:srgbClr val="71A5C4"/>
          </a:solidFill>
          <a:ln>
            <a:noFill/>
          </a:ln>
          <a:effectLst>
            <a:outerShdw blurRad="63500" sx="102000" sy="102000" algn="ctr" rotWithShape="0">
              <a:prstClr val="black">
                <a:alpha val="40000"/>
              </a:prstClr>
            </a:outerShdw>
          </a:effectLst>
        </p:spPr>
        <p:txBody>
          <a:bodyPr spcFirstLastPara="1" wrap="square" lIns="113100" tIns="113100" rIns="113100" bIns="113100" anchor="ctr" anchorCtr="0">
            <a:noAutofit/>
          </a:bodyPr>
          <a:lstStyle/>
          <a:p>
            <a:pPr marL="0" lvl="0" indent="0" algn="ctr" rtl="0">
              <a:spcBef>
                <a:spcPts val="0"/>
              </a:spcBef>
              <a:spcAft>
                <a:spcPts val="0"/>
              </a:spcAft>
              <a:buNone/>
            </a:pPr>
            <a:r>
              <a:rPr lang="en" sz="1600" b="1">
                <a:solidFill>
                  <a:schemeClr val="bg1"/>
                </a:solidFill>
                <a:latin typeface="Nunito"/>
                <a:ea typeface="Nunito"/>
                <a:cs typeface="Nunito"/>
                <a:sym typeface="Nunito"/>
              </a:rPr>
              <a:t>Target</a:t>
            </a:r>
          </a:p>
          <a:p>
            <a:pPr marL="0" lvl="0" indent="0" algn="ctr" rtl="0">
              <a:spcBef>
                <a:spcPts val="0"/>
              </a:spcBef>
              <a:spcAft>
                <a:spcPts val="0"/>
              </a:spcAft>
              <a:buNone/>
            </a:pPr>
            <a:r>
              <a:rPr lang="en" sz="1600" b="1">
                <a:solidFill>
                  <a:schemeClr val="bg1"/>
                </a:solidFill>
                <a:latin typeface="Nunito"/>
                <a:ea typeface="Nunito"/>
                <a:cs typeface="Nunito"/>
                <a:sym typeface="Nunito"/>
              </a:rPr>
              <a:t>Class</a:t>
            </a:r>
            <a:endParaRPr sz="1600" b="1">
              <a:solidFill>
                <a:schemeClr val="bg1"/>
              </a:solidFill>
              <a:latin typeface="Nunito"/>
              <a:ea typeface="Nunito"/>
              <a:cs typeface="Nunito"/>
              <a:sym typeface="Nunito"/>
            </a:endParaRPr>
          </a:p>
        </p:txBody>
      </p:sp>
      <p:sp>
        <p:nvSpPr>
          <p:cNvPr id="27" name="Rounded Rectangle 26">
            <a:extLst>
              <a:ext uri="{FF2B5EF4-FFF2-40B4-BE49-F238E27FC236}">
                <a16:creationId xmlns:a16="http://schemas.microsoft.com/office/drawing/2014/main" id="{5DFD7AEA-A4FF-6C4B-9E19-794ED4864E44}"/>
              </a:ext>
            </a:extLst>
          </p:cNvPr>
          <p:cNvSpPr/>
          <p:nvPr/>
        </p:nvSpPr>
        <p:spPr>
          <a:xfrm>
            <a:off x="1974856" y="3460732"/>
            <a:ext cx="2726260" cy="938572"/>
          </a:xfrm>
          <a:prstGeom prst="roundRect">
            <a:avLst/>
          </a:prstGeom>
          <a:solidFill>
            <a:srgbClr val="AAC5D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1600">
                <a:solidFill>
                  <a:schemeClr val="bg2"/>
                </a:solidFill>
              </a:rPr>
              <a:t>Loan status : 9 categories</a:t>
            </a:r>
          </a:p>
          <a:p>
            <a:pPr lvl="1" algn="ctr"/>
            <a:r>
              <a:rPr lang="en-US" sz="1600">
                <a:solidFill>
                  <a:schemeClr val="bg2"/>
                </a:solidFill>
              </a:rPr>
              <a:t>Interest area: 2 categories</a:t>
            </a:r>
          </a:p>
        </p:txBody>
      </p:sp>
      <p:sp>
        <p:nvSpPr>
          <p:cNvPr id="28" name="Google Shape;216;p14">
            <a:extLst>
              <a:ext uri="{FF2B5EF4-FFF2-40B4-BE49-F238E27FC236}">
                <a16:creationId xmlns:a16="http://schemas.microsoft.com/office/drawing/2014/main" id="{4AAB5934-3232-9645-9C18-8F0DCF156F0C}"/>
              </a:ext>
            </a:extLst>
          </p:cNvPr>
          <p:cNvSpPr/>
          <p:nvPr/>
        </p:nvSpPr>
        <p:spPr>
          <a:xfrm>
            <a:off x="691439" y="3460732"/>
            <a:ext cx="1153560" cy="933395"/>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solidFill>
            <a:srgbClr val="71A5C4"/>
          </a:solidFill>
          <a:ln>
            <a:noFill/>
          </a:ln>
          <a:effectLst>
            <a:outerShdw blurRad="63500" sx="102000" sy="102000" algn="ctr" rotWithShape="0">
              <a:prstClr val="black">
                <a:alpha val="40000"/>
              </a:prstClr>
            </a:outerShdw>
          </a:effectLst>
        </p:spPr>
        <p:txBody>
          <a:bodyPr spcFirstLastPara="1" wrap="square" lIns="113100" tIns="113100" rIns="113100" bIns="113100" anchor="ctr" anchorCtr="0">
            <a:noAutofit/>
          </a:bodyPr>
          <a:lstStyle/>
          <a:p>
            <a:pPr marL="0" lvl="0" indent="0" algn="ctr" rtl="0">
              <a:spcBef>
                <a:spcPts val="0"/>
              </a:spcBef>
              <a:spcAft>
                <a:spcPts val="0"/>
              </a:spcAft>
              <a:buNone/>
            </a:pPr>
            <a:r>
              <a:rPr lang="en" sz="1600" b="1">
                <a:solidFill>
                  <a:schemeClr val="bg1"/>
                </a:solidFill>
                <a:latin typeface="Nunito"/>
                <a:ea typeface="Nunito"/>
                <a:cs typeface="Nunito"/>
                <a:sym typeface="Nunito"/>
              </a:rPr>
              <a:t>1.35 M</a:t>
            </a:r>
            <a:endParaRPr sz="1600" b="1">
              <a:solidFill>
                <a:schemeClr val="bg1"/>
              </a:solidFill>
              <a:latin typeface="Nunito"/>
              <a:ea typeface="Nunito"/>
              <a:cs typeface="Nunito"/>
              <a:sym typeface="Nunito"/>
            </a:endParaRPr>
          </a:p>
        </p:txBody>
      </p:sp>
      <p:pic>
        <p:nvPicPr>
          <p:cNvPr id="30" name="Google Shape;342;p20">
            <a:extLst>
              <a:ext uri="{FF2B5EF4-FFF2-40B4-BE49-F238E27FC236}">
                <a16:creationId xmlns:a16="http://schemas.microsoft.com/office/drawing/2014/main" id="{E287FCFD-E8FF-CB42-883B-BBEDA52F50AC}"/>
              </a:ext>
            </a:extLst>
          </p:cNvPr>
          <p:cNvPicPr preferRelativeResize="0"/>
          <p:nvPr/>
        </p:nvPicPr>
        <p:blipFill>
          <a:blip r:embed="rId3">
            <a:alphaModFix/>
          </a:blip>
          <a:stretch>
            <a:fillRect/>
          </a:stretch>
        </p:blipFill>
        <p:spPr>
          <a:xfrm>
            <a:off x="5550323" y="1548742"/>
            <a:ext cx="4209600" cy="2048256"/>
          </a:xfrm>
          <a:prstGeom prst="rect">
            <a:avLst/>
          </a:prstGeom>
          <a:noFill/>
          <a:ln>
            <a:noFill/>
          </a:ln>
        </p:spPr>
      </p:pic>
      <p:sp>
        <p:nvSpPr>
          <p:cNvPr id="31" name="Google Shape;343;p20">
            <a:extLst>
              <a:ext uri="{FF2B5EF4-FFF2-40B4-BE49-F238E27FC236}">
                <a16:creationId xmlns:a16="http://schemas.microsoft.com/office/drawing/2014/main" id="{229D6EF8-04F6-4948-9E3B-8B14FB194E2A}"/>
              </a:ext>
            </a:extLst>
          </p:cNvPr>
          <p:cNvSpPr txBox="1"/>
          <p:nvPr/>
        </p:nvSpPr>
        <p:spPr>
          <a:xfrm>
            <a:off x="5926823" y="3599799"/>
            <a:ext cx="3456600" cy="3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Data Imbalance for good vs bad loans </a:t>
            </a:r>
            <a:endParaRPr b="1">
              <a:latin typeface="Lato"/>
              <a:ea typeface="Lato"/>
              <a:cs typeface="Lato"/>
              <a:sym typeface="Lato"/>
            </a:endParaRPr>
          </a:p>
        </p:txBody>
      </p:sp>
      <p:sp>
        <p:nvSpPr>
          <p:cNvPr id="65" name="Rounded Rectangle 64">
            <a:extLst>
              <a:ext uri="{FF2B5EF4-FFF2-40B4-BE49-F238E27FC236}">
                <a16:creationId xmlns:a16="http://schemas.microsoft.com/office/drawing/2014/main" id="{A77522C6-5947-B44D-A0C7-2985DD711DEE}"/>
              </a:ext>
            </a:extLst>
          </p:cNvPr>
          <p:cNvSpPr/>
          <p:nvPr/>
        </p:nvSpPr>
        <p:spPr>
          <a:xfrm>
            <a:off x="1974856" y="5658587"/>
            <a:ext cx="2726260" cy="938572"/>
          </a:xfrm>
          <a:prstGeom prst="roundRect">
            <a:avLst/>
          </a:prstGeom>
          <a:solidFill>
            <a:srgbClr val="AAC5D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a:solidFill>
                  <a:schemeClr val="bg2"/>
                </a:solidFill>
              </a:rPr>
              <a:t>Removed features with     &gt; 30% missing values</a:t>
            </a:r>
          </a:p>
        </p:txBody>
      </p:sp>
      <p:sp>
        <p:nvSpPr>
          <p:cNvPr id="66" name="Google Shape;216;p14">
            <a:extLst>
              <a:ext uri="{FF2B5EF4-FFF2-40B4-BE49-F238E27FC236}">
                <a16:creationId xmlns:a16="http://schemas.microsoft.com/office/drawing/2014/main" id="{91622106-1C73-784C-A2F3-A9F8992EBDAF}"/>
              </a:ext>
            </a:extLst>
          </p:cNvPr>
          <p:cNvSpPr/>
          <p:nvPr/>
        </p:nvSpPr>
        <p:spPr>
          <a:xfrm>
            <a:off x="677234" y="5663764"/>
            <a:ext cx="1153560" cy="933395"/>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solidFill>
            <a:srgbClr val="71A5C4"/>
          </a:solidFill>
          <a:ln>
            <a:noFill/>
          </a:ln>
          <a:effectLst>
            <a:outerShdw blurRad="63500" sx="102000" sy="102000" algn="ctr" rotWithShape="0">
              <a:prstClr val="black">
                <a:alpha val="40000"/>
              </a:prstClr>
            </a:outerShdw>
          </a:effectLst>
        </p:spPr>
        <p:txBody>
          <a:bodyPr spcFirstLastPara="1" wrap="square" lIns="113100" tIns="113100" rIns="113100" bIns="113100" anchor="ctr" anchorCtr="0">
            <a:noAutofit/>
          </a:bodyPr>
          <a:lstStyle/>
          <a:p>
            <a:pPr marL="0" lvl="0" indent="0" algn="ctr" rtl="0">
              <a:spcBef>
                <a:spcPts val="0"/>
              </a:spcBef>
              <a:spcAft>
                <a:spcPts val="0"/>
              </a:spcAft>
              <a:buNone/>
            </a:pPr>
            <a:r>
              <a:rPr lang="en" sz="1600" b="1">
                <a:solidFill>
                  <a:schemeClr val="bg1"/>
                </a:solidFill>
                <a:latin typeface="Nunito"/>
                <a:ea typeface="Nunito"/>
                <a:cs typeface="Nunito"/>
                <a:sym typeface="Nunito"/>
              </a:rPr>
              <a:t>Missing Data</a:t>
            </a:r>
            <a:endParaRPr sz="1600" b="1">
              <a:solidFill>
                <a:schemeClr val="bg1"/>
              </a:solidFill>
              <a:latin typeface="Nunito"/>
              <a:ea typeface="Nunito"/>
              <a:cs typeface="Nunito"/>
              <a:sym typeface="Nunito"/>
            </a:endParaRPr>
          </a:p>
        </p:txBody>
      </p:sp>
      <p:pic>
        <p:nvPicPr>
          <p:cNvPr id="67" name="Picture 66">
            <a:extLst>
              <a:ext uri="{FF2B5EF4-FFF2-40B4-BE49-F238E27FC236}">
                <a16:creationId xmlns:a16="http://schemas.microsoft.com/office/drawing/2014/main" id="{0E1CCCDA-826E-C148-8356-95701C541633}"/>
              </a:ext>
            </a:extLst>
          </p:cNvPr>
          <p:cNvPicPr>
            <a:picLocks noChangeAspect="1"/>
          </p:cNvPicPr>
          <p:nvPr/>
        </p:nvPicPr>
        <p:blipFill>
          <a:blip r:embed="rId4"/>
          <a:stretch>
            <a:fillRect/>
          </a:stretch>
        </p:blipFill>
        <p:spPr>
          <a:xfrm>
            <a:off x="5264294" y="4560210"/>
            <a:ext cx="4395578" cy="251225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5"/>
          <p:cNvSpPr txBox="1">
            <a:spLocks noGrp="1"/>
          </p:cNvSpPr>
          <p:nvPr>
            <p:ph type="title"/>
          </p:nvPr>
        </p:nvSpPr>
        <p:spPr>
          <a:xfrm>
            <a:off x="800400" y="190337"/>
            <a:ext cx="8457600" cy="808800"/>
          </a:xfrm>
          <a:prstGeom prst="rect">
            <a:avLst/>
          </a:prstGeom>
        </p:spPr>
        <p:txBody>
          <a:bodyPr spcFirstLastPara="1" wrap="square" lIns="113100" tIns="113100" rIns="113100" bIns="113100" anchor="t" anchorCtr="0">
            <a:noAutofit/>
          </a:bodyPr>
          <a:lstStyle/>
          <a:p>
            <a:pPr marL="0" lvl="0" indent="0" algn="l" rtl="0">
              <a:spcBef>
                <a:spcPts val="0"/>
              </a:spcBef>
              <a:spcAft>
                <a:spcPts val="0"/>
              </a:spcAft>
              <a:buNone/>
            </a:pPr>
            <a:r>
              <a:rPr lang="en" sz="3100">
                <a:latin typeface="Lato"/>
                <a:ea typeface="Lato"/>
                <a:cs typeface="Lato"/>
                <a:sym typeface="Lato"/>
              </a:rPr>
              <a:t>EDA: REGION WISE LOAN TARGET</a:t>
            </a:r>
            <a:endParaRPr sz="3100">
              <a:latin typeface="Lato"/>
              <a:ea typeface="Lato"/>
              <a:cs typeface="Lato"/>
              <a:sym typeface="Lato"/>
            </a:endParaRPr>
          </a:p>
        </p:txBody>
      </p:sp>
      <p:pic>
        <p:nvPicPr>
          <p:cNvPr id="244" name="Google Shape;244;p15"/>
          <p:cNvPicPr preferRelativeResize="0"/>
          <p:nvPr/>
        </p:nvPicPr>
        <p:blipFill>
          <a:blip r:embed="rId3">
            <a:alphaModFix/>
          </a:blip>
          <a:stretch>
            <a:fillRect/>
          </a:stretch>
        </p:blipFill>
        <p:spPr>
          <a:xfrm>
            <a:off x="272100" y="882175"/>
            <a:ext cx="8299324" cy="4361210"/>
          </a:xfrm>
          <a:prstGeom prst="rect">
            <a:avLst/>
          </a:prstGeom>
          <a:solidFill>
            <a:srgbClr val="5AA3BA"/>
          </a:solidFill>
          <a:ln>
            <a:noFill/>
          </a:ln>
        </p:spPr>
      </p:pic>
      <p:pic>
        <p:nvPicPr>
          <p:cNvPr id="245" name="Google Shape;245;p15"/>
          <p:cNvPicPr preferRelativeResize="0"/>
          <p:nvPr/>
        </p:nvPicPr>
        <p:blipFill>
          <a:blip r:embed="rId4">
            <a:alphaModFix/>
          </a:blip>
          <a:stretch>
            <a:fillRect/>
          </a:stretch>
        </p:blipFill>
        <p:spPr>
          <a:xfrm>
            <a:off x="262325" y="4349900"/>
            <a:ext cx="2008400" cy="658700"/>
          </a:xfrm>
          <a:prstGeom prst="rect">
            <a:avLst/>
          </a:prstGeom>
          <a:noFill/>
          <a:ln>
            <a:noFill/>
          </a:ln>
        </p:spPr>
      </p:pic>
      <p:sp>
        <p:nvSpPr>
          <p:cNvPr id="246" name="Google Shape;246;p15"/>
          <p:cNvSpPr txBox="1"/>
          <p:nvPr/>
        </p:nvSpPr>
        <p:spPr>
          <a:xfrm>
            <a:off x="6432975" y="662975"/>
            <a:ext cx="3466200" cy="3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b="1" u="sng">
              <a:solidFill>
                <a:srgbClr val="4A86E8"/>
              </a:solidFill>
              <a:latin typeface="Lato"/>
              <a:ea typeface="Lato"/>
              <a:cs typeface="Lato"/>
              <a:sym typeface="Lato"/>
            </a:endParaRPr>
          </a:p>
        </p:txBody>
      </p:sp>
      <p:sp>
        <p:nvSpPr>
          <p:cNvPr id="247" name="Google Shape;247;p15"/>
          <p:cNvSpPr txBox="1"/>
          <p:nvPr/>
        </p:nvSpPr>
        <p:spPr>
          <a:xfrm>
            <a:off x="7093875" y="3468575"/>
            <a:ext cx="2805300" cy="177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u="sng">
                <a:solidFill>
                  <a:srgbClr val="4A86E8"/>
                </a:solidFill>
                <a:latin typeface="Lato"/>
                <a:ea typeface="Lato"/>
                <a:cs typeface="Lato"/>
                <a:sym typeface="Lato"/>
              </a:rPr>
              <a:t>Top States by Loan share:</a:t>
            </a:r>
            <a:endParaRPr sz="1600" b="1" u="sng">
              <a:solidFill>
                <a:srgbClr val="4A86E8"/>
              </a:solidFill>
              <a:latin typeface="Lato"/>
              <a:ea typeface="Lato"/>
              <a:cs typeface="Lato"/>
              <a:sym typeface="Lato"/>
            </a:endParaRPr>
          </a:p>
          <a:p>
            <a:pPr marL="0" lvl="0" indent="0" algn="l" rtl="0">
              <a:spcBef>
                <a:spcPts val="0"/>
              </a:spcBef>
              <a:spcAft>
                <a:spcPts val="0"/>
              </a:spcAft>
              <a:buNone/>
            </a:pPr>
            <a:endParaRPr b="1">
              <a:latin typeface="Lato"/>
              <a:ea typeface="Lato"/>
              <a:cs typeface="Lato"/>
              <a:sym typeface="Lato"/>
            </a:endParaRPr>
          </a:p>
          <a:p>
            <a:pPr marL="457200" lvl="0" indent="-330200" algn="l" rtl="0">
              <a:spcBef>
                <a:spcPts val="0"/>
              </a:spcBef>
              <a:spcAft>
                <a:spcPts val="0"/>
              </a:spcAft>
              <a:buSzPts val="1600"/>
              <a:buFont typeface="Lato"/>
              <a:buChar char="●"/>
            </a:pPr>
            <a:r>
              <a:rPr lang="en" sz="1600">
                <a:latin typeface="Lato"/>
                <a:ea typeface="Lato"/>
                <a:cs typeface="Lato"/>
                <a:sym typeface="Lato"/>
              </a:rPr>
              <a:t>California:    14%</a:t>
            </a:r>
            <a:endParaRPr sz="1600">
              <a:latin typeface="Lato"/>
              <a:ea typeface="Lato"/>
              <a:cs typeface="Lato"/>
              <a:sym typeface="Lato"/>
            </a:endParaRPr>
          </a:p>
          <a:p>
            <a:pPr marL="457200" lvl="0" indent="-330200" algn="l" rtl="0">
              <a:spcBef>
                <a:spcPts val="0"/>
              </a:spcBef>
              <a:spcAft>
                <a:spcPts val="0"/>
              </a:spcAft>
              <a:buSzPts val="1600"/>
              <a:buFont typeface="Lato"/>
              <a:buChar char="●"/>
            </a:pPr>
            <a:r>
              <a:rPr lang="en" sz="1600">
                <a:latin typeface="Lato"/>
                <a:ea typeface="Lato"/>
                <a:cs typeface="Lato"/>
                <a:sym typeface="Lato"/>
              </a:rPr>
              <a:t>New York:       8%</a:t>
            </a:r>
            <a:endParaRPr sz="1600">
              <a:latin typeface="Lato"/>
              <a:ea typeface="Lato"/>
              <a:cs typeface="Lato"/>
              <a:sym typeface="Lato"/>
            </a:endParaRPr>
          </a:p>
          <a:p>
            <a:pPr marL="457200" lvl="0" indent="-330200" algn="l" rtl="0">
              <a:spcBef>
                <a:spcPts val="0"/>
              </a:spcBef>
              <a:spcAft>
                <a:spcPts val="0"/>
              </a:spcAft>
              <a:buSzPts val="1600"/>
              <a:buFont typeface="Lato"/>
              <a:buChar char="●"/>
            </a:pPr>
            <a:r>
              <a:rPr lang="en" sz="1600">
                <a:latin typeface="Lato"/>
                <a:ea typeface="Lato"/>
                <a:cs typeface="Lato"/>
                <a:sym typeface="Lato"/>
              </a:rPr>
              <a:t>Texas:                8%</a:t>
            </a:r>
            <a:endParaRPr sz="1600">
              <a:latin typeface="Lato"/>
              <a:ea typeface="Lato"/>
              <a:cs typeface="Lato"/>
              <a:sym typeface="Lato"/>
            </a:endParaRPr>
          </a:p>
          <a:p>
            <a:pPr marL="457200" lvl="0" indent="-330200" algn="l" rtl="0">
              <a:spcBef>
                <a:spcPts val="0"/>
              </a:spcBef>
              <a:spcAft>
                <a:spcPts val="0"/>
              </a:spcAft>
              <a:buSzPts val="1600"/>
              <a:buFont typeface="Lato"/>
              <a:buChar char="●"/>
            </a:pPr>
            <a:r>
              <a:rPr lang="en" sz="1600">
                <a:latin typeface="Lato"/>
                <a:ea typeface="Lato"/>
                <a:cs typeface="Lato"/>
                <a:sym typeface="Lato"/>
              </a:rPr>
              <a:t>Florida:             7%</a:t>
            </a:r>
            <a:endParaRPr sz="1600">
              <a:latin typeface="Lato"/>
              <a:ea typeface="Lato"/>
              <a:cs typeface="Lato"/>
              <a:sym typeface="Lato"/>
            </a:endParaRPr>
          </a:p>
        </p:txBody>
      </p:sp>
      <p:sp>
        <p:nvSpPr>
          <p:cNvPr id="249" name="Google Shape;249;p15"/>
          <p:cNvSpPr txBox="1"/>
          <p:nvPr/>
        </p:nvSpPr>
        <p:spPr>
          <a:xfrm>
            <a:off x="2079000" y="6866475"/>
            <a:ext cx="1041300" cy="411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50" name="Google Shape;250;p15"/>
          <p:cNvSpPr txBox="1"/>
          <p:nvPr/>
        </p:nvSpPr>
        <p:spPr>
          <a:xfrm>
            <a:off x="2697350" y="5616575"/>
            <a:ext cx="423000" cy="4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b="1">
              <a:latin typeface="Lato"/>
              <a:ea typeface="Lato"/>
              <a:cs typeface="Lato"/>
              <a:sym typeface="Lato"/>
            </a:endParaRPr>
          </a:p>
        </p:txBody>
      </p:sp>
      <p:pic>
        <p:nvPicPr>
          <p:cNvPr id="251" name="Google Shape;251;p15"/>
          <p:cNvPicPr preferRelativeResize="0"/>
          <p:nvPr/>
        </p:nvPicPr>
        <p:blipFill rotWithShape="1">
          <a:blip r:embed="rId5">
            <a:alphaModFix/>
            <a:extLst>
              <a:ext uri="{BEBA8EAE-BF5A-486C-A8C5-ECC9F3942E4B}">
                <a14:imgProps xmlns:a14="http://schemas.microsoft.com/office/drawing/2010/main">
                  <a14:imgLayer r:embed="rId6">
                    <a14:imgEffect>
                      <a14:colorTemperature colorTemp="7200"/>
                    </a14:imgEffect>
                    <a14:imgEffect>
                      <a14:brightnessContrast bright="20000" contrast="20000"/>
                    </a14:imgEffect>
                  </a14:imgLayer>
                </a14:imgProps>
              </a:ext>
            </a:extLst>
          </a:blip>
          <a:srcRect l="7019" t="46759" b="4062"/>
          <a:stretch/>
        </p:blipFill>
        <p:spPr>
          <a:xfrm>
            <a:off x="262325" y="6267860"/>
            <a:ext cx="9636850" cy="1251215"/>
          </a:xfrm>
          <a:prstGeom prst="rect">
            <a:avLst/>
          </a:prstGeom>
          <a:noFill/>
          <a:ln>
            <a:noFill/>
          </a:ln>
        </p:spPr>
      </p:pic>
      <p:pic>
        <p:nvPicPr>
          <p:cNvPr id="252" name="Google Shape;252;p15"/>
          <p:cNvPicPr preferRelativeResize="0"/>
          <p:nvPr/>
        </p:nvPicPr>
        <p:blipFill rotWithShape="1">
          <a:blip r:embed="rId7">
            <a:alphaModFix/>
            <a:extLst>
              <a:ext uri="{BEBA8EAE-BF5A-486C-A8C5-ECC9F3942E4B}">
                <a14:imgProps xmlns:a14="http://schemas.microsoft.com/office/drawing/2010/main">
                  <a14:imgLayer r:embed="rId8">
                    <a14:imgEffect>
                      <a14:brightnessContrast bright="20000" contrast="20000"/>
                    </a14:imgEffect>
                  </a14:imgLayer>
                </a14:imgProps>
              </a:ext>
            </a:extLst>
          </a:blip>
          <a:srcRect l="5740" t="66892" r="28121" b="7179"/>
          <a:stretch/>
        </p:blipFill>
        <p:spPr>
          <a:xfrm>
            <a:off x="8715565" y="5448947"/>
            <a:ext cx="736575" cy="253975"/>
          </a:xfrm>
          <a:prstGeom prst="rect">
            <a:avLst/>
          </a:prstGeom>
          <a:noFill/>
          <a:ln>
            <a:noFill/>
          </a:ln>
        </p:spPr>
      </p:pic>
      <p:sp>
        <p:nvSpPr>
          <p:cNvPr id="253" name="Google Shape;253;p15"/>
          <p:cNvSpPr txBox="1"/>
          <p:nvPr/>
        </p:nvSpPr>
        <p:spPr>
          <a:xfrm rot="-5400000">
            <a:off x="-431850" y="6762550"/>
            <a:ext cx="1135800" cy="27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Lato"/>
                <a:ea typeface="Lato"/>
                <a:cs typeface="Lato"/>
                <a:sym typeface="Lato"/>
              </a:rPr>
              <a:t>CALIFORNIA</a:t>
            </a:r>
            <a:endParaRPr sz="1200">
              <a:latin typeface="Lato"/>
              <a:ea typeface="Lato"/>
              <a:cs typeface="Lato"/>
              <a:sym typeface="Lato"/>
            </a:endParaRPr>
          </a:p>
        </p:txBody>
      </p:sp>
      <p:pic>
        <p:nvPicPr>
          <p:cNvPr id="254" name="Google Shape;254;p15"/>
          <p:cNvPicPr preferRelativeResize="0"/>
          <p:nvPr/>
        </p:nvPicPr>
        <p:blipFill rotWithShape="1">
          <a:blip r:embed="rId9">
            <a:alphaModFix/>
          </a:blip>
          <a:srcRect l="7019" b="80716"/>
          <a:stretch/>
        </p:blipFill>
        <p:spPr>
          <a:xfrm>
            <a:off x="252094" y="5673230"/>
            <a:ext cx="9460523" cy="411000"/>
          </a:xfrm>
          <a:prstGeom prst="rect">
            <a:avLst/>
          </a:prstGeom>
          <a:noFill/>
          <a:ln>
            <a:noFill/>
          </a:ln>
        </p:spPr>
      </p:pic>
      <p:pic>
        <p:nvPicPr>
          <p:cNvPr id="255" name="Google Shape;255;p15"/>
          <p:cNvPicPr preferRelativeResize="0"/>
          <p:nvPr/>
        </p:nvPicPr>
        <p:blipFill rotWithShape="1">
          <a:blip r:embed="rId7">
            <a:alphaModFix/>
            <a:extLst>
              <a:ext uri="{BEBA8EAE-BF5A-486C-A8C5-ECC9F3942E4B}">
                <a14:imgProps xmlns:a14="http://schemas.microsoft.com/office/drawing/2010/main">
                  <a14:imgLayer r:embed="rId10">
                    <a14:imgEffect>
                      <a14:brightnessContrast bright="20000" contrast="20000"/>
                    </a14:imgEffect>
                  </a14:imgLayer>
                </a14:imgProps>
              </a:ext>
            </a:extLst>
          </a:blip>
          <a:srcRect l="5740" t="42091" r="28121" b="31979"/>
          <a:stretch/>
        </p:blipFill>
        <p:spPr>
          <a:xfrm>
            <a:off x="7889215" y="5469279"/>
            <a:ext cx="736575" cy="256032"/>
          </a:xfrm>
          <a:prstGeom prst="rect">
            <a:avLst/>
          </a:prstGeom>
          <a:noFill/>
          <a:ln>
            <a:noFill/>
          </a:ln>
        </p:spPr>
      </p:pic>
      <p:sp>
        <p:nvSpPr>
          <p:cNvPr id="2" name="TextBox 1">
            <a:extLst>
              <a:ext uri="{FF2B5EF4-FFF2-40B4-BE49-F238E27FC236}">
                <a16:creationId xmlns:a16="http://schemas.microsoft.com/office/drawing/2014/main" id="{B693CCFB-A9C9-164F-AED9-D3B02D27C903}"/>
              </a:ext>
            </a:extLst>
          </p:cNvPr>
          <p:cNvSpPr txBox="1"/>
          <p:nvPr/>
        </p:nvSpPr>
        <p:spPr>
          <a:xfrm>
            <a:off x="2599650" y="5266324"/>
            <a:ext cx="4099460" cy="276999"/>
          </a:xfrm>
          <a:prstGeom prst="rect">
            <a:avLst/>
          </a:prstGeom>
          <a:noFill/>
        </p:spPr>
        <p:txBody>
          <a:bodyPr wrap="square" rtlCol="0">
            <a:spAutoFit/>
          </a:bodyPr>
          <a:lstStyle/>
          <a:p>
            <a:r>
              <a:rPr lang="en-US" sz="1200"/>
              <a:t>Fig 1. Region wise loan share distribution</a:t>
            </a:r>
          </a:p>
        </p:txBody>
      </p:sp>
      <p:sp>
        <p:nvSpPr>
          <p:cNvPr id="16" name="TextBox 15">
            <a:extLst>
              <a:ext uri="{FF2B5EF4-FFF2-40B4-BE49-F238E27FC236}">
                <a16:creationId xmlns:a16="http://schemas.microsoft.com/office/drawing/2014/main" id="{EE659CF7-B116-9344-90D2-0657D360CB24}"/>
              </a:ext>
            </a:extLst>
          </p:cNvPr>
          <p:cNvSpPr txBox="1"/>
          <p:nvPr/>
        </p:nvSpPr>
        <p:spPr>
          <a:xfrm>
            <a:off x="2804161" y="7498755"/>
            <a:ext cx="4389120" cy="276999"/>
          </a:xfrm>
          <a:prstGeom prst="rect">
            <a:avLst/>
          </a:prstGeom>
          <a:noFill/>
        </p:spPr>
        <p:txBody>
          <a:bodyPr wrap="square" rtlCol="0">
            <a:spAutoFit/>
          </a:bodyPr>
          <a:lstStyle/>
          <a:p>
            <a:r>
              <a:rPr lang="en-US" sz="1200"/>
              <a:t>Fig 2. Percentage of good and bad loans over loan grades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6"/>
          <p:cNvSpPr txBox="1"/>
          <p:nvPr/>
        </p:nvSpPr>
        <p:spPr>
          <a:xfrm>
            <a:off x="854825" y="1578150"/>
            <a:ext cx="1041300" cy="411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262" name="Google Shape;262;p16"/>
          <p:cNvPicPr preferRelativeResize="0"/>
          <p:nvPr/>
        </p:nvPicPr>
        <p:blipFill rotWithShape="1">
          <a:blip r:embed="rId3">
            <a:alphaModFix/>
          </a:blip>
          <a:srcRect t="1477"/>
          <a:stretch/>
        </p:blipFill>
        <p:spPr>
          <a:xfrm>
            <a:off x="308674" y="761998"/>
            <a:ext cx="9241726" cy="3941064"/>
          </a:xfrm>
          <a:prstGeom prst="rect">
            <a:avLst/>
          </a:prstGeom>
          <a:noFill/>
          <a:ln>
            <a:noFill/>
          </a:ln>
        </p:spPr>
      </p:pic>
      <p:pic>
        <p:nvPicPr>
          <p:cNvPr id="263" name="Google Shape;263;p16"/>
          <p:cNvPicPr preferRelativeResize="0"/>
          <p:nvPr/>
        </p:nvPicPr>
        <p:blipFill>
          <a:blip r:embed="rId4">
            <a:alphaModFix/>
          </a:blip>
          <a:stretch>
            <a:fillRect/>
          </a:stretch>
        </p:blipFill>
        <p:spPr>
          <a:xfrm>
            <a:off x="7950525" y="1257964"/>
            <a:ext cx="1431964" cy="717026"/>
          </a:xfrm>
          <a:prstGeom prst="rect">
            <a:avLst/>
          </a:prstGeom>
          <a:noFill/>
          <a:ln>
            <a:noFill/>
          </a:ln>
        </p:spPr>
      </p:pic>
      <p:sp>
        <p:nvSpPr>
          <p:cNvPr id="264" name="Google Shape;264;p16"/>
          <p:cNvSpPr txBox="1">
            <a:spLocks noGrp="1"/>
          </p:cNvSpPr>
          <p:nvPr>
            <p:ph type="title"/>
          </p:nvPr>
        </p:nvSpPr>
        <p:spPr>
          <a:xfrm>
            <a:off x="0" y="25029"/>
            <a:ext cx="8457600" cy="808800"/>
          </a:xfrm>
          <a:prstGeom prst="rect">
            <a:avLst/>
          </a:prstGeom>
        </p:spPr>
        <p:txBody>
          <a:bodyPr spcFirstLastPara="1" wrap="square" lIns="113100" tIns="113100" rIns="113100" bIns="113100" anchor="t" anchorCtr="0">
            <a:noAutofit/>
          </a:bodyPr>
          <a:lstStyle/>
          <a:p>
            <a:pPr marL="0" lvl="0" indent="0" algn="l" rtl="0">
              <a:spcBef>
                <a:spcPts val="0"/>
              </a:spcBef>
              <a:spcAft>
                <a:spcPts val="0"/>
              </a:spcAft>
              <a:buNone/>
            </a:pPr>
            <a:r>
              <a:rPr lang="en" sz="3100">
                <a:latin typeface="Lato"/>
                <a:ea typeface="Lato"/>
                <a:cs typeface="Lato"/>
                <a:sym typeface="Lato"/>
              </a:rPr>
              <a:t>EDA: LOAN STATISTICS</a:t>
            </a:r>
            <a:endParaRPr sz="3100">
              <a:latin typeface="Lato"/>
              <a:ea typeface="Lato"/>
              <a:cs typeface="Lato"/>
              <a:sym typeface="Lato"/>
            </a:endParaRPr>
          </a:p>
        </p:txBody>
      </p:sp>
      <p:sp>
        <p:nvSpPr>
          <p:cNvPr id="266" name="Google Shape;266;p16"/>
          <p:cNvSpPr txBox="1"/>
          <p:nvPr/>
        </p:nvSpPr>
        <p:spPr>
          <a:xfrm>
            <a:off x="7950525" y="1862125"/>
            <a:ext cx="8070300" cy="9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1" name="TextBox 10">
            <a:extLst>
              <a:ext uri="{FF2B5EF4-FFF2-40B4-BE49-F238E27FC236}">
                <a16:creationId xmlns:a16="http://schemas.microsoft.com/office/drawing/2014/main" id="{1F34FE29-4E35-3241-8FC9-6E287954B477}"/>
              </a:ext>
            </a:extLst>
          </p:cNvPr>
          <p:cNvSpPr txBox="1"/>
          <p:nvPr/>
        </p:nvSpPr>
        <p:spPr>
          <a:xfrm>
            <a:off x="2747041" y="4680727"/>
            <a:ext cx="4675164" cy="276999"/>
          </a:xfrm>
          <a:prstGeom prst="rect">
            <a:avLst/>
          </a:prstGeom>
          <a:noFill/>
        </p:spPr>
        <p:txBody>
          <a:bodyPr wrap="square" rtlCol="0">
            <a:spAutoFit/>
          </a:bodyPr>
          <a:lstStyle/>
          <a:p>
            <a:r>
              <a:rPr lang="en-US" sz="1200"/>
              <a:t>Fig 3. Distribution of Loans based on employment length and term</a:t>
            </a:r>
          </a:p>
        </p:txBody>
      </p:sp>
      <p:sp>
        <p:nvSpPr>
          <p:cNvPr id="12" name="TextBox 11">
            <a:extLst>
              <a:ext uri="{FF2B5EF4-FFF2-40B4-BE49-F238E27FC236}">
                <a16:creationId xmlns:a16="http://schemas.microsoft.com/office/drawing/2014/main" id="{A3B5C5D6-AC11-8B4A-AC8D-5C78FCCDBDA5}"/>
              </a:ext>
            </a:extLst>
          </p:cNvPr>
          <p:cNvSpPr txBox="1"/>
          <p:nvPr/>
        </p:nvSpPr>
        <p:spPr>
          <a:xfrm>
            <a:off x="5101705" y="7227377"/>
            <a:ext cx="4403289" cy="276999"/>
          </a:xfrm>
          <a:prstGeom prst="rect">
            <a:avLst/>
          </a:prstGeom>
          <a:noFill/>
        </p:spPr>
        <p:txBody>
          <a:bodyPr wrap="square" rtlCol="0">
            <a:spAutoFit/>
          </a:bodyPr>
          <a:lstStyle/>
          <a:p>
            <a:r>
              <a:rPr lang="en-US" sz="1200"/>
              <a:t>Fig 5. Distribution of Loan purposes for each term category</a:t>
            </a:r>
          </a:p>
        </p:txBody>
      </p:sp>
      <p:pic>
        <p:nvPicPr>
          <p:cNvPr id="3" name="Picture 2">
            <a:extLst>
              <a:ext uri="{FF2B5EF4-FFF2-40B4-BE49-F238E27FC236}">
                <a16:creationId xmlns:a16="http://schemas.microsoft.com/office/drawing/2014/main" id="{51F5EEAA-C48E-B04F-8820-C1A53D303B83}"/>
              </a:ext>
            </a:extLst>
          </p:cNvPr>
          <p:cNvPicPr>
            <a:picLocks noChangeAspect="1"/>
          </p:cNvPicPr>
          <p:nvPr/>
        </p:nvPicPr>
        <p:blipFill>
          <a:blip r:embed="rId5"/>
          <a:stretch>
            <a:fillRect/>
          </a:stretch>
        </p:blipFill>
        <p:spPr>
          <a:xfrm>
            <a:off x="4392994" y="4957725"/>
            <a:ext cx="5482526" cy="2361019"/>
          </a:xfrm>
          <a:prstGeom prst="rect">
            <a:avLst/>
          </a:prstGeom>
        </p:spPr>
      </p:pic>
      <p:sp>
        <p:nvSpPr>
          <p:cNvPr id="17" name="TextBox 16">
            <a:extLst>
              <a:ext uri="{FF2B5EF4-FFF2-40B4-BE49-F238E27FC236}">
                <a16:creationId xmlns:a16="http://schemas.microsoft.com/office/drawing/2014/main" id="{F92CE337-D1DD-F24A-AF04-64C7AFBB4796}"/>
              </a:ext>
            </a:extLst>
          </p:cNvPr>
          <p:cNvSpPr txBox="1"/>
          <p:nvPr/>
        </p:nvSpPr>
        <p:spPr>
          <a:xfrm>
            <a:off x="683983" y="7228615"/>
            <a:ext cx="3378632" cy="461665"/>
          </a:xfrm>
          <a:prstGeom prst="rect">
            <a:avLst/>
          </a:prstGeom>
          <a:noFill/>
        </p:spPr>
        <p:txBody>
          <a:bodyPr wrap="square" rtlCol="0">
            <a:spAutoFit/>
          </a:bodyPr>
          <a:lstStyle/>
          <a:p>
            <a:pPr algn="ctr"/>
            <a:r>
              <a:rPr lang="en-US" sz="1200"/>
              <a:t>Fig 4. Average interest rate based on term and loan type</a:t>
            </a:r>
          </a:p>
        </p:txBody>
      </p:sp>
      <p:pic>
        <p:nvPicPr>
          <p:cNvPr id="18" name="Google Shape;267;p16">
            <a:extLst>
              <a:ext uri="{FF2B5EF4-FFF2-40B4-BE49-F238E27FC236}">
                <a16:creationId xmlns:a16="http://schemas.microsoft.com/office/drawing/2014/main" id="{7C7B2021-2638-904E-9719-9CCE1E193307}"/>
              </a:ext>
            </a:extLst>
          </p:cNvPr>
          <p:cNvPicPr preferRelativeResize="0"/>
          <p:nvPr/>
        </p:nvPicPr>
        <p:blipFill>
          <a:blip r:embed="rId6">
            <a:alphaModFix/>
          </a:blip>
          <a:stretch>
            <a:fillRect/>
          </a:stretch>
        </p:blipFill>
        <p:spPr>
          <a:xfrm>
            <a:off x="730708" y="5201919"/>
            <a:ext cx="3134901" cy="17825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64;p16">
            <a:extLst>
              <a:ext uri="{FF2B5EF4-FFF2-40B4-BE49-F238E27FC236}">
                <a16:creationId xmlns:a16="http://schemas.microsoft.com/office/drawing/2014/main" id="{64C6BFD2-5E4F-F046-88CE-7AFDFA01997F}"/>
              </a:ext>
            </a:extLst>
          </p:cNvPr>
          <p:cNvSpPr txBox="1">
            <a:spLocks noGrp="1"/>
          </p:cNvSpPr>
          <p:nvPr>
            <p:ph type="title"/>
          </p:nvPr>
        </p:nvSpPr>
        <p:spPr>
          <a:xfrm>
            <a:off x="763770" y="2"/>
            <a:ext cx="8457600" cy="808800"/>
          </a:xfrm>
          <a:prstGeom prst="rect">
            <a:avLst/>
          </a:prstGeom>
        </p:spPr>
        <p:txBody>
          <a:bodyPr spcFirstLastPara="1" wrap="square" lIns="113100" tIns="113100" rIns="113100" bIns="113100" anchor="t" anchorCtr="0">
            <a:noAutofit/>
          </a:bodyPr>
          <a:lstStyle/>
          <a:p>
            <a:pPr marL="0" lvl="0" indent="0" algn="l" rtl="0">
              <a:spcBef>
                <a:spcPts val="0"/>
              </a:spcBef>
              <a:spcAft>
                <a:spcPts val="0"/>
              </a:spcAft>
              <a:buNone/>
            </a:pPr>
            <a:r>
              <a:rPr lang="en" sz="3100">
                <a:latin typeface="Lato"/>
                <a:ea typeface="Lato"/>
                <a:cs typeface="Lato"/>
                <a:sym typeface="Lato"/>
              </a:rPr>
              <a:t>EDA</a:t>
            </a:r>
            <a:endParaRPr sz="3100">
              <a:latin typeface="Lato"/>
              <a:ea typeface="Lato"/>
              <a:cs typeface="Lato"/>
              <a:sym typeface="Lato"/>
            </a:endParaRPr>
          </a:p>
        </p:txBody>
      </p:sp>
      <p:pic>
        <p:nvPicPr>
          <p:cNvPr id="11" name="Picture 10">
            <a:extLst>
              <a:ext uri="{FF2B5EF4-FFF2-40B4-BE49-F238E27FC236}">
                <a16:creationId xmlns:a16="http://schemas.microsoft.com/office/drawing/2014/main" id="{CB3B05C8-20A6-7A4A-819E-B6EE51BFC203}"/>
              </a:ext>
            </a:extLst>
          </p:cNvPr>
          <p:cNvPicPr>
            <a:picLocks noChangeAspect="1"/>
          </p:cNvPicPr>
          <p:nvPr/>
        </p:nvPicPr>
        <p:blipFill>
          <a:blip r:embed="rId3"/>
          <a:stretch>
            <a:fillRect/>
          </a:stretch>
        </p:blipFill>
        <p:spPr>
          <a:xfrm>
            <a:off x="5220183" y="4812319"/>
            <a:ext cx="4601708" cy="2192380"/>
          </a:xfrm>
          <a:prstGeom prst="rect">
            <a:avLst/>
          </a:prstGeom>
        </p:spPr>
      </p:pic>
      <p:pic>
        <p:nvPicPr>
          <p:cNvPr id="15" name="Picture 14">
            <a:extLst>
              <a:ext uri="{FF2B5EF4-FFF2-40B4-BE49-F238E27FC236}">
                <a16:creationId xmlns:a16="http://schemas.microsoft.com/office/drawing/2014/main" id="{031CE523-96E1-BB46-A7C4-C8DCFA3786E8}"/>
              </a:ext>
            </a:extLst>
          </p:cNvPr>
          <p:cNvPicPr>
            <a:picLocks noChangeAspect="1"/>
          </p:cNvPicPr>
          <p:nvPr/>
        </p:nvPicPr>
        <p:blipFill rotWithShape="1">
          <a:blip r:embed="rId4"/>
          <a:srcRect t="2459"/>
          <a:stretch/>
        </p:blipFill>
        <p:spPr>
          <a:xfrm>
            <a:off x="321261" y="4904923"/>
            <a:ext cx="4294475" cy="2007172"/>
          </a:xfrm>
          <a:prstGeom prst="rect">
            <a:avLst/>
          </a:prstGeom>
        </p:spPr>
      </p:pic>
      <p:sp>
        <p:nvSpPr>
          <p:cNvPr id="21" name="TextBox 20">
            <a:extLst>
              <a:ext uri="{FF2B5EF4-FFF2-40B4-BE49-F238E27FC236}">
                <a16:creationId xmlns:a16="http://schemas.microsoft.com/office/drawing/2014/main" id="{7DBF6AD4-C1A4-2746-AD0E-9CFBA927828A}"/>
              </a:ext>
            </a:extLst>
          </p:cNvPr>
          <p:cNvSpPr txBox="1"/>
          <p:nvPr/>
        </p:nvSpPr>
        <p:spPr>
          <a:xfrm>
            <a:off x="2341029" y="3832680"/>
            <a:ext cx="569387" cy="276999"/>
          </a:xfrm>
          <a:prstGeom prst="rect">
            <a:avLst/>
          </a:prstGeom>
          <a:noFill/>
        </p:spPr>
        <p:txBody>
          <a:bodyPr wrap="square" rtlCol="0">
            <a:spAutoFit/>
          </a:bodyPr>
          <a:lstStyle/>
          <a:p>
            <a:r>
              <a:rPr lang="en-US" sz="1200"/>
              <a:t>Fig 6.</a:t>
            </a:r>
          </a:p>
        </p:txBody>
      </p:sp>
      <p:sp>
        <p:nvSpPr>
          <p:cNvPr id="22" name="TextBox 21">
            <a:extLst>
              <a:ext uri="{FF2B5EF4-FFF2-40B4-BE49-F238E27FC236}">
                <a16:creationId xmlns:a16="http://schemas.microsoft.com/office/drawing/2014/main" id="{481B90B4-04B0-704C-83B6-A3CCB2DD9A1D}"/>
              </a:ext>
            </a:extLst>
          </p:cNvPr>
          <p:cNvSpPr txBox="1"/>
          <p:nvPr/>
        </p:nvSpPr>
        <p:spPr>
          <a:xfrm>
            <a:off x="1232436" y="4221704"/>
            <a:ext cx="4294475" cy="276999"/>
          </a:xfrm>
          <a:prstGeom prst="rect">
            <a:avLst/>
          </a:prstGeom>
          <a:noFill/>
        </p:spPr>
        <p:txBody>
          <a:bodyPr wrap="square" rtlCol="0">
            <a:spAutoFit/>
          </a:bodyPr>
          <a:lstStyle/>
          <a:p>
            <a:r>
              <a:rPr lang="en-US" sz="1200"/>
              <a:t>Fig 6. Interest rate distribution over grades</a:t>
            </a:r>
          </a:p>
        </p:txBody>
      </p:sp>
      <p:sp>
        <p:nvSpPr>
          <p:cNvPr id="23" name="TextBox 22">
            <a:extLst>
              <a:ext uri="{FF2B5EF4-FFF2-40B4-BE49-F238E27FC236}">
                <a16:creationId xmlns:a16="http://schemas.microsoft.com/office/drawing/2014/main" id="{971FFF44-29C8-8844-ADEC-266B366B1565}"/>
              </a:ext>
            </a:extLst>
          </p:cNvPr>
          <p:cNvSpPr txBox="1"/>
          <p:nvPr/>
        </p:nvSpPr>
        <p:spPr>
          <a:xfrm>
            <a:off x="1232436" y="7122404"/>
            <a:ext cx="3943054" cy="276999"/>
          </a:xfrm>
          <a:prstGeom prst="rect">
            <a:avLst/>
          </a:prstGeom>
          <a:noFill/>
        </p:spPr>
        <p:txBody>
          <a:bodyPr wrap="square" rtlCol="0">
            <a:spAutoFit/>
          </a:bodyPr>
          <a:lstStyle/>
          <a:p>
            <a:r>
              <a:rPr lang="en-US" sz="1200"/>
              <a:t>Fig 8. Loan amount distribution by loan status</a:t>
            </a:r>
          </a:p>
        </p:txBody>
      </p:sp>
      <p:sp>
        <p:nvSpPr>
          <p:cNvPr id="24" name="TextBox 23">
            <a:extLst>
              <a:ext uri="{FF2B5EF4-FFF2-40B4-BE49-F238E27FC236}">
                <a16:creationId xmlns:a16="http://schemas.microsoft.com/office/drawing/2014/main" id="{FF4782B4-8C9C-6B4C-B271-D766E6F2E5D0}"/>
              </a:ext>
            </a:extLst>
          </p:cNvPr>
          <p:cNvSpPr txBox="1"/>
          <p:nvPr/>
        </p:nvSpPr>
        <p:spPr>
          <a:xfrm>
            <a:off x="5852160" y="7102435"/>
            <a:ext cx="4206240" cy="276999"/>
          </a:xfrm>
          <a:prstGeom prst="rect">
            <a:avLst/>
          </a:prstGeom>
          <a:noFill/>
        </p:spPr>
        <p:txBody>
          <a:bodyPr wrap="square" rtlCol="0">
            <a:spAutoFit/>
          </a:bodyPr>
          <a:lstStyle/>
          <a:p>
            <a:r>
              <a:rPr lang="en-US" sz="1200"/>
              <a:t>Fig 9. FICO Score distribution by loan status</a:t>
            </a:r>
          </a:p>
        </p:txBody>
      </p:sp>
      <p:pic>
        <p:nvPicPr>
          <p:cNvPr id="3" name="Picture 2">
            <a:extLst>
              <a:ext uri="{FF2B5EF4-FFF2-40B4-BE49-F238E27FC236}">
                <a16:creationId xmlns:a16="http://schemas.microsoft.com/office/drawing/2014/main" id="{75D6C34C-9F8B-2042-B6FB-9AA0437E9073}"/>
              </a:ext>
            </a:extLst>
          </p:cNvPr>
          <p:cNvPicPr>
            <a:picLocks noChangeAspect="1"/>
          </p:cNvPicPr>
          <p:nvPr/>
        </p:nvPicPr>
        <p:blipFill>
          <a:blip r:embed="rId5"/>
          <a:stretch>
            <a:fillRect/>
          </a:stretch>
        </p:blipFill>
        <p:spPr>
          <a:xfrm>
            <a:off x="635707" y="920827"/>
            <a:ext cx="3980029" cy="3188852"/>
          </a:xfrm>
          <a:prstGeom prst="rect">
            <a:avLst/>
          </a:prstGeom>
        </p:spPr>
      </p:pic>
      <p:pic>
        <p:nvPicPr>
          <p:cNvPr id="17" name="Picture 16">
            <a:extLst>
              <a:ext uri="{FF2B5EF4-FFF2-40B4-BE49-F238E27FC236}">
                <a16:creationId xmlns:a16="http://schemas.microsoft.com/office/drawing/2014/main" id="{58B59C7F-DAE0-3549-A638-1B448E9D28BE}"/>
              </a:ext>
            </a:extLst>
          </p:cNvPr>
          <p:cNvPicPr>
            <a:picLocks noChangeAspect="1"/>
          </p:cNvPicPr>
          <p:nvPr/>
        </p:nvPicPr>
        <p:blipFill rotWithShape="1">
          <a:blip r:embed="rId6"/>
          <a:srcRect b="3222"/>
          <a:stretch/>
        </p:blipFill>
        <p:spPr>
          <a:xfrm>
            <a:off x="4849791" y="1130891"/>
            <a:ext cx="5109689" cy="3075785"/>
          </a:xfrm>
          <a:prstGeom prst="rect">
            <a:avLst/>
          </a:prstGeom>
        </p:spPr>
      </p:pic>
      <p:sp>
        <p:nvSpPr>
          <p:cNvPr id="18" name="TextBox 17">
            <a:extLst>
              <a:ext uri="{FF2B5EF4-FFF2-40B4-BE49-F238E27FC236}">
                <a16:creationId xmlns:a16="http://schemas.microsoft.com/office/drawing/2014/main" id="{ED2E4D2B-592C-3D44-A409-5167DFE0A55A}"/>
              </a:ext>
            </a:extLst>
          </p:cNvPr>
          <p:cNvSpPr txBox="1"/>
          <p:nvPr/>
        </p:nvSpPr>
        <p:spPr>
          <a:xfrm>
            <a:off x="5753241" y="4221703"/>
            <a:ext cx="4206240" cy="276999"/>
          </a:xfrm>
          <a:prstGeom prst="rect">
            <a:avLst/>
          </a:prstGeom>
          <a:noFill/>
        </p:spPr>
        <p:txBody>
          <a:bodyPr wrap="square" rtlCol="0">
            <a:spAutoFit/>
          </a:bodyPr>
          <a:lstStyle/>
          <a:p>
            <a:r>
              <a:rPr lang="en-US" sz="1200"/>
              <a:t>Fig 7. Debt to income ratio distribution by loan status</a:t>
            </a:r>
          </a:p>
        </p:txBody>
      </p:sp>
    </p:spTree>
    <p:extLst>
      <p:ext uri="{BB962C8B-B14F-4D97-AF65-F5344CB8AC3E}">
        <p14:creationId xmlns:p14="http://schemas.microsoft.com/office/powerpoint/2010/main" val="1483803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7"/>
          <p:cNvSpPr txBox="1"/>
          <p:nvPr/>
        </p:nvSpPr>
        <p:spPr>
          <a:xfrm>
            <a:off x="7720225" y="286875"/>
            <a:ext cx="18783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274" name="Google Shape;274;p17"/>
          <p:cNvPicPr preferRelativeResize="0"/>
          <p:nvPr/>
        </p:nvPicPr>
        <p:blipFill>
          <a:blip r:embed="rId3">
            <a:alphaModFix/>
            <a:lum bright="70000" contrast="-70000"/>
          </a:blip>
          <a:stretch>
            <a:fillRect/>
          </a:stretch>
        </p:blipFill>
        <p:spPr>
          <a:xfrm rot="-5400000">
            <a:off x="4980194" y="3451205"/>
            <a:ext cx="429463" cy="657900"/>
          </a:xfrm>
          <a:prstGeom prst="rect">
            <a:avLst/>
          </a:prstGeom>
          <a:noFill/>
          <a:ln>
            <a:noFill/>
          </a:ln>
        </p:spPr>
      </p:pic>
      <p:pic>
        <p:nvPicPr>
          <p:cNvPr id="275" name="Google Shape;275;p17"/>
          <p:cNvPicPr preferRelativeResize="0"/>
          <p:nvPr/>
        </p:nvPicPr>
        <p:blipFill>
          <a:blip r:embed="rId3">
            <a:alphaModFix/>
            <a:lum bright="70000" contrast="-70000"/>
          </a:blip>
          <a:stretch>
            <a:fillRect/>
          </a:stretch>
        </p:blipFill>
        <p:spPr>
          <a:xfrm rot="-5400000">
            <a:off x="4979106" y="5848632"/>
            <a:ext cx="429463" cy="657900"/>
          </a:xfrm>
          <a:prstGeom prst="rect">
            <a:avLst/>
          </a:prstGeom>
          <a:noFill/>
          <a:ln>
            <a:noFill/>
          </a:ln>
        </p:spPr>
      </p:pic>
      <p:sp>
        <p:nvSpPr>
          <p:cNvPr id="276" name="Google Shape;276;p17"/>
          <p:cNvSpPr txBox="1"/>
          <p:nvPr/>
        </p:nvSpPr>
        <p:spPr>
          <a:xfrm>
            <a:off x="1592775" y="4765468"/>
            <a:ext cx="1703100" cy="2563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ANNUAL INCOME</a:t>
            </a:r>
            <a:endParaRPr>
              <a:latin typeface="Lato"/>
              <a:ea typeface="Lato"/>
              <a:cs typeface="Lato"/>
              <a:sym typeface="Lato"/>
            </a:endParaRPr>
          </a:p>
        </p:txBody>
      </p:sp>
      <p:pic>
        <p:nvPicPr>
          <p:cNvPr id="277" name="Google Shape;277;p17"/>
          <p:cNvPicPr preferRelativeResize="0"/>
          <p:nvPr/>
        </p:nvPicPr>
        <p:blipFill>
          <a:blip r:embed="rId4">
            <a:alphaModFix/>
            <a:duotone>
              <a:schemeClr val="accent2">
                <a:shade val="45000"/>
                <a:satMod val="135000"/>
              </a:schemeClr>
              <a:prstClr val="white"/>
            </a:duotone>
          </a:blip>
          <a:stretch>
            <a:fillRect/>
          </a:stretch>
        </p:blipFill>
        <p:spPr>
          <a:xfrm>
            <a:off x="342325" y="5710238"/>
            <a:ext cx="3740337" cy="1721009"/>
          </a:xfrm>
          <a:prstGeom prst="rect">
            <a:avLst/>
          </a:prstGeom>
          <a:noFill/>
          <a:ln>
            <a:noFill/>
          </a:ln>
        </p:spPr>
      </p:pic>
      <p:sp>
        <p:nvSpPr>
          <p:cNvPr id="278" name="Google Shape;278;p17"/>
          <p:cNvSpPr txBox="1"/>
          <p:nvPr/>
        </p:nvSpPr>
        <p:spPr>
          <a:xfrm>
            <a:off x="1519975" y="7184027"/>
            <a:ext cx="1878300" cy="2706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HOME OWNERSHIP</a:t>
            </a:r>
            <a:endParaRPr>
              <a:latin typeface="Lato"/>
              <a:ea typeface="Lato"/>
              <a:cs typeface="Lato"/>
              <a:sym typeface="Lato"/>
            </a:endParaRPr>
          </a:p>
        </p:txBody>
      </p:sp>
      <p:pic>
        <p:nvPicPr>
          <p:cNvPr id="279" name="Google Shape;279;p17"/>
          <p:cNvPicPr preferRelativeResize="0"/>
          <p:nvPr/>
        </p:nvPicPr>
        <p:blipFill>
          <a:blip r:embed="rId5">
            <a:alphaModFix/>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4700"/>
                    </a14:imgEffect>
                  </a14:imgLayer>
                </a14:imgProps>
              </a:ext>
            </a:extLst>
          </a:blip>
          <a:stretch>
            <a:fillRect/>
          </a:stretch>
        </p:blipFill>
        <p:spPr>
          <a:xfrm>
            <a:off x="386650" y="3150691"/>
            <a:ext cx="3676724" cy="1616751"/>
          </a:xfrm>
          <a:prstGeom prst="rect">
            <a:avLst/>
          </a:prstGeom>
          <a:noFill/>
          <a:ln>
            <a:noFill/>
          </a:ln>
        </p:spPr>
      </p:pic>
      <p:pic>
        <p:nvPicPr>
          <p:cNvPr id="284" name="Google Shape;284;p17"/>
          <p:cNvPicPr preferRelativeResize="0"/>
          <p:nvPr/>
        </p:nvPicPr>
        <p:blipFill>
          <a:blip r:embed="rId7">
            <a:alphaModFix/>
            <a:duotone>
              <a:schemeClr val="accent5">
                <a:shade val="45000"/>
                <a:satMod val="135000"/>
              </a:schemeClr>
              <a:prstClr val="white"/>
            </a:duotone>
          </a:blip>
          <a:stretch>
            <a:fillRect/>
          </a:stretch>
        </p:blipFill>
        <p:spPr>
          <a:xfrm>
            <a:off x="6036150" y="3150689"/>
            <a:ext cx="3676724" cy="1616740"/>
          </a:xfrm>
          <a:prstGeom prst="rect">
            <a:avLst/>
          </a:prstGeom>
          <a:noFill/>
          <a:ln>
            <a:noFill/>
          </a:ln>
        </p:spPr>
      </p:pic>
      <p:sp>
        <p:nvSpPr>
          <p:cNvPr id="285" name="Google Shape;285;p17"/>
          <p:cNvSpPr txBox="1"/>
          <p:nvPr/>
        </p:nvSpPr>
        <p:spPr>
          <a:xfrm>
            <a:off x="7267200" y="4776393"/>
            <a:ext cx="1703100" cy="2563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ANNUAL INCOME</a:t>
            </a:r>
            <a:endParaRPr>
              <a:latin typeface="Lato"/>
              <a:ea typeface="Lato"/>
              <a:cs typeface="Lato"/>
              <a:sym typeface="Lato"/>
            </a:endParaRPr>
          </a:p>
        </p:txBody>
      </p:sp>
      <p:pic>
        <p:nvPicPr>
          <p:cNvPr id="286" name="Google Shape;286;p17"/>
          <p:cNvPicPr preferRelativeResize="0"/>
          <p:nvPr/>
        </p:nvPicPr>
        <p:blipFill>
          <a:blip r:embed="rId8">
            <a:alphaModFix/>
            <a:duotone>
              <a:schemeClr val="accent2">
                <a:shade val="45000"/>
                <a:satMod val="135000"/>
              </a:schemeClr>
              <a:prstClr val="white"/>
            </a:duotone>
          </a:blip>
          <a:stretch>
            <a:fillRect/>
          </a:stretch>
        </p:blipFill>
        <p:spPr>
          <a:xfrm>
            <a:off x="5972549" y="5671581"/>
            <a:ext cx="3740324" cy="1754941"/>
          </a:xfrm>
          <a:prstGeom prst="rect">
            <a:avLst/>
          </a:prstGeom>
          <a:noFill/>
          <a:ln>
            <a:noFill/>
          </a:ln>
        </p:spPr>
      </p:pic>
      <p:sp>
        <p:nvSpPr>
          <p:cNvPr id="287" name="Google Shape;287;p17"/>
          <p:cNvSpPr txBox="1"/>
          <p:nvPr/>
        </p:nvSpPr>
        <p:spPr>
          <a:xfrm>
            <a:off x="7179600" y="7090924"/>
            <a:ext cx="1878300" cy="2706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HOME OWNERSHIP</a:t>
            </a:r>
            <a:endParaRPr>
              <a:latin typeface="Lato"/>
              <a:ea typeface="Lato"/>
              <a:cs typeface="Lato"/>
              <a:sym typeface="Lato"/>
            </a:endParaRPr>
          </a:p>
        </p:txBody>
      </p:sp>
      <p:sp>
        <p:nvSpPr>
          <p:cNvPr id="288" name="Google Shape;288;p17"/>
          <p:cNvSpPr txBox="1"/>
          <p:nvPr/>
        </p:nvSpPr>
        <p:spPr>
          <a:xfrm>
            <a:off x="2927600" y="3519760"/>
            <a:ext cx="1036200" cy="2563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Lato"/>
                <a:ea typeface="Lato"/>
                <a:cs typeface="Lato"/>
                <a:sym typeface="Lato"/>
              </a:rPr>
              <a:t>OUTLIERS</a:t>
            </a:r>
            <a:endParaRPr>
              <a:solidFill>
                <a:srgbClr val="FF0000"/>
              </a:solidFill>
              <a:latin typeface="Lato"/>
              <a:ea typeface="Lato"/>
              <a:cs typeface="Lato"/>
              <a:sym typeface="Lato"/>
            </a:endParaRPr>
          </a:p>
        </p:txBody>
      </p:sp>
      <p:cxnSp>
        <p:nvCxnSpPr>
          <p:cNvPr id="289" name="Google Shape;289;p17"/>
          <p:cNvCxnSpPr>
            <a:cxnSpLocks/>
            <a:stCxn id="288" idx="1"/>
          </p:cNvCxnSpPr>
          <p:nvPr/>
        </p:nvCxnSpPr>
        <p:spPr>
          <a:xfrm flipH="1">
            <a:off x="2588600" y="3647941"/>
            <a:ext cx="339000" cy="174731"/>
          </a:xfrm>
          <a:prstGeom prst="straightConnector1">
            <a:avLst/>
          </a:prstGeom>
          <a:noFill/>
          <a:ln w="9525" cap="flat" cmpd="sng">
            <a:solidFill>
              <a:schemeClr val="dk2"/>
            </a:solidFill>
            <a:prstDash val="solid"/>
            <a:round/>
            <a:headEnd type="none" w="med" len="med"/>
            <a:tailEnd type="triangle" w="med" len="med"/>
          </a:ln>
        </p:spPr>
      </p:cxnSp>
      <p:cxnSp>
        <p:nvCxnSpPr>
          <p:cNvPr id="290" name="Google Shape;290;p17"/>
          <p:cNvCxnSpPr>
            <a:cxnSpLocks/>
            <a:stCxn id="288" idx="1"/>
          </p:cNvCxnSpPr>
          <p:nvPr/>
        </p:nvCxnSpPr>
        <p:spPr>
          <a:xfrm flipH="1" flipV="1">
            <a:off x="2588600" y="3316597"/>
            <a:ext cx="339000" cy="331344"/>
          </a:xfrm>
          <a:prstGeom prst="straightConnector1">
            <a:avLst/>
          </a:prstGeom>
          <a:noFill/>
          <a:ln w="9525" cap="flat" cmpd="sng">
            <a:solidFill>
              <a:schemeClr val="dk2"/>
            </a:solidFill>
            <a:prstDash val="solid"/>
            <a:round/>
            <a:headEnd type="none" w="med" len="med"/>
            <a:tailEnd type="triangle" w="med" len="med"/>
          </a:ln>
        </p:spPr>
      </p:cxnSp>
      <p:sp>
        <p:nvSpPr>
          <p:cNvPr id="291" name="Google Shape;291;p17"/>
          <p:cNvSpPr txBox="1"/>
          <p:nvPr/>
        </p:nvSpPr>
        <p:spPr>
          <a:xfrm>
            <a:off x="2023219" y="5412320"/>
            <a:ext cx="1977600" cy="25636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0000"/>
                </a:solidFill>
                <a:latin typeface="Lato"/>
                <a:ea typeface="Lato"/>
                <a:cs typeface="Lato"/>
                <a:sym typeface="Lato"/>
              </a:rPr>
              <a:t>SPARSE</a:t>
            </a:r>
            <a:endParaRPr>
              <a:solidFill>
                <a:srgbClr val="FF0000"/>
              </a:solidFill>
              <a:latin typeface="Lato"/>
              <a:ea typeface="Lato"/>
              <a:cs typeface="Lato"/>
              <a:sym typeface="Lato"/>
            </a:endParaRPr>
          </a:p>
        </p:txBody>
      </p:sp>
      <p:cxnSp>
        <p:nvCxnSpPr>
          <p:cNvPr id="292" name="Google Shape;292;p17"/>
          <p:cNvCxnSpPr>
            <a:cxnSpLocks/>
            <a:stCxn id="291" idx="2"/>
          </p:cNvCxnSpPr>
          <p:nvPr/>
        </p:nvCxnSpPr>
        <p:spPr>
          <a:xfrm flipH="1">
            <a:off x="2770219" y="5668682"/>
            <a:ext cx="241800" cy="984300"/>
          </a:xfrm>
          <a:prstGeom prst="straightConnector1">
            <a:avLst/>
          </a:prstGeom>
          <a:noFill/>
          <a:ln w="9525" cap="flat" cmpd="sng">
            <a:solidFill>
              <a:schemeClr val="dk2"/>
            </a:solidFill>
            <a:prstDash val="solid"/>
            <a:round/>
            <a:headEnd type="none" w="med" len="med"/>
            <a:tailEnd type="triangle" w="med" len="med"/>
          </a:ln>
        </p:spPr>
      </p:cxnSp>
      <p:cxnSp>
        <p:nvCxnSpPr>
          <p:cNvPr id="293" name="Google Shape;293;p17"/>
          <p:cNvCxnSpPr>
            <a:cxnSpLocks/>
            <a:stCxn id="291" idx="2"/>
          </p:cNvCxnSpPr>
          <p:nvPr/>
        </p:nvCxnSpPr>
        <p:spPr>
          <a:xfrm flipH="1">
            <a:off x="2239219" y="5668682"/>
            <a:ext cx="772800" cy="997200"/>
          </a:xfrm>
          <a:prstGeom prst="straightConnector1">
            <a:avLst/>
          </a:prstGeom>
          <a:noFill/>
          <a:ln w="9525" cap="flat" cmpd="sng">
            <a:solidFill>
              <a:schemeClr val="dk2"/>
            </a:solidFill>
            <a:prstDash val="solid"/>
            <a:round/>
            <a:headEnd type="none" w="med" len="med"/>
            <a:tailEnd type="triangle" w="med" len="med"/>
          </a:ln>
        </p:spPr>
      </p:cxnSp>
      <p:cxnSp>
        <p:nvCxnSpPr>
          <p:cNvPr id="294" name="Google Shape;294;p17"/>
          <p:cNvCxnSpPr>
            <a:cxnSpLocks/>
            <a:stCxn id="291" idx="2"/>
          </p:cNvCxnSpPr>
          <p:nvPr/>
        </p:nvCxnSpPr>
        <p:spPr>
          <a:xfrm flipH="1">
            <a:off x="1215919" y="5668682"/>
            <a:ext cx="1796100" cy="984300"/>
          </a:xfrm>
          <a:prstGeom prst="straightConnector1">
            <a:avLst/>
          </a:prstGeom>
          <a:noFill/>
          <a:ln w="9525" cap="flat" cmpd="sng">
            <a:solidFill>
              <a:schemeClr val="dk2"/>
            </a:solidFill>
            <a:prstDash val="solid"/>
            <a:round/>
            <a:headEnd type="none" w="med" len="med"/>
            <a:tailEnd type="triangle" w="med" len="med"/>
          </a:ln>
        </p:spPr>
      </p:cxnSp>
      <p:sp>
        <p:nvSpPr>
          <p:cNvPr id="297" name="Google Shape;297;p17"/>
          <p:cNvSpPr txBox="1">
            <a:spLocks noGrp="1"/>
          </p:cNvSpPr>
          <p:nvPr>
            <p:ph type="title"/>
          </p:nvPr>
        </p:nvSpPr>
        <p:spPr>
          <a:xfrm>
            <a:off x="342325" y="69899"/>
            <a:ext cx="8457600" cy="808800"/>
          </a:xfrm>
          <a:prstGeom prst="rect">
            <a:avLst/>
          </a:prstGeom>
        </p:spPr>
        <p:txBody>
          <a:bodyPr spcFirstLastPara="1" wrap="square" lIns="113100" tIns="113100" rIns="113100" bIns="113100" anchor="t" anchorCtr="0">
            <a:noAutofit/>
          </a:bodyPr>
          <a:lstStyle/>
          <a:p>
            <a:pPr marL="0" lvl="0" indent="0" algn="l" rtl="0">
              <a:spcBef>
                <a:spcPts val="0"/>
              </a:spcBef>
              <a:spcAft>
                <a:spcPts val="0"/>
              </a:spcAft>
              <a:buNone/>
            </a:pPr>
            <a:r>
              <a:rPr lang="en" sz="3100">
                <a:latin typeface="Lato"/>
                <a:ea typeface="Lato"/>
                <a:cs typeface="Lato"/>
                <a:sym typeface="Lato"/>
              </a:rPr>
              <a:t>DATA PREPROCESSING</a:t>
            </a:r>
            <a:endParaRPr sz="3100">
              <a:latin typeface="Lato"/>
              <a:ea typeface="Lato"/>
              <a:cs typeface="Lato"/>
              <a:sym typeface="Lato"/>
            </a:endParaRPr>
          </a:p>
        </p:txBody>
      </p:sp>
      <p:graphicFrame>
        <p:nvGraphicFramePr>
          <p:cNvPr id="3" name="Diagram 2">
            <a:extLst>
              <a:ext uri="{FF2B5EF4-FFF2-40B4-BE49-F238E27FC236}">
                <a16:creationId xmlns:a16="http://schemas.microsoft.com/office/drawing/2014/main" id="{BA45EC09-39F9-7248-AB96-5EC217AC45B2}"/>
              </a:ext>
            </a:extLst>
          </p:cNvPr>
          <p:cNvGraphicFramePr/>
          <p:nvPr>
            <p:extLst>
              <p:ext uri="{D42A27DB-BD31-4B8C-83A1-F6EECF244321}">
                <p14:modId xmlns:p14="http://schemas.microsoft.com/office/powerpoint/2010/main" val="926971174"/>
              </p:ext>
            </p:extLst>
          </p:nvPr>
        </p:nvGraphicFramePr>
        <p:xfrm>
          <a:off x="81280" y="229393"/>
          <a:ext cx="9902315" cy="344495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3" name="TextBox 32">
            <a:extLst>
              <a:ext uri="{FF2B5EF4-FFF2-40B4-BE49-F238E27FC236}">
                <a16:creationId xmlns:a16="http://schemas.microsoft.com/office/drawing/2014/main" id="{86F404C2-04A4-B446-8D4A-1A94A0A74A18}"/>
              </a:ext>
            </a:extLst>
          </p:cNvPr>
          <p:cNvSpPr txBox="1"/>
          <p:nvPr/>
        </p:nvSpPr>
        <p:spPr>
          <a:xfrm>
            <a:off x="3768629" y="5121079"/>
            <a:ext cx="4206240" cy="276999"/>
          </a:xfrm>
          <a:prstGeom prst="rect">
            <a:avLst/>
          </a:prstGeom>
          <a:noFill/>
        </p:spPr>
        <p:txBody>
          <a:bodyPr wrap="square" rtlCol="0">
            <a:spAutoFit/>
          </a:bodyPr>
          <a:lstStyle/>
          <a:p>
            <a:r>
              <a:rPr lang="en-US" sz="1200"/>
              <a:t>Fig 10.  Outlier Treatment – Annual Income</a:t>
            </a:r>
          </a:p>
        </p:txBody>
      </p:sp>
      <p:sp>
        <p:nvSpPr>
          <p:cNvPr id="10" name="TextBox 9">
            <a:extLst>
              <a:ext uri="{FF2B5EF4-FFF2-40B4-BE49-F238E27FC236}">
                <a16:creationId xmlns:a16="http://schemas.microsoft.com/office/drawing/2014/main" id="{4609DBF6-F690-6947-8D73-E4D7F2FF3B48}"/>
              </a:ext>
            </a:extLst>
          </p:cNvPr>
          <p:cNvSpPr txBox="1"/>
          <p:nvPr/>
        </p:nvSpPr>
        <p:spPr>
          <a:xfrm>
            <a:off x="822943" y="2644655"/>
            <a:ext cx="2280213" cy="338554"/>
          </a:xfrm>
          <a:prstGeom prst="rect">
            <a:avLst/>
          </a:prstGeom>
          <a:noFill/>
        </p:spPr>
        <p:txBody>
          <a:bodyPr wrap="square" rtlCol="0">
            <a:spAutoFit/>
          </a:bodyPr>
          <a:lstStyle/>
          <a:p>
            <a:r>
              <a:rPr lang="en-US" sz="1600" b="1"/>
              <a:t>Examples:</a:t>
            </a:r>
          </a:p>
        </p:txBody>
      </p:sp>
      <p:sp>
        <p:nvSpPr>
          <p:cNvPr id="37" name="TextBox 36">
            <a:extLst>
              <a:ext uri="{FF2B5EF4-FFF2-40B4-BE49-F238E27FC236}">
                <a16:creationId xmlns:a16="http://schemas.microsoft.com/office/drawing/2014/main" id="{AED2E281-DFE7-714D-BAC2-A225FBA92BD1}"/>
              </a:ext>
            </a:extLst>
          </p:cNvPr>
          <p:cNvSpPr txBox="1"/>
          <p:nvPr/>
        </p:nvSpPr>
        <p:spPr>
          <a:xfrm>
            <a:off x="4131537" y="7361528"/>
            <a:ext cx="4206240" cy="276999"/>
          </a:xfrm>
          <a:prstGeom prst="rect">
            <a:avLst/>
          </a:prstGeom>
          <a:noFill/>
        </p:spPr>
        <p:txBody>
          <a:bodyPr wrap="square" rtlCol="0">
            <a:spAutoFit/>
          </a:bodyPr>
          <a:lstStyle/>
          <a:p>
            <a:r>
              <a:rPr lang="en-US" sz="1200"/>
              <a:t>Fig 11. Handling data sparsity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80;p21">
            <a:extLst>
              <a:ext uri="{FF2B5EF4-FFF2-40B4-BE49-F238E27FC236}">
                <a16:creationId xmlns:a16="http://schemas.microsoft.com/office/drawing/2014/main" id="{1C547859-15C9-9144-B4FD-462D24178E03}"/>
              </a:ext>
            </a:extLst>
          </p:cNvPr>
          <p:cNvSpPr txBox="1"/>
          <p:nvPr/>
        </p:nvSpPr>
        <p:spPr>
          <a:xfrm>
            <a:off x="882097" y="1635718"/>
            <a:ext cx="1041300" cy="411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8" name="Google Shape;387;p21">
            <a:extLst>
              <a:ext uri="{FF2B5EF4-FFF2-40B4-BE49-F238E27FC236}">
                <a16:creationId xmlns:a16="http://schemas.microsoft.com/office/drawing/2014/main" id="{CB9DF621-1E84-8B4C-95C0-F143CE272A44}"/>
              </a:ext>
            </a:extLst>
          </p:cNvPr>
          <p:cNvSpPr txBox="1">
            <a:spLocks noGrp="1"/>
          </p:cNvSpPr>
          <p:nvPr>
            <p:ph type="title"/>
          </p:nvPr>
        </p:nvSpPr>
        <p:spPr>
          <a:xfrm>
            <a:off x="328575" y="0"/>
            <a:ext cx="9781500" cy="808800"/>
          </a:xfrm>
          <a:prstGeom prst="rect">
            <a:avLst/>
          </a:prstGeom>
        </p:spPr>
        <p:txBody>
          <a:bodyPr spcFirstLastPara="1" wrap="square" lIns="113100" tIns="113100" rIns="113100" bIns="113100" anchor="t" anchorCtr="0">
            <a:noAutofit/>
          </a:bodyPr>
          <a:lstStyle/>
          <a:p>
            <a:pPr marL="0" lvl="0" indent="0" algn="l" rtl="0">
              <a:spcBef>
                <a:spcPts val="0"/>
              </a:spcBef>
              <a:spcAft>
                <a:spcPts val="0"/>
              </a:spcAft>
              <a:buNone/>
            </a:pPr>
            <a:r>
              <a:rPr lang="en" sz="3100">
                <a:latin typeface="Lato"/>
                <a:ea typeface="Lato"/>
                <a:cs typeface="Lato"/>
                <a:sym typeface="Lato"/>
              </a:rPr>
              <a:t>DATA MODELING</a:t>
            </a:r>
            <a:endParaRPr sz="3100">
              <a:latin typeface="Lato"/>
              <a:ea typeface="Lato"/>
              <a:cs typeface="Lato"/>
              <a:sym typeface="Lato"/>
            </a:endParaRPr>
          </a:p>
          <a:p>
            <a:pPr marL="0" lvl="0" indent="0" algn="l" rtl="0">
              <a:spcBef>
                <a:spcPts val="0"/>
              </a:spcBef>
              <a:spcAft>
                <a:spcPts val="0"/>
              </a:spcAft>
              <a:buNone/>
            </a:pPr>
            <a:endParaRPr sz="3100">
              <a:solidFill>
                <a:srgbClr val="000000"/>
              </a:solidFill>
              <a:latin typeface="Lato"/>
              <a:ea typeface="Lato"/>
              <a:cs typeface="Lato"/>
              <a:sym typeface="Lato"/>
            </a:endParaRPr>
          </a:p>
        </p:txBody>
      </p:sp>
      <p:pic>
        <p:nvPicPr>
          <p:cNvPr id="10" name="Picture 9">
            <a:extLst>
              <a:ext uri="{FF2B5EF4-FFF2-40B4-BE49-F238E27FC236}">
                <a16:creationId xmlns:a16="http://schemas.microsoft.com/office/drawing/2014/main" id="{5454FFF1-285E-C34D-8980-AC34D925A8B3}"/>
              </a:ext>
            </a:extLst>
          </p:cNvPr>
          <p:cNvPicPr>
            <a:picLocks noChangeAspect="1"/>
          </p:cNvPicPr>
          <p:nvPr/>
        </p:nvPicPr>
        <p:blipFill rotWithShape="1">
          <a:blip r:embed="rId3"/>
          <a:srcRect b="73529"/>
          <a:stretch/>
        </p:blipFill>
        <p:spPr>
          <a:xfrm>
            <a:off x="584465" y="5878937"/>
            <a:ext cx="3080734" cy="979126"/>
          </a:xfrm>
          <a:prstGeom prst="rect">
            <a:avLst/>
          </a:prstGeom>
        </p:spPr>
      </p:pic>
      <p:pic>
        <p:nvPicPr>
          <p:cNvPr id="11" name="Picture 10">
            <a:extLst>
              <a:ext uri="{FF2B5EF4-FFF2-40B4-BE49-F238E27FC236}">
                <a16:creationId xmlns:a16="http://schemas.microsoft.com/office/drawing/2014/main" id="{2B2509F7-40B2-B243-8B29-EA1E6B4AB1D1}"/>
              </a:ext>
            </a:extLst>
          </p:cNvPr>
          <p:cNvPicPr>
            <a:picLocks noChangeAspect="1"/>
          </p:cNvPicPr>
          <p:nvPr/>
        </p:nvPicPr>
        <p:blipFill rotWithShape="1">
          <a:blip r:embed="rId3"/>
          <a:srcRect t="34011" b="38651"/>
          <a:stretch/>
        </p:blipFill>
        <p:spPr>
          <a:xfrm>
            <a:off x="3678958" y="5878937"/>
            <a:ext cx="3080734" cy="1011225"/>
          </a:xfrm>
          <a:prstGeom prst="rect">
            <a:avLst/>
          </a:prstGeom>
        </p:spPr>
      </p:pic>
      <p:pic>
        <p:nvPicPr>
          <p:cNvPr id="12" name="Picture 11">
            <a:extLst>
              <a:ext uri="{FF2B5EF4-FFF2-40B4-BE49-F238E27FC236}">
                <a16:creationId xmlns:a16="http://schemas.microsoft.com/office/drawing/2014/main" id="{55D6F5F5-42BB-BA49-BCF6-1BD89C18F1D6}"/>
              </a:ext>
            </a:extLst>
          </p:cNvPr>
          <p:cNvPicPr>
            <a:picLocks noChangeAspect="1"/>
          </p:cNvPicPr>
          <p:nvPr/>
        </p:nvPicPr>
        <p:blipFill rotWithShape="1">
          <a:blip r:embed="rId3"/>
          <a:srcRect t="68200"/>
          <a:stretch/>
        </p:blipFill>
        <p:spPr>
          <a:xfrm>
            <a:off x="6773451" y="5878937"/>
            <a:ext cx="3080734" cy="1176238"/>
          </a:xfrm>
          <a:prstGeom prst="rect">
            <a:avLst/>
          </a:prstGeom>
        </p:spPr>
      </p:pic>
      <p:sp>
        <p:nvSpPr>
          <p:cNvPr id="13" name="Google Shape;376;p21">
            <a:extLst>
              <a:ext uri="{FF2B5EF4-FFF2-40B4-BE49-F238E27FC236}">
                <a16:creationId xmlns:a16="http://schemas.microsoft.com/office/drawing/2014/main" id="{2AC18192-62AC-214E-A89F-716A8AF7A2ED}"/>
              </a:ext>
            </a:extLst>
          </p:cNvPr>
          <p:cNvSpPr txBox="1"/>
          <p:nvPr/>
        </p:nvSpPr>
        <p:spPr>
          <a:xfrm>
            <a:off x="3339214" y="7065690"/>
            <a:ext cx="3434237" cy="46011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mn-lt"/>
                <a:ea typeface="Lato"/>
                <a:cs typeface="Lato"/>
                <a:sym typeface="Lato"/>
              </a:rPr>
              <a:t>F</a:t>
            </a:r>
            <a:r>
              <a:rPr lang="en-US" sz="1200" err="1">
                <a:latin typeface="+mn-lt"/>
                <a:ea typeface="Lato"/>
                <a:cs typeface="Lato"/>
                <a:sym typeface="Lato"/>
              </a:rPr>
              <a:t>i</a:t>
            </a:r>
            <a:r>
              <a:rPr lang="en" sz="1200">
                <a:latin typeface="+mn-lt"/>
                <a:ea typeface="Lato"/>
                <a:cs typeface="Lato"/>
                <a:sym typeface="Lato"/>
              </a:rPr>
              <a:t>g 13 . Model Performance – Classification Report</a:t>
            </a:r>
            <a:endParaRPr sz="1200">
              <a:latin typeface="+mn-lt"/>
              <a:ea typeface="Lato"/>
              <a:cs typeface="Lato"/>
              <a:sym typeface="Lato"/>
            </a:endParaRPr>
          </a:p>
        </p:txBody>
      </p:sp>
      <p:pic>
        <p:nvPicPr>
          <p:cNvPr id="14" name="Picture 13">
            <a:extLst>
              <a:ext uri="{FF2B5EF4-FFF2-40B4-BE49-F238E27FC236}">
                <a16:creationId xmlns:a16="http://schemas.microsoft.com/office/drawing/2014/main" id="{1CF3F40C-7EE4-8640-902E-1938D2DD3C3E}"/>
              </a:ext>
            </a:extLst>
          </p:cNvPr>
          <p:cNvPicPr>
            <a:picLocks noChangeAspect="1"/>
          </p:cNvPicPr>
          <p:nvPr/>
        </p:nvPicPr>
        <p:blipFill rotWithShape="1">
          <a:blip r:embed="rId4">
            <a:duotone>
              <a:schemeClr val="accent2">
                <a:shade val="45000"/>
                <a:satMod val="135000"/>
              </a:schemeClr>
              <a:prstClr val="white"/>
            </a:duotone>
          </a:blip>
          <a:srcRect l="537" t="38"/>
          <a:stretch/>
        </p:blipFill>
        <p:spPr>
          <a:xfrm>
            <a:off x="3973231" y="1063160"/>
            <a:ext cx="5880953" cy="4148038"/>
          </a:xfrm>
          <a:prstGeom prst="rect">
            <a:avLst/>
          </a:prstGeom>
          <a:ln>
            <a:solidFill>
              <a:srgbClr val="71A5C4"/>
            </a:solidFill>
          </a:ln>
        </p:spPr>
      </p:pic>
      <p:graphicFrame>
        <p:nvGraphicFramePr>
          <p:cNvPr id="20" name="Diagram 19">
            <a:extLst>
              <a:ext uri="{FF2B5EF4-FFF2-40B4-BE49-F238E27FC236}">
                <a16:creationId xmlns:a16="http://schemas.microsoft.com/office/drawing/2014/main" id="{387C0F04-1862-BB44-BB31-94C0696F4ADE}"/>
              </a:ext>
            </a:extLst>
          </p:cNvPr>
          <p:cNvGraphicFramePr/>
          <p:nvPr>
            <p:extLst>
              <p:ext uri="{D42A27DB-BD31-4B8C-83A1-F6EECF244321}">
                <p14:modId xmlns:p14="http://schemas.microsoft.com/office/powerpoint/2010/main" val="301010486"/>
              </p:ext>
            </p:extLst>
          </p:nvPr>
        </p:nvGraphicFramePr>
        <p:xfrm>
          <a:off x="204216" y="1019049"/>
          <a:ext cx="3526249" cy="41480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3" name="TextBox 22">
            <a:extLst>
              <a:ext uri="{FF2B5EF4-FFF2-40B4-BE49-F238E27FC236}">
                <a16:creationId xmlns:a16="http://schemas.microsoft.com/office/drawing/2014/main" id="{D72BC118-F0C9-2746-86CA-25E467E387C8}"/>
              </a:ext>
            </a:extLst>
          </p:cNvPr>
          <p:cNvSpPr txBox="1"/>
          <p:nvPr/>
        </p:nvSpPr>
        <p:spPr>
          <a:xfrm>
            <a:off x="4835815" y="5267953"/>
            <a:ext cx="5056094" cy="523220"/>
          </a:xfrm>
          <a:prstGeom prst="rect">
            <a:avLst/>
          </a:prstGeom>
          <a:noFill/>
        </p:spPr>
        <p:txBody>
          <a:bodyPr wrap="square">
            <a:spAutoFit/>
          </a:bodyPr>
          <a:lstStyle/>
          <a:p>
            <a:pPr marL="0" lvl="0" indent="0" algn="ctr" rtl="0">
              <a:spcBef>
                <a:spcPts val="0"/>
              </a:spcBef>
              <a:spcAft>
                <a:spcPts val="0"/>
              </a:spcAft>
              <a:buNone/>
            </a:pPr>
            <a:r>
              <a:rPr lang="en-US" sz="1400">
                <a:latin typeface="+mn-lt"/>
                <a:ea typeface="Lato"/>
                <a:cs typeface="Lato"/>
                <a:sym typeface="Lato"/>
              </a:rPr>
              <a:t>Fig 12 . Feature Importance plot for Random Forest with SMOTE model</a:t>
            </a:r>
          </a:p>
        </p:txBody>
      </p:sp>
    </p:spTree>
    <p:extLst>
      <p:ext uri="{BB962C8B-B14F-4D97-AF65-F5344CB8AC3E}">
        <p14:creationId xmlns:p14="http://schemas.microsoft.com/office/powerpoint/2010/main" val="520444154"/>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1945</Words>
  <Application>Microsoft Macintosh PowerPoint</Application>
  <PresentationFormat>Custom</PresentationFormat>
  <Paragraphs>152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Wingdings</vt:lpstr>
      <vt:lpstr>Nunito</vt:lpstr>
      <vt:lpstr>Lato</vt:lpstr>
      <vt:lpstr>Raleway</vt:lpstr>
      <vt:lpstr>Streamline</vt:lpstr>
      <vt:lpstr>CREDIT RISK ANALYSIS IN  SOCIAL LENDING ECOSYSTEM </vt:lpstr>
      <vt:lpstr>PowerPoint Presentation</vt:lpstr>
      <vt:lpstr>OVERVIEW</vt:lpstr>
      <vt:lpstr>Data Overview</vt:lpstr>
      <vt:lpstr>EDA: REGION WISE LOAN TARGET</vt:lpstr>
      <vt:lpstr>EDA: LOAN STATISTICS</vt:lpstr>
      <vt:lpstr>EDA</vt:lpstr>
      <vt:lpstr>DATA PREPROCESSING</vt:lpstr>
      <vt:lpstr>DATA MODELING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ANALYSIS IN  SOCIAL LENDING ECOSYSTEM </dc:title>
  <cp:lastModifiedBy>Harshita Ved</cp:lastModifiedBy>
  <cp:revision>2</cp:revision>
  <dcterms:modified xsi:type="dcterms:W3CDTF">2022-02-28T06:28:32Z</dcterms:modified>
</cp:coreProperties>
</file>