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1YMwkB3MposodDFZIUt21Ex+b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0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297900" y="1216385"/>
            <a:ext cx="9560402" cy="155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US" sz="2800"/>
              <a:t>Project Based Learning Presentation</a:t>
            </a:r>
            <a:br>
              <a:rPr lang="en-US" sz="2800"/>
            </a:br>
            <a:r>
              <a:rPr lang="en-US" sz="2800"/>
              <a:t>On,</a:t>
            </a:r>
            <a:endParaRPr sz="2800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418896" y="2514804"/>
            <a:ext cx="1042626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30"/>
              <a:buNone/>
            </a:pPr>
            <a:r>
              <a:rPr lang="en-US" sz="3330"/>
              <a:t>                               </a:t>
            </a:r>
            <a:endParaRPr sz="277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330"/>
              <a:buNone/>
            </a:pPr>
            <a:r>
              <a:t/>
            </a:r>
            <a:endParaRPr sz="333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40"/>
              <a:buNone/>
            </a:pPr>
            <a:r>
              <a:rPr b="1" lang="en-US" sz="4440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HOTEL BOOKING MANAGEMENT SYSTEM</a:t>
            </a:r>
            <a:endParaRPr/>
          </a:p>
        </p:txBody>
      </p:sp>
      <p:pic>
        <p:nvPicPr>
          <p:cNvPr descr="Kit-Revised-College-Logo_3"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226" y="275850"/>
            <a:ext cx="2070386" cy="1029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8628993" y="5686097"/>
            <a:ext cx="29639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- 8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2033631" y="641864"/>
            <a:ext cx="8911687" cy="393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Team: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800"/>
              <a:t>Vedika Hardikar   			TY_CSE_20</a:t>
            </a:r>
            <a:br>
              <a:rPr lang="en-US" sz="2800"/>
            </a:br>
            <a:r>
              <a:rPr lang="en-US" sz="2800"/>
              <a:t>Shivam Hasurkar  			TY_CSE_22</a:t>
            </a:r>
            <a:br>
              <a:rPr lang="en-US" sz="2800"/>
            </a:br>
            <a:r>
              <a:rPr lang="en-US" sz="2800"/>
              <a:t>Sharvaree Nabar 			TY_CSE_34</a:t>
            </a:r>
            <a:br>
              <a:rPr lang="en-US" sz="2800"/>
            </a:br>
            <a:r>
              <a:rPr lang="en-US" sz="2800"/>
              <a:t>Naela Naikwade  			TY_CSE_35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Objectives: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2349515" y="177100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This service shall provide service to on-line customers, employee and administrators.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To offer easy, simple and quick booking experience to the guests.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To provide a platform to manage on-desk and online bookings.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To display organized information of hotel, prices and pictures.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They can search, book the room or cancel the booked room on the Reservation site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Objectives:</a:t>
            </a:r>
            <a:endParaRPr/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2411659" y="1663084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Customer information will be stored which can be accessed anytime.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A user-friendly interface for customers for the easy booking process.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To understand the fundamental concepts of SQL and its implementation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It provides an easy way to book hotel room without wasting time and energy.</a:t>
            </a:r>
            <a:endParaRPr sz="2400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It is popular method of booking rooms.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The owner of the hotel can add multiple rooms to the system, also can change prices of hotel rooms when needed.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It will provide pictures of the hotels and rooms that are available in particular location.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The system will manage all the data like customer information, booking date, check in date, checkout date.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Customer can get knowledge of the hotel by using this online travel agency to compare prices and facilities at different hotels.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Customer will be categorized into family and company.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The type of </a:t>
            </a:r>
            <a:r>
              <a:rPr lang="en-US" sz="2400"/>
              <a:t>accommodation</a:t>
            </a:r>
            <a:r>
              <a:rPr lang="en-US" sz="2400"/>
              <a:t> will be suggested by the hotel based on the room types.</a:t>
            </a:r>
            <a:endParaRPr sz="2400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2133175" y="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0050"/>
            <a:ext cx="12192000" cy="61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Plan of Work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1740023" y="1704513"/>
            <a:ext cx="9764589" cy="4206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Team Formation:   (02</a:t>
            </a:r>
            <a:r>
              <a:rPr baseline="30000" lang="en-US"/>
              <a:t>nd</a:t>
            </a:r>
            <a:r>
              <a:rPr lang="en-US"/>
              <a:t> week)       3</a:t>
            </a:r>
            <a:r>
              <a:rPr baseline="30000" lang="en-US"/>
              <a:t>rd</a:t>
            </a:r>
            <a:r>
              <a:rPr lang="en-US"/>
              <a:t> August 2019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Discussion on Problem for PBL:  (03</a:t>
            </a:r>
            <a:r>
              <a:rPr baseline="30000" lang="en-US"/>
              <a:t>rd</a:t>
            </a:r>
            <a:r>
              <a:rPr lang="en-US"/>
              <a:t> Week)  21</a:t>
            </a:r>
            <a:r>
              <a:rPr baseline="30000" lang="en-US"/>
              <a:t>st</a:t>
            </a:r>
            <a:r>
              <a:rPr lang="en-US"/>
              <a:t> August 2019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PBL Presentation: (05</a:t>
            </a:r>
            <a:r>
              <a:rPr baseline="30000" lang="en-US"/>
              <a:t>th</a:t>
            </a:r>
            <a:r>
              <a:rPr lang="en-US"/>
              <a:t> Week)  01</a:t>
            </a:r>
            <a:r>
              <a:rPr baseline="30000" lang="en-US"/>
              <a:t>st</a:t>
            </a:r>
            <a:r>
              <a:rPr lang="en-US"/>
              <a:t> September 2019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completion for correction : (06</a:t>
            </a:r>
            <a:r>
              <a:rPr baseline="30000" lang="en-US"/>
              <a:t>th</a:t>
            </a:r>
            <a:r>
              <a:rPr lang="en-US"/>
              <a:t> Week)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Project Progress Presentation: (10th Week)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Completion/ Improvements: (11</a:t>
            </a:r>
            <a:r>
              <a:rPr baseline="30000" lang="en-US"/>
              <a:t>th</a:t>
            </a:r>
            <a:r>
              <a:rPr lang="en-US"/>
              <a:t> Week)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Final Presentation:(13</a:t>
            </a:r>
            <a:r>
              <a:rPr baseline="30000" lang="en-US"/>
              <a:t>th</a:t>
            </a:r>
            <a:r>
              <a:rPr lang="en-US"/>
              <a:t> Week)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3773214" y="2799751"/>
            <a:ext cx="781547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 Rounded"/>
              <a:buNone/>
            </a:pPr>
            <a:r>
              <a:rPr b="1" lang="en-US" sz="6000">
                <a:solidFill>
                  <a:srgbClr val="C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 b="1" sz="6000">
              <a:solidFill>
                <a:srgbClr val="C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2019-08-31T15:19:28Z</dcterms:created>
  <dc:creator>Naela Naikwade</dc:creator>
</cp:coreProperties>
</file>