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65BD-0E84-E6CE-68AB-A4F03927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4C54-A142-331C-7B50-16713F70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1F90-6A4B-F5A4-EFDD-E22AE8D4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0409-38E5-AC45-1438-F7CDB4A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B804-DAE1-1A13-0616-EC36EA6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6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22A2-0D6E-004A-EA03-F91F9E4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D1EC5-BE71-A1F3-EC50-CFCF0A35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76DA-9E8A-8E3B-6903-79111EAD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DBB1-C72C-EC84-CC7B-862B356C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80C-89C1-CE0A-CE97-6F8098C9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CFE7D-B55E-CF8F-0C7F-10551321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4F4CD-7FAB-527E-97C6-2809619C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B0FC-5D52-3AE8-FD27-3DA4593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9E4F-8804-139A-301D-F95DAD6B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F887-783D-4FD7-9DC9-FE205169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551F-B683-95CB-EA91-6A2A8860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5BA2-D36C-8CA5-35FE-52D72F87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0DC9-E1F1-0E63-92CC-E8F112C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FB9C-6D76-CB2B-E500-6886C09C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E98B-A3C3-9048-F14A-B0CD290F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33E6-9796-B77C-5EC9-B292403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5ACC-81B3-1C23-D2C9-7F791C85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6B41-816A-945D-73D0-6CAA70B1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1B91-24F1-D9B3-9CE4-8E9B1ABC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D14B-5877-8D7F-626D-5F88848A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E1E-37A7-9BC6-06C1-8FE813F0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6DBB-D33F-A27F-AF1C-5462B0E79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3A4D-293C-8B2E-2C87-674AF005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09C0-2364-DC43-13F7-0934838E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586A-77EB-6999-7B42-474A85BA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953B-FC82-B265-7618-59FFB00D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9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A1F-A6BE-68D5-2242-8C7010DB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B0E-E03D-E8C5-A451-F50CBFFD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E0E3D-17D4-DDEC-EECB-ABD5229E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3BCEF-D32F-01FC-1D54-CA82028E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DF1C1-7DDE-2774-51B8-6A94882F8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3C7B-5700-E06C-79E3-7952EC1B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5257C-2472-391F-BBEA-93E97EA4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42AEB-F655-2236-374F-8E95827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464F-8A07-E092-CB2C-37F86047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CFC46-165F-145B-E5FA-1632246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C58E9-F61F-1997-B69B-67D7AAEE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10BAE-FBF1-9153-FCF9-65A7E4D0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83C1-1493-28E0-253A-70264F4B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0F0A9-A1B2-F3E4-D382-39F13CDE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AC5D7-13AF-5FEF-C6C7-43DFFACC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4FCB-65AD-CACE-1A5F-0BD648ED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2F83-8693-393E-4411-5040C184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0BDEA-F45D-322F-9DEB-07F707A3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88D5-8CDA-AFEA-87AE-79778D79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8F22F-DB4E-9440-83BB-8A163B42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D106C-C234-857C-841C-D2AEA39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E03-B8B1-32B4-77EB-C4FE16A9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449F-6266-4C4F-0E3D-B2A0A813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88AD8-1873-3E86-5035-C783166CF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0BDE-8246-2911-8179-87592FC4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1659-475B-E1E6-B2D3-B0C529F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4C41-ACA3-69BC-D2D3-ED442F82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29E10-6306-A528-9BCC-695237CF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0A87-202B-6D3A-7B39-FD650CCE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6CE6-8DD5-E91C-1BAE-BE0E6334B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71097-2DCA-4CEE-A2B7-69F97E67A3C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2B3F-AAC5-DD6C-8037-FA582A3FB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C27A-15F7-A30E-20D9-29EBCBD91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57D79-C9CA-45A7-8C9A-2D78E1BC1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3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A067-50BF-1B68-F6BA-CA7FB82C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9D25-2797-A16A-F264-9EA8C5FD9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BB35BBB-5063-61C8-D71F-2C3A67032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098"/>
            <a:ext cx="12192000" cy="63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EB67475-CA80-49FA-BBE8-BAE7F56D0D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8" y="365125"/>
            <a:ext cx="11936412" cy="6413500"/>
          </a:xfrm>
        </p:spPr>
      </p:pic>
    </p:spTree>
    <p:extLst>
      <p:ext uri="{BB962C8B-B14F-4D97-AF65-F5344CB8AC3E}">
        <p14:creationId xmlns:p14="http://schemas.microsoft.com/office/powerpoint/2010/main" val="289539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4F43536-E9B5-660B-745E-29240B86C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9"/>
            <a:ext cx="12192000" cy="66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65DF17C-9C98-4DAE-B489-968E9E50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38"/>
            <a:ext cx="12192000" cy="60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8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83BFDC03-8C31-7FE3-1583-3D23ED9A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9"/>
            <a:ext cx="12192000" cy="6614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2C96-85BD-E5F1-CC16-8D0D090A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87BAB-8823-5BA6-A437-8282A88B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2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Vedika Gupta</dc:creator>
  <cp:lastModifiedBy>Vedika Gupta</cp:lastModifiedBy>
  <cp:revision>3</cp:revision>
  <dcterms:created xsi:type="dcterms:W3CDTF">2025-02-01T06:49:58Z</dcterms:created>
  <dcterms:modified xsi:type="dcterms:W3CDTF">2025-02-01T06:59:34Z</dcterms:modified>
</cp:coreProperties>
</file>