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21E9A-764B-4645-AB9A-5D61AD548D37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DD3B4-6CD7-4C39-8450-01428E9CB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929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21E9A-764B-4645-AB9A-5D61AD548D37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DD3B4-6CD7-4C39-8450-01428E9CB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22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21E9A-764B-4645-AB9A-5D61AD548D37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DD3B4-6CD7-4C39-8450-01428E9CB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21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21E9A-764B-4645-AB9A-5D61AD548D37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DD3B4-6CD7-4C39-8450-01428E9CB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236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21E9A-764B-4645-AB9A-5D61AD548D37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DD3B4-6CD7-4C39-8450-01428E9CB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513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21E9A-764B-4645-AB9A-5D61AD548D37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DD3B4-6CD7-4C39-8450-01428E9CB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37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21E9A-764B-4645-AB9A-5D61AD548D37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DD3B4-6CD7-4C39-8450-01428E9CB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749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21E9A-764B-4645-AB9A-5D61AD548D37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DD3B4-6CD7-4C39-8450-01428E9CB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99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21E9A-764B-4645-AB9A-5D61AD548D37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DD3B4-6CD7-4C39-8450-01428E9CB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7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21E9A-764B-4645-AB9A-5D61AD548D37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DD3B4-6CD7-4C39-8450-01428E9CB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0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21E9A-764B-4645-AB9A-5D61AD548D37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DD3B4-6CD7-4C39-8450-01428E9CB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40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21E9A-764B-4645-AB9A-5D61AD548D37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DD3B4-6CD7-4C39-8450-01428E9CB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553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0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FUNCTIONAL REQUIREMENTS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Customers – Students buy the books</a:t>
            </a:r>
          </a:p>
          <a:p>
            <a:r>
              <a:rPr lang="en-US" sz="2400" dirty="0" smtClean="0"/>
              <a:t>Sellers – Students sell the books</a:t>
            </a:r>
          </a:p>
          <a:p>
            <a:r>
              <a:rPr lang="en-US" sz="2400" dirty="0"/>
              <a:t>Database </a:t>
            </a:r>
            <a:r>
              <a:rPr lang="en-US" sz="2400" dirty="0" smtClean="0"/>
              <a:t>administrator - Update information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306363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NON – FUNCTIONAL REQUIREMENTS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Performance</a:t>
            </a:r>
          </a:p>
          <a:p>
            <a:r>
              <a:rPr lang="en-US" sz="2400" dirty="0" smtClean="0"/>
              <a:t>Reliability</a:t>
            </a:r>
          </a:p>
          <a:p>
            <a:r>
              <a:rPr lang="en-US" sz="2400" dirty="0" smtClean="0"/>
              <a:t>Maintainability</a:t>
            </a:r>
          </a:p>
          <a:p>
            <a:r>
              <a:rPr lang="en-US" sz="2400" dirty="0" smtClean="0"/>
              <a:t>Availability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42821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27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FUNCTIONAL REQUIREMENTS</vt:lpstr>
      <vt:lpstr>NON – FUNCTIONAL REQUIREMENTS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ANIKET</dc:creator>
  <cp:lastModifiedBy>ANIKET</cp:lastModifiedBy>
  <cp:revision>1</cp:revision>
  <dcterms:created xsi:type="dcterms:W3CDTF">2017-10-30T09:08:29Z</dcterms:created>
  <dcterms:modified xsi:type="dcterms:W3CDTF">2017-10-30T09:14:58Z</dcterms:modified>
</cp:coreProperties>
</file>