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c60cff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c60cff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c60cff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c60cff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c60cff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5c60cf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c60cff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5c60cff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d93ea2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d93ea2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d93ea2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d93ea2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db300e2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db300e2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44575"/>
            <a:ext cx="8520600" cy="13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Times New Roman"/>
                <a:ea typeface="Times New Roman"/>
                <a:cs typeface="Times New Roman"/>
                <a:sym typeface="Times New Roman"/>
              </a:rPr>
              <a:t>Java Banking Project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Vedika.R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135350"/>
            <a:ext cx="85206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75" y="1199025"/>
            <a:ext cx="7010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52050"/>
            <a:ext cx="85206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00" y="600075"/>
            <a:ext cx="7849825" cy="44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35350"/>
            <a:ext cx="85206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Code output Screenshots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25" y="676850"/>
            <a:ext cx="4335150" cy="43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52050"/>
            <a:ext cx="85206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Code output Screenshots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-10889" l="0" r="0" t="0"/>
          <a:stretch/>
        </p:blipFill>
        <p:spPr>
          <a:xfrm>
            <a:off x="89925" y="1578800"/>
            <a:ext cx="3762375" cy="3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775" y="1578800"/>
            <a:ext cx="3771900" cy="24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62250" y="718425"/>
            <a:ext cx="59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is an example for depositing the amount in the account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0" y="52050"/>
            <a:ext cx="85206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Code output Screenshots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850" y="1547550"/>
            <a:ext cx="42957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78950" y="843375"/>
            <a:ext cx="59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checks for the account number for each case and looks if it exists or not.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52050"/>
            <a:ext cx="85206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Code output Screenshots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975" y="1537150"/>
            <a:ext cx="45529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968300" y="947475"/>
            <a:ext cx="65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When the withdrawing amount is more than the current balance in the account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52050"/>
            <a:ext cx="8520600" cy="6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Code output Screenshots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68300" y="947475"/>
            <a:ext cx="65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shows the balance in the account and if the account exists or not . It asks if we want to continue further…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500" y="1500075"/>
            <a:ext cx="4131860" cy="3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