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6.xml" ContentType="application/vnd.openxmlformats-officedocument.presentationml.notesSlide+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diagrams/data13.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0.xml" ContentType="application/vnd.openxmlformats-officedocument.presentationml.notesSlide+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47"/>
  </p:notesMasterIdLst>
  <p:sldIdLst>
    <p:sldId id="256" r:id="rId2"/>
    <p:sldId id="262" r:id="rId3"/>
    <p:sldId id="317" r:id="rId4"/>
    <p:sldId id="335" r:id="rId5"/>
    <p:sldId id="277" r:id="rId6"/>
    <p:sldId id="318" r:id="rId7"/>
    <p:sldId id="283" r:id="rId8"/>
    <p:sldId id="284" r:id="rId9"/>
    <p:sldId id="316" r:id="rId10"/>
    <p:sldId id="300" r:id="rId11"/>
    <p:sldId id="301" r:id="rId12"/>
    <p:sldId id="302" r:id="rId13"/>
    <p:sldId id="288" r:id="rId14"/>
    <p:sldId id="296" r:id="rId15"/>
    <p:sldId id="297" r:id="rId16"/>
    <p:sldId id="307" r:id="rId17"/>
    <p:sldId id="304" r:id="rId18"/>
    <p:sldId id="305" r:id="rId19"/>
    <p:sldId id="306" r:id="rId20"/>
    <p:sldId id="270" r:id="rId21"/>
    <p:sldId id="289" r:id="rId22"/>
    <p:sldId id="308" r:id="rId23"/>
    <p:sldId id="310" r:id="rId24"/>
    <p:sldId id="290" r:id="rId25"/>
    <p:sldId id="311" r:id="rId26"/>
    <p:sldId id="313" r:id="rId27"/>
    <p:sldId id="320" r:id="rId28"/>
    <p:sldId id="322" r:id="rId29"/>
    <p:sldId id="325" r:id="rId30"/>
    <p:sldId id="326" r:id="rId31"/>
    <p:sldId id="323" r:id="rId32"/>
    <p:sldId id="260" r:id="rId33"/>
    <p:sldId id="314" r:id="rId34"/>
    <p:sldId id="315" r:id="rId35"/>
    <p:sldId id="341" r:id="rId36"/>
    <p:sldId id="292" r:id="rId37"/>
    <p:sldId id="329" r:id="rId38"/>
    <p:sldId id="337" r:id="rId39"/>
    <p:sldId id="331" r:id="rId40"/>
    <p:sldId id="333" r:id="rId41"/>
    <p:sldId id="332" r:id="rId42"/>
    <p:sldId id="336" r:id="rId43"/>
    <p:sldId id="342" r:id="rId44"/>
    <p:sldId id="293" r:id="rId45"/>
    <p:sldId id="33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Sayali" id="{B54B1140-960A-440A-BA95-083675FF832D}">
          <p14:sldIdLst>
            <p14:sldId id="256"/>
            <p14:sldId id="262"/>
            <p14:sldId id="317"/>
            <p14:sldId id="335"/>
            <p14:sldId id="277"/>
            <p14:sldId id="318"/>
          </p14:sldIdLst>
        </p14:section>
        <p14:section name="Association rules - Latika" id="{5D96CF9B-F742-4534-B1B2-8346100EAE99}">
          <p14:sldIdLst>
            <p14:sldId id="283"/>
            <p14:sldId id="284"/>
            <p14:sldId id="316"/>
            <p14:sldId id="300"/>
            <p14:sldId id="301"/>
            <p14:sldId id="302"/>
          </p14:sldIdLst>
        </p14:section>
        <p14:section name="Linear - Arpit" id="{179DD127-2A82-4DBE-98CB-01662AE43A3C}">
          <p14:sldIdLst>
            <p14:sldId id="288"/>
            <p14:sldId id="296"/>
            <p14:sldId id="297"/>
            <p14:sldId id="307"/>
            <p14:sldId id="304"/>
            <p14:sldId id="305"/>
            <p14:sldId id="306"/>
          </p14:sldIdLst>
        </p14:section>
        <p14:section name="R-Part - Jack" id="{13079972-A486-4E23-B3A5-50D2F68C2624}">
          <p14:sldIdLst>
            <p14:sldId id="270"/>
            <p14:sldId id="289"/>
            <p14:sldId id="308"/>
            <p14:sldId id="310"/>
            <p14:sldId id="290"/>
            <p14:sldId id="311"/>
            <p14:sldId id="313"/>
          </p14:sldIdLst>
        </p14:section>
        <p14:section name="Vizulizations - Vedika" id="{A3219B8E-724C-4355-8178-552BF9E22621}">
          <p14:sldIdLst>
            <p14:sldId id="320"/>
            <p14:sldId id="322"/>
            <p14:sldId id="325"/>
            <p14:sldId id="326"/>
            <p14:sldId id="323"/>
          </p14:sldIdLst>
        </p14:section>
        <p14:section name="Validation of Model - Latika" id="{0B9FB71C-A69B-4C28-9E10-53E873C5288C}">
          <p14:sldIdLst>
            <p14:sldId id="260"/>
            <p14:sldId id="314"/>
            <p14:sldId id="315"/>
            <p14:sldId id="341"/>
          </p14:sldIdLst>
        </p14:section>
        <p14:section name="Conclusion - Rushil" id="{7585BBF9-0F9D-49D9-89CA-DC983C5A4A85}">
          <p14:sldIdLst>
            <p14:sldId id="292"/>
            <p14:sldId id="329"/>
            <p14:sldId id="337"/>
            <p14:sldId id="331"/>
            <p14:sldId id="333"/>
            <p14:sldId id="332"/>
            <p14:sldId id="336"/>
            <p14:sldId id="342"/>
            <p14:sldId id="293"/>
            <p14:sldId id="33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Dunn" initials="JD" lastIdx="5" clrIdx="0">
    <p:extLst>
      <p:ext uri="{19B8F6BF-5375-455C-9EA6-DF929625EA0E}">
        <p15:presenceInfo xmlns:p15="http://schemas.microsoft.com/office/powerpoint/2012/main" userId="Jack Du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4F4"/>
    <a:srgbClr val="565656"/>
    <a:srgbClr val="DEE8E8"/>
    <a:srgbClr val="456867"/>
    <a:srgbClr val="48544F"/>
    <a:srgbClr val="635D4D"/>
    <a:srgbClr val="9CB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65" autoAdjust="0"/>
    <p:restoredTop sz="76095" autoAdjust="0"/>
  </p:normalViewPr>
  <p:slideViewPr>
    <p:cSldViewPr snapToGrid="0">
      <p:cViewPr varScale="1">
        <p:scale>
          <a:sx n="50" d="100"/>
          <a:sy n="50" d="100"/>
        </p:scale>
        <p:origin x="110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05T22:29:37.895" idx="5">
    <p:pos x="8136" y="2605"/>
    <p:text>We need to fix these values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05T22:29:37.895" idx="5">
    <p:pos x="8136" y="2605"/>
    <p:text>We need to fix these values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05T22:29:37.895" idx="5">
    <p:pos x="8136" y="2605"/>
    <p:text>We need to fix these values</p:text>
    <p:extLst>
      <p:ext uri="{C676402C-5697-4E1C-873F-D02D1690AC5C}">
        <p15:threadingInfo xmlns:p15="http://schemas.microsoft.com/office/powerpoint/2012/main" timeZoneBias="300"/>
      </p:ext>
    </p:extLst>
  </p:cm>
</p:cmLst>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EC274-7A79-47BF-B920-8F2F35DA95B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9421B931-AC56-4388-A68C-403A7C106902}">
      <dgm:prSet phldrT="[Text]"/>
      <dgm:spPr/>
      <dgm:t>
        <a:bodyPr/>
        <a:lstStyle/>
        <a:p>
          <a:r>
            <a:rPr lang="en-US" dirty="0"/>
            <a:t>READ &amp; CLEAN DATA</a:t>
          </a:r>
        </a:p>
      </dgm:t>
    </dgm:pt>
    <dgm:pt modelId="{FF7E2F39-2535-4411-A5A3-0E69EE7D66BE}" type="parTrans" cxnId="{D59BDC7D-8AAB-457B-90BA-C67BCC0EFED8}">
      <dgm:prSet/>
      <dgm:spPr/>
      <dgm:t>
        <a:bodyPr/>
        <a:lstStyle/>
        <a:p>
          <a:endParaRPr lang="en-US"/>
        </a:p>
      </dgm:t>
    </dgm:pt>
    <dgm:pt modelId="{9B53F1C6-06DA-421A-B765-AE41548179AA}" type="sibTrans" cxnId="{D59BDC7D-8AAB-457B-90BA-C67BCC0EFED8}">
      <dgm:prSet/>
      <dgm:spPr/>
      <dgm:t>
        <a:bodyPr/>
        <a:lstStyle/>
        <a:p>
          <a:endParaRPr lang="en-US"/>
        </a:p>
      </dgm:t>
    </dgm:pt>
    <dgm:pt modelId="{F19B7C09-673F-4076-AE21-408219F379C4}">
      <dgm:prSet phldrT="[Text]"/>
      <dgm:spPr/>
      <dgm:t>
        <a:bodyPr/>
        <a:lstStyle/>
        <a:p>
          <a:r>
            <a:rPr lang="en-US" dirty="0"/>
            <a:t>No. of attributes in the original dataset: 25</a:t>
          </a:r>
        </a:p>
      </dgm:t>
    </dgm:pt>
    <dgm:pt modelId="{EE226410-B237-419E-8CEF-E422D8092FD3}" type="parTrans" cxnId="{7B9C588F-878B-4B3C-A12D-433FA5016A15}">
      <dgm:prSet/>
      <dgm:spPr/>
      <dgm:t>
        <a:bodyPr/>
        <a:lstStyle/>
        <a:p>
          <a:endParaRPr lang="en-US"/>
        </a:p>
      </dgm:t>
    </dgm:pt>
    <dgm:pt modelId="{99969CB1-29C1-457E-ACB5-F4589B73B742}" type="sibTrans" cxnId="{7B9C588F-878B-4B3C-A12D-433FA5016A15}">
      <dgm:prSet/>
      <dgm:spPr/>
      <dgm:t>
        <a:bodyPr/>
        <a:lstStyle/>
        <a:p>
          <a:endParaRPr lang="en-US"/>
        </a:p>
      </dgm:t>
    </dgm:pt>
    <dgm:pt modelId="{FB9C8872-A9D3-459F-A925-6EA0E1631FCA}">
      <dgm:prSet phldrT="[Text]"/>
      <dgm:spPr/>
      <dgm:t>
        <a:bodyPr/>
        <a:lstStyle/>
        <a:p>
          <a:r>
            <a:rPr lang="en-US" dirty="0"/>
            <a:t>APPLY MODELS TO ANALYZE DATA</a:t>
          </a:r>
        </a:p>
      </dgm:t>
    </dgm:pt>
    <dgm:pt modelId="{5A03C5F8-4197-4DE8-8DAD-DC4D8F01B3A5}" type="parTrans" cxnId="{1820CCAD-9805-46DD-A911-F96FC3F2F755}">
      <dgm:prSet/>
      <dgm:spPr/>
      <dgm:t>
        <a:bodyPr/>
        <a:lstStyle/>
        <a:p>
          <a:endParaRPr lang="en-US"/>
        </a:p>
      </dgm:t>
    </dgm:pt>
    <dgm:pt modelId="{8B36B840-E141-4170-A6D4-2C341BA66A54}" type="sibTrans" cxnId="{1820CCAD-9805-46DD-A911-F96FC3F2F755}">
      <dgm:prSet/>
      <dgm:spPr/>
      <dgm:t>
        <a:bodyPr/>
        <a:lstStyle/>
        <a:p>
          <a:endParaRPr lang="en-US"/>
        </a:p>
      </dgm:t>
    </dgm:pt>
    <dgm:pt modelId="{119E7D5B-1ABB-4469-8D76-71A16BF72353}">
      <dgm:prSet phldrT="[Text]"/>
      <dgm:spPr/>
      <dgm:t>
        <a:bodyPr/>
        <a:lstStyle/>
        <a:p>
          <a:r>
            <a:rPr lang="en-US" dirty="0"/>
            <a:t>Linear model</a:t>
          </a:r>
        </a:p>
      </dgm:t>
    </dgm:pt>
    <dgm:pt modelId="{FA6CECEF-30C2-4ACA-A422-0C742F3AC732}" type="parTrans" cxnId="{1E899DE3-1E0D-4FF0-B960-C0896D9F2CA5}">
      <dgm:prSet/>
      <dgm:spPr/>
      <dgm:t>
        <a:bodyPr/>
        <a:lstStyle/>
        <a:p>
          <a:endParaRPr lang="en-US"/>
        </a:p>
      </dgm:t>
    </dgm:pt>
    <dgm:pt modelId="{1D02FBB3-E4DF-44C0-851F-81DE90A29251}" type="sibTrans" cxnId="{1E899DE3-1E0D-4FF0-B960-C0896D9F2CA5}">
      <dgm:prSet/>
      <dgm:spPr/>
      <dgm:t>
        <a:bodyPr/>
        <a:lstStyle/>
        <a:p>
          <a:endParaRPr lang="en-US"/>
        </a:p>
      </dgm:t>
    </dgm:pt>
    <dgm:pt modelId="{9495358F-2397-4C34-B4B4-2DAFD86EDE3D}">
      <dgm:prSet/>
      <dgm:spPr/>
      <dgm:t>
        <a:bodyPr/>
        <a:lstStyle/>
        <a:p>
          <a:r>
            <a:rPr lang="en-US" dirty="0"/>
            <a:t>CREATE ACTIONABLE INSIGHTS</a:t>
          </a:r>
        </a:p>
      </dgm:t>
    </dgm:pt>
    <dgm:pt modelId="{D303F61D-BCC8-4EFC-B612-D905376FA455}" type="parTrans" cxnId="{4C0D4358-2380-44AC-8AD5-8C60905E1F63}">
      <dgm:prSet/>
      <dgm:spPr/>
      <dgm:t>
        <a:bodyPr/>
        <a:lstStyle/>
        <a:p>
          <a:endParaRPr lang="en-US"/>
        </a:p>
      </dgm:t>
    </dgm:pt>
    <dgm:pt modelId="{8A53495D-C411-43F4-838C-175919502FF1}" type="sibTrans" cxnId="{4C0D4358-2380-44AC-8AD5-8C60905E1F63}">
      <dgm:prSet/>
      <dgm:spPr/>
      <dgm:t>
        <a:bodyPr/>
        <a:lstStyle/>
        <a:p>
          <a:endParaRPr lang="en-US"/>
        </a:p>
      </dgm:t>
    </dgm:pt>
    <dgm:pt modelId="{79B89ACF-509C-47F0-B0D3-121C504A18F5}">
      <dgm:prSet/>
      <dgm:spPr/>
      <dgm:t>
        <a:bodyPr/>
        <a:lstStyle/>
        <a:p>
          <a:r>
            <a:rPr lang="en-US" dirty="0"/>
            <a:t>Identified customers with low satisfaction </a:t>
          </a:r>
        </a:p>
      </dgm:t>
    </dgm:pt>
    <dgm:pt modelId="{1F2D82B4-DB73-42D9-BE88-9480EA6E16EC}" type="parTrans" cxnId="{4556E833-82EB-4CB1-8817-C2B152C1A779}">
      <dgm:prSet/>
      <dgm:spPr/>
      <dgm:t>
        <a:bodyPr/>
        <a:lstStyle/>
        <a:p>
          <a:endParaRPr lang="en-US"/>
        </a:p>
      </dgm:t>
    </dgm:pt>
    <dgm:pt modelId="{8BF882D0-3C62-4B52-89AF-B1CC1E475231}" type="sibTrans" cxnId="{4556E833-82EB-4CB1-8817-C2B152C1A779}">
      <dgm:prSet/>
      <dgm:spPr/>
      <dgm:t>
        <a:bodyPr/>
        <a:lstStyle/>
        <a:p>
          <a:endParaRPr lang="en-US"/>
        </a:p>
      </dgm:t>
    </dgm:pt>
    <dgm:pt modelId="{31CCD47A-3906-4EBE-92F9-116F95A0A1F2}">
      <dgm:prSet phldrT="[Text]"/>
      <dgm:spPr/>
      <dgm:t>
        <a:bodyPr/>
        <a:lstStyle/>
        <a:p>
          <a:r>
            <a:rPr lang="en-US" dirty="0"/>
            <a:t>14 attributes identified relevant to analysis</a:t>
          </a:r>
        </a:p>
      </dgm:t>
    </dgm:pt>
    <dgm:pt modelId="{6B7480C1-5BB3-4344-811B-A3635F560F16}" type="parTrans" cxnId="{3CE3C0F6-399C-40E2-AEC7-69127C8650CB}">
      <dgm:prSet/>
      <dgm:spPr/>
      <dgm:t>
        <a:bodyPr/>
        <a:lstStyle/>
        <a:p>
          <a:endParaRPr lang="en-US"/>
        </a:p>
      </dgm:t>
    </dgm:pt>
    <dgm:pt modelId="{F732CA62-57E8-4E34-A4DE-147F026B2A49}" type="sibTrans" cxnId="{3CE3C0F6-399C-40E2-AEC7-69127C8650CB}">
      <dgm:prSet/>
      <dgm:spPr/>
      <dgm:t>
        <a:bodyPr/>
        <a:lstStyle/>
        <a:p>
          <a:endParaRPr lang="en-US"/>
        </a:p>
      </dgm:t>
    </dgm:pt>
    <dgm:pt modelId="{A55FBFA2-0789-4CF2-88E2-D6E48A1155F0}">
      <dgm:prSet phldrT="[Text]"/>
      <dgm:spPr/>
      <dgm:t>
        <a:bodyPr/>
        <a:lstStyle/>
        <a:p>
          <a:endParaRPr lang="en-US" dirty="0"/>
        </a:p>
      </dgm:t>
    </dgm:pt>
    <dgm:pt modelId="{925B59E6-B26E-4F87-8978-6739B8C22FD7}" type="parTrans" cxnId="{40328B6E-165F-4471-A566-43CDF2E33A1B}">
      <dgm:prSet/>
      <dgm:spPr/>
      <dgm:t>
        <a:bodyPr/>
        <a:lstStyle/>
        <a:p>
          <a:endParaRPr lang="en-US"/>
        </a:p>
      </dgm:t>
    </dgm:pt>
    <dgm:pt modelId="{1AE88F3F-E0B6-4AC2-8BB8-BFEC35BD8DA1}" type="sibTrans" cxnId="{40328B6E-165F-4471-A566-43CDF2E33A1B}">
      <dgm:prSet/>
      <dgm:spPr/>
      <dgm:t>
        <a:bodyPr/>
        <a:lstStyle/>
        <a:p>
          <a:endParaRPr lang="en-US"/>
        </a:p>
      </dgm:t>
    </dgm:pt>
    <dgm:pt modelId="{F5E8F2F0-99D8-4788-99DD-AEC0F750E90B}">
      <dgm:prSet phldrT="[Text]"/>
      <dgm:spPr/>
      <dgm:t>
        <a:bodyPr/>
        <a:lstStyle/>
        <a:p>
          <a:r>
            <a:rPr lang="en-US" dirty="0"/>
            <a:t>Associative Rules</a:t>
          </a:r>
        </a:p>
      </dgm:t>
    </dgm:pt>
    <dgm:pt modelId="{F1EEF32F-8F14-4701-BD6C-F1E1DDE72A4B}" type="parTrans" cxnId="{78FA24F4-BE03-4DE9-A9FE-5B03AF2A67AF}">
      <dgm:prSet/>
      <dgm:spPr/>
      <dgm:t>
        <a:bodyPr/>
        <a:lstStyle/>
        <a:p>
          <a:endParaRPr lang="en-US"/>
        </a:p>
      </dgm:t>
    </dgm:pt>
    <dgm:pt modelId="{E02BB366-D160-46BA-84BD-CF736B343DEE}" type="sibTrans" cxnId="{78FA24F4-BE03-4DE9-A9FE-5B03AF2A67AF}">
      <dgm:prSet/>
      <dgm:spPr/>
      <dgm:t>
        <a:bodyPr/>
        <a:lstStyle/>
        <a:p>
          <a:endParaRPr lang="en-US"/>
        </a:p>
      </dgm:t>
    </dgm:pt>
    <dgm:pt modelId="{32EDF0E2-D823-4DAA-9F53-DC94209F9F77}">
      <dgm:prSet phldrT="[Text]"/>
      <dgm:spPr/>
      <dgm:t>
        <a:bodyPr/>
        <a:lstStyle/>
        <a:p>
          <a:endParaRPr lang="en-US" dirty="0"/>
        </a:p>
      </dgm:t>
    </dgm:pt>
    <dgm:pt modelId="{F982F6AC-925F-4CCF-88C0-D9C6FE293682}" type="parTrans" cxnId="{22E6F3C4-46CE-4D08-8815-BC879DF5B51F}">
      <dgm:prSet/>
      <dgm:spPr/>
      <dgm:t>
        <a:bodyPr/>
        <a:lstStyle/>
        <a:p>
          <a:endParaRPr lang="en-US"/>
        </a:p>
      </dgm:t>
    </dgm:pt>
    <dgm:pt modelId="{5B3239BD-AC21-42D7-85CD-8BC418124892}" type="sibTrans" cxnId="{22E6F3C4-46CE-4D08-8815-BC879DF5B51F}">
      <dgm:prSet/>
      <dgm:spPr/>
      <dgm:t>
        <a:bodyPr/>
        <a:lstStyle/>
        <a:p>
          <a:endParaRPr lang="en-US"/>
        </a:p>
      </dgm:t>
    </dgm:pt>
    <dgm:pt modelId="{6BDCE246-C3C3-4360-921B-D19D0967A2AB}">
      <dgm:prSet phldrT="[Text]"/>
      <dgm:spPr/>
      <dgm:t>
        <a:bodyPr/>
        <a:lstStyle/>
        <a:p>
          <a:r>
            <a:rPr lang="en-US" dirty="0"/>
            <a:t>Decision Tree</a:t>
          </a:r>
        </a:p>
      </dgm:t>
    </dgm:pt>
    <dgm:pt modelId="{FB69D66C-E0D0-4F57-AC5B-BB97FB227610}" type="parTrans" cxnId="{52102B77-ABD8-4B5D-B087-FCE2E8BB9490}">
      <dgm:prSet/>
      <dgm:spPr/>
      <dgm:t>
        <a:bodyPr/>
        <a:lstStyle/>
        <a:p>
          <a:endParaRPr lang="en-US"/>
        </a:p>
      </dgm:t>
    </dgm:pt>
    <dgm:pt modelId="{88394C6C-8CF2-4ADC-A306-6E609B3CD4B9}" type="sibTrans" cxnId="{52102B77-ABD8-4B5D-B087-FCE2E8BB9490}">
      <dgm:prSet/>
      <dgm:spPr/>
      <dgm:t>
        <a:bodyPr/>
        <a:lstStyle/>
        <a:p>
          <a:endParaRPr lang="en-US"/>
        </a:p>
      </dgm:t>
    </dgm:pt>
    <dgm:pt modelId="{C30AECE8-B3E8-457E-8B60-05DDB23F94E4}">
      <dgm:prSet phldrT="[Text]"/>
      <dgm:spPr/>
      <dgm:t>
        <a:bodyPr/>
        <a:lstStyle/>
        <a:p>
          <a:endParaRPr lang="en-US" dirty="0"/>
        </a:p>
      </dgm:t>
    </dgm:pt>
    <dgm:pt modelId="{BF8F9EFC-C0F6-4280-86C3-0AFA7A806526}" type="parTrans" cxnId="{BAB33348-D49B-4649-AA94-6BE24B702310}">
      <dgm:prSet/>
      <dgm:spPr/>
      <dgm:t>
        <a:bodyPr/>
        <a:lstStyle/>
        <a:p>
          <a:endParaRPr lang="en-US"/>
        </a:p>
      </dgm:t>
    </dgm:pt>
    <dgm:pt modelId="{FC948917-1A00-40AB-AC93-369CABB856F9}" type="sibTrans" cxnId="{BAB33348-D49B-4649-AA94-6BE24B702310}">
      <dgm:prSet/>
      <dgm:spPr/>
      <dgm:t>
        <a:bodyPr/>
        <a:lstStyle/>
        <a:p>
          <a:endParaRPr lang="en-US"/>
        </a:p>
      </dgm:t>
    </dgm:pt>
    <dgm:pt modelId="{FBC50849-056A-4AC5-A166-BFE42F4E6F93}">
      <dgm:prSet/>
      <dgm:spPr/>
      <dgm:t>
        <a:bodyPr/>
        <a:lstStyle/>
        <a:p>
          <a:r>
            <a:rPr lang="en-US" dirty="0"/>
            <a:t>Generated actionable insights</a:t>
          </a:r>
        </a:p>
      </dgm:t>
    </dgm:pt>
    <dgm:pt modelId="{09F6D040-5128-4DA4-A937-1EA3BB349F1B}" type="parTrans" cxnId="{6596835F-7C75-4342-9320-2EB9890AB966}">
      <dgm:prSet/>
      <dgm:spPr/>
      <dgm:t>
        <a:bodyPr/>
        <a:lstStyle/>
        <a:p>
          <a:endParaRPr lang="en-US"/>
        </a:p>
      </dgm:t>
    </dgm:pt>
    <dgm:pt modelId="{B8A773DA-32AF-48A1-8CC7-6D9B2492A0D4}" type="sibTrans" cxnId="{6596835F-7C75-4342-9320-2EB9890AB966}">
      <dgm:prSet/>
      <dgm:spPr/>
      <dgm:t>
        <a:bodyPr/>
        <a:lstStyle/>
        <a:p>
          <a:endParaRPr lang="en-US"/>
        </a:p>
      </dgm:t>
    </dgm:pt>
    <dgm:pt modelId="{EC255A81-BED8-42DB-9707-C160FA1E4179}">
      <dgm:prSet/>
      <dgm:spPr/>
      <dgm:t>
        <a:bodyPr/>
        <a:lstStyle/>
        <a:p>
          <a:endParaRPr lang="en-US" dirty="0"/>
        </a:p>
      </dgm:t>
    </dgm:pt>
    <dgm:pt modelId="{746652D0-5C1F-4209-BEB0-A1864849AF43}" type="parTrans" cxnId="{04CAF841-57ED-4625-9554-912C607DF713}">
      <dgm:prSet/>
      <dgm:spPr/>
      <dgm:t>
        <a:bodyPr/>
        <a:lstStyle/>
        <a:p>
          <a:endParaRPr lang="en-US"/>
        </a:p>
      </dgm:t>
    </dgm:pt>
    <dgm:pt modelId="{CF35400D-4296-4D75-B23B-19C5AA006D12}" type="sibTrans" cxnId="{04CAF841-57ED-4625-9554-912C607DF713}">
      <dgm:prSet/>
      <dgm:spPr/>
      <dgm:t>
        <a:bodyPr/>
        <a:lstStyle/>
        <a:p>
          <a:endParaRPr lang="en-US"/>
        </a:p>
      </dgm:t>
    </dgm:pt>
    <dgm:pt modelId="{3B8D01FF-C685-4CA2-B3FF-21298FE96378}" type="pres">
      <dgm:prSet presAssocID="{ADAEC274-7A79-47BF-B920-8F2F35DA95B0}" presName="linearFlow" presStyleCnt="0">
        <dgm:presLayoutVars>
          <dgm:dir/>
          <dgm:animLvl val="lvl"/>
          <dgm:resizeHandles val="exact"/>
        </dgm:presLayoutVars>
      </dgm:prSet>
      <dgm:spPr/>
    </dgm:pt>
    <dgm:pt modelId="{F47A72C3-A641-4CE2-818D-19280C8DDAFF}" type="pres">
      <dgm:prSet presAssocID="{9421B931-AC56-4388-A68C-403A7C106902}" presName="composite" presStyleCnt="0"/>
      <dgm:spPr/>
    </dgm:pt>
    <dgm:pt modelId="{44501447-78FC-4F6A-B2B6-36D029AA5B7F}" type="pres">
      <dgm:prSet presAssocID="{9421B931-AC56-4388-A68C-403A7C106902}" presName="parTx" presStyleLbl="node1" presStyleIdx="0" presStyleCnt="3">
        <dgm:presLayoutVars>
          <dgm:chMax val="0"/>
          <dgm:chPref val="0"/>
          <dgm:bulletEnabled val="1"/>
        </dgm:presLayoutVars>
      </dgm:prSet>
      <dgm:spPr/>
    </dgm:pt>
    <dgm:pt modelId="{9D8C230C-3AA3-4B89-B9E8-D93451731D3E}" type="pres">
      <dgm:prSet presAssocID="{9421B931-AC56-4388-A68C-403A7C106902}" presName="parSh" presStyleLbl="node1" presStyleIdx="0" presStyleCnt="3"/>
      <dgm:spPr/>
    </dgm:pt>
    <dgm:pt modelId="{C732AFAB-4821-4412-A595-82AEB61E950C}" type="pres">
      <dgm:prSet presAssocID="{9421B931-AC56-4388-A68C-403A7C106902}" presName="desTx" presStyleLbl="fgAcc1" presStyleIdx="0" presStyleCnt="3" custScaleX="113838">
        <dgm:presLayoutVars>
          <dgm:bulletEnabled val="1"/>
        </dgm:presLayoutVars>
      </dgm:prSet>
      <dgm:spPr/>
    </dgm:pt>
    <dgm:pt modelId="{B357F657-EB56-4F00-BE09-89BC60D78A48}" type="pres">
      <dgm:prSet presAssocID="{9B53F1C6-06DA-421A-B765-AE41548179AA}" presName="sibTrans" presStyleLbl="sibTrans2D1" presStyleIdx="0" presStyleCnt="2"/>
      <dgm:spPr/>
    </dgm:pt>
    <dgm:pt modelId="{4C23179C-BD11-4869-8770-189CD5B96F3B}" type="pres">
      <dgm:prSet presAssocID="{9B53F1C6-06DA-421A-B765-AE41548179AA}" presName="connTx" presStyleLbl="sibTrans2D1" presStyleIdx="0" presStyleCnt="2"/>
      <dgm:spPr/>
    </dgm:pt>
    <dgm:pt modelId="{2E543223-E16D-48AB-A03E-52638844CE31}" type="pres">
      <dgm:prSet presAssocID="{FB9C8872-A9D3-459F-A925-6EA0E1631FCA}" presName="composite" presStyleCnt="0"/>
      <dgm:spPr/>
    </dgm:pt>
    <dgm:pt modelId="{B6F28206-0A68-4D6E-A6AC-EF87910BF8F7}" type="pres">
      <dgm:prSet presAssocID="{FB9C8872-A9D3-459F-A925-6EA0E1631FCA}" presName="parTx" presStyleLbl="node1" presStyleIdx="0" presStyleCnt="3">
        <dgm:presLayoutVars>
          <dgm:chMax val="0"/>
          <dgm:chPref val="0"/>
          <dgm:bulletEnabled val="1"/>
        </dgm:presLayoutVars>
      </dgm:prSet>
      <dgm:spPr/>
    </dgm:pt>
    <dgm:pt modelId="{20F7D634-3DE0-4730-B5C1-51F03921F73F}" type="pres">
      <dgm:prSet presAssocID="{FB9C8872-A9D3-459F-A925-6EA0E1631FCA}" presName="parSh" presStyleLbl="node1" presStyleIdx="1" presStyleCnt="3"/>
      <dgm:spPr/>
    </dgm:pt>
    <dgm:pt modelId="{093C6FD7-3192-4DB2-89D1-76C658343FC0}" type="pres">
      <dgm:prSet presAssocID="{FB9C8872-A9D3-459F-A925-6EA0E1631FCA}" presName="desTx" presStyleLbl="fgAcc1" presStyleIdx="1" presStyleCnt="3">
        <dgm:presLayoutVars>
          <dgm:bulletEnabled val="1"/>
        </dgm:presLayoutVars>
      </dgm:prSet>
      <dgm:spPr/>
    </dgm:pt>
    <dgm:pt modelId="{EABF1F5C-1EC0-4961-990D-77B8BD0AD2F3}" type="pres">
      <dgm:prSet presAssocID="{8B36B840-E141-4170-A6D4-2C341BA66A54}" presName="sibTrans" presStyleLbl="sibTrans2D1" presStyleIdx="1" presStyleCnt="2"/>
      <dgm:spPr/>
    </dgm:pt>
    <dgm:pt modelId="{12222D93-F692-4FD1-81A9-7E4C37B3AB3E}" type="pres">
      <dgm:prSet presAssocID="{8B36B840-E141-4170-A6D4-2C341BA66A54}" presName="connTx" presStyleLbl="sibTrans2D1" presStyleIdx="1" presStyleCnt="2"/>
      <dgm:spPr/>
    </dgm:pt>
    <dgm:pt modelId="{187C3ACF-90BF-4E45-A2B5-82CCE2A2605D}" type="pres">
      <dgm:prSet presAssocID="{9495358F-2397-4C34-B4B4-2DAFD86EDE3D}" presName="composite" presStyleCnt="0"/>
      <dgm:spPr/>
    </dgm:pt>
    <dgm:pt modelId="{9ABDF06B-F61A-4810-B8E2-4105B84F842C}" type="pres">
      <dgm:prSet presAssocID="{9495358F-2397-4C34-B4B4-2DAFD86EDE3D}" presName="parTx" presStyleLbl="node1" presStyleIdx="1" presStyleCnt="3">
        <dgm:presLayoutVars>
          <dgm:chMax val="0"/>
          <dgm:chPref val="0"/>
          <dgm:bulletEnabled val="1"/>
        </dgm:presLayoutVars>
      </dgm:prSet>
      <dgm:spPr/>
    </dgm:pt>
    <dgm:pt modelId="{577CEDAE-DAB1-4B21-9723-C12A20BB5B37}" type="pres">
      <dgm:prSet presAssocID="{9495358F-2397-4C34-B4B4-2DAFD86EDE3D}" presName="parSh" presStyleLbl="node1" presStyleIdx="2" presStyleCnt="3"/>
      <dgm:spPr/>
    </dgm:pt>
    <dgm:pt modelId="{FAD26717-8B06-473F-8803-1EAEDE2F61B1}" type="pres">
      <dgm:prSet presAssocID="{9495358F-2397-4C34-B4B4-2DAFD86EDE3D}" presName="desTx" presStyleLbl="fgAcc1" presStyleIdx="2" presStyleCnt="3">
        <dgm:presLayoutVars>
          <dgm:bulletEnabled val="1"/>
        </dgm:presLayoutVars>
      </dgm:prSet>
      <dgm:spPr/>
    </dgm:pt>
  </dgm:ptLst>
  <dgm:cxnLst>
    <dgm:cxn modelId="{7F668203-F341-4699-9171-BB3A2E160B5C}" type="presOf" srcId="{A55FBFA2-0789-4CF2-88E2-D6E48A1155F0}" destId="{C732AFAB-4821-4412-A595-82AEB61E950C}" srcOrd="0" destOrd="1" presId="urn:microsoft.com/office/officeart/2005/8/layout/process3"/>
    <dgm:cxn modelId="{6104B004-A888-4643-A177-08BED2281291}" type="presOf" srcId="{9B53F1C6-06DA-421A-B765-AE41548179AA}" destId="{4C23179C-BD11-4869-8770-189CD5B96F3B}" srcOrd="1" destOrd="0" presId="urn:microsoft.com/office/officeart/2005/8/layout/process3"/>
    <dgm:cxn modelId="{1E4DA80D-1810-4E75-BCF9-29A292FE3979}" type="presOf" srcId="{C30AECE8-B3E8-457E-8B60-05DDB23F94E4}" destId="{093C6FD7-3192-4DB2-89D1-76C658343FC0}" srcOrd="0" destOrd="3" presId="urn:microsoft.com/office/officeart/2005/8/layout/process3"/>
    <dgm:cxn modelId="{F4BEB81A-5E5E-4856-AB47-2D0DA93C8517}" type="presOf" srcId="{119E7D5B-1ABB-4469-8D76-71A16BF72353}" destId="{093C6FD7-3192-4DB2-89D1-76C658343FC0}" srcOrd="0" destOrd="0" presId="urn:microsoft.com/office/officeart/2005/8/layout/process3"/>
    <dgm:cxn modelId="{4556E833-82EB-4CB1-8817-C2B152C1A779}" srcId="{9495358F-2397-4C34-B4B4-2DAFD86EDE3D}" destId="{79B89ACF-509C-47F0-B0D3-121C504A18F5}" srcOrd="0" destOrd="0" parTransId="{1F2D82B4-DB73-42D9-BE88-9480EA6E16EC}" sibTransId="{8BF882D0-3C62-4B52-89AF-B1CC1E475231}"/>
    <dgm:cxn modelId="{FF5D2B3C-7566-4846-9EDD-2220F067B54B}" type="presOf" srcId="{9421B931-AC56-4388-A68C-403A7C106902}" destId="{9D8C230C-3AA3-4B89-B9E8-D93451731D3E}" srcOrd="1" destOrd="0" presId="urn:microsoft.com/office/officeart/2005/8/layout/process3"/>
    <dgm:cxn modelId="{6596835F-7C75-4342-9320-2EB9890AB966}" srcId="{9495358F-2397-4C34-B4B4-2DAFD86EDE3D}" destId="{FBC50849-056A-4AC5-A166-BFE42F4E6F93}" srcOrd="2" destOrd="0" parTransId="{09F6D040-5128-4DA4-A937-1EA3BB349F1B}" sibTransId="{B8A773DA-32AF-48A1-8CC7-6D9B2492A0D4}"/>
    <dgm:cxn modelId="{C749F760-CA5F-42EF-BDA1-BF762C0ADCE8}" type="presOf" srcId="{9B53F1C6-06DA-421A-B765-AE41548179AA}" destId="{B357F657-EB56-4F00-BE09-89BC60D78A48}" srcOrd="0" destOrd="0" presId="urn:microsoft.com/office/officeart/2005/8/layout/process3"/>
    <dgm:cxn modelId="{7C92A541-D295-4987-A9A2-708925855222}" type="presOf" srcId="{9495358F-2397-4C34-B4B4-2DAFD86EDE3D}" destId="{577CEDAE-DAB1-4B21-9723-C12A20BB5B37}" srcOrd="1" destOrd="0" presId="urn:microsoft.com/office/officeart/2005/8/layout/process3"/>
    <dgm:cxn modelId="{04CAF841-57ED-4625-9554-912C607DF713}" srcId="{9495358F-2397-4C34-B4B4-2DAFD86EDE3D}" destId="{EC255A81-BED8-42DB-9707-C160FA1E4179}" srcOrd="1" destOrd="0" parTransId="{746652D0-5C1F-4209-BEB0-A1864849AF43}" sibTransId="{CF35400D-4296-4D75-B23B-19C5AA006D12}"/>
    <dgm:cxn modelId="{BAB33348-D49B-4649-AA94-6BE24B702310}" srcId="{FB9C8872-A9D3-459F-A925-6EA0E1631FCA}" destId="{C30AECE8-B3E8-457E-8B60-05DDB23F94E4}" srcOrd="3" destOrd="0" parTransId="{BF8F9EFC-C0F6-4280-86C3-0AFA7A806526}" sibTransId="{FC948917-1A00-40AB-AC93-369CABB856F9}"/>
    <dgm:cxn modelId="{C1FB366A-3D3E-4D92-8EE9-2CDDF96DF871}" type="presOf" srcId="{9421B931-AC56-4388-A68C-403A7C106902}" destId="{44501447-78FC-4F6A-B2B6-36D029AA5B7F}" srcOrd="0" destOrd="0" presId="urn:microsoft.com/office/officeart/2005/8/layout/process3"/>
    <dgm:cxn modelId="{9326EE6A-B14B-4D04-B157-B6740B3EEA14}" type="presOf" srcId="{6BDCE246-C3C3-4360-921B-D19D0967A2AB}" destId="{093C6FD7-3192-4DB2-89D1-76C658343FC0}" srcOrd="0" destOrd="4" presId="urn:microsoft.com/office/officeart/2005/8/layout/process3"/>
    <dgm:cxn modelId="{40328B6E-165F-4471-A566-43CDF2E33A1B}" srcId="{9421B931-AC56-4388-A68C-403A7C106902}" destId="{A55FBFA2-0789-4CF2-88E2-D6E48A1155F0}" srcOrd="1" destOrd="0" parTransId="{925B59E6-B26E-4F87-8978-6739B8C22FD7}" sibTransId="{1AE88F3F-E0B6-4AC2-8BB8-BFEC35BD8DA1}"/>
    <dgm:cxn modelId="{E29C0952-52A8-490C-9F7D-41FDFC9BC082}" type="presOf" srcId="{79B89ACF-509C-47F0-B0D3-121C504A18F5}" destId="{FAD26717-8B06-473F-8803-1EAEDE2F61B1}" srcOrd="0" destOrd="0" presId="urn:microsoft.com/office/officeart/2005/8/layout/process3"/>
    <dgm:cxn modelId="{F4520F56-64EC-4F56-B77B-7B12C5ADE4FD}" type="presOf" srcId="{F19B7C09-673F-4076-AE21-408219F379C4}" destId="{C732AFAB-4821-4412-A595-82AEB61E950C}" srcOrd="0" destOrd="0" presId="urn:microsoft.com/office/officeart/2005/8/layout/process3"/>
    <dgm:cxn modelId="{52102B77-ABD8-4B5D-B087-FCE2E8BB9490}" srcId="{FB9C8872-A9D3-459F-A925-6EA0E1631FCA}" destId="{6BDCE246-C3C3-4360-921B-D19D0967A2AB}" srcOrd="4" destOrd="0" parTransId="{FB69D66C-E0D0-4F57-AC5B-BB97FB227610}" sibTransId="{88394C6C-8CF2-4ADC-A306-6E609B3CD4B9}"/>
    <dgm:cxn modelId="{4C0D4358-2380-44AC-8AD5-8C60905E1F63}" srcId="{ADAEC274-7A79-47BF-B920-8F2F35DA95B0}" destId="{9495358F-2397-4C34-B4B4-2DAFD86EDE3D}" srcOrd="2" destOrd="0" parTransId="{D303F61D-BCC8-4EFC-B612-D905376FA455}" sibTransId="{8A53495D-C411-43F4-838C-175919502FF1}"/>
    <dgm:cxn modelId="{D59BDC7D-8AAB-457B-90BA-C67BCC0EFED8}" srcId="{ADAEC274-7A79-47BF-B920-8F2F35DA95B0}" destId="{9421B931-AC56-4388-A68C-403A7C106902}" srcOrd="0" destOrd="0" parTransId="{FF7E2F39-2535-4411-A5A3-0E69EE7D66BE}" sibTransId="{9B53F1C6-06DA-421A-B765-AE41548179AA}"/>
    <dgm:cxn modelId="{BBF2AD86-35EA-4E5A-9043-EC5EC1C8C8ED}" type="presOf" srcId="{FB9C8872-A9D3-459F-A925-6EA0E1631FCA}" destId="{20F7D634-3DE0-4730-B5C1-51F03921F73F}" srcOrd="1" destOrd="0" presId="urn:microsoft.com/office/officeart/2005/8/layout/process3"/>
    <dgm:cxn modelId="{7B9C588F-878B-4B3C-A12D-433FA5016A15}" srcId="{9421B931-AC56-4388-A68C-403A7C106902}" destId="{F19B7C09-673F-4076-AE21-408219F379C4}" srcOrd="0" destOrd="0" parTransId="{EE226410-B237-419E-8CEF-E422D8092FD3}" sibTransId="{99969CB1-29C1-457E-ACB5-F4589B73B742}"/>
    <dgm:cxn modelId="{39B5C7A5-9C6D-482B-B9EA-54D3B3E0687F}" type="presOf" srcId="{ADAEC274-7A79-47BF-B920-8F2F35DA95B0}" destId="{3B8D01FF-C685-4CA2-B3FF-21298FE96378}" srcOrd="0" destOrd="0" presId="urn:microsoft.com/office/officeart/2005/8/layout/process3"/>
    <dgm:cxn modelId="{1820CCAD-9805-46DD-A911-F96FC3F2F755}" srcId="{ADAEC274-7A79-47BF-B920-8F2F35DA95B0}" destId="{FB9C8872-A9D3-459F-A925-6EA0E1631FCA}" srcOrd="1" destOrd="0" parTransId="{5A03C5F8-4197-4DE8-8DAD-DC4D8F01B3A5}" sibTransId="{8B36B840-E141-4170-A6D4-2C341BA66A54}"/>
    <dgm:cxn modelId="{485A30B4-A764-47C4-9AD4-810F640AECC7}" type="presOf" srcId="{9495358F-2397-4C34-B4B4-2DAFD86EDE3D}" destId="{9ABDF06B-F61A-4810-B8E2-4105B84F842C}" srcOrd="0" destOrd="0" presId="urn:microsoft.com/office/officeart/2005/8/layout/process3"/>
    <dgm:cxn modelId="{98674DB7-F298-4EA4-B7A9-B87F881FE9A7}" type="presOf" srcId="{FBC50849-056A-4AC5-A166-BFE42F4E6F93}" destId="{FAD26717-8B06-473F-8803-1EAEDE2F61B1}" srcOrd="0" destOrd="2" presId="urn:microsoft.com/office/officeart/2005/8/layout/process3"/>
    <dgm:cxn modelId="{22E6F3C4-46CE-4D08-8815-BC879DF5B51F}" srcId="{FB9C8872-A9D3-459F-A925-6EA0E1631FCA}" destId="{32EDF0E2-D823-4DAA-9F53-DC94209F9F77}" srcOrd="1" destOrd="0" parTransId="{F982F6AC-925F-4CCF-88C0-D9C6FE293682}" sibTransId="{5B3239BD-AC21-42D7-85CD-8BC418124892}"/>
    <dgm:cxn modelId="{1B4D46C7-E497-4657-91DD-04379BF84EDA}" type="presOf" srcId="{8B36B840-E141-4170-A6D4-2C341BA66A54}" destId="{EABF1F5C-1EC0-4961-990D-77B8BD0AD2F3}" srcOrd="0" destOrd="0" presId="urn:microsoft.com/office/officeart/2005/8/layout/process3"/>
    <dgm:cxn modelId="{A3E9A9CC-31D8-4A53-A2D0-56649DC63CF8}" type="presOf" srcId="{31CCD47A-3906-4EBE-92F9-116F95A0A1F2}" destId="{C732AFAB-4821-4412-A595-82AEB61E950C}" srcOrd="0" destOrd="2" presId="urn:microsoft.com/office/officeart/2005/8/layout/process3"/>
    <dgm:cxn modelId="{1E899DE3-1E0D-4FF0-B960-C0896D9F2CA5}" srcId="{FB9C8872-A9D3-459F-A925-6EA0E1631FCA}" destId="{119E7D5B-1ABB-4469-8D76-71A16BF72353}" srcOrd="0" destOrd="0" parTransId="{FA6CECEF-30C2-4ACA-A422-0C742F3AC732}" sibTransId="{1D02FBB3-E4DF-44C0-851F-81DE90A29251}"/>
    <dgm:cxn modelId="{267267E6-383E-4263-BA15-C7C09AAC89AA}" type="presOf" srcId="{EC255A81-BED8-42DB-9707-C160FA1E4179}" destId="{FAD26717-8B06-473F-8803-1EAEDE2F61B1}" srcOrd="0" destOrd="1" presId="urn:microsoft.com/office/officeart/2005/8/layout/process3"/>
    <dgm:cxn modelId="{78FA24F4-BE03-4DE9-A9FE-5B03AF2A67AF}" srcId="{FB9C8872-A9D3-459F-A925-6EA0E1631FCA}" destId="{F5E8F2F0-99D8-4788-99DD-AEC0F750E90B}" srcOrd="2" destOrd="0" parTransId="{F1EEF32F-8F14-4701-BD6C-F1E1DDE72A4B}" sibTransId="{E02BB366-D160-46BA-84BD-CF736B343DEE}"/>
    <dgm:cxn modelId="{84CCA7F4-7890-4DC2-8749-033C5D58693F}" type="presOf" srcId="{F5E8F2F0-99D8-4788-99DD-AEC0F750E90B}" destId="{093C6FD7-3192-4DB2-89D1-76C658343FC0}" srcOrd="0" destOrd="2" presId="urn:microsoft.com/office/officeart/2005/8/layout/process3"/>
    <dgm:cxn modelId="{3CE3C0F6-399C-40E2-AEC7-69127C8650CB}" srcId="{9421B931-AC56-4388-A68C-403A7C106902}" destId="{31CCD47A-3906-4EBE-92F9-116F95A0A1F2}" srcOrd="2" destOrd="0" parTransId="{6B7480C1-5BB3-4344-811B-A3635F560F16}" sibTransId="{F732CA62-57E8-4E34-A4DE-147F026B2A49}"/>
    <dgm:cxn modelId="{4C063FF9-4374-47E1-8C9C-3E037B9A218C}" type="presOf" srcId="{8B36B840-E141-4170-A6D4-2C341BA66A54}" destId="{12222D93-F692-4FD1-81A9-7E4C37B3AB3E}" srcOrd="1" destOrd="0" presId="urn:microsoft.com/office/officeart/2005/8/layout/process3"/>
    <dgm:cxn modelId="{1DC1FBFB-94F6-435F-BB04-92506AF27AC9}" type="presOf" srcId="{32EDF0E2-D823-4DAA-9F53-DC94209F9F77}" destId="{093C6FD7-3192-4DB2-89D1-76C658343FC0}" srcOrd="0" destOrd="1" presId="urn:microsoft.com/office/officeart/2005/8/layout/process3"/>
    <dgm:cxn modelId="{04CEBCFC-B864-4C82-A2EA-A612A9FBDD83}" type="presOf" srcId="{FB9C8872-A9D3-459F-A925-6EA0E1631FCA}" destId="{B6F28206-0A68-4D6E-A6AC-EF87910BF8F7}" srcOrd="0" destOrd="0" presId="urn:microsoft.com/office/officeart/2005/8/layout/process3"/>
    <dgm:cxn modelId="{85A5E90D-E74B-4D37-A06C-F158762C5DFC}" type="presParOf" srcId="{3B8D01FF-C685-4CA2-B3FF-21298FE96378}" destId="{F47A72C3-A641-4CE2-818D-19280C8DDAFF}" srcOrd="0" destOrd="0" presId="urn:microsoft.com/office/officeart/2005/8/layout/process3"/>
    <dgm:cxn modelId="{06863C61-7514-4CE5-99D6-B5E150CC559F}" type="presParOf" srcId="{F47A72C3-A641-4CE2-818D-19280C8DDAFF}" destId="{44501447-78FC-4F6A-B2B6-36D029AA5B7F}" srcOrd="0" destOrd="0" presId="urn:microsoft.com/office/officeart/2005/8/layout/process3"/>
    <dgm:cxn modelId="{40B49BCF-5E57-4B92-A48E-54487A810B2C}" type="presParOf" srcId="{F47A72C3-A641-4CE2-818D-19280C8DDAFF}" destId="{9D8C230C-3AA3-4B89-B9E8-D93451731D3E}" srcOrd="1" destOrd="0" presId="urn:microsoft.com/office/officeart/2005/8/layout/process3"/>
    <dgm:cxn modelId="{583ACD9A-E74B-45EB-AA8C-AA66E79F6CC8}" type="presParOf" srcId="{F47A72C3-A641-4CE2-818D-19280C8DDAFF}" destId="{C732AFAB-4821-4412-A595-82AEB61E950C}" srcOrd="2" destOrd="0" presId="urn:microsoft.com/office/officeart/2005/8/layout/process3"/>
    <dgm:cxn modelId="{179C5C38-B686-4A06-ADA6-3986B4AF7EE1}" type="presParOf" srcId="{3B8D01FF-C685-4CA2-B3FF-21298FE96378}" destId="{B357F657-EB56-4F00-BE09-89BC60D78A48}" srcOrd="1" destOrd="0" presId="urn:microsoft.com/office/officeart/2005/8/layout/process3"/>
    <dgm:cxn modelId="{AC5D668A-D284-4BC4-9CBF-7439902A0558}" type="presParOf" srcId="{B357F657-EB56-4F00-BE09-89BC60D78A48}" destId="{4C23179C-BD11-4869-8770-189CD5B96F3B}" srcOrd="0" destOrd="0" presId="urn:microsoft.com/office/officeart/2005/8/layout/process3"/>
    <dgm:cxn modelId="{82C021FC-1B80-46D5-B216-4C170D06C78A}" type="presParOf" srcId="{3B8D01FF-C685-4CA2-B3FF-21298FE96378}" destId="{2E543223-E16D-48AB-A03E-52638844CE31}" srcOrd="2" destOrd="0" presId="urn:microsoft.com/office/officeart/2005/8/layout/process3"/>
    <dgm:cxn modelId="{5984C832-55CF-454F-A1A5-26BA34DDB8E5}" type="presParOf" srcId="{2E543223-E16D-48AB-A03E-52638844CE31}" destId="{B6F28206-0A68-4D6E-A6AC-EF87910BF8F7}" srcOrd="0" destOrd="0" presId="urn:microsoft.com/office/officeart/2005/8/layout/process3"/>
    <dgm:cxn modelId="{DEA32CDE-D83F-4F90-AB2F-4E59D4C2D019}" type="presParOf" srcId="{2E543223-E16D-48AB-A03E-52638844CE31}" destId="{20F7D634-3DE0-4730-B5C1-51F03921F73F}" srcOrd="1" destOrd="0" presId="urn:microsoft.com/office/officeart/2005/8/layout/process3"/>
    <dgm:cxn modelId="{671B37C7-7060-45C2-B7F8-28E539B1D820}" type="presParOf" srcId="{2E543223-E16D-48AB-A03E-52638844CE31}" destId="{093C6FD7-3192-4DB2-89D1-76C658343FC0}" srcOrd="2" destOrd="0" presId="urn:microsoft.com/office/officeart/2005/8/layout/process3"/>
    <dgm:cxn modelId="{7AF77681-8A24-4428-A057-814BD7BB6E46}" type="presParOf" srcId="{3B8D01FF-C685-4CA2-B3FF-21298FE96378}" destId="{EABF1F5C-1EC0-4961-990D-77B8BD0AD2F3}" srcOrd="3" destOrd="0" presId="urn:microsoft.com/office/officeart/2005/8/layout/process3"/>
    <dgm:cxn modelId="{B897C5AD-1BF9-41CC-8C08-2A33AEF9AE91}" type="presParOf" srcId="{EABF1F5C-1EC0-4961-990D-77B8BD0AD2F3}" destId="{12222D93-F692-4FD1-81A9-7E4C37B3AB3E}" srcOrd="0" destOrd="0" presId="urn:microsoft.com/office/officeart/2005/8/layout/process3"/>
    <dgm:cxn modelId="{31B2125D-2D29-4EDD-9DE3-560F42E2DF3A}" type="presParOf" srcId="{3B8D01FF-C685-4CA2-B3FF-21298FE96378}" destId="{187C3ACF-90BF-4E45-A2B5-82CCE2A2605D}" srcOrd="4" destOrd="0" presId="urn:microsoft.com/office/officeart/2005/8/layout/process3"/>
    <dgm:cxn modelId="{475BF961-BDFB-4EA4-9E65-902082C39D1B}" type="presParOf" srcId="{187C3ACF-90BF-4E45-A2B5-82CCE2A2605D}" destId="{9ABDF06B-F61A-4810-B8E2-4105B84F842C}" srcOrd="0" destOrd="0" presId="urn:microsoft.com/office/officeart/2005/8/layout/process3"/>
    <dgm:cxn modelId="{DBF4C506-2627-4077-9198-CB82BC95FE6E}" type="presParOf" srcId="{187C3ACF-90BF-4E45-A2B5-82CCE2A2605D}" destId="{577CEDAE-DAB1-4B21-9723-C12A20BB5B37}" srcOrd="1" destOrd="0" presId="urn:microsoft.com/office/officeart/2005/8/layout/process3"/>
    <dgm:cxn modelId="{287A3441-75AC-49D6-9A5A-02A1D33195C0}" type="presParOf" srcId="{187C3ACF-90BF-4E45-A2B5-82CCE2A2605D}" destId="{FAD26717-8B06-473F-8803-1EAEDE2F61B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Do obvious factors like the Airline ticket prices, flight arrival delay or cancellation really affect the overall customer satisfaction?</a:t>
          </a:r>
        </a:p>
        <a:p>
          <a:pPr>
            <a:buFont typeface="Arial" panose="020B0604020202020204" pitchFamily="34" charset="0"/>
            <a:buChar char="•"/>
          </a:pPr>
          <a:endParaRPr lang="en-US" dirty="0"/>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Char char="•"/>
          </a:pPr>
          <a:r>
            <a:rPr lang="en-US" dirty="0"/>
            <a:t>Arrival Delay - Yes</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752CF729-8C97-474B-AA00-40D2BC4B8BF7}">
      <dgm:prSet phldrT="[Text]"/>
      <dgm:spPr/>
      <dgm:t>
        <a:bodyPr/>
        <a:lstStyle/>
        <a:p>
          <a:pPr>
            <a:buFont typeface="Arial" panose="020B0604020202020204" pitchFamily="34" charset="0"/>
            <a:buChar char="•"/>
          </a:pPr>
          <a:r>
            <a:rPr lang="en-US" dirty="0"/>
            <a:t>Ticket Price – No </a:t>
          </a:r>
        </a:p>
      </dgm:t>
    </dgm:pt>
    <dgm:pt modelId="{9CFF2B9D-E452-4A6B-B374-51B558D2404F}" type="parTrans" cxnId="{951342F1-CA83-4E8B-8A59-D4B92CBC3923}">
      <dgm:prSet/>
      <dgm:spPr/>
      <dgm:t>
        <a:bodyPr/>
        <a:lstStyle/>
        <a:p>
          <a:endParaRPr lang="en-US"/>
        </a:p>
      </dgm:t>
    </dgm:pt>
    <dgm:pt modelId="{862DC645-1966-481B-938E-1179B1961325}" type="sibTrans" cxnId="{951342F1-CA83-4E8B-8A59-D4B92CBC3923}">
      <dgm:prSet/>
      <dgm:spPr/>
      <dgm:t>
        <a:bodyPr/>
        <a:lstStyle/>
        <a:p>
          <a:endParaRPr lang="en-US"/>
        </a:p>
      </dgm:t>
    </dgm:pt>
    <dgm:pt modelId="{3C7E4302-A4D8-4B65-BF45-F4F5A3107180}">
      <dgm:prSet phldrT="[Text]"/>
      <dgm:spPr/>
      <dgm:t>
        <a:bodyPr/>
        <a:lstStyle/>
        <a:p>
          <a:pPr>
            <a:buFont typeface="Arial" panose="020B0604020202020204" pitchFamily="34" charset="0"/>
            <a:buChar char="•"/>
          </a:pPr>
          <a:r>
            <a:rPr lang="en-US" dirty="0"/>
            <a:t>Cancellation - Yes</a:t>
          </a:r>
        </a:p>
      </dgm:t>
    </dgm:pt>
    <dgm:pt modelId="{BEEB499B-B720-4650-94A8-B365CB5169E1}" type="parTrans" cxnId="{CDA83DC8-07F8-4FCC-8CD4-890A903A68BB}">
      <dgm:prSet/>
      <dgm:spPr/>
      <dgm:t>
        <a:bodyPr/>
        <a:lstStyle/>
        <a:p>
          <a:endParaRPr lang="en-US"/>
        </a:p>
      </dgm:t>
    </dgm:pt>
    <dgm:pt modelId="{F30216DA-EBC3-43EE-B6B5-5F9C0BEF13DF}" type="sibTrans" cxnId="{CDA83DC8-07F8-4FCC-8CD4-890A903A68BB}">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21202" custLinFactNeighborY="-58281">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3"/>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3"/>
      <dgm:spPr/>
    </dgm:pt>
    <dgm:pt modelId="{68D0590B-5A12-41FC-8D66-0E5459F4FE2F}" type="pres">
      <dgm:prSet presAssocID="{7F0F95FB-A411-4C83-BAB3-9423A7454DD3}" presName="text2" presStyleLbl="fgAcc2" presStyleIdx="0" presStyleCnt="3" custLinFactNeighborY="1333">
        <dgm:presLayoutVars>
          <dgm:chPref val="3"/>
        </dgm:presLayoutVars>
      </dgm:prSet>
      <dgm:spPr/>
    </dgm:pt>
    <dgm:pt modelId="{1FC0AA9D-C54D-427A-830F-28A7D0EED430}" type="pres">
      <dgm:prSet presAssocID="{7F0F95FB-A411-4C83-BAB3-9423A7454DD3}" presName="hierChild3" presStyleCnt="0"/>
      <dgm:spPr/>
    </dgm:pt>
    <dgm:pt modelId="{6203D9B3-2D3E-4B06-8ABC-9A96D6401DB6}" type="pres">
      <dgm:prSet presAssocID="{9CFF2B9D-E452-4A6B-B374-51B558D2404F}" presName="Name10" presStyleLbl="parChTrans1D2" presStyleIdx="1" presStyleCnt="3"/>
      <dgm:spPr/>
    </dgm:pt>
    <dgm:pt modelId="{54A8DBA6-D435-469C-A7BC-F8A5830BD320}" type="pres">
      <dgm:prSet presAssocID="{752CF729-8C97-474B-AA00-40D2BC4B8BF7}" presName="hierRoot2" presStyleCnt="0"/>
      <dgm:spPr/>
    </dgm:pt>
    <dgm:pt modelId="{DD13C1AB-024D-480E-AAF0-767327E5E43D}" type="pres">
      <dgm:prSet presAssocID="{752CF729-8C97-474B-AA00-40D2BC4B8BF7}" presName="composite2" presStyleCnt="0"/>
      <dgm:spPr/>
    </dgm:pt>
    <dgm:pt modelId="{313D6FC1-B7B3-40C9-B6AA-020BF0A38633}" type="pres">
      <dgm:prSet presAssocID="{752CF729-8C97-474B-AA00-40D2BC4B8BF7}" presName="background2" presStyleLbl="node2" presStyleIdx="1" presStyleCnt="3"/>
      <dgm:spPr/>
    </dgm:pt>
    <dgm:pt modelId="{FB144CCA-2A8B-446F-94EA-734213315F48}" type="pres">
      <dgm:prSet presAssocID="{752CF729-8C97-474B-AA00-40D2BC4B8BF7}" presName="text2" presStyleLbl="fgAcc2" presStyleIdx="1" presStyleCnt="3" custLinFactNeighborX="-708" custLinFactNeighborY="2229">
        <dgm:presLayoutVars>
          <dgm:chPref val="3"/>
        </dgm:presLayoutVars>
      </dgm:prSet>
      <dgm:spPr/>
    </dgm:pt>
    <dgm:pt modelId="{37372F43-0A7B-48CD-84D1-6AAABDE7811F}" type="pres">
      <dgm:prSet presAssocID="{752CF729-8C97-474B-AA00-40D2BC4B8BF7}" presName="hierChild3" presStyleCnt="0"/>
      <dgm:spPr/>
    </dgm:pt>
    <dgm:pt modelId="{7CF2C62A-FC50-4B3E-9B75-67B2E694E527}" type="pres">
      <dgm:prSet presAssocID="{BEEB499B-B720-4650-94A8-B365CB5169E1}" presName="Name10" presStyleLbl="parChTrans1D2" presStyleIdx="2" presStyleCnt="3"/>
      <dgm:spPr/>
    </dgm:pt>
    <dgm:pt modelId="{387E9927-5FD4-43C5-ABD4-A1BC1EF69686}" type="pres">
      <dgm:prSet presAssocID="{3C7E4302-A4D8-4B65-BF45-F4F5A3107180}" presName="hierRoot2" presStyleCnt="0"/>
      <dgm:spPr/>
    </dgm:pt>
    <dgm:pt modelId="{8A18E7DE-60D8-4FAF-9B83-48F1C7F046B0}" type="pres">
      <dgm:prSet presAssocID="{3C7E4302-A4D8-4B65-BF45-F4F5A3107180}" presName="composite2" presStyleCnt="0"/>
      <dgm:spPr/>
    </dgm:pt>
    <dgm:pt modelId="{287706ED-88D5-44AD-9068-5F4F041C183C}" type="pres">
      <dgm:prSet presAssocID="{3C7E4302-A4D8-4B65-BF45-F4F5A3107180}" presName="background2" presStyleLbl="node2" presStyleIdx="2" presStyleCnt="3"/>
      <dgm:spPr/>
    </dgm:pt>
    <dgm:pt modelId="{0871252B-980E-4890-AE26-76383F07942E}" type="pres">
      <dgm:prSet presAssocID="{3C7E4302-A4D8-4B65-BF45-F4F5A3107180}" presName="text2" presStyleLbl="fgAcc2" presStyleIdx="2" presStyleCnt="3">
        <dgm:presLayoutVars>
          <dgm:chPref val="3"/>
        </dgm:presLayoutVars>
      </dgm:prSet>
      <dgm:spPr/>
    </dgm:pt>
    <dgm:pt modelId="{4771DFC8-C160-437F-B8D6-BCA4B59CEFFA}" type="pres">
      <dgm:prSet presAssocID="{3C7E4302-A4D8-4B65-BF45-F4F5A3107180}" presName="hierChild3" presStyleCnt="0"/>
      <dgm:spPr/>
    </dgm:pt>
  </dgm:ptLst>
  <dgm:cxnLst>
    <dgm:cxn modelId="{327B7B19-2BCD-4A95-8352-74A62239D991}" type="presOf" srcId="{3C7E4302-A4D8-4B65-BF45-F4F5A3107180}" destId="{0871252B-980E-4890-AE26-76383F07942E}" srcOrd="0" destOrd="0" presId="urn:microsoft.com/office/officeart/2005/8/layout/hierarchy1"/>
    <dgm:cxn modelId="{17934F1C-2051-4878-8059-8FE7B6B95451}" type="presOf" srcId="{7F0F95FB-A411-4C83-BAB3-9423A7454DD3}" destId="{68D0590B-5A12-41FC-8D66-0E5459F4FE2F}" srcOrd="0" destOrd="0" presId="urn:microsoft.com/office/officeart/2005/8/layout/hierarchy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CDA83DC8-07F8-4FCC-8CD4-890A903A68BB}" srcId="{6EF25502-946F-4FC6-9BF3-9EACE3CDAAF6}" destId="{3C7E4302-A4D8-4B65-BF45-F4F5A3107180}" srcOrd="2" destOrd="0" parTransId="{BEEB499B-B720-4650-94A8-B365CB5169E1}" sibTransId="{F30216DA-EBC3-43EE-B6B5-5F9C0BEF13DF}"/>
    <dgm:cxn modelId="{862660DA-1A5F-433A-AE2D-AB8A820E49D9}" type="presOf" srcId="{9CFF2B9D-E452-4A6B-B374-51B558D2404F}" destId="{6203D9B3-2D3E-4B06-8ABC-9A96D6401DB6}" srcOrd="0" destOrd="0" presId="urn:microsoft.com/office/officeart/2005/8/layout/hierarchy1"/>
    <dgm:cxn modelId="{951342F1-CA83-4E8B-8A59-D4B92CBC3923}" srcId="{6EF25502-946F-4FC6-9BF3-9EACE3CDAAF6}" destId="{752CF729-8C97-474B-AA00-40D2BC4B8BF7}" srcOrd="1" destOrd="0" parTransId="{9CFF2B9D-E452-4A6B-B374-51B558D2404F}" sibTransId="{862DC645-1966-481B-938E-1179B1961325}"/>
    <dgm:cxn modelId="{DEB4A5F5-C051-4DC0-B0B7-F09F9B78F929}" type="presOf" srcId="{BEEB499B-B720-4650-94A8-B365CB5169E1}" destId="{7CF2C62A-FC50-4B3E-9B75-67B2E694E527}" srcOrd="0" destOrd="0" presId="urn:microsoft.com/office/officeart/2005/8/layout/hierarchy1"/>
    <dgm:cxn modelId="{57EB25F6-56DE-4C21-AC90-39C03E8258CA}" type="presOf" srcId="{D92B8B53-E277-492D-9C2F-845DE32B734C}" destId="{3B7AE9D0-78FB-48A4-99BA-8F98EBAEB41C}" srcOrd="0" destOrd="0" presId="urn:microsoft.com/office/officeart/2005/8/layout/hierarchy1"/>
    <dgm:cxn modelId="{22B8E5F9-BA6E-4F7A-AC13-0956BE347631}" type="presOf" srcId="{752CF729-8C97-474B-AA00-40D2BC4B8BF7}" destId="{FB144CCA-2A8B-446F-94EA-734213315F48}"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 modelId="{5C053507-D2E3-4A0F-B0E3-17061432BF30}" type="presParOf" srcId="{39B6B1E2-C61D-425D-8A09-C07715FA3617}" destId="{6203D9B3-2D3E-4B06-8ABC-9A96D6401DB6}" srcOrd="2" destOrd="0" presId="urn:microsoft.com/office/officeart/2005/8/layout/hierarchy1"/>
    <dgm:cxn modelId="{AADC572E-7DAA-4267-96EC-DB7B98F39877}" type="presParOf" srcId="{39B6B1E2-C61D-425D-8A09-C07715FA3617}" destId="{54A8DBA6-D435-469C-A7BC-F8A5830BD320}" srcOrd="3" destOrd="0" presId="urn:microsoft.com/office/officeart/2005/8/layout/hierarchy1"/>
    <dgm:cxn modelId="{C6242DF5-2F56-4BC9-BDFB-A8E1FE59A54A}" type="presParOf" srcId="{54A8DBA6-D435-469C-A7BC-F8A5830BD320}" destId="{DD13C1AB-024D-480E-AAF0-767327E5E43D}" srcOrd="0" destOrd="0" presId="urn:microsoft.com/office/officeart/2005/8/layout/hierarchy1"/>
    <dgm:cxn modelId="{FA2FB697-F7D2-4199-BC28-D1CF752358AE}" type="presParOf" srcId="{DD13C1AB-024D-480E-AAF0-767327E5E43D}" destId="{313D6FC1-B7B3-40C9-B6AA-020BF0A38633}" srcOrd="0" destOrd="0" presId="urn:microsoft.com/office/officeart/2005/8/layout/hierarchy1"/>
    <dgm:cxn modelId="{DAB85938-C11C-4DDE-868D-1DE411181723}" type="presParOf" srcId="{DD13C1AB-024D-480E-AAF0-767327E5E43D}" destId="{FB144CCA-2A8B-446F-94EA-734213315F48}" srcOrd="1" destOrd="0" presId="urn:microsoft.com/office/officeart/2005/8/layout/hierarchy1"/>
    <dgm:cxn modelId="{02BDE61B-0891-48FF-A98A-7338C81049E5}" type="presParOf" srcId="{54A8DBA6-D435-469C-A7BC-F8A5830BD320}" destId="{37372F43-0A7B-48CD-84D1-6AAABDE7811F}" srcOrd="1" destOrd="0" presId="urn:microsoft.com/office/officeart/2005/8/layout/hierarchy1"/>
    <dgm:cxn modelId="{A00DDE16-B1DD-40CC-9406-3FC3120F208E}" type="presParOf" srcId="{39B6B1E2-C61D-425D-8A09-C07715FA3617}" destId="{7CF2C62A-FC50-4B3E-9B75-67B2E694E527}" srcOrd="4" destOrd="0" presId="urn:microsoft.com/office/officeart/2005/8/layout/hierarchy1"/>
    <dgm:cxn modelId="{4EDDEE05-64FC-4753-99DD-7AAF4475E709}" type="presParOf" srcId="{39B6B1E2-C61D-425D-8A09-C07715FA3617}" destId="{387E9927-5FD4-43C5-ABD4-A1BC1EF69686}" srcOrd="5" destOrd="0" presId="urn:microsoft.com/office/officeart/2005/8/layout/hierarchy1"/>
    <dgm:cxn modelId="{17B95475-8C14-41E8-B33A-844CF4A801C0}" type="presParOf" srcId="{387E9927-5FD4-43C5-ABD4-A1BC1EF69686}" destId="{8A18E7DE-60D8-4FAF-9B83-48F1C7F046B0}" srcOrd="0" destOrd="0" presId="urn:microsoft.com/office/officeart/2005/8/layout/hierarchy1"/>
    <dgm:cxn modelId="{49C84544-4BD3-48A4-923E-BBDB5FB06FCE}" type="presParOf" srcId="{8A18E7DE-60D8-4FAF-9B83-48F1C7F046B0}" destId="{287706ED-88D5-44AD-9068-5F4F041C183C}" srcOrd="0" destOrd="0" presId="urn:microsoft.com/office/officeart/2005/8/layout/hierarchy1"/>
    <dgm:cxn modelId="{13155BF5-F90C-4A82-891A-3EEB98451A2B}" type="presParOf" srcId="{8A18E7DE-60D8-4FAF-9B83-48F1C7F046B0}" destId="{0871252B-980E-4890-AE26-76383F07942E}" srcOrd="1" destOrd="0" presId="urn:microsoft.com/office/officeart/2005/8/layout/hierarchy1"/>
    <dgm:cxn modelId="{02DA54D0-3F83-458D-9791-5EA9A9E108C3}" type="presParOf" srcId="{387E9927-5FD4-43C5-ABD4-A1BC1EF69686}" destId="{4771DFC8-C160-437F-B8D6-BCA4B59CEF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What type of travelers are most satisfied with the airlines?</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None/>
          </a:pPr>
          <a:r>
            <a:rPr lang="en-US" dirty="0"/>
            <a:t>Business  Travelers</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314" custLinFactNeighborY="-17508">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1"/>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1"/>
      <dgm:spPr/>
    </dgm:pt>
    <dgm:pt modelId="{68D0590B-5A12-41FC-8D66-0E5459F4FE2F}" type="pres">
      <dgm:prSet presAssocID="{7F0F95FB-A411-4C83-BAB3-9423A7454DD3}" presName="text2" presStyleLbl="fgAcc2" presStyleIdx="0" presStyleCnt="1" custLinFactNeighborX="-1209" custLinFactNeighborY="122">
        <dgm:presLayoutVars>
          <dgm:chPref val="3"/>
        </dgm:presLayoutVars>
      </dgm:prSet>
      <dgm:spPr/>
    </dgm:pt>
    <dgm:pt modelId="{1FC0AA9D-C54D-427A-830F-28A7D0EED430}" type="pres">
      <dgm:prSet presAssocID="{7F0F95FB-A411-4C83-BAB3-9423A7454DD3}"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57EB25F6-56DE-4C21-AC90-39C03E8258CA}" type="presOf" srcId="{D92B8B53-E277-492D-9C2F-845DE32B734C}" destId="{3B7AE9D0-78FB-48A4-99BA-8F98EBAEB41C}"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What type of travelers are least satisfied with the airlines?</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None/>
          </a:pPr>
          <a:r>
            <a:rPr lang="en-US" dirty="0"/>
            <a:t>Personal </a:t>
          </a:r>
        </a:p>
        <a:p>
          <a:pPr>
            <a:buFont typeface="Arial" panose="020B0604020202020204" pitchFamily="34" charset="0"/>
            <a:buNone/>
          </a:pPr>
          <a:r>
            <a:rPr lang="en-US" dirty="0"/>
            <a:t>Travelers</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314" custLinFactNeighborY="-17508">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1"/>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1"/>
      <dgm:spPr/>
    </dgm:pt>
    <dgm:pt modelId="{68D0590B-5A12-41FC-8D66-0E5459F4FE2F}" type="pres">
      <dgm:prSet presAssocID="{7F0F95FB-A411-4C83-BAB3-9423A7454DD3}" presName="text2" presStyleLbl="fgAcc2" presStyleIdx="0" presStyleCnt="1" custLinFactNeighborY="1333">
        <dgm:presLayoutVars>
          <dgm:chPref val="3"/>
        </dgm:presLayoutVars>
      </dgm:prSet>
      <dgm:spPr/>
    </dgm:pt>
    <dgm:pt modelId="{1FC0AA9D-C54D-427A-830F-28A7D0EED430}" type="pres">
      <dgm:prSet presAssocID="{7F0F95FB-A411-4C83-BAB3-9423A7454DD3}"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57EB25F6-56DE-4C21-AC90-39C03E8258CA}" type="presOf" srcId="{D92B8B53-E277-492D-9C2F-845DE32B734C}" destId="{3B7AE9D0-78FB-48A4-99BA-8F98EBAEB41C}"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What class of travelers are the least satisfied?</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None/>
          </a:pPr>
          <a:r>
            <a:rPr lang="en-US" dirty="0"/>
            <a:t>Economy </a:t>
          </a:r>
        </a:p>
        <a:p>
          <a:pPr>
            <a:buFont typeface="Arial" panose="020B0604020202020204" pitchFamily="34" charset="0"/>
            <a:buNone/>
          </a:pPr>
          <a:r>
            <a:rPr lang="en-US" dirty="0"/>
            <a:t>Class</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314" custLinFactNeighborY="-17508">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1"/>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1"/>
      <dgm:spPr/>
    </dgm:pt>
    <dgm:pt modelId="{68D0590B-5A12-41FC-8D66-0E5459F4FE2F}" type="pres">
      <dgm:prSet presAssocID="{7F0F95FB-A411-4C83-BAB3-9423A7454DD3}" presName="text2" presStyleLbl="fgAcc2" presStyleIdx="0" presStyleCnt="1" custLinFactNeighborX="-725" custLinFactNeighborY="-259">
        <dgm:presLayoutVars>
          <dgm:chPref val="3"/>
        </dgm:presLayoutVars>
      </dgm:prSet>
      <dgm:spPr/>
    </dgm:pt>
    <dgm:pt modelId="{1FC0AA9D-C54D-427A-830F-28A7D0EED430}" type="pres">
      <dgm:prSet presAssocID="{7F0F95FB-A411-4C83-BAB3-9423A7454DD3}"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57EB25F6-56DE-4C21-AC90-39C03E8258CA}" type="presOf" srcId="{D92B8B53-E277-492D-9C2F-845DE32B734C}" destId="{3B7AE9D0-78FB-48A4-99BA-8F98EBAEB41C}"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Between men and women, who is more satisfied with the airlines?</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None/>
          </a:pPr>
          <a:r>
            <a:rPr lang="en-US" dirty="0"/>
            <a:t>Men</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314" custLinFactNeighborY="-17508">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1"/>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1"/>
      <dgm:spPr/>
    </dgm:pt>
    <dgm:pt modelId="{68D0590B-5A12-41FC-8D66-0E5459F4FE2F}" type="pres">
      <dgm:prSet presAssocID="{7F0F95FB-A411-4C83-BAB3-9423A7454DD3}" presName="text2" presStyleLbl="fgAcc2" presStyleIdx="0" presStyleCnt="1" custLinFactNeighborX="-725" custLinFactNeighborY="-259">
        <dgm:presLayoutVars>
          <dgm:chPref val="3"/>
        </dgm:presLayoutVars>
      </dgm:prSet>
      <dgm:spPr/>
    </dgm:pt>
    <dgm:pt modelId="{1FC0AA9D-C54D-427A-830F-28A7D0EED430}" type="pres">
      <dgm:prSet presAssocID="{7F0F95FB-A411-4C83-BAB3-9423A7454DD3}"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57EB25F6-56DE-4C21-AC90-39C03E8258CA}" type="presOf" srcId="{D92B8B53-E277-492D-9C2F-845DE32B734C}" destId="{3B7AE9D0-78FB-48A4-99BA-8F98EBAEB41C}"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CC25EB3-8638-4FF9-93D1-D48FB977D89B}" type="doc">
      <dgm:prSet loTypeId="urn:microsoft.com/office/officeart/2005/8/layout/chevron1" loCatId="process" qsTypeId="urn:microsoft.com/office/officeart/2005/8/quickstyle/simple1" qsCatId="simple" csTypeId="urn:microsoft.com/office/officeart/2005/8/colors/accent0_3" csCatId="mainScheme" phldr="1"/>
      <dgm:spPr/>
    </dgm:pt>
    <dgm:pt modelId="{EEEEDBC2-1579-4A10-8182-97CD73DE05B1}">
      <dgm:prSet phldrT="[Text]"/>
      <dgm:spPr/>
      <dgm:t>
        <a:bodyPr/>
        <a:lstStyle/>
        <a:p>
          <a:r>
            <a:rPr lang="en-US" dirty="0"/>
            <a:t>Personal Travelers</a:t>
          </a:r>
        </a:p>
      </dgm:t>
    </dgm:pt>
    <dgm:pt modelId="{9E95BC7A-9C0C-4957-B3B0-AB0D5362EDCF}" type="parTrans" cxnId="{F0C51E34-DB0C-49ED-85CC-4CB02D39200E}">
      <dgm:prSet/>
      <dgm:spPr/>
      <dgm:t>
        <a:bodyPr/>
        <a:lstStyle/>
        <a:p>
          <a:endParaRPr lang="en-US"/>
        </a:p>
      </dgm:t>
    </dgm:pt>
    <dgm:pt modelId="{FDD389FB-10AC-427C-92C3-76E9DD11AC32}" type="sibTrans" cxnId="{F0C51E34-DB0C-49ED-85CC-4CB02D39200E}">
      <dgm:prSet/>
      <dgm:spPr/>
      <dgm:t>
        <a:bodyPr/>
        <a:lstStyle/>
        <a:p>
          <a:endParaRPr lang="en-US"/>
        </a:p>
      </dgm:t>
    </dgm:pt>
    <dgm:pt modelId="{66C55A75-9C4E-4D9A-AC98-58C7610D9BF0}">
      <dgm:prSet phldrT="[Text]"/>
      <dgm:spPr/>
      <dgm:t>
        <a:bodyPr/>
        <a:lstStyle/>
        <a:p>
          <a:r>
            <a:rPr lang="en-US" dirty="0"/>
            <a:t>Blue Airline status economy class</a:t>
          </a:r>
        </a:p>
      </dgm:t>
    </dgm:pt>
    <dgm:pt modelId="{1C815AFF-B53D-49EB-B697-A86705A158F8}" type="parTrans" cxnId="{28D3128C-DAAF-4234-8089-99AB94D8E12D}">
      <dgm:prSet/>
      <dgm:spPr/>
      <dgm:t>
        <a:bodyPr/>
        <a:lstStyle/>
        <a:p>
          <a:endParaRPr lang="en-US"/>
        </a:p>
      </dgm:t>
    </dgm:pt>
    <dgm:pt modelId="{462A2674-B289-490B-A4FF-75A626469868}" type="sibTrans" cxnId="{28D3128C-DAAF-4234-8089-99AB94D8E12D}">
      <dgm:prSet/>
      <dgm:spPr/>
      <dgm:t>
        <a:bodyPr/>
        <a:lstStyle/>
        <a:p>
          <a:endParaRPr lang="en-US"/>
        </a:p>
      </dgm:t>
    </dgm:pt>
    <dgm:pt modelId="{89572660-9BD2-40F7-9EA0-4832508BAC95}">
      <dgm:prSet phldrT="[Text]"/>
      <dgm:spPr/>
      <dgm:t>
        <a:bodyPr/>
        <a:lstStyle/>
        <a:p>
          <a:r>
            <a:rPr lang="en-US" dirty="0"/>
            <a:t>Silver status</a:t>
          </a:r>
        </a:p>
      </dgm:t>
    </dgm:pt>
    <dgm:pt modelId="{FB78F1D0-30CF-49DC-9909-C4A72A56EC4B}" type="parTrans" cxnId="{E4316A46-5F7E-4991-9113-F4319445C366}">
      <dgm:prSet/>
      <dgm:spPr/>
      <dgm:t>
        <a:bodyPr/>
        <a:lstStyle/>
        <a:p>
          <a:endParaRPr lang="en-US"/>
        </a:p>
      </dgm:t>
    </dgm:pt>
    <dgm:pt modelId="{28601FE9-8810-4DD6-8C55-95DBB383A8EB}" type="sibTrans" cxnId="{E4316A46-5F7E-4991-9113-F4319445C366}">
      <dgm:prSet/>
      <dgm:spPr/>
      <dgm:t>
        <a:bodyPr/>
        <a:lstStyle/>
        <a:p>
          <a:endParaRPr lang="en-US"/>
        </a:p>
      </dgm:t>
    </dgm:pt>
    <dgm:pt modelId="{076A7CF9-E893-490C-969C-79D394309072}">
      <dgm:prSet phldrT="[Text]"/>
      <dgm:spPr/>
      <dgm:t>
        <a:bodyPr/>
        <a:lstStyle/>
        <a:p>
          <a:r>
            <a:rPr lang="en-US" dirty="0"/>
            <a:t>Better Arrival Times</a:t>
          </a:r>
        </a:p>
      </dgm:t>
    </dgm:pt>
    <dgm:pt modelId="{6F4E3D05-4B9F-4F0A-B255-2C669A446663}" type="parTrans" cxnId="{F47CA3D6-394A-4E35-A353-08D45B3A5401}">
      <dgm:prSet/>
      <dgm:spPr/>
      <dgm:t>
        <a:bodyPr/>
        <a:lstStyle/>
        <a:p>
          <a:endParaRPr lang="en-US"/>
        </a:p>
      </dgm:t>
    </dgm:pt>
    <dgm:pt modelId="{E118B204-0391-422E-A7F6-0FBF5DC22208}" type="sibTrans" cxnId="{F47CA3D6-394A-4E35-A353-08D45B3A5401}">
      <dgm:prSet/>
      <dgm:spPr/>
      <dgm:t>
        <a:bodyPr/>
        <a:lstStyle/>
        <a:p>
          <a:endParaRPr lang="en-US"/>
        </a:p>
      </dgm:t>
    </dgm:pt>
    <dgm:pt modelId="{2AB4F8AB-8A31-49CC-800B-1C2AD579A08B}" type="pres">
      <dgm:prSet presAssocID="{6CC25EB3-8638-4FF9-93D1-D48FB977D89B}" presName="Name0" presStyleCnt="0">
        <dgm:presLayoutVars>
          <dgm:dir/>
          <dgm:animLvl val="lvl"/>
          <dgm:resizeHandles val="exact"/>
        </dgm:presLayoutVars>
      </dgm:prSet>
      <dgm:spPr/>
    </dgm:pt>
    <dgm:pt modelId="{F5FC9AAD-D9B5-4B60-8A91-D5BD9D049792}" type="pres">
      <dgm:prSet presAssocID="{076A7CF9-E893-490C-969C-79D394309072}" presName="parTxOnly" presStyleLbl="node1" presStyleIdx="0" presStyleCnt="4">
        <dgm:presLayoutVars>
          <dgm:chMax val="0"/>
          <dgm:chPref val="0"/>
          <dgm:bulletEnabled val="1"/>
        </dgm:presLayoutVars>
      </dgm:prSet>
      <dgm:spPr/>
    </dgm:pt>
    <dgm:pt modelId="{72B7CD8D-5CDA-40C6-BEC5-4A70C4A55EF2}" type="pres">
      <dgm:prSet presAssocID="{E118B204-0391-422E-A7F6-0FBF5DC22208}" presName="parTxOnlySpace" presStyleCnt="0"/>
      <dgm:spPr/>
    </dgm:pt>
    <dgm:pt modelId="{F5DD9849-AFE4-474D-BD51-CEE157DDA5B4}" type="pres">
      <dgm:prSet presAssocID="{EEEEDBC2-1579-4A10-8182-97CD73DE05B1}" presName="parTxOnly" presStyleLbl="node1" presStyleIdx="1" presStyleCnt="4">
        <dgm:presLayoutVars>
          <dgm:chMax val="0"/>
          <dgm:chPref val="0"/>
          <dgm:bulletEnabled val="1"/>
        </dgm:presLayoutVars>
      </dgm:prSet>
      <dgm:spPr/>
    </dgm:pt>
    <dgm:pt modelId="{C15E9E5E-B3D7-4B46-97C4-010CD4B4596B}" type="pres">
      <dgm:prSet presAssocID="{FDD389FB-10AC-427C-92C3-76E9DD11AC32}" presName="parTxOnlySpace" presStyleCnt="0"/>
      <dgm:spPr/>
    </dgm:pt>
    <dgm:pt modelId="{E51A1CBC-20D7-47C0-9C5D-BDB3C54A2F29}" type="pres">
      <dgm:prSet presAssocID="{66C55A75-9C4E-4D9A-AC98-58C7610D9BF0}" presName="parTxOnly" presStyleLbl="node1" presStyleIdx="2" presStyleCnt="4">
        <dgm:presLayoutVars>
          <dgm:chMax val="0"/>
          <dgm:chPref val="0"/>
          <dgm:bulletEnabled val="1"/>
        </dgm:presLayoutVars>
      </dgm:prSet>
      <dgm:spPr/>
    </dgm:pt>
    <dgm:pt modelId="{01BD9208-3CBB-49E8-988F-2809B2F74940}" type="pres">
      <dgm:prSet presAssocID="{462A2674-B289-490B-A4FF-75A626469868}" presName="parTxOnlySpace" presStyleCnt="0"/>
      <dgm:spPr/>
    </dgm:pt>
    <dgm:pt modelId="{5C79C381-E6F5-46F3-8C71-42364AC02D66}" type="pres">
      <dgm:prSet presAssocID="{89572660-9BD2-40F7-9EA0-4832508BAC95}" presName="parTxOnly" presStyleLbl="node1" presStyleIdx="3" presStyleCnt="4" custLinFactNeighborX="-4147" custLinFactNeighborY="-1498">
        <dgm:presLayoutVars>
          <dgm:chMax val="0"/>
          <dgm:chPref val="0"/>
          <dgm:bulletEnabled val="1"/>
        </dgm:presLayoutVars>
      </dgm:prSet>
      <dgm:spPr/>
    </dgm:pt>
  </dgm:ptLst>
  <dgm:cxnLst>
    <dgm:cxn modelId="{D6C56E0C-70A6-4880-B72C-A2FF7E7F55DD}" type="presOf" srcId="{EEEEDBC2-1579-4A10-8182-97CD73DE05B1}" destId="{F5DD9849-AFE4-474D-BD51-CEE157DDA5B4}" srcOrd="0" destOrd="0" presId="urn:microsoft.com/office/officeart/2005/8/layout/chevron1"/>
    <dgm:cxn modelId="{23E59818-A51D-487B-B832-9AC173C0B5D1}" type="presOf" srcId="{89572660-9BD2-40F7-9EA0-4832508BAC95}" destId="{5C79C381-E6F5-46F3-8C71-42364AC02D66}" srcOrd="0" destOrd="0" presId="urn:microsoft.com/office/officeart/2005/8/layout/chevron1"/>
    <dgm:cxn modelId="{275B4929-BF6F-4CDA-9902-E84C095D52C5}" type="presOf" srcId="{6CC25EB3-8638-4FF9-93D1-D48FB977D89B}" destId="{2AB4F8AB-8A31-49CC-800B-1C2AD579A08B}" srcOrd="0" destOrd="0" presId="urn:microsoft.com/office/officeart/2005/8/layout/chevron1"/>
    <dgm:cxn modelId="{F0C51E34-DB0C-49ED-85CC-4CB02D39200E}" srcId="{6CC25EB3-8638-4FF9-93D1-D48FB977D89B}" destId="{EEEEDBC2-1579-4A10-8182-97CD73DE05B1}" srcOrd="1" destOrd="0" parTransId="{9E95BC7A-9C0C-4957-B3B0-AB0D5362EDCF}" sibTransId="{FDD389FB-10AC-427C-92C3-76E9DD11AC32}"/>
    <dgm:cxn modelId="{50201038-1D41-4F8E-A284-097BFD091C76}" type="presOf" srcId="{076A7CF9-E893-490C-969C-79D394309072}" destId="{F5FC9AAD-D9B5-4B60-8A91-D5BD9D049792}" srcOrd="0" destOrd="0" presId="urn:microsoft.com/office/officeart/2005/8/layout/chevron1"/>
    <dgm:cxn modelId="{0BC7EC3F-002F-4911-861D-4CF6119CAF0C}" type="presOf" srcId="{66C55A75-9C4E-4D9A-AC98-58C7610D9BF0}" destId="{E51A1CBC-20D7-47C0-9C5D-BDB3C54A2F29}" srcOrd="0" destOrd="0" presId="urn:microsoft.com/office/officeart/2005/8/layout/chevron1"/>
    <dgm:cxn modelId="{E4316A46-5F7E-4991-9113-F4319445C366}" srcId="{6CC25EB3-8638-4FF9-93D1-D48FB977D89B}" destId="{89572660-9BD2-40F7-9EA0-4832508BAC95}" srcOrd="3" destOrd="0" parTransId="{FB78F1D0-30CF-49DC-9909-C4A72A56EC4B}" sibTransId="{28601FE9-8810-4DD6-8C55-95DBB383A8EB}"/>
    <dgm:cxn modelId="{28D3128C-DAAF-4234-8089-99AB94D8E12D}" srcId="{6CC25EB3-8638-4FF9-93D1-D48FB977D89B}" destId="{66C55A75-9C4E-4D9A-AC98-58C7610D9BF0}" srcOrd="2" destOrd="0" parTransId="{1C815AFF-B53D-49EB-B697-A86705A158F8}" sibTransId="{462A2674-B289-490B-A4FF-75A626469868}"/>
    <dgm:cxn modelId="{F47CA3D6-394A-4E35-A353-08D45B3A5401}" srcId="{6CC25EB3-8638-4FF9-93D1-D48FB977D89B}" destId="{076A7CF9-E893-490C-969C-79D394309072}" srcOrd="0" destOrd="0" parTransId="{6F4E3D05-4B9F-4F0A-B255-2C669A446663}" sibTransId="{E118B204-0391-422E-A7F6-0FBF5DC22208}"/>
    <dgm:cxn modelId="{240C2E15-E526-414D-BE31-DBC47AE91492}" type="presParOf" srcId="{2AB4F8AB-8A31-49CC-800B-1C2AD579A08B}" destId="{F5FC9AAD-D9B5-4B60-8A91-D5BD9D049792}" srcOrd="0" destOrd="0" presId="urn:microsoft.com/office/officeart/2005/8/layout/chevron1"/>
    <dgm:cxn modelId="{BC4390AD-F6A6-45A0-AA7C-BD22BD71908C}" type="presParOf" srcId="{2AB4F8AB-8A31-49CC-800B-1C2AD579A08B}" destId="{72B7CD8D-5CDA-40C6-BEC5-4A70C4A55EF2}" srcOrd="1" destOrd="0" presId="urn:microsoft.com/office/officeart/2005/8/layout/chevron1"/>
    <dgm:cxn modelId="{5C06600F-C9F1-4FCF-BE40-7E09F5C7D8DB}" type="presParOf" srcId="{2AB4F8AB-8A31-49CC-800B-1C2AD579A08B}" destId="{F5DD9849-AFE4-474D-BD51-CEE157DDA5B4}" srcOrd="2" destOrd="0" presId="urn:microsoft.com/office/officeart/2005/8/layout/chevron1"/>
    <dgm:cxn modelId="{649CFA96-89D2-41F2-833E-0C6A35709DAB}" type="presParOf" srcId="{2AB4F8AB-8A31-49CC-800B-1C2AD579A08B}" destId="{C15E9E5E-B3D7-4B46-97C4-010CD4B4596B}" srcOrd="3" destOrd="0" presId="urn:microsoft.com/office/officeart/2005/8/layout/chevron1"/>
    <dgm:cxn modelId="{075F053B-E314-4E6A-957B-1C591778642C}" type="presParOf" srcId="{2AB4F8AB-8A31-49CC-800B-1C2AD579A08B}" destId="{E51A1CBC-20D7-47C0-9C5D-BDB3C54A2F29}" srcOrd="4" destOrd="0" presId="urn:microsoft.com/office/officeart/2005/8/layout/chevron1"/>
    <dgm:cxn modelId="{5DB12074-99C9-4F77-A142-3DF60BEE7D7B}" type="presParOf" srcId="{2AB4F8AB-8A31-49CC-800B-1C2AD579A08B}" destId="{01BD9208-3CBB-49E8-988F-2809B2F74940}" srcOrd="5" destOrd="0" presId="urn:microsoft.com/office/officeart/2005/8/layout/chevron1"/>
    <dgm:cxn modelId="{01EDDE93-844A-412C-B735-CC679922AA1B}" type="presParOf" srcId="{2AB4F8AB-8A31-49CC-800B-1C2AD579A08B}" destId="{5C79C381-E6F5-46F3-8C71-42364AC02D6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0057F-B950-470C-80FB-5BDADABFB0A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9C8A6B11-D983-4846-8485-48D0B359E230}">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m:oMathPara>
              </a14:m>
              <a:endParaRPr lang="en-US" dirty="0"/>
            </a:p>
          </dgm:t>
        </dgm:pt>
      </mc:Choice>
      <mc:Fallback xmlns="">
        <dgm:pt modelId="{9C8A6B11-D983-4846-8485-48D0B359E230}">
          <dgm:prSet phldrT="[Text]"/>
          <dgm:spPr/>
          <dgm:t>
            <a:bodyPr anchor="b"/>
            <a:lstStyle/>
            <a:p>
              <a:r>
                <a:rPr lang="en-US" b="0" i="0">
                  <a:latin typeface="Cambria Math" panose="02040503050406030204" pitchFamily="18" charset="0"/>
                </a:rPr>
                <a:t>𝑎⇒𝑏</a:t>
              </a:r>
              <a:endParaRPr lang="en-US" dirty="0"/>
            </a:p>
          </dgm:t>
        </dgm:pt>
      </mc:Fallback>
    </mc:AlternateContent>
    <dgm:pt modelId="{9E8AA112-5738-45B6-8649-EFCA741BBABA}" type="parTrans" cxnId="{E3AA759E-4F30-4CF1-8122-AA92CF6B211B}">
      <dgm:prSet/>
      <dgm:spPr/>
      <dgm:t>
        <a:bodyPr/>
        <a:lstStyle/>
        <a:p>
          <a:endParaRPr lang="en-US"/>
        </a:p>
      </dgm:t>
    </dgm:pt>
    <dgm:pt modelId="{DEAFDC53-2F94-49FE-A3B0-8C15182E8074}" type="sibTrans" cxnId="{E3AA759E-4F30-4CF1-8122-AA92CF6B211B}">
      <dgm:prSet/>
      <dgm:spPr/>
      <dgm:t>
        <a:bodyPr/>
        <a:lstStyle/>
        <a:p>
          <a:endParaRPr lang="en-US"/>
        </a:p>
      </dgm:t>
    </dgm:pt>
    <dgm:pt modelId="{15319D68-8A6F-41DF-8339-C4FE323ADFE7}">
      <dgm:prSet phldrT="[Text]"/>
      <dgm:spPr/>
      <dgm:t>
        <a:bodyPr/>
        <a:lstStyle/>
        <a:p>
          <a:r>
            <a:rPr lang="en-US" dirty="0"/>
            <a:t>Support</a:t>
          </a:r>
        </a:p>
      </dgm:t>
    </dgm:pt>
    <dgm:pt modelId="{59D62B0E-243C-4FF3-8562-781444E0A208}" type="parTrans" cxnId="{1C51A3AA-7114-4960-BA85-F10626594D3D}">
      <dgm:prSet/>
      <dgm:spPr/>
      <dgm:t>
        <a:bodyPr/>
        <a:lstStyle/>
        <a:p>
          <a:endParaRPr lang="en-US"/>
        </a:p>
      </dgm:t>
    </dgm:pt>
    <dgm:pt modelId="{C8705E35-72BD-439A-B930-40A725F24117}" type="sibTrans" cxnId="{1C51A3AA-7114-4960-BA85-F10626594D3D}">
      <dgm:prSet/>
      <dgm:spPr/>
      <dgm:t>
        <a:bodyPr/>
        <a:lstStyle/>
        <a:p>
          <a:endParaRPr lang="en-US"/>
        </a:p>
      </dgm:t>
    </dgm:pt>
    <dgm:pt modelId="{25987246-FDA1-4D4B-BC66-C698DAF594F9}">
      <dgm:prSet phldrT="[Text]"/>
      <dgm:spPr/>
      <dgm:t>
        <a:bodyPr/>
        <a:lstStyle/>
        <a:p>
          <a:r>
            <a:rPr lang="en-US" dirty="0"/>
            <a:t>Confidence</a:t>
          </a:r>
        </a:p>
      </dgm:t>
    </dgm:pt>
    <dgm:pt modelId="{627BEDEF-00F0-40F1-8AD7-94E646B54912}" type="sibTrans" cxnId="{611945B4-2463-448A-A896-343781A260DB}">
      <dgm:prSet/>
      <dgm:spPr/>
      <dgm:t>
        <a:bodyPr/>
        <a:lstStyle/>
        <a:p>
          <a:endParaRPr lang="en-US"/>
        </a:p>
      </dgm:t>
    </dgm:pt>
    <dgm:pt modelId="{4156482D-5CC5-43C3-91B4-199DD5C8D692}" type="parTrans" cxnId="{611945B4-2463-448A-A896-343781A260DB}">
      <dgm:prSet/>
      <dgm:spPr/>
      <dgm:t>
        <a:bodyPr/>
        <a:lstStyle/>
        <a:p>
          <a:endParaRPr lang="en-US"/>
        </a:p>
      </dgm:t>
    </dgm:pt>
    <dgm:pt modelId="{74B76ECC-730A-47EA-9C7A-060751CF75E1}" type="pres">
      <dgm:prSet presAssocID="{4550057F-B950-470C-80FB-5BDADABFB0A8}" presName="hierChild1" presStyleCnt="0">
        <dgm:presLayoutVars>
          <dgm:orgChart val="1"/>
          <dgm:chPref val="1"/>
          <dgm:dir/>
          <dgm:animOne val="branch"/>
          <dgm:animLvl val="lvl"/>
          <dgm:resizeHandles/>
        </dgm:presLayoutVars>
      </dgm:prSet>
      <dgm:spPr/>
    </dgm:pt>
    <dgm:pt modelId="{CC85E592-9413-4BD9-92E4-093DCA4267F4}" type="pres">
      <dgm:prSet presAssocID="{9C8A6B11-D983-4846-8485-48D0B359E230}" presName="hierRoot1" presStyleCnt="0">
        <dgm:presLayoutVars>
          <dgm:hierBranch val="init"/>
        </dgm:presLayoutVars>
      </dgm:prSet>
      <dgm:spPr/>
    </dgm:pt>
    <dgm:pt modelId="{9C155F43-5490-453E-8E38-E151A0715BEC}" type="pres">
      <dgm:prSet presAssocID="{9C8A6B11-D983-4846-8485-48D0B359E230}" presName="rootComposite1" presStyleCnt="0"/>
      <dgm:spPr/>
    </dgm:pt>
    <dgm:pt modelId="{4F67AFCB-FAC6-4380-9D33-AA82F40DFA5C}" type="pres">
      <dgm:prSet presAssocID="{9C8A6B11-D983-4846-8485-48D0B359E230}" presName="rootText1" presStyleLbl="node0" presStyleIdx="0" presStyleCnt="1">
        <dgm:presLayoutVars>
          <dgm:chPref val="3"/>
        </dgm:presLayoutVars>
      </dgm:prSet>
      <dgm:spPr/>
    </dgm:pt>
    <dgm:pt modelId="{232F7FBC-474A-477F-8027-172F90E36987}" type="pres">
      <dgm:prSet presAssocID="{9C8A6B11-D983-4846-8485-48D0B359E230}" presName="rootConnector1" presStyleLbl="node1" presStyleIdx="0" presStyleCnt="0"/>
      <dgm:spPr/>
    </dgm:pt>
    <dgm:pt modelId="{E1B271B3-CD70-4243-A0D8-40FDD47A9A1B}" type="pres">
      <dgm:prSet presAssocID="{9C8A6B11-D983-4846-8485-48D0B359E230}" presName="hierChild2" presStyleCnt="0"/>
      <dgm:spPr/>
    </dgm:pt>
    <dgm:pt modelId="{169589C1-2FBD-4D45-988C-DA6C3B48C79C}" type="pres">
      <dgm:prSet presAssocID="{59D62B0E-243C-4FF3-8562-781444E0A208}" presName="Name64" presStyleLbl="parChTrans1D2" presStyleIdx="0" presStyleCnt="2"/>
      <dgm:spPr/>
    </dgm:pt>
    <dgm:pt modelId="{6C805A7F-B28B-4C5C-B46B-51E46D9E2943}" type="pres">
      <dgm:prSet presAssocID="{15319D68-8A6F-41DF-8339-C4FE323ADFE7}" presName="hierRoot2" presStyleCnt="0">
        <dgm:presLayoutVars>
          <dgm:hierBranch val="init"/>
        </dgm:presLayoutVars>
      </dgm:prSet>
      <dgm:spPr/>
    </dgm:pt>
    <dgm:pt modelId="{D86F461E-35DD-4DA0-AA78-B81887D9AFCC}" type="pres">
      <dgm:prSet presAssocID="{15319D68-8A6F-41DF-8339-C4FE323ADFE7}" presName="rootComposite" presStyleCnt="0"/>
      <dgm:spPr/>
    </dgm:pt>
    <dgm:pt modelId="{6D07FC8A-19AE-48FB-A7CC-BFAF6983F966}" type="pres">
      <dgm:prSet presAssocID="{15319D68-8A6F-41DF-8339-C4FE323ADFE7}" presName="rootText" presStyleLbl="node2" presStyleIdx="0" presStyleCnt="2">
        <dgm:presLayoutVars>
          <dgm:chPref val="3"/>
        </dgm:presLayoutVars>
      </dgm:prSet>
      <dgm:spPr/>
    </dgm:pt>
    <dgm:pt modelId="{E5B0EADC-8600-4BD1-AB6D-0124C478CFBC}" type="pres">
      <dgm:prSet presAssocID="{15319D68-8A6F-41DF-8339-C4FE323ADFE7}" presName="rootConnector" presStyleLbl="node2" presStyleIdx="0" presStyleCnt="2"/>
      <dgm:spPr/>
    </dgm:pt>
    <dgm:pt modelId="{CB5606AB-A4AD-45A6-A340-017B6C7BDCFD}" type="pres">
      <dgm:prSet presAssocID="{15319D68-8A6F-41DF-8339-C4FE323ADFE7}" presName="hierChild4" presStyleCnt="0"/>
      <dgm:spPr/>
    </dgm:pt>
    <dgm:pt modelId="{5659F913-1FD0-4CFB-ABB0-BB3AC2B236C8}" type="pres">
      <dgm:prSet presAssocID="{15319D68-8A6F-41DF-8339-C4FE323ADFE7}" presName="hierChild5" presStyleCnt="0"/>
      <dgm:spPr/>
    </dgm:pt>
    <dgm:pt modelId="{C69F64CE-A24B-449F-88C2-9F15C4334F6F}" type="pres">
      <dgm:prSet presAssocID="{4156482D-5CC5-43C3-91B4-199DD5C8D692}" presName="Name64" presStyleLbl="parChTrans1D2" presStyleIdx="1" presStyleCnt="2"/>
      <dgm:spPr/>
    </dgm:pt>
    <dgm:pt modelId="{B14D687E-97BB-4A1E-B200-3245B0600EA6}" type="pres">
      <dgm:prSet presAssocID="{25987246-FDA1-4D4B-BC66-C698DAF594F9}" presName="hierRoot2" presStyleCnt="0">
        <dgm:presLayoutVars>
          <dgm:hierBranch val="init"/>
        </dgm:presLayoutVars>
      </dgm:prSet>
      <dgm:spPr/>
    </dgm:pt>
    <dgm:pt modelId="{8BA2A81B-FC0E-47C5-A5EC-39F19B229F5F}" type="pres">
      <dgm:prSet presAssocID="{25987246-FDA1-4D4B-BC66-C698DAF594F9}" presName="rootComposite" presStyleCnt="0"/>
      <dgm:spPr/>
    </dgm:pt>
    <dgm:pt modelId="{54385506-B82F-4347-BDC8-483B535EDAE3}" type="pres">
      <dgm:prSet presAssocID="{25987246-FDA1-4D4B-BC66-C698DAF594F9}" presName="rootText" presStyleLbl="node2" presStyleIdx="1" presStyleCnt="2">
        <dgm:presLayoutVars>
          <dgm:chPref val="3"/>
        </dgm:presLayoutVars>
      </dgm:prSet>
      <dgm:spPr/>
    </dgm:pt>
    <dgm:pt modelId="{990CF3C3-4E0B-44F0-A080-8252EF94AD9A}" type="pres">
      <dgm:prSet presAssocID="{25987246-FDA1-4D4B-BC66-C698DAF594F9}" presName="rootConnector" presStyleLbl="node2" presStyleIdx="1" presStyleCnt="2"/>
      <dgm:spPr/>
    </dgm:pt>
    <dgm:pt modelId="{D38EAA6B-067E-406B-A6AD-944A15DC1E93}" type="pres">
      <dgm:prSet presAssocID="{25987246-FDA1-4D4B-BC66-C698DAF594F9}" presName="hierChild4" presStyleCnt="0"/>
      <dgm:spPr/>
    </dgm:pt>
    <dgm:pt modelId="{8A89EDDB-B604-4BEB-8377-BC16B901B8D8}" type="pres">
      <dgm:prSet presAssocID="{25987246-FDA1-4D4B-BC66-C698DAF594F9}" presName="hierChild5" presStyleCnt="0"/>
      <dgm:spPr/>
    </dgm:pt>
    <dgm:pt modelId="{AA7801B8-6261-437F-A365-E4E9EB0FB140}" type="pres">
      <dgm:prSet presAssocID="{9C8A6B11-D983-4846-8485-48D0B359E230}" presName="hierChild3" presStyleCnt="0"/>
      <dgm:spPr/>
    </dgm:pt>
  </dgm:ptLst>
  <dgm:cxnLst>
    <dgm:cxn modelId="{DD268D16-C2EE-4865-B415-4BC40E885508}" type="presOf" srcId="{4550057F-B950-470C-80FB-5BDADABFB0A8}" destId="{74B76ECC-730A-47EA-9C7A-060751CF75E1}" srcOrd="0" destOrd="0" presId="urn:microsoft.com/office/officeart/2009/3/layout/HorizontalOrganizationChart"/>
    <dgm:cxn modelId="{1C7FA920-2B95-48A8-940D-72EE50FC4977}" type="presOf" srcId="{59D62B0E-243C-4FF3-8562-781444E0A208}" destId="{169589C1-2FBD-4D45-988C-DA6C3B48C79C}" srcOrd="0" destOrd="0" presId="urn:microsoft.com/office/officeart/2009/3/layout/HorizontalOrganizationChart"/>
    <dgm:cxn modelId="{746E252B-2C8A-40CA-8EC4-BA4F3992B967}" type="presOf" srcId="{4156482D-5CC5-43C3-91B4-199DD5C8D692}" destId="{C69F64CE-A24B-449F-88C2-9F15C4334F6F}" srcOrd="0" destOrd="0" presId="urn:microsoft.com/office/officeart/2009/3/layout/HorizontalOrganizationChart"/>
    <dgm:cxn modelId="{8312B532-8807-4461-B9A9-D6FC89768119}" type="presOf" srcId="{9C8A6B11-D983-4846-8485-48D0B359E230}" destId="{4F67AFCB-FAC6-4380-9D33-AA82F40DFA5C}" srcOrd="0" destOrd="0" presId="urn:microsoft.com/office/officeart/2009/3/layout/HorizontalOrganizationChart"/>
    <dgm:cxn modelId="{F2DF3550-E562-4398-92AF-EC6EC28B9C15}" type="presOf" srcId="{9C8A6B11-D983-4846-8485-48D0B359E230}" destId="{232F7FBC-474A-477F-8027-172F90E36987}" srcOrd="1" destOrd="0" presId="urn:microsoft.com/office/officeart/2009/3/layout/HorizontalOrganizationChart"/>
    <dgm:cxn modelId="{6719897A-7015-4CCA-937A-79CB9A029EC4}" type="presOf" srcId="{15319D68-8A6F-41DF-8339-C4FE323ADFE7}" destId="{E5B0EADC-8600-4BD1-AB6D-0124C478CFBC}" srcOrd="1" destOrd="0" presId="urn:microsoft.com/office/officeart/2009/3/layout/HorizontalOrganizationChart"/>
    <dgm:cxn modelId="{E3AA759E-4F30-4CF1-8122-AA92CF6B211B}" srcId="{4550057F-B950-470C-80FB-5BDADABFB0A8}" destId="{9C8A6B11-D983-4846-8485-48D0B359E230}" srcOrd="0" destOrd="0" parTransId="{9E8AA112-5738-45B6-8649-EFCA741BBABA}" sibTransId="{DEAFDC53-2F94-49FE-A3B0-8C15182E8074}"/>
    <dgm:cxn modelId="{22EB49A0-4D11-49C7-B23A-872C05BE31BB}" type="presOf" srcId="{25987246-FDA1-4D4B-BC66-C698DAF594F9}" destId="{990CF3C3-4E0B-44F0-A080-8252EF94AD9A}" srcOrd="1" destOrd="0" presId="urn:microsoft.com/office/officeart/2009/3/layout/HorizontalOrganizationChart"/>
    <dgm:cxn modelId="{1C51A3AA-7114-4960-BA85-F10626594D3D}" srcId="{9C8A6B11-D983-4846-8485-48D0B359E230}" destId="{15319D68-8A6F-41DF-8339-C4FE323ADFE7}" srcOrd="0" destOrd="0" parTransId="{59D62B0E-243C-4FF3-8562-781444E0A208}" sibTransId="{C8705E35-72BD-439A-B930-40A725F24117}"/>
    <dgm:cxn modelId="{611945B4-2463-448A-A896-343781A260DB}" srcId="{9C8A6B11-D983-4846-8485-48D0B359E230}" destId="{25987246-FDA1-4D4B-BC66-C698DAF594F9}" srcOrd="1" destOrd="0" parTransId="{4156482D-5CC5-43C3-91B4-199DD5C8D692}" sibTransId="{627BEDEF-00F0-40F1-8AD7-94E646B54912}"/>
    <dgm:cxn modelId="{6864DEC9-4BB3-4DD5-A156-4C8CC5424914}" type="presOf" srcId="{15319D68-8A6F-41DF-8339-C4FE323ADFE7}" destId="{6D07FC8A-19AE-48FB-A7CC-BFAF6983F966}" srcOrd="0" destOrd="0" presId="urn:microsoft.com/office/officeart/2009/3/layout/HorizontalOrganizationChart"/>
    <dgm:cxn modelId="{819353DD-4192-4416-8CF0-B73C27954063}" type="presOf" srcId="{25987246-FDA1-4D4B-BC66-C698DAF594F9}" destId="{54385506-B82F-4347-BDC8-483B535EDAE3}" srcOrd="0" destOrd="0" presId="urn:microsoft.com/office/officeart/2009/3/layout/HorizontalOrganizationChart"/>
    <dgm:cxn modelId="{7245FE10-2740-4582-868D-848F5CAC657D}" type="presParOf" srcId="{74B76ECC-730A-47EA-9C7A-060751CF75E1}" destId="{CC85E592-9413-4BD9-92E4-093DCA4267F4}" srcOrd="0" destOrd="0" presId="urn:microsoft.com/office/officeart/2009/3/layout/HorizontalOrganizationChart"/>
    <dgm:cxn modelId="{11659009-6647-45FE-A34B-149E8A300B60}" type="presParOf" srcId="{CC85E592-9413-4BD9-92E4-093DCA4267F4}" destId="{9C155F43-5490-453E-8E38-E151A0715BEC}" srcOrd="0" destOrd="0" presId="urn:microsoft.com/office/officeart/2009/3/layout/HorizontalOrganizationChart"/>
    <dgm:cxn modelId="{ACE3290B-1CBF-427D-8373-2DB43921CBAE}" type="presParOf" srcId="{9C155F43-5490-453E-8E38-E151A0715BEC}" destId="{4F67AFCB-FAC6-4380-9D33-AA82F40DFA5C}" srcOrd="0" destOrd="0" presId="urn:microsoft.com/office/officeart/2009/3/layout/HorizontalOrganizationChart"/>
    <dgm:cxn modelId="{540E6E60-EF4C-4250-8816-20F7BD280819}" type="presParOf" srcId="{9C155F43-5490-453E-8E38-E151A0715BEC}" destId="{232F7FBC-474A-477F-8027-172F90E36987}" srcOrd="1" destOrd="0" presId="urn:microsoft.com/office/officeart/2009/3/layout/HorizontalOrganizationChart"/>
    <dgm:cxn modelId="{EDC0700A-E837-478E-B94E-10A8C09BD6B7}" type="presParOf" srcId="{CC85E592-9413-4BD9-92E4-093DCA4267F4}" destId="{E1B271B3-CD70-4243-A0D8-40FDD47A9A1B}" srcOrd="1" destOrd="0" presId="urn:microsoft.com/office/officeart/2009/3/layout/HorizontalOrganizationChart"/>
    <dgm:cxn modelId="{6E95B7CE-CDD9-4870-A1DC-1E21C62CA67B}" type="presParOf" srcId="{E1B271B3-CD70-4243-A0D8-40FDD47A9A1B}" destId="{169589C1-2FBD-4D45-988C-DA6C3B48C79C}" srcOrd="0" destOrd="0" presId="urn:microsoft.com/office/officeart/2009/3/layout/HorizontalOrganizationChart"/>
    <dgm:cxn modelId="{D604B7FD-A487-4A8D-A426-3C34ECAAD111}" type="presParOf" srcId="{E1B271B3-CD70-4243-A0D8-40FDD47A9A1B}" destId="{6C805A7F-B28B-4C5C-B46B-51E46D9E2943}" srcOrd="1" destOrd="0" presId="urn:microsoft.com/office/officeart/2009/3/layout/HorizontalOrganizationChart"/>
    <dgm:cxn modelId="{D76AD283-FA72-403F-9EB3-5FAB85BA3010}" type="presParOf" srcId="{6C805A7F-B28B-4C5C-B46B-51E46D9E2943}" destId="{D86F461E-35DD-4DA0-AA78-B81887D9AFCC}" srcOrd="0" destOrd="0" presId="urn:microsoft.com/office/officeart/2009/3/layout/HorizontalOrganizationChart"/>
    <dgm:cxn modelId="{C6A532AB-1004-48E1-8B4D-6048568A916B}" type="presParOf" srcId="{D86F461E-35DD-4DA0-AA78-B81887D9AFCC}" destId="{6D07FC8A-19AE-48FB-A7CC-BFAF6983F966}" srcOrd="0" destOrd="0" presId="urn:microsoft.com/office/officeart/2009/3/layout/HorizontalOrganizationChart"/>
    <dgm:cxn modelId="{ADB0141E-5F29-41CE-A58E-4BB690BE5F07}" type="presParOf" srcId="{D86F461E-35DD-4DA0-AA78-B81887D9AFCC}" destId="{E5B0EADC-8600-4BD1-AB6D-0124C478CFBC}" srcOrd="1" destOrd="0" presId="urn:microsoft.com/office/officeart/2009/3/layout/HorizontalOrganizationChart"/>
    <dgm:cxn modelId="{45D95798-E9CE-4A25-BFE2-5FDA258FA01D}" type="presParOf" srcId="{6C805A7F-B28B-4C5C-B46B-51E46D9E2943}" destId="{CB5606AB-A4AD-45A6-A340-017B6C7BDCFD}" srcOrd="1" destOrd="0" presId="urn:microsoft.com/office/officeart/2009/3/layout/HorizontalOrganizationChart"/>
    <dgm:cxn modelId="{585D8EA4-9EBD-4419-8910-5C60F3EB1271}" type="presParOf" srcId="{6C805A7F-B28B-4C5C-B46B-51E46D9E2943}" destId="{5659F913-1FD0-4CFB-ABB0-BB3AC2B236C8}" srcOrd="2" destOrd="0" presId="urn:microsoft.com/office/officeart/2009/3/layout/HorizontalOrganizationChart"/>
    <dgm:cxn modelId="{7EDBF54A-C9B5-4142-A5DB-4F1F41B6937F}" type="presParOf" srcId="{E1B271B3-CD70-4243-A0D8-40FDD47A9A1B}" destId="{C69F64CE-A24B-449F-88C2-9F15C4334F6F}" srcOrd="2" destOrd="0" presId="urn:microsoft.com/office/officeart/2009/3/layout/HorizontalOrganizationChart"/>
    <dgm:cxn modelId="{1526BC21-3929-49A1-AA69-AD39C51335AB}" type="presParOf" srcId="{E1B271B3-CD70-4243-A0D8-40FDD47A9A1B}" destId="{B14D687E-97BB-4A1E-B200-3245B0600EA6}" srcOrd="3" destOrd="0" presId="urn:microsoft.com/office/officeart/2009/3/layout/HorizontalOrganizationChart"/>
    <dgm:cxn modelId="{BC8EFF4B-BAE4-4EE4-A1A7-B6530FFDA551}" type="presParOf" srcId="{B14D687E-97BB-4A1E-B200-3245B0600EA6}" destId="{8BA2A81B-FC0E-47C5-A5EC-39F19B229F5F}" srcOrd="0" destOrd="0" presId="urn:microsoft.com/office/officeart/2009/3/layout/HorizontalOrganizationChart"/>
    <dgm:cxn modelId="{792D86D2-EE26-4ADF-95C1-D63A2ABF9DCF}" type="presParOf" srcId="{8BA2A81B-FC0E-47C5-A5EC-39F19B229F5F}" destId="{54385506-B82F-4347-BDC8-483B535EDAE3}" srcOrd="0" destOrd="0" presId="urn:microsoft.com/office/officeart/2009/3/layout/HorizontalOrganizationChart"/>
    <dgm:cxn modelId="{965C0B29-DDE9-4664-B484-48004130E53A}" type="presParOf" srcId="{8BA2A81B-FC0E-47C5-A5EC-39F19B229F5F}" destId="{990CF3C3-4E0B-44F0-A080-8252EF94AD9A}" srcOrd="1" destOrd="0" presId="urn:microsoft.com/office/officeart/2009/3/layout/HorizontalOrganizationChart"/>
    <dgm:cxn modelId="{B0B2C15B-E773-478D-89E4-310EEA3A56DD}" type="presParOf" srcId="{B14D687E-97BB-4A1E-B200-3245B0600EA6}" destId="{D38EAA6B-067E-406B-A6AD-944A15DC1E93}" srcOrd="1" destOrd="0" presId="urn:microsoft.com/office/officeart/2009/3/layout/HorizontalOrganizationChart"/>
    <dgm:cxn modelId="{7605814E-6237-4891-BD86-76DD7B0DAF00}" type="presParOf" srcId="{B14D687E-97BB-4A1E-B200-3245B0600EA6}" destId="{8A89EDDB-B604-4BEB-8377-BC16B901B8D8}" srcOrd="2" destOrd="0" presId="urn:microsoft.com/office/officeart/2009/3/layout/HorizontalOrganizationChart"/>
    <dgm:cxn modelId="{6951098C-04AD-4C9C-9E77-2D1B5856EC55}" type="presParOf" srcId="{CC85E592-9413-4BD9-92E4-093DCA4267F4}" destId="{AA7801B8-6261-437F-A365-E4E9EB0FB14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50057F-B950-470C-80FB-5BDADABFB0A8}"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9C8A6B11-D983-4846-8485-48D0B359E230}">
      <dgm:prSet phldrT="[Text]"/>
      <dgm:spPr>
        <a:blipFill>
          <a:blip xmlns:r="http://schemas.openxmlformats.org/officeDocument/2006/relationships" r:embed="rId1"/>
          <a:stretch>
            <a:fillRect/>
          </a:stretch>
        </a:blipFill>
      </dgm:spPr>
      <dgm:t>
        <a:bodyPr/>
        <a:lstStyle/>
        <a:p>
          <a:r>
            <a:rPr lang="en-US">
              <a:noFill/>
            </a:rPr>
            <a:t> </a:t>
          </a:r>
        </a:p>
      </dgm:t>
    </dgm:pt>
    <dgm:pt modelId="{9E8AA112-5738-45B6-8649-EFCA741BBABA}" type="parTrans" cxnId="{E3AA759E-4F30-4CF1-8122-AA92CF6B211B}">
      <dgm:prSet/>
      <dgm:spPr/>
      <dgm:t>
        <a:bodyPr/>
        <a:lstStyle/>
        <a:p>
          <a:endParaRPr lang="en-US"/>
        </a:p>
      </dgm:t>
    </dgm:pt>
    <dgm:pt modelId="{DEAFDC53-2F94-49FE-A3B0-8C15182E8074}" type="sibTrans" cxnId="{E3AA759E-4F30-4CF1-8122-AA92CF6B211B}">
      <dgm:prSet/>
      <dgm:spPr/>
      <dgm:t>
        <a:bodyPr/>
        <a:lstStyle/>
        <a:p>
          <a:endParaRPr lang="en-US"/>
        </a:p>
      </dgm:t>
    </dgm:pt>
    <dgm:pt modelId="{15319D68-8A6F-41DF-8339-C4FE323ADFE7}">
      <dgm:prSet phldrT="[Text]"/>
      <dgm:spPr/>
      <dgm:t>
        <a:bodyPr/>
        <a:lstStyle/>
        <a:p>
          <a:r>
            <a:rPr lang="en-US" dirty="0"/>
            <a:t>Support</a:t>
          </a:r>
        </a:p>
      </dgm:t>
    </dgm:pt>
    <dgm:pt modelId="{59D62B0E-243C-4FF3-8562-781444E0A208}" type="parTrans" cxnId="{1C51A3AA-7114-4960-BA85-F10626594D3D}">
      <dgm:prSet/>
      <dgm:spPr/>
      <dgm:t>
        <a:bodyPr/>
        <a:lstStyle/>
        <a:p>
          <a:endParaRPr lang="en-US"/>
        </a:p>
      </dgm:t>
    </dgm:pt>
    <dgm:pt modelId="{C8705E35-72BD-439A-B930-40A725F24117}" type="sibTrans" cxnId="{1C51A3AA-7114-4960-BA85-F10626594D3D}">
      <dgm:prSet/>
      <dgm:spPr/>
      <dgm:t>
        <a:bodyPr/>
        <a:lstStyle/>
        <a:p>
          <a:endParaRPr lang="en-US"/>
        </a:p>
      </dgm:t>
    </dgm:pt>
    <dgm:pt modelId="{25987246-FDA1-4D4B-BC66-C698DAF594F9}">
      <dgm:prSet phldrT="[Text]"/>
      <dgm:spPr/>
      <dgm:t>
        <a:bodyPr/>
        <a:lstStyle/>
        <a:p>
          <a:r>
            <a:rPr lang="en-US" dirty="0"/>
            <a:t>Confidence</a:t>
          </a:r>
        </a:p>
      </dgm:t>
    </dgm:pt>
    <dgm:pt modelId="{627BEDEF-00F0-40F1-8AD7-94E646B54912}" type="sibTrans" cxnId="{611945B4-2463-448A-A896-343781A260DB}">
      <dgm:prSet/>
      <dgm:spPr/>
      <dgm:t>
        <a:bodyPr/>
        <a:lstStyle/>
        <a:p>
          <a:endParaRPr lang="en-US"/>
        </a:p>
      </dgm:t>
    </dgm:pt>
    <dgm:pt modelId="{4156482D-5CC5-43C3-91B4-199DD5C8D692}" type="parTrans" cxnId="{611945B4-2463-448A-A896-343781A260DB}">
      <dgm:prSet/>
      <dgm:spPr/>
      <dgm:t>
        <a:bodyPr/>
        <a:lstStyle/>
        <a:p>
          <a:endParaRPr lang="en-US"/>
        </a:p>
      </dgm:t>
    </dgm:pt>
    <dgm:pt modelId="{74B76ECC-730A-47EA-9C7A-060751CF75E1}" type="pres">
      <dgm:prSet presAssocID="{4550057F-B950-470C-80FB-5BDADABFB0A8}" presName="hierChild1" presStyleCnt="0">
        <dgm:presLayoutVars>
          <dgm:orgChart val="1"/>
          <dgm:chPref val="1"/>
          <dgm:dir/>
          <dgm:animOne val="branch"/>
          <dgm:animLvl val="lvl"/>
          <dgm:resizeHandles/>
        </dgm:presLayoutVars>
      </dgm:prSet>
      <dgm:spPr/>
    </dgm:pt>
    <dgm:pt modelId="{CC85E592-9413-4BD9-92E4-093DCA4267F4}" type="pres">
      <dgm:prSet presAssocID="{9C8A6B11-D983-4846-8485-48D0B359E230}" presName="hierRoot1" presStyleCnt="0">
        <dgm:presLayoutVars>
          <dgm:hierBranch val="init"/>
        </dgm:presLayoutVars>
      </dgm:prSet>
      <dgm:spPr/>
    </dgm:pt>
    <dgm:pt modelId="{9C155F43-5490-453E-8E38-E151A0715BEC}" type="pres">
      <dgm:prSet presAssocID="{9C8A6B11-D983-4846-8485-48D0B359E230}" presName="rootComposite1" presStyleCnt="0"/>
      <dgm:spPr/>
    </dgm:pt>
    <dgm:pt modelId="{4F67AFCB-FAC6-4380-9D33-AA82F40DFA5C}" type="pres">
      <dgm:prSet presAssocID="{9C8A6B11-D983-4846-8485-48D0B359E230}" presName="rootText1" presStyleLbl="node0" presStyleIdx="0" presStyleCnt="1">
        <dgm:presLayoutVars>
          <dgm:chPref val="3"/>
        </dgm:presLayoutVars>
      </dgm:prSet>
      <dgm:spPr/>
    </dgm:pt>
    <dgm:pt modelId="{232F7FBC-474A-477F-8027-172F90E36987}" type="pres">
      <dgm:prSet presAssocID="{9C8A6B11-D983-4846-8485-48D0B359E230}" presName="rootConnector1" presStyleLbl="node1" presStyleIdx="0" presStyleCnt="0"/>
      <dgm:spPr/>
    </dgm:pt>
    <dgm:pt modelId="{E1B271B3-CD70-4243-A0D8-40FDD47A9A1B}" type="pres">
      <dgm:prSet presAssocID="{9C8A6B11-D983-4846-8485-48D0B359E230}" presName="hierChild2" presStyleCnt="0"/>
      <dgm:spPr/>
    </dgm:pt>
    <dgm:pt modelId="{169589C1-2FBD-4D45-988C-DA6C3B48C79C}" type="pres">
      <dgm:prSet presAssocID="{59D62B0E-243C-4FF3-8562-781444E0A208}" presName="Name64" presStyleLbl="parChTrans1D2" presStyleIdx="0" presStyleCnt="2"/>
      <dgm:spPr/>
    </dgm:pt>
    <dgm:pt modelId="{6C805A7F-B28B-4C5C-B46B-51E46D9E2943}" type="pres">
      <dgm:prSet presAssocID="{15319D68-8A6F-41DF-8339-C4FE323ADFE7}" presName="hierRoot2" presStyleCnt="0">
        <dgm:presLayoutVars>
          <dgm:hierBranch val="init"/>
        </dgm:presLayoutVars>
      </dgm:prSet>
      <dgm:spPr/>
    </dgm:pt>
    <dgm:pt modelId="{D86F461E-35DD-4DA0-AA78-B81887D9AFCC}" type="pres">
      <dgm:prSet presAssocID="{15319D68-8A6F-41DF-8339-C4FE323ADFE7}" presName="rootComposite" presStyleCnt="0"/>
      <dgm:spPr/>
    </dgm:pt>
    <dgm:pt modelId="{6D07FC8A-19AE-48FB-A7CC-BFAF6983F966}" type="pres">
      <dgm:prSet presAssocID="{15319D68-8A6F-41DF-8339-C4FE323ADFE7}" presName="rootText" presStyleLbl="node2" presStyleIdx="0" presStyleCnt="2">
        <dgm:presLayoutVars>
          <dgm:chPref val="3"/>
        </dgm:presLayoutVars>
      </dgm:prSet>
      <dgm:spPr/>
    </dgm:pt>
    <dgm:pt modelId="{E5B0EADC-8600-4BD1-AB6D-0124C478CFBC}" type="pres">
      <dgm:prSet presAssocID="{15319D68-8A6F-41DF-8339-C4FE323ADFE7}" presName="rootConnector" presStyleLbl="node2" presStyleIdx="0" presStyleCnt="2"/>
      <dgm:spPr/>
    </dgm:pt>
    <dgm:pt modelId="{CB5606AB-A4AD-45A6-A340-017B6C7BDCFD}" type="pres">
      <dgm:prSet presAssocID="{15319D68-8A6F-41DF-8339-C4FE323ADFE7}" presName="hierChild4" presStyleCnt="0"/>
      <dgm:spPr/>
    </dgm:pt>
    <dgm:pt modelId="{5659F913-1FD0-4CFB-ABB0-BB3AC2B236C8}" type="pres">
      <dgm:prSet presAssocID="{15319D68-8A6F-41DF-8339-C4FE323ADFE7}" presName="hierChild5" presStyleCnt="0"/>
      <dgm:spPr/>
    </dgm:pt>
    <dgm:pt modelId="{C69F64CE-A24B-449F-88C2-9F15C4334F6F}" type="pres">
      <dgm:prSet presAssocID="{4156482D-5CC5-43C3-91B4-199DD5C8D692}" presName="Name64" presStyleLbl="parChTrans1D2" presStyleIdx="1" presStyleCnt="2"/>
      <dgm:spPr/>
    </dgm:pt>
    <dgm:pt modelId="{B14D687E-97BB-4A1E-B200-3245B0600EA6}" type="pres">
      <dgm:prSet presAssocID="{25987246-FDA1-4D4B-BC66-C698DAF594F9}" presName="hierRoot2" presStyleCnt="0">
        <dgm:presLayoutVars>
          <dgm:hierBranch val="init"/>
        </dgm:presLayoutVars>
      </dgm:prSet>
      <dgm:spPr/>
    </dgm:pt>
    <dgm:pt modelId="{8BA2A81B-FC0E-47C5-A5EC-39F19B229F5F}" type="pres">
      <dgm:prSet presAssocID="{25987246-FDA1-4D4B-BC66-C698DAF594F9}" presName="rootComposite" presStyleCnt="0"/>
      <dgm:spPr/>
    </dgm:pt>
    <dgm:pt modelId="{54385506-B82F-4347-BDC8-483B535EDAE3}" type="pres">
      <dgm:prSet presAssocID="{25987246-FDA1-4D4B-BC66-C698DAF594F9}" presName="rootText" presStyleLbl="node2" presStyleIdx="1" presStyleCnt="2">
        <dgm:presLayoutVars>
          <dgm:chPref val="3"/>
        </dgm:presLayoutVars>
      </dgm:prSet>
      <dgm:spPr/>
    </dgm:pt>
    <dgm:pt modelId="{990CF3C3-4E0B-44F0-A080-8252EF94AD9A}" type="pres">
      <dgm:prSet presAssocID="{25987246-FDA1-4D4B-BC66-C698DAF594F9}" presName="rootConnector" presStyleLbl="node2" presStyleIdx="1" presStyleCnt="2"/>
      <dgm:spPr/>
    </dgm:pt>
    <dgm:pt modelId="{D38EAA6B-067E-406B-A6AD-944A15DC1E93}" type="pres">
      <dgm:prSet presAssocID="{25987246-FDA1-4D4B-BC66-C698DAF594F9}" presName="hierChild4" presStyleCnt="0"/>
      <dgm:spPr/>
    </dgm:pt>
    <dgm:pt modelId="{8A89EDDB-B604-4BEB-8377-BC16B901B8D8}" type="pres">
      <dgm:prSet presAssocID="{25987246-FDA1-4D4B-BC66-C698DAF594F9}" presName="hierChild5" presStyleCnt="0"/>
      <dgm:spPr/>
    </dgm:pt>
    <dgm:pt modelId="{AA7801B8-6261-437F-A365-E4E9EB0FB140}" type="pres">
      <dgm:prSet presAssocID="{9C8A6B11-D983-4846-8485-48D0B359E230}" presName="hierChild3" presStyleCnt="0"/>
      <dgm:spPr/>
    </dgm:pt>
  </dgm:ptLst>
  <dgm:cxnLst>
    <dgm:cxn modelId="{DD268D16-C2EE-4865-B415-4BC40E885508}" type="presOf" srcId="{4550057F-B950-470C-80FB-5BDADABFB0A8}" destId="{74B76ECC-730A-47EA-9C7A-060751CF75E1}" srcOrd="0" destOrd="0" presId="urn:microsoft.com/office/officeart/2009/3/layout/HorizontalOrganizationChart"/>
    <dgm:cxn modelId="{1C7FA920-2B95-48A8-940D-72EE50FC4977}" type="presOf" srcId="{59D62B0E-243C-4FF3-8562-781444E0A208}" destId="{169589C1-2FBD-4D45-988C-DA6C3B48C79C}" srcOrd="0" destOrd="0" presId="urn:microsoft.com/office/officeart/2009/3/layout/HorizontalOrganizationChart"/>
    <dgm:cxn modelId="{746E252B-2C8A-40CA-8EC4-BA4F3992B967}" type="presOf" srcId="{4156482D-5CC5-43C3-91B4-199DD5C8D692}" destId="{C69F64CE-A24B-449F-88C2-9F15C4334F6F}" srcOrd="0" destOrd="0" presId="urn:microsoft.com/office/officeart/2009/3/layout/HorizontalOrganizationChart"/>
    <dgm:cxn modelId="{8312B532-8807-4461-B9A9-D6FC89768119}" type="presOf" srcId="{9C8A6B11-D983-4846-8485-48D0B359E230}" destId="{4F67AFCB-FAC6-4380-9D33-AA82F40DFA5C}" srcOrd="0" destOrd="0" presId="urn:microsoft.com/office/officeart/2009/3/layout/HorizontalOrganizationChart"/>
    <dgm:cxn modelId="{F2DF3550-E562-4398-92AF-EC6EC28B9C15}" type="presOf" srcId="{9C8A6B11-D983-4846-8485-48D0B359E230}" destId="{232F7FBC-474A-477F-8027-172F90E36987}" srcOrd="1" destOrd="0" presId="urn:microsoft.com/office/officeart/2009/3/layout/HorizontalOrganizationChart"/>
    <dgm:cxn modelId="{6719897A-7015-4CCA-937A-79CB9A029EC4}" type="presOf" srcId="{15319D68-8A6F-41DF-8339-C4FE323ADFE7}" destId="{E5B0EADC-8600-4BD1-AB6D-0124C478CFBC}" srcOrd="1" destOrd="0" presId="urn:microsoft.com/office/officeart/2009/3/layout/HorizontalOrganizationChart"/>
    <dgm:cxn modelId="{E3AA759E-4F30-4CF1-8122-AA92CF6B211B}" srcId="{4550057F-B950-470C-80FB-5BDADABFB0A8}" destId="{9C8A6B11-D983-4846-8485-48D0B359E230}" srcOrd="0" destOrd="0" parTransId="{9E8AA112-5738-45B6-8649-EFCA741BBABA}" sibTransId="{DEAFDC53-2F94-49FE-A3B0-8C15182E8074}"/>
    <dgm:cxn modelId="{22EB49A0-4D11-49C7-B23A-872C05BE31BB}" type="presOf" srcId="{25987246-FDA1-4D4B-BC66-C698DAF594F9}" destId="{990CF3C3-4E0B-44F0-A080-8252EF94AD9A}" srcOrd="1" destOrd="0" presId="urn:microsoft.com/office/officeart/2009/3/layout/HorizontalOrganizationChart"/>
    <dgm:cxn modelId="{1C51A3AA-7114-4960-BA85-F10626594D3D}" srcId="{9C8A6B11-D983-4846-8485-48D0B359E230}" destId="{15319D68-8A6F-41DF-8339-C4FE323ADFE7}" srcOrd="0" destOrd="0" parTransId="{59D62B0E-243C-4FF3-8562-781444E0A208}" sibTransId="{C8705E35-72BD-439A-B930-40A725F24117}"/>
    <dgm:cxn modelId="{611945B4-2463-448A-A896-343781A260DB}" srcId="{9C8A6B11-D983-4846-8485-48D0B359E230}" destId="{25987246-FDA1-4D4B-BC66-C698DAF594F9}" srcOrd="1" destOrd="0" parTransId="{4156482D-5CC5-43C3-91B4-199DD5C8D692}" sibTransId="{627BEDEF-00F0-40F1-8AD7-94E646B54912}"/>
    <dgm:cxn modelId="{6864DEC9-4BB3-4DD5-A156-4C8CC5424914}" type="presOf" srcId="{15319D68-8A6F-41DF-8339-C4FE323ADFE7}" destId="{6D07FC8A-19AE-48FB-A7CC-BFAF6983F966}" srcOrd="0" destOrd="0" presId="urn:microsoft.com/office/officeart/2009/3/layout/HorizontalOrganizationChart"/>
    <dgm:cxn modelId="{819353DD-4192-4416-8CF0-B73C27954063}" type="presOf" srcId="{25987246-FDA1-4D4B-BC66-C698DAF594F9}" destId="{54385506-B82F-4347-BDC8-483B535EDAE3}" srcOrd="0" destOrd="0" presId="urn:microsoft.com/office/officeart/2009/3/layout/HorizontalOrganizationChart"/>
    <dgm:cxn modelId="{7245FE10-2740-4582-868D-848F5CAC657D}" type="presParOf" srcId="{74B76ECC-730A-47EA-9C7A-060751CF75E1}" destId="{CC85E592-9413-4BD9-92E4-093DCA4267F4}" srcOrd="0" destOrd="0" presId="urn:microsoft.com/office/officeart/2009/3/layout/HorizontalOrganizationChart"/>
    <dgm:cxn modelId="{11659009-6647-45FE-A34B-149E8A300B60}" type="presParOf" srcId="{CC85E592-9413-4BD9-92E4-093DCA4267F4}" destId="{9C155F43-5490-453E-8E38-E151A0715BEC}" srcOrd="0" destOrd="0" presId="urn:microsoft.com/office/officeart/2009/3/layout/HorizontalOrganizationChart"/>
    <dgm:cxn modelId="{ACE3290B-1CBF-427D-8373-2DB43921CBAE}" type="presParOf" srcId="{9C155F43-5490-453E-8E38-E151A0715BEC}" destId="{4F67AFCB-FAC6-4380-9D33-AA82F40DFA5C}" srcOrd="0" destOrd="0" presId="urn:microsoft.com/office/officeart/2009/3/layout/HorizontalOrganizationChart"/>
    <dgm:cxn modelId="{540E6E60-EF4C-4250-8816-20F7BD280819}" type="presParOf" srcId="{9C155F43-5490-453E-8E38-E151A0715BEC}" destId="{232F7FBC-474A-477F-8027-172F90E36987}" srcOrd="1" destOrd="0" presId="urn:microsoft.com/office/officeart/2009/3/layout/HorizontalOrganizationChart"/>
    <dgm:cxn modelId="{EDC0700A-E837-478E-B94E-10A8C09BD6B7}" type="presParOf" srcId="{CC85E592-9413-4BD9-92E4-093DCA4267F4}" destId="{E1B271B3-CD70-4243-A0D8-40FDD47A9A1B}" srcOrd="1" destOrd="0" presId="urn:microsoft.com/office/officeart/2009/3/layout/HorizontalOrganizationChart"/>
    <dgm:cxn modelId="{6E95B7CE-CDD9-4870-A1DC-1E21C62CA67B}" type="presParOf" srcId="{E1B271B3-CD70-4243-A0D8-40FDD47A9A1B}" destId="{169589C1-2FBD-4D45-988C-DA6C3B48C79C}" srcOrd="0" destOrd="0" presId="urn:microsoft.com/office/officeart/2009/3/layout/HorizontalOrganizationChart"/>
    <dgm:cxn modelId="{D604B7FD-A487-4A8D-A426-3C34ECAAD111}" type="presParOf" srcId="{E1B271B3-CD70-4243-A0D8-40FDD47A9A1B}" destId="{6C805A7F-B28B-4C5C-B46B-51E46D9E2943}" srcOrd="1" destOrd="0" presId="urn:microsoft.com/office/officeart/2009/3/layout/HorizontalOrganizationChart"/>
    <dgm:cxn modelId="{D76AD283-FA72-403F-9EB3-5FAB85BA3010}" type="presParOf" srcId="{6C805A7F-B28B-4C5C-B46B-51E46D9E2943}" destId="{D86F461E-35DD-4DA0-AA78-B81887D9AFCC}" srcOrd="0" destOrd="0" presId="urn:microsoft.com/office/officeart/2009/3/layout/HorizontalOrganizationChart"/>
    <dgm:cxn modelId="{C6A532AB-1004-48E1-8B4D-6048568A916B}" type="presParOf" srcId="{D86F461E-35DD-4DA0-AA78-B81887D9AFCC}" destId="{6D07FC8A-19AE-48FB-A7CC-BFAF6983F966}" srcOrd="0" destOrd="0" presId="urn:microsoft.com/office/officeart/2009/3/layout/HorizontalOrganizationChart"/>
    <dgm:cxn modelId="{ADB0141E-5F29-41CE-A58E-4BB690BE5F07}" type="presParOf" srcId="{D86F461E-35DD-4DA0-AA78-B81887D9AFCC}" destId="{E5B0EADC-8600-4BD1-AB6D-0124C478CFBC}" srcOrd="1" destOrd="0" presId="urn:microsoft.com/office/officeart/2009/3/layout/HorizontalOrganizationChart"/>
    <dgm:cxn modelId="{45D95798-E9CE-4A25-BFE2-5FDA258FA01D}" type="presParOf" srcId="{6C805A7F-B28B-4C5C-B46B-51E46D9E2943}" destId="{CB5606AB-A4AD-45A6-A340-017B6C7BDCFD}" srcOrd="1" destOrd="0" presId="urn:microsoft.com/office/officeart/2009/3/layout/HorizontalOrganizationChart"/>
    <dgm:cxn modelId="{585D8EA4-9EBD-4419-8910-5C60F3EB1271}" type="presParOf" srcId="{6C805A7F-B28B-4C5C-B46B-51E46D9E2943}" destId="{5659F913-1FD0-4CFB-ABB0-BB3AC2B236C8}" srcOrd="2" destOrd="0" presId="urn:microsoft.com/office/officeart/2009/3/layout/HorizontalOrganizationChart"/>
    <dgm:cxn modelId="{7EDBF54A-C9B5-4142-A5DB-4F1F41B6937F}" type="presParOf" srcId="{E1B271B3-CD70-4243-A0D8-40FDD47A9A1B}" destId="{C69F64CE-A24B-449F-88C2-9F15C4334F6F}" srcOrd="2" destOrd="0" presId="urn:microsoft.com/office/officeart/2009/3/layout/HorizontalOrganizationChart"/>
    <dgm:cxn modelId="{1526BC21-3929-49A1-AA69-AD39C51335AB}" type="presParOf" srcId="{E1B271B3-CD70-4243-A0D8-40FDD47A9A1B}" destId="{B14D687E-97BB-4A1E-B200-3245B0600EA6}" srcOrd="3" destOrd="0" presId="urn:microsoft.com/office/officeart/2009/3/layout/HorizontalOrganizationChart"/>
    <dgm:cxn modelId="{BC8EFF4B-BAE4-4EE4-A1A7-B6530FFDA551}" type="presParOf" srcId="{B14D687E-97BB-4A1E-B200-3245B0600EA6}" destId="{8BA2A81B-FC0E-47C5-A5EC-39F19B229F5F}" srcOrd="0" destOrd="0" presId="urn:microsoft.com/office/officeart/2009/3/layout/HorizontalOrganizationChart"/>
    <dgm:cxn modelId="{792D86D2-EE26-4ADF-95C1-D63A2ABF9DCF}" type="presParOf" srcId="{8BA2A81B-FC0E-47C5-A5EC-39F19B229F5F}" destId="{54385506-B82F-4347-BDC8-483B535EDAE3}" srcOrd="0" destOrd="0" presId="urn:microsoft.com/office/officeart/2009/3/layout/HorizontalOrganizationChart"/>
    <dgm:cxn modelId="{965C0B29-DDE9-4664-B484-48004130E53A}" type="presParOf" srcId="{8BA2A81B-FC0E-47C5-A5EC-39F19B229F5F}" destId="{990CF3C3-4E0B-44F0-A080-8252EF94AD9A}" srcOrd="1" destOrd="0" presId="urn:microsoft.com/office/officeart/2009/3/layout/HorizontalOrganizationChart"/>
    <dgm:cxn modelId="{B0B2C15B-E773-478D-89E4-310EEA3A56DD}" type="presParOf" srcId="{B14D687E-97BB-4A1E-B200-3245B0600EA6}" destId="{D38EAA6B-067E-406B-A6AD-944A15DC1E93}" srcOrd="1" destOrd="0" presId="urn:microsoft.com/office/officeart/2009/3/layout/HorizontalOrganizationChart"/>
    <dgm:cxn modelId="{7605814E-6237-4891-BD86-76DD7B0DAF00}" type="presParOf" srcId="{B14D687E-97BB-4A1E-B200-3245B0600EA6}" destId="{8A89EDDB-B604-4BEB-8377-BC16B901B8D8}" srcOrd="2" destOrd="0" presId="urn:microsoft.com/office/officeart/2009/3/layout/HorizontalOrganizationChart"/>
    <dgm:cxn modelId="{6951098C-04AD-4C9C-9E77-2D1B5856EC55}" type="presParOf" srcId="{CC85E592-9413-4BD9-92E4-093DCA4267F4}" destId="{AA7801B8-6261-437F-A365-E4E9EB0FB14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F965BF-1B25-4F15-AA7E-BB58F0B55C21}"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E9AA84D2-8AA6-42FB-97A8-07BA45F880C0}">
      <dgm:prSet phldrT="[Text]"/>
      <dgm:spPr/>
      <dgm:t>
        <a:bodyPr/>
        <a:lstStyle/>
        <a:p>
          <a:r>
            <a:rPr lang="en-US" dirty="0"/>
            <a:t>Low Customer Satisfaction</a:t>
          </a:r>
        </a:p>
      </dgm:t>
    </dgm:pt>
    <dgm:pt modelId="{C499B574-1058-4628-8EE0-5BF623B5C6A7}" type="parTrans" cxnId="{9551E42C-4700-4C6A-AB3A-2D4629D58B78}">
      <dgm:prSet/>
      <dgm:spPr/>
      <dgm:t>
        <a:bodyPr/>
        <a:lstStyle/>
        <a:p>
          <a:endParaRPr lang="en-US"/>
        </a:p>
      </dgm:t>
    </dgm:pt>
    <dgm:pt modelId="{AD1EE09B-836E-4DE6-8AC6-73F3A3A3A93E}" type="sibTrans" cxnId="{9551E42C-4700-4C6A-AB3A-2D4629D58B78}">
      <dgm:prSet/>
      <dgm:spPr/>
      <dgm:t>
        <a:bodyPr/>
        <a:lstStyle/>
        <a:p>
          <a:endParaRPr lang="en-US"/>
        </a:p>
      </dgm:t>
    </dgm:pt>
    <dgm:pt modelId="{58675104-2633-4228-8152-992723DA5902}">
      <dgm:prSet phldrT="[Text]"/>
      <dgm:spPr/>
      <dgm:t>
        <a:bodyPr/>
        <a:lstStyle/>
        <a:p>
          <a:r>
            <a:rPr lang="en-US" dirty="0"/>
            <a:t>Personal Travelers</a:t>
          </a:r>
        </a:p>
      </dgm:t>
    </dgm:pt>
    <dgm:pt modelId="{A5BC021B-BEAC-47A9-A08C-7DD085955F35}" type="parTrans" cxnId="{9051C648-3248-4038-9A0C-485DA68887B3}">
      <dgm:prSet/>
      <dgm:spPr/>
      <dgm:t>
        <a:bodyPr/>
        <a:lstStyle/>
        <a:p>
          <a:endParaRPr lang="en-US"/>
        </a:p>
      </dgm:t>
    </dgm:pt>
    <dgm:pt modelId="{451E9BA4-9EB8-413C-9CC1-FF9FBC27449D}" type="sibTrans" cxnId="{9051C648-3248-4038-9A0C-485DA68887B3}">
      <dgm:prSet/>
      <dgm:spPr/>
      <dgm:t>
        <a:bodyPr/>
        <a:lstStyle/>
        <a:p>
          <a:endParaRPr lang="en-US"/>
        </a:p>
      </dgm:t>
    </dgm:pt>
    <dgm:pt modelId="{FAFCF3D8-F582-402A-A6FB-F3060C8FC6EB}">
      <dgm:prSet phldrT="[Text]"/>
      <dgm:spPr/>
      <dgm:t>
        <a:bodyPr/>
        <a:lstStyle/>
        <a:p>
          <a:r>
            <a:rPr lang="en-US" dirty="0"/>
            <a:t>Blue Status</a:t>
          </a:r>
        </a:p>
      </dgm:t>
    </dgm:pt>
    <dgm:pt modelId="{220B13CC-F811-4480-A5BF-831467B79650}" type="parTrans" cxnId="{67999537-5D17-40AD-9FC8-0304BE9339F2}">
      <dgm:prSet/>
      <dgm:spPr/>
      <dgm:t>
        <a:bodyPr/>
        <a:lstStyle/>
        <a:p>
          <a:endParaRPr lang="en-US"/>
        </a:p>
      </dgm:t>
    </dgm:pt>
    <dgm:pt modelId="{C06BF3EE-1CAD-49FE-9327-B4036C8D5303}" type="sibTrans" cxnId="{67999537-5D17-40AD-9FC8-0304BE9339F2}">
      <dgm:prSet/>
      <dgm:spPr/>
      <dgm:t>
        <a:bodyPr/>
        <a:lstStyle/>
        <a:p>
          <a:endParaRPr lang="en-US"/>
        </a:p>
      </dgm:t>
    </dgm:pt>
    <dgm:pt modelId="{9B1C9580-8369-44F6-8002-78ED300D35FA}">
      <dgm:prSet phldrT="[Text]"/>
      <dgm:spPr/>
      <dgm:t>
        <a:bodyPr/>
        <a:lstStyle/>
        <a:p>
          <a:r>
            <a:rPr lang="en-US" dirty="0"/>
            <a:t>Economy Class</a:t>
          </a:r>
        </a:p>
      </dgm:t>
    </dgm:pt>
    <dgm:pt modelId="{DB6CE011-3F30-4D20-8FB3-01C1C0437C6B}" type="parTrans" cxnId="{D76FBD81-E2BE-43C2-90AD-514A74EB032C}">
      <dgm:prSet/>
      <dgm:spPr/>
      <dgm:t>
        <a:bodyPr/>
        <a:lstStyle/>
        <a:p>
          <a:endParaRPr lang="en-US"/>
        </a:p>
      </dgm:t>
    </dgm:pt>
    <dgm:pt modelId="{EF5B006F-5703-492A-83A9-07E013346157}" type="sibTrans" cxnId="{D76FBD81-E2BE-43C2-90AD-514A74EB032C}">
      <dgm:prSet/>
      <dgm:spPr/>
      <dgm:t>
        <a:bodyPr/>
        <a:lstStyle/>
        <a:p>
          <a:endParaRPr lang="en-US"/>
        </a:p>
      </dgm:t>
    </dgm:pt>
    <dgm:pt modelId="{92F8FDE0-8BA0-4AEF-8CE8-FCA4ADDB5C2A}" type="pres">
      <dgm:prSet presAssocID="{ACF965BF-1B25-4F15-AA7E-BB58F0B55C21}" presName="cycle" presStyleCnt="0">
        <dgm:presLayoutVars>
          <dgm:chMax val="1"/>
          <dgm:dir/>
          <dgm:animLvl val="ctr"/>
          <dgm:resizeHandles val="exact"/>
        </dgm:presLayoutVars>
      </dgm:prSet>
      <dgm:spPr/>
    </dgm:pt>
    <dgm:pt modelId="{1BE60139-1AF6-4B96-BA30-5439CD8BCBA0}" type="pres">
      <dgm:prSet presAssocID="{E9AA84D2-8AA6-42FB-97A8-07BA45F880C0}" presName="centerShape" presStyleLbl="node0" presStyleIdx="0" presStyleCnt="1"/>
      <dgm:spPr/>
    </dgm:pt>
    <dgm:pt modelId="{298F0DEC-330B-4808-BB06-98ACAFD9EE13}" type="pres">
      <dgm:prSet presAssocID="{A5BC021B-BEAC-47A9-A08C-7DD085955F35}" presName="parTrans" presStyleLbl="bgSibTrans2D1" presStyleIdx="0" presStyleCnt="3"/>
      <dgm:spPr/>
    </dgm:pt>
    <dgm:pt modelId="{1289ABF5-89C9-43D6-BAFD-3859CAC0C29A}" type="pres">
      <dgm:prSet presAssocID="{58675104-2633-4228-8152-992723DA5902}" presName="node" presStyleLbl="node1" presStyleIdx="0" presStyleCnt="3">
        <dgm:presLayoutVars>
          <dgm:bulletEnabled val="1"/>
        </dgm:presLayoutVars>
      </dgm:prSet>
      <dgm:spPr/>
    </dgm:pt>
    <dgm:pt modelId="{9E3C8D12-BD36-4605-A535-6E1B222D87DF}" type="pres">
      <dgm:prSet presAssocID="{220B13CC-F811-4480-A5BF-831467B79650}" presName="parTrans" presStyleLbl="bgSibTrans2D1" presStyleIdx="1" presStyleCnt="3"/>
      <dgm:spPr/>
    </dgm:pt>
    <dgm:pt modelId="{8DF8D731-F0D5-4920-B569-F5745C522944}" type="pres">
      <dgm:prSet presAssocID="{FAFCF3D8-F582-402A-A6FB-F3060C8FC6EB}" presName="node" presStyleLbl="node1" presStyleIdx="1" presStyleCnt="3">
        <dgm:presLayoutVars>
          <dgm:bulletEnabled val="1"/>
        </dgm:presLayoutVars>
      </dgm:prSet>
      <dgm:spPr/>
    </dgm:pt>
    <dgm:pt modelId="{66691F43-4C9E-41E8-9E3D-A18AF3ED2A5E}" type="pres">
      <dgm:prSet presAssocID="{DB6CE011-3F30-4D20-8FB3-01C1C0437C6B}" presName="parTrans" presStyleLbl="bgSibTrans2D1" presStyleIdx="2" presStyleCnt="3"/>
      <dgm:spPr/>
    </dgm:pt>
    <dgm:pt modelId="{E123ED89-E5A3-46AF-B4C4-AF9A239B9444}" type="pres">
      <dgm:prSet presAssocID="{9B1C9580-8369-44F6-8002-78ED300D35FA}" presName="node" presStyleLbl="node1" presStyleIdx="2" presStyleCnt="3">
        <dgm:presLayoutVars>
          <dgm:bulletEnabled val="1"/>
        </dgm:presLayoutVars>
      </dgm:prSet>
      <dgm:spPr/>
    </dgm:pt>
  </dgm:ptLst>
  <dgm:cxnLst>
    <dgm:cxn modelId="{06B78A18-7B05-41D5-9B74-6AA0743A6972}" type="presOf" srcId="{FAFCF3D8-F582-402A-A6FB-F3060C8FC6EB}" destId="{8DF8D731-F0D5-4920-B569-F5745C522944}" srcOrd="0" destOrd="0" presId="urn:microsoft.com/office/officeart/2005/8/layout/radial4"/>
    <dgm:cxn modelId="{9551E42C-4700-4C6A-AB3A-2D4629D58B78}" srcId="{ACF965BF-1B25-4F15-AA7E-BB58F0B55C21}" destId="{E9AA84D2-8AA6-42FB-97A8-07BA45F880C0}" srcOrd="0" destOrd="0" parTransId="{C499B574-1058-4628-8EE0-5BF623B5C6A7}" sibTransId="{AD1EE09B-836E-4DE6-8AC6-73F3A3A3A93E}"/>
    <dgm:cxn modelId="{67999537-5D17-40AD-9FC8-0304BE9339F2}" srcId="{E9AA84D2-8AA6-42FB-97A8-07BA45F880C0}" destId="{FAFCF3D8-F582-402A-A6FB-F3060C8FC6EB}" srcOrd="1" destOrd="0" parTransId="{220B13CC-F811-4480-A5BF-831467B79650}" sibTransId="{C06BF3EE-1CAD-49FE-9327-B4036C8D5303}"/>
    <dgm:cxn modelId="{9051C648-3248-4038-9A0C-485DA68887B3}" srcId="{E9AA84D2-8AA6-42FB-97A8-07BA45F880C0}" destId="{58675104-2633-4228-8152-992723DA5902}" srcOrd="0" destOrd="0" parTransId="{A5BC021B-BEAC-47A9-A08C-7DD085955F35}" sibTransId="{451E9BA4-9EB8-413C-9CC1-FF9FBC27449D}"/>
    <dgm:cxn modelId="{33494B57-211F-44CD-8B33-35428DFBF163}" type="presOf" srcId="{E9AA84D2-8AA6-42FB-97A8-07BA45F880C0}" destId="{1BE60139-1AF6-4B96-BA30-5439CD8BCBA0}" srcOrd="0" destOrd="0" presId="urn:microsoft.com/office/officeart/2005/8/layout/radial4"/>
    <dgm:cxn modelId="{D76FBD81-E2BE-43C2-90AD-514A74EB032C}" srcId="{E9AA84D2-8AA6-42FB-97A8-07BA45F880C0}" destId="{9B1C9580-8369-44F6-8002-78ED300D35FA}" srcOrd="2" destOrd="0" parTransId="{DB6CE011-3F30-4D20-8FB3-01C1C0437C6B}" sibTransId="{EF5B006F-5703-492A-83A9-07E013346157}"/>
    <dgm:cxn modelId="{83A51391-EAC0-4B03-B11E-1A0387F4CC46}" type="presOf" srcId="{9B1C9580-8369-44F6-8002-78ED300D35FA}" destId="{E123ED89-E5A3-46AF-B4C4-AF9A239B9444}" srcOrd="0" destOrd="0" presId="urn:microsoft.com/office/officeart/2005/8/layout/radial4"/>
    <dgm:cxn modelId="{A5B9FE9D-1B81-41C3-ADB2-C3C4C6EEB3B6}" type="presOf" srcId="{220B13CC-F811-4480-A5BF-831467B79650}" destId="{9E3C8D12-BD36-4605-A535-6E1B222D87DF}" srcOrd="0" destOrd="0" presId="urn:microsoft.com/office/officeart/2005/8/layout/radial4"/>
    <dgm:cxn modelId="{19A144BF-4EB2-41B9-B7FF-B1EBDCC87039}" type="presOf" srcId="{58675104-2633-4228-8152-992723DA5902}" destId="{1289ABF5-89C9-43D6-BAFD-3859CAC0C29A}" srcOrd="0" destOrd="0" presId="urn:microsoft.com/office/officeart/2005/8/layout/radial4"/>
    <dgm:cxn modelId="{390EC8D6-3C81-4245-9B06-A70A5D691C37}" type="presOf" srcId="{A5BC021B-BEAC-47A9-A08C-7DD085955F35}" destId="{298F0DEC-330B-4808-BB06-98ACAFD9EE13}" srcOrd="0" destOrd="0" presId="urn:microsoft.com/office/officeart/2005/8/layout/radial4"/>
    <dgm:cxn modelId="{636743DE-ABD8-4217-9F05-509B2B53F08F}" type="presOf" srcId="{DB6CE011-3F30-4D20-8FB3-01C1C0437C6B}" destId="{66691F43-4C9E-41E8-9E3D-A18AF3ED2A5E}" srcOrd="0" destOrd="0" presId="urn:microsoft.com/office/officeart/2005/8/layout/radial4"/>
    <dgm:cxn modelId="{9C0267F1-13A6-4C62-8AF5-1E5CBB4B8297}" type="presOf" srcId="{ACF965BF-1B25-4F15-AA7E-BB58F0B55C21}" destId="{92F8FDE0-8BA0-4AEF-8CE8-FCA4ADDB5C2A}" srcOrd="0" destOrd="0" presId="urn:microsoft.com/office/officeart/2005/8/layout/radial4"/>
    <dgm:cxn modelId="{C6EA8291-37C6-4137-99A1-23AEA98699F1}" type="presParOf" srcId="{92F8FDE0-8BA0-4AEF-8CE8-FCA4ADDB5C2A}" destId="{1BE60139-1AF6-4B96-BA30-5439CD8BCBA0}" srcOrd="0" destOrd="0" presId="urn:microsoft.com/office/officeart/2005/8/layout/radial4"/>
    <dgm:cxn modelId="{94746189-BED2-493A-862F-964FAECBABD7}" type="presParOf" srcId="{92F8FDE0-8BA0-4AEF-8CE8-FCA4ADDB5C2A}" destId="{298F0DEC-330B-4808-BB06-98ACAFD9EE13}" srcOrd="1" destOrd="0" presId="urn:microsoft.com/office/officeart/2005/8/layout/radial4"/>
    <dgm:cxn modelId="{36B5F613-2D33-49E2-A3F6-116B8EE0D266}" type="presParOf" srcId="{92F8FDE0-8BA0-4AEF-8CE8-FCA4ADDB5C2A}" destId="{1289ABF5-89C9-43D6-BAFD-3859CAC0C29A}" srcOrd="2" destOrd="0" presId="urn:microsoft.com/office/officeart/2005/8/layout/radial4"/>
    <dgm:cxn modelId="{9694D4F9-9F10-4FAC-85E2-65A185E1BC26}" type="presParOf" srcId="{92F8FDE0-8BA0-4AEF-8CE8-FCA4ADDB5C2A}" destId="{9E3C8D12-BD36-4605-A535-6E1B222D87DF}" srcOrd="3" destOrd="0" presId="urn:microsoft.com/office/officeart/2005/8/layout/radial4"/>
    <dgm:cxn modelId="{C4EE800D-8EED-40C7-BF36-728EB7F430F6}" type="presParOf" srcId="{92F8FDE0-8BA0-4AEF-8CE8-FCA4ADDB5C2A}" destId="{8DF8D731-F0D5-4920-B569-F5745C522944}" srcOrd="4" destOrd="0" presId="urn:microsoft.com/office/officeart/2005/8/layout/radial4"/>
    <dgm:cxn modelId="{D1F21F48-996E-476B-B14F-A63DF4921FC2}" type="presParOf" srcId="{92F8FDE0-8BA0-4AEF-8CE8-FCA4ADDB5C2A}" destId="{66691F43-4C9E-41E8-9E3D-A18AF3ED2A5E}" srcOrd="5" destOrd="0" presId="urn:microsoft.com/office/officeart/2005/8/layout/radial4"/>
    <dgm:cxn modelId="{6E69AD45-01C5-42EF-923C-E20013C37BB0}" type="presParOf" srcId="{92F8FDE0-8BA0-4AEF-8CE8-FCA4ADDB5C2A}" destId="{E123ED89-E5A3-46AF-B4C4-AF9A239B9444}"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0E89D3-AA77-4A97-B465-487E3B6F6468}" type="doc">
      <dgm:prSet loTypeId="urn:microsoft.com/office/officeart/2005/8/layout/equation2" loCatId="process" qsTypeId="urn:microsoft.com/office/officeart/2005/8/quickstyle/simple1" qsCatId="simple" csTypeId="urn:microsoft.com/office/officeart/2005/8/colors/accent1_2" csCatId="accent1" phldr="1"/>
      <dgm:spPr/>
    </dgm:pt>
    <dgm:pt modelId="{BA5B644A-CBBC-4DF7-B54B-B667CEE0C75C}">
      <dgm:prSet phldrT="[Text]"/>
      <dgm:spPr/>
      <dgm:t>
        <a:bodyPr/>
        <a:lstStyle/>
        <a:p>
          <a:r>
            <a:rPr lang="en-US" dirty="0"/>
            <a:t>How good of a job a variable is at predicting</a:t>
          </a:r>
        </a:p>
      </dgm:t>
    </dgm:pt>
    <dgm:pt modelId="{CB59A063-DB49-455B-9BA5-E6D704CD8A36}" type="parTrans" cxnId="{8A06CE53-6B63-41E3-BA0F-F7AAB479D2E4}">
      <dgm:prSet/>
      <dgm:spPr/>
      <dgm:t>
        <a:bodyPr/>
        <a:lstStyle/>
        <a:p>
          <a:endParaRPr lang="en-US"/>
        </a:p>
      </dgm:t>
    </dgm:pt>
    <dgm:pt modelId="{56CCAF9F-30F0-4627-BA83-2818C0B2C839}" type="sibTrans" cxnId="{8A06CE53-6B63-41E3-BA0F-F7AAB479D2E4}">
      <dgm:prSet/>
      <dgm:spPr/>
      <dgm:t>
        <a:bodyPr/>
        <a:lstStyle/>
        <a:p>
          <a:endParaRPr lang="en-US"/>
        </a:p>
      </dgm:t>
    </dgm:pt>
    <dgm:pt modelId="{46C0970B-B28E-4980-9DD5-09B7A190C61C}">
      <dgm:prSet phldrT="[Text]"/>
      <dgm:spPr/>
      <dgm:t>
        <a:bodyPr/>
        <a:lstStyle/>
        <a:p>
          <a:r>
            <a:rPr lang="en-US" dirty="0"/>
            <a:t>Which variables are significant at predicting</a:t>
          </a:r>
        </a:p>
      </dgm:t>
    </dgm:pt>
    <dgm:pt modelId="{E5461A1B-4E9E-49A4-A2B4-BEEC5C513690}" type="parTrans" cxnId="{FD5C4BE2-D367-4F90-934D-BE85A23F8F7C}">
      <dgm:prSet/>
      <dgm:spPr/>
      <dgm:t>
        <a:bodyPr/>
        <a:lstStyle/>
        <a:p>
          <a:endParaRPr lang="en-US"/>
        </a:p>
      </dgm:t>
    </dgm:pt>
    <dgm:pt modelId="{75A93343-EFD5-4B77-B2E6-9070038E3554}" type="sibTrans" cxnId="{FD5C4BE2-D367-4F90-934D-BE85A23F8F7C}">
      <dgm:prSet/>
      <dgm:spPr/>
      <dgm:t>
        <a:bodyPr/>
        <a:lstStyle/>
        <a:p>
          <a:endParaRPr lang="en-US"/>
        </a:p>
      </dgm:t>
    </dgm:pt>
    <dgm:pt modelId="{85A7AA36-A347-4D0F-966D-314A87D92354}">
      <dgm:prSet phldrT="[Text]"/>
      <dgm:spPr/>
      <dgm:t>
        <a:bodyPr/>
        <a:lstStyle/>
        <a:p>
          <a:r>
            <a:rPr lang="en-US" dirty="0"/>
            <a:t>Linear Regression</a:t>
          </a:r>
        </a:p>
      </dgm:t>
    </dgm:pt>
    <dgm:pt modelId="{7C3F6A83-D902-4476-BC4A-6A39DB6AF62D}" type="parTrans" cxnId="{48E97D27-1915-46B6-B4EB-07CF6A868C5E}">
      <dgm:prSet/>
      <dgm:spPr/>
      <dgm:t>
        <a:bodyPr/>
        <a:lstStyle/>
        <a:p>
          <a:endParaRPr lang="en-US"/>
        </a:p>
      </dgm:t>
    </dgm:pt>
    <dgm:pt modelId="{5FC97D7D-0B07-4B5B-B046-3BCFF27B78C3}" type="sibTrans" cxnId="{48E97D27-1915-46B6-B4EB-07CF6A868C5E}">
      <dgm:prSet/>
      <dgm:spPr/>
      <dgm:t>
        <a:bodyPr/>
        <a:lstStyle/>
        <a:p>
          <a:endParaRPr lang="en-US"/>
        </a:p>
      </dgm:t>
    </dgm:pt>
    <dgm:pt modelId="{E12E5207-C947-460D-8FAA-6376204E1446}" type="pres">
      <dgm:prSet presAssocID="{3D0E89D3-AA77-4A97-B465-487E3B6F6468}" presName="Name0" presStyleCnt="0">
        <dgm:presLayoutVars>
          <dgm:dir/>
          <dgm:resizeHandles val="exact"/>
        </dgm:presLayoutVars>
      </dgm:prSet>
      <dgm:spPr/>
    </dgm:pt>
    <dgm:pt modelId="{3ABDDF23-DEF2-41E1-B7CA-99EC0BC6B9DA}" type="pres">
      <dgm:prSet presAssocID="{3D0E89D3-AA77-4A97-B465-487E3B6F6468}" presName="vNodes" presStyleCnt="0"/>
      <dgm:spPr/>
    </dgm:pt>
    <dgm:pt modelId="{D52709AF-A6FB-4745-AB01-F536D3DA100E}" type="pres">
      <dgm:prSet presAssocID="{BA5B644A-CBBC-4DF7-B54B-B667CEE0C75C}" presName="node" presStyleLbl="node1" presStyleIdx="0" presStyleCnt="3">
        <dgm:presLayoutVars>
          <dgm:bulletEnabled val="1"/>
        </dgm:presLayoutVars>
      </dgm:prSet>
      <dgm:spPr/>
    </dgm:pt>
    <dgm:pt modelId="{44DFE285-5EA7-4112-9F15-FE29D980051F}" type="pres">
      <dgm:prSet presAssocID="{56CCAF9F-30F0-4627-BA83-2818C0B2C839}" presName="spacerT" presStyleCnt="0"/>
      <dgm:spPr/>
    </dgm:pt>
    <dgm:pt modelId="{9EC150C8-BB00-473D-A8D7-C5B2DD9D860E}" type="pres">
      <dgm:prSet presAssocID="{56CCAF9F-30F0-4627-BA83-2818C0B2C839}" presName="sibTrans" presStyleLbl="sibTrans2D1" presStyleIdx="0" presStyleCnt="2"/>
      <dgm:spPr/>
    </dgm:pt>
    <dgm:pt modelId="{AAE906B1-3DD3-4370-A2C8-F5A9A49EA146}" type="pres">
      <dgm:prSet presAssocID="{56CCAF9F-30F0-4627-BA83-2818C0B2C839}" presName="spacerB" presStyleCnt="0"/>
      <dgm:spPr/>
    </dgm:pt>
    <dgm:pt modelId="{7546D426-59E9-421A-96DF-C418DABCF8CA}" type="pres">
      <dgm:prSet presAssocID="{46C0970B-B28E-4980-9DD5-09B7A190C61C}" presName="node" presStyleLbl="node1" presStyleIdx="1" presStyleCnt="3">
        <dgm:presLayoutVars>
          <dgm:bulletEnabled val="1"/>
        </dgm:presLayoutVars>
      </dgm:prSet>
      <dgm:spPr/>
    </dgm:pt>
    <dgm:pt modelId="{C3AC37AD-A3BA-4E43-8476-7A505C8900E4}" type="pres">
      <dgm:prSet presAssocID="{3D0E89D3-AA77-4A97-B465-487E3B6F6468}" presName="sibTransLast" presStyleLbl="sibTrans2D1" presStyleIdx="1" presStyleCnt="2"/>
      <dgm:spPr/>
    </dgm:pt>
    <dgm:pt modelId="{B41E10BD-7612-4748-B618-C479996D8DB8}" type="pres">
      <dgm:prSet presAssocID="{3D0E89D3-AA77-4A97-B465-487E3B6F6468}" presName="connectorText" presStyleLbl="sibTrans2D1" presStyleIdx="1" presStyleCnt="2"/>
      <dgm:spPr/>
    </dgm:pt>
    <dgm:pt modelId="{76E76DD0-DCDF-4DD1-A606-3CDEB33BDF44}" type="pres">
      <dgm:prSet presAssocID="{3D0E89D3-AA77-4A97-B465-487E3B6F6468}" presName="lastNode" presStyleLbl="node1" presStyleIdx="2" presStyleCnt="3">
        <dgm:presLayoutVars>
          <dgm:bulletEnabled val="1"/>
        </dgm:presLayoutVars>
      </dgm:prSet>
      <dgm:spPr/>
    </dgm:pt>
  </dgm:ptLst>
  <dgm:cxnLst>
    <dgm:cxn modelId="{6DE8E613-7CE5-4730-AF40-704BD4CBF99D}" type="presOf" srcId="{46C0970B-B28E-4980-9DD5-09B7A190C61C}" destId="{7546D426-59E9-421A-96DF-C418DABCF8CA}" srcOrd="0" destOrd="0" presId="urn:microsoft.com/office/officeart/2005/8/layout/equation2"/>
    <dgm:cxn modelId="{F4F49E1C-3E17-4D8F-9F08-90FC312FD010}" type="presOf" srcId="{75A93343-EFD5-4B77-B2E6-9070038E3554}" destId="{B41E10BD-7612-4748-B618-C479996D8DB8}" srcOrd="1" destOrd="0" presId="urn:microsoft.com/office/officeart/2005/8/layout/equation2"/>
    <dgm:cxn modelId="{F78D281D-66BD-4294-91C6-AF6F0934AF5B}" type="presOf" srcId="{3D0E89D3-AA77-4A97-B465-487E3B6F6468}" destId="{E12E5207-C947-460D-8FAA-6376204E1446}" srcOrd="0" destOrd="0" presId="urn:microsoft.com/office/officeart/2005/8/layout/equation2"/>
    <dgm:cxn modelId="{D4490823-0760-4B4A-B391-FA93DFDC6DA3}" type="presOf" srcId="{85A7AA36-A347-4D0F-966D-314A87D92354}" destId="{76E76DD0-DCDF-4DD1-A606-3CDEB33BDF44}" srcOrd="0" destOrd="0" presId="urn:microsoft.com/office/officeart/2005/8/layout/equation2"/>
    <dgm:cxn modelId="{48E97D27-1915-46B6-B4EB-07CF6A868C5E}" srcId="{3D0E89D3-AA77-4A97-B465-487E3B6F6468}" destId="{85A7AA36-A347-4D0F-966D-314A87D92354}" srcOrd="2" destOrd="0" parTransId="{7C3F6A83-D902-4476-BC4A-6A39DB6AF62D}" sibTransId="{5FC97D7D-0B07-4B5B-B046-3BCFF27B78C3}"/>
    <dgm:cxn modelId="{3E3F523D-B36A-41A9-965C-2F6745C06345}" type="presOf" srcId="{75A93343-EFD5-4B77-B2E6-9070038E3554}" destId="{C3AC37AD-A3BA-4E43-8476-7A505C8900E4}" srcOrd="0" destOrd="0" presId="urn:microsoft.com/office/officeart/2005/8/layout/equation2"/>
    <dgm:cxn modelId="{8A06CE53-6B63-41E3-BA0F-F7AAB479D2E4}" srcId="{3D0E89D3-AA77-4A97-B465-487E3B6F6468}" destId="{BA5B644A-CBBC-4DF7-B54B-B667CEE0C75C}" srcOrd="0" destOrd="0" parTransId="{CB59A063-DB49-455B-9BA5-E6D704CD8A36}" sibTransId="{56CCAF9F-30F0-4627-BA83-2818C0B2C839}"/>
    <dgm:cxn modelId="{75590DCA-7AB4-4832-805D-6E0D94ECB8BD}" type="presOf" srcId="{BA5B644A-CBBC-4DF7-B54B-B667CEE0C75C}" destId="{D52709AF-A6FB-4745-AB01-F536D3DA100E}" srcOrd="0" destOrd="0" presId="urn:microsoft.com/office/officeart/2005/8/layout/equation2"/>
    <dgm:cxn modelId="{FD5C4BE2-D367-4F90-934D-BE85A23F8F7C}" srcId="{3D0E89D3-AA77-4A97-B465-487E3B6F6468}" destId="{46C0970B-B28E-4980-9DD5-09B7A190C61C}" srcOrd="1" destOrd="0" parTransId="{E5461A1B-4E9E-49A4-A2B4-BEEC5C513690}" sibTransId="{75A93343-EFD5-4B77-B2E6-9070038E3554}"/>
    <dgm:cxn modelId="{4C03BBF8-D25A-4931-B513-D7FA88438923}" type="presOf" srcId="{56CCAF9F-30F0-4627-BA83-2818C0B2C839}" destId="{9EC150C8-BB00-473D-A8D7-C5B2DD9D860E}" srcOrd="0" destOrd="0" presId="urn:microsoft.com/office/officeart/2005/8/layout/equation2"/>
    <dgm:cxn modelId="{F629059E-C75F-4762-97A4-FE7FF426E933}" type="presParOf" srcId="{E12E5207-C947-460D-8FAA-6376204E1446}" destId="{3ABDDF23-DEF2-41E1-B7CA-99EC0BC6B9DA}" srcOrd="0" destOrd="0" presId="urn:microsoft.com/office/officeart/2005/8/layout/equation2"/>
    <dgm:cxn modelId="{EA866739-D95A-4D69-8BD0-C94328E2B314}" type="presParOf" srcId="{3ABDDF23-DEF2-41E1-B7CA-99EC0BC6B9DA}" destId="{D52709AF-A6FB-4745-AB01-F536D3DA100E}" srcOrd="0" destOrd="0" presId="urn:microsoft.com/office/officeart/2005/8/layout/equation2"/>
    <dgm:cxn modelId="{7F2BD18D-6B04-438E-A170-A66B63B1C9AD}" type="presParOf" srcId="{3ABDDF23-DEF2-41E1-B7CA-99EC0BC6B9DA}" destId="{44DFE285-5EA7-4112-9F15-FE29D980051F}" srcOrd="1" destOrd="0" presId="urn:microsoft.com/office/officeart/2005/8/layout/equation2"/>
    <dgm:cxn modelId="{7771EE37-5302-4DAB-A480-CCB80F7B73B1}" type="presParOf" srcId="{3ABDDF23-DEF2-41E1-B7CA-99EC0BC6B9DA}" destId="{9EC150C8-BB00-473D-A8D7-C5B2DD9D860E}" srcOrd="2" destOrd="0" presId="urn:microsoft.com/office/officeart/2005/8/layout/equation2"/>
    <dgm:cxn modelId="{C7426A23-828B-412C-9FBC-7175AAC5F833}" type="presParOf" srcId="{3ABDDF23-DEF2-41E1-B7CA-99EC0BC6B9DA}" destId="{AAE906B1-3DD3-4370-A2C8-F5A9A49EA146}" srcOrd="3" destOrd="0" presId="urn:microsoft.com/office/officeart/2005/8/layout/equation2"/>
    <dgm:cxn modelId="{477FACEB-44AC-4C58-BEBA-9150DC732343}" type="presParOf" srcId="{3ABDDF23-DEF2-41E1-B7CA-99EC0BC6B9DA}" destId="{7546D426-59E9-421A-96DF-C418DABCF8CA}" srcOrd="4" destOrd="0" presId="urn:microsoft.com/office/officeart/2005/8/layout/equation2"/>
    <dgm:cxn modelId="{378168E7-DEDE-42EB-BD54-923361FC0A3E}" type="presParOf" srcId="{E12E5207-C947-460D-8FAA-6376204E1446}" destId="{C3AC37AD-A3BA-4E43-8476-7A505C8900E4}" srcOrd="1" destOrd="0" presId="urn:microsoft.com/office/officeart/2005/8/layout/equation2"/>
    <dgm:cxn modelId="{108673EC-B300-4880-BF3C-AC2FED8A34D7}" type="presParOf" srcId="{C3AC37AD-A3BA-4E43-8476-7A505C8900E4}" destId="{B41E10BD-7612-4748-B618-C479996D8DB8}" srcOrd="0" destOrd="0" presId="urn:microsoft.com/office/officeart/2005/8/layout/equation2"/>
    <dgm:cxn modelId="{EB24DE15-2571-4849-810A-E7E0C3695C4F}" type="presParOf" srcId="{E12E5207-C947-460D-8FAA-6376204E1446}" destId="{76E76DD0-DCDF-4DD1-A606-3CDEB33BDF44}"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D571B7-0004-474F-B276-1DF77A8AB25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B4580E3-33AD-46B5-883C-642464F18B7B}">
      <dgm:prSet phldrT="[Text]"/>
      <dgm:spPr/>
      <dgm:t>
        <a:bodyPr/>
        <a:lstStyle/>
        <a:p>
          <a:r>
            <a:rPr lang="en-US" dirty="0"/>
            <a:t>Low Customer Satisfaction</a:t>
          </a:r>
        </a:p>
      </dgm:t>
    </dgm:pt>
    <dgm:pt modelId="{90A35E8F-E678-4F54-8E04-281BD5F52278}" type="parTrans" cxnId="{BABB3675-729D-4576-945C-23624BDCBCA4}">
      <dgm:prSet/>
      <dgm:spPr/>
      <dgm:t>
        <a:bodyPr/>
        <a:lstStyle/>
        <a:p>
          <a:endParaRPr lang="en-US"/>
        </a:p>
      </dgm:t>
    </dgm:pt>
    <dgm:pt modelId="{AA88A15F-7D80-46B3-B39A-D14AF96DD37C}" type="sibTrans" cxnId="{BABB3675-729D-4576-945C-23624BDCBCA4}">
      <dgm:prSet/>
      <dgm:spPr/>
      <dgm:t>
        <a:bodyPr/>
        <a:lstStyle/>
        <a:p>
          <a:endParaRPr lang="en-US"/>
        </a:p>
      </dgm:t>
    </dgm:pt>
    <dgm:pt modelId="{7614D0F6-4F11-4A9C-861C-C8DDD38B0FC4}">
      <dgm:prSet phldrT="[Text]"/>
      <dgm:spPr/>
      <dgm:t>
        <a:bodyPr/>
        <a:lstStyle/>
        <a:p>
          <a:r>
            <a:rPr lang="en-US" dirty="0"/>
            <a:t>Type of Travel</a:t>
          </a:r>
        </a:p>
      </dgm:t>
    </dgm:pt>
    <dgm:pt modelId="{A2851987-F5E2-4236-8B5E-3FF8A9934018}" type="parTrans" cxnId="{75043C9C-CAF9-4E2D-B187-C4DD8B67FBD5}">
      <dgm:prSet/>
      <dgm:spPr/>
      <dgm:t>
        <a:bodyPr/>
        <a:lstStyle/>
        <a:p>
          <a:endParaRPr lang="en-US"/>
        </a:p>
      </dgm:t>
    </dgm:pt>
    <dgm:pt modelId="{6128FA65-C05B-41C1-B8B7-2C76B0051EC9}" type="sibTrans" cxnId="{75043C9C-CAF9-4E2D-B187-C4DD8B67FBD5}">
      <dgm:prSet/>
      <dgm:spPr/>
      <dgm:t>
        <a:bodyPr/>
        <a:lstStyle/>
        <a:p>
          <a:endParaRPr lang="en-US"/>
        </a:p>
      </dgm:t>
    </dgm:pt>
    <dgm:pt modelId="{A9399B61-3E51-4FFD-B4F0-3F61E268DCDE}">
      <dgm:prSet phldrT="[Text]"/>
      <dgm:spPr/>
      <dgm:t>
        <a:bodyPr/>
        <a:lstStyle/>
        <a:p>
          <a:r>
            <a:rPr lang="en-US" dirty="0"/>
            <a:t>Airline status</a:t>
          </a:r>
        </a:p>
      </dgm:t>
    </dgm:pt>
    <dgm:pt modelId="{0C9E08A5-6DB7-4CBD-BA9C-5994F413B637}" type="parTrans" cxnId="{3760102C-C92D-4700-9209-C11E7B8A5D29}">
      <dgm:prSet/>
      <dgm:spPr/>
      <dgm:t>
        <a:bodyPr/>
        <a:lstStyle/>
        <a:p>
          <a:endParaRPr lang="en-US"/>
        </a:p>
      </dgm:t>
    </dgm:pt>
    <dgm:pt modelId="{9F38F641-E8FC-4249-A05B-83661A639F9B}" type="sibTrans" cxnId="{3760102C-C92D-4700-9209-C11E7B8A5D29}">
      <dgm:prSet/>
      <dgm:spPr/>
      <dgm:t>
        <a:bodyPr/>
        <a:lstStyle/>
        <a:p>
          <a:endParaRPr lang="en-US"/>
        </a:p>
      </dgm:t>
    </dgm:pt>
    <dgm:pt modelId="{18B6FF92-4A17-4529-A440-54C78303E8FF}">
      <dgm:prSet phldrT="[Text]"/>
      <dgm:spPr/>
      <dgm:t>
        <a:bodyPr/>
        <a:lstStyle/>
        <a:p>
          <a:r>
            <a:rPr lang="en-US" dirty="0"/>
            <a:t>Delay of Arrival</a:t>
          </a:r>
        </a:p>
      </dgm:t>
    </dgm:pt>
    <dgm:pt modelId="{4EC1A17E-D4A8-48E2-83FE-70F6892A8B01}" type="parTrans" cxnId="{553F9439-DA13-47B4-8709-791F94099AEA}">
      <dgm:prSet/>
      <dgm:spPr/>
      <dgm:t>
        <a:bodyPr/>
        <a:lstStyle/>
        <a:p>
          <a:endParaRPr lang="en-US"/>
        </a:p>
      </dgm:t>
    </dgm:pt>
    <dgm:pt modelId="{BC0E9AAB-22AF-40F3-B7F2-864F2F9049DC}" type="sibTrans" cxnId="{553F9439-DA13-47B4-8709-791F94099AEA}">
      <dgm:prSet/>
      <dgm:spPr/>
      <dgm:t>
        <a:bodyPr/>
        <a:lstStyle/>
        <a:p>
          <a:endParaRPr lang="en-US"/>
        </a:p>
      </dgm:t>
    </dgm:pt>
    <dgm:pt modelId="{C1C108B1-D0AF-4A33-8A3F-D90FB5B7F066}" type="pres">
      <dgm:prSet presAssocID="{B3D571B7-0004-474F-B276-1DF77A8AB250}" presName="cycle" presStyleCnt="0">
        <dgm:presLayoutVars>
          <dgm:chMax val="1"/>
          <dgm:dir/>
          <dgm:animLvl val="ctr"/>
          <dgm:resizeHandles val="exact"/>
        </dgm:presLayoutVars>
      </dgm:prSet>
      <dgm:spPr/>
    </dgm:pt>
    <dgm:pt modelId="{0608A649-ECFD-40D1-B932-4D5945433001}" type="pres">
      <dgm:prSet presAssocID="{CB4580E3-33AD-46B5-883C-642464F18B7B}" presName="centerShape" presStyleLbl="node0" presStyleIdx="0" presStyleCnt="1"/>
      <dgm:spPr/>
    </dgm:pt>
    <dgm:pt modelId="{4C0D6BAE-93F7-464A-832B-FAD6BEA21817}" type="pres">
      <dgm:prSet presAssocID="{A2851987-F5E2-4236-8B5E-3FF8A9934018}" presName="parTrans" presStyleLbl="bgSibTrans2D1" presStyleIdx="0" presStyleCnt="3"/>
      <dgm:spPr/>
    </dgm:pt>
    <dgm:pt modelId="{4980E8CC-D812-44AD-AB96-D25843B7F416}" type="pres">
      <dgm:prSet presAssocID="{7614D0F6-4F11-4A9C-861C-C8DDD38B0FC4}" presName="node" presStyleLbl="node1" presStyleIdx="0" presStyleCnt="3">
        <dgm:presLayoutVars>
          <dgm:bulletEnabled val="1"/>
        </dgm:presLayoutVars>
      </dgm:prSet>
      <dgm:spPr/>
    </dgm:pt>
    <dgm:pt modelId="{1D248A4C-5469-4ACF-A585-C193C38BCCAB}" type="pres">
      <dgm:prSet presAssocID="{0C9E08A5-6DB7-4CBD-BA9C-5994F413B637}" presName="parTrans" presStyleLbl="bgSibTrans2D1" presStyleIdx="1" presStyleCnt="3"/>
      <dgm:spPr/>
    </dgm:pt>
    <dgm:pt modelId="{CC0EED93-3AA0-4D3B-94AF-8271DA51CCBC}" type="pres">
      <dgm:prSet presAssocID="{A9399B61-3E51-4FFD-B4F0-3F61E268DCDE}" presName="node" presStyleLbl="node1" presStyleIdx="1" presStyleCnt="3">
        <dgm:presLayoutVars>
          <dgm:bulletEnabled val="1"/>
        </dgm:presLayoutVars>
      </dgm:prSet>
      <dgm:spPr/>
    </dgm:pt>
    <dgm:pt modelId="{8AFC2341-F070-47DB-A952-0ECCB4B17A8B}" type="pres">
      <dgm:prSet presAssocID="{4EC1A17E-D4A8-48E2-83FE-70F6892A8B01}" presName="parTrans" presStyleLbl="bgSibTrans2D1" presStyleIdx="2" presStyleCnt="3"/>
      <dgm:spPr/>
    </dgm:pt>
    <dgm:pt modelId="{CF17108F-F5AA-4AEF-99CA-2BFEAD5D9453}" type="pres">
      <dgm:prSet presAssocID="{18B6FF92-4A17-4529-A440-54C78303E8FF}" presName="node" presStyleLbl="node1" presStyleIdx="2" presStyleCnt="3">
        <dgm:presLayoutVars>
          <dgm:bulletEnabled val="1"/>
        </dgm:presLayoutVars>
      </dgm:prSet>
      <dgm:spPr/>
    </dgm:pt>
  </dgm:ptLst>
  <dgm:cxnLst>
    <dgm:cxn modelId="{B62C2916-C072-4B23-895C-A7AF3E5B170D}" type="presOf" srcId="{A2851987-F5E2-4236-8B5E-3FF8A9934018}" destId="{4C0D6BAE-93F7-464A-832B-FAD6BEA21817}" srcOrd="0" destOrd="0" presId="urn:microsoft.com/office/officeart/2005/8/layout/radial4"/>
    <dgm:cxn modelId="{3760102C-C92D-4700-9209-C11E7B8A5D29}" srcId="{CB4580E3-33AD-46B5-883C-642464F18B7B}" destId="{A9399B61-3E51-4FFD-B4F0-3F61E268DCDE}" srcOrd="1" destOrd="0" parTransId="{0C9E08A5-6DB7-4CBD-BA9C-5994F413B637}" sibTransId="{9F38F641-E8FC-4249-A05B-83661A639F9B}"/>
    <dgm:cxn modelId="{553F9439-DA13-47B4-8709-791F94099AEA}" srcId="{CB4580E3-33AD-46B5-883C-642464F18B7B}" destId="{18B6FF92-4A17-4529-A440-54C78303E8FF}" srcOrd="2" destOrd="0" parTransId="{4EC1A17E-D4A8-48E2-83FE-70F6892A8B01}" sibTransId="{BC0E9AAB-22AF-40F3-B7F2-864F2F9049DC}"/>
    <dgm:cxn modelId="{5C42413E-D4CE-4080-AB8F-E8857FA96036}" type="presOf" srcId="{7614D0F6-4F11-4A9C-861C-C8DDD38B0FC4}" destId="{4980E8CC-D812-44AD-AB96-D25843B7F416}" srcOrd="0" destOrd="0" presId="urn:microsoft.com/office/officeart/2005/8/layout/radial4"/>
    <dgm:cxn modelId="{F11D8745-D9DE-4F94-82C6-5F7588500089}" type="presOf" srcId="{CB4580E3-33AD-46B5-883C-642464F18B7B}" destId="{0608A649-ECFD-40D1-B932-4D5945433001}" srcOrd="0" destOrd="0" presId="urn:microsoft.com/office/officeart/2005/8/layout/radial4"/>
    <dgm:cxn modelId="{C1AB406D-0908-4DCA-89EE-E36C852B0A81}" type="presOf" srcId="{A9399B61-3E51-4FFD-B4F0-3F61E268DCDE}" destId="{CC0EED93-3AA0-4D3B-94AF-8271DA51CCBC}" srcOrd="0" destOrd="0" presId="urn:microsoft.com/office/officeart/2005/8/layout/radial4"/>
    <dgm:cxn modelId="{BABB3675-729D-4576-945C-23624BDCBCA4}" srcId="{B3D571B7-0004-474F-B276-1DF77A8AB250}" destId="{CB4580E3-33AD-46B5-883C-642464F18B7B}" srcOrd="0" destOrd="0" parTransId="{90A35E8F-E678-4F54-8E04-281BD5F52278}" sibTransId="{AA88A15F-7D80-46B3-B39A-D14AF96DD37C}"/>
    <dgm:cxn modelId="{AA03B486-5904-424C-8C33-622171B450F5}" type="presOf" srcId="{0C9E08A5-6DB7-4CBD-BA9C-5994F413B637}" destId="{1D248A4C-5469-4ACF-A585-C193C38BCCAB}" srcOrd="0" destOrd="0" presId="urn:microsoft.com/office/officeart/2005/8/layout/radial4"/>
    <dgm:cxn modelId="{75043C9C-CAF9-4E2D-B187-C4DD8B67FBD5}" srcId="{CB4580E3-33AD-46B5-883C-642464F18B7B}" destId="{7614D0F6-4F11-4A9C-861C-C8DDD38B0FC4}" srcOrd="0" destOrd="0" parTransId="{A2851987-F5E2-4236-8B5E-3FF8A9934018}" sibTransId="{6128FA65-C05B-41C1-B8B7-2C76B0051EC9}"/>
    <dgm:cxn modelId="{9CE93F9C-1EEF-46AF-A721-E13ADAB3B6DE}" type="presOf" srcId="{18B6FF92-4A17-4529-A440-54C78303E8FF}" destId="{CF17108F-F5AA-4AEF-99CA-2BFEAD5D9453}" srcOrd="0" destOrd="0" presId="urn:microsoft.com/office/officeart/2005/8/layout/radial4"/>
    <dgm:cxn modelId="{29495EA1-E6C5-4C6B-AF92-94670D4ABE05}" type="presOf" srcId="{4EC1A17E-D4A8-48E2-83FE-70F6892A8B01}" destId="{8AFC2341-F070-47DB-A952-0ECCB4B17A8B}" srcOrd="0" destOrd="0" presId="urn:microsoft.com/office/officeart/2005/8/layout/radial4"/>
    <dgm:cxn modelId="{03EDD0F0-4507-4CC6-AF34-3DB962D803BE}" type="presOf" srcId="{B3D571B7-0004-474F-B276-1DF77A8AB250}" destId="{C1C108B1-D0AF-4A33-8A3F-D90FB5B7F066}" srcOrd="0" destOrd="0" presId="urn:microsoft.com/office/officeart/2005/8/layout/radial4"/>
    <dgm:cxn modelId="{06239CF2-19A6-4219-B07A-4C1C9D11ACBD}" type="presParOf" srcId="{C1C108B1-D0AF-4A33-8A3F-D90FB5B7F066}" destId="{0608A649-ECFD-40D1-B932-4D5945433001}" srcOrd="0" destOrd="0" presId="urn:microsoft.com/office/officeart/2005/8/layout/radial4"/>
    <dgm:cxn modelId="{59DA1374-221D-4EA5-865A-C407AE77961D}" type="presParOf" srcId="{C1C108B1-D0AF-4A33-8A3F-D90FB5B7F066}" destId="{4C0D6BAE-93F7-464A-832B-FAD6BEA21817}" srcOrd="1" destOrd="0" presId="urn:microsoft.com/office/officeart/2005/8/layout/radial4"/>
    <dgm:cxn modelId="{313D9694-C0BB-4FEE-90BF-1E65E904B825}" type="presParOf" srcId="{C1C108B1-D0AF-4A33-8A3F-D90FB5B7F066}" destId="{4980E8CC-D812-44AD-AB96-D25843B7F416}" srcOrd="2" destOrd="0" presId="urn:microsoft.com/office/officeart/2005/8/layout/radial4"/>
    <dgm:cxn modelId="{27D552A2-5ECC-4C5F-A856-6243A5F95F5E}" type="presParOf" srcId="{C1C108B1-D0AF-4A33-8A3F-D90FB5B7F066}" destId="{1D248A4C-5469-4ACF-A585-C193C38BCCAB}" srcOrd="3" destOrd="0" presId="urn:microsoft.com/office/officeart/2005/8/layout/radial4"/>
    <dgm:cxn modelId="{7F15DD3F-ACAD-4D1E-A5B8-1630AD86D56A}" type="presParOf" srcId="{C1C108B1-D0AF-4A33-8A3F-D90FB5B7F066}" destId="{CC0EED93-3AA0-4D3B-94AF-8271DA51CCBC}" srcOrd="4" destOrd="0" presId="urn:microsoft.com/office/officeart/2005/8/layout/radial4"/>
    <dgm:cxn modelId="{91445781-72AA-4029-BD89-77F59D541A78}" type="presParOf" srcId="{C1C108B1-D0AF-4A33-8A3F-D90FB5B7F066}" destId="{8AFC2341-F070-47DB-A952-0ECCB4B17A8B}" srcOrd="5" destOrd="0" presId="urn:microsoft.com/office/officeart/2005/8/layout/radial4"/>
    <dgm:cxn modelId="{E3E3A920-B850-4F15-B275-BA63F17B8D46}" type="presParOf" srcId="{C1C108B1-D0AF-4A33-8A3F-D90FB5B7F066}" destId="{CF17108F-F5AA-4AEF-99CA-2BFEAD5D9453}"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65123C-C922-40F3-A498-8ED08A0962A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6BED207-CD2C-48E5-AA7C-BEC38215A5E0}">
      <dgm:prSet phldrT="[Text]"/>
      <dgm:spPr/>
      <dgm:t>
        <a:bodyPr/>
        <a:lstStyle/>
        <a:p>
          <a:r>
            <a:rPr lang="en-US" dirty="0"/>
            <a:t>Low Customer Satisfaction</a:t>
          </a:r>
        </a:p>
      </dgm:t>
    </dgm:pt>
    <dgm:pt modelId="{C3BA4AA9-392D-4BE4-9F25-1743C537E081}" type="parTrans" cxnId="{FFEA37F4-F39E-4D38-B907-A484531C7390}">
      <dgm:prSet/>
      <dgm:spPr/>
      <dgm:t>
        <a:bodyPr/>
        <a:lstStyle/>
        <a:p>
          <a:endParaRPr lang="en-US"/>
        </a:p>
      </dgm:t>
    </dgm:pt>
    <dgm:pt modelId="{76E1FBA4-C66F-4B3B-99B3-6ACBD9357456}" type="sibTrans" cxnId="{FFEA37F4-F39E-4D38-B907-A484531C7390}">
      <dgm:prSet/>
      <dgm:spPr/>
      <dgm:t>
        <a:bodyPr/>
        <a:lstStyle/>
        <a:p>
          <a:endParaRPr lang="en-US"/>
        </a:p>
      </dgm:t>
    </dgm:pt>
    <dgm:pt modelId="{04ABB709-4625-4046-A749-F731C0EEC2B7}">
      <dgm:prSet phldrT="[Text]"/>
      <dgm:spPr/>
      <dgm:t>
        <a:bodyPr/>
        <a:lstStyle/>
        <a:p>
          <a:r>
            <a:rPr lang="en-US" dirty="0"/>
            <a:t>Personal Travelers </a:t>
          </a:r>
        </a:p>
      </dgm:t>
    </dgm:pt>
    <dgm:pt modelId="{B6F0FEE8-23A6-46FB-8537-AEB18AAF2EFE}" type="parTrans" cxnId="{97E73A5D-F7B2-4CEA-9364-C28DAF75612E}">
      <dgm:prSet/>
      <dgm:spPr/>
      <dgm:t>
        <a:bodyPr/>
        <a:lstStyle/>
        <a:p>
          <a:endParaRPr lang="en-US"/>
        </a:p>
      </dgm:t>
    </dgm:pt>
    <dgm:pt modelId="{FF563F10-489D-4679-9991-962990F1377F}" type="sibTrans" cxnId="{97E73A5D-F7B2-4CEA-9364-C28DAF75612E}">
      <dgm:prSet/>
      <dgm:spPr/>
      <dgm:t>
        <a:bodyPr/>
        <a:lstStyle/>
        <a:p>
          <a:endParaRPr lang="en-US"/>
        </a:p>
      </dgm:t>
    </dgm:pt>
    <dgm:pt modelId="{43CD5AEB-3B7E-4959-AA2F-4E15348CFC1D}">
      <dgm:prSet phldrT="[Text]"/>
      <dgm:spPr/>
      <dgm:t>
        <a:bodyPr/>
        <a:lstStyle/>
        <a:p>
          <a:r>
            <a:rPr lang="en-US" dirty="0"/>
            <a:t>Not Silver Status</a:t>
          </a:r>
        </a:p>
      </dgm:t>
    </dgm:pt>
    <dgm:pt modelId="{D870C69D-DCAD-4F5E-B915-1889319491F0}" type="parTrans" cxnId="{24C09F1A-7368-4ABE-A282-F07CE1AE828F}">
      <dgm:prSet/>
      <dgm:spPr/>
      <dgm:t>
        <a:bodyPr/>
        <a:lstStyle/>
        <a:p>
          <a:endParaRPr lang="en-US"/>
        </a:p>
      </dgm:t>
    </dgm:pt>
    <dgm:pt modelId="{315CFF9F-5BF5-424A-B37E-0D4EA04353D0}" type="sibTrans" cxnId="{24C09F1A-7368-4ABE-A282-F07CE1AE828F}">
      <dgm:prSet/>
      <dgm:spPr/>
      <dgm:t>
        <a:bodyPr/>
        <a:lstStyle/>
        <a:p>
          <a:endParaRPr lang="en-US"/>
        </a:p>
      </dgm:t>
    </dgm:pt>
    <dgm:pt modelId="{D04209A6-D392-4C76-B089-000A53DA4BA4}">
      <dgm:prSet phldrT="[Text]"/>
      <dgm:spPr/>
      <dgm:t>
        <a:bodyPr/>
        <a:lstStyle/>
        <a:p>
          <a:r>
            <a:rPr lang="en-US" dirty="0"/>
            <a:t>Arrival delay</a:t>
          </a:r>
        </a:p>
      </dgm:t>
    </dgm:pt>
    <dgm:pt modelId="{DCCBD0DA-0753-4FBA-ACFD-3122AD6DB9E7}" type="parTrans" cxnId="{DA6B6B50-CB36-4F24-8C3A-A49C05B9D5F5}">
      <dgm:prSet/>
      <dgm:spPr/>
      <dgm:t>
        <a:bodyPr/>
        <a:lstStyle/>
        <a:p>
          <a:endParaRPr lang="en-US"/>
        </a:p>
      </dgm:t>
    </dgm:pt>
    <dgm:pt modelId="{E81E71B5-D635-4E7E-9A33-5D195733E7C1}" type="sibTrans" cxnId="{DA6B6B50-CB36-4F24-8C3A-A49C05B9D5F5}">
      <dgm:prSet/>
      <dgm:spPr/>
      <dgm:t>
        <a:bodyPr/>
        <a:lstStyle/>
        <a:p>
          <a:endParaRPr lang="en-US"/>
        </a:p>
      </dgm:t>
    </dgm:pt>
    <dgm:pt modelId="{06D157FD-A1FE-4EC5-A2BD-BC963C74D016}" type="pres">
      <dgm:prSet presAssocID="{1265123C-C922-40F3-A498-8ED08A0962A4}" presName="cycle" presStyleCnt="0">
        <dgm:presLayoutVars>
          <dgm:chMax val="1"/>
          <dgm:dir/>
          <dgm:animLvl val="ctr"/>
          <dgm:resizeHandles val="exact"/>
        </dgm:presLayoutVars>
      </dgm:prSet>
      <dgm:spPr/>
    </dgm:pt>
    <dgm:pt modelId="{951EB936-822F-4DD7-812B-4D68276593EE}" type="pres">
      <dgm:prSet presAssocID="{06BED207-CD2C-48E5-AA7C-BEC38215A5E0}" presName="centerShape" presStyleLbl="node0" presStyleIdx="0" presStyleCnt="1"/>
      <dgm:spPr/>
    </dgm:pt>
    <dgm:pt modelId="{367FB4F2-965A-4372-B6B2-AC251508E506}" type="pres">
      <dgm:prSet presAssocID="{B6F0FEE8-23A6-46FB-8537-AEB18AAF2EFE}" presName="parTrans" presStyleLbl="bgSibTrans2D1" presStyleIdx="0" presStyleCnt="3"/>
      <dgm:spPr/>
    </dgm:pt>
    <dgm:pt modelId="{901039F6-F05E-40DF-9797-308156FE7C94}" type="pres">
      <dgm:prSet presAssocID="{04ABB709-4625-4046-A749-F731C0EEC2B7}" presName="node" presStyleLbl="node1" presStyleIdx="0" presStyleCnt="3">
        <dgm:presLayoutVars>
          <dgm:bulletEnabled val="1"/>
        </dgm:presLayoutVars>
      </dgm:prSet>
      <dgm:spPr/>
    </dgm:pt>
    <dgm:pt modelId="{DCBC2330-AA15-438C-B950-1530B19BA4FF}" type="pres">
      <dgm:prSet presAssocID="{D870C69D-DCAD-4F5E-B915-1889319491F0}" presName="parTrans" presStyleLbl="bgSibTrans2D1" presStyleIdx="1" presStyleCnt="3"/>
      <dgm:spPr/>
    </dgm:pt>
    <dgm:pt modelId="{F9DC79A2-B89D-43DC-8901-9049C75E2F8B}" type="pres">
      <dgm:prSet presAssocID="{43CD5AEB-3B7E-4959-AA2F-4E15348CFC1D}" presName="node" presStyleLbl="node1" presStyleIdx="1" presStyleCnt="3">
        <dgm:presLayoutVars>
          <dgm:bulletEnabled val="1"/>
        </dgm:presLayoutVars>
      </dgm:prSet>
      <dgm:spPr/>
    </dgm:pt>
    <dgm:pt modelId="{532A5B7B-5BB1-4D02-B2E4-08BB80DDED47}" type="pres">
      <dgm:prSet presAssocID="{DCCBD0DA-0753-4FBA-ACFD-3122AD6DB9E7}" presName="parTrans" presStyleLbl="bgSibTrans2D1" presStyleIdx="2" presStyleCnt="3"/>
      <dgm:spPr/>
    </dgm:pt>
    <dgm:pt modelId="{E1A96FC8-7B47-4D44-89E4-2A8DDB3A9EB5}" type="pres">
      <dgm:prSet presAssocID="{D04209A6-D392-4C76-B089-000A53DA4BA4}" presName="node" presStyleLbl="node1" presStyleIdx="2" presStyleCnt="3">
        <dgm:presLayoutVars>
          <dgm:bulletEnabled val="1"/>
        </dgm:presLayoutVars>
      </dgm:prSet>
      <dgm:spPr/>
    </dgm:pt>
  </dgm:ptLst>
  <dgm:cxnLst>
    <dgm:cxn modelId="{24C09F1A-7368-4ABE-A282-F07CE1AE828F}" srcId="{06BED207-CD2C-48E5-AA7C-BEC38215A5E0}" destId="{43CD5AEB-3B7E-4959-AA2F-4E15348CFC1D}" srcOrd="1" destOrd="0" parTransId="{D870C69D-DCAD-4F5E-B915-1889319491F0}" sibTransId="{315CFF9F-5BF5-424A-B37E-0D4EA04353D0}"/>
    <dgm:cxn modelId="{B157C43B-DE3D-4A68-91F7-AB5B299E019C}" type="presOf" srcId="{43CD5AEB-3B7E-4959-AA2F-4E15348CFC1D}" destId="{F9DC79A2-B89D-43DC-8901-9049C75E2F8B}" srcOrd="0" destOrd="0" presId="urn:microsoft.com/office/officeart/2005/8/layout/radial4"/>
    <dgm:cxn modelId="{3468015D-53B8-455B-B867-D20D66F25F70}" type="presOf" srcId="{D04209A6-D392-4C76-B089-000A53DA4BA4}" destId="{E1A96FC8-7B47-4D44-89E4-2A8DDB3A9EB5}" srcOrd="0" destOrd="0" presId="urn:microsoft.com/office/officeart/2005/8/layout/radial4"/>
    <dgm:cxn modelId="{97E73A5D-F7B2-4CEA-9364-C28DAF75612E}" srcId="{06BED207-CD2C-48E5-AA7C-BEC38215A5E0}" destId="{04ABB709-4625-4046-A749-F731C0EEC2B7}" srcOrd="0" destOrd="0" parTransId="{B6F0FEE8-23A6-46FB-8537-AEB18AAF2EFE}" sibTransId="{FF563F10-489D-4679-9991-962990F1377F}"/>
    <dgm:cxn modelId="{C7254370-243B-4818-AFD8-6D4FF3B36E59}" type="presOf" srcId="{04ABB709-4625-4046-A749-F731C0EEC2B7}" destId="{901039F6-F05E-40DF-9797-308156FE7C94}" srcOrd="0" destOrd="0" presId="urn:microsoft.com/office/officeart/2005/8/layout/radial4"/>
    <dgm:cxn modelId="{DA6B6B50-CB36-4F24-8C3A-A49C05B9D5F5}" srcId="{06BED207-CD2C-48E5-AA7C-BEC38215A5E0}" destId="{D04209A6-D392-4C76-B089-000A53DA4BA4}" srcOrd="2" destOrd="0" parTransId="{DCCBD0DA-0753-4FBA-ACFD-3122AD6DB9E7}" sibTransId="{E81E71B5-D635-4E7E-9A33-5D195733E7C1}"/>
    <dgm:cxn modelId="{71453E85-DB3D-477D-9EF2-A76CF72882CC}" type="presOf" srcId="{DCCBD0DA-0753-4FBA-ACFD-3122AD6DB9E7}" destId="{532A5B7B-5BB1-4D02-B2E4-08BB80DDED47}" srcOrd="0" destOrd="0" presId="urn:microsoft.com/office/officeart/2005/8/layout/radial4"/>
    <dgm:cxn modelId="{639CDA8A-38AD-4580-B2BE-8405B7556900}" type="presOf" srcId="{D870C69D-DCAD-4F5E-B915-1889319491F0}" destId="{DCBC2330-AA15-438C-B950-1530B19BA4FF}" srcOrd="0" destOrd="0" presId="urn:microsoft.com/office/officeart/2005/8/layout/radial4"/>
    <dgm:cxn modelId="{5E8B5396-AEFC-4987-9881-E19757C066DB}" type="presOf" srcId="{06BED207-CD2C-48E5-AA7C-BEC38215A5E0}" destId="{951EB936-822F-4DD7-812B-4D68276593EE}" srcOrd="0" destOrd="0" presId="urn:microsoft.com/office/officeart/2005/8/layout/radial4"/>
    <dgm:cxn modelId="{AAB7B3BB-7272-4618-9B7A-2C80897FBBD3}" type="presOf" srcId="{B6F0FEE8-23A6-46FB-8537-AEB18AAF2EFE}" destId="{367FB4F2-965A-4372-B6B2-AC251508E506}" srcOrd="0" destOrd="0" presId="urn:microsoft.com/office/officeart/2005/8/layout/radial4"/>
    <dgm:cxn modelId="{FFEA37F4-F39E-4D38-B907-A484531C7390}" srcId="{1265123C-C922-40F3-A498-8ED08A0962A4}" destId="{06BED207-CD2C-48E5-AA7C-BEC38215A5E0}" srcOrd="0" destOrd="0" parTransId="{C3BA4AA9-392D-4BE4-9F25-1743C537E081}" sibTransId="{76E1FBA4-C66F-4B3B-99B3-6ACBD9357456}"/>
    <dgm:cxn modelId="{0EE8DAFE-9619-48B4-ADDD-A264A3302E89}" type="presOf" srcId="{1265123C-C922-40F3-A498-8ED08A0962A4}" destId="{06D157FD-A1FE-4EC5-A2BD-BC963C74D016}" srcOrd="0" destOrd="0" presId="urn:microsoft.com/office/officeart/2005/8/layout/radial4"/>
    <dgm:cxn modelId="{B74C14EA-60D4-4924-8F4F-CB1AD716B3DD}" type="presParOf" srcId="{06D157FD-A1FE-4EC5-A2BD-BC963C74D016}" destId="{951EB936-822F-4DD7-812B-4D68276593EE}" srcOrd="0" destOrd="0" presId="urn:microsoft.com/office/officeart/2005/8/layout/radial4"/>
    <dgm:cxn modelId="{ABD41C23-D205-470D-8163-5E207AA48D7B}" type="presParOf" srcId="{06D157FD-A1FE-4EC5-A2BD-BC963C74D016}" destId="{367FB4F2-965A-4372-B6B2-AC251508E506}" srcOrd="1" destOrd="0" presId="urn:microsoft.com/office/officeart/2005/8/layout/radial4"/>
    <dgm:cxn modelId="{DEDA4C15-AE97-45CF-8EAD-29C89058FB32}" type="presParOf" srcId="{06D157FD-A1FE-4EC5-A2BD-BC963C74D016}" destId="{901039F6-F05E-40DF-9797-308156FE7C94}" srcOrd="2" destOrd="0" presId="urn:microsoft.com/office/officeart/2005/8/layout/radial4"/>
    <dgm:cxn modelId="{2A889C1E-DCD6-4AEC-846D-A00E5F2DEB3F}" type="presParOf" srcId="{06D157FD-A1FE-4EC5-A2BD-BC963C74D016}" destId="{DCBC2330-AA15-438C-B950-1530B19BA4FF}" srcOrd="3" destOrd="0" presId="urn:microsoft.com/office/officeart/2005/8/layout/radial4"/>
    <dgm:cxn modelId="{180C9D55-60CE-47F3-BC76-E766ED95308B}" type="presParOf" srcId="{06D157FD-A1FE-4EC5-A2BD-BC963C74D016}" destId="{F9DC79A2-B89D-43DC-8901-9049C75E2F8B}" srcOrd="4" destOrd="0" presId="urn:microsoft.com/office/officeart/2005/8/layout/radial4"/>
    <dgm:cxn modelId="{7F0BB1F6-7765-4173-B5D3-9C7688203D1B}" type="presParOf" srcId="{06D157FD-A1FE-4EC5-A2BD-BC963C74D016}" destId="{532A5B7B-5BB1-4D02-B2E4-08BB80DDED47}" srcOrd="5" destOrd="0" presId="urn:microsoft.com/office/officeart/2005/8/layout/radial4"/>
    <dgm:cxn modelId="{7CC126B2-6E3D-438F-9F76-2DE12A462CC0}" type="presParOf" srcId="{06D157FD-A1FE-4EC5-A2BD-BC963C74D016}" destId="{E1A96FC8-7B47-4D44-89E4-2A8DDB3A9EB5}"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Which of the factors surveyed are likely to affect the overall customer satisfaction?</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Char char="•"/>
          </a:pPr>
          <a:r>
            <a:rPr lang="en-US" dirty="0"/>
            <a:t>Type of Travel</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752CF729-8C97-474B-AA00-40D2BC4B8BF7}">
      <dgm:prSet phldrT="[Text]"/>
      <dgm:spPr/>
      <dgm:t>
        <a:bodyPr/>
        <a:lstStyle/>
        <a:p>
          <a:pPr>
            <a:buFont typeface="Arial" panose="020B0604020202020204" pitchFamily="34" charset="0"/>
            <a:buChar char="•"/>
          </a:pPr>
          <a:r>
            <a:rPr lang="en-US" dirty="0"/>
            <a:t>Arrival delay</a:t>
          </a:r>
        </a:p>
      </dgm:t>
    </dgm:pt>
    <dgm:pt modelId="{9CFF2B9D-E452-4A6B-B374-51B558D2404F}" type="parTrans" cxnId="{951342F1-CA83-4E8B-8A59-D4B92CBC3923}">
      <dgm:prSet/>
      <dgm:spPr/>
      <dgm:t>
        <a:bodyPr/>
        <a:lstStyle/>
        <a:p>
          <a:endParaRPr lang="en-US"/>
        </a:p>
      </dgm:t>
    </dgm:pt>
    <dgm:pt modelId="{862DC645-1966-481B-938E-1179B1961325}" type="sibTrans" cxnId="{951342F1-CA83-4E8B-8A59-D4B92CBC3923}">
      <dgm:prSet/>
      <dgm:spPr/>
      <dgm:t>
        <a:bodyPr/>
        <a:lstStyle/>
        <a:p>
          <a:endParaRPr lang="en-US"/>
        </a:p>
      </dgm:t>
    </dgm:pt>
    <dgm:pt modelId="{BDFA31B4-83A0-418C-A5DA-50CDB90AEBE9}">
      <dgm:prSet phldrT="[Text]"/>
      <dgm:spPr/>
      <dgm:t>
        <a:bodyPr/>
        <a:lstStyle/>
        <a:p>
          <a:pPr>
            <a:buFont typeface="Arial" panose="020B0604020202020204" pitchFamily="34" charset="0"/>
            <a:buChar char="•"/>
          </a:pPr>
          <a:r>
            <a:rPr lang="en-US" dirty="0"/>
            <a:t>Airline Status</a:t>
          </a:r>
        </a:p>
      </dgm:t>
    </dgm:pt>
    <dgm:pt modelId="{0A38372D-E8A7-415D-9CD5-6969CC3F84F9}" type="parTrans" cxnId="{2F0B2421-37F9-46D6-BC04-0A3F5AC6CBD2}">
      <dgm:prSet/>
      <dgm:spPr/>
      <dgm:t>
        <a:bodyPr/>
        <a:lstStyle/>
        <a:p>
          <a:endParaRPr lang="en-US"/>
        </a:p>
      </dgm:t>
    </dgm:pt>
    <dgm:pt modelId="{6BBFBD9D-406C-43BC-A415-F5D9D9EF0E41}" type="sibTrans" cxnId="{2F0B2421-37F9-46D6-BC04-0A3F5AC6CBD2}">
      <dgm:prSet/>
      <dgm:spPr/>
      <dgm:t>
        <a:bodyPr/>
        <a:lstStyle/>
        <a:p>
          <a:endParaRPr lang="en-US"/>
        </a:p>
      </dgm:t>
    </dgm:pt>
    <dgm:pt modelId="{919624F5-19E8-401F-A9B7-795AFC6AEB01}">
      <dgm:prSet phldrT="[Text]"/>
      <dgm:spPr/>
      <dgm:t>
        <a:bodyPr/>
        <a:lstStyle/>
        <a:p>
          <a:pPr>
            <a:buFont typeface="Arial" panose="020B0604020202020204" pitchFamily="34" charset="0"/>
            <a:buChar char="•"/>
          </a:pPr>
          <a:r>
            <a:rPr lang="en-US"/>
            <a:t>Class</a:t>
          </a:r>
          <a:endParaRPr lang="en-US" dirty="0"/>
        </a:p>
      </dgm:t>
    </dgm:pt>
    <dgm:pt modelId="{F815FED7-D0CB-42A9-B70C-965C72E6124D}" type="parTrans" cxnId="{233BB2A1-8315-41A8-A756-FB8DE87D1A68}">
      <dgm:prSet/>
      <dgm:spPr/>
      <dgm:t>
        <a:bodyPr/>
        <a:lstStyle/>
        <a:p>
          <a:endParaRPr lang="en-US"/>
        </a:p>
      </dgm:t>
    </dgm:pt>
    <dgm:pt modelId="{5D4533A8-C490-480A-85EC-6E546A465F43}" type="sibTrans" cxnId="{233BB2A1-8315-41A8-A756-FB8DE87D1A68}">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21202" custLinFactNeighborY="-58281">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4"/>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4"/>
      <dgm:spPr/>
    </dgm:pt>
    <dgm:pt modelId="{68D0590B-5A12-41FC-8D66-0E5459F4FE2F}" type="pres">
      <dgm:prSet presAssocID="{7F0F95FB-A411-4C83-BAB3-9423A7454DD3}" presName="text2" presStyleLbl="fgAcc2" presStyleIdx="0" presStyleCnt="4" custLinFactNeighborX="-459" custLinFactNeighborY="-1084">
        <dgm:presLayoutVars>
          <dgm:chPref val="3"/>
        </dgm:presLayoutVars>
      </dgm:prSet>
      <dgm:spPr/>
    </dgm:pt>
    <dgm:pt modelId="{1FC0AA9D-C54D-427A-830F-28A7D0EED430}" type="pres">
      <dgm:prSet presAssocID="{7F0F95FB-A411-4C83-BAB3-9423A7454DD3}" presName="hierChild3" presStyleCnt="0"/>
      <dgm:spPr/>
    </dgm:pt>
    <dgm:pt modelId="{6203D9B3-2D3E-4B06-8ABC-9A96D6401DB6}" type="pres">
      <dgm:prSet presAssocID="{9CFF2B9D-E452-4A6B-B374-51B558D2404F}" presName="Name10" presStyleLbl="parChTrans1D2" presStyleIdx="1" presStyleCnt="4"/>
      <dgm:spPr/>
    </dgm:pt>
    <dgm:pt modelId="{54A8DBA6-D435-469C-A7BC-F8A5830BD320}" type="pres">
      <dgm:prSet presAssocID="{752CF729-8C97-474B-AA00-40D2BC4B8BF7}" presName="hierRoot2" presStyleCnt="0"/>
      <dgm:spPr/>
    </dgm:pt>
    <dgm:pt modelId="{DD13C1AB-024D-480E-AAF0-767327E5E43D}" type="pres">
      <dgm:prSet presAssocID="{752CF729-8C97-474B-AA00-40D2BC4B8BF7}" presName="composite2" presStyleCnt="0"/>
      <dgm:spPr/>
    </dgm:pt>
    <dgm:pt modelId="{313D6FC1-B7B3-40C9-B6AA-020BF0A38633}" type="pres">
      <dgm:prSet presAssocID="{752CF729-8C97-474B-AA00-40D2BC4B8BF7}" presName="background2" presStyleLbl="node2" presStyleIdx="1" presStyleCnt="4"/>
      <dgm:spPr/>
    </dgm:pt>
    <dgm:pt modelId="{FB144CCA-2A8B-446F-94EA-734213315F48}" type="pres">
      <dgm:prSet presAssocID="{752CF729-8C97-474B-AA00-40D2BC4B8BF7}" presName="text2" presStyleLbl="fgAcc2" presStyleIdx="1" presStyleCnt="4" custLinFactNeighborX="-708" custLinFactNeighborY="2229">
        <dgm:presLayoutVars>
          <dgm:chPref val="3"/>
        </dgm:presLayoutVars>
      </dgm:prSet>
      <dgm:spPr/>
    </dgm:pt>
    <dgm:pt modelId="{37372F43-0A7B-48CD-84D1-6AAABDE7811F}" type="pres">
      <dgm:prSet presAssocID="{752CF729-8C97-474B-AA00-40D2BC4B8BF7}" presName="hierChild3" presStyleCnt="0"/>
      <dgm:spPr/>
    </dgm:pt>
    <dgm:pt modelId="{72C52F6A-6CD9-4C7D-AFAA-28B5CA0A475C}" type="pres">
      <dgm:prSet presAssocID="{0A38372D-E8A7-415D-9CD5-6969CC3F84F9}" presName="Name10" presStyleLbl="parChTrans1D2" presStyleIdx="2" presStyleCnt="4"/>
      <dgm:spPr/>
    </dgm:pt>
    <dgm:pt modelId="{69AA5DA9-D03B-4190-B555-4E7FF2290AA9}" type="pres">
      <dgm:prSet presAssocID="{BDFA31B4-83A0-418C-A5DA-50CDB90AEBE9}" presName="hierRoot2" presStyleCnt="0"/>
      <dgm:spPr/>
    </dgm:pt>
    <dgm:pt modelId="{FB643AEA-2D4B-45FE-BCD0-0CE47962B4F1}" type="pres">
      <dgm:prSet presAssocID="{BDFA31B4-83A0-418C-A5DA-50CDB90AEBE9}" presName="composite2" presStyleCnt="0"/>
      <dgm:spPr/>
    </dgm:pt>
    <dgm:pt modelId="{14BE0163-3476-412D-8971-F8C093C8AE8C}" type="pres">
      <dgm:prSet presAssocID="{BDFA31B4-83A0-418C-A5DA-50CDB90AEBE9}" presName="background2" presStyleLbl="node2" presStyleIdx="2" presStyleCnt="4"/>
      <dgm:spPr/>
    </dgm:pt>
    <dgm:pt modelId="{F7234F21-75E3-4122-82AA-D408F56E5E6B}" type="pres">
      <dgm:prSet presAssocID="{BDFA31B4-83A0-418C-A5DA-50CDB90AEBE9}" presName="text2" presStyleLbl="fgAcc2" presStyleIdx="2" presStyleCnt="4" custLinFactNeighborX="459" custLinFactNeighborY="-1445">
        <dgm:presLayoutVars>
          <dgm:chPref val="3"/>
        </dgm:presLayoutVars>
      </dgm:prSet>
      <dgm:spPr/>
    </dgm:pt>
    <dgm:pt modelId="{FEC21530-EB71-4865-8322-6A0011694118}" type="pres">
      <dgm:prSet presAssocID="{BDFA31B4-83A0-418C-A5DA-50CDB90AEBE9}" presName="hierChild3" presStyleCnt="0"/>
      <dgm:spPr/>
    </dgm:pt>
    <dgm:pt modelId="{8112E01D-769C-4B98-AA67-E0BA5B2B3C58}" type="pres">
      <dgm:prSet presAssocID="{F815FED7-D0CB-42A9-B70C-965C72E6124D}" presName="Name10" presStyleLbl="parChTrans1D2" presStyleIdx="3" presStyleCnt="4"/>
      <dgm:spPr/>
    </dgm:pt>
    <dgm:pt modelId="{6B6E16D5-DE1E-4723-BC49-CA997BFAF3A1}" type="pres">
      <dgm:prSet presAssocID="{919624F5-19E8-401F-A9B7-795AFC6AEB01}" presName="hierRoot2" presStyleCnt="0"/>
      <dgm:spPr/>
    </dgm:pt>
    <dgm:pt modelId="{B9889168-1E41-489A-ABE8-3EE6613D6CC4}" type="pres">
      <dgm:prSet presAssocID="{919624F5-19E8-401F-A9B7-795AFC6AEB01}" presName="composite2" presStyleCnt="0"/>
      <dgm:spPr/>
    </dgm:pt>
    <dgm:pt modelId="{3C138671-3CBC-44EF-8663-62DF81B653E7}" type="pres">
      <dgm:prSet presAssocID="{919624F5-19E8-401F-A9B7-795AFC6AEB01}" presName="background2" presStyleLbl="node2" presStyleIdx="3" presStyleCnt="4"/>
      <dgm:spPr/>
    </dgm:pt>
    <dgm:pt modelId="{42DD7061-0EB3-4563-BA58-7D8B6A8F4769}" type="pres">
      <dgm:prSet presAssocID="{919624F5-19E8-401F-A9B7-795AFC6AEB01}" presName="text2" presStyleLbl="fgAcc2" presStyleIdx="3" presStyleCnt="4">
        <dgm:presLayoutVars>
          <dgm:chPref val="3"/>
        </dgm:presLayoutVars>
      </dgm:prSet>
      <dgm:spPr/>
    </dgm:pt>
    <dgm:pt modelId="{6FB97EFF-0167-48BD-B244-8743A58E78CC}" type="pres">
      <dgm:prSet presAssocID="{919624F5-19E8-401F-A9B7-795AFC6AEB01}"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CB3A4020-597A-4E1E-8F90-29786B33DC28}" type="presOf" srcId="{F815FED7-D0CB-42A9-B70C-965C72E6124D}" destId="{8112E01D-769C-4B98-AA67-E0BA5B2B3C58}" srcOrd="0" destOrd="0" presId="urn:microsoft.com/office/officeart/2005/8/layout/hierarchy1"/>
    <dgm:cxn modelId="{2F0B2421-37F9-46D6-BC04-0A3F5AC6CBD2}" srcId="{6EF25502-946F-4FC6-9BF3-9EACE3CDAAF6}" destId="{BDFA31B4-83A0-418C-A5DA-50CDB90AEBE9}" srcOrd="2" destOrd="0" parTransId="{0A38372D-E8A7-415D-9CD5-6969CC3F84F9}" sibTransId="{6BBFBD9D-406C-43BC-A415-F5D9D9EF0E4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3EA0F69D-57BC-4A85-BEA2-2AE7EC1D524A}" type="presOf" srcId="{BDFA31B4-83A0-418C-A5DA-50CDB90AEBE9}" destId="{F7234F21-75E3-4122-82AA-D408F56E5E6B}" srcOrd="0" destOrd="0" presId="urn:microsoft.com/office/officeart/2005/8/layout/hierarchy1"/>
    <dgm:cxn modelId="{233BB2A1-8315-41A8-A756-FB8DE87D1A68}" srcId="{6EF25502-946F-4FC6-9BF3-9EACE3CDAAF6}" destId="{919624F5-19E8-401F-A9B7-795AFC6AEB01}" srcOrd="3" destOrd="0" parTransId="{F815FED7-D0CB-42A9-B70C-965C72E6124D}" sibTransId="{5D4533A8-C490-480A-85EC-6E546A465F43}"/>
    <dgm:cxn modelId="{7FCE89C6-9B6F-4F3C-8CF1-9B7C14A043CB}" type="presOf" srcId="{919624F5-19E8-401F-A9B7-795AFC6AEB01}" destId="{42DD7061-0EB3-4563-BA58-7D8B6A8F4769}" srcOrd="0" destOrd="0" presId="urn:microsoft.com/office/officeart/2005/8/layout/hierarchy1"/>
    <dgm:cxn modelId="{862660DA-1A5F-433A-AE2D-AB8A820E49D9}" type="presOf" srcId="{9CFF2B9D-E452-4A6B-B374-51B558D2404F}" destId="{6203D9B3-2D3E-4B06-8ABC-9A96D6401DB6}" srcOrd="0" destOrd="0" presId="urn:microsoft.com/office/officeart/2005/8/layout/hierarchy1"/>
    <dgm:cxn modelId="{951342F1-CA83-4E8B-8A59-D4B92CBC3923}" srcId="{6EF25502-946F-4FC6-9BF3-9EACE3CDAAF6}" destId="{752CF729-8C97-474B-AA00-40D2BC4B8BF7}" srcOrd="1" destOrd="0" parTransId="{9CFF2B9D-E452-4A6B-B374-51B558D2404F}" sibTransId="{862DC645-1966-481B-938E-1179B1961325}"/>
    <dgm:cxn modelId="{2F3CDBF5-8D2B-45DA-A244-406EAEA0E022}" type="presOf" srcId="{0A38372D-E8A7-415D-9CD5-6969CC3F84F9}" destId="{72C52F6A-6CD9-4C7D-AFAA-28B5CA0A475C}" srcOrd="0" destOrd="0" presId="urn:microsoft.com/office/officeart/2005/8/layout/hierarchy1"/>
    <dgm:cxn modelId="{57EB25F6-56DE-4C21-AC90-39C03E8258CA}" type="presOf" srcId="{D92B8B53-E277-492D-9C2F-845DE32B734C}" destId="{3B7AE9D0-78FB-48A4-99BA-8F98EBAEB41C}" srcOrd="0" destOrd="0" presId="urn:microsoft.com/office/officeart/2005/8/layout/hierarchy1"/>
    <dgm:cxn modelId="{22B8E5F9-BA6E-4F7A-AC13-0956BE347631}" type="presOf" srcId="{752CF729-8C97-474B-AA00-40D2BC4B8BF7}" destId="{FB144CCA-2A8B-446F-94EA-734213315F48}"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 modelId="{5C053507-D2E3-4A0F-B0E3-17061432BF30}" type="presParOf" srcId="{39B6B1E2-C61D-425D-8A09-C07715FA3617}" destId="{6203D9B3-2D3E-4B06-8ABC-9A96D6401DB6}" srcOrd="2" destOrd="0" presId="urn:microsoft.com/office/officeart/2005/8/layout/hierarchy1"/>
    <dgm:cxn modelId="{AADC572E-7DAA-4267-96EC-DB7B98F39877}" type="presParOf" srcId="{39B6B1E2-C61D-425D-8A09-C07715FA3617}" destId="{54A8DBA6-D435-469C-A7BC-F8A5830BD320}" srcOrd="3" destOrd="0" presId="urn:microsoft.com/office/officeart/2005/8/layout/hierarchy1"/>
    <dgm:cxn modelId="{C6242DF5-2F56-4BC9-BDFB-A8E1FE59A54A}" type="presParOf" srcId="{54A8DBA6-D435-469C-A7BC-F8A5830BD320}" destId="{DD13C1AB-024D-480E-AAF0-767327E5E43D}" srcOrd="0" destOrd="0" presId="urn:microsoft.com/office/officeart/2005/8/layout/hierarchy1"/>
    <dgm:cxn modelId="{FA2FB697-F7D2-4199-BC28-D1CF752358AE}" type="presParOf" srcId="{DD13C1AB-024D-480E-AAF0-767327E5E43D}" destId="{313D6FC1-B7B3-40C9-B6AA-020BF0A38633}" srcOrd="0" destOrd="0" presId="urn:microsoft.com/office/officeart/2005/8/layout/hierarchy1"/>
    <dgm:cxn modelId="{DAB85938-C11C-4DDE-868D-1DE411181723}" type="presParOf" srcId="{DD13C1AB-024D-480E-AAF0-767327E5E43D}" destId="{FB144CCA-2A8B-446F-94EA-734213315F48}" srcOrd="1" destOrd="0" presId="urn:microsoft.com/office/officeart/2005/8/layout/hierarchy1"/>
    <dgm:cxn modelId="{02BDE61B-0891-48FF-A98A-7338C81049E5}" type="presParOf" srcId="{54A8DBA6-D435-469C-A7BC-F8A5830BD320}" destId="{37372F43-0A7B-48CD-84D1-6AAABDE7811F}" srcOrd="1" destOrd="0" presId="urn:microsoft.com/office/officeart/2005/8/layout/hierarchy1"/>
    <dgm:cxn modelId="{5E353ADD-4A7C-433D-97C1-790676A454CA}" type="presParOf" srcId="{39B6B1E2-C61D-425D-8A09-C07715FA3617}" destId="{72C52F6A-6CD9-4C7D-AFAA-28B5CA0A475C}" srcOrd="4" destOrd="0" presId="urn:microsoft.com/office/officeart/2005/8/layout/hierarchy1"/>
    <dgm:cxn modelId="{AABC4D3F-9C19-4EB7-B57B-F1664A72F4F4}" type="presParOf" srcId="{39B6B1E2-C61D-425D-8A09-C07715FA3617}" destId="{69AA5DA9-D03B-4190-B555-4E7FF2290AA9}" srcOrd="5" destOrd="0" presId="urn:microsoft.com/office/officeart/2005/8/layout/hierarchy1"/>
    <dgm:cxn modelId="{CCCD991B-234F-495D-94BB-656C8751BF4F}" type="presParOf" srcId="{69AA5DA9-D03B-4190-B555-4E7FF2290AA9}" destId="{FB643AEA-2D4B-45FE-BCD0-0CE47962B4F1}" srcOrd="0" destOrd="0" presId="urn:microsoft.com/office/officeart/2005/8/layout/hierarchy1"/>
    <dgm:cxn modelId="{9DB8D9A0-01BD-4796-9A85-E234DC196D75}" type="presParOf" srcId="{FB643AEA-2D4B-45FE-BCD0-0CE47962B4F1}" destId="{14BE0163-3476-412D-8971-F8C093C8AE8C}" srcOrd="0" destOrd="0" presId="urn:microsoft.com/office/officeart/2005/8/layout/hierarchy1"/>
    <dgm:cxn modelId="{0A14D2A8-35AB-4EDE-83D8-37E413C9E514}" type="presParOf" srcId="{FB643AEA-2D4B-45FE-BCD0-0CE47962B4F1}" destId="{F7234F21-75E3-4122-82AA-D408F56E5E6B}" srcOrd="1" destOrd="0" presId="urn:microsoft.com/office/officeart/2005/8/layout/hierarchy1"/>
    <dgm:cxn modelId="{3088CFC0-1C37-4766-8625-A806D3BA4016}" type="presParOf" srcId="{69AA5DA9-D03B-4190-B555-4E7FF2290AA9}" destId="{FEC21530-EB71-4865-8322-6A0011694118}" srcOrd="1" destOrd="0" presId="urn:microsoft.com/office/officeart/2005/8/layout/hierarchy1"/>
    <dgm:cxn modelId="{0DE9136B-1F50-447F-A909-D72A395C8B93}" type="presParOf" srcId="{39B6B1E2-C61D-425D-8A09-C07715FA3617}" destId="{8112E01D-769C-4B98-AA67-E0BA5B2B3C58}" srcOrd="6" destOrd="0" presId="urn:microsoft.com/office/officeart/2005/8/layout/hierarchy1"/>
    <dgm:cxn modelId="{CC2EAF7B-4A93-456A-8836-1A0119B09C4E}" type="presParOf" srcId="{39B6B1E2-C61D-425D-8A09-C07715FA3617}" destId="{6B6E16D5-DE1E-4723-BC49-CA997BFAF3A1}" srcOrd="7" destOrd="0" presId="urn:microsoft.com/office/officeart/2005/8/layout/hierarchy1"/>
    <dgm:cxn modelId="{CA4C1F3D-854A-4DEB-96AA-B886D7C6C61B}" type="presParOf" srcId="{6B6E16D5-DE1E-4723-BC49-CA997BFAF3A1}" destId="{B9889168-1E41-489A-ABE8-3EE6613D6CC4}" srcOrd="0" destOrd="0" presId="urn:microsoft.com/office/officeart/2005/8/layout/hierarchy1"/>
    <dgm:cxn modelId="{A6DAC5CD-C6B0-4A8E-8F2B-CA405C8B5E25}" type="presParOf" srcId="{B9889168-1E41-489A-ABE8-3EE6613D6CC4}" destId="{3C138671-3CBC-44EF-8663-62DF81B653E7}" srcOrd="0" destOrd="0" presId="urn:microsoft.com/office/officeart/2005/8/layout/hierarchy1"/>
    <dgm:cxn modelId="{A9E05352-7125-477F-B477-17C7C2827781}" type="presParOf" srcId="{B9889168-1E41-489A-ABE8-3EE6613D6CC4}" destId="{42DD7061-0EB3-4563-BA58-7D8B6A8F4769}" srcOrd="1" destOrd="0" presId="urn:microsoft.com/office/officeart/2005/8/layout/hierarchy1"/>
    <dgm:cxn modelId="{9DE9772C-E5E6-4996-97D0-4391F1006FCC}" type="presParOf" srcId="{6B6E16D5-DE1E-4723-BC49-CA997BFAF3A1}" destId="{6FB97EFF-0167-48BD-B244-8743A58E78C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81B135B-7AF2-41C1-B21C-801AC2D668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EF25502-946F-4FC6-9BF3-9EACE3CDAAF6}">
      <dgm:prSet phldrT="[Text]"/>
      <dgm:spPr/>
      <dgm:t>
        <a:bodyPr/>
        <a:lstStyle/>
        <a:p>
          <a:pPr>
            <a:buFont typeface="Arial" panose="020B0604020202020204" pitchFamily="34" charset="0"/>
            <a:buChar char="•"/>
          </a:pPr>
          <a:r>
            <a:rPr lang="en-US" dirty="0"/>
            <a:t>Are there any generalized trends across all the airlines?</a:t>
          </a:r>
        </a:p>
      </dgm:t>
    </dgm:pt>
    <dgm:pt modelId="{9474A417-9B1E-43F1-94B6-F855A88B7E57}" type="parTrans" cxnId="{9FEA2686-3EE3-44EC-A766-6FB134334603}">
      <dgm:prSet/>
      <dgm:spPr/>
      <dgm:t>
        <a:bodyPr/>
        <a:lstStyle/>
        <a:p>
          <a:endParaRPr lang="en-US"/>
        </a:p>
      </dgm:t>
    </dgm:pt>
    <dgm:pt modelId="{137AC14C-0850-4FB1-803D-63313CAE6513}" type="sibTrans" cxnId="{9FEA2686-3EE3-44EC-A766-6FB134334603}">
      <dgm:prSet/>
      <dgm:spPr>
        <a:solidFill>
          <a:srgbClr val="565656"/>
        </a:solidFill>
      </dgm:spPr>
      <dgm:t>
        <a:bodyPr/>
        <a:lstStyle/>
        <a:p>
          <a:endParaRPr lang="en-US"/>
        </a:p>
      </dgm:t>
    </dgm:pt>
    <dgm:pt modelId="{7F0F95FB-A411-4C83-BAB3-9423A7454DD3}">
      <dgm:prSet phldrT="[Text]"/>
      <dgm:spPr/>
      <dgm:t>
        <a:bodyPr/>
        <a:lstStyle/>
        <a:p>
          <a:pPr>
            <a:buFont typeface="Arial" panose="020B0604020202020204" pitchFamily="34" charset="0"/>
            <a:buChar char="•"/>
          </a:pPr>
          <a:r>
            <a:rPr lang="en-US" dirty="0"/>
            <a:t>Type of Travel</a:t>
          </a:r>
        </a:p>
      </dgm:t>
    </dgm:pt>
    <dgm:pt modelId="{D92B8B53-E277-492D-9C2F-845DE32B734C}" type="parTrans" cxnId="{39759D49-755C-478F-8CF9-5BE30EE3F3F2}">
      <dgm:prSet/>
      <dgm:spPr/>
      <dgm:t>
        <a:bodyPr/>
        <a:lstStyle/>
        <a:p>
          <a:endParaRPr lang="en-US"/>
        </a:p>
      </dgm:t>
    </dgm:pt>
    <dgm:pt modelId="{D21464E3-6764-42EC-A7D3-DF97C7E58EDA}" type="sibTrans" cxnId="{39759D49-755C-478F-8CF9-5BE30EE3F3F2}">
      <dgm:prSet/>
      <dgm:spPr/>
      <dgm:t>
        <a:bodyPr/>
        <a:lstStyle/>
        <a:p>
          <a:endParaRPr lang="en-US"/>
        </a:p>
      </dgm:t>
    </dgm:pt>
    <dgm:pt modelId="{752CF729-8C97-474B-AA00-40D2BC4B8BF7}">
      <dgm:prSet phldrT="[Text]"/>
      <dgm:spPr/>
      <dgm:t>
        <a:bodyPr/>
        <a:lstStyle/>
        <a:p>
          <a:pPr>
            <a:buFont typeface="Arial" panose="020B0604020202020204" pitchFamily="34" charset="0"/>
            <a:buChar char="•"/>
          </a:pPr>
          <a:r>
            <a:rPr lang="en-US" dirty="0"/>
            <a:t>Arrival delay</a:t>
          </a:r>
        </a:p>
      </dgm:t>
    </dgm:pt>
    <dgm:pt modelId="{9CFF2B9D-E452-4A6B-B374-51B558D2404F}" type="parTrans" cxnId="{951342F1-CA83-4E8B-8A59-D4B92CBC3923}">
      <dgm:prSet/>
      <dgm:spPr/>
      <dgm:t>
        <a:bodyPr/>
        <a:lstStyle/>
        <a:p>
          <a:endParaRPr lang="en-US"/>
        </a:p>
      </dgm:t>
    </dgm:pt>
    <dgm:pt modelId="{862DC645-1966-481B-938E-1179B1961325}" type="sibTrans" cxnId="{951342F1-CA83-4E8B-8A59-D4B92CBC3923}">
      <dgm:prSet/>
      <dgm:spPr/>
      <dgm:t>
        <a:bodyPr/>
        <a:lstStyle/>
        <a:p>
          <a:endParaRPr lang="en-US"/>
        </a:p>
      </dgm:t>
    </dgm:pt>
    <dgm:pt modelId="{BDFA31B4-83A0-418C-A5DA-50CDB90AEBE9}">
      <dgm:prSet phldrT="[Text]"/>
      <dgm:spPr/>
      <dgm:t>
        <a:bodyPr/>
        <a:lstStyle/>
        <a:p>
          <a:pPr>
            <a:buFont typeface="Arial" panose="020B0604020202020204" pitchFamily="34" charset="0"/>
            <a:buChar char="•"/>
          </a:pPr>
          <a:r>
            <a:rPr lang="en-US" dirty="0"/>
            <a:t>Airline Status</a:t>
          </a:r>
        </a:p>
      </dgm:t>
    </dgm:pt>
    <dgm:pt modelId="{0A38372D-E8A7-415D-9CD5-6969CC3F84F9}" type="parTrans" cxnId="{2F0B2421-37F9-46D6-BC04-0A3F5AC6CBD2}">
      <dgm:prSet/>
      <dgm:spPr/>
      <dgm:t>
        <a:bodyPr/>
        <a:lstStyle/>
        <a:p>
          <a:endParaRPr lang="en-US"/>
        </a:p>
      </dgm:t>
    </dgm:pt>
    <dgm:pt modelId="{6BBFBD9D-406C-43BC-A415-F5D9D9EF0E41}" type="sibTrans" cxnId="{2F0B2421-37F9-46D6-BC04-0A3F5AC6CBD2}">
      <dgm:prSet/>
      <dgm:spPr/>
      <dgm:t>
        <a:bodyPr/>
        <a:lstStyle/>
        <a:p>
          <a:endParaRPr lang="en-US"/>
        </a:p>
      </dgm:t>
    </dgm:pt>
    <dgm:pt modelId="{919624F5-19E8-401F-A9B7-795AFC6AEB01}">
      <dgm:prSet phldrT="[Text]"/>
      <dgm:spPr/>
      <dgm:t>
        <a:bodyPr/>
        <a:lstStyle/>
        <a:p>
          <a:pPr>
            <a:buFont typeface="Arial" panose="020B0604020202020204" pitchFamily="34" charset="0"/>
            <a:buChar char="•"/>
          </a:pPr>
          <a:r>
            <a:rPr lang="en-US"/>
            <a:t>Class</a:t>
          </a:r>
          <a:endParaRPr lang="en-US" dirty="0"/>
        </a:p>
      </dgm:t>
    </dgm:pt>
    <dgm:pt modelId="{F815FED7-D0CB-42A9-B70C-965C72E6124D}" type="parTrans" cxnId="{233BB2A1-8315-41A8-A756-FB8DE87D1A68}">
      <dgm:prSet/>
      <dgm:spPr/>
      <dgm:t>
        <a:bodyPr/>
        <a:lstStyle/>
        <a:p>
          <a:endParaRPr lang="en-US"/>
        </a:p>
      </dgm:t>
    </dgm:pt>
    <dgm:pt modelId="{5D4533A8-C490-480A-85EC-6E546A465F43}" type="sibTrans" cxnId="{233BB2A1-8315-41A8-A756-FB8DE87D1A68}">
      <dgm:prSet/>
      <dgm:spPr/>
      <dgm:t>
        <a:bodyPr/>
        <a:lstStyle/>
        <a:p>
          <a:endParaRPr lang="en-US"/>
        </a:p>
      </dgm:t>
    </dgm:pt>
    <dgm:pt modelId="{3080FDB8-AEB8-4995-8FA8-CCC234BD1354}" type="pres">
      <dgm:prSet presAssocID="{981B135B-7AF2-41C1-B21C-801AC2D66802}" presName="hierChild1" presStyleCnt="0">
        <dgm:presLayoutVars>
          <dgm:chPref val="1"/>
          <dgm:dir/>
          <dgm:animOne val="branch"/>
          <dgm:animLvl val="lvl"/>
          <dgm:resizeHandles/>
        </dgm:presLayoutVars>
      </dgm:prSet>
      <dgm:spPr/>
    </dgm:pt>
    <dgm:pt modelId="{A3F9F857-C0BE-431B-8375-F582ADDAFA53}" type="pres">
      <dgm:prSet presAssocID="{6EF25502-946F-4FC6-9BF3-9EACE3CDAAF6}" presName="hierRoot1" presStyleCnt="0"/>
      <dgm:spPr/>
    </dgm:pt>
    <dgm:pt modelId="{8235477F-04B1-4059-A51B-772E4EB977B9}" type="pres">
      <dgm:prSet presAssocID="{6EF25502-946F-4FC6-9BF3-9EACE3CDAAF6}" presName="composite" presStyleCnt="0"/>
      <dgm:spPr/>
    </dgm:pt>
    <dgm:pt modelId="{4CF7336A-57A8-41BA-B73F-52A0B2461C3B}" type="pres">
      <dgm:prSet presAssocID="{6EF25502-946F-4FC6-9BF3-9EACE3CDAAF6}" presName="background" presStyleLbl="node0" presStyleIdx="0" presStyleCnt="1"/>
      <dgm:spPr/>
    </dgm:pt>
    <dgm:pt modelId="{120F69E6-E2F7-4A2A-ABAF-E57E951B3076}" type="pres">
      <dgm:prSet presAssocID="{6EF25502-946F-4FC6-9BF3-9EACE3CDAAF6}" presName="text" presStyleLbl="fgAcc0" presStyleIdx="0" presStyleCnt="1" custLinFactNeighborX="-21202" custLinFactNeighborY="-58281">
        <dgm:presLayoutVars>
          <dgm:chPref val="3"/>
        </dgm:presLayoutVars>
      </dgm:prSet>
      <dgm:spPr/>
    </dgm:pt>
    <dgm:pt modelId="{39B6B1E2-C61D-425D-8A09-C07715FA3617}" type="pres">
      <dgm:prSet presAssocID="{6EF25502-946F-4FC6-9BF3-9EACE3CDAAF6}" presName="hierChild2" presStyleCnt="0"/>
      <dgm:spPr/>
    </dgm:pt>
    <dgm:pt modelId="{3B7AE9D0-78FB-48A4-99BA-8F98EBAEB41C}" type="pres">
      <dgm:prSet presAssocID="{D92B8B53-E277-492D-9C2F-845DE32B734C}" presName="Name10" presStyleLbl="parChTrans1D2" presStyleIdx="0" presStyleCnt="4"/>
      <dgm:spPr/>
    </dgm:pt>
    <dgm:pt modelId="{7C5D4D94-6EFF-46D5-BC57-AD012188278E}" type="pres">
      <dgm:prSet presAssocID="{7F0F95FB-A411-4C83-BAB3-9423A7454DD3}" presName="hierRoot2" presStyleCnt="0"/>
      <dgm:spPr/>
    </dgm:pt>
    <dgm:pt modelId="{EC842AFB-1272-4E62-9440-CEEF73EDFA10}" type="pres">
      <dgm:prSet presAssocID="{7F0F95FB-A411-4C83-BAB3-9423A7454DD3}" presName="composite2" presStyleCnt="0"/>
      <dgm:spPr/>
    </dgm:pt>
    <dgm:pt modelId="{A7F752A0-FE0E-40F8-BAE3-9785813C1DB5}" type="pres">
      <dgm:prSet presAssocID="{7F0F95FB-A411-4C83-BAB3-9423A7454DD3}" presName="background2" presStyleLbl="node2" presStyleIdx="0" presStyleCnt="4"/>
      <dgm:spPr/>
    </dgm:pt>
    <dgm:pt modelId="{68D0590B-5A12-41FC-8D66-0E5459F4FE2F}" type="pres">
      <dgm:prSet presAssocID="{7F0F95FB-A411-4C83-BAB3-9423A7454DD3}" presName="text2" presStyleLbl="fgAcc2" presStyleIdx="0" presStyleCnt="4">
        <dgm:presLayoutVars>
          <dgm:chPref val="3"/>
        </dgm:presLayoutVars>
      </dgm:prSet>
      <dgm:spPr/>
    </dgm:pt>
    <dgm:pt modelId="{1FC0AA9D-C54D-427A-830F-28A7D0EED430}" type="pres">
      <dgm:prSet presAssocID="{7F0F95FB-A411-4C83-BAB3-9423A7454DD3}" presName="hierChild3" presStyleCnt="0"/>
      <dgm:spPr/>
    </dgm:pt>
    <dgm:pt modelId="{6203D9B3-2D3E-4B06-8ABC-9A96D6401DB6}" type="pres">
      <dgm:prSet presAssocID="{9CFF2B9D-E452-4A6B-B374-51B558D2404F}" presName="Name10" presStyleLbl="parChTrans1D2" presStyleIdx="1" presStyleCnt="4"/>
      <dgm:spPr/>
    </dgm:pt>
    <dgm:pt modelId="{54A8DBA6-D435-469C-A7BC-F8A5830BD320}" type="pres">
      <dgm:prSet presAssocID="{752CF729-8C97-474B-AA00-40D2BC4B8BF7}" presName="hierRoot2" presStyleCnt="0"/>
      <dgm:spPr/>
    </dgm:pt>
    <dgm:pt modelId="{DD13C1AB-024D-480E-AAF0-767327E5E43D}" type="pres">
      <dgm:prSet presAssocID="{752CF729-8C97-474B-AA00-40D2BC4B8BF7}" presName="composite2" presStyleCnt="0"/>
      <dgm:spPr/>
    </dgm:pt>
    <dgm:pt modelId="{313D6FC1-B7B3-40C9-B6AA-020BF0A38633}" type="pres">
      <dgm:prSet presAssocID="{752CF729-8C97-474B-AA00-40D2BC4B8BF7}" presName="background2" presStyleLbl="node2" presStyleIdx="1" presStyleCnt="4"/>
      <dgm:spPr/>
    </dgm:pt>
    <dgm:pt modelId="{FB144CCA-2A8B-446F-94EA-734213315F48}" type="pres">
      <dgm:prSet presAssocID="{752CF729-8C97-474B-AA00-40D2BC4B8BF7}" presName="text2" presStyleLbl="fgAcc2" presStyleIdx="1" presStyleCnt="4" custLinFactNeighborX="-708" custLinFactNeighborY="2229">
        <dgm:presLayoutVars>
          <dgm:chPref val="3"/>
        </dgm:presLayoutVars>
      </dgm:prSet>
      <dgm:spPr/>
    </dgm:pt>
    <dgm:pt modelId="{37372F43-0A7B-48CD-84D1-6AAABDE7811F}" type="pres">
      <dgm:prSet presAssocID="{752CF729-8C97-474B-AA00-40D2BC4B8BF7}" presName="hierChild3" presStyleCnt="0"/>
      <dgm:spPr/>
    </dgm:pt>
    <dgm:pt modelId="{72C52F6A-6CD9-4C7D-AFAA-28B5CA0A475C}" type="pres">
      <dgm:prSet presAssocID="{0A38372D-E8A7-415D-9CD5-6969CC3F84F9}" presName="Name10" presStyleLbl="parChTrans1D2" presStyleIdx="2" presStyleCnt="4"/>
      <dgm:spPr/>
    </dgm:pt>
    <dgm:pt modelId="{69AA5DA9-D03B-4190-B555-4E7FF2290AA9}" type="pres">
      <dgm:prSet presAssocID="{BDFA31B4-83A0-418C-A5DA-50CDB90AEBE9}" presName="hierRoot2" presStyleCnt="0"/>
      <dgm:spPr/>
    </dgm:pt>
    <dgm:pt modelId="{FB643AEA-2D4B-45FE-BCD0-0CE47962B4F1}" type="pres">
      <dgm:prSet presAssocID="{BDFA31B4-83A0-418C-A5DA-50CDB90AEBE9}" presName="composite2" presStyleCnt="0"/>
      <dgm:spPr/>
    </dgm:pt>
    <dgm:pt modelId="{14BE0163-3476-412D-8971-F8C093C8AE8C}" type="pres">
      <dgm:prSet presAssocID="{BDFA31B4-83A0-418C-A5DA-50CDB90AEBE9}" presName="background2" presStyleLbl="node2" presStyleIdx="2" presStyleCnt="4"/>
      <dgm:spPr/>
    </dgm:pt>
    <dgm:pt modelId="{F7234F21-75E3-4122-82AA-D408F56E5E6B}" type="pres">
      <dgm:prSet presAssocID="{BDFA31B4-83A0-418C-A5DA-50CDB90AEBE9}" presName="text2" presStyleLbl="fgAcc2" presStyleIdx="2" presStyleCnt="4">
        <dgm:presLayoutVars>
          <dgm:chPref val="3"/>
        </dgm:presLayoutVars>
      </dgm:prSet>
      <dgm:spPr/>
    </dgm:pt>
    <dgm:pt modelId="{FEC21530-EB71-4865-8322-6A0011694118}" type="pres">
      <dgm:prSet presAssocID="{BDFA31B4-83A0-418C-A5DA-50CDB90AEBE9}" presName="hierChild3" presStyleCnt="0"/>
      <dgm:spPr/>
    </dgm:pt>
    <dgm:pt modelId="{8112E01D-769C-4B98-AA67-E0BA5B2B3C58}" type="pres">
      <dgm:prSet presAssocID="{F815FED7-D0CB-42A9-B70C-965C72E6124D}" presName="Name10" presStyleLbl="parChTrans1D2" presStyleIdx="3" presStyleCnt="4"/>
      <dgm:spPr/>
    </dgm:pt>
    <dgm:pt modelId="{6B6E16D5-DE1E-4723-BC49-CA997BFAF3A1}" type="pres">
      <dgm:prSet presAssocID="{919624F5-19E8-401F-A9B7-795AFC6AEB01}" presName="hierRoot2" presStyleCnt="0"/>
      <dgm:spPr/>
    </dgm:pt>
    <dgm:pt modelId="{B9889168-1E41-489A-ABE8-3EE6613D6CC4}" type="pres">
      <dgm:prSet presAssocID="{919624F5-19E8-401F-A9B7-795AFC6AEB01}" presName="composite2" presStyleCnt="0"/>
      <dgm:spPr/>
    </dgm:pt>
    <dgm:pt modelId="{3C138671-3CBC-44EF-8663-62DF81B653E7}" type="pres">
      <dgm:prSet presAssocID="{919624F5-19E8-401F-A9B7-795AFC6AEB01}" presName="background2" presStyleLbl="node2" presStyleIdx="3" presStyleCnt="4"/>
      <dgm:spPr/>
    </dgm:pt>
    <dgm:pt modelId="{42DD7061-0EB3-4563-BA58-7D8B6A8F4769}" type="pres">
      <dgm:prSet presAssocID="{919624F5-19E8-401F-A9B7-795AFC6AEB01}" presName="text2" presStyleLbl="fgAcc2" presStyleIdx="3" presStyleCnt="4">
        <dgm:presLayoutVars>
          <dgm:chPref val="3"/>
        </dgm:presLayoutVars>
      </dgm:prSet>
      <dgm:spPr/>
    </dgm:pt>
    <dgm:pt modelId="{6FB97EFF-0167-48BD-B244-8743A58E78CC}" type="pres">
      <dgm:prSet presAssocID="{919624F5-19E8-401F-A9B7-795AFC6AEB01}" presName="hierChild3" presStyleCnt="0"/>
      <dgm:spPr/>
    </dgm:pt>
  </dgm:ptLst>
  <dgm:cxnLst>
    <dgm:cxn modelId="{17934F1C-2051-4878-8059-8FE7B6B95451}" type="presOf" srcId="{7F0F95FB-A411-4C83-BAB3-9423A7454DD3}" destId="{68D0590B-5A12-41FC-8D66-0E5459F4FE2F}" srcOrd="0" destOrd="0" presId="urn:microsoft.com/office/officeart/2005/8/layout/hierarchy1"/>
    <dgm:cxn modelId="{CB3A4020-597A-4E1E-8F90-29786B33DC28}" type="presOf" srcId="{F815FED7-D0CB-42A9-B70C-965C72E6124D}" destId="{8112E01D-769C-4B98-AA67-E0BA5B2B3C58}" srcOrd="0" destOrd="0" presId="urn:microsoft.com/office/officeart/2005/8/layout/hierarchy1"/>
    <dgm:cxn modelId="{2F0B2421-37F9-46D6-BC04-0A3F5AC6CBD2}" srcId="{6EF25502-946F-4FC6-9BF3-9EACE3CDAAF6}" destId="{BDFA31B4-83A0-418C-A5DA-50CDB90AEBE9}" srcOrd="2" destOrd="0" parTransId="{0A38372D-E8A7-415D-9CD5-6969CC3F84F9}" sibTransId="{6BBFBD9D-406C-43BC-A415-F5D9D9EF0E41}"/>
    <dgm:cxn modelId="{39759D49-755C-478F-8CF9-5BE30EE3F3F2}" srcId="{6EF25502-946F-4FC6-9BF3-9EACE3CDAAF6}" destId="{7F0F95FB-A411-4C83-BAB3-9423A7454DD3}" srcOrd="0" destOrd="0" parTransId="{D92B8B53-E277-492D-9C2F-845DE32B734C}" sibTransId="{D21464E3-6764-42EC-A7D3-DF97C7E58EDA}"/>
    <dgm:cxn modelId="{AF232F6D-CE16-45F7-B3BC-9F017AFB8212}" type="presOf" srcId="{6EF25502-946F-4FC6-9BF3-9EACE3CDAAF6}" destId="{120F69E6-E2F7-4A2A-ABAF-E57E951B3076}" srcOrd="0" destOrd="0" presId="urn:microsoft.com/office/officeart/2005/8/layout/hierarchy1"/>
    <dgm:cxn modelId="{7A1B7A74-C454-4FC3-BAAE-2E5413336E96}" type="presOf" srcId="{981B135B-7AF2-41C1-B21C-801AC2D66802}" destId="{3080FDB8-AEB8-4995-8FA8-CCC234BD1354}" srcOrd="0" destOrd="0" presId="urn:microsoft.com/office/officeart/2005/8/layout/hierarchy1"/>
    <dgm:cxn modelId="{9FEA2686-3EE3-44EC-A766-6FB134334603}" srcId="{981B135B-7AF2-41C1-B21C-801AC2D66802}" destId="{6EF25502-946F-4FC6-9BF3-9EACE3CDAAF6}" srcOrd="0" destOrd="0" parTransId="{9474A417-9B1E-43F1-94B6-F855A88B7E57}" sibTransId="{137AC14C-0850-4FB1-803D-63313CAE6513}"/>
    <dgm:cxn modelId="{3EA0F69D-57BC-4A85-BEA2-2AE7EC1D524A}" type="presOf" srcId="{BDFA31B4-83A0-418C-A5DA-50CDB90AEBE9}" destId="{F7234F21-75E3-4122-82AA-D408F56E5E6B}" srcOrd="0" destOrd="0" presId="urn:microsoft.com/office/officeart/2005/8/layout/hierarchy1"/>
    <dgm:cxn modelId="{233BB2A1-8315-41A8-A756-FB8DE87D1A68}" srcId="{6EF25502-946F-4FC6-9BF3-9EACE3CDAAF6}" destId="{919624F5-19E8-401F-A9B7-795AFC6AEB01}" srcOrd="3" destOrd="0" parTransId="{F815FED7-D0CB-42A9-B70C-965C72E6124D}" sibTransId="{5D4533A8-C490-480A-85EC-6E546A465F43}"/>
    <dgm:cxn modelId="{7FCE89C6-9B6F-4F3C-8CF1-9B7C14A043CB}" type="presOf" srcId="{919624F5-19E8-401F-A9B7-795AFC6AEB01}" destId="{42DD7061-0EB3-4563-BA58-7D8B6A8F4769}" srcOrd="0" destOrd="0" presId="urn:microsoft.com/office/officeart/2005/8/layout/hierarchy1"/>
    <dgm:cxn modelId="{862660DA-1A5F-433A-AE2D-AB8A820E49D9}" type="presOf" srcId="{9CFF2B9D-E452-4A6B-B374-51B558D2404F}" destId="{6203D9B3-2D3E-4B06-8ABC-9A96D6401DB6}" srcOrd="0" destOrd="0" presId="urn:microsoft.com/office/officeart/2005/8/layout/hierarchy1"/>
    <dgm:cxn modelId="{951342F1-CA83-4E8B-8A59-D4B92CBC3923}" srcId="{6EF25502-946F-4FC6-9BF3-9EACE3CDAAF6}" destId="{752CF729-8C97-474B-AA00-40D2BC4B8BF7}" srcOrd="1" destOrd="0" parTransId="{9CFF2B9D-E452-4A6B-B374-51B558D2404F}" sibTransId="{862DC645-1966-481B-938E-1179B1961325}"/>
    <dgm:cxn modelId="{2F3CDBF5-8D2B-45DA-A244-406EAEA0E022}" type="presOf" srcId="{0A38372D-E8A7-415D-9CD5-6969CC3F84F9}" destId="{72C52F6A-6CD9-4C7D-AFAA-28B5CA0A475C}" srcOrd="0" destOrd="0" presId="urn:microsoft.com/office/officeart/2005/8/layout/hierarchy1"/>
    <dgm:cxn modelId="{57EB25F6-56DE-4C21-AC90-39C03E8258CA}" type="presOf" srcId="{D92B8B53-E277-492D-9C2F-845DE32B734C}" destId="{3B7AE9D0-78FB-48A4-99BA-8F98EBAEB41C}" srcOrd="0" destOrd="0" presId="urn:microsoft.com/office/officeart/2005/8/layout/hierarchy1"/>
    <dgm:cxn modelId="{22B8E5F9-BA6E-4F7A-AC13-0956BE347631}" type="presOf" srcId="{752CF729-8C97-474B-AA00-40D2BC4B8BF7}" destId="{FB144CCA-2A8B-446F-94EA-734213315F48}" srcOrd="0" destOrd="0" presId="urn:microsoft.com/office/officeart/2005/8/layout/hierarchy1"/>
    <dgm:cxn modelId="{3A0BF108-16D1-4267-903C-641791F64AC9}" type="presParOf" srcId="{3080FDB8-AEB8-4995-8FA8-CCC234BD1354}" destId="{A3F9F857-C0BE-431B-8375-F582ADDAFA53}" srcOrd="0" destOrd="0" presId="urn:microsoft.com/office/officeart/2005/8/layout/hierarchy1"/>
    <dgm:cxn modelId="{C46F224A-D987-4094-A8B7-C5966307D401}" type="presParOf" srcId="{A3F9F857-C0BE-431B-8375-F582ADDAFA53}" destId="{8235477F-04B1-4059-A51B-772E4EB977B9}" srcOrd="0" destOrd="0" presId="urn:microsoft.com/office/officeart/2005/8/layout/hierarchy1"/>
    <dgm:cxn modelId="{381CA48E-E829-4361-9A91-E59B8767A09A}" type="presParOf" srcId="{8235477F-04B1-4059-A51B-772E4EB977B9}" destId="{4CF7336A-57A8-41BA-B73F-52A0B2461C3B}" srcOrd="0" destOrd="0" presId="urn:microsoft.com/office/officeart/2005/8/layout/hierarchy1"/>
    <dgm:cxn modelId="{6AB19ECA-91CE-4B9F-B5E2-F09CB7247B85}" type="presParOf" srcId="{8235477F-04B1-4059-A51B-772E4EB977B9}" destId="{120F69E6-E2F7-4A2A-ABAF-E57E951B3076}" srcOrd="1" destOrd="0" presId="urn:microsoft.com/office/officeart/2005/8/layout/hierarchy1"/>
    <dgm:cxn modelId="{D5256271-0665-46AC-8BC7-1289636BEA40}" type="presParOf" srcId="{A3F9F857-C0BE-431B-8375-F582ADDAFA53}" destId="{39B6B1E2-C61D-425D-8A09-C07715FA3617}" srcOrd="1" destOrd="0" presId="urn:microsoft.com/office/officeart/2005/8/layout/hierarchy1"/>
    <dgm:cxn modelId="{CCD5A81A-1415-4D50-A71F-A20B547A66C4}" type="presParOf" srcId="{39B6B1E2-C61D-425D-8A09-C07715FA3617}" destId="{3B7AE9D0-78FB-48A4-99BA-8F98EBAEB41C}" srcOrd="0" destOrd="0" presId="urn:microsoft.com/office/officeart/2005/8/layout/hierarchy1"/>
    <dgm:cxn modelId="{1DFB308C-56E0-4D19-AF66-630D5560617F}" type="presParOf" srcId="{39B6B1E2-C61D-425D-8A09-C07715FA3617}" destId="{7C5D4D94-6EFF-46D5-BC57-AD012188278E}" srcOrd="1" destOrd="0" presId="urn:microsoft.com/office/officeart/2005/8/layout/hierarchy1"/>
    <dgm:cxn modelId="{F0194EA9-89D7-4A7D-AD40-CD977A43F59F}" type="presParOf" srcId="{7C5D4D94-6EFF-46D5-BC57-AD012188278E}" destId="{EC842AFB-1272-4E62-9440-CEEF73EDFA10}" srcOrd="0" destOrd="0" presId="urn:microsoft.com/office/officeart/2005/8/layout/hierarchy1"/>
    <dgm:cxn modelId="{1A868D4E-5584-40A8-8F71-3861F5AE7276}" type="presParOf" srcId="{EC842AFB-1272-4E62-9440-CEEF73EDFA10}" destId="{A7F752A0-FE0E-40F8-BAE3-9785813C1DB5}" srcOrd="0" destOrd="0" presId="urn:microsoft.com/office/officeart/2005/8/layout/hierarchy1"/>
    <dgm:cxn modelId="{D678F4E6-CE84-4B09-9788-9DE03898219B}" type="presParOf" srcId="{EC842AFB-1272-4E62-9440-CEEF73EDFA10}" destId="{68D0590B-5A12-41FC-8D66-0E5459F4FE2F}" srcOrd="1" destOrd="0" presId="urn:microsoft.com/office/officeart/2005/8/layout/hierarchy1"/>
    <dgm:cxn modelId="{1C9DEC78-F841-46AE-964C-331EA2636703}" type="presParOf" srcId="{7C5D4D94-6EFF-46D5-BC57-AD012188278E}" destId="{1FC0AA9D-C54D-427A-830F-28A7D0EED430}" srcOrd="1" destOrd="0" presId="urn:microsoft.com/office/officeart/2005/8/layout/hierarchy1"/>
    <dgm:cxn modelId="{5C053507-D2E3-4A0F-B0E3-17061432BF30}" type="presParOf" srcId="{39B6B1E2-C61D-425D-8A09-C07715FA3617}" destId="{6203D9B3-2D3E-4B06-8ABC-9A96D6401DB6}" srcOrd="2" destOrd="0" presId="urn:microsoft.com/office/officeart/2005/8/layout/hierarchy1"/>
    <dgm:cxn modelId="{AADC572E-7DAA-4267-96EC-DB7B98F39877}" type="presParOf" srcId="{39B6B1E2-C61D-425D-8A09-C07715FA3617}" destId="{54A8DBA6-D435-469C-A7BC-F8A5830BD320}" srcOrd="3" destOrd="0" presId="urn:microsoft.com/office/officeart/2005/8/layout/hierarchy1"/>
    <dgm:cxn modelId="{C6242DF5-2F56-4BC9-BDFB-A8E1FE59A54A}" type="presParOf" srcId="{54A8DBA6-D435-469C-A7BC-F8A5830BD320}" destId="{DD13C1AB-024D-480E-AAF0-767327E5E43D}" srcOrd="0" destOrd="0" presId="urn:microsoft.com/office/officeart/2005/8/layout/hierarchy1"/>
    <dgm:cxn modelId="{FA2FB697-F7D2-4199-BC28-D1CF752358AE}" type="presParOf" srcId="{DD13C1AB-024D-480E-AAF0-767327E5E43D}" destId="{313D6FC1-B7B3-40C9-B6AA-020BF0A38633}" srcOrd="0" destOrd="0" presId="urn:microsoft.com/office/officeart/2005/8/layout/hierarchy1"/>
    <dgm:cxn modelId="{DAB85938-C11C-4DDE-868D-1DE411181723}" type="presParOf" srcId="{DD13C1AB-024D-480E-AAF0-767327E5E43D}" destId="{FB144CCA-2A8B-446F-94EA-734213315F48}" srcOrd="1" destOrd="0" presId="urn:microsoft.com/office/officeart/2005/8/layout/hierarchy1"/>
    <dgm:cxn modelId="{02BDE61B-0891-48FF-A98A-7338C81049E5}" type="presParOf" srcId="{54A8DBA6-D435-469C-A7BC-F8A5830BD320}" destId="{37372F43-0A7B-48CD-84D1-6AAABDE7811F}" srcOrd="1" destOrd="0" presId="urn:microsoft.com/office/officeart/2005/8/layout/hierarchy1"/>
    <dgm:cxn modelId="{5E353ADD-4A7C-433D-97C1-790676A454CA}" type="presParOf" srcId="{39B6B1E2-C61D-425D-8A09-C07715FA3617}" destId="{72C52F6A-6CD9-4C7D-AFAA-28B5CA0A475C}" srcOrd="4" destOrd="0" presId="urn:microsoft.com/office/officeart/2005/8/layout/hierarchy1"/>
    <dgm:cxn modelId="{AABC4D3F-9C19-4EB7-B57B-F1664A72F4F4}" type="presParOf" srcId="{39B6B1E2-C61D-425D-8A09-C07715FA3617}" destId="{69AA5DA9-D03B-4190-B555-4E7FF2290AA9}" srcOrd="5" destOrd="0" presId="urn:microsoft.com/office/officeart/2005/8/layout/hierarchy1"/>
    <dgm:cxn modelId="{CCCD991B-234F-495D-94BB-656C8751BF4F}" type="presParOf" srcId="{69AA5DA9-D03B-4190-B555-4E7FF2290AA9}" destId="{FB643AEA-2D4B-45FE-BCD0-0CE47962B4F1}" srcOrd="0" destOrd="0" presId="urn:microsoft.com/office/officeart/2005/8/layout/hierarchy1"/>
    <dgm:cxn modelId="{9DB8D9A0-01BD-4796-9A85-E234DC196D75}" type="presParOf" srcId="{FB643AEA-2D4B-45FE-BCD0-0CE47962B4F1}" destId="{14BE0163-3476-412D-8971-F8C093C8AE8C}" srcOrd="0" destOrd="0" presId="urn:microsoft.com/office/officeart/2005/8/layout/hierarchy1"/>
    <dgm:cxn modelId="{0A14D2A8-35AB-4EDE-83D8-37E413C9E514}" type="presParOf" srcId="{FB643AEA-2D4B-45FE-BCD0-0CE47962B4F1}" destId="{F7234F21-75E3-4122-82AA-D408F56E5E6B}" srcOrd="1" destOrd="0" presId="urn:microsoft.com/office/officeart/2005/8/layout/hierarchy1"/>
    <dgm:cxn modelId="{3088CFC0-1C37-4766-8625-A806D3BA4016}" type="presParOf" srcId="{69AA5DA9-D03B-4190-B555-4E7FF2290AA9}" destId="{FEC21530-EB71-4865-8322-6A0011694118}" srcOrd="1" destOrd="0" presId="urn:microsoft.com/office/officeart/2005/8/layout/hierarchy1"/>
    <dgm:cxn modelId="{0DE9136B-1F50-447F-A909-D72A395C8B93}" type="presParOf" srcId="{39B6B1E2-C61D-425D-8A09-C07715FA3617}" destId="{8112E01D-769C-4B98-AA67-E0BA5B2B3C58}" srcOrd="6" destOrd="0" presId="urn:microsoft.com/office/officeart/2005/8/layout/hierarchy1"/>
    <dgm:cxn modelId="{CC2EAF7B-4A93-456A-8836-1A0119B09C4E}" type="presParOf" srcId="{39B6B1E2-C61D-425D-8A09-C07715FA3617}" destId="{6B6E16D5-DE1E-4723-BC49-CA997BFAF3A1}" srcOrd="7" destOrd="0" presId="urn:microsoft.com/office/officeart/2005/8/layout/hierarchy1"/>
    <dgm:cxn modelId="{CA4C1F3D-854A-4DEB-96AA-B886D7C6C61B}" type="presParOf" srcId="{6B6E16D5-DE1E-4723-BC49-CA997BFAF3A1}" destId="{B9889168-1E41-489A-ABE8-3EE6613D6CC4}" srcOrd="0" destOrd="0" presId="urn:microsoft.com/office/officeart/2005/8/layout/hierarchy1"/>
    <dgm:cxn modelId="{A6DAC5CD-C6B0-4A8E-8F2B-CA405C8B5E25}" type="presParOf" srcId="{B9889168-1E41-489A-ABE8-3EE6613D6CC4}" destId="{3C138671-3CBC-44EF-8663-62DF81B653E7}" srcOrd="0" destOrd="0" presId="urn:microsoft.com/office/officeart/2005/8/layout/hierarchy1"/>
    <dgm:cxn modelId="{A9E05352-7125-477F-B477-17C7C2827781}" type="presParOf" srcId="{B9889168-1E41-489A-ABE8-3EE6613D6CC4}" destId="{42DD7061-0EB3-4563-BA58-7D8B6A8F4769}" srcOrd="1" destOrd="0" presId="urn:microsoft.com/office/officeart/2005/8/layout/hierarchy1"/>
    <dgm:cxn modelId="{9DE9772C-E5E6-4996-97D0-4391F1006FCC}" type="presParOf" srcId="{6B6E16D5-DE1E-4723-BC49-CA997BFAF3A1}" destId="{6FB97EFF-0167-48BD-B244-8743A58E78C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C230C-3AA3-4B89-B9E8-D93451731D3E}">
      <dsp:nvSpPr>
        <dsp:cNvPr id="0" name=""/>
        <dsp:cNvSpPr/>
      </dsp:nvSpPr>
      <dsp:spPr>
        <a:xfrm>
          <a:off x="8969" y="1335392"/>
          <a:ext cx="2329745" cy="1374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READ &amp; CLEAN DATA</a:t>
          </a:r>
        </a:p>
      </dsp:txBody>
      <dsp:txXfrm>
        <a:off x="8969" y="1335392"/>
        <a:ext cx="2329745" cy="916553"/>
      </dsp:txXfrm>
    </dsp:sp>
    <dsp:sp modelId="{C732AFAB-4821-4412-A595-82AEB61E950C}">
      <dsp:nvSpPr>
        <dsp:cNvPr id="0" name=""/>
        <dsp:cNvSpPr/>
      </dsp:nvSpPr>
      <dsp:spPr>
        <a:xfrm>
          <a:off x="324951" y="2251946"/>
          <a:ext cx="2652135" cy="2138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No. of attributes in the original dataset: 25</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14 attributes identified relevant to analysis</a:t>
          </a:r>
        </a:p>
      </dsp:txBody>
      <dsp:txXfrm>
        <a:off x="387583" y="2314578"/>
        <a:ext cx="2526871" cy="2013136"/>
      </dsp:txXfrm>
    </dsp:sp>
    <dsp:sp modelId="{B357F657-EB56-4F00-BE09-89BC60D78A48}">
      <dsp:nvSpPr>
        <dsp:cNvPr id="0" name=""/>
        <dsp:cNvSpPr/>
      </dsp:nvSpPr>
      <dsp:spPr>
        <a:xfrm>
          <a:off x="2732194" y="1503649"/>
          <a:ext cx="834176" cy="58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732194" y="1619657"/>
        <a:ext cx="660164" cy="348023"/>
      </dsp:txXfrm>
    </dsp:sp>
    <dsp:sp modelId="{20F7D634-3DE0-4730-B5C1-51F03921F73F}">
      <dsp:nvSpPr>
        <dsp:cNvPr id="0" name=""/>
        <dsp:cNvSpPr/>
      </dsp:nvSpPr>
      <dsp:spPr>
        <a:xfrm>
          <a:off x="3912633" y="1335392"/>
          <a:ext cx="2329745" cy="1374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APPLY MODELS TO ANALYZE DATA</a:t>
          </a:r>
        </a:p>
      </dsp:txBody>
      <dsp:txXfrm>
        <a:off x="3912633" y="1335392"/>
        <a:ext cx="2329745" cy="916553"/>
      </dsp:txXfrm>
    </dsp:sp>
    <dsp:sp modelId="{093C6FD7-3192-4DB2-89D1-76C658343FC0}">
      <dsp:nvSpPr>
        <dsp:cNvPr id="0" name=""/>
        <dsp:cNvSpPr/>
      </dsp:nvSpPr>
      <dsp:spPr>
        <a:xfrm>
          <a:off x="4389810" y="2251946"/>
          <a:ext cx="2329745" cy="2138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Linear model</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Associative Rules</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Decision Tree</a:t>
          </a:r>
        </a:p>
      </dsp:txBody>
      <dsp:txXfrm>
        <a:off x="4452442" y="2314578"/>
        <a:ext cx="2204481" cy="2013136"/>
      </dsp:txXfrm>
    </dsp:sp>
    <dsp:sp modelId="{EABF1F5C-1EC0-4961-990D-77B8BD0AD2F3}">
      <dsp:nvSpPr>
        <dsp:cNvPr id="0" name=""/>
        <dsp:cNvSpPr/>
      </dsp:nvSpPr>
      <dsp:spPr>
        <a:xfrm>
          <a:off x="6595559" y="1503649"/>
          <a:ext cx="748743" cy="580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595559" y="1619657"/>
        <a:ext cx="574731" cy="348023"/>
      </dsp:txXfrm>
    </dsp:sp>
    <dsp:sp modelId="{577CEDAE-DAB1-4B21-9723-C12A20BB5B37}">
      <dsp:nvSpPr>
        <dsp:cNvPr id="0" name=""/>
        <dsp:cNvSpPr/>
      </dsp:nvSpPr>
      <dsp:spPr>
        <a:xfrm>
          <a:off x="7655102" y="1335392"/>
          <a:ext cx="2329745" cy="13748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CREATE ACTIONABLE INSIGHTS</a:t>
          </a:r>
        </a:p>
      </dsp:txBody>
      <dsp:txXfrm>
        <a:off x="7655102" y="1335392"/>
        <a:ext cx="2329745" cy="916553"/>
      </dsp:txXfrm>
    </dsp:sp>
    <dsp:sp modelId="{FAD26717-8B06-473F-8803-1EAEDE2F61B1}">
      <dsp:nvSpPr>
        <dsp:cNvPr id="0" name=""/>
        <dsp:cNvSpPr/>
      </dsp:nvSpPr>
      <dsp:spPr>
        <a:xfrm>
          <a:off x="8132279" y="2251946"/>
          <a:ext cx="2329745" cy="2138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Identified customers with low satisfaction </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Generated actionable insights</a:t>
          </a:r>
        </a:p>
      </dsp:txBody>
      <dsp:txXfrm>
        <a:off x="8194911" y="2314578"/>
        <a:ext cx="2204481" cy="20131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AE9D0-78FB-48A4-99BA-8F98EBAEB41C}">
      <dsp:nvSpPr>
        <dsp:cNvPr id="0" name=""/>
        <dsp:cNvSpPr/>
      </dsp:nvSpPr>
      <dsp:spPr>
        <a:xfrm>
          <a:off x="4237633" y="1317481"/>
          <a:ext cx="91440" cy="990239"/>
        </a:xfrm>
        <a:custGeom>
          <a:avLst/>
          <a:gdLst/>
          <a:ahLst/>
          <a:cxnLst/>
          <a:rect l="0" t="0" r="0" b="0"/>
          <a:pathLst>
            <a:path>
              <a:moveTo>
                <a:pt x="83618" y="0"/>
              </a:moveTo>
              <a:lnTo>
                <a:pt x="83618" y="759714"/>
              </a:lnTo>
              <a:lnTo>
                <a:pt x="45720" y="759714"/>
              </a:lnTo>
              <a:lnTo>
                <a:pt x="45720" y="99023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077041" y="-262666"/>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353532" y="0"/>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What type of travelers are most satisfied with the airlines?</a:t>
          </a:r>
        </a:p>
      </dsp:txBody>
      <dsp:txXfrm>
        <a:off x="3399813" y="46281"/>
        <a:ext cx="2395859" cy="1487585"/>
      </dsp:txXfrm>
    </dsp:sp>
    <dsp:sp modelId="{A7F752A0-FE0E-40F8-BAE3-9785813C1DB5}">
      <dsp:nvSpPr>
        <dsp:cNvPr id="0" name=""/>
        <dsp:cNvSpPr/>
      </dsp:nvSpPr>
      <dsp:spPr>
        <a:xfrm>
          <a:off x="3039142" y="2307720"/>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3315633" y="2570387"/>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Business  Travelers</a:t>
          </a:r>
        </a:p>
      </dsp:txBody>
      <dsp:txXfrm>
        <a:off x="3361914" y="2616668"/>
        <a:ext cx="2395859" cy="14875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AE9D0-78FB-48A4-99BA-8F98EBAEB41C}">
      <dsp:nvSpPr>
        <dsp:cNvPr id="0" name=""/>
        <dsp:cNvSpPr/>
      </dsp:nvSpPr>
      <dsp:spPr>
        <a:xfrm>
          <a:off x="4267718" y="1317481"/>
          <a:ext cx="91440" cy="990240"/>
        </a:xfrm>
        <a:custGeom>
          <a:avLst/>
          <a:gdLst/>
          <a:ahLst/>
          <a:cxnLst/>
          <a:rect l="0" t="0" r="0" b="0"/>
          <a:pathLst>
            <a:path>
              <a:moveTo>
                <a:pt x="53533" y="0"/>
              </a:moveTo>
              <a:lnTo>
                <a:pt x="53533" y="759715"/>
              </a:lnTo>
              <a:lnTo>
                <a:pt x="45720" y="759715"/>
              </a:lnTo>
              <a:lnTo>
                <a:pt x="45720" y="99024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077041" y="-262666"/>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353532" y="0"/>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What type of travelers are least satisfied with the airlines?</a:t>
          </a:r>
        </a:p>
      </dsp:txBody>
      <dsp:txXfrm>
        <a:off x="3399813" y="46281"/>
        <a:ext cx="2395859" cy="1487585"/>
      </dsp:txXfrm>
    </dsp:sp>
    <dsp:sp modelId="{A7F752A0-FE0E-40F8-BAE3-9785813C1DB5}">
      <dsp:nvSpPr>
        <dsp:cNvPr id="0" name=""/>
        <dsp:cNvSpPr/>
      </dsp:nvSpPr>
      <dsp:spPr>
        <a:xfrm>
          <a:off x="3069227" y="2307721"/>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3345718" y="2570388"/>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Personal </a:t>
          </a:r>
        </a:p>
        <a:p>
          <a:pPr marL="0" lvl="0" indent="0" algn="ctr" defTabSz="1066800">
            <a:lnSpc>
              <a:spcPct val="90000"/>
            </a:lnSpc>
            <a:spcBef>
              <a:spcPct val="0"/>
            </a:spcBef>
            <a:spcAft>
              <a:spcPct val="35000"/>
            </a:spcAft>
            <a:buFont typeface="Arial" panose="020B0604020202020204" pitchFamily="34" charset="0"/>
            <a:buNone/>
          </a:pPr>
          <a:r>
            <a:rPr lang="en-US" sz="2400" kern="1200" dirty="0"/>
            <a:t>Travelers</a:t>
          </a:r>
        </a:p>
      </dsp:txBody>
      <dsp:txXfrm>
        <a:off x="3391999" y="2616669"/>
        <a:ext cx="2395859" cy="148758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AE9D0-78FB-48A4-99BA-8F98EBAEB41C}">
      <dsp:nvSpPr>
        <dsp:cNvPr id="0" name=""/>
        <dsp:cNvSpPr/>
      </dsp:nvSpPr>
      <dsp:spPr>
        <a:xfrm>
          <a:off x="4249677" y="1317481"/>
          <a:ext cx="91440" cy="984218"/>
        </a:xfrm>
        <a:custGeom>
          <a:avLst/>
          <a:gdLst/>
          <a:ahLst/>
          <a:cxnLst/>
          <a:rect l="0" t="0" r="0" b="0"/>
          <a:pathLst>
            <a:path>
              <a:moveTo>
                <a:pt x="71574" y="0"/>
              </a:moveTo>
              <a:lnTo>
                <a:pt x="71574" y="753694"/>
              </a:lnTo>
              <a:lnTo>
                <a:pt x="45720" y="753694"/>
              </a:lnTo>
              <a:lnTo>
                <a:pt x="45720" y="984218"/>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077041" y="-262666"/>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353532" y="0"/>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What class of travelers are the least satisfied?</a:t>
          </a:r>
        </a:p>
      </dsp:txBody>
      <dsp:txXfrm>
        <a:off x="3399813" y="46281"/>
        <a:ext cx="2395859" cy="1487585"/>
      </dsp:txXfrm>
    </dsp:sp>
    <dsp:sp modelId="{A7F752A0-FE0E-40F8-BAE3-9785813C1DB5}">
      <dsp:nvSpPr>
        <dsp:cNvPr id="0" name=""/>
        <dsp:cNvSpPr/>
      </dsp:nvSpPr>
      <dsp:spPr>
        <a:xfrm>
          <a:off x="3051186" y="2301700"/>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3327677" y="2564366"/>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600" kern="1200" dirty="0"/>
            <a:t>Economy </a:t>
          </a:r>
        </a:p>
        <a:p>
          <a:pPr marL="0" lvl="0" indent="0" algn="ctr" defTabSz="1155700">
            <a:lnSpc>
              <a:spcPct val="90000"/>
            </a:lnSpc>
            <a:spcBef>
              <a:spcPct val="0"/>
            </a:spcBef>
            <a:spcAft>
              <a:spcPct val="35000"/>
            </a:spcAft>
            <a:buFont typeface="Arial" panose="020B0604020202020204" pitchFamily="34" charset="0"/>
            <a:buNone/>
          </a:pPr>
          <a:r>
            <a:rPr lang="en-US" sz="2600" kern="1200" dirty="0"/>
            <a:t>Class</a:t>
          </a:r>
        </a:p>
      </dsp:txBody>
      <dsp:txXfrm>
        <a:off x="3373958" y="2610647"/>
        <a:ext cx="2395859" cy="148758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AE9D0-78FB-48A4-99BA-8F98EBAEB41C}">
      <dsp:nvSpPr>
        <dsp:cNvPr id="0" name=""/>
        <dsp:cNvSpPr/>
      </dsp:nvSpPr>
      <dsp:spPr>
        <a:xfrm>
          <a:off x="4249677" y="1317481"/>
          <a:ext cx="91440" cy="984218"/>
        </a:xfrm>
        <a:custGeom>
          <a:avLst/>
          <a:gdLst/>
          <a:ahLst/>
          <a:cxnLst/>
          <a:rect l="0" t="0" r="0" b="0"/>
          <a:pathLst>
            <a:path>
              <a:moveTo>
                <a:pt x="71574" y="0"/>
              </a:moveTo>
              <a:lnTo>
                <a:pt x="71574" y="753694"/>
              </a:lnTo>
              <a:lnTo>
                <a:pt x="45720" y="753694"/>
              </a:lnTo>
              <a:lnTo>
                <a:pt x="45720" y="984218"/>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077041" y="-262666"/>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353532" y="0"/>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Between men and women, who is more satisfied with the airlines?</a:t>
          </a:r>
        </a:p>
      </dsp:txBody>
      <dsp:txXfrm>
        <a:off x="3399813" y="46281"/>
        <a:ext cx="2395859" cy="1487585"/>
      </dsp:txXfrm>
    </dsp:sp>
    <dsp:sp modelId="{A7F752A0-FE0E-40F8-BAE3-9785813C1DB5}">
      <dsp:nvSpPr>
        <dsp:cNvPr id="0" name=""/>
        <dsp:cNvSpPr/>
      </dsp:nvSpPr>
      <dsp:spPr>
        <a:xfrm>
          <a:off x="3051186" y="2301700"/>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3327677" y="2564366"/>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400" kern="1200" dirty="0"/>
            <a:t>Men</a:t>
          </a:r>
        </a:p>
      </dsp:txBody>
      <dsp:txXfrm>
        <a:off x="3373958" y="2610647"/>
        <a:ext cx="2395859" cy="14875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C9AAD-D9B5-4B60-8A91-D5BD9D049792}">
      <dsp:nvSpPr>
        <dsp:cNvPr id="0" name=""/>
        <dsp:cNvSpPr/>
      </dsp:nvSpPr>
      <dsp:spPr>
        <a:xfrm>
          <a:off x="5461" y="2219823"/>
          <a:ext cx="3178912" cy="127156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Better Arrival Times</a:t>
          </a:r>
        </a:p>
      </dsp:txBody>
      <dsp:txXfrm>
        <a:off x="641244" y="2219823"/>
        <a:ext cx="1907347" cy="1271565"/>
      </dsp:txXfrm>
    </dsp:sp>
    <dsp:sp modelId="{F5DD9849-AFE4-474D-BD51-CEE157DDA5B4}">
      <dsp:nvSpPr>
        <dsp:cNvPr id="0" name=""/>
        <dsp:cNvSpPr/>
      </dsp:nvSpPr>
      <dsp:spPr>
        <a:xfrm>
          <a:off x="2866482" y="2219823"/>
          <a:ext cx="3178912" cy="127156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Personal Travelers</a:t>
          </a:r>
        </a:p>
      </dsp:txBody>
      <dsp:txXfrm>
        <a:off x="3502265" y="2219823"/>
        <a:ext cx="1907347" cy="1271565"/>
      </dsp:txXfrm>
    </dsp:sp>
    <dsp:sp modelId="{E51A1CBC-20D7-47C0-9C5D-BDB3C54A2F29}">
      <dsp:nvSpPr>
        <dsp:cNvPr id="0" name=""/>
        <dsp:cNvSpPr/>
      </dsp:nvSpPr>
      <dsp:spPr>
        <a:xfrm>
          <a:off x="5727503" y="2219823"/>
          <a:ext cx="3178912" cy="127156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Blue Airline status economy class</a:t>
          </a:r>
        </a:p>
      </dsp:txBody>
      <dsp:txXfrm>
        <a:off x="6363286" y="2219823"/>
        <a:ext cx="1907347" cy="1271565"/>
      </dsp:txXfrm>
    </dsp:sp>
    <dsp:sp modelId="{5C79C381-E6F5-46F3-8C71-42364AC02D66}">
      <dsp:nvSpPr>
        <dsp:cNvPr id="0" name=""/>
        <dsp:cNvSpPr/>
      </dsp:nvSpPr>
      <dsp:spPr>
        <a:xfrm>
          <a:off x="8575342" y="2200775"/>
          <a:ext cx="3178912" cy="127156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Silver status</a:t>
          </a:r>
        </a:p>
      </dsp:txBody>
      <dsp:txXfrm>
        <a:off x="9211125" y="2200775"/>
        <a:ext cx="1907347" cy="1271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F64CE-A24B-449F-88C2-9F15C4334F6F}">
      <dsp:nvSpPr>
        <dsp:cNvPr id="0" name=""/>
        <dsp:cNvSpPr/>
      </dsp:nvSpPr>
      <dsp:spPr>
        <a:xfrm>
          <a:off x="4224437" y="2109787"/>
          <a:ext cx="843980" cy="907278"/>
        </a:xfrm>
        <a:custGeom>
          <a:avLst/>
          <a:gdLst/>
          <a:ahLst/>
          <a:cxnLst/>
          <a:rect l="0" t="0" r="0" b="0"/>
          <a:pathLst>
            <a:path>
              <a:moveTo>
                <a:pt x="0" y="0"/>
              </a:moveTo>
              <a:lnTo>
                <a:pt x="421990" y="0"/>
              </a:lnTo>
              <a:lnTo>
                <a:pt x="421990" y="907278"/>
              </a:lnTo>
              <a:lnTo>
                <a:pt x="843980" y="90727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9589C1-2FBD-4D45-988C-DA6C3B48C79C}">
      <dsp:nvSpPr>
        <dsp:cNvPr id="0" name=""/>
        <dsp:cNvSpPr/>
      </dsp:nvSpPr>
      <dsp:spPr>
        <a:xfrm>
          <a:off x="4224437" y="1202508"/>
          <a:ext cx="843980" cy="907278"/>
        </a:xfrm>
        <a:custGeom>
          <a:avLst/>
          <a:gdLst/>
          <a:ahLst/>
          <a:cxnLst/>
          <a:rect l="0" t="0" r="0" b="0"/>
          <a:pathLst>
            <a:path>
              <a:moveTo>
                <a:pt x="0" y="907278"/>
              </a:moveTo>
              <a:lnTo>
                <a:pt x="421990" y="907278"/>
              </a:lnTo>
              <a:lnTo>
                <a:pt x="421990" y="0"/>
              </a:lnTo>
              <a:lnTo>
                <a:pt x="843980"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67AFCB-FAC6-4380-9D33-AA82F40DFA5C}">
      <dsp:nvSpPr>
        <dsp:cNvPr id="0" name=""/>
        <dsp:cNvSpPr/>
      </dsp:nvSpPr>
      <dsp:spPr>
        <a:xfrm>
          <a:off x="4537" y="1466252"/>
          <a:ext cx="4219900" cy="12870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2844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6400" b="0" i="1" kern="1200" smtClean="0">
                    <a:latin typeface="Cambria Math" panose="02040503050406030204" pitchFamily="18" charset="0"/>
                  </a:rPr>
                  <m:t>𝑎</m:t>
                </m:r>
                <m:r>
                  <a:rPr lang="en-US" sz="6400" b="0" i="1" kern="1200" smtClean="0">
                    <a:latin typeface="Cambria Math" panose="02040503050406030204" pitchFamily="18" charset="0"/>
                  </a:rPr>
                  <m:t>⇒</m:t>
                </m:r>
                <m:r>
                  <a:rPr lang="en-US" sz="6400" b="0" i="1" kern="1200" smtClean="0">
                    <a:latin typeface="Cambria Math" panose="02040503050406030204" pitchFamily="18" charset="0"/>
                  </a:rPr>
                  <m:t>𝑏</m:t>
                </m:r>
              </m:oMath>
            </m:oMathPara>
          </a14:m>
          <a:endParaRPr lang="en-US" sz="6400" kern="1200" dirty="0"/>
        </a:p>
      </dsp:txBody>
      <dsp:txXfrm>
        <a:off x="4537" y="1466252"/>
        <a:ext cx="4219900" cy="1287069"/>
      </dsp:txXfrm>
    </dsp:sp>
    <dsp:sp modelId="{6D07FC8A-19AE-48FB-A7CC-BFAF6983F966}">
      <dsp:nvSpPr>
        <dsp:cNvPr id="0" name=""/>
        <dsp:cNvSpPr/>
      </dsp:nvSpPr>
      <dsp:spPr>
        <a:xfrm>
          <a:off x="5068418" y="558974"/>
          <a:ext cx="4219900" cy="12870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US" sz="6400" kern="1200" dirty="0"/>
            <a:t>Support</a:t>
          </a:r>
        </a:p>
      </dsp:txBody>
      <dsp:txXfrm>
        <a:off x="5068418" y="558974"/>
        <a:ext cx="4219900" cy="1287069"/>
      </dsp:txXfrm>
    </dsp:sp>
    <dsp:sp modelId="{54385506-B82F-4347-BDC8-483B535EDAE3}">
      <dsp:nvSpPr>
        <dsp:cNvPr id="0" name=""/>
        <dsp:cNvSpPr/>
      </dsp:nvSpPr>
      <dsp:spPr>
        <a:xfrm>
          <a:off x="5068418" y="2373531"/>
          <a:ext cx="4219900" cy="12870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2844800">
            <a:lnSpc>
              <a:spcPct val="90000"/>
            </a:lnSpc>
            <a:spcBef>
              <a:spcPct val="0"/>
            </a:spcBef>
            <a:spcAft>
              <a:spcPct val="35000"/>
            </a:spcAft>
            <a:buNone/>
          </a:pPr>
          <a:r>
            <a:rPr lang="en-US" sz="6400" kern="1200" dirty="0"/>
            <a:t>Confidence</a:t>
          </a:r>
        </a:p>
      </dsp:txBody>
      <dsp:txXfrm>
        <a:off x="5068418" y="2373531"/>
        <a:ext cx="4219900" cy="1287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60139-1AF6-4B96-BA30-5439CD8BCBA0}">
      <dsp:nvSpPr>
        <dsp:cNvPr id="0" name=""/>
        <dsp:cNvSpPr/>
      </dsp:nvSpPr>
      <dsp:spPr>
        <a:xfrm>
          <a:off x="2874010" y="3036805"/>
          <a:ext cx="2379980" cy="23799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Low Customer Satisfaction</a:t>
          </a:r>
        </a:p>
      </dsp:txBody>
      <dsp:txXfrm>
        <a:off x="3222550" y="3385345"/>
        <a:ext cx="1682900" cy="1682900"/>
      </dsp:txXfrm>
    </dsp:sp>
    <dsp:sp modelId="{298F0DEC-330B-4808-BB06-98ACAFD9EE13}">
      <dsp:nvSpPr>
        <dsp:cNvPr id="0" name=""/>
        <dsp:cNvSpPr/>
      </dsp:nvSpPr>
      <dsp:spPr>
        <a:xfrm rot="12900000">
          <a:off x="1161933"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89ABF5-89C9-43D6-BAFD-3859CAC0C29A}">
      <dsp:nvSpPr>
        <dsp:cNvPr id="0" name=""/>
        <dsp:cNvSpPr/>
      </dsp:nvSpPr>
      <dsp:spPr>
        <a:xfrm>
          <a:off x="213498"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Personal Travelers</a:t>
          </a:r>
        </a:p>
      </dsp:txBody>
      <dsp:txXfrm>
        <a:off x="266475" y="1470807"/>
        <a:ext cx="2155027" cy="1702830"/>
      </dsp:txXfrm>
    </dsp:sp>
    <dsp:sp modelId="{9E3C8D12-BD36-4605-A535-6E1B222D87DF}">
      <dsp:nvSpPr>
        <dsp:cNvPr id="0" name=""/>
        <dsp:cNvSpPr/>
      </dsp:nvSpPr>
      <dsp:spPr>
        <a:xfrm rot="16200000">
          <a:off x="3057324" y="1573802"/>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F8D731-F0D5-4920-B569-F5745C522944}">
      <dsp:nvSpPr>
        <dsp:cNvPr id="0" name=""/>
        <dsp:cNvSpPr/>
      </dsp:nvSpPr>
      <dsp:spPr>
        <a:xfrm>
          <a:off x="2933509" y="1881"/>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Blue Status</a:t>
          </a:r>
        </a:p>
      </dsp:txBody>
      <dsp:txXfrm>
        <a:off x="2986486" y="54858"/>
        <a:ext cx="2155027" cy="1702830"/>
      </dsp:txXfrm>
    </dsp:sp>
    <dsp:sp modelId="{66691F43-4C9E-41E8-9E3D-A18AF3ED2A5E}">
      <dsp:nvSpPr>
        <dsp:cNvPr id="0" name=""/>
        <dsp:cNvSpPr/>
      </dsp:nvSpPr>
      <dsp:spPr>
        <a:xfrm rot="19500000">
          <a:off x="4952715"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23ED89-E5A3-46AF-B4C4-AF9A239B9444}">
      <dsp:nvSpPr>
        <dsp:cNvPr id="0" name=""/>
        <dsp:cNvSpPr/>
      </dsp:nvSpPr>
      <dsp:spPr>
        <a:xfrm>
          <a:off x="5653520"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Economy Class</a:t>
          </a:r>
        </a:p>
      </dsp:txBody>
      <dsp:txXfrm>
        <a:off x="5706497" y="1470807"/>
        <a:ext cx="2155027" cy="1702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709AF-A6FB-4745-AB01-F536D3DA100E}">
      <dsp:nvSpPr>
        <dsp:cNvPr id="0" name=""/>
        <dsp:cNvSpPr/>
      </dsp:nvSpPr>
      <dsp:spPr>
        <a:xfrm>
          <a:off x="509984" y="1963"/>
          <a:ext cx="1974453" cy="19744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How good of a job a variable is at predicting</a:t>
          </a:r>
        </a:p>
      </dsp:txBody>
      <dsp:txXfrm>
        <a:off x="799136" y="291115"/>
        <a:ext cx="1396149" cy="1396149"/>
      </dsp:txXfrm>
    </dsp:sp>
    <dsp:sp modelId="{9EC150C8-BB00-473D-A8D7-C5B2DD9D860E}">
      <dsp:nvSpPr>
        <dsp:cNvPr id="0" name=""/>
        <dsp:cNvSpPr/>
      </dsp:nvSpPr>
      <dsp:spPr>
        <a:xfrm>
          <a:off x="924619" y="2136742"/>
          <a:ext cx="1145182" cy="1145182"/>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076413" y="2574660"/>
        <a:ext cx="841594" cy="269346"/>
      </dsp:txXfrm>
    </dsp:sp>
    <dsp:sp modelId="{7546D426-59E9-421A-96DF-C418DABCF8CA}">
      <dsp:nvSpPr>
        <dsp:cNvPr id="0" name=""/>
        <dsp:cNvSpPr/>
      </dsp:nvSpPr>
      <dsp:spPr>
        <a:xfrm>
          <a:off x="509984" y="3442250"/>
          <a:ext cx="1974453" cy="19744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Which variables are significant at predicting</a:t>
          </a:r>
        </a:p>
      </dsp:txBody>
      <dsp:txXfrm>
        <a:off x="799136" y="3731402"/>
        <a:ext cx="1396149" cy="1396149"/>
      </dsp:txXfrm>
    </dsp:sp>
    <dsp:sp modelId="{C3AC37AD-A3BA-4E43-8476-7A505C8900E4}">
      <dsp:nvSpPr>
        <dsp:cNvPr id="0" name=""/>
        <dsp:cNvSpPr/>
      </dsp:nvSpPr>
      <dsp:spPr>
        <a:xfrm>
          <a:off x="2780605" y="2342085"/>
          <a:ext cx="627876" cy="7344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780605" y="2488984"/>
        <a:ext cx="439513" cy="440698"/>
      </dsp:txXfrm>
    </dsp:sp>
    <dsp:sp modelId="{76E76DD0-DCDF-4DD1-A606-3CDEB33BDF44}">
      <dsp:nvSpPr>
        <dsp:cNvPr id="0" name=""/>
        <dsp:cNvSpPr/>
      </dsp:nvSpPr>
      <dsp:spPr>
        <a:xfrm>
          <a:off x="3669109" y="734880"/>
          <a:ext cx="3948906" cy="39489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t>Linear Regression</a:t>
          </a:r>
        </a:p>
      </dsp:txBody>
      <dsp:txXfrm>
        <a:off x="4247413" y="1313184"/>
        <a:ext cx="2792298" cy="27922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8A649-ECFD-40D1-B932-4D5945433001}">
      <dsp:nvSpPr>
        <dsp:cNvPr id="0" name=""/>
        <dsp:cNvSpPr/>
      </dsp:nvSpPr>
      <dsp:spPr>
        <a:xfrm>
          <a:off x="2874010" y="3036805"/>
          <a:ext cx="2379980" cy="23799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Low Customer Satisfaction</a:t>
          </a:r>
        </a:p>
      </dsp:txBody>
      <dsp:txXfrm>
        <a:off x="3222550" y="3385345"/>
        <a:ext cx="1682900" cy="1682900"/>
      </dsp:txXfrm>
    </dsp:sp>
    <dsp:sp modelId="{4C0D6BAE-93F7-464A-832B-FAD6BEA21817}">
      <dsp:nvSpPr>
        <dsp:cNvPr id="0" name=""/>
        <dsp:cNvSpPr/>
      </dsp:nvSpPr>
      <dsp:spPr>
        <a:xfrm rot="12900000">
          <a:off x="1161933"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80E8CC-D812-44AD-AB96-D25843B7F416}">
      <dsp:nvSpPr>
        <dsp:cNvPr id="0" name=""/>
        <dsp:cNvSpPr/>
      </dsp:nvSpPr>
      <dsp:spPr>
        <a:xfrm>
          <a:off x="213498"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Type of Travel</a:t>
          </a:r>
        </a:p>
      </dsp:txBody>
      <dsp:txXfrm>
        <a:off x="266475" y="1470807"/>
        <a:ext cx="2155027" cy="1702830"/>
      </dsp:txXfrm>
    </dsp:sp>
    <dsp:sp modelId="{1D248A4C-5469-4ACF-A585-C193C38BCCAB}">
      <dsp:nvSpPr>
        <dsp:cNvPr id="0" name=""/>
        <dsp:cNvSpPr/>
      </dsp:nvSpPr>
      <dsp:spPr>
        <a:xfrm rot="16200000">
          <a:off x="3057324" y="1573802"/>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0EED93-3AA0-4D3B-94AF-8271DA51CCBC}">
      <dsp:nvSpPr>
        <dsp:cNvPr id="0" name=""/>
        <dsp:cNvSpPr/>
      </dsp:nvSpPr>
      <dsp:spPr>
        <a:xfrm>
          <a:off x="2933509" y="1881"/>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Airline status</a:t>
          </a:r>
        </a:p>
      </dsp:txBody>
      <dsp:txXfrm>
        <a:off x="2986486" y="54858"/>
        <a:ext cx="2155027" cy="1702830"/>
      </dsp:txXfrm>
    </dsp:sp>
    <dsp:sp modelId="{8AFC2341-F070-47DB-A952-0ECCB4B17A8B}">
      <dsp:nvSpPr>
        <dsp:cNvPr id="0" name=""/>
        <dsp:cNvSpPr/>
      </dsp:nvSpPr>
      <dsp:spPr>
        <a:xfrm rot="19500000">
          <a:off x="4952715"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17108F-F5AA-4AEF-99CA-2BFEAD5D9453}">
      <dsp:nvSpPr>
        <dsp:cNvPr id="0" name=""/>
        <dsp:cNvSpPr/>
      </dsp:nvSpPr>
      <dsp:spPr>
        <a:xfrm>
          <a:off x="5653520"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2044700">
            <a:lnSpc>
              <a:spcPct val="90000"/>
            </a:lnSpc>
            <a:spcBef>
              <a:spcPct val="0"/>
            </a:spcBef>
            <a:spcAft>
              <a:spcPct val="35000"/>
            </a:spcAft>
            <a:buNone/>
          </a:pPr>
          <a:r>
            <a:rPr lang="en-US" sz="4600" kern="1200" dirty="0"/>
            <a:t>Delay of Arrival</a:t>
          </a:r>
        </a:p>
      </dsp:txBody>
      <dsp:txXfrm>
        <a:off x="5706497" y="1470807"/>
        <a:ext cx="2155027" cy="1702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EB936-822F-4DD7-812B-4D68276593EE}">
      <dsp:nvSpPr>
        <dsp:cNvPr id="0" name=""/>
        <dsp:cNvSpPr/>
      </dsp:nvSpPr>
      <dsp:spPr>
        <a:xfrm>
          <a:off x="2874010" y="3036805"/>
          <a:ext cx="2379980" cy="23799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Low Customer Satisfaction</a:t>
          </a:r>
        </a:p>
      </dsp:txBody>
      <dsp:txXfrm>
        <a:off x="3222550" y="3385345"/>
        <a:ext cx="1682900" cy="1682900"/>
      </dsp:txXfrm>
    </dsp:sp>
    <dsp:sp modelId="{367FB4F2-965A-4372-B6B2-AC251508E506}">
      <dsp:nvSpPr>
        <dsp:cNvPr id="0" name=""/>
        <dsp:cNvSpPr/>
      </dsp:nvSpPr>
      <dsp:spPr>
        <a:xfrm rot="12900000">
          <a:off x="1161933"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1039F6-F05E-40DF-9797-308156FE7C94}">
      <dsp:nvSpPr>
        <dsp:cNvPr id="0" name=""/>
        <dsp:cNvSpPr/>
      </dsp:nvSpPr>
      <dsp:spPr>
        <a:xfrm>
          <a:off x="213498"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US" sz="3900" kern="1200" dirty="0"/>
            <a:t>Personal Travelers </a:t>
          </a:r>
        </a:p>
      </dsp:txBody>
      <dsp:txXfrm>
        <a:off x="266475" y="1470807"/>
        <a:ext cx="2155027" cy="1702830"/>
      </dsp:txXfrm>
    </dsp:sp>
    <dsp:sp modelId="{DCBC2330-AA15-438C-B950-1530B19BA4FF}">
      <dsp:nvSpPr>
        <dsp:cNvPr id="0" name=""/>
        <dsp:cNvSpPr/>
      </dsp:nvSpPr>
      <dsp:spPr>
        <a:xfrm rot="16200000">
          <a:off x="3057324" y="1573802"/>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DC79A2-B89D-43DC-8901-9049C75E2F8B}">
      <dsp:nvSpPr>
        <dsp:cNvPr id="0" name=""/>
        <dsp:cNvSpPr/>
      </dsp:nvSpPr>
      <dsp:spPr>
        <a:xfrm>
          <a:off x="2933509" y="1881"/>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US" sz="3900" kern="1200" dirty="0"/>
            <a:t>Not Silver Status</a:t>
          </a:r>
        </a:p>
      </dsp:txBody>
      <dsp:txXfrm>
        <a:off x="2986486" y="54858"/>
        <a:ext cx="2155027" cy="1702830"/>
      </dsp:txXfrm>
    </dsp:sp>
    <dsp:sp modelId="{532A5B7B-5BB1-4D02-B2E4-08BB80DDED47}">
      <dsp:nvSpPr>
        <dsp:cNvPr id="0" name=""/>
        <dsp:cNvSpPr/>
      </dsp:nvSpPr>
      <dsp:spPr>
        <a:xfrm rot="19500000">
          <a:off x="4952715" y="2560481"/>
          <a:ext cx="2013351" cy="67829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A96FC8-7B47-4D44-89E4-2A8DDB3A9EB5}">
      <dsp:nvSpPr>
        <dsp:cNvPr id="0" name=""/>
        <dsp:cNvSpPr/>
      </dsp:nvSpPr>
      <dsp:spPr>
        <a:xfrm>
          <a:off x="5653520" y="1417830"/>
          <a:ext cx="2260981" cy="1808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marL="0" lvl="0" indent="0" algn="ctr" defTabSz="1733550">
            <a:lnSpc>
              <a:spcPct val="90000"/>
            </a:lnSpc>
            <a:spcBef>
              <a:spcPct val="0"/>
            </a:spcBef>
            <a:spcAft>
              <a:spcPct val="35000"/>
            </a:spcAft>
            <a:buNone/>
          </a:pPr>
          <a:r>
            <a:rPr lang="en-US" sz="3900" kern="1200" dirty="0"/>
            <a:t>Arrival delay</a:t>
          </a:r>
        </a:p>
      </dsp:txBody>
      <dsp:txXfrm>
        <a:off x="5706497" y="1470807"/>
        <a:ext cx="2155027" cy="1702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2E01D-769C-4B98-AA67-E0BA5B2B3C58}">
      <dsp:nvSpPr>
        <dsp:cNvPr id="0" name=""/>
        <dsp:cNvSpPr/>
      </dsp:nvSpPr>
      <dsp:spPr>
        <a:xfrm>
          <a:off x="4524983" y="2229453"/>
          <a:ext cx="4360074" cy="1408876"/>
        </a:xfrm>
        <a:custGeom>
          <a:avLst/>
          <a:gdLst/>
          <a:ahLst/>
          <a:cxnLst/>
          <a:rect l="0" t="0" r="0" b="0"/>
          <a:pathLst>
            <a:path>
              <a:moveTo>
                <a:pt x="0" y="0"/>
              </a:moveTo>
              <a:lnTo>
                <a:pt x="0" y="1211398"/>
              </a:lnTo>
              <a:lnTo>
                <a:pt x="4360074" y="1211398"/>
              </a:lnTo>
              <a:lnTo>
                <a:pt x="4360074" y="1408876"/>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52F6A-6CD9-4C7D-AFAA-28B5CA0A475C}">
      <dsp:nvSpPr>
        <dsp:cNvPr id="0" name=""/>
        <dsp:cNvSpPr/>
      </dsp:nvSpPr>
      <dsp:spPr>
        <a:xfrm>
          <a:off x="4524983" y="2229453"/>
          <a:ext cx="1764450" cy="1389316"/>
        </a:xfrm>
        <a:custGeom>
          <a:avLst/>
          <a:gdLst/>
          <a:ahLst/>
          <a:cxnLst/>
          <a:rect l="0" t="0" r="0" b="0"/>
          <a:pathLst>
            <a:path>
              <a:moveTo>
                <a:pt x="0" y="0"/>
              </a:moveTo>
              <a:lnTo>
                <a:pt x="0" y="1191838"/>
              </a:lnTo>
              <a:lnTo>
                <a:pt x="1764450" y="1191838"/>
              </a:lnTo>
              <a:lnTo>
                <a:pt x="1764450" y="1389316"/>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3D9B3-2D3E-4B06-8ABC-9A96D6401DB6}">
      <dsp:nvSpPr>
        <dsp:cNvPr id="0" name=""/>
        <dsp:cNvSpPr/>
      </dsp:nvSpPr>
      <dsp:spPr>
        <a:xfrm>
          <a:off x="3659149" y="2229453"/>
          <a:ext cx="865833" cy="1439048"/>
        </a:xfrm>
        <a:custGeom>
          <a:avLst/>
          <a:gdLst/>
          <a:ahLst/>
          <a:cxnLst/>
          <a:rect l="0" t="0" r="0" b="0"/>
          <a:pathLst>
            <a:path>
              <a:moveTo>
                <a:pt x="865833" y="0"/>
              </a:moveTo>
              <a:lnTo>
                <a:pt x="865833" y="1241570"/>
              </a:lnTo>
              <a:lnTo>
                <a:pt x="0" y="1241570"/>
              </a:lnTo>
              <a:lnTo>
                <a:pt x="0" y="1439048"/>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AE9D0-78FB-48A4-99BA-8F98EBAEB41C}">
      <dsp:nvSpPr>
        <dsp:cNvPr id="0" name=""/>
        <dsp:cNvSpPr/>
      </dsp:nvSpPr>
      <dsp:spPr>
        <a:xfrm>
          <a:off x="1059049" y="2229453"/>
          <a:ext cx="3465933" cy="1394203"/>
        </a:xfrm>
        <a:custGeom>
          <a:avLst/>
          <a:gdLst/>
          <a:ahLst/>
          <a:cxnLst/>
          <a:rect l="0" t="0" r="0" b="0"/>
          <a:pathLst>
            <a:path>
              <a:moveTo>
                <a:pt x="3465933" y="0"/>
              </a:moveTo>
              <a:lnTo>
                <a:pt x="3465933" y="1196725"/>
              </a:lnTo>
              <a:lnTo>
                <a:pt x="0" y="1196725"/>
              </a:lnTo>
              <a:lnTo>
                <a:pt x="0" y="1394203"/>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459134" y="875825"/>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695990" y="1100838"/>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Which of the factors surveyed are likely to affect the overall customer satisfaction?</a:t>
          </a:r>
        </a:p>
      </dsp:txBody>
      <dsp:txXfrm>
        <a:off x="3735636" y="1140484"/>
        <a:ext cx="2052405" cy="1274335"/>
      </dsp:txXfrm>
    </dsp:sp>
    <dsp:sp modelId="{A7F752A0-FE0E-40F8-BAE3-9785813C1DB5}">
      <dsp:nvSpPr>
        <dsp:cNvPr id="0" name=""/>
        <dsp:cNvSpPr/>
      </dsp:nvSpPr>
      <dsp:spPr>
        <a:xfrm>
          <a:off x="-6798" y="3623656"/>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230056" y="3848669"/>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Type of Travel</a:t>
          </a:r>
        </a:p>
      </dsp:txBody>
      <dsp:txXfrm>
        <a:off x="269702" y="3888315"/>
        <a:ext cx="2052405" cy="1274335"/>
      </dsp:txXfrm>
    </dsp:sp>
    <dsp:sp modelId="{313D6FC1-B7B3-40C9-B6AA-020BF0A38633}">
      <dsp:nvSpPr>
        <dsp:cNvPr id="0" name=""/>
        <dsp:cNvSpPr/>
      </dsp:nvSpPr>
      <dsp:spPr>
        <a:xfrm>
          <a:off x="2593300" y="3668502"/>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4CCA-2A8B-446F-94EA-734213315F48}">
      <dsp:nvSpPr>
        <dsp:cNvPr id="0" name=""/>
        <dsp:cNvSpPr/>
      </dsp:nvSpPr>
      <dsp:spPr>
        <a:xfrm>
          <a:off x="2830156" y="3893514"/>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Arrival delay</a:t>
          </a:r>
        </a:p>
      </dsp:txBody>
      <dsp:txXfrm>
        <a:off x="2869802" y="3933160"/>
        <a:ext cx="2052405" cy="1274335"/>
      </dsp:txXfrm>
    </dsp:sp>
    <dsp:sp modelId="{14BE0163-3476-412D-8971-F8C093C8AE8C}">
      <dsp:nvSpPr>
        <dsp:cNvPr id="0" name=""/>
        <dsp:cNvSpPr/>
      </dsp:nvSpPr>
      <dsp:spPr>
        <a:xfrm>
          <a:off x="5223585" y="3618770"/>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34F21-75E3-4122-82AA-D408F56E5E6B}">
      <dsp:nvSpPr>
        <dsp:cNvPr id="0" name=""/>
        <dsp:cNvSpPr/>
      </dsp:nvSpPr>
      <dsp:spPr>
        <a:xfrm>
          <a:off x="5460440" y="3843782"/>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Airline Status</a:t>
          </a:r>
        </a:p>
      </dsp:txBody>
      <dsp:txXfrm>
        <a:off x="5500086" y="3883428"/>
        <a:ext cx="2052405" cy="1274335"/>
      </dsp:txXfrm>
    </dsp:sp>
    <dsp:sp modelId="{3C138671-3CBC-44EF-8663-62DF81B653E7}">
      <dsp:nvSpPr>
        <dsp:cNvPr id="0" name=""/>
        <dsp:cNvSpPr/>
      </dsp:nvSpPr>
      <dsp:spPr>
        <a:xfrm>
          <a:off x="7819208" y="3638330"/>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D7061-0EB3-4563-BA58-7D8B6A8F4769}">
      <dsp:nvSpPr>
        <dsp:cNvPr id="0" name=""/>
        <dsp:cNvSpPr/>
      </dsp:nvSpPr>
      <dsp:spPr>
        <a:xfrm>
          <a:off x="8056064" y="3863342"/>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a:t>Class</a:t>
          </a:r>
          <a:endParaRPr lang="en-US" sz="1700" kern="1200" dirty="0"/>
        </a:p>
      </dsp:txBody>
      <dsp:txXfrm>
        <a:off x="8095710" y="3902988"/>
        <a:ext cx="2052405" cy="12743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2E01D-769C-4B98-AA67-E0BA5B2B3C58}">
      <dsp:nvSpPr>
        <dsp:cNvPr id="0" name=""/>
        <dsp:cNvSpPr/>
      </dsp:nvSpPr>
      <dsp:spPr>
        <a:xfrm>
          <a:off x="4524983" y="2229453"/>
          <a:ext cx="4360074" cy="1408876"/>
        </a:xfrm>
        <a:custGeom>
          <a:avLst/>
          <a:gdLst/>
          <a:ahLst/>
          <a:cxnLst/>
          <a:rect l="0" t="0" r="0" b="0"/>
          <a:pathLst>
            <a:path>
              <a:moveTo>
                <a:pt x="0" y="0"/>
              </a:moveTo>
              <a:lnTo>
                <a:pt x="0" y="1211398"/>
              </a:lnTo>
              <a:lnTo>
                <a:pt x="4360074" y="1211398"/>
              </a:lnTo>
              <a:lnTo>
                <a:pt x="4360074" y="1408876"/>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52F6A-6CD9-4C7D-AFAA-28B5CA0A475C}">
      <dsp:nvSpPr>
        <dsp:cNvPr id="0" name=""/>
        <dsp:cNvSpPr/>
      </dsp:nvSpPr>
      <dsp:spPr>
        <a:xfrm>
          <a:off x="4524983" y="2229453"/>
          <a:ext cx="1754666" cy="1408876"/>
        </a:xfrm>
        <a:custGeom>
          <a:avLst/>
          <a:gdLst/>
          <a:ahLst/>
          <a:cxnLst/>
          <a:rect l="0" t="0" r="0" b="0"/>
          <a:pathLst>
            <a:path>
              <a:moveTo>
                <a:pt x="0" y="0"/>
              </a:moveTo>
              <a:lnTo>
                <a:pt x="0" y="1211398"/>
              </a:lnTo>
              <a:lnTo>
                <a:pt x="1754666" y="1211398"/>
              </a:lnTo>
              <a:lnTo>
                <a:pt x="1754666" y="1408876"/>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3D9B3-2D3E-4B06-8ABC-9A96D6401DB6}">
      <dsp:nvSpPr>
        <dsp:cNvPr id="0" name=""/>
        <dsp:cNvSpPr/>
      </dsp:nvSpPr>
      <dsp:spPr>
        <a:xfrm>
          <a:off x="3659149" y="2229453"/>
          <a:ext cx="865833" cy="1439048"/>
        </a:xfrm>
        <a:custGeom>
          <a:avLst/>
          <a:gdLst/>
          <a:ahLst/>
          <a:cxnLst/>
          <a:rect l="0" t="0" r="0" b="0"/>
          <a:pathLst>
            <a:path>
              <a:moveTo>
                <a:pt x="865833" y="0"/>
              </a:moveTo>
              <a:lnTo>
                <a:pt x="865833" y="1241570"/>
              </a:lnTo>
              <a:lnTo>
                <a:pt x="0" y="1241570"/>
              </a:lnTo>
              <a:lnTo>
                <a:pt x="0" y="1439048"/>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AE9D0-78FB-48A4-99BA-8F98EBAEB41C}">
      <dsp:nvSpPr>
        <dsp:cNvPr id="0" name=""/>
        <dsp:cNvSpPr/>
      </dsp:nvSpPr>
      <dsp:spPr>
        <a:xfrm>
          <a:off x="1068834" y="2229453"/>
          <a:ext cx="3456149" cy="1408876"/>
        </a:xfrm>
        <a:custGeom>
          <a:avLst/>
          <a:gdLst/>
          <a:ahLst/>
          <a:cxnLst/>
          <a:rect l="0" t="0" r="0" b="0"/>
          <a:pathLst>
            <a:path>
              <a:moveTo>
                <a:pt x="3456149" y="0"/>
              </a:moveTo>
              <a:lnTo>
                <a:pt x="3456149" y="1211398"/>
              </a:lnTo>
              <a:lnTo>
                <a:pt x="0" y="1211398"/>
              </a:lnTo>
              <a:lnTo>
                <a:pt x="0" y="1408876"/>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3459134" y="875825"/>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3695990" y="1100838"/>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Are there any generalized trends across all the airlines?</a:t>
          </a:r>
        </a:p>
      </dsp:txBody>
      <dsp:txXfrm>
        <a:off x="3735636" y="1140484"/>
        <a:ext cx="2052405" cy="1274335"/>
      </dsp:txXfrm>
    </dsp:sp>
    <dsp:sp modelId="{A7F752A0-FE0E-40F8-BAE3-9785813C1DB5}">
      <dsp:nvSpPr>
        <dsp:cNvPr id="0" name=""/>
        <dsp:cNvSpPr/>
      </dsp:nvSpPr>
      <dsp:spPr>
        <a:xfrm>
          <a:off x="2985" y="3638330"/>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239840" y="3863342"/>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Type of Travel</a:t>
          </a:r>
        </a:p>
      </dsp:txBody>
      <dsp:txXfrm>
        <a:off x="279486" y="3902988"/>
        <a:ext cx="2052405" cy="1274335"/>
      </dsp:txXfrm>
    </dsp:sp>
    <dsp:sp modelId="{313D6FC1-B7B3-40C9-B6AA-020BF0A38633}">
      <dsp:nvSpPr>
        <dsp:cNvPr id="0" name=""/>
        <dsp:cNvSpPr/>
      </dsp:nvSpPr>
      <dsp:spPr>
        <a:xfrm>
          <a:off x="2593300" y="3668502"/>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4CCA-2A8B-446F-94EA-734213315F48}">
      <dsp:nvSpPr>
        <dsp:cNvPr id="0" name=""/>
        <dsp:cNvSpPr/>
      </dsp:nvSpPr>
      <dsp:spPr>
        <a:xfrm>
          <a:off x="2830156" y="3893514"/>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Arrival delay</a:t>
          </a:r>
        </a:p>
      </dsp:txBody>
      <dsp:txXfrm>
        <a:off x="2869802" y="3933160"/>
        <a:ext cx="2052405" cy="1274335"/>
      </dsp:txXfrm>
    </dsp:sp>
    <dsp:sp modelId="{14BE0163-3476-412D-8971-F8C093C8AE8C}">
      <dsp:nvSpPr>
        <dsp:cNvPr id="0" name=""/>
        <dsp:cNvSpPr/>
      </dsp:nvSpPr>
      <dsp:spPr>
        <a:xfrm>
          <a:off x="5213801" y="3638330"/>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34F21-75E3-4122-82AA-D408F56E5E6B}">
      <dsp:nvSpPr>
        <dsp:cNvPr id="0" name=""/>
        <dsp:cNvSpPr/>
      </dsp:nvSpPr>
      <dsp:spPr>
        <a:xfrm>
          <a:off x="5450656" y="3863342"/>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Airline Status</a:t>
          </a:r>
        </a:p>
      </dsp:txBody>
      <dsp:txXfrm>
        <a:off x="5490302" y="3902988"/>
        <a:ext cx="2052405" cy="1274335"/>
      </dsp:txXfrm>
    </dsp:sp>
    <dsp:sp modelId="{3C138671-3CBC-44EF-8663-62DF81B653E7}">
      <dsp:nvSpPr>
        <dsp:cNvPr id="0" name=""/>
        <dsp:cNvSpPr/>
      </dsp:nvSpPr>
      <dsp:spPr>
        <a:xfrm>
          <a:off x="7819208" y="3638330"/>
          <a:ext cx="2131697" cy="135362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D7061-0EB3-4563-BA58-7D8B6A8F4769}">
      <dsp:nvSpPr>
        <dsp:cNvPr id="0" name=""/>
        <dsp:cNvSpPr/>
      </dsp:nvSpPr>
      <dsp:spPr>
        <a:xfrm>
          <a:off x="8056064" y="3863342"/>
          <a:ext cx="2131697" cy="13536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a:t>Class</a:t>
          </a:r>
          <a:endParaRPr lang="en-US" sz="2100" kern="1200" dirty="0"/>
        </a:p>
      </dsp:txBody>
      <dsp:txXfrm>
        <a:off x="8095710" y="3902988"/>
        <a:ext cx="2052405" cy="1274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2C62A-FC50-4B3E-9B75-67B2E694E527}">
      <dsp:nvSpPr>
        <dsp:cNvPr id="0" name=""/>
        <dsp:cNvSpPr/>
      </dsp:nvSpPr>
      <dsp:spPr>
        <a:xfrm>
          <a:off x="3785843" y="1317481"/>
          <a:ext cx="3568999" cy="988311"/>
        </a:xfrm>
        <a:custGeom>
          <a:avLst/>
          <a:gdLst/>
          <a:ahLst/>
          <a:cxnLst/>
          <a:rect l="0" t="0" r="0" b="0"/>
          <a:pathLst>
            <a:path>
              <a:moveTo>
                <a:pt x="0" y="0"/>
              </a:moveTo>
              <a:lnTo>
                <a:pt x="0" y="757786"/>
              </a:lnTo>
              <a:lnTo>
                <a:pt x="3568999" y="757786"/>
              </a:lnTo>
              <a:lnTo>
                <a:pt x="3568999" y="988311"/>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3D9B3-2D3E-4B06-8ABC-9A96D6401DB6}">
      <dsp:nvSpPr>
        <dsp:cNvPr id="0" name=""/>
        <dsp:cNvSpPr/>
      </dsp:nvSpPr>
      <dsp:spPr>
        <a:xfrm>
          <a:off x="3785843" y="1317481"/>
          <a:ext cx="509977" cy="990240"/>
        </a:xfrm>
        <a:custGeom>
          <a:avLst/>
          <a:gdLst/>
          <a:ahLst/>
          <a:cxnLst/>
          <a:rect l="0" t="0" r="0" b="0"/>
          <a:pathLst>
            <a:path>
              <a:moveTo>
                <a:pt x="0" y="0"/>
              </a:moveTo>
              <a:lnTo>
                <a:pt x="0" y="759715"/>
              </a:lnTo>
              <a:lnTo>
                <a:pt x="509977" y="759715"/>
              </a:lnTo>
              <a:lnTo>
                <a:pt x="509977" y="99024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AE9D0-78FB-48A4-99BA-8F98EBAEB41C}">
      <dsp:nvSpPr>
        <dsp:cNvPr id="0" name=""/>
        <dsp:cNvSpPr/>
      </dsp:nvSpPr>
      <dsp:spPr>
        <a:xfrm>
          <a:off x="1272033" y="1317481"/>
          <a:ext cx="2513809" cy="990240"/>
        </a:xfrm>
        <a:custGeom>
          <a:avLst/>
          <a:gdLst/>
          <a:ahLst/>
          <a:cxnLst/>
          <a:rect l="0" t="0" r="0" b="0"/>
          <a:pathLst>
            <a:path>
              <a:moveTo>
                <a:pt x="2513809" y="0"/>
              </a:moveTo>
              <a:lnTo>
                <a:pt x="2513809" y="759715"/>
              </a:lnTo>
              <a:lnTo>
                <a:pt x="0" y="759715"/>
              </a:lnTo>
              <a:lnTo>
                <a:pt x="0" y="99024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F7336A-57A8-41BA-B73F-52A0B2461C3B}">
      <dsp:nvSpPr>
        <dsp:cNvPr id="0" name=""/>
        <dsp:cNvSpPr/>
      </dsp:nvSpPr>
      <dsp:spPr>
        <a:xfrm>
          <a:off x="2541632" y="-262666"/>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F69E6-E2F7-4A2A-ABAF-E57E951B3076}">
      <dsp:nvSpPr>
        <dsp:cNvPr id="0" name=""/>
        <dsp:cNvSpPr/>
      </dsp:nvSpPr>
      <dsp:spPr>
        <a:xfrm>
          <a:off x="2818123" y="0"/>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t>Do obvious factors like the Airline ticket prices, flight arrival delay or cancellation really affect the overall customer satisfaction?</a:t>
          </a:r>
        </a:p>
        <a:p>
          <a:pPr marL="0" lvl="0" indent="0" algn="ctr" defTabSz="711200">
            <a:lnSpc>
              <a:spcPct val="90000"/>
            </a:lnSpc>
            <a:spcBef>
              <a:spcPct val="0"/>
            </a:spcBef>
            <a:spcAft>
              <a:spcPct val="35000"/>
            </a:spcAft>
            <a:buFont typeface="Arial" panose="020B0604020202020204" pitchFamily="34" charset="0"/>
            <a:buNone/>
          </a:pPr>
          <a:endParaRPr lang="en-US" sz="1600" kern="1200" dirty="0"/>
        </a:p>
      </dsp:txBody>
      <dsp:txXfrm>
        <a:off x="2864404" y="46281"/>
        <a:ext cx="2395859" cy="1487585"/>
      </dsp:txXfrm>
    </dsp:sp>
    <dsp:sp modelId="{A7F752A0-FE0E-40F8-BAE3-9785813C1DB5}">
      <dsp:nvSpPr>
        <dsp:cNvPr id="0" name=""/>
        <dsp:cNvSpPr/>
      </dsp:nvSpPr>
      <dsp:spPr>
        <a:xfrm>
          <a:off x="27823" y="2307721"/>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D0590B-5A12-41FC-8D66-0E5459F4FE2F}">
      <dsp:nvSpPr>
        <dsp:cNvPr id="0" name=""/>
        <dsp:cNvSpPr/>
      </dsp:nvSpPr>
      <dsp:spPr>
        <a:xfrm>
          <a:off x="304314" y="2570388"/>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t>Arrival Delay - Yes</a:t>
          </a:r>
        </a:p>
      </dsp:txBody>
      <dsp:txXfrm>
        <a:off x="350595" y="2616669"/>
        <a:ext cx="2395859" cy="1487585"/>
      </dsp:txXfrm>
    </dsp:sp>
    <dsp:sp modelId="{313D6FC1-B7B3-40C9-B6AA-020BF0A38633}">
      <dsp:nvSpPr>
        <dsp:cNvPr id="0" name=""/>
        <dsp:cNvSpPr/>
      </dsp:nvSpPr>
      <dsp:spPr>
        <a:xfrm>
          <a:off x="3051609" y="2307721"/>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4CCA-2A8B-446F-94EA-734213315F48}">
      <dsp:nvSpPr>
        <dsp:cNvPr id="0" name=""/>
        <dsp:cNvSpPr/>
      </dsp:nvSpPr>
      <dsp:spPr>
        <a:xfrm>
          <a:off x="3328100" y="2570388"/>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t>Ticket Price – No </a:t>
          </a:r>
        </a:p>
      </dsp:txBody>
      <dsp:txXfrm>
        <a:off x="3374381" y="2616669"/>
        <a:ext cx="2395859" cy="1487585"/>
      </dsp:txXfrm>
    </dsp:sp>
    <dsp:sp modelId="{287706ED-88D5-44AD-9068-5F4F041C183C}">
      <dsp:nvSpPr>
        <dsp:cNvPr id="0" name=""/>
        <dsp:cNvSpPr/>
      </dsp:nvSpPr>
      <dsp:spPr>
        <a:xfrm>
          <a:off x="6110631" y="2305792"/>
          <a:ext cx="2488421" cy="158014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1252B-980E-4890-AE26-76383F07942E}">
      <dsp:nvSpPr>
        <dsp:cNvPr id="0" name=""/>
        <dsp:cNvSpPr/>
      </dsp:nvSpPr>
      <dsp:spPr>
        <a:xfrm>
          <a:off x="6387123" y="2568459"/>
          <a:ext cx="2488421" cy="158014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kern="1200" dirty="0"/>
            <a:t>Cancellation - Yes</a:t>
          </a:r>
        </a:p>
      </dsp:txBody>
      <dsp:txXfrm>
        <a:off x="6433404" y="2614740"/>
        <a:ext cx="2395859" cy="14875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5F0D1-2B01-404B-95B0-97DE6BEA710E}"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FA2D4-7437-49B4-BD1C-B4F92C9FD19F}" type="slidenum">
              <a:rPr lang="en-US" smtClean="0"/>
              <a:t>‹#›</a:t>
            </a:fld>
            <a:endParaRPr lang="en-US"/>
          </a:p>
        </p:txBody>
      </p:sp>
    </p:spTree>
    <p:extLst>
      <p:ext uri="{BB962C8B-B14F-4D97-AF65-F5344CB8AC3E}">
        <p14:creationId xmlns:p14="http://schemas.microsoft.com/office/powerpoint/2010/main" val="1874603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3</a:t>
            </a:fld>
            <a:endParaRPr lang="en-US"/>
          </a:p>
        </p:txBody>
      </p:sp>
    </p:spTree>
    <p:extLst>
      <p:ext uri="{BB962C8B-B14F-4D97-AF65-F5344CB8AC3E}">
        <p14:creationId xmlns:p14="http://schemas.microsoft.com/office/powerpoint/2010/main" val="209742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this model showed us that the people we should be concerned with are personal travelers, blue status customers and economy class customers</a:t>
            </a:r>
          </a:p>
        </p:txBody>
      </p:sp>
      <p:sp>
        <p:nvSpPr>
          <p:cNvPr id="4" name="Slide Number Placeholder 3"/>
          <p:cNvSpPr>
            <a:spLocks noGrp="1"/>
          </p:cNvSpPr>
          <p:nvPr>
            <p:ph type="sldNum" sz="quarter" idx="5"/>
          </p:nvPr>
        </p:nvSpPr>
        <p:spPr/>
        <p:txBody>
          <a:bodyPr/>
          <a:lstStyle/>
          <a:p>
            <a:fld id="{205FA2D4-7437-49B4-BD1C-B4F92C9FD19F}" type="slidenum">
              <a:rPr lang="en-US" smtClean="0"/>
              <a:t>12</a:t>
            </a:fld>
            <a:endParaRPr lang="en-US"/>
          </a:p>
        </p:txBody>
      </p:sp>
    </p:spTree>
    <p:extLst>
      <p:ext uri="{BB962C8B-B14F-4D97-AF65-F5344CB8AC3E}">
        <p14:creationId xmlns:p14="http://schemas.microsoft.com/office/powerpoint/2010/main" val="352722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model is the linear regression</a:t>
            </a:r>
          </a:p>
        </p:txBody>
      </p:sp>
      <p:sp>
        <p:nvSpPr>
          <p:cNvPr id="4" name="Slide Number Placeholder 3"/>
          <p:cNvSpPr>
            <a:spLocks noGrp="1"/>
          </p:cNvSpPr>
          <p:nvPr>
            <p:ph type="sldNum" sz="quarter" idx="5"/>
          </p:nvPr>
        </p:nvSpPr>
        <p:spPr/>
        <p:txBody>
          <a:bodyPr/>
          <a:lstStyle/>
          <a:p>
            <a:fld id="{205FA2D4-7437-49B4-BD1C-B4F92C9FD19F}" type="slidenum">
              <a:rPr lang="en-US" smtClean="0"/>
              <a:t>13</a:t>
            </a:fld>
            <a:endParaRPr lang="en-US"/>
          </a:p>
        </p:txBody>
      </p:sp>
    </p:spTree>
    <p:extLst>
      <p:ext uri="{BB962C8B-B14F-4D97-AF65-F5344CB8AC3E}">
        <p14:creationId xmlns:p14="http://schemas.microsoft.com/office/powerpoint/2010/main" val="336234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linear regression models is an equation </a:t>
            </a:r>
          </a:p>
        </p:txBody>
      </p:sp>
      <p:sp>
        <p:nvSpPr>
          <p:cNvPr id="4" name="Slide Number Placeholder 3"/>
          <p:cNvSpPr>
            <a:spLocks noGrp="1"/>
          </p:cNvSpPr>
          <p:nvPr>
            <p:ph type="sldNum" sz="quarter" idx="5"/>
          </p:nvPr>
        </p:nvSpPr>
        <p:spPr/>
        <p:txBody>
          <a:bodyPr/>
          <a:lstStyle/>
          <a:p>
            <a:fld id="{205FA2D4-7437-49B4-BD1C-B4F92C9FD19F}" type="slidenum">
              <a:rPr lang="en-US" smtClean="0"/>
              <a:t>14</a:t>
            </a:fld>
            <a:endParaRPr lang="en-US"/>
          </a:p>
        </p:txBody>
      </p:sp>
    </p:spTree>
    <p:extLst>
      <p:ext uri="{BB962C8B-B14F-4D97-AF65-F5344CB8AC3E}">
        <p14:creationId xmlns:p14="http://schemas.microsoft.com/office/powerpoint/2010/main" val="3218664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Adjusted R-Squared is a method by which we know if a model is accurate or not. The closer to 1 the number is, the better the model. We ran a bunch of models and these were the ones that had the highest R-squared.</a:t>
            </a:r>
          </a:p>
        </p:txBody>
      </p:sp>
      <p:sp>
        <p:nvSpPr>
          <p:cNvPr id="4" name="Slide Number Placeholder 3"/>
          <p:cNvSpPr>
            <a:spLocks noGrp="1"/>
          </p:cNvSpPr>
          <p:nvPr>
            <p:ph type="sldNum" sz="quarter" idx="5"/>
          </p:nvPr>
        </p:nvSpPr>
        <p:spPr/>
        <p:txBody>
          <a:bodyPr/>
          <a:lstStyle/>
          <a:p>
            <a:fld id="{205FA2D4-7437-49B4-BD1C-B4F92C9FD19F}" type="slidenum">
              <a:rPr lang="en-US" smtClean="0"/>
              <a:t>15</a:t>
            </a:fld>
            <a:endParaRPr lang="en-US"/>
          </a:p>
        </p:txBody>
      </p:sp>
    </p:spTree>
    <p:extLst>
      <p:ext uri="{BB962C8B-B14F-4D97-AF65-F5344CB8AC3E}">
        <p14:creationId xmlns:p14="http://schemas.microsoft.com/office/powerpoint/2010/main" val="68390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means that the values that impact low customer satisfaction the most is type of travel, airline status and whether there was a delay in the flight arrival greater than 5 minutes.</a:t>
            </a:r>
          </a:p>
        </p:txBody>
      </p:sp>
      <p:sp>
        <p:nvSpPr>
          <p:cNvPr id="4" name="Slide Number Placeholder 3"/>
          <p:cNvSpPr>
            <a:spLocks noGrp="1"/>
          </p:cNvSpPr>
          <p:nvPr>
            <p:ph type="sldNum" sz="quarter" idx="5"/>
          </p:nvPr>
        </p:nvSpPr>
        <p:spPr/>
        <p:txBody>
          <a:bodyPr/>
          <a:lstStyle/>
          <a:p>
            <a:fld id="{205FA2D4-7437-49B4-BD1C-B4F92C9FD19F}" type="slidenum">
              <a:rPr lang="en-US" smtClean="0"/>
              <a:t>16</a:t>
            </a:fld>
            <a:endParaRPr lang="en-US"/>
          </a:p>
        </p:txBody>
      </p:sp>
    </p:spTree>
    <p:extLst>
      <p:ext uri="{BB962C8B-B14F-4D97-AF65-F5344CB8AC3E}">
        <p14:creationId xmlns:p14="http://schemas.microsoft.com/office/powerpoint/2010/main" val="245680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here that type of travel appears in each model. This means that it has a really high impact on the customer satisfaction</a:t>
            </a:r>
          </a:p>
        </p:txBody>
      </p:sp>
      <p:sp>
        <p:nvSpPr>
          <p:cNvPr id="4" name="Slide Number Placeholder 3"/>
          <p:cNvSpPr>
            <a:spLocks noGrp="1"/>
          </p:cNvSpPr>
          <p:nvPr>
            <p:ph type="sldNum" sz="quarter" idx="5"/>
          </p:nvPr>
        </p:nvSpPr>
        <p:spPr/>
        <p:txBody>
          <a:bodyPr/>
          <a:lstStyle/>
          <a:p>
            <a:fld id="{205FA2D4-7437-49B4-BD1C-B4F92C9FD19F}" type="slidenum">
              <a:rPr lang="en-US" smtClean="0"/>
              <a:t>17</a:t>
            </a:fld>
            <a:endParaRPr lang="en-US"/>
          </a:p>
        </p:txBody>
      </p:sp>
    </p:spTree>
    <p:extLst>
      <p:ext uri="{BB962C8B-B14F-4D97-AF65-F5344CB8AC3E}">
        <p14:creationId xmlns:p14="http://schemas.microsoft.com/office/powerpoint/2010/main" val="933348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see that many of the models have airline status as well Implying it is also important.</a:t>
            </a:r>
          </a:p>
        </p:txBody>
      </p:sp>
      <p:sp>
        <p:nvSpPr>
          <p:cNvPr id="4" name="Slide Number Placeholder 3"/>
          <p:cNvSpPr>
            <a:spLocks noGrp="1"/>
          </p:cNvSpPr>
          <p:nvPr>
            <p:ph type="sldNum" sz="quarter" idx="5"/>
          </p:nvPr>
        </p:nvSpPr>
        <p:spPr/>
        <p:txBody>
          <a:bodyPr/>
          <a:lstStyle/>
          <a:p>
            <a:fld id="{205FA2D4-7437-49B4-BD1C-B4F92C9FD19F}" type="slidenum">
              <a:rPr lang="en-US" smtClean="0"/>
              <a:t>18</a:t>
            </a:fld>
            <a:endParaRPr lang="en-US"/>
          </a:p>
        </p:txBody>
      </p:sp>
    </p:spTree>
    <p:extLst>
      <p:ext uri="{BB962C8B-B14F-4D97-AF65-F5344CB8AC3E}">
        <p14:creationId xmlns:p14="http://schemas.microsoft.com/office/powerpoint/2010/main" val="26558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 means that we find that for this model, type of traveler, airline status and delay of arrival are the most important factors. Although type of travel and airline status are the most important.</a:t>
            </a:r>
          </a:p>
        </p:txBody>
      </p:sp>
      <p:sp>
        <p:nvSpPr>
          <p:cNvPr id="4" name="Slide Number Placeholder 3"/>
          <p:cNvSpPr>
            <a:spLocks noGrp="1"/>
          </p:cNvSpPr>
          <p:nvPr>
            <p:ph type="sldNum" sz="quarter" idx="5"/>
          </p:nvPr>
        </p:nvSpPr>
        <p:spPr/>
        <p:txBody>
          <a:bodyPr/>
          <a:lstStyle/>
          <a:p>
            <a:fld id="{205FA2D4-7437-49B4-BD1C-B4F92C9FD19F}" type="slidenum">
              <a:rPr lang="en-US" smtClean="0"/>
              <a:t>19</a:t>
            </a:fld>
            <a:endParaRPr lang="en-US"/>
          </a:p>
        </p:txBody>
      </p:sp>
    </p:spTree>
    <p:extLst>
      <p:ext uri="{BB962C8B-B14F-4D97-AF65-F5344CB8AC3E}">
        <p14:creationId xmlns:p14="http://schemas.microsoft.com/office/powerpoint/2010/main" val="1103828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model we used was a decision tree. A decision tree is a way to trace which factors lead to a given outcome. The best way to explain it is to show you one of our models.</a:t>
            </a:r>
          </a:p>
        </p:txBody>
      </p:sp>
      <p:sp>
        <p:nvSpPr>
          <p:cNvPr id="4" name="Slide Number Placeholder 3"/>
          <p:cNvSpPr>
            <a:spLocks noGrp="1"/>
          </p:cNvSpPr>
          <p:nvPr>
            <p:ph type="sldNum" sz="quarter" idx="5"/>
          </p:nvPr>
        </p:nvSpPr>
        <p:spPr/>
        <p:txBody>
          <a:bodyPr/>
          <a:lstStyle/>
          <a:p>
            <a:fld id="{205FA2D4-7437-49B4-BD1C-B4F92C9FD19F}" type="slidenum">
              <a:rPr lang="en-US" smtClean="0"/>
              <a:t>20</a:t>
            </a:fld>
            <a:endParaRPr lang="en-US"/>
          </a:p>
        </p:txBody>
      </p:sp>
    </p:spTree>
    <p:extLst>
      <p:ext uri="{BB962C8B-B14F-4D97-AF65-F5344CB8AC3E}">
        <p14:creationId xmlns:p14="http://schemas.microsoft.com/office/powerpoint/2010/main" val="2063881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the algorithm splits the data into groups by how l</a:t>
            </a:r>
          </a:p>
        </p:txBody>
      </p:sp>
      <p:sp>
        <p:nvSpPr>
          <p:cNvPr id="4" name="Slide Number Placeholder 3"/>
          <p:cNvSpPr>
            <a:spLocks noGrp="1"/>
          </p:cNvSpPr>
          <p:nvPr>
            <p:ph type="sldNum" sz="quarter" idx="5"/>
          </p:nvPr>
        </p:nvSpPr>
        <p:spPr/>
        <p:txBody>
          <a:bodyPr/>
          <a:lstStyle/>
          <a:p>
            <a:fld id="{205FA2D4-7437-49B4-BD1C-B4F92C9FD19F}" type="slidenum">
              <a:rPr lang="en-US" smtClean="0"/>
              <a:t>21</a:t>
            </a:fld>
            <a:endParaRPr lang="en-US"/>
          </a:p>
        </p:txBody>
      </p:sp>
    </p:spTree>
    <p:extLst>
      <p:ext uri="{BB962C8B-B14F-4D97-AF65-F5344CB8AC3E}">
        <p14:creationId xmlns:p14="http://schemas.microsoft.com/office/powerpoint/2010/main" val="399781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4</a:t>
            </a:fld>
            <a:endParaRPr lang="en-US"/>
          </a:p>
        </p:txBody>
      </p:sp>
    </p:spTree>
    <p:extLst>
      <p:ext uri="{BB962C8B-B14F-4D97-AF65-F5344CB8AC3E}">
        <p14:creationId xmlns:p14="http://schemas.microsoft.com/office/powerpoint/2010/main" val="707089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personal travelers who were blue, gold or platinum level with a delay greater than 5 minutes had the lowest customer satisfaction.</a:t>
            </a:r>
          </a:p>
        </p:txBody>
      </p:sp>
      <p:sp>
        <p:nvSpPr>
          <p:cNvPr id="4" name="Slide Number Placeholder 3"/>
          <p:cNvSpPr>
            <a:spLocks noGrp="1"/>
          </p:cNvSpPr>
          <p:nvPr>
            <p:ph type="sldNum" sz="quarter" idx="5"/>
          </p:nvPr>
        </p:nvSpPr>
        <p:spPr/>
        <p:txBody>
          <a:bodyPr/>
          <a:lstStyle/>
          <a:p>
            <a:fld id="{205FA2D4-7437-49B4-BD1C-B4F92C9FD19F}" type="slidenum">
              <a:rPr lang="en-US" smtClean="0"/>
              <a:t>22</a:t>
            </a:fld>
            <a:endParaRPr lang="en-US"/>
          </a:p>
        </p:txBody>
      </p:sp>
    </p:spTree>
    <p:extLst>
      <p:ext uri="{BB962C8B-B14F-4D97-AF65-F5344CB8AC3E}">
        <p14:creationId xmlns:p14="http://schemas.microsoft.com/office/powerpoint/2010/main" val="252271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was not the most interesting thing we gain from this model. The fact that there was a split between silver and the other statuses is very important information. This means that people who are in the silver program are happier than those who are blue gold or platinum. This definitely requires further research to see what it is about this program that makes customers happier.</a:t>
            </a:r>
          </a:p>
        </p:txBody>
      </p:sp>
      <p:sp>
        <p:nvSpPr>
          <p:cNvPr id="4" name="Slide Number Placeholder 3"/>
          <p:cNvSpPr>
            <a:spLocks noGrp="1"/>
          </p:cNvSpPr>
          <p:nvPr>
            <p:ph type="sldNum" sz="quarter" idx="5"/>
          </p:nvPr>
        </p:nvSpPr>
        <p:spPr/>
        <p:txBody>
          <a:bodyPr/>
          <a:lstStyle/>
          <a:p>
            <a:fld id="{205FA2D4-7437-49B4-BD1C-B4F92C9FD19F}" type="slidenum">
              <a:rPr lang="en-US" smtClean="0"/>
              <a:t>23</a:t>
            </a:fld>
            <a:endParaRPr lang="en-US"/>
          </a:p>
        </p:txBody>
      </p:sp>
    </p:spTree>
    <p:extLst>
      <p:ext uri="{BB962C8B-B14F-4D97-AF65-F5344CB8AC3E}">
        <p14:creationId xmlns:p14="http://schemas.microsoft.com/office/powerpoint/2010/main" val="177171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another model with four factors effecting satisfaction, we don’t really gain any more information about unhappy customers but</a:t>
            </a:r>
          </a:p>
        </p:txBody>
      </p:sp>
      <p:sp>
        <p:nvSpPr>
          <p:cNvPr id="4" name="Slide Number Placeholder 3"/>
          <p:cNvSpPr>
            <a:spLocks noGrp="1"/>
          </p:cNvSpPr>
          <p:nvPr>
            <p:ph type="sldNum" sz="quarter" idx="5"/>
          </p:nvPr>
        </p:nvSpPr>
        <p:spPr/>
        <p:txBody>
          <a:bodyPr/>
          <a:lstStyle/>
          <a:p>
            <a:fld id="{205FA2D4-7437-49B4-BD1C-B4F92C9FD19F}" type="slidenum">
              <a:rPr lang="en-US" smtClean="0"/>
              <a:t>24</a:t>
            </a:fld>
            <a:endParaRPr lang="en-US"/>
          </a:p>
        </p:txBody>
      </p:sp>
    </p:spTree>
    <p:extLst>
      <p:ext uri="{BB962C8B-B14F-4D97-AF65-F5344CB8AC3E}">
        <p14:creationId xmlns:p14="http://schemas.microsoft.com/office/powerpoint/2010/main" val="3912123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did find the customers who are the happiest. It is males in the gold or platinum airline status who are business or mileage ticket travelers. These are the travelers who the airline is doing something right with. </a:t>
            </a:r>
          </a:p>
        </p:txBody>
      </p:sp>
      <p:sp>
        <p:nvSpPr>
          <p:cNvPr id="4" name="Slide Number Placeholder 3"/>
          <p:cNvSpPr>
            <a:spLocks noGrp="1"/>
          </p:cNvSpPr>
          <p:nvPr>
            <p:ph type="sldNum" sz="quarter" idx="5"/>
          </p:nvPr>
        </p:nvSpPr>
        <p:spPr/>
        <p:txBody>
          <a:bodyPr/>
          <a:lstStyle/>
          <a:p>
            <a:fld id="{205FA2D4-7437-49B4-BD1C-B4F92C9FD19F}" type="slidenum">
              <a:rPr lang="en-US" smtClean="0"/>
              <a:t>25</a:t>
            </a:fld>
            <a:endParaRPr lang="en-US"/>
          </a:p>
        </p:txBody>
      </p:sp>
    </p:spTree>
    <p:extLst>
      <p:ext uri="{BB962C8B-B14F-4D97-AF65-F5344CB8AC3E}">
        <p14:creationId xmlns:p14="http://schemas.microsoft.com/office/powerpoint/2010/main" val="3065142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findings for this model were that gain personal travelers are the least happy and the silver program in making customers more satisfied and should be looked into further.</a:t>
            </a:r>
          </a:p>
        </p:txBody>
      </p:sp>
      <p:sp>
        <p:nvSpPr>
          <p:cNvPr id="4" name="Slide Number Placeholder 3"/>
          <p:cNvSpPr>
            <a:spLocks noGrp="1"/>
          </p:cNvSpPr>
          <p:nvPr>
            <p:ph type="sldNum" sz="quarter" idx="5"/>
          </p:nvPr>
        </p:nvSpPr>
        <p:spPr/>
        <p:txBody>
          <a:bodyPr/>
          <a:lstStyle/>
          <a:p>
            <a:fld id="{205FA2D4-7437-49B4-BD1C-B4F92C9FD19F}" type="slidenum">
              <a:rPr lang="en-US" smtClean="0"/>
              <a:t>26</a:t>
            </a:fld>
            <a:endParaRPr lang="en-US"/>
          </a:p>
        </p:txBody>
      </p:sp>
    </p:spTree>
    <p:extLst>
      <p:ext uri="{BB962C8B-B14F-4D97-AF65-F5344CB8AC3E}">
        <p14:creationId xmlns:p14="http://schemas.microsoft.com/office/powerpoint/2010/main" val="2647757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27</a:t>
            </a:fld>
            <a:endParaRPr lang="en-US"/>
          </a:p>
        </p:txBody>
      </p:sp>
    </p:spTree>
    <p:extLst>
      <p:ext uri="{BB962C8B-B14F-4D97-AF65-F5344CB8AC3E}">
        <p14:creationId xmlns:p14="http://schemas.microsoft.com/office/powerpoint/2010/main" val="356857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28</a:t>
            </a:fld>
            <a:endParaRPr lang="en-US"/>
          </a:p>
        </p:txBody>
      </p:sp>
    </p:spTree>
    <p:extLst>
      <p:ext uri="{BB962C8B-B14F-4D97-AF65-F5344CB8AC3E}">
        <p14:creationId xmlns:p14="http://schemas.microsoft.com/office/powerpoint/2010/main" val="2610038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29</a:t>
            </a:fld>
            <a:endParaRPr lang="en-US"/>
          </a:p>
        </p:txBody>
      </p:sp>
    </p:spTree>
    <p:extLst>
      <p:ext uri="{BB962C8B-B14F-4D97-AF65-F5344CB8AC3E}">
        <p14:creationId xmlns:p14="http://schemas.microsoft.com/office/powerpoint/2010/main" val="1419019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30</a:t>
            </a:fld>
            <a:endParaRPr lang="en-US"/>
          </a:p>
        </p:txBody>
      </p:sp>
    </p:spTree>
    <p:extLst>
      <p:ext uri="{BB962C8B-B14F-4D97-AF65-F5344CB8AC3E}">
        <p14:creationId xmlns:p14="http://schemas.microsoft.com/office/powerpoint/2010/main" val="207481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31</a:t>
            </a:fld>
            <a:endParaRPr lang="en-US"/>
          </a:p>
        </p:txBody>
      </p:sp>
    </p:spTree>
    <p:extLst>
      <p:ext uri="{BB962C8B-B14F-4D97-AF65-F5344CB8AC3E}">
        <p14:creationId xmlns:p14="http://schemas.microsoft.com/office/powerpoint/2010/main" val="182178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focus on customers who had a low satisfaction. From this graph, we can see that if we studied the customers with a satisfaction of 1 would be too few . This lead us to define customers who had a satisfaction of 1 or 2 to be considered low. Customers with a satisfaction of 3 or 4 was average and 5 to be high.</a:t>
            </a:r>
          </a:p>
        </p:txBody>
      </p:sp>
      <p:sp>
        <p:nvSpPr>
          <p:cNvPr id="4" name="Slide Number Placeholder 3"/>
          <p:cNvSpPr>
            <a:spLocks noGrp="1"/>
          </p:cNvSpPr>
          <p:nvPr>
            <p:ph type="sldNum" sz="quarter" idx="5"/>
          </p:nvPr>
        </p:nvSpPr>
        <p:spPr/>
        <p:txBody>
          <a:bodyPr/>
          <a:lstStyle/>
          <a:p>
            <a:fld id="{205FA2D4-7437-49B4-BD1C-B4F92C9FD19F}" type="slidenum">
              <a:rPr lang="en-US" smtClean="0"/>
              <a:t>5</a:t>
            </a:fld>
            <a:endParaRPr lang="en-US"/>
          </a:p>
        </p:txBody>
      </p:sp>
    </p:spTree>
    <p:extLst>
      <p:ext uri="{BB962C8B-B14F-4D97-AF65-F5344CB8AC3E}">
        <p14:creationId xmlns:p14="http://schemas.microsoft.com/office/powerpoint/2010/main" val="915069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check and see if our models were accurate, so we simply took the average customer satisfactions of the attributes we found to be important in the other models.</a:t>
            </a:r>
          </a:p>
        </p:txBody>
      </p:sp>
      <p:sp>
        <p:nvSpPr>
          <p:cNvPr id="4" name="Slide Number Placeholder 3"/>
          <p:cNvSpPr>
            <a:spLocks noGrp="1"/>
          </p:cNvSpPr>
          <p:nvPr>
            <p:ph type="sldNum" sz="quarter" idx="5"/>
          </p:nvPr>
        </p:nvSpPr>
        <p:spPr/>
        <p:txBody>
          <a:bodyPr/>
          <a:lstStyle/>
          <a:p>
            <a:fld id="{205FA2D4-7437-49B4-BD1C-B4F92C9FD19F}" type="slidenum">
              <a:rPr lang="en-US" smtClean="0"/>
              <a:t>32</a:t>
            </a:fld>
            <a:endParaRPr lang="en-US"/>
          </a:p>
        </p:txBody>
      </p:sp>
    </p:spTree>
    <p:extLst>
      <p:ext uri="{BB962C8B-B14F-4D97-AF65-F5344CB8AC3E}">
        <p14:creationId xmlns:p14="http://schemas.microsoft.com/office/powerpoint/2010/main" val="3976211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personal travelers have the lowest customer satisfaction by a lot thereby confirming our findings.</a:t>
            </a:r>
          </a:p>
        </p:txBody>
      </p:sp>
      <p:sp>
        <p:nvSpPr>
          <p:cNvPr id="4" name="Slide Number Placeholder 3"/>
          <p:cNvSpPr>
            <a:spLocks noGrp="1"/>
          </p:cNvSpPr>
          <p:nvPr>
            <p:ph type="sldNum" sz="quarter" idx="5"/>
          </p:nvPr>
        </p:nvSpPr>
        <p:spPr/>
        <p:txBody>
          <a:bodyPr/>
          <a:lstStyle/>
          <a:p>
            <a:fld id="{205FA2D4-7437-49B4-BD1C-B4F92C9FD19F}" type="slidenum">
              <a:rPr lang="en-US" smtClean="0"/>
              <a:t>33</a:t>
            </a:fld>
            <a:endParaRPr lang="en-US"/>
          </a:p>
        </p:txBody>
      </p:sp>
    </p:spTree>
    <p:extLst>
      <p:ext uri="{BB962C8B-B14F-4D97-AF65-F5344CB8AC3E}">
        <p14:creationId xmlns:p14="http://schemas.microsoft.com/office/powerpoint/2010/main" val="2793412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see that customers who are in the silver program have a high customer satisfaction for all groups not just personal travelers. This confirms that there is something in the silver program that makes customers happy.</a:t>
            </a:r>
          </a:p>
        </p:txBody>
      </p:sp>
      <p:sp>
        <p:nvSpPr>
          <p:cNvPr id="4" name="Slide Number Placeholder 3"/>
          <p:cNvSpPr>
            <a:spLocks noGrp="1"/>
          </p:cNvSpPr>
          <p:nvPr>
            <p:ph type="sldNum" sz="quarter" idx="5"/>
          </p:nvPr>
        </p:nvSpPr>
        <p:spPr/>
        <p:txBody>
          <a:bodyPr/>
          <a:lstStyle/>
          <a:p>
            <a:fld id="{205FA2D4-7437-49B4-BD1C-B4F92C9FD19F}" type="slidenum">
              <a:rPr lang="en-US" smtClean="0"/>
              <a:t>34</a:t>
            </a:fld>
            <a:endParaRPr lang="en-US"/>
          </a:p>
        </p:txBody>
      </p:sp>
    </p:spTree>
    <p:extLst>
      <p:ext uri="{BB962C8B-B14F-4D97-AF65-F5344CB8AC3E}">
        <p14:creationId xmlns:p14="http://schemas.microsoft.com/office/powerpoint/2010/main" val="1764557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35</a:t>
            </a:fld>
            <a:endParaRPr lang="en-US"/>
          </a:p>
        </p:txBody>
      </p:sp>
    </p:spTree>
    <p:extLst>
      <p:ext uri="{BB962C8B-B14F-4D97-AF65-F5344CB8AC3E}">
        <p14:creationId xmlns:p14="http://schemas.microsoft.com/office/powerpoint/2010/main" val="2271903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37</a:t>
            </a:fld>
            <a:endParaRPr lang="en-US"/>
          </a:p>
        </p:txBody>
      </p:sp>
    </p:spTree>
    <p:extLst>
      <p:ext uri="{BB962C8B-B14F-4D97-AF65-F5344CB8AC3E}">
        <p14:creationId xmlns:p14="http://schemas.microsoft.com/office/powerpoint/2010/main" val="818496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38</a:t>
            </a:fld>
            <a:endParaRPr lang="en-US"/>
          </a:p>
        </p:txBody>
      </p:sp>
    </p:spTree>
    <p:extLst>
      <p:ext uri="{BB962C8B-B14F-4D97-AF65-F5344CB8AC3E}">
        <p14:creationId xmlns:p14="http://schemas.microsoft.com/office/powerpoint/2010/main" val="3407767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39</a:t>
            </a:fld>
            <a:endParaRPr lang="en-US"/>
          </a:p>
        </p:txBody>
      </p:sp>
    </p:spTree>
    <p:extLst>
      <p:ext uri="{BB962C8B-B14F-4D97-AF65-F5344CB8AC3E}">
        <p14:creationId xmlns:p14="http://schemas.microsoft.com/office/powerpoint/2010/main" val="2599450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40</a:t>
            </a:fld>
            <a:endParaRPr lang="en-US"/>
          </a:p>
        </p:txBody>
      </p:sp>
    </p:spTree>
    <p:extLst>
      <p:ext uri="{BB962C8B-B14F-4D97-AF65-F5344CB8AC3E}">
        <p14:creationId xmlns:p14="http://schemas.microsoft.com/office/powerpoint/2010/main" val="4283591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41</a:t>
            </a:fld>
            <a:endParaRPr lang="en-US"/>
          </a:p>
        </p:txBody>
      </p:sp>
    </p:spTree>
    <p:extLst>
      <p:ext uri="{BB962C8B-B14F-4D97-AF65-F5344CB8AC3E}">
        <p14:creationId xmlns:p14="http://schemas.microsoft.com/office/powerpoint/2010/main" val="74904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42</a:t>
            </a:fld>
            <a:endParaRPr lang="en-US"/>
          </a:p>
        </p:txBody>
      </p:sp>
    </p:spTree>
    <p:extLst>
      <p:ext uri="{BB962C8B-B14F-4D97-AF65-F5344CB8AC3E}">
        <p14:creationId xmlns:p14="http://schemas.microsoft.com/office/powerpoint/2010/main" val="2099724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6</a:t>
            </a:fld>
            <a:endParaRPr lang="en-US"/>
          </a:p>
        </p:txBody>
      </p:sp>
    </p:spTree>
    <p:extLst>
      <p:ext uri="{BB962C8B-B14F-4D97-AF65-F5344CB8AC3E}">
        <p14:creationId xmlns:p14="http://schemas.microsoft.com/office/powerpoint/2010/main" val="38131999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43</a:t>
            </a:fld>
            <a:endParaRPr lang="en-US"/>
          </a:p>
        </p:txBody>
      </p:sp>
    </p:spTree>
    <p:extLst>
      <p:ext uri="{BB962C8B-B14F-4D97-AF65-F5344CB8AC3E}">
        <p14:creationId xmlns:p14="http://schemas.microsoft.com/office/powerpoint/2010/main" val="2437344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primary findings were that personal travelers were the least satisfied. We found that especially those who were in the blue airline status and economy class were often dissatisfied. This lead us to believe that bargain shoppers are the ones we should focus on more than the other customers. Maybe things like coupons and deals might boost these customers satisfactions. We did find that silver status had an unusually high average customer satisfaction. This means that the silver program is a functional program and should be looked at further to see why these customers are happy and perhaps implement some of these program’s perks into other aspects of the airline.</a:t>
            </a:r>
          </a:p>
        </p:txBody>
      </p:sp>
      <p:sp>
        <p:nvSpPr>
          <p:cNvPr id="4" name="Slide Number Placeholder 3"/>
          <p:cNvSpPr>
            <a:spLocks noGrp="1"/>
          </p:cNvSpPr>
          <p:nvPr>
            <p:ph type="sldNum" sz="quarter" idx="5"/>
          </p:nvPr>
        </p:nvSpPr>
        <p:spPr/>
        <p:txBody>
          <a:bodyPr/>
          <a:lstStyle/>
          <a:p>
            <a:fld id="{205FA2D4-7437-49B4-BD1C-B4F92C9FD19F}" type="slidenum">
              <a:rPr lang="en-US" smtClean="0"/>
              <a:t>44</a:t>
            </a:fld>
            <a:endParaRPr lang="en-US"/>
          </a:p>
        </p:txBody>
      </p:sp>
    </p:spTree>
    <p:extLst>
      <p:ext uri="{BB962C8B-B14F-4D97-AF65-F5344CB8AC3E}">
        <p14:creationId xmlns:p14="http://schemas.microsoft.com/office/powerpoint/2010/main" val="15604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model is the association rules.</a:t>
            </a:r>
          </a:p>
        </p:txBody>
      </p:sp>
      <p:sp>
        <p:nvSpPr>
          <p:cNvPr id="4" name="Slide Number Placeholder 3"/>
          <p:cNvSpPr>
            <a:spLocks noGrp="1"/>
          </p:cNvSpPr>
          <p:nvPr>
            <p:ph type="sldNum" sz="quarter" idx="5"/>
          </p:nvPr>
        </p:nvSpPr>
        <p:spPr/>
        <p:txBody>
          <a:bodyPr/>
          <a:lstStyle/>
          <a:p>
            <a:fld id="{205FA2D4-7437-49B4-BD1C-B4F92C9FD19F}" type="slidenum">
              <a:rPr lang="en-US" smtClean="0"/>
              <a:t>7</a:t>
            </a:fld>
            <a:endParaRPr lang="en-US"/>
          </a:p>
        </p:txBody>
      </p:sp>
    </p:spTree>
    <p:extLst>
      <p:ext uri="{BB962C8B-B14F-4D97-AF65-F5344CB8AC3E}">
        <p14:creationId xmlns:p14="http://schemas.microsoft.com/office/powerpoint/2010/main" val="3068498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association rules is an if than statement for a row of data. It basically boils down to something like if a they are a business class traveler then they are dissatisfied. There are two factors that help us determine the usefulness of the association rule. 1) Support. This is how likely the two factors exist in the data together so how many customers had a low satisfaction and were business class travelers. 2) confidence. This is what percentage of business travelers were dissatisfied</a:t>
            </a:r>
            <a:br>
              <a:rPr lang="en-US" dirty="0"/>
            </a:br>
            <a:endParaRPr lang="en-US" dirty="0"/>
          </a:p>
        </p:txBody>
      </p:sp>
      <p:sp>
        <p:nvSpPr>
          <p:cNvPr id="4" name="Slide Number Placeholder 3"/>
          <p:cNvSpPr>
            <a:spLocks noGrp="1"/>
          </p:cNvSpPr>
          <p:nvPr>
            <p:ph type="sldNum" sz="quarter" idx="5"/>
          </p:nvPr>
        </p:nvSpPr>
        <p:spPr/>
        <p:txBody>
          <a:bodyPr/>
          <a:lstStyle/>
          <a:p>
            <a:fld id="{205FA2D4-7437-49B4-BD1C-B4F92C9FD19F}" type="slidenum">
              <a:rPr lang="en-US" smtClean="0"/>
              <a:t>8</a:t>
            </a:fld>
            <a:endParaRPr lang="en-US"/>
          </a:p>
        </p:txBody>
      </p:sp>
    </p:spTree>
    <p:extLst>
      <p:ext uri="{BB962C8B-B14F-4D97-AF65-F5344CB8AC3E}">
        <p14:creationId xmlns:p14="http://schemas.microsoft.com/office/powerpoint/2010/main" val="389317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ran our algorithms, and these are the rules we came up with. We want a support and confidence to both be large and as close to 1 as possible.</a:t>
            </a:r>
          </a:p>
        </p:txBody>
      </p:sp>
      <p:sp>
        <p:nvSpPr>
          <p:cNvPr id="4" name="Slide Number Placeholder 3"/>
          <p:cNvSpPr>
            <a:spLocks noGrp="1"/>
          </p:cNvSpPr>
          <p:nvPr>
            <p:ph type="sldNum" sz="quarter" idx="5"/>
          </p:nvPr>
        </p:nvSpPr>
        <p:spPr/>
        <p:txBody>
          <a:bodyPr/>
          <a:lstStyle/>
          <a:p>
            <a:fld id="{205FA2D4-7437-49B4-BD1C-B4F92C9FD19F}" type="slidenum">
              <a:rPr lang="en-US" smtClean="0"/>
              <a:t>9</a:t>
            </a:fld>
            <a:endParaRPr lang="en-US"/>
          </a:p>
        </p:txBody>
      </p:sp>
    </p:spTree>
    <p:extLst>
      <p:ext uri="{BB962C8B-B14F-4D97-AF65-F5344CB8AC3E}">
        <p14:creationId xmlns:p14="http://schemas.microsoft.com/office/powerpoint/2010/main" val="9171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for our first rule, we have a really high confidence. This means that about half the people who were traveling for personal reasons were dissatisfied.</a:t>
            </a:r>
          </a:p>
        </p:txBody>
      </p:sp>
      <p:sp>
        <p:nvSpPr>
          <p:cNvPr id="4" name="Slide Number Placeholder 3"/>
          <p:cNvSpPr>
            <a:spLocks noGrp="1"/>
          </p:cNvSpPr>
          <p:nvPr>
            <p:ph type="sldNum" sz="quarter" idx="5"/>
          </p:nvPr>
        </p:nvSpPr>
        <p:spPr/>
        <p:txBody>
          <a:bodyPr/>
          <a:lstStyle/>
          <a:p>
            <a:fld id="{205FA2D4-7437-49B4-BD1C-B4F92C9FD19F}" type="slidenum">
              <a:rPr lang="en-US" smtClean="0"/>
              <a:t>10</a:t>
            </a:fld>
            <a:endParaRPr lang="en-US"/>
          </a:p>
        </p:txBody>
      </p:sp>
    </p:spTree>
    <p:extLst>
      <p:ext uri="{BB962C8B-B14F-4D97-AF65-F5344CB8AC3E}">
        <p14:creationId xmlns:p14="http://schemas.microsoft.com/office/powerpoint/2010/main" val="164925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further into our findings, we can also see that blue airline status and economy class </a:t>
            </a:r>
            <a:r>
              <a:rPr lang="en-US" dirty="0" err="1"/>
              <a:t>custoemrs</a:t>
            </a:r>
            <a:r>
              <a:rPr lang="en-US" dirty="0"/>
              <a:t> were also often unhappy. So it is these three groups of people we should look into.</a:t>
            </a:r>
          </a:p>
        </p:txBody>
      </p:sp>
      <p:sp>
        <p:nvSpPr>
          <p:cNvPr id="4" name="Slide Number Placeholder 3"/>
          <p:cNvSpPr>
            <a:spLocks noGrp="1"/>
          </p:cNvSpPr>
          <p:nvPr>
            <p:ph type="sldNum" sz="quarter" idx="5"/>
          </p:nvPr>
        </p:nvSpPr>
        <p:spPr/>
        <p:txBody>
          <a:bodyPr/>
          <a:lstStyle/>
          <a:p>
            <a:fld id="{205FA2D4-7437-49B4-BD1C-B4F92C9FD19F}" type="slidenum">
              <a:rPr lang="en-US" smtClean="0"/>
              <a:t>11</a:t>
            </a:fld>
            <a:endParaRPr lang="en-US"/>
          </a:p>
        </p:txBody>
      </p:sp>
    </p:spTree>
    <p:extLst>
      <p:ext uri="{BB962C8B-B14F-4D97-AF65-F5344CB8AC3E}">
        <p14:creationId xmlns:p14="http://schemas.microsoft.com/office/powerpoint/2010/main" val="166171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A2C4F8A-77A7-4B83-9584-DAC538E6E69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397397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C4F8A-77A7-4B83-9584-DAC538E6E69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330929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C4F8A-77A7-4B83-9584-DAC538E6E694}"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67915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C4F8A-77A7-4B83-9584-DAC538E6E69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159561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AA2C4F8A-77A7-4B83-9584-DAC538E6E69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167757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A2C4F8A-77A7-4B83-9584-DAC538E6E694}" type="datetimeFigureOut">
              <a:rPr lang="en-US" smtClean="0"/>
              <a:t>12/6/2018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286078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AA2C4F8A-77A7-4B83-9584-DAC538E6E694}"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BA58E-C135-415D-976A-D229559FA73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517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C4F8A-77A7-4B83-9584-DAC538E6E694}"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162100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C4F8A-77A7-4B83-9584-DAC538E6E694}"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112746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AA2C4F8A-77A7-4B83-9584-DAC538E6E694}" type="datetimeFigureOut">
              <a:rPr lang="en-US" smtClean="0"/>
              <a:t>12/6/2018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300407700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A2C4F8A-77A7-4B83-9584-DAC538E6E694}" type="datetimeFigureOut">
              <a:rPr lang="en-US" smtClean="0"/>
              <a:t>12/6/2018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B7BA58E-C135-415D-976A-D229559FA736}" type="slidenum">
              <a:rPr lang="en-US" smtClean="0"/>
              <a:t>‹#›</a:t>
            </a:fld>
            <a:endParaRPr lang="en-US"/>
          </a:p>
        </p:txBody>
      </p:sp>
    </p:spTree>
    <p:extLst>
      <p:ext uri="{BB962C8B-B14F-4D97-AF65-F5344CB8AC3E}">
        <p14:creationId xmlns:p14="http://schemas.microsoft.com/office/powerpoint/2010/main" val="26104290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A2C4F8A-77A7-4B83-9584-DAC538E6E694}" type="datetimeFigureOut">
              <a:rPr lang="en-US" smtClean="0"/>
              <a:t>12/6/2018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AB7BA58E-C135-415D-976A-D229559FA736}" type="slidenum">
              <a:rPr lang="en-US" smtClean="0"/>
              <a:t>‹#›</a:t>
            </a:fld>
            <a:endParaRPr lang="en-US"/>
          </a:p>
        </p:txBody>
      </p:sp>
    </p:spTree>
    <p:extLst>
      <p:ext uri="{BB962C8B-B14F-4D97-AF65-F5344CB8AC3E}">
        <p14:creationId xmlns:p14="http://schemas.microsoft.com/office/powerpoint/2010/main" val="3445003976"/>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9.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0.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1.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2.xml"/><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3.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4.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CBEB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161F-9059-42EA-B73A-C7D70338395D}"/>
              </a:ext>
            </a:extLst>
          </p:cNvPr>
          <p:cNvSpPr>
            <a:spLocks noGrp="1"/>
          </p:cNvSpPr>
          <p:nvPr>
            <p:ph type="ctrTitle"/>
          </p:nvPr>
        </p:nvSpPr>
        <p:spPr>
          <a:xfrm>
            <a:off x="432212" y="2254102"/>
            <a:ext cx="6804836" cy="2349796"/>
          </a:xfrm>
        </p:spPr>
        <p:txBody>
          <a:bodyPr>
            <a:normAutofit/>
          </a:bodyPr>
          <a:lstStyle/>
          <a:p>
            <a:r>
              <a:rPr lang="en-US" dirty="0"/>
              <a:t>Analysis of customer satisfaction in airlines</a:t>
            </a:r>
          </a:p>
        </p:txBody>
      </p:sp>
      <p:sp>
        <p:nvSpPr>
          <p:cNvPr id="23" name="Rectangle 20">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615E09B-74D9-4B9E-92DE-25327936ABDC}"/>
              </a:ext>
            </a:extLst>
          </p:cNvPr>
          <p:cNvSpPr>
            <a:spLocks noGrp="1"/>
          </p:cNvSpPr>
          <p:nvPr>
            <p:ph type="subTitle" idx="1"/>
          </p:nvPr>
        </p:nvSpPr>
        <p:spPr>
          <a:xfrm>
            <a:off x="8129873" y="2173266"/>
            <a:ext cx="3657119" cy="2511468"/>
          </a:xfrm>
        </p:spPr>
        <p:txBody>
          <a:bodyPr anchor="ctr">
            <a:normAutofit lnSpcReduction="10000"/>
          </a:bodyPr>
          <a:lstStyle/>
          <a:p>
            <a:r>
              <a:rPr lang="en-US" dirty="0">
                <a:solidFill>
                  <a:schemeClr val="bg1">
                    <a:lumMod val="75000"/>
                    <a:lumOff val="25000"/>
                  </a:schemeClr>
                </a:solidFill>
              </a:rPr>
              <a:t>Rushil Anand</a:t>
            </a:r>
          </a:p>
          <a:p>
            <a:r>
              <a:rPr lang="en-US" dirty="0">
                <a:solidFill>
                  <a:schemeClr val="bg1">
                    <a:lumMod val="75000"/>
                    <a:lumOff val="25000"/>
                  </a:schemeClr>
                </a:solidFill>
              </a:rPr>
              <a:t>Jack Dunn</a:t>
            </a:r>
          </a:p>
          <a:p>
            <a:r>
              <a:rPr lang="en-US" dirty="0">
                <a:solidFill>
                  <a:schemeClr val="bg1">
                    <a:lumMod val="75000"/>
                    <a:lumOff val="25000"/>
                  </a:schemeClr>
                </a:solidFill>
              </a:rPr>
              <a:t>Arpit Sharma</a:t>
            </a:r>
          </a:p>
          <a:p>
            <a:r>
              <a:rPr lang="en-US" dirty="0">
                <a:solidFill>
                  <a:schemeClr val="bg1">
                    <a:lumMod val="75000"/>
                    <a:lumOff val="25000"/>
                  </a:schemeClr>
                </a:solidFill>
              </a:rPr>
              <a:t>Vedika Shenoy</a:t>
            </a:r>
          </a:p>
          <a:p>
            <a:r>
              <a:rPr lang="en-US" dirty="0">
                <a:solidFill>
                  <a:schemeClr val="bg1">
                    <a:lumMod val="75000"/>
                    <a:lumOff val="25000"/>
                  </a:schemeClr>
                </a:solidFill>
              </a:rPr>
              <a:t>Sayali Suryawanshi</a:t>
            </a:r>
          </a:p>
          <a:p>
            <a:r>
              <a:rPr lang="en-US" dirty="0">
                <a:solidFill>
                  <a:schemeClr val="bg1">
                    <a:lumMod val="75000"/>
                    <a:lumOff val="25000"/>
                  </a:schemeClr>
                </a:solidFill>
              </a:rPr>
              <a:t>Latika Wadhwa</a:t>
            </a:r>
          </a:p>
        </p:txBody>
      </p:sp>
    </p:spTree>
    <p:extLst>
      <p:ext uri="{BB962C8B-B14F-4D97-AF65-F5344CB8AC3E}">
        <p14:creationId xmlns:p14="http://schemas.microsoft.com/office/powerpoint/2010/main" val="24089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070A2A-AD71-4468-94F7-D9941474AC0C}"/>
              </a:ext>
            </a:extLst>
          </p:cNvPr>
          <p:cNvGraphicFramePr>
            <a:graphicFrameLocks noGrp="1"/>
          </p:cNvGraphicFramePr>
          <p:nvPr>
            <p:extLst>
              <p:ext uri="{D42A27DB-BD31-4B8C-83A1-F6EECF244321}">
                <p14:modId xmlns:p14="http://schemas.microsoft.com/office/powerpoint/2010/main" val="3275360513"/>
              </p:ext>
            </p:extLst>
          </p:nvPr>
        </p:nvGraphicFramePr>
        <p:xfrm>
          <a:off x="1702481" y="341032"/>
          <a:ext cx="8787038" cy="6175936"/>
        </p:xfrm>
        <a:graphic>
          <a:graphicData uri="http://schemas.openxmlformats.org/drawingml/2006/table">
            <a:tbl>
              <a:tblPr firstRow="1" firstCol="1" bandRow="1">
                <a:tableStyleId>{5C22544A-7EE6-4342-B048-85BDC9FD1C3A}</a:tableStyleId>
              </a:tblPr>
              <a:tblGrid>
                <a:gridCol w="3708418">
                  <a:extLst>
                    <a:ext uri="{9D8B030D-6E8A-4147-A177-3AD203B41FA5}">
                      <a16:colId xmlns:a16="http://schemas.microsoft.com/office/drawing/2014/main" val="2935003026"/>
                    </a:ext>
                  </a:extLst>
                </a:gridCol>
                <a:gridCol w="2537222">
                  <a:extLst>
                    <a:ext uri="{9D8B030D-6E8A-4147-A177-3AD203B41FA5}">
                      <a16:colId xmlns:a16="http://schemas.microsoft.com/office/drawing/2014/main" val="2143348770"/>
                    </a:ext>
                  </a:extLst>
                </a:gridCol>
                <a:gridCol w="2541398">
                  <a:extLst>
                    <a:ext uri="{9D8B030D-6E8A-4147-A177-3AD203B41FA5}">
                      <a16:colId xmlns:a16="http://schemas.microsoft.com/office/drawing/2014/main" val="375352731"/>
                    </a:ext>
                  </a:extLst>
                </a:gridCol>
              </a:tblGrid>
              <a:tr h="771992">
                <a:tc>
                  <a:txBody>
                    <a:bodyPr/>
                    <a:lstStyle/>
                    <a:p>
                      <a:pPr marL="0" marR="0" algn="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support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confidence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7703440"/>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380076581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3956348"/>
                  </a:ext>
                </a:extLst>
              </a:tr>
              <a:tr h="771992">
                <a:tc>
                  <a:txBody>
                    <a:bodyPr/>
                    <a:lstStyle/>
                    <a:p>
                      <a:pPr marL="0" marR="0" algn="r">
                        <a:lnSpc>
                          <a:spcPct val="107000"/>
                        </a:lnSpc>
                        <a:spcBef>
                          <a:spcPts val="0"/>
                        </a:spcBef>
                        <a:spcAft>
                          <a:spcPts val="0"/>
                        </a:spcAft>
                      </a:pPr>
                      <a:r>
                        <a:rPr lang="en-US" sz="2400" dirty="0">
                          <a:effectLst/>
                        </a:rPr>
                        <a:t>Economy Class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1343225"/>
                  </a:ext>
                </a:extLst>
              </a:tr>
              <a:tr h="771992">
                <a:tc>
                  <a:txBody>
                    <a:bodyPr/>
                    <a:lstStyle/>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2015525"/>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9080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5767797"/>
                  </a:ext>
                </a:extLst>
              </a:tr>
              <a:tr h="771992">
                <a:tc>
                  <a:txBody>
                    <a:bodyPr/>
                    <a:lstStyle/>
                    <a:p>
                      <a:pPr marL="0" marR="0" algn="r">
                        <a:lnSpc>
                          <a:spcPct val="107000"/>
                        </a:lnSpc>
                        <a:spcBef>
                          <a:spcPts val="0"/>
                        </a:spcBef>
                        <a:spcAft>
                          <a:spcPts val="0"/>
                        </a:spcAft>
                      </a:pPr>
                      <a:r>
                        <a:rPr lang="en-US" sz="2400" dirty="0">
                          <a:effectLst/>
                        </a:rPr>
                        <a:t>Economy Class,</a:t>
                      </a: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5133382"/>
                  </a:ext>
                </a:extLst>
              </a:tr>
            </a:tbl>
          </a:graphicData>
        </a:graphic>
      </p:graphicFrame>
    </p:spTree>
    <p:extLst>
      <p:ext uri="{BB962C8B-B14F-4D97-AF65-F5344CB8AC3E}">
        <p14:creationId xmlns:p14="http://schemas.microsoft.com/office/powerpoint/2010/main" val="212177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070A2A-AD71-4468-94F7-D9941474AC0C}"/>
              </a:ext>
            </a:extLst>
          </p:cNvPr>
          <p:cNvGraphicFramePr>
            <a:graphicFrameLocks noGrp="1"/>
          </p:cNvGraphicFramePr>
          <p:nvPr>
            <p:extLst>
              <p:ext uri="{D42A27DB-BD31-4B8C-83A1-F6EECF244321}">
                <p14:modId xmlns:p14="http://schemas.microsoft.com/office/powerpoint/2010/main" val="527918243"/>
              </p:ext>
            </p:extLst>
          </p:nvPr>
        </p:nvGraphicFramePr>
        <p:xfrm>
          <a:off x="1702481" y="341032"/>
          <a:ext cx="8787038" cy="6175936"/>
        </p:xfrm>
        <a:graphic>
          <a:graphicData uri="http://schemas.openxmlformats.org/drawingml/2006/table">
            <a:tbl>
              <a:tblPr firstRow="1" firstCol="1" bandRow="1">
                <a:tableStyleId>{5C22544A-7EE6-4342-B048-85BDC9FD1C3A}</a:tableStyleId>
              </a:tblPr>
              <a:tblGrid>
                <a:gridCol w="3708418">
                  <a:extLst>
                    <a:ext uri="{9D8B030D-6E8A-4147-A177-3AD203B41FA5}">
                      <a16:colId xmlns:a16="http://schemas.microsoft.com/office/drawing/2014/main" val="2935003026"/>
                    </a:ext>
                  </a:extLst>
                </a:gridCol>
                <a:gridCol w="2537222">
                  <a:extLst>
                    <a:ext uri="{9D8B030D-6E8A-4147-A177-3AD203B41FA5}">
                      <a16:colId xmlns:a16="http://schemas.microsoft.com/office/drawing/2014/main" val="2143348770"/>
                    </a:ext>
                  </a:extLst>
                </a:gridCol>
                <a:gridCol w="2541398">
                  <a:extLst>
                    <a:ext uri="{9D8B030D-6E8A-4147-A177-3AD203B41FA5}">
                      <a16:colId xmlns:a16="http://schemas.microsoft.com/office/drawing/2014/main" val="375352731"/>
                    </a:ext>
                  </a:extLst>
                </a:gridCol>
              </a:tblGrid>
              <a:tr h="771992">
                <a:tc>
                  <a:txBody>
                    <a:bodyPr/>
                    <a:lstStyle/>
                    <a:p>
                      <a:pPr marL="0" marR="0" algn="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support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confidence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7703440"/>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380076581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913956348"/>
                  </a:ext>
                </a:extLst>
              </a:tr>
              <a:tr h="771992">
                <a:tc>
                  <a:txBody>
                    <a:bodyPr/>
                    <a:lstStyle/>
                    <a:p>
                      <a:pPr marL="0" marR="0" algn="r">
                        <a:lnSpc>
                          <a:spcPct val="107000"/>
                        </a:lnSpc>
                        <a:spcBef>
                          <a:spcPts val="0"/>
                        </a:spcBef>
                        <a:spcAft>
                          <a:spcPts val="0"/>
                        </a:spcAft>
                      </a:pPr>
                      <a:r>
                        <a:rPr lang="en-US" sz="2400" dirty="0">
                          <a:effectLst/>
                        </a:rPr>
                        <a:t>Economy Class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extLst>
                  <a:ext uri="{0D108BD9-81ED-4DB2-BD59-A6C34878D82A}">
                    <a16:rowId xmlns:a16="http://schemas.microsoft.com/office/drawing/2014/main" val="1171343225"/>
                  </a:ext>
                </a:extLst>
              </a:tr>
              <a:tr h="771992">
                <a:tc>
                  <a:txBody>
                    <a:bodyPr/>
                    <a:lstStyle/>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2015525"/>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9080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5767797"/>
                  </a:ext>
                </a:extLst>
              </a:tr>
              <a:tr h="771992">
                <a:tc>
                  <a:txBody>
                    <a:bodyPr/>
                    <a:lstStyle/>
                    <a:p>
                      <a:pPr marL="0" marR="0" algn="r">
                        <a:lnSpc>
                          <a:spcPct val="107000"/>
                        </a:lnSpc>
                        <a:spcBef>
                          <a:spcPts val="0"/>
                        </a:spcBef>
                        <a:spcAft>
                          <a:spcPts val="0"/>
                        </a:spcAft>
                      </a:pPr>
                      <a:r>
                        <a:rPr lang="en-US" sz="2400" dirty="0">
                          <a:effectLst/>
                        </a:rPr>
                        <a:t>Economy Class,</a:t>
                      </a: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5133382"/>
                  </a:ext>
                </a:extLst>
              </a:tr>
            </a:tbl>
          </a:graphicData>
        </a:graphic>
      </p:graphicFrame>
    </p:spTree>
    <p:extLst>
      <p:ext uri="{BB962C8B-B14F-4D97-AF65-F5344CB8AC3E}">
        <p14:creationId xmlns:p14="http://schemas.microsoft.com/office/powerpoint/2010/main" val="2240919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15D7364-5593-41A2-87B7-7DFFC38B69D2}"/>
              </a:ext>
            </a:extLst>
          </p:cNvPr>
          <p:cNvGraphicFramePr/>
          <p:nvPr>
            <p:extLst>
              <p:ext uri="{D42A27DB-BD31-4B8C-83A1-F6EECF244321}">
                <p14:modId xmlns:p14="http://schemas.microsoft.com/office/powerpoint/2010/main" val="274413048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964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D641D6-3EAB-4481-9622-C94B66F03416}"/>
              </a:ext>
            </a:extLst>
          </p:cNvPr>
          <p:cNvSpPr>
            <a:spLocks noGrp="1"/>
          </p:cNvSpPr>
          <p:nvPr>
            <p:ph type="title"/>
          </p:nvPr>
        </p:nvSpPr>
        <p:spPr/>
        <p:txBody>
          <a:bodyPr/>
          <a:lstStyle/>
          <a:p>
            <a:r>
              <a:rPr lang="en-US" dirty="0"/>
              <a:t>Linear Regression</a:t>
            </a:r>
          </a:p>
        </p:txBody>
      </p:sp>
      <p:sp>
        <p:nvSpPr>
          <p:cNvPr id="5" name="Text Placeholder 4">
            <a:extLst>
              <a:ext uri="{FF2B5EF4-FFF2-40B4-BE49-F238E27FC236}">
                <a16:creationId xmlns:a16="http://schemas.microsoft.com/office/drawing/2014/main" id="{7137431C-ACE7-419F-A9C4-9B4A3E6FFC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430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AC201E7B-337E-4EC6-8F6D-CC5A9560BC16}"/>
              </a:ext>
            </a:extLst>
          </p:cNvPr>
          <p:cNvGraphicFramePr/>
          <p:nvPr>
            <p:extLst>
              <p:ext uri="{D42A27DB-BD31-4B8C-83A1-F6EECF244321}">
                <p14:modId xmlns:p14="http://schemas.microsoft.com/office/powerpoint/2010/main" val="53583526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24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764735D-9329-441B-8079-F493C8DBEAF8}"/>
              </a:ext>
            </a:extLst>
          </p:cNvPr>
          <p:cNvGraphicFramePr>
            <a:graphicFrameLocks noGrp="1"/>
          </p:cNvGraphicFramePr>
          <p:nvPr>
            <p:ph idx="1"/>
            <p:extLst>
              <p:ext uri="{D42A27DB-BD31-4B8C-83A1-F6EECF244321}">
                <p14:modId xmlns:p14="http://schemas.microsoft.com/office/powerpoint/2010/main" val="2961429564"/>
              </p:ext>
            </p:extLst>
          </p:nvPr>
        </p:nvGraphicFramePr>
        <p:xfrm>
          <a:off x="635000" y="762000"/>
          <a:ext cx="11163300" cy="5143500"/>
        </p:xfrm>
        <a:graphic>
          <a:graphicData uri="http://schemas.openxmlformats.org/drawingml/2006/table">
            <a:tbl>
              <a:tblPr firstRow="1" bandRow="1">
                <a:tableStyleId>{5C22544A-7EE6-4342-B048-85BDC9FD1C3A}</a:tableStyleId>
              </a:tblPr>
              <a:tblGrid>
                <a:gridCol w="4084621">
                  <a:extLst>
                    <a:ext uri="{9D8B030D-6E8A-4147-A177-3AD203B41FA5}">
                      <a16:colId xmlns:a16="http://schemas.microsoft.com/office/drawing/2014/main" val="268182034"/>
                    </a:ext>
                  </a:extLst>
                </a:gridCol>
                <a:gridCol w="2446688">
                  <a:extLst>
                    <a:ext uri="{9D8B030D-6E8A-4147-A177-3AD203B41FA5}">
                      <a16:colId xmlns:a16="http://schemas.microsoft.com/office/drawing/2014/main" val="2778380374"/>
                    </a:ext>
                  </a:extLst>
                </a:gridCol>
                <a:gridCol w="2185303">
                  <a:extLst>
                    <a:ext uri="{9D8B030D-6E8A-4147-A177-3AD203B41FA5}">
                      <a16:colId xmlns:a16="http://schemas.microsoft.com/office/drawing/2014/main" val="3241464159"/>
                    </a:ext>
                  </a:extLst>
                </a:gridCol>
                <a:gridCol w="2446688">
                  <a:extLst>
                    <a:ext uri="{9D8B030D-6E8A-4147-A177-3AD203B41FA5}">
                      <a16:colId xmlns:a16="http://schemas.microsoft.com/office/drawing/2014/main" val="2648295440"/>
                    </a:ext>
                  </a:extLst>
                </a:gridCol>
              </a:tblGrid>
              <a:tr h="535782">
                <a:tc>
                  <a:txBody>
                    <a:bodyPr/>
                    <a:lstStyle/>
                    <a:p>
                      <a:r>
                        <a:rPr lang="en-US" sz="2400" dirty="0"/>
                        <a:t>Factors</a:t>
                      </a:r>
                    </a:p>
                  </a:txBody>
                  <a:tcPr>
                    <a:lnB w="28575" cap="flat" cmpd="sng" algn="ctr">
                      <a:solidFill>
                        <a:schemeClr val="tx1"/>
                      </a:solidFill>
                      <a:prstDash val="solid"/>
                      <a:round/>
                      <a:headEnd type="none" w="med" len="med"/>
                      <a:tailEnd type="none" w="med" len="med"/>
                    </a:lnB>
                  </a:tcPr>
                </a:tc>
                <a:tc>
                  <a:txBody>
                    <a:bodyPr/>
                    <a:lstStyle/>
                    <a:p>
                      <a:r>
                        <a:rPr lang="en-US" sz="2400" dirty="0"/>
                        <a:t>Adj R-Squared</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Factors</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Adj R-Squared</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61001"/>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Delay in Arrival Greater than 5 minutes</a:t>
                      </a:r>
                    </a:p>
                  </a:txBody>
                  <a:tcPr anchor="ct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0.435</a:t>
                      </a:r>
                      <a:endParaRPr lang="en-US" sz="2400" kern="1200" dirty="0">
                        <a:solidFill>
                          <a:schemeClr val="dk1"/>
                        </a:solidFill>
                        <a:effectLst/>
                        <a:latin typeface="+mn-lt"/>
                        <a:ea typeface="+mn-ea"/>
                        <a:cs typeface="+mn-cs"/>
                      </a:endParaRPr>
                    </a:p>
                    <a:p>
                      <a:pPr algn="ctr"/>
                      <a:endParaRPr lang="en-US" sz="24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Gender</a:t>
                      </a:r>
                    </a:p>
                    <a:p>
                      <a:pPr algn="r"/>
                      <a:endParaRPr lang="en-US" sz="24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2400" b="1" kern="1200" dirty="0">
                          <a:solidFill>
                            <a:schemeClr val="dk1"/>
                          </a:solidFill>
                          <a:effectLst/>
                          <a:latin typeface="+mn-lt"/>
                          <a:ea typeface="+mn-ea"/>
                          <a:cs typeface="+mn-cs"/>
                        </a:rPr>
                        <a:t>0.3385</a:t>
                      </a:r>
                      <a:endParaRPr lang="en-US" sz="2400"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7771846"/>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Flight Cancelled</a:t>
                      </a:r>
                    </a:p>
                  </a:txBody>
                  <a:tcPr anchor="ctr"/>
                </a:tc>
                <a:tc>
                  <a:txBody>
                    <a:bodyPr/>
                    <a:lstStyle/>
                    <a:p>
                      <a:pPr algn="ctr"/>
                      <a:r>
                        <a:rPr lang="en-US" sz="2400" b="1" kern="1200" dirty="0">
                          <a:solidFill>
                            <a:schemeClr val="dk1"/>
                          </a:solidFill>
                          <a:effectLst/>
                          <a:latin typeface="+mn-lt"/>
                          <a:ea typeface="+mn-ea"/>
                          <a:cs typeface="+mn-cs"/>
                        </a:rPr>
                        <a:t> 0.4089</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algn="r"/>
                      <a:endParaRPr lang="en-US" sz="2400" b="1" kern="1200" dirty="0">
                        <a:solidFill>
                          <a:schemeClr val="dk1"/>
                        </a:solidFill>
                        <a:effectLst/>
                        <a:latin typeface="+mn-lt"/>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0.3358</a:t>
                      </a:r>
                      <a:endParaRPr lang="en-US" sz="2400" kern="1200" dirty="0">
                        <a:solidFill>
                          <a:schemeClr val="dk1"/>
                        </a:solidFill>
                        <a:effectLst/>
                        <a:latin typeface="+mn-lt"/>
                        <a:ea typeface="+mn-ea"/>
                        <a:cs typeface="+mn-cs"/>
                      </a:endParaRPr>
                    </a:p>
                    <a:p>
                      <a:pPr algn="ctr"/>
                      <a:endParaRPr lang="en-US" sz="24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09534478"/>
                  </a:ext>
                </a:extLst>
              </a:tr>
              <a:tr h="9644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tc>
                <a:tc>
                  <a:txBody>
                    <a:bodyPr/>
                    <a:lstStyle/>
                    <a:p>
                      <a:pPr algn="ctr"/>
                      <a:r>
                        <a:rPr lang="en-US" sz="2400" b="1" kern="1200" dirty="0">
                          <a:solidFill>
                            <a:schemeClr val="dk1"/>
                          </a:solidFill>
                          <a:effectLst/>
                          <a:latin typeface="+mn-lt"/>
                          <a:ea typeface="+mn-ea"/>
                          <a:cs typeface="+mn-cs"/>
                        </a:rPr>
                        <a:t>0.4084</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lnL w="28575" cap="flat" cmpd="sng" algn="ctr">
                      <a:solidFill>
                        <a:schemeClr val="tx1"/>
                      </a:solidFill>
                      <a:prstDash val="solid"/>
                      <a:round/>
                      <a:headEnd type="none" w="med" len="med"/>
                      <a:tailEnd type="none" w="med" len="med"/>
                    </a:lnL>
                  </a:tcPr>
                </a:tc>
                <a:tc>
                  <a:txBody>
                    <a:bodyPr/>
                    <a:lstStyle/>
                    <a:p>
                      <a:pPr algn="ctr"/>
                      <a:r>
                        <a:rPr lang="en-US" sz="2400" b="1" kern="1200" dirty="0">
                          <a:solidFill>
                            <a:schemeClr val="dk1"/>
                          </a:solidFill>
                          <a:effectLst/>
                          <a:latin typeface="+mn-lt"/>
                          <a:ea typeface="+mn-ea"/>
                          <a:cs typeface="+mn-cs"/>
                        </a:rPr>
                        <a:t>0.335</a:t>
                      </a:r>
                    </a:p>
                  </a:txBody>
                  <a:tcPr anchor="ctr"/>
                </a:tc>
                <a:extLst>
                  <a:ext uri="{0D108BD9-81ED-4DB2-BD59-A6C34878D82A}">
                    <a16:rowId xmlns:a16="http://schemas.microsoft.com/office/drawing/2014/main" val="1261438329"/>
                  </a:ext>
                </a:extLst>
              </a:tr>
            </a:tbl>
          </a:graphicData>
        </a:graphic>
      </p:graphicFrame>
    </p:spTree>
    <p:extLst>
      <p:ext uri="{BB962C8B-B14F-4D97-AF65-F5344CB8AC3E}">
        <p14:creationId xmlns:p14="http://schemas.microsoft.com/office/powerpoint/2010/main" val="252413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764735D-9329-441B-8079-F493C8DBEAF8}"/>
              </a:ext>
            </a:extLst>
          </p:cNvPr>
          <p:cNvGraphicFramePr>
            <a:graphicFrameLocks noGrp="1"/>
          </p:cNvGraphicFramePr>
          <p:nvPr>
            <p:ph idx="1"/>
            <p:extLst>
              <p:ext uri="{D42A27DB-BD31-4B8C-83A1-F6EECF244321}">
                <p14:modId xmlns:p14="http://schemas.microsoft.com/office/powerpoint/2010/main" val="752570884"/>
              </p:ext>
            </p:extLst>
          </p:nvPr>
        </p:nvGraphicFramePr>
        <p:xfrm>
          <a:off x="635000" y="762000"/>
          <a:ext cx="11163300" cy="5143500"/>
        </p:xfrm>
        <a:graphic>
          <a:graphicData uri="http://schemas.openxmlformats.org/drawingml/2006/table">
            <a:tbl>
              <a:tblPr firstRow="1" bandRow="1">
                <a:tableStyleId>{5C22544A-7EE6-4342-B048-85BDC9FD1C3A}</a:tableStyleId>
              </a:tblPr>
              <a:tblGrid>
                <a:gridCol w="4084621">
                  <a:extLst>
                    <a:ext uri="{9D8B030D-6E8A-4147-A177-3AD203B41FA5}">
                      <a16:colId xmlns:a16="http://schemas.microsoft.com/office/drawing/2014/main" val="268182034"/>
                    </a:ext>
                  </a:extLst>
                </a:gridCol>
                <a:gridCol w="2446688">
                  <a:extLst>
                    <a:ext uri="{9D8B030D-6E8A-4147-A177-3AD203B41FA5}">
                      <a16:colId xmlns:a16="http://schemas.microsoft.com/office/drawing/2014/main" val="2778380374"/>
                    </a:ext>
                  </a:extLst>
                </a:gridCol>
                <a:gridCol w="2185303">
                  <a:extLst>
                    <a:ext uri="{9D8B030D-6E8A-4147-A177-3AD203B41FA5}">
                      <a16:colId xmlns:a16="http://schemas.microsoft.com/office/drawing/2014/main" val="3241464159"/>
                    </a:ext>
                  </a:extLst>
                </a:gridCol>
                <a:gridCol w="2446688">
                  <a:extLst>
                    <a:ext uri="{9D8B030D-6E8A-4147-A177-3AD203B41FA5}">
                      <a16:colId xmlns:a16="http://schemas.microsoft.com/office/drawing/2014/main" val="2648295440"/>
                    </a:ext>
                  </a:extLst>
                </a:gridCol>
              </a:tblGrid>
              <a:tr h="535782">
                <a:tc>
                  <a:txBody>
                    <a:bodyPr/>
                    <a:lstStyle/>
                    <a:p>
                      <a:r>
                        <a:rPr lang="en-US" sz="2400" dirty="0"/>
                        <a:t>Factors</a:t>
                      </a:r>
                    </a:p>
                  </a:txBody>
                  <a:tcPr>
                    <a:lnB w="28575" cap="flat" cmpd="sng" algn="ctr">
                      <a:solidFill>
                        <a:schemeClr val="tx1"/>
                      </a:solidFill>
                      <a:prstDash val="solid"/>
                      <a:round/>
                      <a:headEnd type="none" w="med" len="med"/>
                      <a:tailEnd type="none" w="med" len="med"/>
                    </a:lnB>
                  </a:tcPr>
                </a:tc>
                <a:tc>
                  <a:txBody>
                    <a:bodyPr/>
                    <a:lstStyle/>
                    <a:p>
                      <a:r>
                        <a:rPr lang="en-US" sz="2400" dirty="0"/>
                        <a:t>Adj R-Squared</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Factors</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Adj R-Squared</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61001"/>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Delay in Arrival Greater than 5 minutes</a:t>
                      </a:r>
                    </a:p>
                  </a:txBody>
                  <a:tcPr anchor="ctr">
                    <a:lnT w="28575" cap="flat" cmpd="sng" algn="ctr">
                      <a:solidFill>
                        <a:schemeClr val="tx1"/>
                      </a:solidFill>
                      <a:prstDash val="solid"/>
                      <a:round/>
                      <a:headEnd type="none" w="med" len="med"/>
                      <a:tailEnd type="none" w="med" len="med"/>
                    </a:lnT>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0.435</a:t>
                      </a:r>
                      <a:endParaRPr lang="en-US" sz="2400" kern="1200" dirty="0">
                        <a:solidFill>
                          <a:schemeClr val="dk1"/>
                        </a:solidFill>
                        <a:effectLst/>
                        <a:latin typeface="+mn-lt"/>
                        <a:ea typeface="+mn-ea"/>
                        <a:cs typeface="+mn-cs"/>
                      </a:endParaRPr>
                    </a:p>
                    <a:p>
                      <a:pPr algn="ctr"/>
                      <a:endParaRPr lang="en-US" sz="24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Gender</a:t>
                      </a:r>
                    </a:p>
                    <a:p>
                      <a:pPr algn="r"/>
                      <a:endParaRPr lang="en-US" sz="24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2400" b="1" kern="1200" dirty="0">
                          <a:solidFill>
                            <a:schemeClr val="dk1"/>
                          </a:solidFill>
                          <a:effectLst/>
                          <a:latin typeface="+mn-lt"/>
                          <a:ea typeface="+mn-ea"/>
                          <a:cs typeface="+mn-cs"/>
                        </a:rPr>
                        <a:t>0.3385</a:t>
                      </a:r>
                      <a:endParaRPr lang="en-US" sz="2400"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7771846"/>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Flight Cancelled</a:t>
                      </a:r>
                    </a:p>
                  </a:txBody>
                  <a:tcPr anchor="ctr"/>
                </a:tc>
                <a:tc>
                  <a:txBody>
                    <a:bodyPr/>
                    <a:lstStyle/>
                    <a:p>
                      <a:pPr algn="ctr"/>
                      <a:r>
                        <a:rPr lang="en-US" sz="2400" b="1" kern="1200" dirty="0">
                          <a:solidFill>
                            <a:schemeClr val="dk1"/>
                          </a:solidFill>
                          <a:effectLst/>
                          <a:latin typeface="+mn-lt"/>
                          <a:ea typeface="+mn-ea"/>
                          <a:cs typeface="+mn-cs"/>
                        </a:rPr>
                        <a:t> 0.4089</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algn="r"/>
                      <a:endParaRPr lang="en-US" sz="2400" b="1" kern="1200" dirty="0">
                        <a:solidFill>
                          <a:schemeClr val="dk1"/>
                        </a:solidFill>
                        <a:effectLst/>
                        <a:latin typeface="+mn-lt"/>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0.3358</a:t>
                      </a:r>
                      <a:endParaRPr lang="en-US" sz="2400" kern="1200" dirty="0">
                        <a:solidFill>
                          <a:schemeClr val="dk1"/>
                        </a:solidFill>
                        <a:effectLst/>
                        <a:latin typeface="+mn-lt"/>
                        <a:ea typeface="+mn-ea"/>
                        <a:cs typeface="+mn-cs"/>
                      </a:endParaRPr>
                    </a:p>
                    <a:p>
                      <a:pPr algn="ctr"/>
                      <a:endParaRPr lang="en-US" sz="24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09534478"/>
                  </a:ext>
                </a:extLst>
              </a:tr>
              <a:tr h="9644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tc>
                <a:tc>
                  <a:txBody>
                    <a:bodyPr/>
                    <a:lstStyle/>
                    <a:p>
                      <a:pPr algn="ctr"/>
                      <a:r>
                        <a:rPr lang="en-US" sz="2400" b="1" kern="1200" dirty="0">
                          <a:solidFill>
                            <a:schemeClr val="dk1"/>
                          </a:solidFill>
                          <a:effectLst/>
                          <a:latin typeface="+mn-lt"/>
                          <a:ea typeface="+mn-ea"/>
                          <a:cs typeface="+mn-cs"/>
                        </a:rPr>
                        <a:t>0.4084</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lnL w="28575" cap="flat" cmpd="sng" algn="ctr">
                      <a:solidFill>
                        <a:schemeClr val="tx1"/>
                      </a:solidFill>
                      <a:prstDash val="solid"/>
                      <a:round/>
                      <a:headEnd type="none" w="med" len="med"/>
                      <a:tailEnd type="none" w="med" len="med"/>
                    </a:lnL>
                  </a:tcPr>
                </a:tc>
                <a:tc>
                  <a:txBody>
                    <a:bodyPr/>
                    <a:lstStyle/>
                    <a:p>
                      <a:pPr algn="ctr"/>
                      <a:r>
                        <a:rPr lang="en-US" sz="2400" b="1" kern="1200" dirty="0">
                          <a:solidFill>
                            <a:schemeClr val="dk1"/>
                          </a:solidFill>
                          <a:effectLst/>
                          <a:latin typeface="+mn-lt"/>
                          <a:ea typeface="+mn-ea"/>
                          <a:cs typeface="+mn-cs"/>
                        </a:rPr>
                        <a:t>0.335</a:t>
                      </a:r>
                    </a:p>
                  </a:txBody>
                  <a:tcPr anchor="ctr"/>
                </a:tc>
                <a:extLst>
                  <a:ext uri="{0D108BD9-81ED-4DB2-BD59-A6C34878D82A}">
                    <a16:rowId xmlns:a16="http://schemas.microsoft.com/office/drawing/2014/main" val="1261438329"/>
                  </a:ext>
                </a:extLst>
              </a:tr>
            </a:tbl>
          </a:graphicData>
        </a:graphic>
      </p:graphicFrame>
    </p:spTree>
    <p:extLst>
      <p:ext uri="{BB962C8B-B14F-4D97-AF65-F5344CB8AC3E}">
        <p14:creationId xmlns:p14="http://schemas.microsoft.com/office/powerpoint/2010/main" val="107044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764735D-9329-441B-8079-F493C8DBEAF8}"/>
              </a:ext>
            </a:extLst>
          </p:cNvPr>
          <p:cNvGraphicFramePr>
            <a:graphicFrameLocks noGrp="1"/>
          </p:cNvGraphicFramePr>
          <p:nvPr>
            <p:ph idx="1"/>
            <p:extLst>
              <p:ext uri="{D42A27DB-BD31-4B8C-83A1-F6EECF244321}">
                <p14:modId xmlns:p14="http://schemas.microsoft.com/office/powerpoint/2010/main" val="1262968653"/>
              </p:ext>
            </p:extLst>
          </p:nvPr>
        </p:nvGraphicFramePr>
        <p:xfrm>
          <a:off x="635000" y="762000"/>
          <a:ext cx="11163300" cy="5143500"/>
        </p:xfrm>
        <a:graphic>
          <a:graphicData uri="http://schemas.openxmlformats.org/drawingml/2006/table">
            <a:tbl>
              <a:tblPr firstRow="1" bandRow="1">
                <a:tableStyleId>{5C22544A-7EE6-4342-B048-85BDC9FD1C3A}</a:tableStyleId>
              </a:tblPr>
              <a:tblGrid>
                <a:gridCol w="4084621">
                  <a:extLst>
                    <a:ext uri="{9D8B030D-6E8A-4147-A177-3AD203B41FA5}">
                      <a16:colId xmlns:a16="http://schemas.microsoft.com/office/drawing/2014/main" val="268182034"/>
                    </a:ext>
                  </a:extLst>
                </a:gridCol>
                <a:gridCol w="2446688">
                  <a:extLst>
                    <a:ext uri="{9D8B030D-6E8A-4147-A177-3AD203B41FA5}">
                      <a16:colId xmlns:a16="http://schemas.microsoft.com/office/drawing/2014/main" val="2778380374"/>
                    </a:ext>
                  </a:extLst>
                </a:gridCol>
                <a:gridCol w="2185303">
                  <a:extLst>
                    <a:ext uri="{9D8B030D-6E8A-4147-A177-3AD203B41FA5}">
                      <a16:colId xmlns:a16="http://schemas.microsoft.com/office/drawing/2014/main" val="3241464159"/>
                    </a:ext>
                  </a:extLst>
                </a:gridCol>
                <a:gridCol w="2446688">
                  <a:extLst>
                    <a:ext uri="{9D8B030D-6E8A-4147-A177-3AD203B41FA5}">
                      <a16:colId xmlns:a16="http://schemas.microsoft.com/office/drawing/2014/main" val="2648295440"/>
                    </a:ext>
                  </a:extLst>
                </a:gridCol>
              </a:tblGrid>
              <a:tr h="535782">
                <a:tc>
                  <a:txBody>
                    <a:bodyPr/>
                    <a:lstStyle/>
                    <a:p>
                      <a:r>
                        <a:rPr lang="en-US" sz="2400" dirty="0"/>
                        <a:t>Factors</a:t>
                      </a:r>
                    </a:p>
                  </a:txBody>
                  <a:tcPr>
                    <a:lnB w="28575" cap="flat" cmpd="sng" algn="ctr">
                      <a:solidFill>
                        <a:schemeClr val="tx1"/>
                      </a:solidFill>
                      <a:prstDash val="solid"/>
                      <a:round/>
                      <a:headEnd type="none" w="med" len="med"/>
                      <a:tailEnd type="none" w="med" len="med"/>
                    </a:lnB>
                  </a:tcPr>
                </a:tc>
                <a:tc>
                  <a:txBody>
                    <a:bodyPr/>
                    <a:lstStyle/>
                    <a:p>
                      <a:r>
                        <a:rPr lang="en-US" sz="2400" dirty="0"/>
                        <a:t>Adj R-Squared</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Factors</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Adj R-Squared</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61001"/>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u="sng" kern="1200" dirty="0">
                          <a:solidFill>
                            <a:srgbClr val="FF0000"/>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u="none" kern="1200" dirty="0">
                          <a:solidFill>
                            <a:schemeClr val="bg1"/>
                          </a:solidFill>
                          <a:effectLst/>
                          <a:latin typeface="+mn-lt"/>
                          <a:ea typeface="+mn-ea"/>
                          <a:cs typeface="+mn-cs"/>
                        </a:rPr>
                        <a:t>Airline Status,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Delay in Arrival Greater than 5 minutes</a:t>
                      </a:r>
                    </a:p>
                  </a:txBody>
                  <a:tcPr anchor="ct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0.435</a:t>
                      </a:r>
                      <a:endParaRPr lang="en-US" sz="2400" kern="1200" dirty="0">
                        <a:solidFill>
                          <a:schemeClr val="dk1"/>
                        </a:solidFill>
                        <a:effectLst/>
                        <a:latin typeface="+mn-lt"/>
                        <a:ea typeface="+mn-ea"/>
                        <a:cs typeface="+mn-cs"/>
                      </a:endParaRPr>
                    </a:p>
                    <a:p>
                      <a:pPr algn="ctr"/>
                      <a:endParaRPr lang="en-US" sz="24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Gender</a:t>
                      </a:r>
                    </a:p>
                    <a:p>
                      <a:pPr algn="r"/>
                      <a:endParaRPr lang="en-US" sz="24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2400" b="1" kern="1200" dirty="0">
                          <a:solidFill>
                            <a:schemeClr val="dk1"/>
                          </a:solidFill>
                          <a:effectLst/>
                          <a:latin typeface="+mn-lt"/>
                          <a:ea typeface="+mn-ea"/>
                          <a:cs typeface="+mn-cs"/>
                        </a:rPr>
                        <a:t>0.3385</a:t>
                      </a:r>
                      <a:endParaRPr lang="en-US" sz="2400"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7771846"/>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Flight Cancelled</a:t>
                      </a:r>
                    </a:p>
                  </a:txBody>
                  <a:tcPr anchor="ctr"/>
                </a:tc>
                <a:tc>
                  <a:txBody>
                    <a:bodyPr/>
                    <a:lstStyle/>
                    <a:p>
                      <a:pPr algn="ctr"/>
                      <a:r>
                        <a:rPr lang="en-US" sz="2400" b="1" kern="1200" dirty="0">
                          <a:solidFill>
                            <a:schemeClr val="dk1"/>
                          </a:solidFill>
                          <a:effectLst/>
                          <a:latin typeface="+mn-lt"/>
                          <a:ea typeface="+mn-ea"/>
                          <a:cs typeface="+mn-cs"/>
                        </a:rPr>
                        <a:t> 0.4089</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algn="r"/>
                      <a:endParaRPr lang="en-US" sz="2400" b="1" kern="1200" dirty="0">
                        <a:solidFill>
                          <a:schemeClr val="dk1"/>
                        </a:solidFill>
                        <a:effectLst/>
                        <a:latin typeface="+mn-lt"/>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3.3358</a:t>
                      </a:r>
                      <a:endParaRPr lang="en-US" sz="2400" kern="1200" dirty="0">
                        <a:solidFill>
                          <a:schemeClr val="dk1"/>
                        </a:solidFill>
                        <a:effectLst/>
                        <a:latin typeface="+mn-lt"/>
                        <a:ea typeface="+mn-ea"/>
                        <a:cs typeface="+mn-cs"/>
                      </a:endParaRPr>
                    </a:p>
                    <a:p>
                      <a:pPr algn="ctr"/>
                      <a:endParaRPr lang="en-US" sz="24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09534478"/>
                  </a:ext>
                </a:extLst>
              </a:tr>
              <a:tr h="9644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Type of Travel</a:t>
                      </a:r>
                    </a:p>
                  </a:txBody>
                  <a:tcPr anchor="ctr"/>
                </a:tc>
                <a:tc>
                  <a:txBody>
                    <a:bodyPr/>
                    <a:lstStyle/>
                    <a:p>
                      <a:pPr algn="ctr"/>
                      <a:r>
                        <a:rPr lang="en-US" sz="2400" b="1" kern="1200" dirty="0">
                          <a:solidFill>
                            <a:schemeClr val="dk1"/>
                          </a:solidFill>
                          <a:effectLst/>
                          <a:latin typeface="+mn-lt"/>
                          <a:ea typeface="+mn-ea"/>
                          <a:cs typeface="+mn-cs"/>
                        </a:rPr>
                        <a:t>0.4084</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Type of Travel</a:t>
                      </a:r>
                    </a:p>
                  </a:txBody>
                  <a:tcPr anchor="ctr">
                    <a:lnL w="28575" cap="flat" cmpd="sng" algn="ctr">
                      <a:solidFill>
                        <a:schemeClr val="tx1"/>
                      </a:solidFill>
                      <a:prstDash val="solid"/>
                      <a:round/>
                      <a:headEnd type="none" w="med" len="med"/>
                      <a:tailEnd type="none" w="med" len="med"/>
                    </a:lnL>
                  </a:tcPr>
                </a:tc>
                <a:tc>
                  <a:txBody>
                    <a:bodyPr/>
                    <a:lstStyle/>
                    <a:p>
                      <a:pPr algn="ctr"/>
                      <a:r>
                        <a:rPr lang="en-US" sz="2400" b="1" kern="1200" dirty="0">
                          <a:solidFill>
                            <a:schemeClr val="dk1"/>
                          </a:solidFill>
                          <a:effectLst/>
                          <a:latin typeface="+mn-lt"/>
                          <a:ea typeface="+mn-ea"/>
                          <a:cs typeface="+mn-cs"/>
                        </a:rPr>
                        <a:t>0.335</a:t>
                      </a:r>
                    </a:p>
                  </a:txBody>
                  <a:tcPr anchor="ctr"/>
                </a:tc>
                <a:extLst>
                  <a:ext uri="{0D108BD9-81ED-4DB2-BD59-A6C34878D82A}">
                    <a16:rowId xmlns:a16="http://schemas.microsoft.com/office/drawing/2014/main" val="1261438329"/>
                  </a:ext>
                </a:extLst>
              </a:tr>
            </a:tbl>
          </a:graphicData>
        </a:graphic>
      </p:graphicFrame>
    </p:spTree>
    <p:extLst>
      <p:ext uri="{BB962C8B-B14F-4D97-AF65-F5344CB8AC3E}">
        <p14:creationId xmlns:p14="http://schemas.microsoft.com/office/powerpoint/2010/main" val="275472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764735D-9329-441B-8079-F493C8DBEAF8}"/>
              </a:ext>
            </a:extLst>
          </p:cNvPr>
          <p:cNvGraphicFramePr>
            <a:graphicFrameLocks noGrp="1"/>
          </p:cNvGraphicFramePr>
          <p:nvPr>
            <p:ph idx="1"/>
            <p:extLst>
              <p:ext uri="{D42A27DB-BD31-4B8C-83A1-F6EECF244321}">
                <p14:modId xmlns:p14="http://schemas.microsoft.com/office/powerpoint/2010/main" val="44439086"/>
              </p:ext>
            </p:extLst>
          </p:nvPr>
        </p:nvGraphicFramePr>
        <p:xfrm>
          <a:off x="635000" y="762000"/>
          <a:ext cx="11163300" cy="5143500"/>
        </p:xfrm>
        <a:graphic>
          <a:graphicData uri="http://schemas.openxmlformats.org/drawingml/2006/table">
            <a:tbl>
              <a:tblPr firstRow="1" bandRow="1">
                <a:tableStyleId>{5C22544A-7EE6-4342-B048-85BDC9FD1C3A}</a:tableStyleId>
              </a:tblPr>
              <a:tblGrid>
                <a:gridCol w="4084621">
                  <a:extLst>
                    <a:ext uri="{9D8B030D-6E8A-4147-A177-3AD203B41FA5}">
                      <a16:colId xmlns:a16="http://schemas.microsoft.com/office/drawing/2014/main" val="268182034"/>
                    </a:ext>
                  </a:extLst>
                </a:gridCol>
                <a:gridCol w="2446688">
                  <a:extLst>
                    <a:ext uri="{9D8B030D-6E8A-4147-A177-3AD203B41FA5}">
                      <a16:colId xmlns:a16="http://schemas.microsoft.com/office/drawing/2014/main" val="2778380374"/>
                    </a:ext>
                  </a:extLst>
                </a:gridCol>
                <a:gridCol w="2185303">
                  <a:extLst>
                    <a:ext uri="{9D8B030D-6E8A-4147-A177-3AD203B41FA5}">
                      <a16:colId xmlns:a16="http://schemas.microsoft.com/office/drawing/2014/main" val="3241464159"/>
                    </a:ext>
                  </a:extLst>
                </a:gridCol>
                <a:gridCol w="2446688">
                  <a:extLst>
                    <a:ext uri="{9D8B030D-6E8A-4147-A177-3AD203B41FA5}">
                      <a16:colId xmlns:a16="http://schemas.microsoft.com/office/drawing/2014/main" val="2648295440"/>
                    </a:ext>
                  </a:extLst>
                </a:gridCol>
              </a:tblGrid>
              <a:tr h="535782">
                <a:tc>
                  <a:txBody>
                    <a:bodyPr/>
                    <a:lstStyle/>
                    <a:p>
                      <a:r>
                        <a:rPr lang="en-US" sz="2400" dirty="0"/>
                        <a:t>Factors</a:t>
                      </a:r>
                    </a:p>
                  </a:txBody>
                  <a:tcPr>
                    <a:lnB w="28575" cap="flat" cmpd="sng" algn="ctr">
                      <a:solidFill>
                        <a:schemeClr val="tx1"/>
                      </a:solidFill>
                      <a:prstDash val="solid"/>
                      <a:round/>
                      <a:headEnd type="none" w="med" len="med"/>
                      <a:tailEnd type="none" w="med" len="med"/>
                    </a:lnB>
                  </a:tcPr>
                </a:tc>
                <a:tc>
                  <a:txBody>
                    <a:bodyPr/>
                    <a:lstStyle/>
                    <a:p>
                      <a:r>
                        <a:rPr lang="en-US" sz="2400" dirty="0"/>
                        <a:t>Adj R-Squared</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Factors</a:t>
                      </a: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Adj R-Squared</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561001"/>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Airline Status</a:t>
                      </a:r>
                      <a:r>
                        <a:rPr lang="en-US" sz="2400" kern="1200" dirty="0">
                          <a:solidFill>
                            <a:schemeClr val="dk1"/>
                          </a:solidFill>
                          <a:effectLst/>
                          <a:latin typeface="+mn-lt"/>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Delay in Arrival Greater than 5 minutes</a:t>
                      </a:r>
                    </a:p>
                  </a:txBody>
                  <a:tcPr anchor="ct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0.435</a:t>
                      </a:r>
                      <a:endParaRPr lang="en-US" sz="2400" kern="1200" dirty="0">
                        <a:solidFill>
                          <a:schemeClr val="dk1"/>
                        </a:solidFill>
                        <a:effectLst/>
                        <a:latin typeface="+mn-lt"/>
                        <a:ea typeface="+mn-ea"/>
                        <a:cs typeface="+mn-cs"/>
                      </a:endParaRPr>
                    </a:p>
                    <a:p>
                      <a:pPr algn="ctr"/>
                      <a:endParaRPr lang="en-US" sz="24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Gender</a:t>
                      </a:r>
                    </a:p>
                    <a:p>
                      <a:pPr algn="r"/>
                      <a:endParaRPr lang="en-US" sz="24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sz="2400" b="1" kern="1200" dirty="0">
                          <a:solidFill>
                            <a:schemeClr val="dk1"/>
                          </a:solidFill>
                          <a:effectLst/>
                          <a:latin typeface="+mn-lt"/>
                          <a:ea typeface="+mn-ea"/>
                          <a:cs typeface="+mn-cs"/>
                        </a:rPr>
                        <a:t>0.3385</a:t>
                      </a:r>
                      <a:endParaRPr lang="en-US" sz="2400"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17771846"/>
                  </a:ext>
                </a:extLst>
              </a:tr>
              <a:tr h="18216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Airline Status</a:t>
                      </a:r>
                      <a:r>
                        <a:rPr lang="en-US" sz="2400" kern="1200" dirty="0">
                          <a:solidFill>
                            <a:schemeClr val="dk1"/>
                          </a:solidFill>
                          <a:effectLst/>
                          <a:latin typeface="+mn-lt"/>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Flight Cancelled</a:t>
                      </a:r>
                    </a:p>
                  </a:txBody>
                  <a:tcPr anchor="ctr"/>
                </a:tc>
                <a:tc>
                  <a:txBody>
                    <a:bodyPr/>
                    <a:lstStyle/>
                    <a:p>
                      <a:pPr algn="ctr"/>
                      <a:r>
                        <a:rPr lang="en-US" sz="2400" b="1" kern="1200" dirty="0">
                          <a:solidFill>
                            <a:schemeClr val="dk1"/>
                          </a:solidFill>
                          <a:effectLst/>
                          <a:latin typeface="+mn-lt"/>
                          <a:ea typeface="+mn-ea"/>
                          <a:cs typeface="+mn-cs"/>
                        </a:rPr>
                        <a:t> 0.4089</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Class </a:t>
                      </a:r>
                    </a:p>
                    <a:p>
                      <a:pPr algn="r"/>
                      <a:endParaRPr lang="en-US" sz="2400" b="1" kern="1200" dirty="0">
                        <a:solidFill>
                          <a:schemeClr val="dk1"/>
                        </a:solidFill>
                        <a:effectLst/>
                        <a:latin typeface="+mn-lt"/>
                        <a:ea typeface="+mn-ea"/>
                        <a:cs typeface="+mn-cs"/>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dk1"/>
                          </a:solidFill>
                          <a:effectLst/>
                          <a:latin typeface="+mn-lt"/>
                          <a:ea typeface="+mn-ea"/>
                          <a:cs typeface="+mn-cs"/>
                        </a:rPr>
                        <a:t>0.3358</a:t>
                      </a:r>
                      <a:endParaRPr lang="en-US" sz="2400" kern="1200" dirty="0">
                        <a:solidFill>
                          <a:schemeClr val="dk1"/>
                        </a:solidFill>
                        <a:effectLst/>
                        <a:latin typeface="+mn-lt"/>
                        <a:ea typeface="+mn-ea"/>
                        <a:cs typeface="+mn-cs"/>
                      </a:endParaRPr>
                    </a:p>
                    <a:p>
                      <a:pPr algn="ctr"/>
                      <a:endParaRPr lang="en-US" sz="24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09534478"/>
                  </a:ext>
                </a:extLst>
              </a:tr>
              <a:tr h="96440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sng" kern="1200" dirty="0">
                          <a:solidFill>
                            <a:srgbClr val="FF0000"/>
                          </a:solidFill>
                          <a:effectLst/>
                          <a:latin typeface="+mn-lt"/>
                          <a:ea typeface="+mn-ea"/>
                          <a:cs typeface="+mn-cs"/>
                        </a:rPr>
                        <a:t>Airline Status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tc>
                <a:tc>
                  <a:txBody>
                    <a:bodyPr/>
                    <a:lstStyle/>
                    <a:p>
                      <a:pPr algn="ctr"/>
                      <a:r>
                        <a:rPr lang="en-US" sz="2400" b="1" kern="1200" dirty="0">
                          <a:solidFill>
                            <a:schemeClr val="dk1"/>
                          </a:solidFill>
                          <a:effectLst/>
                          <a:latin typeface="+mn-lt"/>
                          <a:ea typeface="+mn-ea"/>
                          <a:cs typeface="+mn-cs"/>
                        </a:rPr>
                        <a:t>0.4084</a:t>
                      </a:r>
                    </a:p>
                  </a:txBody>
                  <a:tcPr anchor="ctr">
                    <a:lnR w="28575" cap="flat" cmpd="sng" algn="ctr">
                      <a:solidFill>
                        <a:schemeClr val="tx1"/>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Type of Travel</a:t>
                      </a:r>
                    </a:p>
                  </a:txBody>
                  <a:tcPr anchor="ctr">
                    <a:lnL w="28575" cap="flat" cmpd="sng" algn="ctr">
                      <a:solidFill>
                        <a:schemeClr val="tx1"/>
                      </a:solidFill>
                      <a:prstDash val="solid"/>
                      <a:round/>
                      <a:headEnd type="none" w="med" len="med"/>
                      <a:tailEnd type="none" w="med" len="med"/>
                    </a:lnL>
                  </a:tcPr>
                </a:tc>
                <a:tc>
                  <a:txBody>
                    <a:bodyPr/>
                    <a:lstStyle/>
                    <a:p>
                      <a:pPr algn="ctr"/>
                      <a:r>
                        <a:rPr lang="en-US" sz="2400" b="1" kern="1200" dirty="0">
                          <a:solidFill>
                            <a:schemeClr val="dk1"/>
                          </a:solidFill>
                          <a:effectLst/>
                          <a:latin typeface="+mn-lt"/>
                          <a:ea typeface="+mn-ea"/>
                          <a:cs typeface="+mn-cs"/>
                        </a:rPr>
                        <a:t>0.335</a:t>
                      </a:r>
                    </a:p>
                  </a:txBody>
                  <a:tcPr anchor="ctr"/>
                </a:tc>
                <a:extLst>
                  <a:ext uri="{0D108BD9-81ED-4DB2-BD59-A6C34878D82A}">
                    <a16:rowId xmlns:a16="http://schemas.microsoft.com/office/drawing/2014/main" val="1261438329"/>
                  </a:ext>
                </a:extLst>
              </a:tr>
            </a:tbl>
          </a:graphicData>
        </a:graphic>
      </p:graphicFrame>
    </p:spTree>
    <p:extLst>
      <p:ext uri="{BB962C8B-B14F-4D97-AF65-F5344CB8AC3E}">
        <p14:creationId xmlns:p14="http://schemas.microsoft.com/office/powerpoint/2010/main" val="9976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E2AB080-19FF-4232-9F88-B9F92978BA0F}"/>
              </a:ext>
            </a:extLst>
          </p:cNvPr>
          <p:cNvGraphicFramePr/>
          <p:nvPr>
            <p:extLst>
              <p:ext uri="{D42A27DB-BD31-4B8C-83A1-F6EECF244321}">
                <p14:modId xmlns:p14="http://schemas.microsoft.com/office/powerpoint/2010/main" val="303489389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26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CBEB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383B-FB6C-4707-8D21-8E048C2F3EF5}"/>
              </a:ext>
            </a:extLst>
          </p:cNvPr>
          <p:cNvSpPr>
            <a:spLocks noGrp="1"/>
          </p:cNvSpPr>
          <p:nvPr>
            <p:ph type="title"/>
          </p:nvPr>
        </p:nvSpPr>
        <p:spPr>
          <a:xfrm>
            <a:off x="1600200" y="2354994"/>
            <a:ext cx="8991600" cy="1645920"/>
          </a:xfrm>
        </p:spPr>
        <p:txBody>
          <a:bodyPr/>
          <a:lstStyle/>
          <a:p>
            <a:r>
              <a:rPr lang="en-US" dirty="0">
                <a:solidFill>
                  <a:schemeClr val="bg1"/>
                </a:solidFill>
              </a:rPr>
              <a:t>Introduction</a:t>
            </a:r>
          </a:p>
        </p:txBody>
      </p:sp>
      <p:sp>
        <p:nvSpPr>
          <p:cNvPr id="4" name="Text Placeholder 3">
            <a:extLst>
              <a:ext uri="{FF2B5EF4-FFF2-40B4-BE49-F238E27FC236}">
                <a16:creationId xmlns:a16="http://schemas.microsoft.com/office/drawing/2014/main" id="{88A87AB8-38C4-46F3-B3F9-D9F42D60337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131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09E2-2BA2-406C-9BE2-907253ACCA94}"/>
              </a:ext>
            </a:extLst>
          </p:cNvPr>
          <p:cNvSpPr>
            <a:spLocks noGrp="1"/>
          </p:cNvSpPr>
          <p:nvPr>
            <p:ph type="title"/>
          </p:nvPr>
        </p:nvSpPr>
        <p:spPr/>
        <p:txBody>
          <a:bodyPr/>
          <a:lstStyle/>
          <a:p>
            <a:r>
              <a:rPr lang="en-US" dirty="0"/>
              <a:t>decision tree</a:t>
            </a:r>
          </a:p>
        </p:txBody>
      </p:sp>
      <p:sp>
        <p:nvSpPr>
          <p:cNvPr id="4" name="Text Placeholder 3">
            <a:extLst>
              <a:ext uri="{FF2B5EF4-FFF2-40B4-BE49-F238E27FC236}">
                <a16:creationId xmlns:a16="http://schemas.microsoft.com/office/drawing/2014/main" id="{75DE0176-650C-4359-8A08-831B2CB4569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501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49128C-5AA8-456B-840C-55A55F9A8D27}"/>
              </a:ext>
            </a:extLst>
          </p:cNvPr>
          <p:cNvSpPr>
            <a:spLocks noGrp="1"/>
          </p:cNvSpPr>
          <p:nvPr>
            <p:ph type="body" idx="1"/>
          </p:nvPr>
        </p:nvSpPr>
        <p:spPr/>
        <p:txBody>
          <a:bodyPr/>
          <a:lstStyle/>
          <a:p>
            <a:endParaRPr lang="en-US"/>
          </a:p>
        </p:txBody>
      </p:sp>
      <p:pic>
        <p:nvPicPr>
          <p:cNvPr id="4" name="Picture 3" descr="A close up of a logo&#10;&#10;Description automatically generated">
            <a:extLst>
              <a:ext uri="{FF2B5EF4-FFF2-40B4-BE49-F238E27FC236}">
                <a16:creationId xmlns:a16="http://schemas.microsoft.com/office/drawing/2014/main" id="{B12953E0-7A39-4D78-A80A-19825DBFF37F}"/>
              </a:ext>
            </a:extLst>
          </p:cNvPr>
          <p:cNvPicPr/>
          <p:nvPr/>
        </p:nvPicPr>
        <p:blipFill>
          <a:blip r:embed="rId3">
            <a:extLst>
              <a:ext uri="{28A0092B-C50C-407E-A947-70E740481C1C}">
                <a14:useLocalDpi xmlns:a14="http://schemas.microsoft.com/office/drawing/2010/main" val="0"/>
              </a:ext>
            </a:extLst>
          </a:blip>
          <a:stretch>
            <a:fillRect/>
          </a:stretch>
        </p:blipFill>
        <p:spPr>
          <a:xfrm>
            <a:off x="1311057" y="579328"/>
            <a:ext cx="9569885" cy="5699343"/>
          </a:xfrm>
          <a:prstGeom prst="rect">
            <a:avLst/>
          </a:prstGeom>
        </p:spPr>
      </p:pic>
    </p:spTree>
    <p:extLst>
      <p:ext uri="{BB962C8B-B14F-4D97-AF65-F5344CB8AC3E}">
        <p14:creationId xmlns:p14="http://schemas.microsoft.com/office/powerpoint/2010/main" val="238867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49128C-5AA8-456B-840C-55A55F9A8D27}"/>
              </a:ext>
            </a:extLst>
          </p:cNvPr>
          <p:cNvSpPr>
            <a:spLocks noGrp="1"/>
          </p:cNvSpPr>
          <p:nvPr>
            <p:ph type="body" idx="1"/>
          </p:nvPr>
        </p:nvSpPr>
        <p:spPr/>
        <p:txBody>
          <a:bodyPr/>
          <a:lstStyle/>
          <a:p>
            <a:endParaRPr lang="en-US"/>
          </a:p>
        </p:txBody>
      </p:sp>
      <p:pic>
        <p:nvPicPr>
          <p:cNvPr id="4" name="Picture 3" descr="A close up of a logo&#10;&#10;Description automatically generated">
            <a:extLst>
              <a:ext uri="{FF2B5EF4-FFF2-40B4-BE49-F238E27FC236}">
                <a16:creationId xmlns:a16="http://schemas.microsoft.com/office/drawing/2014/main" id="{B12953E0-7A39-4D78-A80A-19825DBFF37F}"/>
              </a:ext>
            </a:extLst>
          </p:cNvPr>
          <p:cNvPicPr/>
          <p:nvPr/>
        </p:nvPicPr>
        <p:blipFill>
          <a:blip r:embed="rId3">
            <a:extLst>
              <a:ext uri="{28A0092B-C50C-407E-A947-70E740481C1C}">
                <a14:useLocalDpi xmlns:a14="http://schemas.microsoft.com/office/drawing/2010/main" val="0"/>
              </a:ext>
            </a:extLst>
          </a:blip>
          <a:stretch>
            <a:fillRect/>
          </a:stretch>
        </p:blipFill>
        <p:spPr>
          <a:xfrm>
            <a:off x="1311057" y="579328"/>
            <a:ext cx="9569885" cy="5699343"/>
          </a:xfrm>
          <a:prstGeom prst="rect">
            <a:avLst/>
          </a:prstGeom>
        </p:spPr>
      </p:pic>
      <p:sp>
        <p:nvSpPr>
          <p:cNvPr id="2" name="Oval 1">
            <a:extLst>
              <a:ext uri="{FF2B5EF4-FFF2-40B4-BE49-F238E27FC236}">
                <a16:creationId xmlns:a16="http://schemas.microsoft.com/office/drawing/2014/main" id="{5B54E0F9-EED5-4C26-9BF7-8CC02CA0CE5D}"/>
              </a:ext>
            </a:extLst>
          </p:cNvPr>
          <p:cNvSpPr/>
          <p:nvPr/>
        </p:nvSpPr>
        <p:spPr>
          <a:xfrm>
            <a:off x="9067800" y="4734551"/>
            <a:ext cx="1244600" cy="1193800"/>
          </a:xfrm>
          <a:prstGeom prst="ellipse">
            <a:avLst/>
          </a:prstGeom>
          <a:solidFill>
            <a:srgbClr val="456867">
              <a:alpha val="38824"/>
            </a:srgb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7187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49128C-5AA8-456B-840C-55A55F9A8D27}"/>
              </a:ext>
            </a:extLst>
          </p:cNvPr>
          <p:cNvSpPr>
            <a:spLocks noGrp="1"/>
          </p:cNvSpPr>
          <p:nvPr>
            <p:ph type="body" idx="1"/>
          </p:nvPr>
        </p:nvSpPr>
        <p:spPr/>
        <p:txBody>
          <a:bodyPr/>
          <a:lstStyle/>
          <a:p>
            <a:endParaRPr lang="en-US"/>
          </a:p>
        </p:txBody>
      </p:sp>
      <p:pic>
        <p:nvPicPr>
          <p:cNvPr id="4" name="Picture 3" descr="A close up of a logo&#10;&#10;Description automatically generated">
            <a:extLst>
              <a:ext uri="{FF2B5EF4-FFF2-40B4-BE49-F238E27FC236}">
                <a16:creationId xmlns:a16="http://schemas.microsoft.com/office/drawing/2014/main" id="{B12953E0-7A39-4D78-A80A-19825DBFF37F}"/>
              </a:ext>
            </a:extLst>
          </p:cNvPr>
          <p:cNvPicPr/>
          <p:nvPr/>
        </p:nvPicPr>
        <p:blipFill>
          <a:blip r:embed="rId3">
            <a:extLst>
              <a:ext uri="{28A0092B-C50C-407E-A947-70E740481C1C}">
                <a14:useLocalDpi xmlns:a14="http://schemas.microsoft.com/office/drawing/2010/main" val="0"/>
              </a:ext>
            </a:extLst>
          </a:blip>
          <a:stretch>
            <a:fillRect/>
          </a:stretch>
        </p:blipFill>
        <p:spPr>
          <a:xfrm>
            <a:off x="1311057" y="579328"/>
            <a:ext cx="9569885" cy="5699343"/>
          </a:xfrm>
          <a:prstGeom prst="rect">
            <a:avLst/>
          </a:prstGeom>
        </p:spPr>
      </p:pic>
      <p:sp>
        <p:nvSpPr>
          <p:cNvPr id="2" name="Oval 1">
            <a:extLst>
              <a:ext uri="{FF2B5EF4-FFF2-40B4-BE49-F238E27FC236}">
                <a16:creationId xmlns:a16="http://schemas.microsoft.com/office/drawing/2014/main" id="{5B54E0F9-EED5-4C26-9BF7-8CC02CA0CE5D}"/>
              </a:ext>
            </a:extLst>
          </p:cNvPr>
          <p:cNvSpPr/>
          <p:nvPr/>
        </p:nvSpPr>
        <p:spPr>
          <a:xfrm>
            <a:off x="6477000" y="2359651"/>
            <a:ext cx="1244600" cy="1193800"/>
          </a:xfrm>
          <a:prstGeom prst="ellipse">
            <a:avLst/>
          </a:prstGeom>
          <a:solidFill>
            <a:srgbClr val="456867">
              <a:alpha val="38824"/>
            </a:srgb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7223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787768-935B-45A6-8AEE-01BC28B2E0F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9A09850-4734-4D07-8CAA-416B9998D95B}"/>
              </a:ext>
            </a:extLst>
          </p:cNvPr>
          <p:cNvPicPr/>
          <p:nvPr/>
        </p:nvPicPr>
        <p:blipFill>
          <a:blip r:embed="rId3">
            <a:extLst>
              <a:ext uri="{28A0092B-C50C-407E-A947-70E740481C1C}">
                <a14:useLocalDpi xmlns:a14="http://schemas.microsoft.com/office/drawing/2010/main" val="0"/>
              </a:ext>
            </a:extLst>
          </a:blip>
          <a:stretch>
            <a:fillRect/>
          </a:stretch>
        </p:blipFill>
        <p:spPr>
          <a:xfrm>
            <a:off x="838201" y="221222"/>
            <a:ext cx="10325100" cy="6357378"/>
          </a:xfrm>
          <a:prstGeom prst="rect">
            <a:avLst/>
          </a:prstGeom>
        </p:spPr>
      </p:pic>
    </p:spTree>
    <p:extLst>
      <p:ext uri="{BB962C8B-B14F-4D97-AF65-F5344CB8AC3E}">
        <p14:creationId xmlns:p14="http://schemas.microsoft.com/office/powerpoint/2010/main" val="7233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787768-935B-45A6-8AEE-01BC28B2E0F4}"/>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B9A09850-4734-4D07-8CAA-416B9998D95B}"/>
              </a:ext>
            </a:extLst>
          </p:cNvPr>
          <p:cNvPicPr/>
          <p:nvPr/>
        </p:nvPicPr>
        <p:blipFill>
          <a:blip r:embed="rId3">
            <a:extLst>
              <a:ext uri="{28A0092B-C50C-407E-A947-70E740481C1C}">
                <a14:useLocalDpi xmlns:a14="http://schemas.microsoft.com/office/drawing/2010/main" val="0"/>
              </a:ext>
            </a:extLst>
          </a:blip>
          <a:stretch>
            <a:fillRect/>
          </a:stretch>
        </p:blipFill>
        <p:spPr>
          <a:xfrm>
            <a:off x="838201" y="221222"/>
            <a:ext cx="10325100" cy="6357378"/>
          </a:xfrm>
          <a:prstGeom prst="rect">
            <a:avLst/>
          </a:prstGeom>
        </p:spPr>
      </p:pic>
      <p:sp>
        <p:nvSpPr>
          <p:cNvPr id="5" name="Oval 4">
            <a:extLst>
              <a:ext uri="{FF2B5EF4-FFF2-40B4-BE49-F238E27FC236}">
                <a16:creationId xmlns:a16="http://schemas.microsoft.com/office/drawing/2014/main" id="{FE9CC60D-7A80-4B64-A395-EAD802A7AEB5}"/>
              </a:ext>
            </a:extLst>
          </p:cNvPr>
          <p:cNvSpPr/>
          <p:nvPr/>
        </p:nvSpPr>
        <p:spPr>
          <a:xfrm>
            <a:off x="5092700" y="4985006"/>
            <a:ext cx="1244600" cy="1193800"/>
          </a:xfrm>
          <a:prstGeom prst="ellipse">
            <a:avLst/>
          </a:prstGeom>
          <a:solidFill>
            <a:srgbClr val="456867">
              <a:alpha val="38824"/>
            </a:srgbClr>
          </a:solidFill>
          <a:ln>
            <a:solidFill>
              <a:schemeClr val="accent3">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4915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35D4D"/>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4ED8F9B-1727-406B-B431-CC8D08BE5003}"/>
              </a:ext>
            </a:extLst>
          </p:cNvPr>
          <p:cNvGraphicFramePr/>
          <p:nvPr>
            <p:extLst>
              <p:ext uri="{D42A27DB-BD31-4B8C-83A1-F6EECF244321}">
                <p14:modId xmlns:p14="http://schemas.microsoft.com/office/powerpoint/2010/main" val="46122257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139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29226-466E-4FDC-93A0-2AD169B6C420}"/>
              </a:ext>
            </a:extLst>
          </p:cNvPr>
          <p:cNvPicPr/>
          <p:nvPr/>
        </p:nvPicPr>
        <p:blipFill rotWithShape="1">
          <a:blip r:embed="rId3"/>
          <a:srcRect t="7715"/>
          <a:stretch/>
        </p:blipFill>
        <p:spPr>
          <a:xfrm>
            <a:off x="920416" y="1672389"/>
            <a:ext cx="10437395" cy="4890838"/>
          </a:xfrm>
          <a:prstGeom prst="rect">
            <a:avLst/>
          </a:prstGeom>
        </p:spPr>
      </p:pic>
      <p:sp>
        <p:nvSpPr>
          <p:cNvPr id="6" name="Title 1">
            <a:extLst>
              <a:ext uri="{FF2B5EF4-FFF2-40B4-BE49-F238E27FC236}">
                <a16:creationId xmlns:a16="http://schemas.microsoft.com/office/drawing/2014/main" id="{23B86429-B47F-4F89-B6C4-23B127100B8C}"/>
              </a:ext>
            </a:extLst>
          </p:cNvPr>
          <p:cNvSpPr>
            <a:spLocks noGrp="1"/>
          </p:cNvSpPr>
          <p:nvPr>
            <p:ph type="title"/>
          </p:nvPr>
        </p:nvSpPr>
        <p:spPr>
          <a:xfrm>
            <a:off x="2092773" y="212718"/>
            <a:ext cx="7729728" cy="1188720"/>
          </a:xfrm>
        </p:spPr>
        <p:txBody>
          <a:bodyPr/>
          <a:lstStyle/>
          <a:p>
            <a:r>
              <a:rPr lang="en-US" dirty="0"/>
              <a:t>Bar Chart of Type of travel</a:t>
            </a:r>
          </a:p>
        </p:txBody>
      </p:sp>
    </p:spTree>
    <p:extLst>
      <p:ext uri="{BB962C8B-B14F-4D97-AF65-F5344CB8AC3E}">
        <p14:creationId xmlns:p14="http://schemas.microsoft.com/office/powerpoint/2010/main" val="203653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B86429-B47F-4F89-B6C4-23B127100B8C}"/>
              </a:ext>
            </a:extLst>
          </p:cNvPr>
          <p:cNvSpPr>
            <a:spLocks noGrp="1"/>
          </p:cNvSpPr>
          <p:nvPr>
            <p:ph type="title"/>
          </p:nvPr>
        </p:nvSpPr>
        <p:spPr>
          <a:xfrm>
            <a:off x="2092773" y="212718"/>
            <a:ext cx="7729728" cy="1188720"/>
          </a:xfrm>
        </p:spPr>
        <p:txBody>
          <a:bodyPr/>
          <a:lstStyle/>
          <a:p>
            <a:r>
              <a:rPr lang="en-US" dirty="0"/>
              <a:t>Bar Chart of airline status</a:t>
            </a:r>
          </a:p>
        </p:txBody>
      </p:sp>
      <p:pic>
        <p:nvPicPr>
          <p:cNvPr id="4" name="Picture 3">
            <a:extLst>
              <a:ext uri="{FF2B5EF4-FFF2-40B4-BE49-F238E27FC236}">
                <a16:creationId xmlns:a16="http://schemas.microsoft.com/office/drawing/2014/main" id="{75E30676-950D-446A-9D24-F958E204C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770762"/>
            <a:ext cx="7924799" cy="5036728"/>
          </a:xfrm>
          <a:prstGeom prst="rect">
            <a:avLst/>
          </a:prstGeom>
        </p:spPr>
      </p:pic>
    </p:spTree>
    <p:extLst>
      <p:ext uri="{BB962C8B-B14F-4D97-AF65-F5344CB8AC3E}">
        <p14:creationId xmlns:p14="http://schemas.microsoft.com/office/powerpoint/2010/main" val="55917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B86429-B47F-4F89-B6C4-23B127100B8C}"/>
              </a:ext>
            </a:extLst>
          </p:cNvPr>
          <p:cNvSpPr>
            <a:spLocks noGrp="1"/>
          </p:cNvSpPr>
          <p:nvPr>
            <p:ph type="title"/>
          </p:nvPr>
        </p:nvSpPr>
        <p:spPr>
          <a:xfrm>
            <a:off x="2092773" y="212718"/>
            <a:ext cx="7729728" cy="1188720"/>
          </a:xfrm>
        </p:spPr>
        <p:txBody>
          <a:bodyPr/>
          <a:lstStyle/>
          <a:p>
            <a:r>
              <a:rPr lang="en-US" dirty="0"/>
              <a:t>Bar Chart of arrival delay</a:t>
            </a:r>
          </a:p>
        </p:txBody>
      </p:sp>
      <p:pic>
        <p:nvPicPr>
          <p:cNvPr id="4" name="Picture 3">
            <a:extLst>
              <a:ext uri="{FF2B5EF4-FFF2-40B4-BE49-F238E27FC236}">
                <a16:creationId xmlns:a16="http://schemas.microsoft.com/office/drawing/2014/main" id="{13CB7131-8322-4657-814C-A40372031634}"/>
              </a:ext>
            </a:extLst>
          </p:cNvPr>
          <p:cNvPicPr/>
          <p:nvPr/>
        </p:nvPicPr>
        <p:blipFill rotWithShape="1">
          <a:blip r:embed="rId3"/>
          <a:srcRect t="7638"/>
          <a:stretch/>
        </p:blipFill>
        <p:spPr>
          <a:xfrm>
            <a:off x="1238250" y="1732547"/>
            <a:ext cx="9438773" cy="4728410"/>
          </a:xfrm>
          <a:prstGeom prst="rect">
            <a:avLst/>
          </a:prstGeom>
        </p:spPr>
      </p:pic>
    </p:spTree>
    <p:extLst>
      <p:ext uri="{BB962C8B-B14F-4D97-AF65-F5344CB8AC3E}">
        <p14:creationId xmlns:p14="http://schemas.microsoft.com/office/powerpoint/2010/main" val="288784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D727FA-6C79-4082-9D32-5BAC4299B0C7}"/>
              </a:ext>
            </a:extLst>
          </p:cNvPr>
          <p:cNvSpPr>
            <a:spLocks noGrp="1"/>
          </p:cNvSpPr>
          <p:nvPr>
            <p:ph type="title"/>
          </p:nvPr>
        </p:nvSpPr>
        <p:spPr>
          <a:xfrm>
            <a:off x="295507" y="269716"/>
            <a:ext cx="5514278" cy="1074006"/>
          </a:xfrm>
          <a:ln w="28575">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dirty="0">
                <a:solidFill>
                  <a:schemeClr val="bg1"/>
                </a:solidFill>
              </a:rPr>
              <a:t>What we had</a:t>
            </a:r>
          </a:p>
        </p:txBody>
      </p:sp>
      <p:sp>
        <p:nvSpPr>
          <p:cNvPr id="6" name="TextBox 5">
            <a:extLst>
              <a:ext uri="{FF2B5EF4-FFF2-40B4-BE49-F238E27FC236}">
                <a16:creationId xmlns:a16="http://schemas.microsoft.com/office/drawing/2014/main" id="{B94F6E3C-398A-4F92-BBC5-7A026382BC1C}"/>
              </a:ext>
            </a:extLst>
          </p:cNvPr>
          <p:cNvSpPr txBox="1"/>
          <p:nvPr/>
        </p:nvSpPr>
        <p:spPr>
          <a:xfrm>
            <a:off x="635620" y="1393907"/>
            <a:ext cx="4946932" cy="258532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Survey of customers flying within United States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Approximately 130,000 survey responses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Approximately 25 fields in the survey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itle 1">
            <a:extLst>
              <a:ext uri="{FF2B5EF4-FFF2-40B4-BE49-F238E27FC236}">
                <a16:creationId xmlns:a16="http://schemas.microsoft.com/office/drawing/2014/main" id="{F0BFC9AD-171A-4BC7-A916-7C3A43FDE6B3}"/>
              </a:ext>
            </a:extLst>
          </p:cNvPr>
          <p:cNvSpPr txBox="1">
            <a:spLocks/>
          </p:cNvSpPr>
          <p:nvPr/>
        </p:nvSpPr>
        <p:spPr bwMode="black">
          <a:xfrm>
            <a:off x="6188925" y="2905224"/>
            <a:ext cx="5514278" cy="1074006"/>
          </a:xfrm>
          <a:prstGeom prst="rect">
            <a:avLst/>
          </a:prstGeom>
          <a:ln w="28575" cap="flat" cmpd="sng" algn="ctr">
            <a:solidFill>
              <a:schemeClr val="bg1"/>
            </a:solidFill>
            <a:prstDash val="solid"/>
            <a:miter lim="800000"/>
          </a:ln>
        </p:spPr>
        <p:style>
          <a:lnRef idx="2">
            <a:schemeClr val="accent1"/>
          </a:lnRef>
          <a:fillRef idx="1">
            <a:schemeClr val="lt1"/>
          </a:fillRef>
          <a:effectRef idx="0">
            <a:schemeClr val="accent1"/>
          </a:effectRef>
          <a:fontRef idx="minor">
            <a:schemeClr val="dk1"/>
          </a:fontRef>
        </p:style>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solidFill>
                  <a:schemeClr val="bg1"/>
                </a:solidFill>
              </a:rPr>
              <a:t>Aim of this survey</a:t>
            </a:r>
          </a:p>
        </p:txBody>
      </p:sp>
      <p:sp>
        <p:nvSpPr>
          <p:cNvPr id="8" name="TextBox 7">
            <a:extLst>
              <a:ext uri="{FF2B5EF4-FFF2-40B4-BE49-F238E27FC236}">
                <a16:creationId xmlns:a16="http://schemas.microsoft.com/office/drawing/2014/main" id="{BA6BD542-01F7-41B7-85C6-908FFC50A014}"/>
              </a:ext>
            </a:extLst>
          </p:cNvPr>
          <p:cNvSpPr txBox="1"/>
          <p:nvPr/>
        </p:nvSpPr>
        <p:spPr>
          <a:xfrm>
            <a:off x="6492702" y="4291465"/>
            <a:ext cx="4148443" cy="147732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Predict customers with low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Generate Actionable Insight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2191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B86429-B47F-4F89-B6C4-23B127100B8C}"/>
              </a:ext>
            </a:extLst>
          </p:cNvPr>
          <p:cNvSpPr>
            <a:spLocks noGrp="1"/>
          </p:cNvSpPr>
          <p:nvPr>
            <p:ph type="title"/>
          </p:nvPr>
        </p:nvSpPr>
        <p:spPr>
          <a:xfrm>
            <a:off x="2092773" y="212718"/>
            <a:ext cx="7729728" cy="1188720"/>
          </a:xfrm>
        </p:spPr>
        <p:txBody>
          <a:bodyPr/>
          <a:lstStyle/>
          <a:p>
            <a:r>
              <a:rPr lang="en-US" dirty="0"/>
              <a:t>Bar Chart of Class</a:t>
            </a:r>
          </a:p>
        </p:txBody>
      </p:sp>
      <p:pic>
        <p:nvPicPr>
          <p:cNvPr id="7" name="Picture 6">
            <a:extLst>
              <a:ext uri="{FF2B5EF4-FFF2-40B4-BE49-F238E27FC236}">
                <a16:creationId xmlns:a16="http://schemas.microsoft.com/office/drawing/2014/main" id="{85D67933-89EB-4F1A-8C82-85D8779D8A97}"/>
              </a:ext>
            </a:extLst>
          </p:cNvPr>
          <p:cNvPicPr/>
          <p:nvPr/>
        </p:nvPicPr>
        <p:blipFill rotWithShape="1">
          <a:blip r:embed="rId3"/>
          <a:srcRect t="8616"/>
          <a:stretch/>
        </p:blipFill>
        <p:spPr>
          <a:xfrm>
            <a:off x="1448685" y="1738564"/>
            <a:ext cx="9367704" cy="4830678"/>
          </a:xfrm>
          <a:prstGeom prst="rect">
            <a:avLst/>
          </a:prstGeom>
        </p:spPr>
      </p:pic>
    </p:spTree>
    <p:extLst>
      <p:ext uri="{BB962C8B-B14F-4D97-AF65-F5344CB8AC3E}">
        <p14:creationId xmlns:p14="http://schemas.microsoft.com/office/powerpoint/2010/main" val="3627520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B86429-B47F-4F89-B6C4-23B127100B8C}"/>
              </a:ext>
            </a:extLst>
          </p:cNvPr>
          <p:cNvSpPr>
            <a:spLocks noGrp="1"/>
          </p:cNvSpPr>
          <p:nvPr>
            <p:ph type="title"/>
          </p:nvPr>
        </p:nvSpPr>
        <p:spPr>
          <a:xfrm>
            <a:off x="2044647" y="212718"/>
            <a:ext cx="7729728" cy="1188720"/>
          </a:xfrm>
        </p:spPr>
        <p:txBody>
          <a:bodyPr/>
          <a:lstStyle/>
          <a:p>
            <a:r>
              <a:rPr lang="en-US" dirty="0"/>
              <a:t>Plot of satisfaction by status</a:t>
            </a:r>
          </a:p>
        </p:txBody>
      </p:sp>
      <p:pic>
        <p:nvPicPr>
          <p:cNvPr id="5" name="Picture 4">
            <a:extLst>
              <a:ext uri="{FF2B5EF4-FFF2-40B4-BE49-F238E27FC236}">
                <a16:creationId xmlns:a16="http://schemas.microsoft.com/office/drawing/2014/main" id="{0D8F3F1F-10E6-4147-ADF9-21D283BAC123}"/>
              </a:ext>
            </a:extLst>
          </p:cNvPr>
          <p:cNvPicPr/>
          <p:nvPr/>
        </p:nvPicPr>
        <p:blipFill>
          <a:blip r:embed="rId3"/>
          <a:stretch>
            <a:fillRect/>
          </a:stretch>
        </p:blipFill>
        <p:spPr>
          <a:xfrm>
            <a:off x="1960425" y="1634991"/>
            <a:ext cx="7729727" cy="5084646"/>
          </a:xfrm>
          <a:prstGeom prst="rect">
            <a:avLst/>
          </a:prstGeom>
        </p:spPr>
      </p:pic>
    </p:spTree>
    <p:extLst>
      <p:ext uri="{BB962C8B-B14F-4D97-AF65-F5344CB8AC3E}">
        <p14:creationId xmlns:p14="http://schemas.microsoft.com/office/powerpoint/2010/main" val="210130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D5B050-9086-4C5F-94DB-34C650C3772B}"/>
              </a:ext>
            </a:extLst>
          </p:cNvPr>
          <p:cNvGraphicFramePr>
            <a:graphicFrameLocks noGrp="1"/>
          </p:cNvGraphicFramePr>
          <p:nvPr>
            <p:extLst>
              <p:ext uri="{D42A27DB-BD31-4B8C-83A1-F6EECF244321}">
                <p14:modId xmlns:p14="http://schemas.microsoft.com/office/powerpoint/2010/main" val="2055127127"/>
              </p:ext>
            </p:extLst>
          </p:nvPr>
        </p:nvGraphicFramePr>
        <p:xfrm>
          <a:off x="1007140" y="417362"/>
          <a:ext cx="10260021" cy="5970912"/>
        </p:xfrm>
        <a:graphic>
          <a:graphicData uri="http://schemas.openxmlformats.org/drawingml/2006/table">
            <a:tbl>
              <a:tblPr firstRow="1" firstCol="1" bandRow="1">
                <a:tableStyleId>{5C22544A-7EE6-4342-B048-85BDC9FD1C3A}</a:tableStyleId>
              </a:tblPr>
              <a:tblGrid>
                <a:gridCol w="3418993">
                  <a:extLst>
                    <a:ext uri="{9D8B030D-6E8A-4147-A177-3AD203B41FA5}">
                      <a16:colId xmlns:a16="http://schemas.microsoft.com/office/drawing/2014/main" val="3729870862"/>
                    </a:ext>
                  </a:extLst>
                </a:gridCol>
                <a:gridCol w="3420514">
                  <a:extLst>
                    <a:ext uri="{9D8B030D-6E8A-4147-A177-3AD203B41FA5}">
                      <a16:colId xmlns:a16="http://schemas.microsoft.com/office/drawing/2014/main" val="3712381440"/>
                    </a:ext>
                  </a:extLst>
                </a:gridCol>
                <a:gridCol w="3420514">
                  <a:extLst>
                    <a:ext uri="{9D8B030D-6E8A-4147-A177-3AD203B41FA5}">
                      <a16:colId xmlns:a16="http://schemas.microsoft.com/office/drawing/2014/main" val="3421247569"/>
                    </a:ext>
                  </a:extLst>
                </a:gridCol>
              </a:tblGrid>
              <a:tr h="497576">
                <a:tc gridSpan="2">
                  <a:txBody>
                    <a:bodyPr/>
                    <a:lstStyle/>
                    <a:p>
                      <a:pPr marL="0" marR="0" algn="ctr">
                        <a:lnSpc>
                          <a:spcPct val="107000"/>
                        </a:lnSpc>
                        <a:spcBef>
                          <a:spcPts val="0"/>
                        </a:spcBef>
                        <a:spcAft>
                          <a:spcPts val="0"/>
                        </a:spcAft>
                      </a:pPr>
                      <a:r>
                        <a:rPr lang="en-US" sz="3200" dirty="0">
                          <a:effectLst/>
                        </a:rPr>
                        <a:t>Attribute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nSpc>
                          <a:spcPct val="107000"/>
                        </a:lnSpc>
                        <a:spcBef>
                          <a:spcPts val="0"/>
                        </a:spcBef>
                        <a:spcAft>
                          <a:spcPts val="0"/>
                        </a:spcAft>
                      </a:pPr>
                      <a:r>
                        <a:rPr lang="en-US" sz="3200">
                          <a:effectLst/>
                        </a:rPr>
                        <a:t>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626889"/>
                  </a:ext>
                </a:extLst>
              </a:tr>
              <a:tr h="497576">
                <a:tc rowSpan="3">
                  <a:txBody>
                    <a:bodyPr/>
                    <a:lstStyle/>
                    <a:p>
                      <a:pPr marL="0" marR="0" algn="r">
                        <a:lnSpc>
                          <a:spcPct val="107000"/>
                        </a:lnSpc>
                        <a:spcBef>
                          <a:spcPts val="0"/>
                        </a:spcBef>
                        <a:spcAft>
                          <a:spcPts val="0"/>
                        </a:spcAft>
                      </a:pPr>
                      <a:r>
                        <a:rPr lang="en-US" sz="3200" dirty="0">
                          <a:effectLst/>
                        </a:rPr>
                        <a:t>Type Travel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Business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590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Millage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27723"/>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dirty="0">
                          <a:effectLst/>
                        </a:rPr>
                        <a:t>Personal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2.55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396043"/>
                  </a:ext>
                </a:extLst>
              </a:tr>
              <a:tr h="497576">
                <a:tc rowSpan="2">
                  <a:txBody>
                    <a:bodyPr/>
                    <a:lstStyle/>
                    <a:p>
                      <a:pPr marL="0" marR="0" algn="r">
                        <a:lnSpc>
                          <a:spcPct val="107000"/>
                        </a:lnSpc>
                        <a:spcBef>
                          <a:spcPts val="0"/>
                        </a:spcBef>
                        <a:spcAft>
                          <a:spcPts val="0"/>
                        </a:spcAft>
                      </a:pPr>
                      <a:r>
                        <a:rPr lang="en-US" sz="3200">
                          <a:effectLst/>
                        </a:rPr>
                        <a:t>Delay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&gt; 5min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6475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&lt; 5 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082214"/>
                  </a:ext>
                </a:extLst>
              </a:tr>
              <a:tr h="497576">
                <a:tc rowSpan="2">
                  <a:txBody>
                    <a:bodyPr/>
                    <a:lstStyle/>
                    <a:p>
                      <a:pPr marL="0" marR="0" algn="r">
                        <a:lnSpc>
                          <a:spcPct val="107000"/>
                        </a:lnSpc>
                        <a:spcBef>
                          <a:spcPts val="0"/>
                        </a:spcBef>
                        <a:spcAft>
                          <a:spcPts val="0"/>
                        </a:spcAft>
                      </a:pPr>
                      <a:r>
                        <a:rPr lang="en-US" sz="3200">
                          <a:effectLst/>
                        </a:rPr>
                        <a:t>Gender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male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58304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female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3.27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72164"/>
                  </a:ext>
                </a:extLst>
              </a:tr>
              <a:tr h="497576">
                <a:tc rowSpan="4">
                  <a:txBody>
                    <a:bodyPr/>
                    <a:lstStyle/>
                    <a:p>
                      <a:pPr marL="0" marR="0" algn="r">
                        <a:lnSpc>
                          <a:spcPct val="107000"/>
                        </a:lnSpc>
                        <a:spcBef>
                          <a:spcPts val="0"/>
                        </a:spcBef>
                        <a:spcAft>
                          <a:spcPts val="0"/>
                        </a:spcAft>
                      </a:pPr>
                      <a:r>
                        <a:rPr lang="en-US" sz="3200" dirty="0">
                          <a:effectLst/>
                        </a:rPr>
                        <a:t>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silver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064134"/>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gold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29840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platinum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3.64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92855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blue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62805"/>
                  </a:ext>
                </a:extLst>
              </a:tr>
            </a:tbl>
          </a:graphicData>
        </a:graphic>
      </p:graphicFrame>
    </p:spTree>
    <p:extLst>
      <p:ext uri="{BB962C8B-B14F-4D97-AF65-F5344CB8AC3E}">
        <p14:creationId xmlns:p14="http://schemas.microsoft.com/office/powerpoint/2010/main" val="372678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D5B050-9086-4C5F-94DB-34C650C3772B}"/>
              </a:ext>
            </a:extLst>
          </p:cNvPr>
          <p:cNvGraphicFramePr>
            <a:graphicFrameLocks noGrp="1"/>
          </p:cNvGraphicFramePr>
          <p:nvPr>
            <p:extLst>
              <p:ext uri="{D42A27DB-BD31-4B8C-83A1-F6EECF244321}">
                <p14:modId xmlns:p14="http://schemas.microsoft.com/office/powerpoint/2010/main" val="616488894"/>
              </p:ext>
            </p:extLst>
          </p:nvPr>
        </p:nvGraphicFramePr>
        <p:xfrm>
          <a:off x="1007140" y="417362"/>
          <a:ext cx="10260021" cy="5970912"/>
        </p:xfrm>
        <a:graphic>
          <a:graphicData uri="http://schemas.openxmlformats.org/drawingml/2006/table">
            <a:tbl>
              <a:tblPr firstRow="1" firstCol="1" bandRow="1">
                <a:tableStyleId>{5C22544A-7EE6-4342-B048-85BDC9FD1C3A}</a:tableStyleId>
              </a:tblPr>
              <a:tblGrid>
                <a:gridCol w="3418993">
                  <a:extLst>
                    <a:ext uri="{9D8B030D-6E8A-4147-A177-3AD203B41FA5}">
                      <a16:colId xmlns:a16="http://schemas.microsoft.com/office/drawing/2014/main" val="3729870862"/>
                    </a:ext>
                  </a:extLst>
                </a:gridCol>
                <a:gridCol w="3420514">
                  <a:extLst>
                    <a:ext uri="{9D8B030D-6E8A-4147-A177-3AD203B41FA5}">
                      <a16:colId xmlns:a16="http://schemas.microsoft.com/office/drawing/2014/main" val="3712381440"/>
                    </a:ext>
                  </a:extLst>
                </a:gridCol>
                <a:gridCol w="3420514">
                  <a:extLst>
                    <a:ext uri="{9D8B030D-6E8A-4147-A177-3AD203B41FA5}">
                      <a16:colId xmlns:a16="http://schemas.microsoft.com/office/drawing/2014/main" val="3421247569"/>
                    </a:ext>
                  </a:extLst>
                </a:gridCol>
              </a:tblGrid>
              <a:tr h="497576">
                <a:tc gridSpan="2">
                  <a:txBody>
                    <a:bodyPr/>
                    <a:lstStyle/>
                    <a:p>
                      <a:pPr marL="0" marR="0" algn="ctr">
                        <a:lnSpc>
                          <a:spcPct val="107000"/>
                        </a:lnSpc>
                        <a:spcBef>
                          <a:spcPts val="0"/>
                        </a:spcBef>
                        <a:spcAft>
                          <a:spcPts val="0"/>
                        </a:spcAft>
                      </a:pPr>
                      <a:r>
                        <a:rPr lang="en-US" sz="3200" dirty="0">
                          <a:effectLst/>
                        </a:rPr>
                        <a:t>Attribute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nSpc>
                          <a:spcPct val="107000"/>
                        </a:lnSpc>
                        <a:spcBef>
                          <a:spcPts val="0"/>
                        </a:spcBef>
                        <a:spcAft>
                          <a:spcPts val="0"/>
                        </a:spcAft>
                      </a:pPr>
                      <a:r>
                        <a:rPr lang="en-US" sz="3200">
                          <a:effectLst/>
                        </a:rPr>
                        <a:t>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626889"/>
                  </a:ext>
                </a:extLst>
              </a:tr>
              <a:tr h="497576">
                <a:tc rowSpan="3">
                  <a:txBody>
                    <a:bodyPr/>
                    <a:lstStyle/>
                    <a:p>
                      <a:pPr marL="0" marR="0" algn="r">
                        <a:lnSpc>
                          <a:spcPct val="107000"/>
                        </a:lnSpc>
                        <a:spcBef>
                          <a:spcPts val="0"/>
                        </a:spcBef>
                        <a:spcAft>
                          <a:spcPts val="0"/>
                        </a:spcAft>
                      </a:pPr>
                      <a:r>
                        <a:rPr lang="en-US" sz="3200" dirty="0">
                          <a:effectLst/>
                        </a:rPr>
                        <a:t>Type Travel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Business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590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Millage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27723"/>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dirty="0">
                          <a:effectLst/>
                        </a:rPr>
                        <a:t>Personal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nSpc>
                          <a:spcPct val="107000"/>
                        </a:lnSpc>
                        <a:spcBef>
                          <a:spcPts val="0"/>
                        </a:spcBef>
                        <a:spcAft>
                          <a:spcPts val="0"/>
                        </a:spcAft>
                      </a:pPr>
                      <a:r>
                        <a:rPr lang="en-US" sz="3200" dirty="0">
                          <a:effectLst/>
                        </a:rPr>
                        <a:t>2.55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3499396043"/>
                  </a:ext>
                </a:extLst>
              </a:tr>
              <a:tr h="497576">
                <a:tc rowSpan="2">
                  <a:txBody>
                    <a:bodyPr/>
                    <a:lstStyle/>
                    <a:p>
                      <a:pPr marL="0" marR="0" algn="r">
                        <a:lnSpc>
                          <a:spcPct val="107000"/>
                        </a:lnSpc>
                        <a:spcBef>
                          <a:spcPts val="0"/>
                        </a:spcBef>
                        <a:spcAft>
                          <a:spcPts val="0"/>
                        </a:spcAft>
                      </a:pPr>
                      <a:r>
                        <a:rPr lang="en-US" sz="3200">
                          <a:effectLst/>
                        </a:rPr>
                        <a:t>Delay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&gt; 5min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6475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&lt; 5 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082214"/>
                  </a:ext>
                </a:extLst>
              </a:tr>
              <a:tr h="497576">
                <a:tc rowSpan="2">
                  <a:txBody>
                    <a:bodyPr/>
                    <a:lstStyle/>
                    <a:p>
                      <a:pPr marL="0" marR="0" algn="r">
                        <a:lnSpc>
                          <a:spcPct val="107000"/>
                        </a:lnSpc>
                        <a:spcBef>
                          <a:spcPts val="0"/>
                        </a:spcBef>
                        <a:spcAft>
                          <a:spcPts val="0"/>
                        </a:spcAft>
                      </a:pPr>
                      <a:r>
                        <a:rPr lang="en-US" sz="3200" dirty="0">
                          <a:effectLst/>
                        </a:rPr>
                        <a:t>Gender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male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58304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female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3.27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72164"/>
                  </a:ext>
                </a:extLst>
              </a:tr>
              <a:tr h="497576">
                <a:tc rowSpan="4">
                  <a:txBody>
                    <a:bodyPr/>
                    <a:lstStyle/>
                    <a:p>
                      <a:pPr marL="0" marR="0" algn="r">
                        <a:lnSpc>
                          <a:spcPct val="107000"/>
                        </a:lnSpc>
                        <a:spcBef>
                          <a:spcPts val="0"/>
                        </a:spcBef>
                        <a:spcAft>
                          <a:spcPts val="0"/>
                        </a:spcAft>
                      </a:pPr>
                      <a:r>
                        <a:rPr lang="en-US" sz="3200" dirty="0">
                          <a:effectLst/>
                        </a:rPr>
                        <a:t>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silver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5064134"/>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gold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29840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platinum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3.64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92855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blue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62805"/>
                  </a:ext>
                </a:extLst>
              </a:tr>
            </a:tbl>
          </a:graphicData>
        </a:graphic>
      </p:graphicFrame>
    </p:spTree>
    <p:extLst>
      <p:ext uri="{BB962C8B-B14F-4D97-AF65-F5344CB8AC3E}">
        <p14:creationId xmlns:p14="http://schemas.microsoft.com/office/powerpoint/2010/main" val="1478853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D5B050-9086-4C5F-94DB-34C650C3772B}"/>
              </a:ext>
            </a:extLst>
          </p:cNvPr>
          <p:cNvGraphicFramePr>
            <a:graphicFrameLocks noGrp="1"/>
          </p:cNvGraphicFramePr>
          <p:nvPr>
            <p:extLst>
              <p:ext uri="{D42A27DB-BD31-4B8C-83A1-F6EECF244321}">
                <p14:modId xmlns:p14="http://schemas.microsoft.com/office/powerpoint/2010/main" val="616104807"/>
              </p:ext>
            </p:extLst>
          </p:nvPr>
        </p:nvGraphicFramePr>
        <p:xfrm>
          <a:off x="1007140" y="417362"/>
          <a:ext cx="10260021" cy="5970912"/>
        </p:xfrm>
        <a:graphic>
          <a:graphicData uri="http://schemas.openxmlformats.org/drawingml/2006/table">
            <a:tbl>
              <a:tblPr firstRow="1" firstCol="1" bandRow="1">
                <a:tableStyleId>{5C22544A-7EE6-4342-B048-85BDC9FD1C3A}</a:tableStyleId>
              </a:tblPr>
              <a:tblGrid>
                <a:gridCol w="3418993">
                  <a:extLst>
                    <a:ext uri="{9D8B030D-6E8A-4147-A177-3AD203B41FA5}">
                      <a16:colId xmlns:a16="http://schemas.microsoft.com/office/drawing/2014/main" val="3729870862"/>
                    </a:ext>
                  </a:extLst>
                </a:gridCol>
                <a:gridCol w="3420514">
                  <a:extLst>
                    <a:ext uri="{9D8B030D-6E8A-4147-A177-3AD203B41FA5}">
                      <a16:colId xmlns:a16="http://schemas.microsoft.com/office/drawing/2014/main" val="3712381440"/>
                    </a:ext>
                  </a:extLst>
                </a:gridCol>
                <a:gridCol w="3420514">
                  <a:extLst>
                    <a:ext uri="{9D8B030D-6E8A-4147-A177-3AD203B41FA5}">
                      <a16:colId xmlns:a16="http://schemas.microsoft.com/office/drawing/2014/main" val="3421247569"/>
                    </a:ext>
                  </a:extLst>
                </a:gridCol>
              </a:tblGrid>
              <a:tr h="497576">
                <a:tc gridSpan="2">
                  <a:txBody>
                    <a:bodyPr/>
                    <a:lstStyle/>
                    <a:p>
                      <a:pPr marL="0" marR="0" algn="ctr">
                        <a:lnSpc>
                          <a:spcPct val="107000"/>
                        </a:lnSpc>
                        <a:spcBef>
                          <a:spcPts val="0"/>
                        </a:spcBef>
                        <a:spcAft>
                          <a:spcPts val="0"/>
                        </a:spcAft>
                      </a:pPr>
                      <a:r>
                        <a:rPr lang="en-US" sz="3200" dirty="0">
                          <a:effectLst/>
                        </a:rPr>
                        <a:t>Attribute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nSpc>
                          <a:spcPct val="107000"/>
                        </a:lnSpc>
                        <a:spcBef>
                          <a:spcPts val="0"/>
                        </a:spcBef>
                        <a:spcAft>
                          <a:spcPts val="0"/>
                        </a:spcAft>
                      </a:pPr>
                      <a:r>
                        <a:rPr lang="en-US" sz="3200">
                          <a:effectLst/>
                        </a:rPr>
                        <a:t>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626889"/>
                  </a:ext>
                </a:extLst>
              </a:tr>
              <a:tr h="497576">
                <a:tc rowSpan="3">
                  <a:txBody>
                    <a:bodyPr/>
                    <a:lstStyle/>
                    <a:p>
                      <a:pPr marL="0" marR="0" algn="r">
                        <a:lnSpc>
                          <a:spcPct val="107000"/>
                        </a:lnSpc>
                        <a:spcBef>
                          <a:spcPts val="0"/>
                        </a:spcBef>
                        <a:spcAft>
                          <a:spcPts val="0"/>
                        </a:spcAft>
                      </a:pPr>
                      <a:r>
                        <a:rPr lang="en-US" sz="3200" dirty="0">
                          <a:effectLst/>
                        </a:rPr>
                        <a:t>Type Travel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Business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590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Millage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27723"/>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dirty="0">
                          <a:effectLst/>
                        </a:rPr>
                        <a:t>Personal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DEE8E8"/>
                    </a:solidFill>
                  </a:tcPr>
                </a:tc>
                <a:tc>
                  <a:txBody>
                    <a:bodyPr/>
                    <a:lstStyle/>
                    <a:p>
                      <a:pPr marL="0" marR="0">
                        <a:lnSpc>
                          <a:spcPct val="107000"/>
                        </a:lnSpc>
                        <a:spcBef>
                          <a:spcPts val="0"/>
                        </a:spcBef>
                        <a:spcAft>
                          <a:spcPts val="0"/>
                        </a:spcAft>
                      </a:pPr>
                      <a:r>
                        <a:rPr lang="en-US" sz="3200" dirty="0">
                          <a:effectLst/>
                        </a:rPr>
                        <a:t>2.55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DEE8E8"/>
                    </a:solidFill>
                  </a:tcPr>
                </a:tc>
                <a:extLst>
                  <a:ext uri="{0D108BD9-81ED-4DB2-BD59-A6C34878D82A}">
                    <a16:rowId xmlns:a16="http://schemas.microsoft.com/office/drawing/2014/main" val="3499396043"/>
                  </a:ext>
                </a:extLst>
              </a:tr>
              <a:tr h="497576">
                <a:tc rowSpan="2">
                  <a:txBody>
                    <a:bodyPr/>
                    <a:lstStyle/>
                    <a:p>
                      <a:pPr marL="0" marR="0" algn="r">
                        <a:lnSpc>
                          <a:spcPct val="107000"/>
                        </a:lnSpc>
                        <a:spcBef>
                          <a:spcPts val="0"/>
                        </a:spcBef>
                        <a:spcAft>
                          <a:spcPts val="0"/>
                        </a:spcAft>
                      </a:pPr>
                      <a:r>
                        <a:rPr lang="en-US" sz="3200">
                          <a:effectLst/>
                        </a:rPr>
                        <a:t>Delay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&gt; 5min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6475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&lt; 5 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082214"/>
                  </a:ext>
                </a:extLst>
              </a:tr>
              <a:tr h="497576">
                <a:tc rowSpan="2">
                  <a:txBody>
                    <a:bodyPr/>
                    <a:lstStyle/>
                    <a:p>
                      <a:pPr marL="0" marR="0" algn="r">
                        <a:lnSpc>
                          <a:spcPct val="107000"/>
                        </a:lnSpc>
                        <a:spcBef>
                          <a:spcPts val="0"/>
                        </a:spcBef>
                        <a:spcAft>
                          <a:spcPts val="0"/>
                        </a:spcAft>
                      </a:pPr>
                      <a:r>
                        <a:rPr lang="en-US" sz="3200" dirty="0">
                          <a:effectLst/>
                        </a:rPr>
                        <a:t>Gender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male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58304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female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3.27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3972164"/>
                  </a:ext>
                </a:extLst>
              </a:tr>
              <a:tr h="497576">
                <a:tc rowSpan="4">
                  <a:txBody>
                    <a:bodyPr/>
                    <a:lstStyle/>
                    <a:p>
                      <a:pPr marL="0" marR="0" algn="r">
                        <a:lnSpc>
                          <a:spcPct val="107000"/>
                        </a:lnSpc>
                        <a:spcBef>
                          <a:spcPts val="0"/>
                        </a:spcBef>
                        <a:spcAft>
                          <a:spcPts val="0"/>
                        </a:spcAft>
                      </a:pPr>
                      <a:r>
                        <a:rPr lang="en-US" sz="3200" dirty="0">
                          <a:effectLst/>
                        </a:rPr>
                        <a:t>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silver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nSpc>
                          <a:spcPct val="107000"/>
                        </a:lnSpc>
                        <a:spcBef>
                          <a:spcPts val="0"/>
                        </a:spcBef>
                        <a:spcAft>
                          <a:spcPts val="0"/>
                        </a:spcAft>
                      </a:pPr>
                      <a:r>
                        <a:rPr lang="en-US" sz="3200" dirty="0">
                          <a:effectLst/>
                        </a:rPr>
                        <a:t>3.94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1385064134"/>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gold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29840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platinum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3.64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92855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blue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62805"/>
                  </a:ext>
                </a:extLst>
              </a:tr>
            </a:tbl>
          </a:graphicData>
        </a:graphic>
      </p:graphicFrame>
    </p:spTree>
    <p:extLst>
      <p:ext uri="{BB962C8B-B14F-4D97-AF65-F5344CB8AC3E}">
        <p14:creationId xmlns:p14="http://schemas.microsoft.com/office/powerpoint/2010/main" val="2278403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D5B050-9086-4C5F-94DB-34C650C3772B}"/>
              </a:ext>
            </a:extLst>
          </p:cNvPr>
          <p:cNvGraphicFramePr>
            <a:graphicFrameLocks noGrp="1"/>
          </p:cNvGraphicFramePr>
          <p:nvPr>
            <p:extLst>
              <p:ext uri="{D42A27DB-BD31-4B8C-83A1-F6EECF244321}">
                <p14:modId xmlns:p14="http://schemas.microsoft.com/office/powerpoint/2010/main" val="997014161"/>
              </p:ext>
            </p:extLst>
          </p:nvPr>
        </p:nvGraphicFramePr>
        <p:xfrm>
          <a:off x="1007140" y="417362"/>
          <a:ext cx="10260021" cy="5970912"/>
        </p:xfrm>
        <a:graphic>
          <a:graphicData uri="http://schemas.openxmlformats.org/drawingml/2006/table">
            <a:tbl>
              <a:tblPr firstRow="1" firstCol="1" bandRow="1">
                <a:tableStyleId>{5C22544A-7EE6-4342-B048-85BDC9FD1C3A}</a:tableStyleId>
              </a:tblPr>
              <a:tblGrid>
                <a:gridCol w="3418993">
                  <a:extLst>
                    <a:ext uri="{9D8B030D-6E8A-4147-A177-3AD203B41FA5}">
                      <a16:colId xmlns:a16="http://schemas.microsoft.com/office/drawing/2014/main" val="3729870862"/>
                    </a:ext>
                  </a:extLst>
                </a:gridCol>
                <a:gridCol w="3420514">
                  <a:extLst>
                    <a:ext uri="{9D8B030D-6E8A-4147-A177-3AD203B41FA5}">
                      <a16:colId xmlns:a16="http://schemas.microsoft.com/office/drawing/2014/main" val="3712381440"/>
                    </a:ext>
                  </a:extLst>
                </a:gridCol>
                <a:gridCol w="3420514">
                  <a:extLst>
                    <a:ext uri="{9D8B030D-6E8A-4147-A177-3AD203B41FA5}">
                      <a16:colId xmlns:a16="http://schemas.microsoft.com/office/drawing/2014/main" val="3421247569"/>
                    </a:ext>
                  </a:extLst>
                </a:gridCol>
              </a:tblGrid>
              <a:tr h="497576">
                <a:tc gridSpan="2">
                  <a:txBody>
                    <a:bodyPr/>
                    <a:lstStyle/>
                    <a:p>
                      <a:pPr marL="0" marR="0" algn="ctr">
                        <a:lnSpc>
                          <a:spcPct val="107000"/>
                        </a:lnSpc>
                        <a:spcBef>
                          <a:spcPts val="0"/>
                        </a:spcBef>
                        <a:spcAft>
                          <a:spcPts val="0"/>
                        </a:spcAft>
                      </a:pPr>
                      <a:r>
                        <a:rPr lang="en-US" sz="3200" dirty="0">
                          <a:effectLst/>
                        </a:rPr>
                        <a:t>Attribute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nSpc>
                          <a:spcPct val="107000"/>
                        </a:lnSpc>
                        <a:spcBef>
                          <a:spcPts val="0"/>
                        </a:spcBef>
                        <a:spcAft>
                          <a:spcPts val="0"/>
                        </a:spcAft>
                      </a:pPr>
                      <a:r>
                        <a:rPr lang="en-US" sz="3200">
                          <a:effectLst/>
                        </a:rPr>
                        <a:t>Mean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626889"/>
                  </a:ext>
                </a:extLst>
              </a:tr>
              <a:tr h="497576">
                <a:tc rowSpan="3">
                  <a:txBody>
                    <a:bodyPr/>
                    <a:lstStyle/>
                    <a:p>
                      <a:pPr marL="0" marR="0" algn="r">
                        <a:lnSpc>
                          <a:spcPct val="107000"/>
                        </a:lnSpc>
                        <a:spcBef>
                          <a:spcPts val="0"/>
                        </a:spcBef>
                        <a:spcAft>
                          <a:spcPts val="0"/>
                        </a:spcAft>
                      </a:pPr>
                      <a:r>
                        <a:rPr lang="en-US" sz="3200" dirty="0">
                          <a:effectLst/>
                        </a:rPr>
                        <a:t>Type Travel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Business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43590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Millage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3727723"/>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dirty="0">
                          <a:effectLst/>
                        </a:rPr>
                        <a:t>Personal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DEE8E8"/>
                    </a:solidFill>
                  </a:tcPr>
                </a:tc>
                <a:tc>
                  <a:txBody>
                    <a:bodyPr/>
                    <a:lstStyle/>
                    <a:p>
                      <a:pPr marL="0" marR="0">
                        <a:lnSpc>
                          <a:spcPct val="107000"/>
                        </a:lnSpc>
                        <a:spcBef>
                          <a:spcPts val="0"/>
                        </a:spcBef>
                        <a:spcAft>
                          <a:spcPts val="0"/>
                        </a:spcAft>
                      </a:pPr>
                      <a:r>
                        <a:rPr lang="en-US" sz="3200" dirty="0">
                          <a:effectLst/>
                        </a:rPr>
                        <a:t>2.55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DEE8E8"/>
                    </a:solidFill>
                  </a:tcPr>
                </a:tc>
                <a:extLst>
                  <a:ext uri="{0D108BD9-81ED-4DB2-BD59-A6C34878D82A}">
                    <a16:rowId xmlns:a16="http://schemas.microsoft.com/office/drawing/2014/main" val="3499396043"/>
                  </a:ext>
                </a:extLst>
              </a:tr>
              <a:tr h="497576">
                <a:tc rowSpan="2">
                  <a:txBody>
                    <a:bodyPr/>
                    <a:lstStyle/>
                    <a:p>
                      <a:pPr marL="0" marR="0" algn="r">
                        <a:lnSpc>
                          <a:spcPct val="107000"/>
                        </a:lnSpc>
                        <a:spcBef>
                          <a:spcPts val="0"/>
                        </a:spcBef>
                        <a:spcAft>
                          <a:spcPts val="0"/>
                        </a:spcAft>
                      </a:pPr>
                      <a:r>
                        <a:rPr lang="en-US" sz="3200">
                          <a:effectLst/>
                        </a:rPr>
                        <a:t>Delay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a:effectLst/>
                        </a:rPr>
                        <a:t>&gt; 5min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86475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&lt; 5 min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082214"/>
                  </a:ext>
                </a:extLst>
              </a:tr>
              <a:tr h="497576">
                <a:tc rowSpan="2">
                  <a:txBody>
                    <a:bodyPr/>
                    <a:lstStyle/>
                    <a:p>
                      <a:pPr marL="0" marR="0" algn="r">
                        <a:lnSpc>
                          <a:spcPct val="107000"/>
                        </a:lnSpc>
                        <a:spcBef>
                          <a:spcPts val="0"/>
                        </a:spcBef>
                        <a:spcAft>
                          <a:spcPts val="0"/>
                        </a:spcAft>
                      </a:pPr>
                      <a:r>
                        <a:rPr lang="en-US" sz="3200" dirty="0">
                          <a:effectLst/>
                        </a:rPr>
                        <a:t>Gender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male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3.53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583041"/>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dirty="0">
                          <a:effectLst/>
                        </a:rPr>
                        <a:t>female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marL="0" marR="0">
                        <a:lnSpc>
                          <a:spcPct val="107000"/>
                        </a:lnSpc>
                        <a:spcBef>
                          <a:spcPts val="0"/>
                        </a:spcBef>
                        <a:spcAft>
                          <a:spcPts val="0"/>
                        </a:spcAft>
                      </a:pPr>
                      <a:r>
                        <a:rPr lang="en-US" sz="3200" dirty="0">
                          <a:effectLst/>
                        </a:rPr>
                        <a:t>3.27</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extLst>
                  <a:ext uri="{0D108BD9-81ED-4DB2-BD59-A6C34878D82A}">
                    <a16:rowId xmlns:a16="http://schemas.microsoft.com/office/drawing/2014/main" val="2433972164"/>
                  </a:ext>
                </a:extLst>
              </a:tr>
              <a:tr h="497576">
                <a:tc rowSpan="4">
                  <a:txBody>
                    <a:bodyPr/>
                    <a:lstStyle/>
                    <a:p>
                      <a:pPr marL="0" marR="0" algn="r">
                        <a:lnSpc>
                          <a:spcPct val="107000"/>
                        </a:lnSpc>
                        <a:spcBef>
                          <a:spcPts val="0"/>
                        </a:spcBef>
                        <a:spcAft>
                          <a:spcPts val="0"/>
                        </a:spcAft>
                      </a:pPr>
                      <a:r>
                        <a:rPr lang="en-US" sz="3200" dirty="0">
                          <a:effectLst/>
                        </a:rPr>
                        <a:t>Status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3200" dirty="0">
                          <a:effectLst/>
                        </a:rPr>
                        <a:t>silver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FF4F4"/>
                    </a:solidFill>
                  </a:tcPr>
                </a:tc>
                <a:tc>
                  <a:txBody>
                    <a:bodyPr/>
                    <a:lstStyle/>
                    <a:p>
                      <a:pPr marL="0" marR="0">
                        <a:lnSpc>
                          <a:spcPct val="107000"/>
                        </a:lnSpc>
                        <a:spcBef>
                          <a:spcPts val="0"/>
                        </a:spcBef>
                        <a:spcAft>
                          <a:spcPts val="0"/>
                        </a:spcAft>
                      </a:pPr>
                      <a:r>
                        <a:rPr lang="en-US" sz="3200" dirty="0">
                          <a:effectLst/>
                        </a:rPr>
                        <a:t>3.94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EFF4F4"/>
                    </a:solidFill>
                  </a:tcPr>
                </a:tc>
                <a:extLst>
                  <a:ext uri="{0D108BD9-81ED-4DB2-BD59-A6C34878D82A}">
                    <a16:rowId xmlns:a16="http://schemas.microsoft.com/office/drawing/2014/main" val="1385064134"/>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gold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3.74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29840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platinum</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3.64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6928558"/>
                  </a:ext>
                </a:extLst>
              </a:tr>
              <a:tr h="497576">
                <a:tc vMerge="1">
                  <a:txBody>
                    <a:bodyPr/>
                    <a:lstStyle/>
                    <a:p>
                      <a:endParaRPr lang="en-US"/>
                    </a:p>
                  </a:txBody>
                  <a:tcPr/>
                </a:tc>
                <a:tc>
                  <a:txBody>
                    <a:bodyPr/>
                    <a:lstStyle/>
                    <a:p>
                      <a:pPr marL="0" marR="0">
                        <a:lnSpc>
                          <a:spcPct val="107000"/>
                        </a:lnSpc>
                        <a:spcBef>
                          <a:spcPts val="0"/>
                        </a:spcBef>
                        <a:spcAft>
                          <a:spcPts val="0"/>
                        </a:spcAft>
                      </a:pPr>
                      <a:r>
                        <a:rPr lang="en-US" sz="3200">
                          <a:effectLst/>
                        </a:rPr>
                        <a:t>blue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3.16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962805"/>
                  </a:ext>
                </a:extLst>
              </a:tr>
            </a:tbl>
          </a:graphicData>
        </a:graphic>
      </p:graphicFrame>
    </p:spTree>
    <p:extLst>
      <p:ext uri="{BB962C8B-B14F-4D97-AF65-F5344CB8AC3E}">
        <p14:creationId xmlns:p14="http://schemas.microsoft.com/office/powerpoint/2010/main" val="2927606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p:txBody>
          <a:bodyPr/>
          <a:lstStyle/>
          <a:p>
            <a:r>
              <a:rPr lang="en-US" dirty="0"/>
              <a:t>Important findings</a:t>
            </a:r>
          </a:p>
        </p:txBody>
      </p:sp>
      <p:sp>
        <p:nvSpPr>
          <p:cNvPr id="3" name="Text Placeholder 2">
            <a:extLst>
              <a:ext uri="{FF2B5EF4-FFF2-40B4-BE49-F238E27FC236}">
                <a16:creationId xmlns:a16="http://schemas.microsoft.com/office/drawing/2014/main" id="{5E787768-935B-45A6-8AEE-01BC28B2E0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4075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4242313832"/>
              </p:ext>
            </p:extLst>
          </p:nvPr>
        </p:nvGraphicFramePr>
        <p:xfrm>
          <a:off x="637674" y="770021"/>
          <a:ext cx="10190747" cy="6881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7879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3840169210"/>
              </p:ext>
            </p:extLst>
          </p:nvPr>
        </p:nvGraphicFramePr>
        <p:xfrm>
          <a:off x="637674" y="770021"/>
          <a:ext cx="10190747" cy="6881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0032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309887659"/>
              </p:ext>
            </p:extLst>
          </p:nvPr>
        </p:nvGraphicFramePr>
        <p:xfrm>
          <a:off x="1239254" y="2123573"/>
          <a:ext cx="8903368" cy="41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71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solidFill>
                  <a:schemeClr val="bg1"/>
                </a:solidFill>
              </a:rPr>
              <a:t>Business questions</a:t>
            </a:r>
            <a:endParaRPr lang="en-US" dirty="0"/>
          </a:p>
        </p:txBody>
      </p:sp>
      <p:sp>
        <p:nvSpPr>
          <p:cNvPr id="6" name="TextBox 5">
            <a:extLst>
              <a:ext uri="{FF2B5EF4-FFF2-40B4-BE49-F238E27FC236}">
                <a16:creationId xmlns:a16="http://schemas.microsoft.com/office/drawing/2014/main" id="{A386C76A-8459-4B00-AAE0-231BBE1D897E}"/>
              </a:ext>
            </a:extLst>
          </p:cNvPr>
          <p:cNvSpPr txBox="1"/>
          <p:nvPr/>
        </p:nvSpPr>
        <p:spPr>
          <a:xfrm>
            <a:off x="1261409" y="766038"/>
            <a:ext cx="10047249" cy="7663636"/>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sz="2400" dirty="0"/>
          </a:p>
          <a:p>
            <a:pPr marL="285750" indent="-285750">
              <a:lnSpc>
                <a:spcPct val="150000"/>
              </a:lnSpc>
              <a:buFont typeface="Arial" panose="020B0604020202020204" pitchFamily="34" charset="0"/>
              <a:buChar char="•"/>
            </a:pPr>
            <a:r>
              <a:rPr lang="en-US" sz="2400" dirty="0"/>
              <a:t>Which of the factors surveyed are likely to affect the overall customer satisfaction?</a:t>
            </a:r>
          </a:p>
          <a:p>
            <a:pPr marL="285750" indent="-285750">
              <a:lnSpc>
                <a:spcPct val="150000"/>
              </a:lnSpc>
              <a:buFont typeface="Arial" panose="020B0604020202020204" pitchFamily="34" charset="0"/>
              <a:buChar char="•"/>
            </a:pPr>
            <a:r>
              <a:rPr lang="en-US" sz="2400" dirty="0"/>
              <a:t>Do obvious factors like the Airline ticket prices, flight arrival delay or cancellation really affect the overall customer satisfaction?</a:t>
            </a:r>
          </a:p>
          <a:p>
            <a:pPr marL="285750" indent="-285750">
              <a:lnSpc>
                <a:spcPct val="150000"/>
              </a:lnSpc>
              <a:buFont typeface="Arial" panose="020B0604020202020204" pitchFamily="34" charset="0"/>
              <a:buChar char="•"/>
            </a:pPr>
            <a:r>
              <a:rPr lang="en-US" sz="2400" dirty="0"/>
              <a:t>Are there any generalized trends across all the airlines?</a:t>
            </a:r>
          </a:p>
          <a:p>
            <a:pPr marL="285750" indent="-285750">
              <a:lnSpc>
                <a:spcPct val="150000"/>
              </a:lnSpc>
              <a:buFont typeface="Arial" panose="020B0604020202020204" pitchFamily="34" charset="0"/>
              <a:buChar char="•"/>
            </a:pPr>
            <a:r>
              <a:rPr lang="en-US" sz="2400" dirty="0"/>
              <a:t>What type of travelers are most satisfied with the airlines?</a:t>
            </a:r>
          </a:p>
          <a:p>
            <a:pPr marL="285750" indent="-285750">
              <a:lnSpc>
                <a:spcPct val="150000"/>
              </a:lnSpc>
              <a:buFont typeface="Arial" panose="020B0604020202020204" pitchFamily="34" charset="0"/>
              <a:buChar char="•"/>
            </a:pPr>
            <a:r>
              <a:rPr lang="en-US" sz="2400" dirty="0"/>
              <a:t>What type of travelers are least satisfied with the airlines?</a:t>
            </a:r>
          </a:p>
          <a:p>
            <a:pPr marL="285750" indent="-285750">
              <a:lnSpc>
                <a:spcPct val="150000"/>
              </a:lnSpc>
              <a:buFont typeface="Arial" panose="020B0604020202020204" pitchFamily="34" charset="0"/>
              <a:buChar char="•"/>
            </a:pPr>
            <a:r>
              <a:rPr lang="en-US" sz="2400" dirty="0"/>
              <a:t>What class of travelers are the least satisfied?</a:t>
            </a:r>
          </a:p>
          <a:p>
            <a:pPr marL="285750" indent="-285750">
              <a:lnSpc>
                <a:spcPct val="150000"/>
              </a:lnSpc>
              <a:buFont typeface="Arial" panose="020B0604020202020204" pitchFamily="34" charset="0"/>
              <a:buChar char="•"/>
            </a:pPr>
            <a:r>
              <a:rPr lang="en-US" sz="2400" dirty="0"/>
              <a:t>Between men and women, who is more satisfied with the airlines?</a:t>
            </a:r>
          </a:p>
          <a:p>
            <a:pPr marL="285750" indent="-285750">
              <a:lnSpc>
                <a:spcPct val="150000"/>
              </a:lnSpc>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528783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2537767310"/>
              </p:ext>
            </p:extLst>
          </p:nvPr>
        </p:nvGraphicFramePr>
        <p:xfrm>
          <a:off x="1239254" y="2123573"/>
          <a:ext cx="8903368" cy="41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0893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144119814"/>
              </p:ext>
            </p:extLst>
          </p:nvPr>
        </p:nvGraphicFramePr>
        <p:xfrm>
          <a:off x="1239254" y="2123573"/>
          <a:ext cx="8903368" cy="41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0075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3535069441"/>
              </p:ext>
            </p:extLst>
          </p:nvPr>
        </p:nvGraphicFramePr>
        <p:xfrm>
          <a:off x="1239254" y="2123573"/>
          <a:ext cx="8903368" cy="41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137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Important findings</a:t>
            </a:r>
          </a:p>
        </p:txBody>
      </p:sp>
      <p:graphicFrame>
        <p:nvGraphicFramePr>
          <p:cNvPr id="3" name="Diagram 2">
            <a:extLst>
              <a:ext uri="{FF2B5EF4-FFF2-40B4-BE49-F238E27FC236}">
                <a16:creationId xmlns:a16="http://schemas.microsoft.com/office/drawing/2014/main" id="{E88EF4B4-9AA6-40F7-BF08-B857763D3D61}"/>
              </a:ext>
            </a:extLst>
          </p:cNvPr>
          <p:cNvGraphicFramePr/>
          <p:nvPr>
            <p:extLst>
              <p:ext uri="{D42A27DB-BD31-4B8C-83A1-F6EECF244321}">
                <p14:modId xmlns:p14="http://schemas.microsoft.com/office/powerpoint/2010/main" val="2475799794"/>
              </p:ext>
            </p:extLst>
          </p:nvPr>
        </p:nvGraphicFramePr>
        <p:xfrm>
          <a:off x="1239254" y="2123573"/>
          <a:ext cx="8903368" cy="4150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4499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B242-2745-41E7-836C-665E9406CC08}"/>
              </a:ext>
            </a:extLst>
          </p:cNvPr>
          <p:cNvSpPr>
            <a:spLocks noGrp="1"/>
          </p:cNvSpPr>
          <p:nvPr>
            <p:ph type="title"/>
          </p:nvPr>
        </p:nvSpPr>
        <p:spPr>
          <a:xfrm>
            <a:off x="2207012" y="312618"/>
            <a:ext cx="7777976" cy="927835"/>
          </a:xfrm>
        </p:spPr>
        <p:txBody>
          <a:bodyPr/>
          <a:lstStyle/>
          <a:p>
            <a:r>
              <a:rPr lang="en-US" dirty="0"/>
              <a:t>Actionable Insights</a:t>
            </a:r>
          </a:p>
        </p:txBody>
      </p:sp>
      <p:graphicFrame>
        <p:nvGraphicFramePr>
          <p:cNvPr id="3" name="Diagram 2">
            <a:extLst>
              <a:ext uri="{FF2B5EF4-FFF2-40B4-BE49-F238E27FC236}">
                <a16:creationId xmlns:a16="http://schemas.microsoft.com/office/drawing/2014/main" id="{8644C56D-AE9E-44F6-A641-3697C3935FE3}"/>
              </a:ext>
            </a:extLst>
          </p:cNvPr>
          <p:cNvGraphicFramePr/>
          <p:nvPr>
            <p:extLst>
              <p:ext uri="{D42A27DB-BD31-4B8C-83A1-F6EECF244321}">
                <p14:modId xmlns:p14="http://schemas.microsoft.com/office/powerpoint/2010/main" val="3424895028"/>
              </p:ext>
            </p:extLst>
          </p:nvPr>
        </p:nvGraphicFramePr>
        <p:xfrm>
          <a:off x="138363" y="719666"/>
          <a:ext cx="11772899" cy="571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24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94EB-05D6-4300-BB6A-73E9CA25F56D}"/>
              </a:ext>
            </a:extLst>
          </p:cNvPr>
          <p:cNvSpPr>
            <a:spLocks noGrp="1"/>
          </p:cNvSpPr>
          <p:nvPr>
            <p:ph type="title"/>
          </p:nvPr>
        </p:nvSpPr>
        <p:spPr>
          <a:xfrm>
            <a:off x="1600200" y="2386744"/>
            <a:ext cx="8991600" cy="1645920"/>
          </a:xfrm>
        </p:spPr>
        <p:txBody>
          <a:bodyPr/>
          <a:lstStyle/>
          <a:p>
            <a:r>
              <a:rPr lang="en-US"/>
              <a:t>Questions</a:t>
            </a:r>
            <a:endParaRPr lang="en-US" dirty="0"/>
          </a:p>
        </p:txBody>
      </p:sp>
      <p:sp>
        <p:nvSpPr>
          <p:cNvPr id="3" name="Text Placeholder 2">
            <a:extLst>
              <a:ext uri="{FF2B5EF4-FFF2-40B4-BE49-F238E27FC236}">
                <a16:creationId xmlns:a16="http://schemas.microsoft.com/office/drawing/2014/main" id="{EE06262C-EA38-4DF2-994E-6681E5DDB120}"/>
              </a:ext>
            </a:extLst>
          </p:cNvPr>
          <p:cNvSpPr>
            <a:spLocks noGrp="1"/>
          </p:cNvSpPr>
          <p:nvPr>
            <p:ph type="body" idx="1"/>
          </p:nvPr>
        </p:nvSpPr>
        <p:spPr>
          <a:xfrm>
            <a:off x="2695194" y="4352465"/>
            <a:ext cx="6801612" cy="1265082"/>
          </a:xfrm>
        </p:spPr>
        <p:txBody>
          <a:bodyPr/>
          <a:lstStyle/>
          <a:p>
            <a:endParaRPr lang="en-US"/>
          </a:p>
        </p:txBody>
      </p:sp>
      <p:pic>
        <p:nvPicPr>
          <p:cNvPr id="4" name="Picture 3">
            <a:extLst>
              <a:ext uri="{FF2B5EF4-FFF2-40B4-BE49-F238E27FC236}">
                <a16:creationId xmlns:a16="http://schemas.microsoft.com/office/drawing/2014/main" id="{2D4E2FE6-E818-46E0-B2AF-F03593C65BD5}"/>
              </a:ext>
            </a:extLst>
          </p:cNvPr>
          <p:cNvPicPr>
            <a:picLocks noChangeAspect="1"/>
          </p:cNvPicPr>
          <p:nvPr/>
        </p:nvPicPr>
        <p:blipFill rotWithShape="1">
          <a:blip r:embed="rId2">
            <a:extLst>
              <a:ext uri="{28A0092B-C50C-407E-A947-70E740481C1C}">
                <a14:useLocalDpi xmlns:a14="http://schemas.microsoft.com/office/drawing/2010/main" val="0"/>
              </a:ext>
            </a:extLst>
          </a:blip>
          <a:srcRect r="82090" b="7105"/>
          <a:stretch/>
        </p:blipFill>
        <p:spPr>
          <a:xfrm>
            <a:off x="0" y="4610447"/>
            <a:ext cx="1042730" cy="2379725"/>
          </a:xfrm>
          <a:prstGeom prst="rect">
            <a:avLst/>
          </a:prstGeom>
        </p:spPr>
      </p:pic>
    </p:spTree>
    <p:extLst>
      <p:ext uri="{BB962C8B-B14F-4D97-AF65-F5344CB8AC3E}">
        <p14:creationId xmlns:p14="http://schemas.microsoft.com/office/powerpoint/2010/main" val="93508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B3ED37-5DC4-40A4-9263-09DD9472BD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5331" y="351917"/>
            <a:ext cx="7241338" cy="6154166"/>
          </a:xfrm>
        </p:spPr>
      </p:pic>
    </p:spTree>
    <p:extLst>
      <p:ext uri="{BB962C8B-B14F-4D97-AF65-F5344CB8AC3E}">
        <p14:creationId xmlns:p14="http://schemas.microsoft.com/office/powerpoint/2010/main" val="289403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8D727FA-6C79-4082-9D32-5BAC4299B0C7}"/>
              </a:ext>
            </a:extLst>
          </p:cNvPr>
          <p:cNvSpPr>
            <a:spLocks noGrp="1"/>
          </p:cNvSpPr>
          <p:nvPr>
            <p:ph type="title"/>
          </p:nvPr>
        </p:nvSpPr>
        <p:spPr>
          <a:xfrm>
            <a:off x="3250580" y="319901"/>
            <a:ext cx="5514278" cy="1074006"/>
          </a:xfrm>
          <a:ln w="28575">
            <a:solidFill>
              <a:schemeClr val="bg1"/>
            </a:solidFill>
          </a:ln>
        </p:spPr>
        <p:style>
          <a:lnRef idx="2">
            <a:schemeClr val="accent1"/>
          </a:lnRef>
          <a:fillRef idx="1">
            <a:schemeClr val="lt1"/>
          </a:fillRef>
          <a:effectRef idx="0">
            <a:schemeClr val="accent1"/>
          </a:effectRef>
          <a:fontRef idx="minor">
            <a:schemeClr val="dk1"/>
          </a:fontRef>
        </p:style>
        <p:txBody>
          <a:bodyPr/>
          <a:lstStyle/>
          <a:p>
            <a:r>
              <a:rPr lang="en-US" dirty="0">
                <a:solidFill>
                  <a:schemeClr val="bg1"/>
                </a:solidFill>
              </a:rPr>
              <a:t>OUR APPROACH</a:t>
            </a:r>
          </a:p>
        </p:txBody>
      </p:sp>
      <p:graphicFrame>
        <p:nvGraphicFramePr>
          <p:cNvPr id="2" name="Diagram 1">
            <a:extLst>
              <a:ext uri="{FF2B5EF4-FFF2-40B4-BE49-F238E27FC236}">
                <a16:creationId xmlns:a16="http://schemas.microsoft.com/office/drawing/2014/main" id="{84D5E813-8611-45BC-A355-99E6A475BA64}"/>
              </a:ext>
            </a:extLst>
          </p:cNvPr>
          <p:cNvGraphicFramePr/>
          <p:nvPr>
            <p:extLst>
              <p:ext uri="{D42A27DB-BD31-4B8C-83A1-F6EECF244321}">
                <p14:modId xmlns:p14="http://schemas.microsoft.com/office/powerpoint/2010/main" val="3887273066"/>
              </p:ext>
            </p:extLst>
          </p:nvPr>
        </p:nvGraphicFramePr>
        <p:xfrm>
          <a:off x="880947" y="719666"/>
          <a:ext cx="10470994" cy="57257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450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D641D6-3EAB-4481-9622-C94B66F03416}"/>
              </a:ext>
            </a:extLst>
          </p:cNvPr>
          <p:cNvSpPr>
            <a:spLocks noGrp="1"/>
          </p:cNvSpPr>
          <p:nvPr>
            <p:ph type="title"/>
          </p:nvPr>
        </p:nvSpPr>
        <p:spPr/>
        <p:txBody>
          <a:bodyPr/>
          <a:lstStyle/>
          <a:p>
            <a:r>
              <a:rPr lang="en-US" dirty="0"/>
              <a:t>Association Rules</a:t>
            </a:r>
          </a:p>
        </p:txBody>
      </p:sp>
      <p:sp>
        <p:nvSpPr>
          <p:cNvPr id="5" name="Text Placeholder 4">
            <a:extLst>
              <a:ext uri="{FF2B5EF4-FFF2-40B4-BE49-F238E27FC236}">
                <a16:creationId xmlns:a16="http://schemas.microsoft.com/office/drawing/2014/main" id="{7137431C-ACE7-419F-A9C4-9B4A3E6FFC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992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E9DC94A9-2DF2-419D-BD55-ED226E44DAA2}"/>
                  </a:ext>
                </a:extLst>
              </p:cNvPr>
              <p:cNvGraphicFramePr>
                <a:graphicFrameLocks noGrp="1"/>
              </p:cNvGraphicFramePr>
              <p:nvPr>
                <p:ph idx="1"/>
                <p:extLst>
                  <p:ext uri="{D42A27DB-BD31-4B8C-83A1-F6EECF244321}">
                    <p14:modId xmlns:p14="http://schemas.microsoft.com/office/powerpoint/2010/main" val="1716096756"/>
                  </p:ext>
                </p:extLst>
              </p:nvPr>
            </p:nvGraphicFramePr>
            <p:xfrm>
              <a:off x="1449572" y="1319212"/>
              <a:ext cx="9292856" cy="4219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6" name="Content Placeholder 5">
                <a:extLst>
                  <a:ext uri="{FF2B5EF4-FFF2-40B4-BE49-F238E27FC236}">
                    <a16:creationId xmlns:a16="http://schemas.microsoft.com/office/drawing/2014/main" id="{E9DC94A9-2DF2-419D-BD55-ED226E44DAA2}"/>
                  </a:ext>
                </a:extLst>
              </p:cNvPr>
              <p:cNvGraphicFramePr>
                <a:graphicFrameLocks noGrp="1"/>
              </p:cNvGraphicFramePr>
              <p:nvPr>
                <p:ph idx="1"/>
                <p:extLst>
                  <p:ext uri="{D42A27DB-BD31-4B8C-83A1-F6EECF244321}">
                    <p14:modId xmlns:p14="http://schemas.microsoft.com/office/powerpoint/2010/main" val="1716096756"/>
                  </p:ext>
                </p:extLst>
              </p:nvPr>
            </p:nvGraphicFramePr>
            <p:xfrm>
              <a:off x="1449572" y="1319212"/>
              <a:ext cx="9292856" cy="4219575"/>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312613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2070A2A-AD71-4468-94F7-D9941474AC0C}"/>
              </a:ext>
            </a:extLst>
          </p:cNvPr>
          <p:cNvGraphicFramePr>
            <a:graphicFrameLocks noGrp="1"/>
          </p:cNvGraphicFramePr>
          <p:nvPr>
            <p:extLst>
              <p:ext uri="{D42A27DB-BD31-4B8C-83A1-F6EECF244321}">
                <p14:modId xmlns:p14="http://schemas.microsoft.com/office/powerpoint/2010/main" val="504427188"/>
              </p:ext>
            </p:extLst>
          </p:nvPr>
        </p:nvGraphicFramePr>
        <p:xfrm>
          <a:off x="1702481" y="341032"/>
          <a:ext cx="8787038" cy="6175936"/>
        </p:xfrm>
        <a:graphic>
          <a:graphicData uri="http://schemas.openxmlformats.org/drawingml/2006/table">
            <a:tbl>
              <a:tblPr firstRow="1" firstCol="1" bandRow="1">
                <a:tableStyleId>{5C22544A-7EE6-4342-B048-85BDC9FD1C3A}</a:tableStyleId>
              </a:tblPr>
              <a:tblGrid>
                <a:gridCol w="3708418">
                  <a:extLst>
                    <a:ext uri="{9D8B030D-6E8A-4147-A177-3AD203B41FA5}">
                      <a16:colId xmlns:a16="http://schemas.microsoft.com/office/drawing/2014/main" val="2935003026"/>
                    </a:ext>
                  </a:extLst>
                </a:gridCol>
                <a:gridCol w="2537222">
                  <a:extLst>
                    <a:ext uri="{9D8B030D-6E8A-4147-A177-3AD203B41FA5}">
                      <a16:colId xmlns:a16="http://schemas.microsoft.com/office/drawing/2014/main" val="2143348770"/>
                    </a:ext>
                  </a:extLst>
                </a:gridCol>
                <a:gridCol w="2541398">
                  <a:extLst>
                    <a:ext uri="{9D8B030D-6E8A-4147-A177-3AD203B41FA5}">
                      <a16:colId xmlns:a16="http://schemas.microsoft.com/office/drawing/2014/main" val="375352731"/>
                    </a:ext>
                  </a:extLst>
                </a:gridCol>
              </a:tblGrid>
              <a:tr h="771992">
                <a:tc>
                  <a:txBody>
                    <a:bodyPr/>
                    <a:lstStyle/>
                    <a:p>
                      <a:pPr marL="0" marR="0" algn="r">
                        <a:lnSpc>
                          <a:spcPct val="107000"/>
                        </a:lnSpc>
                        <a:spcBef>
                          <a:spcPts val="0"/>
                        </a:spcBef>
                        <a:spcAft>
                          <a:spcPts val="0"/>
                        </a:spcAft>
                      </a:pPr>
                      <a:r>
                        <a:rPr lang="en-US" sz="2400" dirty="0">
                          <a:effectLst/>
                        </a:rPr>
                        <a:t>Rule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support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2400" dirty="0">
                          <a:effectLst/>
                        </a:rPr>
                        <a:t>confidence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7703440"/>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DEE8E8"/>
                    </a:solidFill>
                  </a:tcPr>
                </a:tc>
                <a:extLst>
                  <a:ext uri="{0D108BD9-81ED-4DB2-BD59-A6C34878D82A}">
                    <a16:rowId xmlns:a16="http://schemas.microsoft.com/office/drawing/2014/main" val="380076581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3956348"/>
                  </a:ext>
                </a:extLst>
              </a:tr>
              <a:tr h="771992">
                <a:tc>
                  <a:txBody>
                    <a:bodyPr/>
                    <a:lstStyle/>
                    <a:p>
                      <a:pPr marL="0" marR="0" algn="r">
                        <a:lnSpc>
                          <a:spcPct val="107000"/>
                        </a:lnSpc>
                        <a:spcBef>
                          <a:spcPts val="0"/>
                        </a:spcBef>
                        <a:spcAft>
                          <a:spcPts val="0"/>
                        </a:spcAft>
                      </a:pPr>
                      <a:r>
                        <a:rPr lang="en-US" sz="2400" dirty="0">
                          <a:effectLst/>
                        </a:rPr>
                        <a:t>Economy Class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1343225"/>
                  </a:ext>
                </a:extLst>
              </a:tr>
              <a:tr h="771992">
                <a:tc>
                  <a:txBody>
                    <a:bodyPr/>
                    <a:lstStyle/>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72015525"/>
                  </a:ext>
                </a:extLst>
              </a:tr>
              <a:tr h="771992">
                <a:tc>
                  <a:txBody>
                    <a:bodyPr/>
                    <a:lstStyle/>
                    <a:p>
                      <a:pPr marL="0" marR="0" algn="r">
                        <a:lnSpc>
                          <a:spcPct val="107000"/>
                        </a:lnSpc>
                        <a:spcBef>
                          <a:spcPts val="0"/>
                        </a:spcBef>
                        <a:spcAft>
                          <a:spcPts val="0"/>
                        </a:spcAft>
                      </a:pPr>
                      <a:r>
                        <a:rPr lang="en-US" sz="2400" dirty="0">
                          <a:effectLst/>
                        </a:rPr>
                        <a:t>Personal Travel,</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0.52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90800"/>
                  </a:ext>
                </a:extLst>
              </a:tr>
              <a:tr h="771992">
                <a:tc>
                  <a:txBody>
                    <a:bodyPr/>
                    <a:lstStyle/>
                    <a:p>
                      <a:pPr marL="0" marR="0" algn="r">
                        <a:lnSpc>
                          <a:spcPct val="107000"/>
                        </a:lnSpc>
                        <a:spcBef>
                          <a:spcPts val="0"/>
                        </a:spcBef>
                        <a:spcAft>
                          <a:spcPts val="0"/>
                        </a:spcAft>
                      </a:pPr>
                      <a:r>
                        <a:rPr lang="en-US" sz="2400" dirty="0">
                          <a:effectLst/>
                        </a:rPr>
                        <a:t>Blue Airline Status,</a:t>
                      </a:r>
                      <a:endParaRPr lang="en-US" sz="2000" dirty="0">
                        <a:effectLst/>
                      </a:endParaRP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05767797"/>
                  </a:ext>
                </a:extLst>
              </a:tr>
              <a:tr h="771992">
                <a:tc>
                  <a:txBody>
                    <a:bodyPr/>
                    <a:lstStyle/>
                    <a:p>
                      <a:pPr marL="0" marR="0" algn="r">
                        <a:lnSpc>
                          <a:spcPct val="107000"/>
                        </a:lnSpc>
                        <a:spcBef>
                          <a:spcPts val="0"/>
                        </a:spcBef>
                        <a:spcAft>
                          <a:spcPts val="0"/>
                        </a:spcAft>
                      </a:pPr>
                      <a:r>
                        <a:rPr lang="en-US" sz="2400" dirty="0">
                          <a:effectLst/>
                        </a:rPr>
                        <a:t>Economy Class,</a:t>
                      </a:r>
                    </a:p>
                    <a:p>
                      <a:pPr marL="0" marR="0" algn="r">
                        <a:lnSpc>
                          <a:spcPct val="107000"/>
                        </a:lnSpc>
                        <a:spcBef>
                          <a:spcPts val="0"/>
                        </a:spcBef>
                        <a:spcAft>
                          <a:spcPts val="0"/>
                        </a:spcAft>
                      </a:pPr>
                      <a:r>
                        <a:rPr lang="en-US" sz="2400" dirty="0">
                          <a:effectLst/>
                        </a:rPr>
                        <a:t>Flight not Cancelled</a:t>
                      </a:r>
                      <a:endParaRPr lang="en-US" sz="2000" dirty="0">
                        <a:effectLst/>
                      </a:endParaRPr>
                    </a:p>
                  </a:txBody>
                  <a:tcPr marL="68580" marR="68580" marT="0" marB="0" anchor="ctr"/>
                </a:tc>
                <a:tc>
                  <a:txBody>
                    <a:bodyPr/>
                    <a:lstStyle/>
                    <a:p>
                      <a:pPr marL="0" marR="0" algn="ctr">
                        <a:lnSpc>
                          <a:spcPct val="107000"/>
                        </a:lnSpc>
                        <a:spcBef>
                          <a:spcPts val="0"/>
                        </a:spcBef>
                        <a:spcAft>
                          <a:spcPts val="0"/>
                        </a:spcAft>
                      </a:pPr>
                      <a:r>
                        <a:rPr lang="en-US" sz="2400" dirty="0">
                          <a:effectLst/>
                        </a:rPr>
                        <a:t>0.17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rPr>
                        <a:t>0.21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5133382"/>
                  </a:ext>
                </a:extLst>
              </a:tr>
            </a:tbl>
          </a:graphicData>
        </a:graphic>
      </p:graphicFrame>
    </p:spTree>
    <p:extLst>
      <p:ext uri="{BB962C8B-B14F-4D97-AF65-F5344CB8AC3E}">
        <p14:creationId xmlns:p14="http://schemas.microsoft.com/office/powerpoint/2010/main" val="40744365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4635</TotalTime>
  <Words>2076</Words>
  <Application>Microsoft Office PowerPoint</Application>
  <PresentationFormat>Widescreen</PresentationFormat>
  <Paragraphs>466</Paragraphs>
  <Slides>45</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Cambria Math</vt:lpstr>
      <vt:lpstr>Gill Sans MT</vt:lpstr>
      <vt:lpstr>Parcel</vt:lpstr>
      <vt:lpstr>Analysis of customer satisfaction in airlines</vt:lpstr>
      <vt:lpstr>Introduction</vt:lpstr>
      <vt:lpstr>What we had</vt:lpstr>
      <vt:lpstr>Business questions</vt:lpstr>
      <vt:lpstr>PowerPoint Presentation</vt:lpstr>
      <vt:lpstr>OUR APPROACH</vt:lpstr>
      <vt:lpstr>Association Rules</vt:lpstr>
      <vt:lpstr>PowerPoint Presentation</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decision tree</vt:lpstr>
      <vt:lpstr>PowerPoint Presentation</vt:lpstr>
      <vt:lpstr>PowerPoint Presentation</vt:lpstr>
      <vt:lpstr>PowerPoint Presentation</vt:lpstr>
      <vt:lpstr>PowerPoint Presentation</vt:lpstr>
      <vt:lpstr>PowerPoint Presentation</vt:lpstr>
      <vt:lpstr>PowerPoint Presentation</vt:lpstr>
      <vt:lpstr>Bar Chart of Type of travel</vt:lpstr>
      <vt:lpstr>Bar Chart of airline status</vt:lpstr>
      <vt:lpstr>Bar Chart of arrival delay</vt:lpstr>
      <vt:lpstr>Bar Chart of Class</vt:lpstr>
      <vt:lpstr>Plot of satisfaction by status</vt:lpstr>
      <vt:lpstr>PowerPoint Presentation</vt:lpstr>
      <vt:lpstr>PowerPoint Presentation</vt:lpstr>
      <vt:lpstr>PowerPoint Presentation</vt:lpstr>
      <vt:lpstr>PowerPoint Presentation</vt:lpstr>
      <vt:lpstr>Important findings</vt:lpstr>
      <vt:lpstr>Important findings</vt:lpstr>
      <vt:lpstr>Important findings</vt:lpstr>
      <vt:lpstr>Important findings</vt:lpstr>
      <vt:lpstr>Important findings</vt:lpstr>
      <vt:lpstr>Important findings</vt:lpstr>
      <vt:lpstr>Important findings</vt:lpstr>
      <vt:lpstr>Important findings</vt:lpstr>
      <vt:lpstr>Actionable Insights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Jack Dunn</dc:creator>
  <cp:lastModifiedBy>Jack Dunn</cp:lastModifiedBy>
  <cp:revision>65</cp:revision>
  <dcterms:created xsi:type="dcterms:W3CDTF">2018-11-29T16:39:33Z</dcterms:created>
  <dcterms:modified xsi:type="dcterms:W3CDTF">2018-12-06T17:31:17Z</dcterms:modified>
</cp:coreProperties>
</file>