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4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40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10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04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1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7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3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3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5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6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3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B4AA-51E9-47CC-8903-DE22119FA37F}" type="datetimeFigureOut">
              <a:rPr lang="en-IN" smtClean="0"/>
              <a:t>19-02-2023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8431DE-D77A-4948-A9B5-63B6F084F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1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C23D7-B049-AA81-099B-FCA1D8D8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2800" dirty="0"/>
              <a:t>VISHWAKARMA INSTITUDE OF TECHNOLOGY</a:t>
            </a:r>
            <a:br>
              <a:rPr lang="en-IN" sz="2800" dirty="0"/>
            </a:br>
            <a:r>
              <a:rPr lang="en-IN" sz="2800" dirty="0"/>
              <a:t>DEPARTMENT OF COMPUTER SCIENCE AND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B92C1-9C30-8D87-E66F-8F7C2533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000" b="1" dirty="0"/>
              <a:t>Data Structure</a:t>
            </a:r>
          </a:p>
          <a:p>
            <a:pPr marL="0" indent="0" algn="ctr">
              <a:buNone/>
            </a:pPr>
            <a:r>
              <a:rPr lang="en-IN" sz="2000" b="1" dirty="0"/>
              <a:t>Capsule File using Huffman Algorithm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dirty="0"/>
              <a:t>DIVISION : SEDA</a:t>
            </a:r>
          </a:p>
          <a:p>
            <a:pPr marL="0" indent="0">
              <a:buNone/>
            </a:pPr>
            <a:r>
              <a:rPr lang="en-IN" sz="1600" dirty="0"/>
              <a:t>Group No : SEDA -05</a:t>
            </a:r>
          </a:p>
          <a:p>
            <a:pPr marL="0" indent="0">
              <a:buNone/>
            </a:pPr>
            <a:r>
              <a:rPr lang="en-IN" sz="1600" dirty="0"/>
              <a:t>12220163 -(02) </a:t>
            </a:r>
            <a:r>
              <a:rPr lang="en-IN" sz="1600" dirty="0" err="1"/>
              <a:t>Ayush</a:t>
            </a:r>
            <a:r>
              <a:rPr lang="en-IN" sz="1600" dirty="0"/>
              <a:t> </a:t>
            </a:r>
            <a:r>
              <a:rPr lang="en-IN" sz="1600" dirty="0" err="1"/>
              <a:t>Tathe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12220306 –(04) </a:t>
            </a:r>
            <a:r>
              <a:rPr lang="en-IN" sz="1600" dirty="0" err="1"/>
              <a:t>Shreyash</a:t>
            </a:r>
            <a:r>
              <a:rPr lang="en-IN" sz="1600" dirty="0"/>
              <a:t> </a:t>
            </a:r>
            <a:r>
              <a:rPr lang="en-IN" sz="1600" dirty="0" err="1"/>
              <a:t>Bandi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12220120 – (31) Pranav </a:t>
            </a:r>
            <a:r>
              <a:rPr lang="en-IN" sz="1600" dirty="0" err="1"/>
              <a:t>Sangave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12220206 – (37) Vedika </a:t>
            </a:r>
            <a:r>
              <a:rPr lang="en-IN" sz="1600" dirty="0" err="1"/>
              <a:t>Sontakke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4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B318-E1D0-798C-3121-4026C3C3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F807-345C-AA69-E69A-27F55159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How does it work</a:t>
            </a:r>
          </a:p>
          <a:p>
            <a:r>
              <a:rPr lang="en-IN" dirty="0"/>
              <a:t>Compressing text file</a:t>
            </a:r>
          </a:p>
          <a:p>
            <a:r>
              <a:rPr lang="en-IN" dirty="0"/>
              <a:t>Building Huffman tree</a:t>
            </a:r>
          </a:p>
          <a:p>
            <a:r>
              <a:rPr lang="en-IN" dirty="0"/>
              <a:t>Decompressing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74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E822-4A22-6B18-37D7-8B56553F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HOW DOES IT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E448-00FC-7853-4BA0-DE89B3CE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33601"/>
            <a:ext cx="9914964" cy="3218328"/>
          </a:xfrm>
        </p:spPr>
        <p:txBody>
          <a:bodyPr/>
          <a:lstStyle/>
          <a:p>
            <a:r>
              <a:rPr lang="en-US" sz="2000" dirty="0"/>
              <a:t>It typically works by locating similar strings/characters within a text file and replacing them with a temporary binary </a:t>
            </a:r>
          </a:p>
          <a:p>
            <a:r>
              <a:rPr lang="en-US" sz="2000" dirty="0"/>
              <a:t>representation to reduce the overall file size. There are two types of file compression.  </a:t>
            </a:r>
          </a:p>
          <a:p>
            <a:pPr marL="0" indent="0">
              <a:buNone/>
            </a:pPr>
            <a:r>
              <a:rPr lang="en-US" sz="2000" dirty="0"/>
              <a:t>        1) Lossy compression: Lossy compression shrinks a file by permanently removing certain elements, particularly redundant elements.</a:t>
            </a:r>
          </a:p>
          <a:p>
            <a:pPr marL="0" indent="0">
              <a:buNone/>
            </a:pPr>
            <a:r>
              <a:rPr lang="en-US" sz="2000" dirty="0"/>
              <a:t>       2) Lossless compression: Lossless compression can restore all elements of a file during decompression without sacrificing data and quality.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08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E822-4A22-6B18-37D7-8B56553F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COMPRESSING TEXT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E448-00FC-7853-4BA0-DE89B3CE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/>
              <a:t>Compressing a Text File:</a:t>
            </a:r>
          </a:p>
          <a:p>
            <a:r>
              <a:rPr lang="en-US" sz="2800" dirty="0"/>
              <a:t>We use the Huffman Coding algorithm for this purpose which is a greedy algorithm that assigns variable length binary codes </a:t>
            </a:r>
          </a:p>
          <a:p>
            <a:r>
              <a:rPr lang="en-US" sz="2800" dirty="0"/>
              <a:t>for each input character in the text file. The length of the binary code depends on the frequency of the character in the file. </a:t>
            </a:r>
          </a:p>
          <a:p>
            <a:r>
              <a:rPr lang="en-US" sz="2800" dirty="0"/>
              <a:t>The algorithm suggests creating a binary tree where all the unique characters of a file are stored in the tree’s leaf nodes.</a:t>
            </a:r>
          </a:p>
          <a:p>
            <a:r>
              <a:rPr lang="en-US" sz="2800" dirty="0"/>
              <a:t>1)The algorithm works by first determining all of the file’s unique characters and their frequencies. </a:t>
            </a:r>
          </a:p>
          <a:p>
            <a:r>
              <a:rPr lang="en-US" sz="2800" dirty="0"/>
              <a:t>2)The characters and frequencies are then added to a Min-heap. </a:t>
            </a:r>
          </a:p>
          <a:p>
            <a:r>
              <a:rPr lang="en-US" sz="2800" dirty="0"/>
              <a:t>3)It then extracts two minimum frequency characters and adds them as nodes to a dummy root. </a:t>
            </a:r>
          </a:p>
          <a:p>
            <a:r>
              <a:rPr lang="en-US" sz="2800" dirty="0"/>
              <a:t>4)The value of this dummy root is the combined frequency of its nodes and this root node is added back to the Min-heap. </a:t>
            </a:r>
          </a:p>
          <a:p>
            <a:r>
              <a:rPr lang="en-US" sz="2800" dirty="0"/>
              <a:t>5)The procedure is then repeated until there is only one element left in the Min-heap.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13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6E32-8D3B-4BFC-A0E3-44F75698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BUILDING HUFFMAN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2107-F97F-50F7-ED8C-D9C20AB72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1)The input to the algorithm is the array of characters in the text file.</a:t>
            </a:r>
          </a:p>
          <a:p>
            <a:r>
              <a:rPr lang="en-US" dirty="0"/>
              <a:t>2)The frequency of occurrences of each character in the file is calculated.</a:t>
            </a:r>
          </a:p>
          <a:p>
            <a:r>
              <a:rPr lang="en-US" dirty="0"/>
              <a:t>3)Struct array is created where each element includes the character along with their frequencies. They are stored in a priority queue (min-heap), where the elements are compared using their frequencies.</a:t>
            </a:r>
          </a:p>
          <a:p>
            <a:r>
              <a:rPr lang="en-US" dirty="0"/>
              <a:t>4)To build the Huffman tree, two elements with minimum frequency are extracted from the min-heap.</a:t>
            </a:r>
          </a:p>
          <a:p>
            <a:r>
              <a:rPr lang="en-US" dirty="0"/>
              <a:t>5)The two nodes are added to the tree as left and right children to a new root node which contains the frequency equal to the sum of two frequencies. A lower frequency character is added to the left child node and the higher frequency character into the right child node. </a:t>
            </a:r>
          </a:p>
          <a:p>
            <a:r>
              <a:rPr lang="en-US" dirty="0"/>
              <a:t>6)The root node is then again added back to the priority queue.</a:t>
            </a:r>
          </a:p>
          <a:p>
            <a:r>
              <a:rPr lang="en-US" dirty="0"/>
              <a:t>7)Repeat from step 4 until there is only one element left in the priority queue.</a:t>
            </a:r>
          </a:p>
          <a:p>
            <a:r>
              <a:rPr lang="en-US" dirty="0"/>
              <a:t>8)Finally, the tree’s left and right edges are numbered 0 and 1, respectively. For each leaf node, the entire tree is traversed, and the corresponding 1 and 0 are appended to their code until a leaf node is encountered.</a:t>
            </a:r>
          </a:p>
          <a:p>
            <a:r>
              <a:rPr lang="en-US" dirty="0"/>
              <a:t>9)Once we have the unique codes for each unique character in the text, we can replace the text characters with their codes. These codes will be stored in bit-by-bit form, which will take up less space than 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0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879D-581F-3E3A-E3D9-754E8916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DECOMPRESSIG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6B33-C4C4-81EA-B491-F9020581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Decompressing the Compressed File:</a:t>
            </a:r>
          </a:p>
          <a:p>
            <a:r>
              <a:rPr lang="en-US" dirty="0"/>
              <a:t>1)The compressed file is opened, and the number of unique characters and the total number of characters in the file are retrieved.</a:t>
            </a:r>
          </a:p>
          <a:p>
            <a:r>
              <a:rPr lang="en-US" dirty="0"/>
              <a:t>2)The characters and their binary codes are then read from the file. We can recreate the Huffman tree using this.</a:t>
            </a:r>
          </a:p>
          <a:p>
            <a:r>
              <a:rPr lang="en-US" dirty="0"/>
              <a:t>3)For each binary code: 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)  A left edge is created for 0, and a right edge is created for 1. </a:t>
            </a:r>
          </a:p>
          <a:p>
            <a:r>
              <a:rPr lang="en-US" dirty="0"/>
              <a:t>  ii) Finally, a leaf node is formed and the character is stored within it.</a:t>
            </a:r>
          </a:p>
          <a:p>
            <a:r>
              <a:rPr lang="en-US" dirty="0"/>
              <a:t>  iii)This is repeated for all characters and binary codes. The Huffman tree is thus recreated in this manner.</a:t>
            </a:r>
          </a:p>
          <a:p>
            <a:r>
              <a:rPr lang="en-US" dirty="0"/>
              <a:t>4)The remaining file is now read bit by bit, and the corresponding 0/1 bit in the tree is traversed. The corresponding character is written into the decompressed file as soon as a leaf node is encountered in the tree.</a:t>
            </a:r>
          </a:p>
          <a:p>
            <a:r>
              <a:rPr lang="en-US" dirty="0"/>
              <a:t>5)Step 4 is repeated until the compressed file has been read completely.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509F-C3CF-F4A9-5335-568FC061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7AFD-64E5-409B-A421-7620B8C0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9059"/>
            <a:ext cx="10515600" cy="3397904"/>
          </a:xfrm>
        </p:spPr>
        <p:txBody>
          <a:bodyPr/>
          <a:lstStyle/>
          <a:p>
            <a:r>
              <a:rPr lang="en-US" dirty="0"/>
              <a:t>In this manner, we recover all of the characters from our input file into a newly decompressed file with no data or quality loss.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43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EB491-0F34-57E1-72BF-F3E5F2E3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616168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917138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802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VISHWAKARMA INSTITUDE OF TECHNOLOGY DEPARTMENT OF COMPUTER SCIENCE AND ENGINEERING</vt:lpstr>
      <vt:lpstr>CONTENT</vt:lpstr>
      <vt:lpstr>HOW DOES IT WORK</vt:lpstr>
      <vt:lpstr>COMPRESSING TEXT FILE</vt:lpstr>
      <vt:lpstr>BUILDING HUFFMAN TREE</vt:lpstr>
      <vt:lpstr>DECOMPRESSIG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Capsule File Using Huffman Algorithm</dc:title>
  <dc:creator>shwetakharode2014@gmail.com</dc:creator>
  <cp:lastModifiedBy>vedikasontakke2003@gmail.com</cp:lastModifiedBy>
  <cp:revision>3</cp:revision>
  <dcterms:created xsi:type="dcterms:W3CDTF">2023-02-19T04:29:41Z</dcterms:created>
  <dcterms:modified xsi:type="dcterms:W3CDTF">2023-02-19T04:43:53Z</dcterms:modified>
</cp:coreProperties>
</file>