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60" r:id="rId3"/>
    <p:sldId id="258" r:id="rId4"/>
    <p:sldId id="259" r:id="rId5"/>
    <p:sldId id="262" r:id="rId6"/>
    <p:sldId id="264" r:id="rId7"/>
    <p:sldId id="263" r:id="rId8"/>
    <p:sldId id="268" r:id="rId9"/>
    <p:sldId id="266"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350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8077" autoAdjust="0"/>
    <p:restoredTop sz="94660" autoAdjust="0"/>
  </p:normalViewPr>
  <p:slideViewPr>
    <p:cSldViewPr snapToGrid="0">
      <p:cViewPr>
        <p:scale>
          <a:sx n="100" d="100"/>
          <a:sy n="100" d="100"/>
        </p:scale>
        <p:origin x="125" y="3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pPr/>
              <a:t>12/7/2023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pPr/>
              <a:t>‹#›</a:t>
            </a:fld>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12/7/2023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12/7/2023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12/7/2023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12/7/2023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12/7/2023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12/7/2023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ransition>
    <p:fade/>
  </p:transition>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tackoverflow.com/questions/51596004/pure-css-countdown" TargetMode="External"/><Relationship Id="rId2" Type="http://schemas.openxmlformats.org/officeDocument/2006/relationships/hyperlink" Target="https://youtu.be/6311FJdQvoo?feature=sharedhttps://www.w3schools.com/html/html_css.as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ED27982-F7C2-9982-E921-C5B888F2F141}"/>
              </a:ext>
            </a:extLst>
          </p:cNvPr>
          <p:cNvSpPr>
            <a:spLocks noGrp="1"/>
          </p:cNvSpPr>
          <p:nvPr>
            <p:ph type="title"/>
          </p:nvPr>
        </p:nvSpPr>
        <p:spPr/>
        <p:txBody>
          <a:bodyPr>
            <a:normAutofit fontScale="90000"/>
          </a:bodyPr>
          <a:lstStyle/>
          <a:p>
            <a:pPr algn="ctr"/>
            <a:r>
              <a:rPr lang="en-IN" sz="4400" b="1" u="sng" dirty="0">
                <a:solidFill>
                  <a:schemeClr val="accent4">
                    <a:lumMod val="60000"/>
                    <a:lumOff val="40000"/>
                  </a:schemeClr>
                </a:solidFill>
                <a:latin typeface="Times New Roman" panose="02020603050405020304" pitchFamily="18" charset="0"/>
                <a:cs typeface="Times New Roman" panose="02020603050405020304" pitchFamily="18" charset="0"/>
              </a:rPr>
              <a:t>FRONT END ENGINEERING </a:t>
            </a:r>
            <a:r>
              <a:rPr lang="en-IN" sz="4400" b="1" u="sng" dirty="0" smtClean="0">
                <a:solidFill>
                  <a:schemeClr val="accent4">
                    <a:lumMod val="60000"/>
                    <a:lumOff val="40000"/>
                  </a:schemeClr>
                </a:solidFill>
                <a:latin typeface="Times New Roman" panose="02020603050405020304" pitchFamily="18" charset="0"/>
                <a:cs typeface="Times New Roman" panose="02020603050405020304" pitchFamily="18" charset="0"/>
              </a:rPr>
              <a:t>PROJECT-1</a:t>
            </a:r>
            <a:br>
              <a:rPr lang="en-IN" sz="4400" b="1" u="sng" dirty="0" smtClean="0">
                <a:solidFill>
                  <a:schemeClr val="accent4">
                    <a:lumMod val="60000"/>
                    <a:lumOff val="40000"/>
                  </a:schemeClr>
                </a:solidFill>
                <a:latin typeface="Times New Roman" panose="02020603050405020304" pitchFamily="18" charset="0"/>
                <a:cs typeface="Times New Roman" panose="02020603050405020304" pitchFamily="18" charset="0"/>
              </a:rPr>
            </a:br>
            <a:r>
              <a:rPr lang="en-IN" b="1" u="sng" dirty="0" smtClean="0">
                <a:solidFill>
                  <a:schemeClr val="bg2"/>
                </a:solidFill>
                <a:latin typeface="Times New Roman" panose="02020603050405020304" pitchFamily="18" charset="0"/>
                <a:cs typeface="Times New Roman" panose="02020603050405020304" pitchFamily="18" charset="0"/>
              </a:rPr>
              <a:t>topic : countdown to a special event</a:t>
            </a:r>
            <a:endParaRPr lang="en-IN" b="1" u="sng" dirty="0">
              <a:solidFill>
                <a:schemeClr val="bg2"/>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xmlns="" id="{B9A50709-539D-3D5D-56E3-22ED4C66DCE3}"/>
              </a:ext>
            </a:extLst>
          </p:cNvPr>
          <p:cNvSpPr>
            <a:spLocks noGrp="1"/>
          </p:cNvSpPr>
          <p:nvPr>
            <p:ph idx="1"/>
          </p:nvPr>
        </p:nvSpPr>
        <p:spPr>
          <a:xfrm>
            <a:off x="1141412" y="2249486"/>
            <a:ext cx="9905999" cy="4459223"/>
          </a:xfrm>
        </p:spPr>
        <p:txBody>
          <a:bodyPr>
            <a:normAutofit/>
          </a:bodyPr>
          <a:lstStyle/>
          <a:p>
            <a:pPr algn="ctr">
              <a:lnSpc>
                <a:spcPct val="100000"/>
              </a:lnSpc>
            </a:pPr>
            <a:r>
              <a:rPr lang="en-IN" u="sng" dirty="0">
                <a:solidFill>
                  <a:schemeClr val="bg1">
                    <a:lumMod val="95000"/>
                    <a:lumOff val="5000"/>
                  </a:schemeClr>
                </a:solidFill>
              </a:rPr>
              <a:t>TEAM DETAILS:</a:t>
            </a:r>
          </a:p>
          <a:p>
            <a:pPr marL="0" indent="0" algn="ctr">
              <a:lnSpc>
                <a:spcPct val="100000"/>
              </a:lnSpc>
              <a:buNone/>
            </a:pPr>
            <a:r>
              <a:rPr lang="en-IN" dirty="0" smtClean="0"/>
              <a:t>VEDIK(2310990998)</a:t>
            </a:r>
            <a:endParaRPr lang="en-IN" dirty="0"/>
          </a:p>
          <a:p>
            <a:pPr marL="0" indent="0" algn="ctr">
              <a:lnSpc>
                <a:spcPct val="100000"/>
              </a:lnSpc>
              <a:buNone/>
            </a:pPr>
            <a:r>
              <a:rPr lang="en-IN" dirty="0" smtClean="0"/>
              <a:t>VINAY(2310990999)</a:t>
            </a:r>
          </a:p>
          <a:p>
            <a:pPr marL="0" indent="0" algn="ctr">
              <a:lnSpc>
                <a:spcPct val="100000"/>
              </a:lnSpc>
              <a:buNone/>
            </a:pPr>
            <a:r>
              <a:rPr lang="en-IN" dirty="0" smtClean="0"/>
              <a:t>“PROJECT GROUP NO. 8</a:t>
            </a:r>
          </a:p>
          <a:p>
            <a:pPr algn="ctr">
              <a:lnSpc>
                <a:spcPct val="100000"/>
              </a:lnSpc>
              <a:buFont typeface="Wingdings" pitchFamily="2" charset="2"/>
              <a:buChar char="§"/>
            </a:pPr>
            <a:r>
              <a:rPr lang="en-IN" u="sng" dirty="0" smtClean="0">
                <a:solidFill>
                  <a:schemeClr val="bg1"/>
                </a:solidFill>
              </a:rPr>
              <a:t>SUBMITTED TO:</a:t>
            </a:r>
          </a:p>
          <a:p>
            <a:pPr algn="ctr">
              <a:lnSpc>
                <a:spcPct val="100000"/>
              </a:lnSpc>
              <a:buNone/>
            </a:pPr>
            <a:r>
              <a:rPr lang="en-IN" dirty="0" smtClean="0"/>
              <a:t>DR. </a:t>
            </a:r>
            <a:r>
              <a:rPr lang="en-IN" dirty="0" smtClean="0"/>
              <a:t>GAGANPREET KAUR</a:t>
            </a:r>
            <a:endParaRPr lang="en-IN" u="sng" dirty="0" smtClean="0">
              <a:solidFill>
                <a:schemeClr val="bg1"/>
              </a:solidFill>
            </a:endParaRPr>
          </a:p>
          <a:p>
            <a:pPr marL="0" indent="0" algn="ctr">
              <a:lnSpc>
                <a:spcPct val="100000"/>
              </a:lnSpc>
              <a:buNone/>
            </a:pPr>
            <a:r>
              <a:rPr lang="en-IN" dirty="0" smtClean="0">
                <a:solidFill>
                  <a:schemeClr val="accent4">
                    <a:lumMod val="60000"/>
                    <a:lumOff val="40000"/>
                  </a:schemeClr>
                </a:solidFill>
              </a:rPr>
              <a:t>CHITKARA </a:t>
            </a:r>
            <a:r>
              <a:rPr lang="en-IN" dirty="0">
                <a:solidFill>
                  <a:schemeClr val="accent4">
                    <a:lumMod val="60000"/>
                    <a:lumOff val="40000"/>
                  </a:schemeClr>
                </a:solidFill>
              </a:rPr>
              <a:t>UNIVERSITY INSTITUTE OF ENGINEERING AND TECHNOLOGY,</a:t>
            </a:r>
          </a:p>
          <a:p>
            <a:pPr marL="0" indent="0" algn="ctr">
              <a:lnSpc>
                <a:spcPct val="100000"/>
              </a:lnSpc>
              <a:buNone/>
            </a:pPr>
            <a:r>
              <a:rPr lang="en-IN" dirty="0">
                <a:solidFill>
                  <a:schemeClr val="accent4">
                    <a:lumMod val="60000"/>
                    <a:lumOff val="40000"/>
                  </a:schemeClr>
                </a:solidFill>
              </a:rPr>
              <a:t>CHITKARA UNIVERSITY, PUNJAB</a:t>
            </a:r>
          </a:p>
        </p:txBody>
      </p:sp>
    </p:spTree>
    <p:extLst>
      <p:ext uri="{BB962C8B-B14F-4D97-AF65-F5344CB8AC3E}">
        <p14:creationId xmlns:p14="http://schemas.microsoft.com/office/powerpoint/2010/main" xmlns="" val="198270647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accent4">
                    <a:lumMod val="60000"/>
                    <a:lumOff val="40000"/>
                  </a:schemeClr>
                </a:solidFill>
              </a:rPr>
              <a:t>conclusion</a:t>
            </a:r>
            <a:endParaRPr lang="en-US" b="1" dirty="0">
              <a:solidFill>
                <a:schemeClr val="accent4">
                  <a:lumMod val="60000"/>
                  <a:lumOff val="40000"/>
                </a:schemeClr>
              </a:solidFill>
            </a:endParaRPr>
          </a:p>
        </p:txBody>
      </p:sp>
      <p:sp>
        <p:nvSpPr>
          <p:cNvPr id="3" name="Content Placeholder 2"/>
          <p:cNvSpPr>
            <a:spLocks noGrp="1"/>
          </p:cNvSpPr>
          <p:nvPr>
            <p:ph idx="1"/>
          </p:nvPr>
        </p:nvSpPr>
        <p:spPr/>
        <p:txBody>
          <a:bodyPr>
            <a:normAutofit fontScale="92500"/>
          </a:bodyPr>
          <a:lstStyle/>
          <a:p>
            <a:pPr>
              <a:buNone/>
            </a:pPr>
            <a:r>
              <a:rPr lang="en-US" dirty="0" smtClean="0"/>
              <a:t>   In conclusion, countdown timers are versatile tools that serve a multitude of purposes in both personal and professional contexts. They help individuals manage their time effectively, enhance productivity, and stay organized. The flexibility of countdown timers is further enriched when bonus features are integrated. These features, such as customizable alerts, interval timers, recurring timers, and progress tracking, cater to diverse user needs and preferences. Whether ticking down to the launch of a product, the start of a special occasion, or the end of a work sprint, these timers symbolize the ticking moments that shape our experiences.</a:t>
            </a:r>
            <a:endParaRPr lang="en-US" dirty="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pt.jfif"/>
          <p:cNvPicPr>
            <a:picLocks noGrp="1" noChangeAspect="1"/>
          </p:cNvPicPr>
          <p:nvPr>
            <p:ph idx="1"/>
          </p:nvPr>
        </p:nvPicPr>
        <p:blipFill>
          <a:blip r:embed="rId2"/>
          <a:stretch>
            <a:fillRect/>
          </a:stretch>
        </p:blipFill>
        <p:spPr>
          <a:xfrm>
            <a:off x="0" y="0"/>
            <a:ext cx="12489179" cy="6858000"/>
          </a:xfrm>
        </p:spPr>
      </p:pic>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solidFill>
                  <a:schemeClr val="accent4">
                    <a:lumMod val="60000"/>
                    <a:lumOff val="40000"/>
                  </a:schemeClr>
                </a:solidFill>
                <a:latin typeface="Times New Roman" pitchFamily="18" charset="0"/>
                <a:cs typeface="Times New Roman" pitchFamily="18" charset="0"/>
              </a:rPr>
              <a:t>‘Contents’</a:t>
            </a:r>
            <a:endParaRPr lang="en-US" b="1" u="sng" dirty="0">
              <a:solidFill>
                <a:schemeClr val="accent4">
                  <a:lumMod val="60000"/>
                  <a:lumOff val="4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116012" y="1798321"/>
            <a:ext cx="9905999" cy="2827019"/>
          </a:xfrm>
        </p:spPr>
        <p:txBody>
          <a:bodyPr>
            <a:normAutofit fontScale="25000" lnSpcReduction="20000"/>
          </a:bodyPr>
          <a:lstStyle/>
          <a:p>
            <a:pPr>
              <a:buNone/>
            </a:pPr>
            <a:endParaRPr lang="en-US" b="1" dirty="0" smtClean="0"/>
          </a:p>
          <a:p>
            <a:pPr>
              <a:lnSpc>
                <a:spcPct val="200000"/>
              </a:lnSpc>
              <a:buFont typeface="Wingdings" pitchFamily="2" charset="2"/>
              <a:buChar char="§"/>
            </a:pPr>
            <a:r>
              <a:rPr lang="en-US" sz="5600" b="1" dirty="0" smtClean="0">
                <a:latin typeface="Times New Roman" pitchFamily="18" charset="0"/>
                <a:cs typeface="Times New Roman" pitchFamily="18" charset="0"/>
              </a:rPr>
              <a:t>INTRODUCTION                                                                                                                                                     </a:t>
            </a:r>
          </a:p>
          <a:p>
            <a:pPr>
              <a:lnSpc>
                <a:spcPct val="200000"/>
              </a:lnSpc>
              <a:buFont typeface="Wingdings" pitchFamily="2" charset="2"/>
              <a:buChar char="§"/>
            </a:pPr>
            <a:r>
              <a:rPr lang="en-US" sz="5600" b="1" dirty="0" smtClean="0">
                <a:latin typeface="Times New Roman" pitchFamily="18" charset="0"/>
                <a:cs typeface="Times New Roman" pitchFamily="18" charset="0"/>
              </a:rPr>
              <a:t>TECHNICAL DETAILS</a:t>
            </a:r>
          </a:p>
          <a:p>
            <a:pPr>
              <a:lnSpc>
                <a:spcPct val="200000"/>
              </a:lnSpc>
              <a:buFont typeface="Wingdings" pitchFamily="2" charset="2"/>
              <a:buChar char="§"/>
            </a:pPr>
            <a:r>
              <a:rPr lang="en-US" sz="5600" b="1" dirty="0" smtClean="0">
                <a:latin typeface="Times New Roman" pitchFamily="18" charset="0"/>
                <a:cs typeface="Times New Roman" pitchFamily="18" charset="0"/>
              </a:rPr>
              <a:t>TAGS USED IN PROJECT</a:t>
            </a:r>
          </a:p>
          <a:p>
            <a:pPr>
              <a:lnSpc>
                <a:spcPct val="200000"/>
              </a:lnSpc>
              <a:buFont typeface="Wingdings" pitchFamily="2" charset="2"/>
              <a:buChar char="§"/>
            </a:pPr>
            <a:r>
              <a:rPr lang="en-US" sz="5600" b="1" dirty="0" smtClean="0">
                <a:latin typeface="Times New Roman" pitchFamily="18" charset="0"/>
                <a:cs typeface="Times New Roman" pitchFamily="18" charset="0"/>
              </a:rPr>
              <a:t>KEY  FEATURE</a:t>
            </a:r>
          </a:p>
          <a:p>
            <a:pPr>
              <a:lnSpc>
                <a:spcPct val="200000"/>
              </a:lnSpc>
              <a:buFont typeface="Wingdings" pitchFamily="2" charset="2"/>
              <a:buChar char="§"/>
            </a:pPr>
            <a:r>
              <a:rPr lang="en-US" sz="5600" b="1" dirty="0" smtClean="0">
                <a:latin typeface="Times New Roman" pitchFamily="18" charset="0"/>
                <a:cs typeface="Times New Roman" pitchFamily="18" charset="0"/>
              </a:rPr>
              <a:t>PROBLEM STATEMENT</a:t>
            </a:r>
          </a:p>
          <a:p>
            <a:pPr>
              <a:lnSpc>
                <a:spcPct val="200000"/>
              </a:lnSpc>
              <a:buFont typeface="Wingdings" pitchFamily="2" charset="2"/>
              <a:buChar char="§"/>
            </a:pPr>
            <a:r>
              <a:rPr lang="en-US" sz="5600" b="1" dirty="0" smtClean="0">
                <a:latin typeface="Times New Roman" pitchFamily="18" charset="0"/>
                <a:cs typeface="Times New Roman" pitchFamily="18" charset="0"/>
              </a:rPr>
              <a:t>WEBSITE INTERFACE</a:t>
            </a:r>
          </a:p>
          <a:p>
            <a:pPr>
              <a:lnSpc>
                <a:spcPct val="200000"/>
              </a:lnSpc>
              <a:buFont typeface="Wingdings" pitchFamily="2" charset="2"/>
              <a:buChar char="§"/>
            </a:pPr>
            <a:r>
              <a:rPr lang="en-US" sz="5600" b="1" dirty="0" smtClean="0">
                <a:latin typeface="Times New Roman" pitchFamily="18" charset="0"/>
                <a:cs typeface="Times New Roman" pitchFamily="18" charset="0"/>
              </a:rPr>
              <a:t>REFRENCE LINKS USED</a:t>
            </a:r>
          </a:p>
          <a:p>
            <a:pPr>
              <a:lnSpc>
                <a:spcPct val="200000"/>
              </a:lnSpc>
              <a:buFont typeface="Wingdings" pitchFamily="2" charset="2"/>
              <a:buChar char="§"/>
            </a:pPr>
            <a:r>
              <a:rPr lang="en-US" sz="5600" b="1" dirty="0" smtClean="0">
                <a:latin typeface="Times New Roman" pitchFamily="18" charset="0"/>
                <a:cs typeface="Times New Roman" pitchFamily="18" charset="0"/>
              </a:rPr>
              <a:t>COUNTDOWN TIMER</a:t>
            </a:r>
          </a:p>
          <a:p>
            <a:pPr>
              <a:lnSpc>
                <a:spcPct val="200000"/>
              </a:lnSpc>
              <a:buFont typeface="Wingdings" pitchFamily="2" charset="2"/>
              <a:buChar char="§"/>
            </a:pPr>
            <a:r>
              <a:rPr lang="en-US" sz="5600" b="1" dirty="0" smtClean="0">
                <a:latin typeface="Times New Roman" pitchFamily="18" charset="0"/>
                <a:cs typeface="Times New Roman" pitchFamily="18" charset="0"/>
              </a:rPr>
              <a:t>CONCLUSION</a:t>
            </a:r>
            <a:endParaRPr lang="en-US" sz="5600" b="1" dirty="0">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4339231F-7DB5-2714-EC08-3E5DFE099069}"/>
              </a:ext>
            </a:extLst>
          </p:cNvPr>
          <p:cNvSpPr>
            <a:spLocks noGrp="1"/>
          </p:cNvSpPr>
          <p:nvPr>
            <p:ph type="title"/>
          </p:nvPr>
        </p:nvSpPr>
        <p:spPr>
          <a:xfrm>
            <a:off x="1141413" y="633758"/>
            <a:ext cx="9905998" cy="1478570"/>
          </a:xfrm>
        </p:spPr>
        <p:txBody>
          <a:bodyPr>
            <a:normAutofit/>
          </a:bodyPr>
          <a:lstStyle/>
          <a:p>
            <a:pPr algn="ctr"/>
            <a:r>
              <a:rPr lang="en-IN" sz="4400" b="1" u="sng" dirty="0" smtClean="0">
                <a:solidFill>
                  <a:schemeClr val="accent4">
                    <a:lumMod val="60000"/>
                    <a:lumOff val="40000"/>
                  </a:schemeClr>
                </a:solidFill>
                <a:latin typeface="Times New Roman" pitchFamily="18" charset="0"/>
                <a:cs typeface="Times New Roman" pitchFamily="18" charset="0"/>
              </a:rPr>
              <a:t>introduction</a:t>
            </a:r>
            <a:endParaRPr lang="en-IN" sz="4400" b="1" u="sng" dirty="0">
              <a:solidFill>
                <a:schemeClr val="accent4">
                  <a:lumMod val="60000"/>
                  <a:lumOff val="40000"/>
                </a:schemeClr>
              </a:solidFill>
              <a:latin typeface="Times New Roman" pitchFamily="18" charset="0"/>
              <a:cs typeface="Times New Roman" pitchFamily="18" charset="0"/>
            </a:endParaRPr>
          </a:p>
        </p:txBody>
      </p:sp>
      <p:sp>
        <p:nvSpPr>
          <p:cNvPr id="6" name="Content Placeholder 5">
            <a:extLst>
              <a:ext uri="{FF2B5EF4-FFF2-40B4-BE49-F238E27FC236}">
                <a16:creationId xmlns:a16="http://schemas.microsoft.com/office/drawing/2014/main" xmlns="" id="{872F3452-A792-FB72-29F4-110DB242EFC6}"/>
              </a:ext>
            </a:extLst>
          </p:cNvPr>
          <p:cNvSpPr>
            <a:spLocks noGrp="1"/>
          </p:cNvSpPr>
          <p:nvPr>
            <p:ph idx="1"/>
          </p:nvPr>
        </p:nvSpPr>
        <p:spPr/>
        <p:txBody>
          <a:bodyPr>
            <a:normAutofit/>
          </a:bodyPr>
          <a:lstStyle/>
          <a:p>
            <a:pPr algn="just">
              <a:buNone/>
            </a:pPr>
            <a:r>
              <a:rPr lang="en-US" dirty="0" smtClean="0"/>
              <a:t> </a:t>
            </a:r>
            <a:r>
              <a:rPr lang="en-US" b="1" dirty="0" smtClean="0"/>
              <a:t>We are thrilled to present our "Own Website" named "FINAL COUNTDOWN". Our team members are </a:t>
            </a:r>
            <a:r>
              <a:rPr lang="en-US" b="1" dirty="0" err="1" smtClean="0"/>
              <a:t>Vinay</a:t>
            </a:r>
            <a:r>
              <a:rPr lang="en-US" b="1" dirty="0" smtClean="0"/>
              <a:t> and </a:t>
            </a:r>
            <a:r>
              <a:rPr lang="en-US" b="1" dirty="0" err="1" smtClean="0"/>
              <a:t>Vedik</a:t>
            </a:r>
            <a:r>
              <a:rPr lang="en-US" b="1" dirty="0" smtClean="0"/>
              <a:t>. A countdown timer is a digital or mechanical device that counts down a specified amount of time, often displayed in minutes, seconds, or hours, until it reaches zero. It's used to measure and display the remaining time for various purposes.</a:t>
            </a:r>
            <a:endParaRPr lang="en-IN" b="1" dirty="0" smtClean="0">
              <a:latin typeface="Algerian" pitchFamily="82" charset="0"/>
              <a:ea typeface="Tahoma" pitchFamily="34" charset="0"/>
              <a:cs typeface="Tahoma" pitchFamily="34" charset="0"/>
            </a:endParaRPr>
          </a:p>
          <a:p>
            <a:pPr>
              <a:buNone/>
            </a:pPr>
            <a:endParaRPr lang="en-IN" dirty="0" smtClean="0"/>
          </a:p>
        </p:txBody>
      </p:sp>
    </p:spTree>
    <p:extLst>
      <p:ext uri="{BB962C8B-B14F-4D97-AF65-F5344CB8AC3E}">
        <p14:creationId xmlns:p14="http://schemas.microsoft.com/office/powerpoint/2010/main" xmlns="" val="347069214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solidFill>
                  <a:schemeClr val="accent4">
                    <a:lumMod val="60000"/>
                    <a:lumOff val="40000"/>
                  </a:schemeClr>
                </a:solidFill>
                <a:latin typeface="Times New Roman" pitchFamily="18" charset="0"/>
                <a:cs typeface="Times New Roman" pitchFamily="18" charset="0"/>
              </a:rPr>
              <a:t>Technical details:</a:t>
            </a:r>
            <a:endParaRPr lang="en-US" b="1" u="sng" dirty="0">
              <a:solidFill>
                <a:schemeClr val="accent4">
                  <a:lumMod val="60000"/>
                  <a:lumOff val="40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buNone/>
            </a:pPr>
            <a:r>
              <a:rPr lang="en-US" dirty="0" smtClean="0"/>
              <a:t>HTML, CSS &amp; Java are widely used in this project</a:t>
            </a:r>
          </a:p>
          <a:p>
            <a:r>
              <a:rPr lang="en-US" u="sng" dirty="0" smtClean="0"/>
              <a:t>HTML</a:t>
            </a:r>
            <a:r>
              <a:rPr lang="en-US" dirty="0" smtClean="0"/>
              <a:t>: It includes various heading tag or unordered list, paragraph heading and button tag alongside many anchor and link tags.</a:t>
            </a:r>
          </a:p>
          <a:p>
            <a:r>
              <a:rPr lang="en-US" u="sng" dirty="0" smtClean="0"/>
              <a:t>CSS</a:t>
            </a:r>
            <a:r>
              <a:rPr lang="en-US" dirty="0" smtClean="0"/>
              <a:t>: It includes various designing attributes related to it. Ex: adding colors, Light boxes, borders and making the website user-appealing by using it.</a:t>
            </a:r>
          </a:p>
          <a:p>
            <a:r>
              <a:rPr lang="en-US" u="sng" dirty="0" err="1" smtClean="0"/>
              <a:t>Javascript</a:t>
            </a:r>
            <a:r>
              <a:rPr lang="en-US" dirty="0" smtClean="0"/>
              <a:t>: </a:t>
            </a:r>
            <a:r>
              <a:rPr lang="en-US" dirty="0" err="1" smtClean="0"/>
              <a:t>Javascript</a:t>
            </a:r>
            <a:r>
              <a:rPr lang="en-US" dirty="0" smtClean="0"/>
              <a:t> start a timer that decrements count by one every second using the </a:t>
            </a:r>
            <a:r>
              <a:rPr lang="en-US" dirty="0" err="1" smtClean="0"/>
              <a:t>setinterval</a:t>
            </a:r>
            <a:r>
              <a:rPr lang="en-US" dirty="0" smtClean="0"/>
              <a:t> method. </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solidFill>
                  <a:schemeClr val="accent4">
                    <a:lumMod val="60000"/>
                    <a:lumOff val="40000"/>
                  </a:schemeClr>
                </a:solidFill>
              </a:rPr>
              <a:t>Tags used</a:t>
            </a:r>
            <a:endParaRPr lang="en-US" b="1" u="sng" dirty="0">
              <a:solidFill>
                <a:schemeClr val="accent4">
                  <a:lumMod val="60000"/>
                  <a:lumOff val="40000"/>
                </a:schemeClr>
              </a:solidFill>
            </a:endParaRPr>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
            </a:pPr>
            <a:r>
              <a:rPr lang="en-US" dirty="0" smtClean="0"/>
              <a:t>NAVIGATION TAG                             </a:t>
            </a:r>
          </a:p>
          <a:p>
            <a:pPr>
              <a:buFont typeface="Wingdings" pitchFamily="2" charset="2"/>
              <a:buChar char="§"/>
            </a:pPr>
            <a:r>
              <a:rPr lang="en-US" dirty="0" smtClean="0"/>
              <a:t>ANCHOR  TAG</a:t>
            </a:r>
          </a:p>
          <a:p>
            <a:pPr>
              <a:buFont typeface="Wingdings" pitchFamily="2" charset="2"/>
              <a:buChar char="§"/>
            </a:pPr>
            <a:r>
              <a:rPr lang="en-US" dirty="0" smtClean="0"/>
              <a:t>DIVISION TAG</a:t>
            </a:r>
          </a:p>
          <a:p>
            <a:pPr>
              <a:buFont typeface="Wingdings" pitchFamily="2" charset="2"/>
              <a:buChar char="§"/>
            </a:pPr>
            <a:r>
              <a:rPr lang="en-US" dirty="0" smtClean="0"/>
              <a:t>HEADING TAG</a:t>
            </a:r>
          </a:p>
          <a:p>
            <a:pPr>
              <a:buFont typeface="Wingdings" pitchFamily="2" charset="2"/>
              <a:buChar char="§"/>
            </a:pPr>
            <a:r>
              <a:rPr lang="en-US" dirty="0" smtClean="0"/>
              <a:t>PARAGRAPH TAG</a:t>
            </a:r>
          </a:p>
          <a:p>
            <a:pPr>
              <a:buFont typeface="Wingdings" pitchFamily="2" charset="2"/>
              <a:buChar char="§"/>
            </a:pPr>
            <a:r>
              <a:rPr lang="en-US" dirty="0" smtClean="0"/>
              <a:t>BREAK TAG</a:t>
            </a:r>
          </a:p>
          <a:p>
            <a:pPr>
              <a:buFont typeface="Wingdings" pitchFamily="2" charset="2"/>
              <a:buChar char="§"/>
            </a:pPr>
            <a:r>
              <a:rPr lang="en-US" dirty="0" smtClean="0"/>
              <a:t>HEADER TAG</a:t>
            </a:r>
          </a:p>
          <a:p>
            <a:pPr>
              <a:buNone/>
            </a:pPr>
            <a:endParaRPr lang="en-US"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solidFill>
                  <a:schemeClr val="accent4">
                    <a:lumMod val="60000"/>
                    <a:lumOff val="40000"/>
                  </a:schemeClr>
                </a:solidFill>
              </a:rPr>
              <a:t>Key features</a:t>
            </a:r>
            <a:endParaRPr lang="en-US" u="sng" dirty="0">
              <a:solidFill>
                <a:schemeClr val="accent4">
                  <a:lumMod val="60000"/>
                  <a:lumOff val="40000"/>
                </a:schemeClr>
              </a:solidFill>
            </a:endParaRPr>
          </a:p>
        </p:txBody>
      </p:sp>
      <p:sp>
        <p:nvSpPr>
          <p:cNvPr id="3" name="Content Placeholder 2"/>
          <p:cNvSpPr>
            <a:spLocks noGrp="1"/>
          </p:cNvSpPr>
          <p:nvPr>
            <p:ph idx="1"/>
          </p:nvPr>
        </p:nvSpPr>
        <p:spPr/>
        <p:txBody>
          <a:bodyPr>
            <a:normAutofit fontScale="62500" lnSpcReduction="20000"/>
          </a:bodyPr>
          <a:lstStyle/>
          <a:p>
            <a:pPr>
              <a:buNone/>
            </a:pPr>
            <a:r>
              <a:rPr lang="en-US" b="1" u="sng" dirty="0" smtClean="0"/>
              <a:t>Final Countdown</a:t>
            </a:r>
            <a:r>
              <a:rPr lang="en-US" dirty="0" smtClean="0"/>
              <a:t>" can function without an internet connection, allowing users to rely on it in various situations. </a:t>
            </a:r>
          </a:p>
          <a:p>
            <a:pPr>
              <a:buNone/>
            </a:pPr>
            <a:r>
              <a:rPr lang="en-US" b="1" i="1" dirty="0" smtClean="0"/>
              <a:t>-Social Media Integration</a:t>
            </a:r>
            <a:r>
              <a:rPr lang="en-US" dirty="0" smtClean="0"/>
              <a:t>:</a:t>
            </a:r>
          </a:p>
          <a:p>
            <a:pPr>
              <a:buNone/>
            </a:pPr>
            <a:r>
              <a:rPr lang="en-US" dirty="0" smtClean="0"/>
              <a:t>1.Sharing Options: Enable users to easily share their countdown on social media platforms.</a:t>
            </a:r>
          </a:p>
          <a:p>
            <a:pPr>
              <a:buNone/>
            </a:pPr>
            <a:r>
              <a:rPr lang="en-US" dirty="0" smtClean="0"/>
              <a:t>2.Hashtags: Encourage the use of event-related </a:t>
            </a:r>
            <a:r>
              <a:rPr lang="en-US" dirty="0" err="1" smtClean="0"/>
              <a:t>hashtags</a:t>
            </a:r>
            <a:r>
              <a:rPr lang="en-US" dirty="0" smtClean="0"/>
              <a:t> for community building.</a:t>
            </a:r>
          </a:p>
          <a:p>
            <a:pPr>
              <a:buNone/>
            </a:pPr>
            <a:r>
              <a:rPr lang="en-US" dirty="0" smtClean="0"/>
              <a:t>-</a:t>
            </a:r>
            <a:r>
              <a:rPr lang="en-US" b="1" i="1" dirty="0" smtClean="0"/>
              <a:t>User Engagement</a:t>
            </a:r>
            <a:r>
              <a:rPr lang="en-US" dirty="0" smtClean="0"/>
              <a:t>:</a:t>
            </a:r>
          </a:p>
          <a:p>
            <a:pPr marL="457200" indent="-457200">
              <a:buAutoNum type="arabicPeriod"/>
            </a:pPr>
            <a:r>
              <a:rPr lang="en-US" dirty="0" smtClean="0"/>
              <a:t>Interactive Elements: Incorporate interactive </a:t>
            </a:r>
            <a:r>
              <a:rPr lang="en-US" dirty="0" err="1" smtClean="0"/>
              <a:t>elements,such</a:t>
            </a:r>
            <a:r>
              <a:rPr lang="en-US" dirty="0" smtClean="0"/>
              <a:t> as polls, quizzes, or daily countdown challenges </a:t>
            </a:r>
          </a:p>
          <a:p>
            <a:pPr marL="457200" indent="-457200">
              <a:buAutoNum type="arabicPeriod"/>
            </a:pPr>
            <a:r>
              <a:rPr lang="en-US" dirty="0" smtClean="0"/>
              <a:t>Notifications: Allow users to subscribe to notifications </a:t>
            </a:r>
            <a:r>
              <a:rPr lang="en-US" dirty="0" err="1" smtClean="0"/>
              <a:t>forimportant</a:t>
            </a:r>
            <a:r>
              <a:rPr lang="en-US" dirty="0" smtClean="0"/>
              <a:t> updates or milestones leading up to the event.</a:t>
            </a:r>
          </a:p>
          <a:p>
            <a:pPr>
              <a:buNone/>
            </a:pPr>
            <a:r>
              <a:rPr lang="en-US" dirty="0" smtClean="0"/>
              <a:t>-"</a:t>
            </a:r>
            <a:r>
              <a:rPr lang="en-US" i="1" dirty="0" smtClean="0"/>
              <a:t>Final Countdown</a:t>
            </a:r>
            <a:r>
              <a:rPr lang="en-US" dirty="0" smtClean="0"/>
              <a:t>" Allow timers to run in the background, even when the app is closed, so users can multitask while keeping track of time.</a:t>
            </a:r>
            <a:endParaRPr lang="en-US"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solidFill>
                  <a:schemeClr val="accent4">
                    <a:lumMod val="60000"/>
                    <a:lumOff val="40000"/>
                  </a:schemeClr>
                </a:solidFill>
              </a:rPr>
              <a:t>Problem statement</a:t>
            </a:r>
            <a:endParaRPr lang="en-US" u="sng" dirty="0">
              <a:solidFill>
                <a:schemeClr val="accent4">
                  <a:lumMod val="60000"/>
                  <a:lumOff val="40000"/>
                </a:schemeClr>
              </a:solidFill>
            </a:endParaRPr>
          </a:p>
        </p:txBody>
      </p:sp>
      <p:sp>
        <p:nvSpPr>
          <p:cNvPr id="3" name="Content Placeholder 2"/>
          <p:cNvSpPr>
            <a:spLocks noGrp="1"/>
          </p:cNvSpPr>
          <p:nvPr>
            <p:ph idx="1"/>
          </p:nvPr>
        </p:nvSpPr>
        <p:spPr/>
        <p:txBody>
          <a:bodyPr>
            <a:normAutofit fontScale="85000" lnSpcReduction="10000"/>
          </a:bodyPr>
          <a:lstStyle/>
          <a:p>
            <a:r>
              <a:rPr lang="en-US" dirty="0" smtClean="0"/>
              <a:t>The main purpose of a countdown timer is to create a sense of urgency and give the feeling that "time is running out".</a:t>
            </a:r>
          </a:p>
          <a:p>
            <a:r>
              <a:rPr lang="en-US" dirty="0" smtClean="0"/>
              <a:t> Many countdown timer apps offer limited customization options for timer appearance, alert sounds, and notifications. Users have expressed a desire for more personalization features.</a:t>
            </a:r>
          </a:p>
          <a:p>
            <a:r>
              <a:rPr lang="en-US" dirty="0" smtClean="0"/>
              <a:t> Users often lose interest in countdown timers that do not engage them effectively Improving the visual appeal and </a:t>
            </a:r>
            <a:r>
              <a:rPr lang="en-US" dirty="0" err="1" smtClean="0"/>
              <a:t>gamification</a:t>
            </a:r>
            <a:r>
              <a:rPr lang="en-US" dirty="0" smtClean="0"/>
              <a:t> elements can make timers more appealing.</a:t>
            </a:r>
          </a:p>
          <a:p>
            <a:r>
              <a:rPr lang="en-US" smtClean="0"/>
              <a:t> </a:t>
            </a:r>
            <a:r>
              <a:rPr lang="en-US" dirty="0" smtClean="0"/>
              <a:t>Many users switch between devices and platforms, such as </a:t>
            </a:r>
            <a:r>
              <a:rPr lang="en-US" dirty="0" err="1" smtClean="0"/>
              <a:t>smartphones</a:t>
            </a:r>
            <a:r>
              <a:rPr lang="en-US" dirty="0" smtClean="0"/>
              <a:t>, tablets, and computers. Existing timers may not sync seamlessly across these devices or may lack compatibility with different operating systems.</a:t>
            </a:r>
            <a:endParaRPr lang="en-US"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front page.jpg"/>
          <p:cNvPicPr>
            <a:picLocks noGrp="1" noChangeAspect="1"/>
          </p:cNvPicPr>
          <p:nvPr>
            <p:ph idx="1"/>
          </p:nvPr>
        </p:nvPicPr>
        <p:blipFill>
          <a:blip r:embed="rId2"/>
          <a:stretch>
            <a:fillRect/>
          </a:stretch>
        </p:blipFill>
        <p:spPr>
          <a:xfrm>
            <a:off x="175260" y="502920"/>
            <a:ext cx="11681460" cy="6080760"/>
          </a:xfrm>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solidFill>
                  <a:schemeClr val="accent4">
                    <a:lumMod val="60000"/>
                    <a:lumOff val="40000"/>
                  </a:schemeClr>
                </a:solidFill>
              </a:rPr>
              <a:t>Refrence</a:t>
            </a:r>
            <a:r>
              <a:rPr lang="en-US" b="1" dirty="0" smtClean="0">
                <a:solidFill>
                  <a:schemeClr val="accent4">
                    <a:lumMod val="60000"/>
                    <a:lumOff val="40000"/>
                  </a:schemeClr>
                </a:solidFill>
              </a:rPr>
              <a:t> links</a:t>
            </a:r>
            <a:endParaRPr lang="en-US" b="1" dirty="0">
              <a:solidFill>
                <a:schemeClr val="accent4">
                  <a:lumMod val="60000"/>
                  <a:lumOff val="40000"/>
                </a:schemeClr>
              </a:solidFill>
            </a:endParaRPr>
          </a:p>
        </p:txBody>
      </p:sp>
      <p:sp>
        <p:nvSpPr>
          <p:cNvPr id="3" name="Content Placeholder 2"/>
          <p:cNvSpPr>
            <a:spLocks noGrp="1"/>
          </p:cNvSpPr>
          <p:nvPr>
            <p:ph idx="1"/>
          </p:nvPr>
        </p:nvSpPr>
        <p:spPr/>
        <p:txBody>
          <a:bodyPr/>
          <a:lstStyle/>
          <a:p>
            <a:r>
              <a:rPr lang="en-US" dirty="0" smtClean="0">
                <a:hlinkClick r:id="rId2"/>
              </a:rPr>
              <a:t>https://youtu.be/6311FJdQvoo?feature=sharedhttps://www.w3schools.com/html/html_css.asp</a:t>
            </a:r>
            <a:endParaRPr lang="en-US" dirty="0" smtClean="0"/>
          </a:p>
          <a:p>
            <a:r>
              <a:rPr lang="en-US" dirty="0" smtClean="0">
                <a:hlinkClick r:id="rId3"/>
              </a:rPr>
              <a:t>https://stackoverflow.com/questions/51596004/pure-css-countdown</a:t>
            </a:r>
            <a:endParaRPr lang="en-US" dirty="0"/>
          </a:p>
        </p:txBody>
      </p:sp>
    </p:spTree>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1673</TotalTime>
  <Words>582</Words>
  <Application>Microsoft Office PowerPoint</Application>
  <PresentationFormat>Custom</PresentationFormat>
  <Paragraphs>54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Circuit</vt:lpstr>
      <vt:lpstr>FRONT END ENGINEERING PROJECT-1 topic : countdown to a special event</vt:lpstr>
      <vt:lpstr>‘Contents’</vt:lpstr>
      <vt:lpstr>introduction</vt:lpstr>
      <vt:lpstr>Technical details:</vt:lpstr>
      <vt:lpstr>Tags used</vt:lpstr>
      <vt:lpstr>Key features</vt:lpstr>
      <vt:lpstr>Problem statement</vt:lpstr>
      <vt:lpstr>Slide 8</vt:lpstr>
      <vt:lpstr>Refrence links</vt:lpstr>
      <vt:lpstr>conclusion</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 END ENGINEERING PROJECT-1</dc:title>
  <dc:creator>YASHMEEN KAUR</dc:creator>
  <cp:lastModifiedBy>Windows User</cp:lastModifiedBy>
  <cp:revision>62</cp:revision>
  <dcterms:created xsi:type="dcterms:W3CDTF">2023-09-22T08:12:48Z</dcterms:created>
  <dcterms:modified xsi:type="dcterms:W3CDTF">2023-12-07T21:04:00Z</dcterms:modified>
</cp:coreProperties>
</file>