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81F1B20-D395-4069-B6C1-CB1323B28E9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AE26-7B3E-4D31-B50B-2EDF8368841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76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1B20-D395-4069-B6C1-CB1323B28E9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AE26-7B3E-4D31-B50B-2EDF83688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9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1B20-D395-4069-B6C1-CB1323B28E9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AE26-7B3E-4D31-B50B-2EDF8368841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954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1B20-D395-4069-B6C1-CB1323B28E9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AE26-7B3E-4D31-B50B-2EDF83688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2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1B20-D395-4069-B6C1-CB1323B28E9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AE26-7B3E-4D31-B50B-2EDF8368841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6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1B20-D395-4069-B6C1-CB1323B28E9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AE26-7B3E-4D31-B50B-2EDF83688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27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1B20-D395-4069-B6C1-CB1323B28E9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AE26-7B3E-4D31-B50B-2EDF83688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48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1B20-D395-4069-B6C1-CB1323B28E9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AE26-7B3E-4D31-B50B-2EDF83688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40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1B20-D395-4069-B6C1-CB1323B28E9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AE26-7B3E-4D31-B50B-2EDF83688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3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1B20-D395-4069-B6C1-CB1323B28E9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AE26-7B3E-4D31-B50B-2EDF83688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03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1B20-D395-4069-B6C1-CB1323B28E9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0AE26-7B3E-4D31-B50B-2EDF8368841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23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81F1B20-D395-4069-B6C1-CB1323B28E9F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850AE26-7B3E-4D31-B50B-2EDF8368841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68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553D4-2F7C-48F8-AC69-8B47BDEFD8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Авиарейсы без потерь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41AA5E-3246-481A-B315-728FB07171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Анализ прибыльности рейсов из</a:t>
            </a:r>
            <a:r>
              <a:rPr lang="en-US" dirty="0"/>
              <a:t>/</a:t>
            </a:r>
            <a:r>
              <a:rPr lang="ru-RU" dirty="0"/>
              <a:t>в аэропорт города Анапа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375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6B0D3-6D71-475F-ADCA-623B03FD9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Методика Расчета себестоимости рейса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88D97-F35F-416B-ABB8-69DD24FB6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1. Список аэропортов, куда есть рейсы из Анапы: </a:t>
            </a:r>
            <a:r>
              <a:rPr lang="en-US" dirty="0"/>
              <a:t>EGO (Belgorod), NOZ (Novokuznetsk)</a:t>
            </a:r>
            <a:r>
              <a:rPr lang="ru-RU" dirty="0"/>
              <a:t> и </a:t>
            </a:r>
            <a:r>
              <a:rPr lang="en-US" dirty="0"/>
              <a:t>SVO (Moscow)</a:t>
            </a:r>
          </a:p>
          <a:p>
            <a:r>
              <a:rPr lang="ru-RU" dirty="0"/>
              <a:t>2. Модели самолетов, которые летают их/в Анапу: </a:t>
            </a:r>
            <a:r>
              <a:rPr lang="en-US" dirty="0"/>
              <a:t>Boeing 737-300 </a:t>
            </a:r>
            <a:r>
              <a:rPr lang="ru-RU" dirty="0"/>
              <a:t>и </a:t>
            </a:r>
            <a:r>
              <a:rPr lang="en-US" dirty="0"/>
              <a:t>Sukhoi Superjet-100</a:t>
            </a:r>
            <a:endParaRPr lang="ru-RU" dirty="0"/>
          </a:p>
          <a:p>
            <a:r>
              <a:rPr lang="ru-RU" dirty="0"/>
              <a:t>3</a:t>
            </a:r>
            <a:r>
              <a:rPr lang="en-US" dirty="0"/>
              <a:t>. </a:t>
            </a:r>
            <a:r>
              <a:rPr lang="ru-RU" dirty="0"/>
              <a:t>Расстояние между аэропортами: </a:t>
            </a:r>
            <a:endParaRPr lang="en-US" dirty="0"/>
          </a:p>
          <a:p>
            <a:pPr marL="640080"/>
            <a:r>
              <a:rPr lang="en-US" dirty="0"/>
              <a:t>AAQ (Anapa) – EGO (Belgorod): 629.83</a:t>
            </a:r>
            <a:r>
              <a:rPr lang="ru-RU" dirty="0"/>
              <a:t> км</a:t>
            </a:r>
            <a:endParaRPr lang="en-US" dirty="0"/>
          </a:p>
          <a:p>
            <a:pPr marL="640080"/>
            <a:r>
              <a:rPr lang="en-US" dirty="0"/>
              <a:t>AAQ (Anapa) – SVO (Moscow): 1,219.81</a:t>
            </a:r>
            <a:r>
              <a:rPr lang="ru-RU" dirty="0"/>
              <a:t> км</a:t>
            </a:r>
          </a:p>
          <a:p>
            <a:pPr marL="640080"/>
            <a:r>
              <a:rPr lang="en-US" dirty="0"/>
              <a:t>AAQ (Anapa) – NOZ (Novokuznetsk): 3,633.84</a:t>
            </a:r>
            <a:r>
              <a:rPr lang="ru-RU" dirty="0"/>
              <a:t> км</a:t>
            </a:r>
          </a:p>
          <a:p>
            <a:r>
              <a:rPr lang="ru-RU" dirty="0"/>
              <a:t>Только </a:t>
            </a:r>
            <a:r>
              <a:rPr lang="en-US" dirty="0"/>
              <a:t>Boeing 737-300</a:t>
            </a:r>
            <a:r>
              <a:rPr lang="ru-RU" dirty="0"/>
              <a:t> может долететь до </a:t>
            </a:r>
            <a:r>
              <a:rPr lang="en-US" dirty="0"/>
              <a:t>NOZ (Novokuznetsk) – </a:t>
            </a:r>
            <a:r>
              <a:rPr lang="ru-RU" dirty="0"/>
              <a:t>у </a:t>
            </a:r>
            <a:r>
              <a:rPr lang="en-US" dirty="0"/>
              <a:t>Sukhoi Superjet-100</a:t>
            </a:r>
            <a:r>
              <a:rPr lang="ru-RU" dirty="0"/>
              <a:t> максимальная дальность полета 3,000 км</a:t>
            </a:r>
          </a:p>
        </p:txBody>
      </p:sp>
    </p:spTree>
    <p:extLst>
      <p:ext uri="{BB962C8B-B14F-4D97-AF65-F5344CB8AC3E}">
        <p14:creationId xmlns:p14="http://schemas.microsoft.com/office/powerpoint/2010/main" val="1615839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6B0D3-6D71-475F-ADCA-623B03FD9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Методика Расчета себестоимости рейса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88D97-F35F-416B-ABB8-69DD24FB6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13955926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88</TotalTime>
  <Words>121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Tw Cen MT</vt:lpstr>
      <vt:lpstr>Tw Cen MT Condensed</vt:lpstr>
      <vt:lpstr>Wingdings 3</vt:lpstr>
      <vt:lpstr>Integral</vt:lpstr>
      <vt:lpstr>Авиарейсы без потерь</vt:lpstr>
      <vt:lpstr>Методика Расчета себестоимости рейса</vt:lpstr>
      <vt:lpstr>Методика Расчета себестоимости рейса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Авиарейсы без потерь</dc:title>
  <dc:creator>andrey</dc:creator>
  <cp:lastModifiedBy>andrey</cp:lastModifiedBy>
  <cp:revision>6</cp:revision>
  <dcterms:created xsi:type="dcterms:W3CDTF">2021-12-28T08:59:03Z</dcterms:created>
  <dcterms:modified xsi:type="dcterms:W3CDTF">2021-12-28T10:27:57Z</dcterms:modified>
</cp:coreProperties>
</file>