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B25D-1EB4-4FA0-97D8-31587EA3EA35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8251BEF-9A65-43E0-93A8-6CCE3CB9E1D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74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B25D-1EB4-4FA0-97D8-31587EA3EA35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1BEF-9A65-43E0-93A8-6CCE3CB9E1D9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09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B25D-1EB4-4FA0-97D8-31587EA3EA35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1BEF-9A65-43E0-93A8-6CCE3CB9E1D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96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B25D-1EB4-4FA0-97D8-31587EA3EA35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1BEF-9A65-43E0-93A8-6CCE3CB9E1D9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5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B25D-1EB4-4FA0-97D8-31587EA3EA35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1BEF-9A65-43E0-93A8-6CCE3CB9E1D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07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B25D-1EB4-4FA0-97D8-31587EA3EA35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1BEF-9A65-43E0-93A8-6CCE3CB9E1D9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84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B25D-1EB4-4FA0-97D8-31587EA3EA35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1BEF-9A65-43E0-93A8-6CCE3CB9E1D9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40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B25D-1EB4-4FA0-97D8-31587EA3EA35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1BEF-9A65-43E0-93A8-6CCE3CB9E1D9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56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B25D-1EB4-4FA0-97D8-31587EA3EA35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1BEF-9A65-43E0-93A8-6CCE3CB9E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581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B25D-1EB4-4FA0-97D8-31587EA3EA35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1BEF-9A65-43E0-93A8-6CCE3CB9E1D9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8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C70B25D-1EB4-4FA0-97D8-31587EA3EA35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1BEF-9A65-43E0-93A8-6CCE3CB9E1D9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64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0B25D-1EB4-4FA0-97D8-31587EA3EA35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8251BEF-9A65-43E0-93A8-6CCE3CB9E1D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73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1B66EF-9AB9-40A4-B016-9C7F349D5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1151" y="2405575"/>
            <a:ext cx="4304714" cy="938154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NODE JS</a:t>
            </a:r>
            <a:b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200E14-DB76-4D19-8149-22CED2FF6723}"/>
              </a:ext>
            </a:extLst>
          </p:cNvPr>
          <p:cNvSpPr txBox="1"/>
          <p:nvPr/>
        </p:nvSpPr>
        <p:spPr>
          <a:xfrm>
            <a:off x="7695028" y="4262511"/>
            <a:ext cx="316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haroni" panose="020B0604020202020204" pitchFamily="2" charset="-79"/>
                <a:cs typeface="Aharoni" panose="020B0604020202020204" pitchFamily="2" charset="-79"/>
              </a:rPr>
              <a:t>-Vedik Shetty</a:t>
            </a:r>
          </a:p>
        </p:txBody>
      </p:sp>
    </p:spTree>
    <p:extLst>
      <p:ext uri="{BB962C8B-B14F-4D97-AF65-F5344CB8AC3E}">
        <p14:creationId xmlns:p14="http://schemas.microsoft.com/office/powerpoint/2010/main" val="267255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B78BD-6B08-40F7-B415-062AB036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7136"/>
          </a:xfrm>
        </p:spPr>
        <p:txBody>
          <a:bodyPr/>
          <a:lstStyle/>
          <a:p>
            <a:r>
              <a:rPr lang="en-IN" dirty="0"/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C4FD-E366-4D91-8155-8B2DA7331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Node.js?</a:t>
            </a:r>
          </a:p>
          <a:p>
            <a:r>
              <a:rPr lang="en-IN" dirty="0"/>
              <a:t>Why Node.js?</a:t>
            </a:r>
          </a:p>
          <a:p>
            <a:r>
              <a:rPr lang="en-IN" dirty="0"/>
              <a:t>Node.js framework</a:t>
            </a:r>
          </a:p>
          <a:p>
            <a:r>
              <a:rPr lang="en-IN" dirty="0"/>
              <a:t>Non blocking operations </a:t>
            </a:r>
          </a:p>
          <a:p>
            <a:r>
              <a:rPr lang="en-IN" dirty="0"/>
              <a:t>I/O operations</a:t>
            </a:r>
          </a:p>
          <a:p>
            <a:r>
              <a:rPr lang="en-IN" dirty="0"/>
              <a:t>Rest APIs</a:t>
            </a:r>
          </a:p>
          <a:p>
            <a:r>
              <a:rPr lang="en-IN" dirty="0"/>
              <a:t>Testing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66330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263</TotalTime>
  <Words>34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Aharoni</vt:lpstr>
      <vt:lpstr>Arial</vt:lpstr>
      <vt:lpstr>Gill Sans MT</vt:lpstr>
      <vt:lpstr>Gallery</vt:lpstr>
      <vt:lpstr>NODE JS  </vt:lpstr>
      <vt:lpstr>Topics covered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 </dc:title>
  <dc:creator>Vedik Shetty</dc:creator>
  <cp:lastModifiedBy>Vedik Shetty</cp:lastModifiedBy>
  <cp:revision>6</cp:revision>
  <dcterms:created xsi:type="dcterms:W3CDTF">2020-04-19T08:36:52Z</dcterms:created>
  <dcterms:modified xsi:type="dcterms:W3CDTF">2020-06-11T14:15:59Z</dcterms:modified>
</cp:coreProperties>
</file>