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4"/>
  </p:sldMasterIdLst>
  <p:notesMasterIdLst>
    <p:notesMasterId r:id="rId23"/>
  </p:notesMasterIdLst>
  <p:sldIdLst>
    <p:sldId id="267" r:id="rId5"/>
    <p:sldId id="257" r:id="rId6"/>
    <p:sldId id="269" r:id="rId7"/>
    <p:sldId id="317" r:id="rId8"/>
    <p:sldId id="311" r:id="rId9"/>
    <p:sldId id="315" r:id="rId10"/>
    <p:sldId id="316" r:id="rId11"/>
    <p:sldId id="320" r:id="rId12"/>
    <p:sldId id="314" r:id="rId13"/>
    <p:sldId id="318" r:id="rId14"/>
    <p:sldId id="312" r:id="rId15"/>
    <p:sldId id="322" r:id="rId16"/>
    <p:sldId id="323" r:id="rId17"/>
    <p:sldId id="324" r:id="rId18"/>
    <p:sldId id="327" r:id="rId19"/>
    <p:sldId id="326" r:id="rId20"/>
    <p:sldId id="325" r:id="rId21"/>
    <p:sldId id="2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5ED82-F6F3-4AEE-8E1D-5A5B5705ABEB}" v="102" dt="2021-05-06T14:49:32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C892C-CAC4-498C-8CAB-A51A6FFE46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16DCBD9-A9F1-4BA4-91A1-3D232CD4BD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to make sure that </a:t>
          </a:r>
          <a:r>
            <a:rPr lang="en-US" b="1" dirty="0"/>
            <a:t>code integration</a:t>
          </a:r>
          <a:r>
            <a:rPr lang="en-US" dirty="0"/>
            <a:t> is successful.</a:t>
          </a:r>
        </a:p>
      </dgm:t>
    </dgm:pt>
    <dgm:pt modelId="{9BFB5D87-3B8D-48DF-AA49-6774F7CCBCEC}" type="parTrans" cxnId="{E8189B39-B3F1-4F2A-9BE1-4B50BD515449}">
      <dgm:prSet/>
      <dgm:spPr/>
      <dgm:t>
        <a:bodyPr/>
        <a:lstStyle/>
        <a:p>
          <a:endParaRPr lang="en-US"/>
        </a:p>
      </dgm:t>
    </dgm:pt>
    <dgm:pt modelId="{F6D4A4B2-AA4C-4A32-8DD1-AABEEAD38CFD}" type="sibTrans" cxnId="{E8189B39-B3F1-4F2A-9BE1-4B50BD515449}">
      <dgm:prSet/>
      <dgm:spPr/>
      <dgm:t>
        <a:bodyPr/>
        <a:lstStyle/>
        <a:p>
          <a:endParaRPr lang="en-US"/>
        </a:p>
      </dgm:t>
    </dgm:pt>
    <dgm:pt modelId="{9B928302-8116-4FE3-8C4D-5DC229BD60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to make sure that code </a:t>
          </a:r>
          <a:r>
            <a:rPr lang="en-US" b="1" dirty="0"/>
            <a:t>works</a:t>
          </a:r>
          <a:r>
            <a:rPr lang="en-US" dirty="0"/>
            <a:t> &amp; it follows all </a:t>
          </a:r>
          <a:r>
            <a:rPr lang="en-US" b="1" dirty="0"/>
            <a:t>organization standards</a:t>
          </a:r>
          <a:r>
            <a:rPr lang="en-US" dirty="0"/>
            <a:t>.</a:t>
          </a:r>
        </a:p>
      </dgm:t>
    </dgm:pt>
    <dgm:pt modelId="{E4A0E554-E9C1-4D50-81D4-3C7E2FB6BC42}" type="parTrans" cxnId="{3B040DC0-E9D4-4D79-A82C-89C36E4A82AA}">
      <dgm:prSet/>
      <dgm:spPr/>
      <dgm:t>
        <a:bodyPr/>
        <a:lstStyle/>
        <a:p>
          <a:endParaRPr lang="en-US"/>
        </a:p>
      </dgm:t>
    </dgm:pt>
    <dgm:pt modelId="{70BD289A-C31D-41EF-955A-D20EA78E20FB}" type="sibTrans" cxnId="{3B040DC0-E9D4-4D79-A82C-89C36E4A82AA}">
      <dgm:prSet/>
      <dgm:spPr/>
      <dgm:t>
        <a:bodyPr/>
        <a:lstStyle/>
        <a:p>
          <a:endParaRPr lang="en-US"/>
        </a:p>
      </dgm:t>
    </dgm:pt>
    <dgm:pt modelId="{14AB7C2B-BE16-47C4-B82B-895A077810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Need of a person to continuously </a:t>
          </a:r>
          <a:r>
            <a:rPr lang="en-US" b="1" dirty="0"/>
            <a:t>Merge</a:t>
          </a:r>
          <a:r>
            <a:rPr lang="en-US" dirty="0"/>
            <a:t>, </a:t>
          </a:r>
          <a:r>
            <a:rPr lang="en-US" b="1" dirty="0"/>
            <a:t>Build, Test </a:t>
          </a:r>
          <a:r>
            <a:rPr lang="en-US" dirty="0"/>
            <a:t>&amp; </a:t>
          </a:r>
          <a:r>
            <a:rPr lang="en-US" b="1" dirty="0"/>
            <a:t> Deploy </a:t>
          </a:r>
          <a:r>
            <a:rPr lang="en-US" dirty="0"/>
            <a:t>the code.</a:t>
          </a:r>
        </a:p>
      </dgm:t>
    </dgm:pt>
    <dgm:pt modelId="{04958E20-05C3-4A34-B4FA-0920ADA43775}" type="parTrans" cxnId="{5A80C3B8-B221-4EA0-BBE1-C09127900638}">
      <dgm:prSet/>
      <dgm:spPr/>
      <dgm:t>
        <a:bodyPr/>
        <a:lstStyle/>
        <a:p>
          <a:endParaRPr lang="en-US"/>
        </a:p>
      </dgm:t>
    </dgm:pt>
    <dgm:pt modelId="{3906F83A-8447-4B76-9030-ECE89F561A89}" type="sibTrans" cxnId="{5A80C3B8-B221-4EA0-BBE1-C09127900638}">
      <dgm:prSet/>
      <dgm:spPr/>
      <dgm:t>
        <a:bodyPr/>
        <a:lstStyle/>
        <a:p>
          <a:endParaRPr lang="en-US"/>
        </a:p>
      </dgm:t>
    </dgm:pt>
    <dgm:pt modelId="{DBC7516E-9523-420B-A348-DB06331032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Ensuring software is </a:t>
          </a:r>
          <a:r>
            <a:rPr lang="en-US" b="1" i="0" dirty="0"/>
            <a:t>working</a:t>
          </a:r>
          <a:r>
            <a:rPr lang="en-US" b="0" i="0" dirty="0"/>
            <a:t> as expected and </a:t>
          </a:r>
          <a:r>
            <a:rPr lang="en-US" b="1" i="0" dirty="0"/>
            <a:t>ready to go</a:t>
          </a:r>
          <a:r>
            <a:rPr lang="en-US" b="0" i="0" dirty="0"/>
            <a:t> at any time.</a:t>
          </a:r>
          <a:endParaRPr lang="en-US" dirty="0"/>
        </a:p>
      </dgm:t>
    </dgm:pt>
    <dgm:pt modelId="{2132621A-494A-4719-A7D2-6225D3E57A9A}" type="parTrans" cxnId="{58E2941F-EC9B-4AB9-B7DA-AC9D03B722B7}">
      <dgm:prSet/>
      <dgm:spPr/>
      <dgm:t>
        <a:bodyPr/>
        <a:lstStyle/>
        <a:p>
          <a:endParaRPr lang="en-US"/>
        </a:p>
      </dgm:t>
    </dgm:pt>
    <dgm:pt modelId="{AA816254-9B43-4C91-8A08-EB6E671B3ED1}" type="sibTrans" cxnId="{58E2941F-EC9B-4AB9-B7DA-AC9D03B722B7}">
      <dgm:prSet/>
      <dgm:spPr/>
      <dgm:t>
        <a:bodyPr/>
        <a:lstStyle/>
        <a:p>
          <a:endParaRPr lang="en-US"/>
        </a:p>
      </dgm:t>
    </dgm:pt>
    <dgm:pt modelId="{DAF8D9E5-B8C1-4583-BD36-43D7C4D50456}" type="pres">
      <dgm:prSet presAssocID="{FBCC892C-CAC4-498C-8CAB-A51A6FFE4640}" presName="root" presStyleCnt="0">
        <dgm:presLayoutVars>
          <dgm:dir/>
          <dgm:resizeHandles val="exact"/>
        </dgm:presLayoutVars>
      </dgm:prSet>
      <dgm:spPr/>
    </dgm:pt>
    <dgm:pt modelId="{1D1D1900-9AF5-4B9B-A4F9-475E68D156DA}" type="pres">
      <dgm:prSet presAssocID="{C16DCBD9-A9F1-4BA4-91A1-3D232CD4BDA6}" presName="compNode" presStyleCnt="0"/>
      <dgm:spPr/>
    </dgm:pt>
    <dgm:pt modelId="{9C95531C-5182-4CBD-98AD-B6CA73038656}" type="pres">
      <dgm:prSet presAssocID="{C16DCBD9-A9F1-4BA4-91A1-3D232CD4BD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65EFAF0-E9E6-431B-8D4D-C22F46328BE7}" type="pres">
      <dgm:prSet presAssocID="{C16DCBD9-A9F1-4BA4-91A1-3D232CD4BDA6}" presName="spaceRect" presStyleCnt="0"/>
      <dgm:spPr/>
    </dgm:pt>
    <dgm:pt modelId="{99504C90-46E2-403C-9499-F10CCED1579A}" type="pres">
      <dgm:prSet presAssocID="{C16DCBD9-A9F1-4BA4-91A1-3D232CD4BDA6}" presName="textRect" presStyleLbl="revTx" presStyleIdx="0" presStyleCnt="4">
        <dgm:presLayoutVars>
          <dgm:chMax val="1"/>
          <dgm:chPref val="1"/>
        </dgm:presLayoutVars>
      </dgm:prSet>
      <dgm:spPr/>
    </dgm:pt>
    <dgm:pt modelId="{E27069FE-94D3-4851-A91F-3D10F02FD8C4}" type="pres">
      <dgm:prSet presAssocID="{F6D4A4B2-AA4C-4A32-8DD1-AABEEAD38CFD}" presName="sibTrans" presStyleCnt="0"/>
      <dgm:spPr/>
    </dgm:pt>
    <dgm:pt modelId="{8877E337-32A9-439C-A268-ED60F4A21B39}" type="pres">
      <dgm:prSet presAssocID="{9B928302-8116-4FE3-8C4D-5DC229BD609B}" presName="compNode" presStyleCnt="0"/>
      <dgm:spPr/>
    </dgm:pt>
    <dgm:pt modelId="{A15BA9C5-F13E-4571-B061-5378D5924CDE}" type="pres">
      <dgm:prSet presAssocID="{9B928302-8116-4FE3-8C4D-5DC229BD60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B909945F-4103-45C0-835C-D41C5BA86F95}" type="pres">
      <dgm:prSet presAssocID="{9B928302-8116-4FE3-8C4D-5DC229BD609B}" presName="spaceRect" presStyleCnt="0"/>
      <dgm:spPr/>
    </dgm:pt>
    <dgm:pt modelId="{08F2629B-5DC4-465F-B5C3-4910F94353DB}" type="pres">
      <dgm:prSet presAssocID="{9B928302-8116-4FE3-8C4D-5DC229BD609B}" presName="textRect" presStyleLbl="revTx" presStyleIdx="1" presStyleCnt="4">
        <dgm:presLayoutVars>
          <dgm:chMax val="1"/>
          <dgm:chPref val="1"/>
        </dgm:presLayoutVars>
      </dgm:prSet>
      <dgm:spPr/>
    </dgm:pt>
    <dgm:pt modelId="{9A18C785-1DF3-4D4E-8306-B7916495CEFA}" type="pres">
      <dgm:prSet presAssocID="{70BD289A-C31D-41EF-955A-D20EA78E20FB}" presName="sibTrans" presStyleCnt="0"/>
      <dgm:spPr/>
    </dgm:pt>
    <dgm:pt modelId="{54463C00-0200-4278-91C5-0F541E327C64}" type="pres">
      <dgm:prSet presAssocID="{DBC7516E-9523-420B-A348-DB06331032F0}" presName="compNode" presStyleCnt="0"/>
      <dgm:spPr/>
    </dgm:pt>
    <dgm:pt modelId="{0CB48A80-0B37-4C46-9AF6-B3C0574CA9DE}" type="pres">
      <dgm:prSet presAssocID="{DBC7516E-9523-420B-A348-DB06331032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mer with solid fill"/>
        </a:ext>
      </dgm:extLst>
    </dgm:pt>
    <dgm:pt modelId="{3FE18262-0D2E-4ABE-8744-6A1470AE3F75}" type="pres">
      <dgm:prSet presAssocID="{DBC7516E-9523-420B-A348-DB06331032F0}" presName="spaceRect" presStyleCnt="0"/>
      <dgm:spPr/>
    </dgm:pt>
    <dgm:pt modelId="{EE15169B-9AFE-4930-BDDA-515F393B30CC}" type="pres">
      <dgm:prSet presAssocID="{DBC7516E-9523-420B-A348-DB06331032F0}" presName="textRect" presStyleLbl="revTx" presStyleIdx="2" presStyleCnt="4">
        <dgm:presLayoutVars>
          <dgm:chMax val="1"/>
          <dgm:chPref val="1"/>
        </dgm:presLayoutVars>
      </dgm:prSet>
      <dgm:spPr/>
    </dgm:pt>
    <dgm:pt modelId="{B189F2F0-54B6-43CB-84B3-5FF28E51B6D9}" type="pres">
      <dgm:prSet presAssocID="{AA816254-9B43-4C91-8A08-EB6E671B3ED1}" presName="sibTrans" presStyleCnt="0"/>
      <dgm:spPr/>
    </dgm:pt>
    <dgm:pt modelId="{F4BA67DF-B28F-4107-8D6B-FA07B8631068}" type="pres">
      <dgm:prSet presAssocID="{14AB7C2B-BE16-47C4-B82B-895A077810D9}" presName="compNode" presStyleCnt="0"/>
      <dgm:spPr/>
    </dgm:pt>
    <dgm:pt modelId="{39C01008-6E7A-4BA6-9265-A624E4E6A3D8}" type="pres">
      <dgm:prSet presAssocID="{14AB7C2B-BE16-47C4-B82B-895A077810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1F77B99-4431-4A5C-B463-90C04E08F400}" type="pres">
      <dgm:prSet presAssocID="{14AB7C2B-BE16-47C4-B82B-895A077810D9}" presName="spaceRect" presStyleCnt="0"/>
      <dgm:spPr/>
    </dgm:pt>
    <dgm:pt modelId="{D009A9B6-479D-4DD6-8A61-A679D29CE70F}" type="pres">
      <dgm:prSet presAssocID="{14AB7C2B-BE16-47C4-B82B-895A077810D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D19606-2FC4-4D54-8EC8-8A510EEC9C57}" type="presOf" srcId="{C16DCBD9-A9F1-4BA4-91A1-3D232CD4BDA6}" destId="{99504C90-46E2-403C-9499-F10CCED1579A}" srcOrd="0" destOrd="0" presId="urn:microsoft.com/office/officeart/2018/2/layout/IconLabelList"/>
    <dgm:cxn modelId="{58E2941F-EC9B-4AB9-B7DA-AC9D03B722B7}" srcId="{FBCC892C-CAC4-498C-8CAB-A51A6FFE4640}" destId="{DBC7516E-9523-420B-A348-DB06331032F0}" srcOrd="2" destOrd="0" parTransId="{2132621A-494A-4719-A7D2-6225D3E57A9A}" sibTransId="{AA816254-9B43-4C91-8A08-EB6E671B3ED1}"/>
    <dgm:cxn modelId="{E8189B39-B3F1-4F2A-9BE1-4B50BD515449}" srcId="{FBCC892C-CAC4-498C-8CAB-A51A6FFE4640}" destId="{C16DCBD9-A9F1-4BA4-91A1-3D232CD4BDA6}" srcOrd="0" destOrd="0" parTransId="{9BFB5D87-3B8D-48DF-AA49-6774F7CCBCEC}" sibTransId="{F6D4A4B2-AA4C-4A32-8DD1-AABEEAD38CFD}"/>
    <dgm:cxn modelId="{F2388E42-1BDB-4795-A1B9-BCE4D3F10FD3}" type="presOf" srcId="{DBC7516E-9523-420B-A348-DB06331032F0}" destId="{EE15169B-9AFE-4930-BDDA-515F393B30CC}" srcOrd="0" destOrd="0" presId="urn:microsoft.com/office/officeart/2018/2/layout/IconLabelList"/>
    <dgm:cxn modelId="{37D17650-DF03-4562-B196-3BD06FB9380D}" type="presOf" srcId="{14AB7C2B-BE16-47C4-B82B-895A077810D9}" destId="{D009A9B6-479D-4DD6-8A61-A679D29CE70F}" srcOrd="0" destOrd="0" presId="urn:microsoft.com/office/officeart/2018/2/layout/IconLabelList"/>
    <dgm:cxn modelId="{83700490-9A28-4F1D-B156-75B4993A6A18}" type="presOf" srcId="{9B928302-8116-4FE3-8C4D-5DC229BD609B}" destId="{08F2629B-5DC4-465F-B5C3-4910F94353DB}" srcOrd="0" destOrd="0" presId="urn:microsoft.com/office/officeart/2018/2/layout/IconLabelList"/>
    <dgm:cxn modelId="{5A80C3B8-B221-4EA0-BBE1-C09127900638}" srcId="{FBCC892C-CAC4-498C-8CAB-A51A6FFE4640}" destId="{14AB7C2B-BE16-47C4-B82B-895A077810D9}" srcOrd="3" destOrd="0" parTransId="{04958E20-05C3-4A34-B4FA-0920ADA43775}" sibTransId="{3906F83A-8447-4B76-9030-ECE89F561A89}"/>
    <dgm:cxn modelId="{3B040DC0-E9D4-4D79-A82C-89C36E4A82AA}" srcId="{FBCC892C-CAC4-498C-8CAB-A51A6FFE4640}" destId="{9B928302-8116-4FE3-8C4D-5DC229BD609B}" srcOrd="1" destOrd="0" parTransId="{E4A0E554-E9C1-4D50-81D4-3C7E2FB6BC42}" sibTransId="{70BD289A-C31D-41EF-955A-D20EA78E20FB}"/>
    <dgm:cxn modelId="{D6EEE4D3-DBC4-4FE1-A966-57E1309FC3FE}" type="presOf" srcId="{FBCC892C-CAC4-498C-8CAB-A51A6FFE4640}" destId="{DAF8D9E5-B8C1-4583-BD36-43D7C4D50456}" srcOrd="0" destOrd="0" presId="urn:microsoft.com/office/officeart/2018/2/layout/IconLabelList"/>
    <dgm:cxn modelId="{DD9DCB4F-09CC-4C8D-A06D-D57D2D815F19}" type="presParOf" srcId="{DAF8D9E5-B8C1-4583-BD36-43D7C4D50456}" destId="{1D1D1900-9AF5-4B9B-A4F9-475E68D156DA}" srcOrd="0" destOrd="0" presId="urn:microsoft.com/office/officeart/2018/2/layout/IconLabelList"/>
    <dgm:cxn modelId="{285E77AD-784B-4C53-9945-A34FEA797565}" type="presParOf" srcId="{1D1D1900-9AF5-4B9B-A4F9-475E68D156DA}" destId="{9C95531C-5182-4CBD-98AD-B6CA73038656}" srcOrd="0" destOrd="0" presId="urn:microsoft.com/office/officeart/2018/2/layout/IconLabelList"/>
    <dgm:cxn modelId="{66569F85-6384-4D7D-944F-54A87F00F528}" type="presParOf" srcId="{1D1D1900-9AF5-4B9B-A4F9-475E68D156DA}" destId="{465EFAF0-E9E6-431B-8D4D-C22F46328BE7}" srcOrd="1" destOrd="0" presId="urn:microsoft.com/office/officeart/2018/2/layout/IconLabelList"/>
    <dgm:cxn modelId="{B81F1978-C59B-47B6-A290-7765E017B5BE}" type="presParOf" srcId="{1D1D1900-9AF5-4B9B-A4F9-475E68D156DA}" destId="{99504C90-46E2-403C-9499-F10CCED1579A}" srcOrd="2" destOrd="0" presId="urn:microsoft.com/office/officeart/2018/2/layout/IconLabelList"/>
    <dgm:cxn modelId="{CAFD3E11-ABE8-4230-8FAE-7B1AA1AA0CD4}" type="presParOf" srcId="{DAF8D9E5-B8C1-4583-BD36-43D7C4D50456}" destId="{E27069FE-94D3-4851-A91F-3D10F02FD8C4}" srcOrd="1" destOrd="0" presId="urn:microsoft.com/office/officeart/2018/2/layout/IconLabelList"/>
    <dgm:cxn modelId="{0F02AE0D-AACE-4C64-813D-59A7BE1AFEC8}" type="presParOf" srcId="{DAF8D9E5-B8C1-4583-BD36-43D7C4D50456}" destId="{8877E337-32A9-439C-A268-ED60F4A21B39}" srcOrd="2" destOrd="0" presId="urn:microsoft.com/office/officeart/2018/2/layout/IconLabelList"/>
    <dgm:cxn modelId="{F70BC686-028D-48F0-B231-F95DD89BA329}" type="presParOf" srcId="{8877E337-32A9-439C-A268-ED60F4A21B39}" destId="{A15BA9C5-F13E-4571-B061-5378D5924CDE}" srcOrd="0" destOrd="0" presId="urn:microsoft.com/office/officeart/2018/2/layout/IconLabelList"/>
    <dgm:cxn modelId="{C05EF9C6-4588-48CB-915E-7854858E57AE}" type="presParOf" srcId="{8877E337-32A9-439C-A268-ED60F4A21B39}" destId="{B909945F-4103-45C0-835C-D41C5BA86F95}" srcOrd="1" destOrd="0" presId="urn:microsoft.com/office/officeart/2018/2/layout/IconLabelList"/>
    <dgm:cxn modelId="{A1B0BA76-F4C3-40F7-860E-F0747BCC0D83}" type="presParOf" srcId="{8877E337-32A9-439C-A268-ED60F4A21B39}" destId="{08F2629B-5DC4-465F-B5C3-4910F94353DB}" srcOrd="2" destOrd="0" presId="urn:microsoft.com/office/officeart/2018/2/layout/IconLabelList"/>
    <dgm:cxn modelId="{4C320513-4198-4638-968A-EBB687487C56}" type="presParOf" srcId="{DAF8D9E5-B8C1-4583-BD36-43D7C4D50456}" destId="{9A18C785-1DF3-4D4E-8306-B7916495CEFA}" srcOrd="3" destOrd="0" presId="urn:microsoft.com/office/officeart/2018/2/layout/IconLabelList"/>
    <dgm:cxn modelId="{B0816C5A-0515-453B-9475-E99DBC1372BE}" type="presParOf" srcId="{DAF8D9E5-B8C1-4583-BD36-43D7C4D50456}" destId="{54463C00-0200-4278-91C5-0F541E327C64}" srcOrd="4" destOrd="0" presId="urn:microsoft.com/office/officeart/2018/2/layout/IconLabelList"/>
    <dgm:cxn modelId="{660CE829-884C-4B33-8529-6A46E0655A40}" type="presParOf" srcId="{54463C00-0200-4278-91C5-0F541E327C64}" destId="{0CB48A80-0B37-4C46-9AF6-B3C0574CA9DE}" srcOrd="0" destOrd="0" presId="urn:microsoft.com/office/officeart/2018/2/layout/IconLabelList"/>
    <dgm:cxn modelId="{0F57324E-A809-4388-85CB-8A469B21B1FB}" type="presParOf" srcId="{54463C00-0200-4278-91C5-0F541E327C64}" destId="{3FE18262-0D2E-4ABE-8744-6A1470AE3F75}" srcOrd="1" destOrd="0" presId="urn:microsoft.com/office/officeart/2018/2/layout/IconLabelList"/>
    <dgm:cxn modelId="{96147AAC-1DC7-4C6A-AEE0-416E07C79EC0}" type="presParOf" srcId="{54463C00-0200-4278-91C5-0F541E327C64}" destId="{EE15169B-9AFE-4930-BDDA-515F393B30CC}" srcOrd="2" destOrd="0" presId="urn:microsoft.com/office/officeart/2018/2/layout/IconLabelList"/>
    <dgm:cxn modelId="{F08F37FE-4412-429E-A213-5A250BCB2CA5}" type="presParOf" srcId="{DAF8D9E5-B8C1-4583-BD36-43D7C4D50456}" destId="{B189F2F0-54B6-43CB-84B3-5FF28E51B6D9}" srcOrd="5" destOrd="0" presId="urn:microsoft.com/office/officeart/2018/2/layout/IconLabelList"/>
    <dgm:cxn modelId="{29890911-9962-4471-B7B2-A433CA8C63BD}" type="presParOf" srcId="{DAF8D9E5-B8C1-4583-BD36-43D7C4D50456}" destId="{F4BA67DF-B28F-4107-8D6B-FA07B8631068}" srcOrd="6" destOrd="0" presId="urn:microsoft.com/office/officeart/2018/2/layout/IconLabelList"/>
    <dgm:cxn modelId="{AA884EB9-CCDF-4A24-926A-E7E7DAB2F231}" type="presParOf" srcId="{F4BA67DF-B28F-4107-8D6B-FA07B8631068}" destId="{39C01008-6E7A-4BA6-9265-A624E4E6A3D8}" srcOrd="0" destOrd="0" presId="urn:microsoft.com/office/officeart/2018/2/layout/IconLabelList"/>
    <dgm:cxn modelId="{BCD1A57C-BCBE-4553-9BCF-941FB8388AA8}" type="presParOf" srcId="{F4BA67DF-B28F-4107-8D6B-FA07B8631068}" destId="{F1F77B99-4431-4A5C-B463-90C04E08F400}" srcOrd="1" destOrd="0" presId="urn:microsoft.com/office/officeart/2018/2/layout/IconLabelList"/>
    <dgm:cxn modelId="{B5C2FA5B-F491-4AA5-B078-7CC46BDD0DF0}" type="presParOf" srcId="{F4BA67DF-B28F-4107-8D6B-FA07B8631068}" destId="{D009A9B6-479D-4DD6-8A61-A679D29CE7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BD81C4-26F8-4B7F-8F7A-08D5FB3CA58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1A15D0A-A31C-452F-BE5C-22C6D00C299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Automated Tests</a:t>
          </a:r>
        </a:p>
      </dgm:t>
    </dgm:pt>
    <dgm:pt modelId="{9E782FA4-18FE-4FFA-A3AA-574D3A24C421}" type="parTrans" cxnId="{BAA86B96-5863-4330-8660-3671E4358F76}">
      <dgm:prSet/>
      <dgm:spPr/>
      <dgm:t>
        <a:bodyPr/>
        <a:lstStyle/>
        <a:p>
          <a:endParaRPr lang="en-US"/>
        </a:p>
      </dgm:t>
    </dgm:pt>
    <dgm:pt modelId="{06848146-299A-4BAA-A99F-1AE4239518BE}" type="sibTrans" cxnId="{BAA86B96-5863-4330-8660-3671E4358F76}">
      <dgm:prSet/>
      <dgm:spPr/>
      <dgm:t>
        <a:bodyPr/>
        <a:lstStyle/>
        <a:p>
          <a:endParaRPr lang="en-US"/>
        </a:p>
      </dgm:t>
    </dgm:pt>
    <dgm:pt modelId="{C82F6CCA-70ED-4C45-9F37-C4BEA1F082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Syntax Checks</a:t>
          </a:r>
        </a:p>
      </dgm:t>
    </dgm:pt>
    <dgm:pt modelId="{A49124FB-3B25-4C15-AA16-23DBC3FB250C}" type="parTrans" cxnId="{C3CE70CE-125C-4736-B357-99FAEC327DB5}">
      <dgm:prSet/>
      <dgm:spPr/>
      <dgm:t>
        <a:bodyPr/>
        <a:lstStyle/>
        <a:p>
          <a:endParaRPr lang="en-US"/>
        </a:p>
      </dgm:t>
    </dgm:pt>
    <dgm:pt modelId="{D3E03487-9228-4867-9494-D5DB1ABA28F0}" type="sibTrans" cxnId="{C3CE70CE-125C-4736-B357-99FAEC327DB5}">
      <dgm:prSet/>
      <dgm:spPr/>
      <dgm:t>
        <a:bodyPr/>
        <a:lstStyle/>
        <a:p>
          <a:endParaRPr lang="en-US"/>
        </a:p>
      </dgm:t>
    </dgm:pt>
    <dgm:pt modelId="{8C0A8FB3-9082-4707-AACA-323892CB17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Lint Checks</a:t>
          </a:r>
        </a:p>
      </dgm:t>
    </dgm:pt>
    <dgm:pt modelId="{A9329B9D-9DB3-4889-A9CA-D476AE380BD7}" type="parTrans" cxnId="{3A06BBDA-9013-4192-AD54-0AFEB73D9BCA}">
      <dgm:prSet/>
      <dgm:spPr/>
      <dgm:t>
        <a:bodyPr/>
        <a:lstStyle/>
        <a:p>
          <a:endParaRPr lang="en-US"/>
        </a:p>
      </dgm:t>
    </dgm:pt>
    <dgm:pt modelId="{AEDAAEB1-5FA3-4442-9430-E824E4411382}" type="sibTrans" cxnId="{3A06BBDA-9013-4192-AD54-0AFEB73D9BCA}">
      <dgm:prSet/>
      <dgm:spPr/>
      <dgm:t>
        <a:bodyPr/>
        <a:lstStyle/>
        <a:p>
          <a:endParaRPr lang="en-US"/>
        </a:p>
      </dgm:t>
    </dgm:pt>
    <dgm:pt modelId="{E87016AA-787A-442B-A890-663B66AD65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Frontend Checks</a:t>
          </a:r>
        </a:p>
      </dgm:t>
    </dgm:pt>
    <dgm:pt modelId="{5C438CB3-E29D-49BC-91F8-C04AB3961AC0}" type="parTrans" cxnId="{6DC19601-8B82-46D4-AEBE-A7702FD8BBCC}">
      <dgm:prSet/>
      <dgm:spPr/>
      <dgm:t>
        <a:bodyPr/>
        <a:lstStyle/>
        <a:p>
          <a:endParaRPr lang="en-US"/>
        </a:p>
      </dgm:t>
    </dgm:pt>
    <dgm:pt modelId="{488A6131-75D3-46EB-B947-0FBBB121E623}" type="sibTrans" cxnId="{6DC19601-8B82-46D4-AEBE-A7702FD8BBCC}">
      <dgm:prSet/>
      <dgm:spPr/>
      <dgm:t>
        <a:bodyPr/>
        <a:lstStyle/>
        <a:p>
          <a:endParaRPr lang="en-US"/>
        </a:p>
      </dgm:t>
    </dgm:pt>
    <dgm:pt modelId="{0B9CB51B-3B44-4B52-887A-0A51D0C19E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 Checks</a:t>
          </a:r>
        </a:p>
      </dgm:t>
    </dgm:pt>
    <dgm:pt modelId="{60B9EDD3-8484-45F5-9E86-99AA10EF7B83}" type="parTrans" cxnId="{B64D7260-B972-48DF-8E9C-0DC0429D58A8}">
      <dgm:prSet/>
      <dgm:spPr/>
      <dgm:t>
        <a:bodyPr/>
        <a:lstStyle/>
        <a:p>
          <a:endParaRPr lang="en-US"/>
        </a:p>
      </dgm:t>
    </dgm:pt>
    <dgm:pt modelId="{B7BEC3F8-6CB6-4B8A-AF4E-0E51B38F14DE}" type="sibTrans" cxnId="{B64D7260-B972-48DF-8E9C-0DC0429D58A8}">
      <dgm:prSet/>
      <dgm:spPr/>
      <dgm:t>
        <a:bodyPr/>
        <a:lstStyle/>
        <a:p>
          <a:endParaRPr lang="en-US"/>
        </a:p>
      </dgm:t>
    </dgm:pt>
    <dgm:pt modelId="{AE827FD9-B5CD-4B88-8357-D3408D3D85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Automated Deployments</a:t>
          </a:r>
        </a:p>
      </dgm:t>
    </dgm:pt>
    <dgm:pt modelId="{9E3AFDF1-4F05-4799-8386-FA31D907CA20}" type="parTrans" cxnId="{9F8449A5-CC2B-421C-BCD8-2E0E65A15002}">
      <dgm:prSet/>
      <dgm:spPr/>
      <dgm:t>
        <a:bodyPr/>
        <a:lstStyle/>
        <a:p>
          <a:endParaRPr lang="en-US"/>
        </a:p>
      </dgm:t>
    </dgm:pt>
    <dgm:pt modelId="{F8E73241-5F42-4F02-881E-FA910A56CD1B}" type="sibTrans" cxnId="{9F8449A5-CC2B-421C-BCD8-2E0E65A15002}">
      <dgm:prSet/>
      <dgm:spPr/>
      <dgm:t>
        <a:bodyPr/>
        <a:lstStyle/>
        <a:p>
          <a:endParaRPr lang="en-US"/>
        </a:p>
      </dgm:t>
    </dgm:pt>
    <dgm:pt modelId="{F7287CB8-CBEE-4DA9-9492-938A92B25D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Building the code</a:t>
          </a:r>
        </a:p>
      </dgm:t>
    </dgm:pt>
    <dgm:pt modelId="{F97F6C51-63EE-4F12-A619-278AD40D879B}" type="parTrans" cxnId="{432ECA61-C503-4C25-B71B-8BA832C21C2B}">
      <dgm:prSet/>
      <dgm:spPr/>
      <dgm:t>
        <a:bodyPr/>
        <a:lstStyle/>
        <a:p>
          <a:endParaRPr lang="en-US"/>
        </a:p>
      </dgm:t>
    </dgm:pt>
    <dgm:pt modelId="{CFF9E72F-5741-4E77-96E7-D881D8E62B18}" type="sibTrans" cxnId="{432ECA61-C503-4C25-B71B-8BA832C21C2B}">
      <dgm:prSet/>
      <dgm:spPr/>
      <dgm:t>
        <a:bodyPr/>
        <a:lstStyle/>
        <a:p>
          <a:endParaRPr lang="en-US"/>
        </a:p>
      </dgm:t>
    </dgm:pt>
    <dgm:pt modelId="{317790DE-F928-4B58-B2B2-A7EDFF9D21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Staging/Testing Server Deployment</a:t>
          </a:r>
        </a:p>
      </dgm:t>
    </dgm:pt>
    <dgm:pt modelId="{53F7C731-83EB-4658-A8C7-32B4975DDA90}" type="parTrans" cxnId="{EC415F12-FD16-4B33-BEF8-7A3F1E67CAE3}">
      <dgm:prSet/>
      <dgm:spPr/>
      <dgm:t>
        <a:bodyPr/>
        <a:lstStyle/>
        <a:p>
          <a:endParaRPr lang="en-US"/>
        </a:p>
      </dgm:t>
    </dgm:pt>
    <dgm:pt modelId="{64AB8C25-D31C-4674-A9C5-86FC6D68E6D8}" type="sibTrans" cxnId="{EC415F12-FD16-4B33-BEF8-7A3F1E67CAE3}">
      <dgm:prSet/>
      <dgm:spPr/>
      <dgm:t>
        <a:bodyPr/>
        <a:lstStyle/>
        <a:p>
          <a:endParaRPr lang="en-US"/>
        </a:p>
      </dgm:t>
    </dgm:pt>
    <dgm:pt modelId="{67208E1A-1EB9-40CE-8C45-3A5A871F67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Production Server Deployment</a:t>
          </a:r>
        </a:p>
      </dgm:t>
    </dgm:pt>
    <dgm:pt modelId="{DA783449-FC28-4FB7-A3DB-6FC0BBFB5B65}" type="parTrans" cxnId="{AEE4E46D-9088-436C-8D41-C16FECFB0DBC}">
      <dgm:prSet/>
      <dgm:spPr/>
      <dgm:t>
        <a:bodyPr/>
        <a:lstStyle/>
        <a:p>
          <a:endParaRPr lang="en-US"/>
        </a:p>
      </dgm:t>
    </dgm:pt>
    <dgm:pt modelId="{4F3A7776-8FDD-4C38-A1F0-E342B8C307F2}" type="sibTrans" cxnId="{AEE4E46D-9088-436C-8D41-C16FECFB0DBC}">
      <dgm:prSet/>
      <dgm:spPr/>
      <dgm:t>
        <a:bodyPr/>
        <a:lstStyle/>
        <a:p>
          <a:endParaRPr lang="en-US"/>
        </a:p>
      </dgm:t>
    </dgm:pt>
    <dgm:pt modelId="{7EE39901-2B0E-4B56-8801-B6505745A40F}" type="pres">
      <dgm:prSet presAssocID="{B9BD81C4-26F8-4B7F-8F7A-08D5FB3CA583}" presName="root" presStyleCnt="0">
        <dgm:presLayoutVars>
          <dgm:dir/>
          <dgm:resizeHandles val="exact"/>
        </dgm:presLayoutVars>
      </dgm:prSet>
      <dgm:spPr/>
    </dgm:pt>
    <dgm:pt modelId="{238532FC-595C-43FE-B7E6-1AEAE2745D01}" type="pres">
      <dgm:prSet presAssocID="{31A15D0A-A31C-452F-BE5C-22C6D00C2998}" presName="compNode" presStyleCnt="0"/>
      <dgm:spPr/>
    </dgm:pt>
    <dgm:pt modelId="{622D7CC3-B414-458E-B5F3-5CCE45E5D66E}" type="pres">
      <dgm:prSet presAssocID="{31A15D0A-A31C-452F-BE5C-22C6D00C29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C79E0ED-A601-4F49-AD81-4234978DC7DE}" type="pres">
      <dgm:prSet presAssocID="{31A15D0A-A31C-452F-BE5C-22C6D00C2998}" presName="iconSpace" presStyleCnt="0"/>
      <dgm:spPr/>
    </dgm:pt>
    <dgm:pt modelId="{DCF57266-DBB6-4D92-97D6-E5F394947BE9}" type="pres">
      <dgm:prSet presAssocID="{31A15D0A-A31C-452F-BE5C-22C6D00C2998}" presName="parTx" presStyleLbl="revTx" presStyleIdx="0" presStyleCnt="4">
        <dgm:presLayoutVars>
          <dgm:chMax val="0"/>
          <dgm:chPref val="0"/>
        </dgm:presLayoutVars>
      </dgm:prSet>
      <dgm:spPr/>
    </dgm:pt>
    <dgm:pt modelId="{EE7DB38F-A258-4D5D-B6FD-6F5249E5AFAF}" type="pres">
      <dgm:prSet presAssocID="{31A15D0A-A31C-452F-BE5C-22C6D00C2998}" presName="txSpace" presStyleCnt="0"/>
      <dgm:spPr/>
    </dgm:pt>
    <dgm:pt modelId="{E1EECCDE-F565-4273-80CF-2D05EBE5470A}" type="pres">
      <dgm:prSet presAssocID="{31A15D0A-A31C-452F-BE5C-22C6D00C2998}" presName="desTx" presStyleLbl="revTx" presStyleIdx="1" presStyleCnt="4">
        <dgm:presLayoutVars/>
      </dgm:prSet>
      <dgm:spPr/>
    </dgm:pt>
    <dgm:pt modelId="{F982AF87-F8AD-4608-AB75-453914B28955}" type="pres">
      <dgm:prSet presAssocID="{06848146-299A-4BAA-A99F-1AE4239518BE}" presName="sibTrans" presStyleCnt="0"/>
      <dgm:spPr/>
    </dgm:pt>
    <dgm:pt modelId="{8DA84BA8-D823-4112-A2BC-1D8636A7B0D2}" type="pres">
      <dgm:prSet presAssocID="{AE827FD9-B5CD-4B88-8357-D3408D3D8528}" presName="compNode" presStyleCnt="0"/>
      <dgm:spPr/>
    </dgm:pt>
    <dgm:pt modelId="{7CB1ACFB-9644-4FC4-8EEE-9201FECF9DD4}" type="pres">
      <dgm:prSet presAssocID="{AE827FD9-B5CD-4B88-8357-D3408D3D85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0B6F9F-E28E-4605-BB8F-8267BE87D4C8}" type="pres">
      <dgm:prSet presAssocID="{AE827FD9-B5CD-4B88-8357-D3408D3D8528}" presName="iconSpace" presStyleCnt="0"/>
      <dgm:spPr/>
    </dgm:pt>
    <dgm:pt modelId="{D170521D-1A96-48A7-9A54-831971A6608B}" type="pres">
      <dgm:prSet presAssocID="{AE827FD9-B5CD-4B88-8357-D3408D3D8528}" presName="parTx" presStyleLbl="revTx" presStyleIdx="2" presStyleCnt="4">
        <dgm:presLayoutVars>
          <dgm:chMax val="0"/>
          <dgm:chPref val="0"/>
        </dgm:presLayoutVars>
      </dgm:prSet>
      <dgm:spPr/>
    </dgm:pt>
    <dgm:pt modelId="{3938489E-6608-47B0-A2CE-6D9CDDABA1AF}" type="pres">
      <dgm:prSet presAssocID="{AE827FD9-B5CD-4B88-8357-D3408D3D8528}" presName="txSpace" presStyleCnt="0"/>
      <dgm:spPr/>
    </dgm:pt>
    <dgm:pt modelId="{C210D434-2337-464D-A7E5-0F4C21210783}" type="pres">
      <dgm:prSet presAssocID="{AE827FD9-B5CD-4B88-8357-D3408D3D8528}" presName="desTx" presStyleLbl="revTx" presStyleIdx="3" presStyleCnt="4">
        <dgm:presLayoutVars/>
      </dgm:prSet>
      <dgm:spPr/>
    </dgm:pt>
  </dgm:ptLst>
  <dgm:cxnLst>
    <dgm:cxn modelId="{6DC19601-8B82-46D4-AEBE-A7702FD8BBCC}" srcId="{31A15D0A-A31C-452F-BE5C-22C6D00C2998}" destId="{E87016AA-787A-442B-A890-663B66AD6518}" srcOrd="2" destOrd="0" parTransId="{5C438CB3-E29D-49BC-91F8-C04AB3961AC0}" sibTransId="{488A6131-75D3-46EB-B947-0FBBB121E623}"/>
    <dgm:cxn modelId="{955B6C04-2B6E-49A9-B99E-911AC6CC89D0}" type="presOf" srcId="{C82F6CCA-70ED-4C45-9F37-C4BEA1F08257}" destId="{E1EECCDE-F565-4273-80CF-2D05EBE5470A}" srcOrd="0" destOrd="0" presId="urn:microsoft.com/office/officeart/2018/5/layout/CenteredIconLabelDescriptionList"/>
    <dgm:cxn modelId="{EC415F12-FD16-4B33-BEF8-7A3F1E67CAE3}" srcId="{AE827FD9-B5CD-4B88-8357-D3408D3D8528}" destId="{317790DE-F928-4B58-B2B2-A7EDFF9D217B}" srcOrd="1" destOrd="0" parTransId="{53F7C731-83EB-4658-A8C7-32B4975DDA90}" sibTransId="{64AB8C25-D31C-4674-A9C5-86FC6D68E6D8}"/>
    <dgm:cxn modelId="{58831F30-5BCA-46D4-BD11-E10B2F825C0A}" type="presOf" srcId="{317790DE-F928-4B58-B2B2-A7EDFF9D217B}" destId="{C210D434-2337-464D-A7E5-0F4C21210783}" srcOrd="0" destOrd="1" presId="urn:microsoft.com/office/officeart/2018/5/layout/CenteredIconLabelDescriptionList"/>
    <dgm:cxn modelId="{B64D7260-B972-48DF-8E9C-0DC0429D58A8}" srcId="{31A15D0A-A31C-452F-BE5C-22C6D00C2998}" destId="{0B9CB51B-3B44-4B52-887A-0A51D0C19E0D}" srcOrd="3" destOrd="0" parTransId="{60B9EDD3-8484-45F5-9E86-99AA10EF7B83}" sibTransId="{B7BEC3F8-6CB6-4B8A-AF4E-0E51B38F14DE}"/>
    <dgm:cxn modelId="{432ECA61-C503-4C25-B71B-8BA832C21C2B}" srcId="{AE827FD9-B5CD-4B88-8357-D3408D3D8528}" destId="{F7287CB8-CBEE-4DA9-9492-938A92B25DF4}" srcOrd="0" destOrd="0" parTransId="{F97F6C51-63EE-4F12-A619-278AD40D879B}" sibTransId="{CFF9E72F-5741-4E77-96E7-D881D8E62B18}"/>
    <dgm:cxn modelId="{AEE4E46D-9088-436C-8D41-C16FECFB0DBC}" srcId="{AE827FD9-B5CD-4B88-8357-D3408D3D8528}" destId="{67208E1A-1EB9-40CE-8C45-3A5A871F67D7}" srcOrd="2" destOrd="0" parTransId="{DA783449-FC28-4FB7-A3DB-6FC0BBFB5B65}" sibTransId="{4F3A7776-8FDD-4C38-A1F0-E342B8C307F2}"/>
    <dgm:cxn modelId="{CE324452-CC7E-460B-946C-3E77735B7F90}" type="presOf" srcId="{31A15D0A-A31C-452F-BE5C-22C6D00C2998}" destId="{DCF57266-DBB6-4D92-97D6-E5F394947BE9}" srcOrd="0" destOrd="0" presId="urn:microsoft.com/office/officeart/2018/5/layout/CenteredIconLabelDescriptionList"/>
    <dgm:cxn modelId="{B89ED356-CA3B-439D-B955-8AB74B9F31CE}" type="presOf" srcId="{E87016AA-787A-442B-A890-663B66AD6518}" destId="{E1EECCDE-F565-4273-80CF-2D05EBE5470A}" srcOrd="0" destOrd="2" presId="urn:microsoft.com/office/officeart/2018/5/layout/CenteredIconLabelDescriptionList"/>
    <dgm:cxn modelId="{D213517B-4E67-443A-9354-918F33CDBD5C}" type="presOf" srcId="{F7287CB8-CBEE-4DA9-9492-938A92B25DF4}" destId="{C210D434-2337-464D-A7E5-0F4C21210783}" srcOrd="0" destOrd="0" presId="urn:microsoft.com/office/officeart/2018/5/layout/CenteredIconLabelDescriptionList"/>
    <dgm:cxn modelId="{CB0AD689-F3C9-4D20-B7FA-C204EBD91DD0}" type="presOf" srcId="{B9BD81C4-26F8-4B7F-8F7A-08D5FB3CA583}" destId="{7EE39901-2B0E-4B56-8801-B6505745A40F}" srcOrd="0" destOrd="0" presId="urn:microsoft.com/office/officeart/2018/5/layout/CenteredIconLabelDescriptionList"/>
    <dgm:cxn modelId="{BAA86B96-5863-4330-8660-3671E4358F76}" srcId="{B9BD81C4-26F8-4B7F-8F7A-08D5FB3CA583}" destId="{31A15D0A-A31C-452F-BE5C-22C6D00C2998}" srcOrd="0" destOrd="0" parTransId="{9E782FA4-18FE-4FFA-A3AA-574D3A24C421}" sibTransId="{06848146-299A-4BAA-A99F-1AE4239518BE}"/>
    <dgm:cxn modelId="{9F017A9F-F488-435A-B7BC-481FD779CB02}" type="presOf" srcId="{0B9CB51B-3B44-4B52-887A-0A51D0C19E0D}" destId="{E1EECCDE-F565-4273-80CF-2D05EBE5470A}" srcOrd="0" destOrd="3" presId="urn:microsoft.com/office/officeart/2018/5/layout/CenteredIconLabelDescriptionList"/>
    <dgm:cxn modelId="{9F8449A5-CC2B-421C-BCD8-2E0E65A15002}" srcId="{B9BD81C4-26F8-4B7F-8F7A-08D5FB3CA583}" destId="{AE827FD9-B5CD-4B88-8357-D3408D3D8528}" srcOrd="1" destOrd="0" parTransId="{9E3AFDF1-4F05-4799-8386-FA31D907CA20}" sibTransId="{F8E73241-5F42-4F02-881E-FA910A56CD1B}"/>
    <dgm:cxn modelId="{2CF9E9C0-E901-40BD-9A34-47CEF508A8D9}" type="presOf" srcId="{67208E1A-1EB9-40CE-8C45-3A5A871F67D7}" destId="{C210D434-2337-464D-A7E5-0F4C21210783}" srcOrd="0" destOrd="2" presId="urn:microsoft.com/office/officeart/2018/5/layout/CenteredIconLabelDescriptionList"/>
    <dgm:cxn modelId="{C3CE70CE-125C-4736-B357-99FAEC327DB5}" srcId="{31A15D0A-A31C-452F-BE5C-22C6D00C2998}" destId="{C82F6CCA-70ED-4C45-9F37-C4BEA1F08257}" srcOrd="0" destOrd="0" parTransId="{A49124FB-3B25-4C15-AA16-23DBC3FB250C}" sibTransId="{D3E03487-9228-4867-9494-D5DB1ABA28F0}"/>
    <dgm:cxn modelId="{A71E6ED2-7A07-47D4-8FCC-7C8EAF297119}" type="presOf" srcId="{8C0A8FB3-9082-4707-AACA-323892CB1772}" destId="{E1EECCDE-F565-4273-80CF-2D05EBE5470A}" srcOrd="0" destOrd="1" presId="urn:microsoft.com/office/officeart/2018/5/layout/CenteredIconLabelDescriptionList"/>
    <dgm:cxn modelId="{3A06BBDA-9013-4192-AD54-0AFEB73D9BCA}" srcId="{31A15D0A-A31C-452F-BE5C-22C6D00C2998}" destId="{8C0A8FB3-9082-4707-AACA-323892CB1772}" srcOrd="1" destOrd="0" parTransId="{A9329B9D-9DB3-4889-A9CA-D476AE380BD7}" sibTransId="{AEDAAEB1-5FA3-4442-9430-E824E4411382}"/>
    <dgm:cxn modelId="{D2AFB1FC-5056-4D16-BC77-64F18F5E2EE9}" type="presOf" srcId="{AE827FD9-B5CD-4B88-8357-D3408D3D8528}" destId="{D170521D-1A96-48A7-9A54-831971A6608B}" srcOrd="0" destOrd="0" presId="urn:microsoft.com/office/officeart/2018/5/layout/CenteredIconLabelDescriptionList"/>
    <dgm:cxn modelId="{CD8094CB-1A6F-4C3E-95E4-24E1F7ADF591}" type="presParOf" srcId="{7EE39901-2B0E-4B56-8801-B6505745A40F}" destId="{238532FC-595C-43FE-B7E6-1AEAE2745D01}" srcOrd="0" destOrd="0" presId="urn:microsoft.com/office/officeart/2018/5/layout/CenteredIconLabelDescriptionList"/>
    <dgm:cxn modelId="{41856875-1CA9-4BA8-AEC5-A01C36547A40}" type="presParOf" srcId="{238532FC-595C-43FE-B7E6-1AEAE2745D01}" destId="{622D7CC3-B414-458E-B5F3-5CCE45E5D66E}" srcOrd="0" destOrd="0" presId="urn:microsoft.com/office/officeart/2018/5/layout/CenteredIconLabelDescriptionList"/>
    <dgm:cxn modelId="{0703140D-5EBE-48E7-B778-8DA234BCE315}" type="presParOf" srcId="{238532FC-595C-43FE-B7E6-1AEAE2745D01}" destId="{7C79E0ED-A601-4F49-AD81-4234978DC7DE}" srcOrd="1" destOrd="0" presId="urn:microsoft.com/office/officeart/2018/5/layout/CenteredIconLabelDescriptionList"/>
    <dgm:cxn modelId="{D1DA7A3A-D310-4C29-B861-A09E14E281AC}" type="presParOf" srcId="{238532FC-595C-43FE-B7E6-1AEAE2745D01}" destId="{DCF57266-DBB6-4D92-97D6-E5F394947BE9}" srcOrd="2" destOrd="0" presId="urn:microsoft.com/office/officeart/2018/5/layout/CenteredIconLabelDescriptionList"/>
    <dgm:cxn modelId="{53B6AB7E-EDD0-4926-A367-89EF27D4ED67}" type="presParOf" srcId="{238532FC-595C-43FE-B7E6-1AEAE2745D01}" destId="{EE7DB38F-A258-4D5D-B6FD-6F5249E5AFAF}" srcOrd="3" destOrd="0" presId="urn:microsoft.com/office/officeart/2018/5/layout/CenteredIconLabelDescriptionList"/>
    <dgm:cxn modelId="{4015597A-D265-4B71-8F1D-8E9519B13F62}" type="presParOf" srcId="{238532FC-595C-43FE-B7E6-1AEAE2745D01}" destId="{E1EECCDE-F565-4273-80CF-2D05EBE5470A}" srcOrd="4" destOrd="0" presId="urn:microsoft.com/office/officeart/2018/5/layout/CenteredIconLabelDescriptionList"/>
    <dgm:cxn modelId="{B13FCE26-8BC2-489A-A7F9-3D9CC50A0AEB}" type="presParOf" srcId="{7EE39901-2B0E-4B56-8801-B6505745A40F}" destId="{F982AF87-F8AD-4608-AB75-453914B28955}" srcOrd="1" destOrd="0" presId="urn:microsoft.com/office/officeart/2018/5/layout/CenteredIconLabelDescriptionList"/>
    <dgm:cxn modelId="{058DD8AE-3CAE-428F-B815-1D4BDE25E3CC}" type="presParOf" srcId="{7EE39901-2B0E-4B56-8801-B6505745A40F}" destId="{8DA84BA8-D823-4112-A2BC-1D8636A7B0D2}" srcOrd="2" destOrd="0" presId="urn:microsoft.com/office/officeart/2018/5/layout/CenteredIconLabelDescriptionList"/>
    <dgm:cxn modelId="{6B641390-B4B3-490F-B236-78F80FEC5D64}" type="presParOf" srcId="{8DA84BA8-D823-4112-A2BC-1D8636A7B0D2}" destId="{7CB1ACFB-9644-4FC4-8EEE-9201FECF9DD4}" srcOrd="0" destOrd="0" presId="urn:microsoft.com/office/officeart/2018/5/layout/CenteredIconLabelDescriptionList"/>
    <dgm:cxn modelId="{5D70BBC6-7581-48A0-8B27-17CBDC96BBAC}" type="presParOf" srcId="{8DA84BA8-D823-4112-A2BC-1D8636A7B0D2}" destId="{A30B6F9F-E28E-4605-BB8F-8267BE87D4C8}" srcOrd="1" destOrd="0" presId="urn:microsoft.com/office/officeart/2018/5/layout/CenteredIconLabelDescriptionList"/>
    <dgm:cxn modelId="{C793E387-3004-4528-9A32-539B9642B27B}" type="presParOf" srcId="{8DA84BA8-D823-4112-A2BC-1D8636A7B0D2}" destId="{D170521D-1A96-48A7-9A54-831971A6608B}" srcOrd="2" destOrd="0" presId="urn:microsoft.com/office/officeart/2018/5/layout/CenteredIconLabelDescriptionList"/>
    <dgm:cxn modelId="{47BAD8B6-36B5-48AF-BB10-85F65971F599}" type="presParOf" srcId="{8DA84BA8-D823-4112-A2BC-1D8636A7B0D2}" destId="{3938489E-6608-47B0-A2CE-6D9CDDABA1AF}" srcOrd="3" destOrd="0" presId="urn:microsoft.com/office/officeart/2018/5/layout/CenteredIconLabelDescriptionList"/>
    <dgm:cxn modelId="{42E5ED5E-CF91-4BEF-B982-1EA2E225B001}" type="presParOf" srcId="{8DA84BA8-D823-4112-A2BC-1D8636A7B0D2}" destId="{C210D434-2337-464D-A7E5-0F4C2121078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5531C-5182-4CBD-98AD-B6CA73038656}">
      <dsp:nvSpPr>
        <dsp:cNvPr id="0" name=""/>
        <dsp:cNvSpPr/>
      </dsp:nvSpPr>
      <dsp:spPr>
        <a:xfrm>
          <a:off x="938775" y="1042982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04C90-46E2-403C-9499-F10CCED1579A}">
      <dsp:nvSpPr>
        <dsp:cNvPr id="0" name=""/>
        <dsp:cNvSpPr/>
      </dsp:nvSpPr>
      <dsp:spPr>
        <a:xfrm>
          <a:off x="372805" y="22597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How to make sure that </a:t>
          </a:r>
          <a:r>
            <a:rPr lang="en-US" sz="1400" b="1" kern="1200" dirty="0"/>
            <a:t>code integration</a:t>
          </a:r>
          <a:r>
            <a:rPr lang="en-US" sz="1400" kern="1200" dirty="0"/>
            <a:t> is successful.</a:t>
          </a:r>
        </a:p>
      </dsp:txBody>
      <dsp:txXfrm>
        <a:off x="372805" y="2259742"/>
        <a:ext cx="2058075" cy="720000"/>
      </dsp:txXfrm>
    </dsp:sp>
    <dsp:sp modelId="{A15BA9C5-F13E-4571-B061-5378D5924CDE}">
      <dsp:nvSpPr>
        <dsp:cNvPr id="0" name=""/>
        <dsp:cNvSpPr/>
      </dsp:nvSpPr>
      <dsp:spPr>
        <a:xfrm>
          <a:off x="3357014" y="1042982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2629B-5DC4-465F-B5C3-4910F94353DB}">
      <dsp:nvSpPr>
        <dsp:cNvPr id="0" name=""/>
        <dsp:cNvSpPr/>
      </dsp:nvSpPr>
      <dsp:spPr>
        <a:xfrm>
          <a:off x="2791043" y="22597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How to make sure that code </a:t>
          </a:r>
          <a:r>
            <a:rPr lang="en-US" sz="1400" b="1" kern="1200" dirty="0"/>
            <a:t>works</a:t>
          </a:r>
          <a:r>
            <a:rPr lang="en-US" sz="1400" kern="1200" dirty="0"/>
            <a:t> &amp; it follows all </a:t>
          </a:r>
          <a:r>
            <a:rPr lang="en-US" sz="1400" b="1" kern="1200" dirty="0"/>
            <a:t>organization standards</a:t>
          </a:r>
          <a:r>
            <a:rPr lang="en-US" sz="1400" kern="1200" dirty="0"/>
            <a:t>.</a:t>
          </a:r>
        </a:p>
      </dsp:txBody>
      <dsp:txXfrm>
        <a:off x="2791043" y="2259742"/>
        <a:ext cx="2058075" cy="720000"/>
      </dsp:txXfrm>
    </dsp:sp>
    <dsp:sp modelId="{0CB48A80-0B37-4C46-9AF6-B3C0574CA9DE}">
      <dsp:nvSpPr>
        <dsp:cNvPr id="0" name=""/>
        <dsp:cNvSpPr/>
      </dsp:nvSpPr>
      <dsp:spPr>
        <a:xfrm>
          <a:off x="5775252" y="1042982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5169B-9AFE-4930-BDDA-515F393B30CC}">
      <dsp:nvSpPr>
        <dsp:cNvPr id="0" name=""/>
        <dsp:cNvSpPr/>
      </dsp:nvSpPr>
      <dsp:spPr>
        <a:xfrm>
          <a:off x="5209281" y="22597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Ensuring software is </a:t>
          </a:r>
          <a:r>
            <a:rPr lang="en-US" sz="1400" b="1" i="0" kern="1200" dirty="0"/>
            <a:t>working</a:t>
          </a:r>
          <a:r>
            <a:rPr lang="en-US" sz="1400" b="0" i="0" kern="1200" dirty="0"/>
            <a:t> as expected and </a:t>
          </a:r>
          <a:r>
            <a:rPr lang="en-US" sz="1400" b="1" i="0" kern="1200" dirty="0"/>
            <a:t>ready to go</a:t>
          </a:r>
          <a:r>
            <a:rPr lang="en-US" sz="1400" b="0" i="0" kern="1200" dirty="0"/>
            <a:t> at any time.</a:t>
          </a:r>
          <a:endParaRPr lang="en-US" sz="1400" kern="1200" dirty="0"/>
        </a:p>
      </dsp:txBody>
      <dsp:txXfrm>
        <a:off x="5209281" y="2259742"/>
        <a:ext cx="2058075" cy="720000"/>
      </dsp:txXfrm>
    </dsp:sp>
    <dsp:sp modelId="{39C01008-6E7A-4BA6-9265-A624E4E6A3D8}">
      <dsp:nvSpPr>
        <dsp:cNvPr id="0" name=""/>
        <dsp:cNvSpPr/>
      </dsp:nvSpPr>
      <dsp:spPr>
        <a:xfrm>
          <a:off x="8193490" y="1042982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9A9B6-479D-4DD6-8A61-A679D29CE70F}">
      <dsp:nvSpPr>
        <dsp:cNvPr id="0" name=""/>
        <dsp:cNvSpPr/>
      </dsp:nvSpPr>
      <dsp:spPr>
        <a:xfrm>
          <a:off x="7627519" y="22597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Need of a person to continuously </a:t>
          </a:r>
          <a:r>
            <a:rPr lang="en-US" sz="1400" b="1" kern="1200" dirty="0"/>
            <a:t>Merge</a:t>
          </a:r>
          <a:r>
            <a:rPr lang="en-US" sz="1400" kern="1200" dirty="0"/>
            <a:t>, </a:t>
          </a:r>
          <a:r>
            <a:rPr lang="en-US" sz="1400" b="1" kern="1200" dirty="0"/>
            <a:t>Build, Test </a:t>
          </a:r>
          <a:r>
            <a:rPr lang="en-US" sz="1400" kern="1200" dirty="0"/>
            <a:t>&amp; </a:t>
          </a:r>
          <a:r>
            <a:rPr lang="en-US" sz="1400" b="1" kern="1200" dirty="0"/>
            <a:t> Deploy </a:t>
          </a:r>
          <a:r>
            <a:rPr lang="en-US" sz="1400" kern="1200" dirty="0"/>
            <a:t>the code.</a:t>
          </a:r>
        </a:p>
      </dsp:txBody>
      <dsp:txXfrm>
        <a:off x="7627519" y="2259742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D7CC3-B414-458E-B5F3-5CCE45E5D66E}">
      <dsp:nvSpPr>
        <dsp:cNvPr id="0" name=""/>
        <dsp:cNvSpPr/>
      </dsp:nvSpPr>
      <dsp:spPr>
        <a:xfrm>
          <a:off x="1882837" y="7328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57266-DBB6-4D92-97D6-E5F394947BE9}">
      <dsp:nvSpPr>
        <dsp:cNvPr id="0" name=""/>
        <dsp:cNvSpPr/>
      </dsp:nvSpPr>
      <dsp:spPr>
        <a:xfrm>
          <a:off x="478837" y="17466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Automated Tests</a:t>
          </a:r>
        </a:p>
      </dsp:txBody>
      <dsp:txXfrm>
        <a:off x="478837" y="1746612"/>
        <a:ext cx="4320000" cy="648000"/>
      </dsp:txXfrm>
    </dsp:sp>
    <dsp:sp modelId="{E1EECCDE-F565-4273-80CF-2D05EBE5470A}">
      <dsp:nvSpPr>
        <dsp:cNvPr id="0" name=""/>
        <dsp:cNvSpPr/>
      </dsp:nvSpPr>
      <dsp:spPr>
        <a:xfrm>
          <a:off x="478837" y="2469648"/>
          <a:ext cx="4320000" cy="1355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Syntax Checks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Lint Checks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Frontend Checks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Backend Checks</a:t>
          </a:r>
        </a:p>
      </dsp:txBody>
      <dsp:txXfrm>
        <a:off x="478837" y="2469648"/>
        <a:ext cx="4320000" cy="1355436"/>
      </dsp:txXfrm>
    </dsp:sp>
    <dsp:sp modelId="{7CB1ACFB-9644-4FC4-8EEE-9201FECF9DD4}">
      <dsp:nvSpPr>
        <dsp:cNvPr id="0" name=""/>
        <dsp:cNvSpPr/>
      </dsp:nvSpPr>
      <dsp:spPr>
        <a:xfrm>
          <a:off x="6958837" y="7328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0521D-1A96-48A7-9A54-831971A6608B}">
      <dsp:nvSpPr>
        <dsp:cNvPr id="0" name=""/>
        <dsp:cNvSpPr/>
      </dsp:nvSpPr>
      <dsp:spPr>
        <a:xfrm>
          <a:off x="5554837" y="17466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Automated Deployments</a:t>
          </a:r>
        </a:p>
      </dsp:txBody>
      <dsp:txXfrm>
        <a:off x="5554837" y="1746612"/>
        <a:ext cx="4320000" cy="648000"/>
      </dsp:txXfrm>
    </dsp:sp>
    <dsp:sp modelId="{C210D434-2337-464D-A7E5-0F4C21210783}">
      <dsp:nvSpPr>
        <dsp:cNvPr id="0" name=""/>
        <dsp:cNvSpPr/>
      </dsp:nvSpPr>
      <dsp:spPr>
        <a:xfrm>
          <a:off x="5554837" y="2469648"/>
          <a:ext cx="4320000" cy="1355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Building the code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Staging/Testing Server Deployment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Production Server Deployment</a:t>
          </a:r>
        </a:p>
      </dsp:txBody>
      <dsp:txXfrm>
        <a:off x="5554837" y="2469648"/>
        <a:ext cx="4320000" cy="1355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9CE32-CD2F-4695-9442-6CB95C605506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B53C-041E-4C3F-AFCD-2D2762D0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24A2A-1743-4D61-8EB3-1CB261F9D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9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42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119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-option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 bwMode="ltGray">
          <a:xfrm>
            <a:off x="2" y="2"/>
            <a:ext cx="12192000" cy="6857999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2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Picture Placeholder 17"/>
          <p:cNvSpPr>
            <a:spLocks noGrp="1"/>
          </p:cNvSpPr>
          <p:nvPr>
            <p:ph type="pic" sz="quarter" idx="15" hasCustomPrompt="1"/>
          </p:nvPr>
        </p:nvSpPr>
        <p:spPr>
          <a:xfrm>
            <a:off x="10416482" y="68626"/>
            <a:ext cx="1440160" cy="4657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i="1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Client Logo Goes Here</a:t>
            </a:r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8880311" y="85984"/>
            <a:ext cx="1440160" cy="4657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i="1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Client Logo Goes Here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8400257" y="5541235"/>
            <a:ext cx="3360373" cy="38503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Presenter Name/Date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7727952" y="6021920"/>
            <a:ext cx="4032249" cy="38311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IN" dirty="0"/>
              <a:t>Copyright © 2020 </a:t>
            </a:r>
            <a:r>
              <a:rPr lang="en-IN" dirty="0" err="1"/>
              <a:t>Infosenseglobal</a:t>
            </a:r>
            <a:r>
              <a:rPr lang="en-IN" dirty="0"/>
              <a:t> </a:t>
            </a:r>
            <a:r>
              <a:rPr lang="en-IN" dirty="0" err="1"/>
              <a:t>inc.</a:t>
            </a:r>
            <a:endParaRPr lang="en-IN" dirty="0"/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719404" y="3621022"/>
            <a:ext cx="6432714" cy="672074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l">
              <a:defRPr sz="3999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719404" y="4389109"/>
            <a:ext cx="5471582" cy="4797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000" b="1" i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116500"/>
            <a:ext cx="1830318" cy="3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36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hort Header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026102" y="68626"/>
            <a:ext cx="3129280" cy="365125"/>
          </a:xfrm>
        </p:spPr>
        <p:txBody>
          <a:bodyPr/>
          <a:lstStyle>
            <a:lvl1pPr>
              <a:defRPr>
                <a:latin typeface="Microsoft New Tai Lue" charset="0"/>
                <a:ea typeface="Microsoft New Tai Lue" charset="0"/>
                <a:cs typeface="Microsoft New Tai Lue" charset="0"/>
              </a:defRPr>
            </a:lvl1pPr>
          </a:lstStyle>
          <a:p>
            <a:pPr defTabSz="914217">
              <a:defRPr/>
            </a:pPr>
            <a:fld id="{46697D92-ED99-44C2-9B3D-FD40257CD0A9}" type="slidenum">
              <a:rPr lang="en-IN" sz="1100" smtClean="0">
                <a:solidFill>
                  <a:prstClr val="black">
                    <a:tint val="75000"/>
                  </a:prstClr>
                </a:solidFill>
              </a:rPr>
              <a:pPr defTabSz="914217">
                <a:defRPr/>
              </a:pPr>
              <a:t>‹#›</a:t>
            </a:fld>
            <a:endParaRPr lang="en-IN" sz="11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9" y="6389118"/>
            <a:ext cx="1103446" cy="223524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7920205" y="6309323"/>
            <a:ext cx="4032249" cy="383116"/>
          </a:xfrm>
          <a:prstGeom prst="rect">
            <a:avLst/>
          </a:prstGeom>
        </p:spPr>
        <p:txBody>
          <a:bodyPr lIns="121898" tIns="60948" rIns="121898" bIns="60948" anchor="ctr"/>
          <a:lstStyle>
            <a:lvl1pPr marL="0" indent="0" algn="r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charset="0"/>
                <a:ea typeface="Microsoft New Tai Lue" charset="0"/>
                <a:cs typeface="Microsoft New Tai Lue" charset="0"/>
              </a:defRPr>
            </a:lvl1pPr>
          </a:lstStyle>
          <a:p>
            <a:pPr lvl="0"/>
            <a:r>
              <a:rPr lang="en-IN" dirty="0"/>
              <a:t>Copyright © 2016 </a:t>
            </a:r>
            <a:r>
              <a:rPr lang="en-IN" dirty="0" err="1"/>
              <a:t>Infosenseglobal</a:t>
            </a:r>
            <a:r>
              <a:rPr lang="en-IN" dirty="0"/>
              <a:t> </a:t>
            </a:r>
            <a:r>
              <a:rPr lang="en-IN" dirty="0" err="1"/>
              <a:t>inc.</a:t>
            </a:r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3708"/>
            <a:ext cx="12192000" cy="685800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  <a:alpha val="0"/>
                </a:schemeClr>
              </a:gs>
              <a:gs pos="93000">
                <a:srgbClr val="002060">
                  <a:alpha val="8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0" tIns="60934" rIns="121870" bIns="60934" rtlCol="0" anchor="ctr"/>
          <a:lstStyle/>
          <a:p>
            <a:pPr marL="0" marR="0" lvl="0" indent="0" algn="ctr" defTabSz="12188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New Tai Lue" charset="0"/>
              <a:ea typeface="Microsoft New Tai Lue" charset="0"/>
              <a:cs typeface="Microsoft New Tai Lue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35361" y="3621024"/>
            <a:ext cx="11664618" cy="370761"/>
          </a:xfrm>
          <a:prstGeom prst="rect">
            <a:avLst/>
          </a:prstGeom>
          <a:noFill/>
        </p:spPr>
        <p:txBody>
          <a:bodyPr wrap="square" lIns="121870" tIns="60934" rIns="121870" bIns="60934" rtlCol="0">
            <a:spAutoFit/>
          </a:bodyPr>
          <a:lstStyle/>
          <a:p>
            <a:pPr marL="0" marR="0" lvl="0" indent="0" algn="l" defTabSz="121889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You can contact us at the following locations to discuss how integrated management and technology solutions can benefit your business.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3470" y="4150454"/>
            <a:ext cx="2447838" cy="1903133"/>
          </a:xfrm>
          <a:prstGeom prst="rect">
            <a:avLst/>
          </a:prstGeom>
          <a:noFill/>
        </p:spPr>
        <p:txBody>
          <a:bodyPr wrap="square" lIns="121870" tIns="60934" rIns="121870" bIns="60934" rtlCol="0">
            <a:spAutoFit/>
          </a:bodyPr>
          <a:lstStyle/>
          <a:p>
            <a:pPr marL="0" marR="0" lvl="0" indent="0" algn="l" defTabSz="121889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UNITED STATES OF AMERICA</a:t>
            </a:r>
          </a:p>
          <a:p>
            <a:pPr marL="0" marR="0" lvl="0" indent="0" algn="l" defTabSz="121889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2414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Ellla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 Blvd. Houston, TX 77008 Houston</a:t>
            </a:r>
            <a:b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</a:b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(888)510-2552</a:t>
            </a:r>
            <a:b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</a:b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sales@infosenseglobal.com </a:t>
            </a:r>
          </a:p>
          <a:p>
            <a:pPr marL="0" marR="0" lvl="0" indent="0" algn="l" defTabSz="121889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New Tai Lue" charset="0"/>
              <a:ea typeface="Microsoft New Tai Lue" charset="0"/>
              <a:cs typeface="Microsoft New Tai Lue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557669" y="4148914"/>
            <a:ext cx="2455259" cy="1883132"/>
          </a:xfrm>
          <a:prstGeom prst="rect">
            <a:avLst/>
          </a:prstGeom>
          <a:noFill/>
        </p:spPr>
        <p:txBody>
          <a:bodyPr wrap="square" lIns="121870" tIns="60934" rIns="121870" bIns="60934" rtlCol="0">
            <a:spAutoFit/>
          </a:bodyPr>
          <a:lstStyle/>
          <a:p>
            <a:pPr marL="0" marR="0" lvl="0" indent="0" algn="l" defTabSz="121889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UNITED STATES OF AMERICA </a:t>
            </a:r>
          </a:p>
          <a:p>
            <a:pPr marL="0" marR="0" lvl="0" indent="0" algn="l" defTabSz="121889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111 Town Square Pl Suite # 600, Newport Financial Center Jersey City, New Jersey 07310</a:t>
            </a:r>
            <a:b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</a:b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(201)839-2002</a:t>
            </a:r>
            <a:b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</a:b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sales@infosenseglobal.com 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176261" y="4148915"/>
            <a:ext cx="2376573" cy="2463157"/>
          </a:xfrm>
          <a:prstGeom prst="rect">
            <a:avLst/>
          </a:prstGeom>
          <a:noFill/>
        </p:spPr>
        <p:txBody>
          <a:bodyPr wrap="square" lIns="121870" tIns="60934" rIns="121870" bIns="60934" rtlCol="0">
            <a:spAutoFit/>
          </a:bodyPr>
          <a:lstStyle/>
          <a:p>
            <a:pPr marL="0" marR="0" lvl="0" indent="0" algn="l" defTabSz="121889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INDIA</a:t>
            </a:r>
          </a:p>
          <a:p>
            <a:pPr marL="0" marR="0" lvl="0" indent="0" algn="l" defTabSz="121889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</a:b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A-103, Info Tower-3,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Infocity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, CH-0,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Nr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.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Indroda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 Circle, Gandhinagar - 382009</a:t>
            </a:r>
            <a:b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</a:b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+91 (79) 232-13024</a:t>
            </a:r>
            <a:b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</a:b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sales@infosenseglobal.com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New Tai Lue" charset="0"/>
              <a:ea typeface="Microsoft New Tai Lue" charset="0"/>
              <a:cs typeface="Microsoft New Tai Lue" charset="0"/>
            </a:endParaRPr>
          </a:p>
          <a:p>
            <a:pPr marL="0" marR="0" lvl="0" indent="0" algn="l" defTabSz="121889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New Tai Lue" charset="0"/>
              <a:ea typeface="Microsoft New Tai Lue" charset="0"/>
              <a:cs typeface="Microsoft New Tai Lue" charset="0"/>
            </a:endParaRPr>
          </a:p>
          <a:p>
            <a:pPr marL="0" marR="0" lvl="0" indent="0" algn="l" defTabSz="121889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New Tai Lue" charset="0"/>
              <a:ea typeface="Microsoft New Tai Lue" charset="0"/>
              <a:cs typeface="Microsoft New Tai Lue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895920" y="4148914"/>
            <a:ext cx="2443280" cy="1643123"/>
          </a:xfrm>
          <a:prstGeom prst="rect">
            <a:avLst/>
          </a:prstGeom>
          <a:noFill/>
        </p:spPr>
        <p:txBody>
          <a:bodyPr wrap="square" lIns="121870" tIns="60934" rIns="121870" bIns="60934" rtlCol="0">
            <a:spAutoFit/>
          </a:bodyPr>
          <a:lstStyle/>
          <a:p>
            <a:pPr marL="0" marR="0" lvl="0" indent="0" algn="l" defTabSz="121889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UNITED STATES OF AMERICA</a:t>
            </a:r>
          </a:p>
          <a:p>
            <a:pPr marL="0" marR="0" lvl="0" indent="0" algn="l" defTabSz="121889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420 Lakeside Ave, Suite 402 Marlborough, MA 01752</a:t>
            </a:r>
          </a:p>
          <a:p>
            <a:pPr marL="0" marR="0" lvl="0" indent="0" algn="l" defTabSz="121889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(888)510-2552</a:t>
            </a:r>
          </a:p>
          <a:p>
            <a:pPr marL="0" marR="0" lvl="0" indent="0" algn="l" defTabSz="121889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sales@infosenseglobal.com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673627" y="4148915"/>
            <a:ext cx="2509642" cy="2383153"/>
          </a:xfrm>
          <a:prstGeom prst="rect">
            <a:avLst/>
          </a:prstGeom>
          <a:noFill/>
        </p:spPr>
        <p:txBody>
          <a:bodyPr wrap="square" lIns="121870" tIns="60934" rIns="121870" bIns="60934" rtlCol="0">
            <a:spAutoFit/>
          </a:bodyPr>
          <a:lstStyle/>
          <a:p>
            <a:pPr marL="0" marR="0" lvl="0" indent="0" algn="l" defTabSz="121889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INDIA</a:t>
            </a:r>
          </a:p>
          <a:p>
            <a:pPr marL="0" marR="0" lvl="0" indent="0" algn="l" defTabSz="121889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</a:b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EFC Business Centre, 2nd floor, J k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Infotech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 2 building, Phase 1,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Hinjewadi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 Rajiv Gandhi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Infotech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 Park, Pune, Maharashtra - 411057</a:t>
            </a:r>
            <a:b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</a:b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+91 (79) 232-13024</a:t>
            </a:r>
          </a:p>
          <a:p>
            <a:pPr marL="0" marR="0" lvl="0" indent="0" algn="l" defTabSz="121889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</a:b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New Tai Lue" charset="0"/>
                <a:ea typeface="Microsoft New Tai Lue" charset="0"/>
                <a:cs typeface="Microsoft New Tai Lue" charset="0"/>
              </a:rPr>
              <a:t>sales@infosenseglobal.com </a:t>
            </a: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New Tai Lue" charset="0"/>
              <a:ea typeface="Microsoft New Tai Lue" charset="0"/>
              <a:cs typeface="Microsoft New Tai L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4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9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5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9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66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12" name="Picture Placeholder 10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9" r="9169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839662" y="6092680"/>
            <a:ext cx="4030791" cy="383116"/>
          </a:xfrm>
        </p:spPr>
        <p:txBody>
          <a:bodyPr/>
          <a:lstStyle/>
          <a:p>
            <a:pPr lvl="0"/>
            <a:r>
              <a:rPr lang="en-IN" dirty="0">
                <a:solidFill>
                  <a:schemeClr val="bg1"/>
                </a:solidFill>
              </a:rPr>
              <a:t>Copyright © 2020 </a:t>
            </a:r>
            <a:r>
              <a:rPr lang="en-IN" dirty="0" err="1">
                <a:solidFill>
                  <a:schemeClr val="bg1"/>
                </a:solidFill>
              </a:rPr>
              <a:t>Infosenseglobal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inc.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7443" y="3621022"/>
            <a:ext cx="4246739" cy="672074"/>
          </a:xfrm>
        </p:spPr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DevOps Solution</a:t>
            </a:r>
          </a:p>
        </p:txBody>
      </p:sp>
      <p:pic>
        <p:nvPicPr>
          <p:cNvPr id="13" name="Picture Placeholder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9" y="282488"/>
            <a:ext cx="1530875" cy="3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9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392E60-0682-4E66-B146-6B65C4F4E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277" y="643467"/>
            <a:ext cx="1051144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7D7A22C5-278E-4796-B1AD-9BC5AF8CB2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9" y="134707"/>
            <a:ext cx="1530875" cy="3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5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31C5-3746-4B6A-A1E2-861A83F4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Use Cases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A4B94B0-DAA2-44CD-992E-8F9F659A8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368438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B5E05982-6CEA-440B-AE31-A85CC00035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9" y="217836"/>
            <a:ext cx="1530875" cy="3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28E1-07B7-4F89-8B41-5DC678C1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GitLab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EC4F-8CB0-4D99-B542-40F79547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enables Agile Project Management just as Scrum and Kanban-style project management.</a:t>
            </a:r>
          </a:p>
          <a:p>
            <a:r>
              <a:rPr lang="en-US" dirty="0"/>
              <a:t>From simple task tracking to DevOps life cycle, it can cover whole team.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9A2022-1A0C-475E-8539-3A0D4B5A7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60853"/>
              </p:ext>
            </p:extLst>
          </p:nvPr>
        </p:nvGraphicFramePr>
        <p:xfrm>
          <a:off x="1406554" y="2816494"/>
          <a:ext cx="9378892" cy="3160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5385">
                  <a:extLst>
                    <a:ext uri="{9D8B030D-6E8A-4147-A177-3AD203B41FA5}">
                      <a16:colId xmlns:a16="http://schemas.microsoft.com/office/drawing/2014/main" val="922671"/>
                    </a:ext>
                  </a:extLst>
                </a:gridCol>
                <a:gridCol w="5473507">
                  <a:extLst>
                    <a:ext uri="{9D8B030D-6E8A-4147-A177-3AD203B41FA5}">
                      <a16:colId xmlns:a16="http://schemas.microsoft.com/office/drawing/2014/main" val="1283814465"/>
                    </a:ext>
                  </a:extLst>
                </a:gridCol>
              </a:tblGrid>
              <a:tr h="5268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Agile artifacts / Methods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GitLab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1028639"/>
                  </a:ext>
                </a:extLst>
              </a:tr>
              <a:tr h="526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Sprint / Iteration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Milestone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2922903"/>
                  </a:ext>
                </a:extLst>
              </a:tr>
              <a:tr h="526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Task-(Plan, assign and track)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Issues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0394292"/>
                  </a:ext>
                </a:extLst>
              </a:tr>
              <a:tr h="526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Organize 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Labels ,  Milestones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3677528"/>
                  </a:ext>
                </a:extLst>
              </a:tr>
              <a:tr h="526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 work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487591"/>
                  </a:ext>
                </a:extLst>
              </a:tr>
              <a:tr h="526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Burndown chart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Burndown chart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1082"/>
                  </a:ext>
                </a:extLst>
              </a:tr>
            </a:tbl>
          </a:graphicData>
        </a:graphic>
      </p:graphicFrame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8D28F522-3619-423C-99C4-881C79DDA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9" y="282488"/>
            <a:ext cx="1530875" cy="3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9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6C78-9374-4CE4-B365-49937860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4984"/>
            <a:ext cx="10353762" cy="970450"/>
          </a:xfrm>
        </p:spPr>
        <p:txBody>
          <a:bodyPr/>
          <a:lstStyle/>
          <a:p>
            <a:r>
              <a:rPr lang="en-US" dirty="0"/>
              <a:t>Sprints as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C86C6-EDBF-49B2-A728-9C039893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749" y="1375581"/>
            <a:ext cx="10353762" cy="970450"/>
          </a:xfrm>
        </p:spPr>
        <p:txBody>
          <a:bodyPr/>
          <a:lstStyle/>
          <a:p>
            <a:r>
              <a:rPr lang="en-US" sz="1800" dirty="0"/>
              <a:t>Sprint - Represents a finite time period in which work is to be completed</a:t>
            </a:r>
          </a:p>
          <a:p>
            <a:r>
              <a:rPr lang="en-US" sz="1800" dirty="0"/>
              <a:t>GitLab’s </a:t>
            </a:r>
            <a:r>
              <a:rPr lang="en-US" sz="1800" b="1" dirty="0"/>
              <a:t>Milestones</a:t>
            </a:r>
            <a:r>
              <a:rPr lang="en-US" sz="1800" dirty="0"/>
              <a:t> feature supports this.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4917E5E-03BC-4C2E-844E-2DABF25C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72" y="2266781"/>
            <a:ext cx="9882717" cy="4044695"/>
          </a:xfrm>
          <a:prstGeom prst="rect">
            <a:avLst/>
          </a:prstGeom>
        </p:spPr>
      </p:pic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B0C8AA11-11AA-4BFC-B0ED-E92C238F0B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9" y="70054"/>
            <a:ext cx="1530875" cy="3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9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17DF-8332-40B4-A9A8-BADA2EB1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27" y="592708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kern="1200" dirty="0">
                <a:effectLst/>
                <a:latin typeface="+mn-lt"/>
                <a:ea typeface="+mn-ea"/>
                <a:cs typeface="+mn-cs"/>
              </a:rPr>
              <a:t>Tasks as Issues</a:t>
            </a:r>
            <a:br>
              <a:rPr lang="en-US" sz="4000" kern="1200" dirty="0">
                <a:effectLst/>
                <a:latin typeface="+mn-lt"/>
                <a:ea typeface="+mn-ea"/>
                <a:cs typeface="+mn-cs"/>
              </a:rPr>
            </a:br>
            <a:r>
              <a:rPr lang="en-US" sz="4000" kern="1200" dirty="0">
                <a:effectLst/>
                <a:latin typeface="+mn-lt"/>
                <a:ea typeface="+mn-ea"/>
                <a:cs typeface="+mn-cs"/>
              </a:rPr>
              <a:t>(Plan, assign and track)</a:t>
            </a:r>
            <a:endParaRPr lang="en-US" dirty="0"/>
          </a:p>
        </p:txBody>
      </p:sp>
      <p:pic>
        <p:nvPicPr>
          <p:cNvPr id="5" name="Content Placeholder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22F99F18-6685-4598-B44F-76E80A251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949" y="1846262"/>
            <a:ext cx="9116235" cy="4393539"/>
          </a:xfrm>
        </p:spPr>
      </p:pic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816EFE89-6600-4098-8EEF-0C92D1FFBE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9" y="282488"/>
            <a:ext cx="1530875" cy="3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64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382F-A4D8-42B6-84EF-BC21AE3D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9993"/>
            <a:ext cx="10353762" cy="970450"/>
          </a:xfrm>
        </p:spPr>
        <p:txBody>
          <a:bodyPr>
            <a:normAutofit/>
          </a:bodyPr>
          <a:lstStyle/>
          <a:p>
            <a:r>
              <a:rPr lang="en-US" sz="4000" b="1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Organize work</a:t>
            </a: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8DF25D-2A95-4664-8372-911AB001F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632" y="1286451"/>
            <a:ext cx="10746408" cy="2066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61E38-5652-44C2-9913-921697C0BA36}"/>
              </a:ext>
            </a:extLst>
          </p:cNvPr>
          <p:cNvSpPr txBox="1"/>
          <p:nvPr/>
        </p:nvSpPr>
        <p:spPr>
          <a:xfrm>
            <a:off x="932273" y="855777"/>
            <a:ext cx="287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Labeling filter at Issue level</a:t>
            </a:r>
          </a:p>
        </p:txBody>
      </p:sp>
      <p:pic>
        <p:nvPicPr>
          <p:cNvPr id="10" name="Picture 9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6A64A674-FEB9-42F0-9E7E-981B7176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32" y="4194469"/>
            <a:ext cx="10746408" cy="2089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C84F73-E370-4363-8040-EF734FCE40C1}"/>
              </a:ext>
            </a:extLst>
          </p:cNvPr>
          <p:cNvSpPr txBox="1"/>
          <p:nvPr/>
        </p:nvSpPr>
        <p:spPr>
          <a:xfrm>
            <a:off x="951349" y="3727513"/>
            <a:ext cx="470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Milestones to organize dedicated sprint issues</a:t>
            </a:r>
          </a:p>
        </p:txBody>
      </p:sp>
      <p:pic>
        <p:nvPicPr>
          <p:cNvPr id="7" name="Picture Placeholder 8">
            <a:extLst>
              <a:ext uri="{FF2B5EF4-FFF2-40B4-BE49-F238E27FC236}">
                <a16:creationId xmlns:a16="http://schemas.microsoft.com/office/drawing/2014/main" id="{B118D139-D120-4AED-9AA5-034E0F4119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9" y="282488"/>
            <a:ext cx="1530875" cy="3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6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20ED-78FE-4043-B52B-24B144EF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12" y="582911"/>
            <a:ext cx="10353762" cy="970450"/>
          </a:xfrm>
        </p:spPr>
        <p:txBody>
          <a:bodyPr/>
          <a:lstStyle/>
          <a:p>
            <a:pPr algn="ctr"/>
            <a:r>
              <a:rPr lang="en-US" dirty="0"/>
              <a:t>Visualize work through Boards</a:t>
            </a:r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4B70F6-D02A-44A1-A609-1F805C096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994" y="1846263"/>
            <a:ext cx="7396338" cy="4022725"/>
          </a:xfrm>
        </p:spPr>
      </p:pic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C9463DED-42C6-49C5-9A8C-AB72798B94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9" y="282488"/>
            <a:ext cx="1530875" cy="3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ABA4-A255-4105-B96F-131C27BB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pPr algn="ctr"/>
            <a:r>
              <a:rPr lang="en-US" dirty="0"/>
              <a:t>Burndown Chart in Milestone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8A0C205-AD40-42A2-92E3-01FB34D33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45" y="1150937"/>
            <a:ext cx="11215439" cy="5165896"/>
          </a:xfrm>
        </p:spPr>
      </p:pic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D5E5B179-C605-429F-84A6-83F5E0E983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9" y="282488"/>
            <a:ext cx="1530875" cy="3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7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17">
              <a:defRPr/>
            </a:pPr>
            <a:fld id="{46697D92-ED99-44C2-9B3D-FD40257CD0A9}" type="slidenum">
              <a:rPr lang="en-IN" sz="1100">
                <a:solidFill>
                  <a:prstClr val="black">
                    <a:tint val="75000"/>
                  </a:prstClr>
                </a:solidFill>
              </a:rPr>
              <a:pPr defTabSz="914217">
                <a:defRPr/>
              </a:pPr>
              <a:t>18</a:t>
            </a:fld>
            <a:endParaRPr lang="en-IN" sz="11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1C0E-47F0-4733-A458-8E23406DF6F6}"/>
              </a:ext>
            </a:extLst>
          </p:cNvPr>
          <p:cNvSpPr txBox="1"/>
          <p:nvPr/>
        </p:nvSpPr>
        <p:spPr>
          <a:xfrm>
            <a:off x="4862818" y="520117"/>
            <a:ext cx="2318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63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308" y="2407318"/>
            <a:ext cx="2944817" cy="11671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60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pic>
        <p:nvPicPr>
          <p:cNvPr id="28" name="Picture Placeholder 8">
            <a:extLst>
              <a:ext uri="{FF2B5EF4-FFF2-40B4-BE49-F238E27FC236}">
                <a16:creationId xmlns:a16="http://schemas.microsoft.com/office/drawing/2014/main" id="{2D0FB30A-D68F-4597-9F85-DBACE97A45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9" y="282488"/>
            <a:ext cx="1530875" cy="31022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1662"/>
              </p:ext>
            </p:extLst>
          </p:nvPr>
        </p:nvGraphicFramePr>
        <p:xfrm>
          <a:off x="4350327" y="1259306"/>
          <a:ext cx="7130472" cy="387611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17338">
                  <a:extLst>
                    <a:ext uri="{9D8B030D-6E8A-4147-A177-3AD203B41FA5}">
                      <a16:colId xmlns:a16="http://schemas.microsoft.com/office/drawing/2014/main" val="673781079"/>
                    </a:ext>
                  </a:extLst>
                </a:gridCol>
                <a:gridCol w="5613134">
                  <a:extLst>
                    <a:ext uri="{9D8B030D-6E8A-4147-A177-3AD203B41FA5}">
                      <a16:colId xmlns:a16="http://schemas.microsoft.com/office/drawing/2014/main" val="1702471160"/>
                    </a:ext>
                  </a:extLst>
                </a:gridCol>
              </a:tblGrid>
              <a:tr h="746921">
                <a:tc>
                  <a:txBody>
                    <a:bodyPr/>
                    <a:lstStyle/>
                    <a:p>
                      <a:pPr algn="ctr"/>
                      <a:r>
                        <a:rPr lang="en-IN" sz="2800" b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01</a:t>
                      </a:r>
                    </a:p>
                  </a:txBody>
                  <a:tcPr marL="299601" marR="299601" marT="149801" marB="1498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Challenges</a:t>
                      </a:r>
                    </a:p>
                  </a:txBody>
                  <a:tcPr marL="299601" marR="299601" marT="149801" marB="149801" anchor="ctr"/>
                </a:tc>
                <a:extLst>
                  <a:ext uri="{0D108BD9-81ED-4DB2-BD59-A6C34878D82A}">
                    <a16:rowId xmlns:a16="http://schemas.microsoft.com/office/drawing/2014/main" val="1651502941"/>
                  </a:ext>
                </a:extLst>
              </a:tr>
              <a:tr h="746921">
                <a:tc>
                  <a:txBody>
                    <a:bodyPr/>
                    <a:lstStyle/>
                    <a:p>
                      <a:pPr algn="ctr"/>
                      <a:r>
                        <a:rPr lang="en-IN" sz="2800" b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02</a:t>
                      </a:r>
                    </a:p>
                  </a:txBody>
                  <a:tcPr marL="299601" marR="299601" marT="149801" marB="1498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What is CI/CD?</a:t>
                      </a:r>
                      <a:endParaRPr lang="en-IN" sz="28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marL="299601" marR="299601" marT="149801" marB="149801" anchor="ctr"/>
                </a:tc>
                <a:extLst>
                  <a:ext uri="{0D108BD9-81ED-4DB2-BD59-A6C34878D82A}">
                    <a16:rowId xmlns:a16="http://schemas.microsoft.com/office/drawing/2014/main" val="1076250084"/>
                  </a:ext>
                </a:extLst>
              </a:tr>
              <a:tr h="1191136">
                <a:tc>
                  <a:txBody>
                    <a:bodyPr/>
                    <a:lstStyle/>
                    <a:p>
                      <a:pPr algn="ctr"/>
                      <a:r>
                        <a:rPr lang="en-IN" sz="2800" b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03</a:t>
                      </a:r>
                    </a:p>
                  </a:txBody>
                  <a:tcPr marL="299601" marR="299601" marT="149801" marB="1498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CI/CD Advantages &amp; Demo</a:t>
                      </a:r>
                    </a:p>
                  </a:txBody>
                  <a:tcPr marL="299601" marR="299601" marT="149801" marB="149801" anchor="ctr"/>
                </a:tc>
                <a:extLst>
                  <a:ext uri="{0D108BD9-81ED-4DB2-BD59-A6C34878D82A}">
                    <a16:rowId xmlns:a16="http://schemas.microsoft.com/office/drawing/2014/main" val="4273419593"/>
                  </a:ext>
                </a:extLst>
              </a:tr>
              <a:tr h="1191136">
                <a:tc>
                  <a:txBody>
                    <a:bodyPr/>
                    <a:lstStyle/>
                    <a:p>
                      <a:pPr algn="ctr"/>
                      <a:r>
                        <a:rPr lang="en-IN" sz="2800" b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04</a:t>
                      </a:r>
                    </a:p>
                  </a:txBody>
                  <a:tcPr marL="299601" marR="299601" marT="149801" marB="14980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GitLab Project Management</a:t>
                      </a:r>
                      <a:endParaRPr lang="en-IN" sz="28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marL="299601" marR="299601" marT="149801" marB="149801" anchor="ctr"/>
                </a:tc>
                <a:extLst>
                  <a:ext uri="{0D108BD9-81ED-4DB2-BD59-A6C34878D82A}">
                    <a16:rowId xmlns:a16="http://schemas.microsoft.com/office/drawing/2014/main" val="443384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0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3942" y="937108"/>
            <a:ext cx="3850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Current Challenges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3942" y="2863815"/>
            <a:ext cx="66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Hardware refresh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3943" y="1912197"/>
            <a:ext cx="66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Move from On Prem to Cloud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3942" y="3429000"/>
            <a:ext cx="66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Software out of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35B37-17F1-4F19-BED1-BF5AB8B71D2A}"/>
              </a:ext>
            </a:extLst>
          </p:cNvPr>
          <p:cNvSpPr txBox="1"/>
          <p:nvPr/>
        </p:nvSpPr>
        <p:spPr>
          <a:xfrm>
            <a:off x="1033943" y="234964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Dependency on local onsite 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837AA-C957-470F-8FD3-E574E0293F3C}"/>
              </a:ext>
            </a:extLst>
          </p:cNvPr>
          <p:cNvSpPr txBox="1"/>
          <p:nvPr/>
        </p:nvSpPr>
        <p:spPr>
          <a:xfrm>
            <a:off x="1033942" y="3916064"/>
            <a:ext cx="66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Current software is capable only for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207565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C7BD-1F01-477E-ACFB-220DC9FD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DevOps Solutions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FDC7A3F-11F8-447E-9B97-E8EC494BD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71192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27F74BF1-EF10-4912-9C99-E6A95E920E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9" y="282488"/>
            <a:ext cx="1530875" cy="3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6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F660-A62C-487E-8246-3AFD5DBC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 b="1" dirty="0"/>
              <a:t>What is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29B6-EF6C-4832-9822-B2F33F49A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2025084"/>
            <a:ext cx="5844760" cy="3866048"/>
          </a:xfrm>
        </p:spPr>
        <p:txBody>
          <a:bodyPr anchor="t">
            <a:normAutofit/>
          </a:bodyPr>
          <a:lstStyle/>
          <a:p>
            <a:pPr>
              <a:buClr>
                <a:srgbClr val="FBB626"/>
              </a:buClr>
              <a:buFont typeface="Wingdings" panose="05000000000000000000" pitchFamily="2" charset="2"/>
              <a:buChar char="Ø"/>
            </a:pPr>
            <a:r>
              <a:rPr lang="en-US" dirty="0"/>
              <a:t>Predefined set of tasks that are automatically triggered when some event happens.</a:t>
            </a:r>
          </a:p>
          <a:p>
            <a:pPr marL="36900" indent="0">
              <a:buClr>
                <a:srgbClr val="FBB626"/>
              </a:buClr>
              <a:buNone/>
            </a:pPr>
            <a:endParaRPr lang="en-US" dirty="0"/>
          </a:p>
          <a:p>
            <a:pPr marL="285750" indent="-285750">
              <a:buClr>
                <a:srgbClr val="FBB626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25D24"/>
                </a:solidFill>
              </a:rPr>
              <a:t>Continuous Integration</a:t>
            </a:r>
            <a:r>
              <a:rPr lang="en-US" dirty="0"/>
              <a:t> is the practice of testing each change done to your codebase automatically and as early as possible.</a:t>
            </a:r>
          </a:p>
          <a:p>
            <a:pPr marL="285750" indent="-285750">
              <a:buClr>
                <a:srgbClr val="FBB626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25D24"/>
                </a:solidFill>
              </a:rPr>
              <a:t>Continuous Deployment</a:t>
            </a:r>
            <a:r>
              <a:rPr lang="en-US" dirty="0"/>
              <a:t> follows the testing that happens during Continuous Integration and pushes changes to a staging or production system. This makes sure a version of your code is always accessible.</a:t>
            </a:r>
          </a:p>
          <a:p>
            <a:pPr>
              <a:buClr>
                <a:srgbClr val="FBB626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36900" indent="0">
              <a:buClr>
                <a:srgbClr val="FBB626"/>
              </a:buClr>
              <a:buNone/>
            </a:pPr>
            <a:endParaRPr lang="en-US" dirty="0"/>
          </a:p>
        </p:txBody>
      </p:sp>
      <p:pic>
        <p:nvPicPr>
          <p:cNvPr id="1028" name="Picture 4" descr="Image title">
            <a:extLst>
              <a:ext uri="{FF2B5EF4-FFF2-40B4-BE49-F238E27FC236}">
                <a16:creationId xmlns:a16="http://schemas.microsoft.com/office/drawing/2014/main" id="{92B3E730-386A-456F-92E7-0D656932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815" y="2179341"/>
            <a:ext cx="4003193" cy="2031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9C42A1E1-B83F-49E3-B835-F01CAE0AD3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9" y="282488"/>
            <a:ext cx="1530875" cy="3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2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39E-2363-4BD6-81A6-53EAA380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AECADE9-3845-424C-9F4B-469282EDF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C5CFF412-1561-4A30-A490-6CD26D47D2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9" y="125473"/>
            <a:ext cx="1530875" cy="3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4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A866C4-DD40-4A58-9AA2-61696B46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97932"/>
            <a:ext cx="10905066" cy="4062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65C89-80C6-4813-9A34-4B8731A73C54}"/>
              </a:ext>
            </a:extLst>
          </p:cNvPr>
          <p:cNvSpPr txBox="1"/>
          <p:nvPr/>
        </p:nvSpPr>
        <p:spPr>
          <a:xfrm>
            <a:off x="3657600" y="296734"/>
            <a:ext cx="48720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 Lifecycle</a:t>
            </a:r>
          </a:p>
        </p:txBody>
      </p:sp>
      <p:pic>
        <p:nvPicPr>
          <p:cNvPr id="7" name="Picture Placeholder 8">
            <a:extLst>
              <a:ext uri="{FF2B5EF4-FFF2-40B4-BE49-F238E27FC236}">
                <a16:creationId xmlns:a16="http://schemas.microsoft.com/office/drawing/2014/main" id="{AB6D19AF-25B7-4409-A517-16D30DB29D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9" y="282488"/>
            <a:ext cx="1530875" cy="3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9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CC7FF626-313E-4C45-82BB-B7366357F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07093"/>
            <a:ext cx="10905066" cy="4443813"/>
          </a:xfrm>
          <a:prstGeom prst="rect">
            <a:avLst/>
          </a:prstGeom>
        </p:spPr>
      </p:pic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0D7EA12E-3A44-4D80-83BE-9C5CC73F6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9" y="282488"/>
            <a:ext cx="1530875" cy="3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F22453-F9EF-4A9C-ACB0-98DC87ADA1E9}"/>
              </a:ext>
            </a:extLst>
          </p:cNvPr>
          <p:cNvSpPr txBox="1"/>
          <p:nvPr/>
        </p:nvSpPr>
        <p:spPr>
          <a:xfrm>
            <a:off x="2988578" y="315125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How to use CI/CD</a:t>
            </a:r>
          </a:p>
        </p:txBody>
      </p:sp>
    </p:spTree>
    <p:extLst>
      <p:ext uri="{BB962C8B-B14F-4D97-AF65-F5344CB8AC3E}">
        <p14:creationId xmlns:p14="http://schemas.microsoft.com/office/powerpoint/2010/main" val="115661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46A8-9FF9-48E8-B6F7-277D2D11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CI/CD</a:t>
            </a:r>
          </a:p>
        </p:txBody>
      </p:sp>
      <p:pic>
        <p:nvPicPr>
          <p:cNvPr id="2050" name="Picture 2" descr="Image result for continuous integration">
            <a:extLst>
              <a:ext uri="{FF2B5EF4-FFF2-40B4-BE49-F238E27FC236}">
                <a16:creationId xmlns:a16="http://schemas.microsoft.com/office/drawing/2014/main" id="{E9BF367B-11F2-449C-8BF8-1798C0D1EF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0913" y="2008322"/>
            <a:ext cx="6451134" cy="3760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19FF8000-06C5-4498-918C-E5B3672A6A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9" y="282488"/>
            <a:ext cx="1530875" cy="3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3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B0B48A4D04244AEC9820609DF6DF4" ma:contentTypeVersion="12" ma:contentTypeDescription="Create a new document." ma:contentTypeScope="" ma:versionID="54fda2fa664d676d0369417caa9456c4">
  <xsd:schema xmlns:xsd="http://www.w3.org/2001/XMLSchema" xmlns:xs="http://www.w3.org/2001/XMLSchema" xmlns:p="http://schemas.microsoft.com/office/2006/metadata/properties" xmlns:ns3="d14fdb3e-b907-4c3f-8bec-5bbba0f48eb1" xmlns:ns4="58cfc2d7-13aa-4bb3-946a-bc2fb2ffa796" targetNamespace="http://schemas.microsoft.com/office/2006/metadata/properties" ma:root="true" ma:fieldsID="00988d79dd971efa6f60769f0818a008" ns3:_="" ns4:_="">
    <xsd:import namespace="d14fdb3e-b907-4c3f-8bec-5bbba0f48eb1"/>
    <xsd:import namespace="58cfc2d7-13aa-4bb3-946a-bc2fb2ffa79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fdb3e-b907-4c3f-8bec-5bbba0f48e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fc2d7-13aa-4bb3-946a-bc2fb2ffa7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8cfc2d7-13aa-4bb3-946a-bc2fb2ffa796" xsi:nil="true"/>
  </documentManagement>
</p:properties>
</file>

<file path=customXml/itemProps1.xml><?xml version="1.0" encoding="utf-8"?>
<ds:datastoreItem xmlns:ds="http://schemas.openxmlformats.org/officeDocument/2006/customXml" ds:itemID="{D61B488C-837C-42F4-A47D-F30C9E18D8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4fdb3e-b907-4c3f-8bec-5bbba0f48eb1"/>
    <ds:schemaRef ds:uri="58cfc2d7-13aa-4bb3-946a-bc2fb2ffa7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58cfc2d7-13aa-4bb3-946a-bc2fb2ffa796"/>
    <ds:schemaRef ds:uri="http://purl.org/dc/terms/"/>
    <ds:schemaRef ds:uri="http://schemas.microsoft.com/office/infopath/2007/PartnerControls"/>
    <ds:schemaRef ds:uri="d14fdb3e-b907-4c3f-8bec-5bbba0f48eb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1132</TotalTime>
  <Words>340</Words>
  <Application>Microsoft Office PowerPoint</Application>
  <PresentationFormat>Widescreen</PresentationFormat>
  <Paragraphs>67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Microsoft New Tai Lue</vt:lpstr>
      <vt:lpstr>Segoe UI</vt:lpstr>
      <vt:lpstr>Wingdings</vt:lpstr>
      <vt:lpstr>Retrospect</vt:lpstr>
      <vt:lpstr>DevOps Solution</vt:lpstr>
      <vt:lpstr>PowerPoint Presentation</vt:lpstr>
      <vt:lpstr>PowerPoint Presentation</vt:lpstr>
      <vt:lpstr>DevOps Solutions</vt:lpstr>
      <vt:lpstr>What is CI/CD</vt:lpstr>
      <vt:lpstr>PowerPoint Presentation</vt:lpstr>
      <vt:lpstr>PowerPoint Presentation</vt:lpstr>
      <vt:lpstr>PowerPoint Presentation</vt:lpstr>
      <vt:lpstr>Why CI/CD</vt:lpstr>
      <vt:lpstr>PowerPoint Presentation</vt:lpstr>
      <vt:lpstr>Main Use Cases</vt:lpstr>
      <vt:lpstr>GitLab Project Management</vt:lpstr>
      <vt:lpstr>Sprints as Milestones</vt:lpstr>
      <vt:lpstr>Tasks as Issues (Plan, assign and track)</vt:lpstr>
      <vt:lpstr>Organize work</vt:lpstr>
      <vt:lpstr>Visualize work through Boards</vt:lpstr>
      <vt:lpstr>Burndown Chart in Milestone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CI-CD</dc:title>
  <dc:creator>Jay Shukla</dc:creator>
  <cp:lastModifiedBy>Mehul Vaghela</cp:lastModifiedBy>
  <cp:revision>29</cp:revision>
  <dcterms:created xsi:type="dcterms:W3CDTF">2021-03-26T15:04:20Z</dcterms:created>
  <dcterms:modified xsi:type="dcterms:W3CDTF">2021-05-09T09:45:05Z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0x010100A03B0B48A4D04244AEC9820609DF6DF4</vt:lpwstr>
  </property>
</Properties>
</file>