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6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4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02DE-7C16-4154-8203-20FD267A68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F3778-268B-47E7-A3BB-D179683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983-3534-431B-B896-2BCFBE5A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Best Practice Over 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B66E4-8442-4291-9E71-F44D61576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Presented By :-Vipul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F041-4B32-4C3D-B506-4D2C8B82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5AEE-5A8A-4FFE-898B-AE677BAA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OOPs ?.</a:t>
            </a:r>
          </a:p>
          <a:p>
            <a:r>
              <a:rPr lang="en-US" dirty="0"/>
              <a:t>Features Of OOPs.</a:t>
            </a:r>
          </a:p>
          <a:p>
            <a:r>
              <a:rPr lang="en-US" dirty="0"/>
              <a:t>Why we need OOPs ?.</a:t>
            </a:r>
          </a:p>
          <a:p>
            <a:r>
              <a:rPr lang="en-US" dirty="0"/>
              <a:t>Practice For OOPs Concept.</a:t>
            </a:r>
          </a:p>
          <a:p>
            <a:r>
              <a:rPr lang="en-US" dirty="0"/>
              <a:t>Code using OOPs.</a:t>
            </a:r>
          </a:p>
        </p:txBody>
      </p:sp>
    </p:spTree>
    <p:extLst>
      <p:ext uri="{BB962C8B-B14F-4D97-AF65-F5344CB8AC3E}">
        <p14:creationId xmlns:p14="http://schemas.microsoft.com/office/powerpoint/2010/main" val="254528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335C-C522-425C-8E0B-0A88A790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is 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2F29-01B4-4891-99F6-A4872DE9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OOPs stands to object oriented programming .</a:t>
            </a:r>
          </a:p>
          <a:p>
            <a:r>
              <a:rPr lang="en-US"/>
              <a:t>Object-oriented programming (OOP) is a method of structuring a program by bundling related properties and behaviors into individual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A410-7EDB-46E1-B1B8-4ADFF6F2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Features Of OOPs.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7348-2960-48BE-9808-0B3F1C2F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features of OOPs</a:t>
            </a:r>
          </a:p>
          <a:p>
            <a:pPr lvl="1"/>
            <a:r>
              <a:rPr lang="en-US"/>
              <a:t>Class</a:t>
            </a:r>
            <a:endParaRPr lang="en-US" dirty="0"/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Inheritance 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Data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A7A-EF33-4419-A380-14B4A819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4"/>
            <a:ext cx="9405730" cy="45651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1C33-5270-4195-8E2E-D26BD0CD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585252"/>
          </a:xfrm>
        </p:spPr>
        <p:txBody>
          <a:bodyPr/>
          <a:lstStyle/>
          <a:p>
            <a:r>
              <a:rPr lang="en-US" b="1"/>
              <a:t>Class</a:t>
            </a:r>
            <a:r>
              <a:rPr lang="en-US"/>
              <a:t> :- it is collection of attributes and methods.</a:t>
            </a:r>
          </a:p>
          <a:p>
            <a:r>
              <a:rPr lang="en-US" b="1"/>
              <a:t>Object</a:t>
            </a:r>
            <a:r>
              <a:rPr lang="en-US"/>
              <a:t> :- it is an instantiation of a class.</a:t>
            </a:r>
          </a:p>
          <a:p>
            <a:r>
              <a:rPr lang="en-US" b="1"/>
              <a:t>Inheritance</a:t>
            </a:r>
            <a:r>
              <a:rPr lang="en-US"/>
              <a:t> :- By using inheritance, we can create a class which uses all the properties and behavior of another class.</a:t>
            </a:r>
          </a:p>
          <a:p>
            <a:r>
              <a:rPr lang="en-US" b="1"/>
              <a:t>Polymorphism</a:t>
            </a:r>
            <a:r>
              <a:rPr lang="en-US"/>
              <a:t> :- By polymorphism, we understand that one task can be performed in different ways.</a:t>
            </a:r>
          </a:p>
          <a:p>
            <a:r>
              <a:rPr lang="en-US" b="1"/>
              <a:t>Data Abstraction </a:t>
            </a:r>
            <a:r>
              <a:rPr lang="en-US"/>
              <a:t>:- Abstraction is used to hide internal details and show only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053-8110-4E6E-B4C9-8D219B2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we need OOPs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2BAA-6365-4D7E-9231-4374C5C7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reason to use oops concept in programming language but i’ll provides some of the reason among them.</a:t>
            </a:r>
          </a:p>
          <a:p>
            <a:pPr lvl="2"/>
            <a:endParaRPr lang="en-US"/>
          </a:p>
          <a:p>
            <a:pPr lvl="2"/>
            <a:r>
              <a:rPr lang="en-US" sz="2600"/>
              <a:t>Code reusability</a:t>
            </a:r>
          </a:p>
          <a:p>
            <a:pPr lvl="2"/>
            <a:r>
              <a:rPr lang="en-US" sz="2600"/>
              <a:t>Modularity for easier troubleshooting</a:t>
            </a:r>
          </a:p>
          <a:p>
            <a:pPr lvl="2"/>
            <a:r>
              <a:rPr lang="en-US" sz="2600"/>
              <a:t>Flexibility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0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1318-0430-4472-9B9E-78D6AD9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For OOPs 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EC41-32D4-44C6-9A32-DF02936E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functionality create class.</a:t>
            </a:r>
          </a:p>
          <a:p>
            <a:r>
              <a:rPr lang="en-US" dirty="0"/>
              <a:t>Always use doc string for each methods.</a:t>
            </a:r>
          </a:p>
          <a:p>
            <a:r>
              <a:rPr lang="en-US" dirty="0"/>
              <a:t>Use abstract classes and inheritance.</a:t>
            </a:r>
          </a:p>
          <a:p>
            <a:r>
              <a:rPr lang="en-US" dirty="0"/>
              <a:t>Initialize all attributes inside constructor.</a:t>
            </a:r>
          </a:p>
          <a:p>
            <a:r>
              <a:rPr lang="en-US" dirty="0"/>
              <a:t>Use package and modules for OOPs Coding.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B2D9-A39A-4F43-8FDA-EFE33BB2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4157"/>
          </a:xfrm>
        </p:spPr>
        <p:txBody>
          <a:bodyPr/>
          <a:lstStyle/>
          <a:p>
            <a:r>
              <a:rPr lang="en-US" dirty="0"/>
              <a:t>Code using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F999-412F-4CCB-91B0-11A50C0F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850295"/>
          </a:xfrm>
        </p:spPr>
        <p:txBody>
          <a:bodyPr>
            <a:normAutofit fontScale="25000" lnSpcReduction="20000"/>
          </a:bodyPr>
          <a:lstStyle/>
          <a:p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US" sz="56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MinMaxScaler</a:t>
            </a:r>
            <a:endParaRPr lang="en-US" sz="56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scaleClass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stdScalling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self,inputDF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This function is used for standard </a:t>
            </a:r>
            <a:r>
              <a:rPr lang="en-US" sz="5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scalling</a:t>
            </a:r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and </a:t>
            </a:r>
          </a:p>
          <a:p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it will take  parameter as a </a:t>
            </a:r>
            <a:r>
              <a:rPr lang="en-US" sz="5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: unscaled </a:t>
            </a:r>
            <a:r>
              <a:rPr lang="en-US" sz="5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5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"""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scaler =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scaler.fit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inputDF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scaledDF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scaler.transform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inputDF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scaledDF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scaledDF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 columns=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inputDF.columns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6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6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scaledDF</a:t>
            </a:r>
            <a:endParaRPr lang="en-US" sz="56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8"/>
            <a:endParaRPr lang="en-US" sz="5000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95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399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Facet</vt:lpstr>
      <vt:lpstr>Best Practice Over OOPs</vt:lpstr>
      <vt:lpstr>Agenda</vt:lpstr>
      <vt:lpstr>What is OOPs</vt:lpstr>
      <vt:lpstr>Features Of OOPs.</vt:lpstr>
      <vt:lpstr>    </vt:lpstr>
      <vt:lpstr>Why we need OOPs </vt:lpstr>
      <vt:lpstr>Practice For OOPs Concept</vt:lpstr>
      <vt:lpstr>Code using 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 Over OOps</dc:title>
  <dc:creator>Vipul Prajapati</dc:creator>
  <cp:lastModifiedBy>Vipul Prajapati</cp:lastModifiedBy>
  <cp:revision>26</cp:revision>
  <dcterms:created xsi:type="dcterms:W3CDTF">2020-12-04T09:31:37Z</dcterms:created>
  <dcterms:modified xsi:type="dcterms:W3CDTF">2020-12-04T15:40:47Z</dcterms:modified>
</cp:coreProperties>
</file>