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96D"/>
    <a:srgbClr val="242158"/>
    <a:srgbClr val="59813A"/>
    <a:srgbClr val="7EB742"/>
    <a:srgbClr val="B2258F"/>
    <a:srgbClr val="C8E1A0"/>
    <a:srgbClr val="9BD2A8"/>
    <a:srgbClr val="5BC19E"/>
    <a:srgbClr val="018888"/>
    <a:srgbClr val="004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7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8746-554E-4D2B-AA50-2E0ACC7F2768}" type="datetimeFigureOut">
              <a:rPr lang="en-IN" smtClean="0"/>
              <a:t>13-02-21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70" y="6233911"/>
            <a:ext cx="2642130" cy="3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" b="27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8" y="511395"/>
            <a:ext cx="4233713" cy="488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38" y="3206889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ISG DIGITAL TITLE</a:t>
            </a:r>
            <a:endParaRPr lang="en-IN" sz="3600" b="1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38" y="385322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SUBTITLE</a:t>
            </a:r>
            <a:endParaRPr lang="en-IN" sz="20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38" y="5681455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Presenter Name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Date</a:t>
            </a:r>
            <a:endParaRPr lang="en-IN" sz="20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6712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TWO COLUMNS OF TEXT LAYOUT</a:t>
            </a:r>
            <a:endParaRPr lang="en-IN" sz="3200" b="1" dirty="0">
              <a:solidFill>
                <a:srgbClr val="26225B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97" y="1533525"/>
            <a:ext cx="52471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 is simply dummy text of the printing and typesetting industry. </a:t>
            </a:r>
            <a:endParaRPr lang="en-US" b="1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endParaRPr lang="en-US" b="1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Ipsum has been the industry's standard dummy text ever since the 1500s, when an unknown printer took a galley of type and scrambled it to make a type specimen book. </a:t>
            </a:r>
            <a:endParaRPr lang="en-US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has survived not only five centuries, but also the leap into electronic typesetting, remaining essentially unchanged. </a:t>
            </a:r>
            <a:endParaRPr lang="en-US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was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popularised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in the 1960s with the release of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Letraset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sheets containing Lorem Ipsum passages, and more recently with desktop publishing software like Aldus PageMaker including versions of Lorem Ipsum. 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33525"/>
            <a:ext cx="0" cy="4360379"/>
          </a:xfrm>
          <a:prstGeom prst="line">
            <a:avLst/>
          </a:prstGeom>
          <a:ln w="28575">
            <a:solidFill>
              <a:srgbClr val="242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40681" y="1533525"/>
            <a:ext cx="52471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 is simply dummy text of the printing and typesetting industry. </a:t>
            </a:r>
            <a:endParaRPr lang="en-US" b="1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endParaRPr lang="en-US" b="1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Ipsum has been the industry's standard dummy text ever since the 1500s, when an unknown printer took a galley of type and scrambled it to make a type specimen book. </a:t>
            </a:r>
            <a:endParaRPr lang="en-US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has survived not only five centuries, but also the leap into electronic typesetting, remaining essentially unchanged. </a:t>
            </a:r>
            <a:endParaRPr lang="en-US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was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popularised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in the 1960s with the release of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Letraset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sheets containing Lorem Ipsum passages, and more recently with desktop publishing software like Aldus PageMaker including versions of Lorem Ipsum. 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3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6094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TABLE BACKGROUND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197" y="1533525"/>
            <a:ext cx="1105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is simply dummy text of the printing and typesetting industry.</a:t>
            </a:r>
          </a:p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has been the industry's standard dummy text ever since the 1500s, when an unknown printer took a galley</a:t>
            </a:r>
          </a:p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of type and scrambled it to make a type specimen book.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61029"/>
              </p:ext>
            </p:extLst>
          </p:nvPr>
        </p:nvGraphicFramePr>
        <p:xfrm>
          <a:off x="561715" y="3048381"/>
          <a:ext cx="1106857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6857">
                  <a:extLst>
                    <a:ext uri="{9D8B030D-6E8A-4147-A177-3AD203B41FA5}">
                      <a16:colId xmlns:a16="http://schemas.microsoft.com/office/drawing/2014/main" val="2892566625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2184093539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2668356505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2391866922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2187795007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1557270365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2070324465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1886572279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1107402621"/>
                    </a:ext>
                  </a:extLst>
                </a:gridCol>
                <a:gridCol w="1106857">
                  <a:extLst>
                    <a:ext uri="{9D8B030D-6E8A-4147-A177-3AD203B41FA5}">
                      <a16:colId xmlns:a16="http://schemas.microsoft.com/office/drawing/2014/main" val="2007815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Microsoft New Tai Lue" panose="020B0502040204020203" pitchFamily="34" charset="0"/>
                          <a:ea typeface="+mn-ea"/>
                          <a:cs typeface="Microsoft New Tai Lue" panose="020B0502040204020203" pitchFamily="34" charset="0"/>
                        </a:rPr>
                        <a:t>Header 1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Microsoft New Tai Lue" panose="020B0502040204020203" pitchFamily="34" charset="0"/>
                        <a:ea typeface="+mn-ea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2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3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4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5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6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7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8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9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Header 10</a:t>
                      </a:r>
                      <a:endParaRPr lang="en-IN" sz="1400" b="1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2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08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09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10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07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08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09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10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39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08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09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10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08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09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10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72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08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09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10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08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09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10</a:t>
                      </a:r>
                      <a:endParaRPr lang="en-IN" sz="1400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42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52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SIDE BAR LAYOUT </a:t>
            </a:r>
            <a:r>
              <a:rPr lang="en-US" sz="3200" b="1" dirty="0" smtClean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WITH POINTS</a:t>
            </a:r>
            <a:endParaRPr lang="en-IN" sz="3200" b="1" dirty="0">
              <a:solidFill>
                <a:srgbClr val="26225B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1051" y="1970847"/>
            <a:ext cx="663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</a:t>
            </a:r>
            <a:r>
              <a:rPr lang="en-US" b="1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Ipsum</a:t>
            </a:r>
            <a:endParaRPr lang="en-US" b="1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has been the industry's standard dummy text ever since the </a:t>
            </a: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1500s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6678" y="0"/>
            <a:ext cx="3485322" cy="6858000"/>
          </a:xfrm>
          <a:prstGeom prst="rect">
            <a:avLst/>
          </a:prstGeom>
          <a:gradFill>
            <a:gsLst>
              <a:gs pos="0">
                <a:srgbClr val="007AB6"/>
              </a:gs>
              <a:gs pos="100000">
                <a:srgbClr val="004A6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Placeholder 17">
            <a:extLst>
              <a:ext uri="{FF2B5EF4-FFF2-40B4-BE49-F238E27FC236}">
                <a16:creationId xmlns:a16="http://schemas.microsoft.com/office/drawing/2014/main" id="{0604B7D7-3D51-4079-9437-C09AA4F49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6" y="2077668"/>
            <a:ext cx="719906" cy="719906"/>
          </a:xfrm>
          <a:prstGeom prst="rect">
            <a:avLst/>
          </a:prstGeom>
        </p:spPr>
      </p:pic>
      <p:pic>
        <p:nvPicPr>
          <p:cNvPr id="7" name="Picture Placeholder 21">
            <a:extLst>
              <a:ext uri="{FF2B5EF4-FFF2-40B4-BE49-F238E27FC236}">
                <a16:creationId xmlns:a16="http://schemas.microsoft.com/office/drawing/2014/main" id="{954B58EF-2AF8-4FE5-8E0E-FA231B93AE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89" y="3506369"/>
            <a:ext cx="719906" cy="719906"/>
          </a:xfrm>
          <a:prstGeom prst="rect">
            <a:avLst/>
          </a:prstGeom>
        </p:spPr>
      </p:pic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DA44F388-8742-4AA8-ABEE-661EB7E87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0" y="4935070"/>
            <a:ext cx="719906" cy="719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1051" y="3404657"/>
            <a:ext cx="663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</a:t>
            </a:r>
            <a:r>
              <a:rPr lang="en-US" b="1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Ipsum</a:t>
            </a:r>
            <a:endParaRPr lang="en-US" b="1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has been the industry's standard dummy text ever since the </a:t>
            </a: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1500s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1051" y="4833358"/>
            <a:ext cx="663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</a:t>
            </a:r>
            <a:r>
              <a:rPr lang="en-US" b="1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Ipsum</a:t>
            </a:r>
            <a:endParaRPr lang="en-US" b="1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has been the industry's standard dummy text ever since the </a:t>
            </a: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1500s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7AB6"/>
              </a:gs>
              <a:gs pos="100000">
                <a:srgbClr val="004A6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385163" y="3136613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BRANDING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99708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38" y="2086308"/>
            <a:ext cx="5473087" cy="2685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95038" y="2086308"/>
            <a:ext cx="5473087" cy="2685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56238" y="549414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LOGO</a:t>
            </a:r>
            <a:endParaRPr lang="en-IN" sz="3200" b="1" dirty="0">
              <a:solidFill>
                <a:srgbClr val="26225B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93" y="3183396"/>
            <a:ext cx="4255177" cy="491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97" y="3183396"/>
            <a:ext cx="4255167" cy="49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392" y="1524000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Main Logo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191" y="1524000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White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Logo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1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err="1" smtClean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Colors</a:t>
            </a:r>
            <a:endParaRPr lang="en-IN" sz="3200" b="1" dirty="0">
              <a:solidFill>
                <a:srgbClr val="26225B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392" y="1268080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Primary Colors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392" y="3119687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Secondary Colors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38" y="4971294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Other Colors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0970" y="1771303"/>
            <a:ext cx="695739" cy="695739"/>
          </a:xfrm>
          <a:prstGeom prst="rect">
            <a:avLst/>
          </a:prstGeom>
          <a:solidFill>
            <a:srgbClr val="20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28392" y="2590694"/>
            <a:ext cx="112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32,30,90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50017" y="1771303"/>
            <a:ext cx="695739" cy="695739"/>
          </a:xfrm>
          <a:prstGeom prst="rect">
            <a:avLst/>
          </a:prstGeom>
          <a:solidFill>
            <a:srgbClr val="05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091862" y="2590694"/>
            <a:ext cx="121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5,120,183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9064" y="1771303"/>
            <a:ext cx="695739" cy="695739"/>
          </a:xfrm>
          <a:prstGeom prst="rect">
            <a:avLst/>
          </a:prstGeom>
          <a:solidFill>
            <a:srgbClr val="0D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572300" y="2590694"/>
            <a:ext cx="126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13,180,215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68111" y="1771303"/>
            <a:ext cx="695739" cy="695739"/>
          </a:xfrm>
          <a:prstGeom prst="rect">
            <a:avLst/>
          </a:prstGeom>
          <a:solidFill>
            <a:srgbClr val="97D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031405" y="2590694"/>
            <a:ext cx="136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151,217,233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7158" y="1771303"/>
            <a:ext cx="695739" cy="695739"/>
          </a:xfrm>
          <a:prstGeom prst="rect">
            <a:avLst/>
          </a:prstGeom>
          <a:solidFill>
            <a:srgbClr val="CC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540452" y="2590694"/>
            <a:ext cx="136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204,235,243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0970" y="3681961"/>
            <a:ext cx="695739" cy="695739"/>
          </a:xfrm>
          <a:prstGeom prst="rect">
            <a:avLst/>
          </a:prstGeom>
          <a:solidFill>
            <a:srgbClr val="00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28392" y="4501352"/>
            <a:ext cx="112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0,73,107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50017" y="3681961"/>
            <a:ext cx="695739" cy="695739"/>
          </a:xfrm>
          <a:prstGeom prst="rect">
            <a:avLst/>
          </a:prstGeom>
          <a:solidFill>
            <a:srgbClr val="01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091862" y="4501352"/>
            <a:ext cx="121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1,136,136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59064" y="3681961"/>
            <a:ext cx="695739" cy="695739"/>
          </a:xfrm>
          <a:prstGeom prst="rect">
            <a:avLst/>
          </a:prstGeom>
          <a:solidFill>
            <a:srgbClr val="5BC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572300" y="4501352"/>
            <a:ext cx="126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91,193,158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68111" y="3681961"/>
            <a:ext cx="695739" cy="695739"/>
          </a:xfrm>
          <a:prstGeom prst="rect">
            <a:avLst/>
          </a:prstGeom>
          <a:solidFill>
            <a:srgbClr val="9BD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5031405" y="4501352"/>
            <a:ext cx="136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155,210,168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7158" y="3681961"/>
            <a:ext cx="695739" cy="695739"/>
          </a:xfrm>
          <a:prstGeom prst="rect">
            <a:avLst/>
          </a:prstGeom>
          <a:solidFill>
            <a:srgbClr val="C8E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6540452" y="4501352"/>
            <a:ext cx="136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200,225,160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0970" y="5474517"/>
            <a:ext cx="695739" cy="695739"/>
          </a:xfrm>
          <a:prstGeom prst="rect">
            <a:avLst/>
          </a:prstGeom>
          <a:solidFill>
            <a:srgbClr val="B22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521839" y="6293908"/>
            <a:ext cx="1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178,37,143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50017" y="5474517"/>
            <a:ext cx="695739" cy="695739"/>
          </a:xfrm>
          <a:prstGeom prst="rect">
            <a:avLst/>
          </a:prstGeom>
          <a:solidFill>
            <a:srgbClr val="7EB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2049195" y="6293908"/>
            <a:ext cx="129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126,183,66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9064" y="5474517"/>
            <a:ext cx="695739" cy="695739"/>
          </a:xfrm>
          <a:prstGeom prst="rect">
            <a:avLst/>
          </a:prstGeom>
          <a:solidFill>
            <a:srgbClr val="598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3572300" y="6293908"/>
            <a:ext cx="126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RGB: 89,129,58</a:t>
            </a:r>
            <a:endParaRPr lang="en-IN" sz="12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5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2158"/>
              </a:gs>
              <a:gs pos="100000">
                <a:srgbClr val="24215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285875" y="598488"/>
            <a:ext cx="9617075" cy="5664200"/>
            <a:chOff x="810" y="377"/>
            <a:chExt cx="6058" cy="3568"/>
          </a:xfrm>
          <a:solidFill>
            <a:srgbClr val="2C296D"/>
          </a:solidFill>
        </p:grpSpPr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810" y="377"/>
              <a:ext cx="6058" cy="3568"/>
              <a:chOff x="810" y="377"/>
              <a:chExt cx="6058" cy="3568"/>
            </a:xfrm>
            <a:grpFill/>
          </p:grpSpPr>
          <p:sp>
            <p:nvSpPr>
              <p:cNvPr id="271" name="Freeform 6"/>
              <p:cNvSpPr>
                <a:spLocks noEditPoints="1"/>
              </p:cNvSpPr>
              <p:nvPr/>
            </p:nvSpPr>
            <p:spPr bwMode="auto">
              <a:xfrm>
                <a:off x="3348" y="605"/>
                <a:ext cx="3164" cy="2805"/>
              </a:xfrm>
              <a:custGeom>
                <a:avLst/>
                <a:gdLst>
                  <a:gd name="T0" fmla="*/ 878 w 3164"/>
                  <a:gd name="T1" fmla="*/ 2260 h 2805"/>
                  <a:gd name="T2" fmla="*/ 918 w 3164"/>
                  <a:gd name="T3" fmla="*/ 1585 h 2805"/>
                  <a:gd name="T4" fmla="*/ 1328 w 3164"/>
                  <a:gd name="T5" fmla="*/ 1212 h 2805"/>
                  <a:gd name="T6" fmla="*/ 806 w 3164"/>
                  <a:gd name="T7" fmla="*/ 1262 h 2805"/>
                  <a:gd name="T8" fmla="*/ 1126 w 3164"/>
                  <a:gd name="T9" fmla="*/ 1229 h 2805"/>
                  <a:gd name="T10" fmla="*/ 1197 w 3164"/>
                  <a:gd name="T11" fmla="*/ 1207 h 2805"/>
                  <a:gd name="T12" fmla="*/ 1750 w 3164"/>
                  <a:gd name="T13" fmla="*/ 1097 h 2805"/>
                  <a:gd name="T14" fmla="*/ 753 w 3164"/>
                  <a:gd name="T15" fmla="*/ 882 h 2805"/>
                  <a:gd name="T16" fmla="*/ 2099 w 3164"/>
                  <a:gd name="T17" fmla="*/ 975 h 2805"/>
                  <a:gd name="T18" fmla="*/ 815 w 3164"/>
                  <a:gd name="T19" fmla="*/ 804 h 2805"/>
                  <a:gd name="T20" fmla="*/ 845 w 3164"/>
                  <a:gd name="T21" fmla="*/ 731 h 2805"/>
                  <a:gd name="T22" fmla="*/ 668 w 3164"/>
                  <a:gd name="T23" fmla="*/ 512 h 2805"/>
                  <a:gd name="T24" fmla="*/ 1662 w 3164"/>
                  <a:gd name="T25" fmla="*/ 182 h 2805"/>
                  <a:gd name="T26" fmla="*/ 2328 w 3164"/>
                  <a:gd name="T27" fmla="*/ 84 h 2805"/>
                  <a:gd name="T28" fmla="*/ 1794 w 3164"/>
                  <a:gd name="T29" fmla="*/ 134 h 2805"/>
                  <a:gd name="T30" fmla="*/ 2003 w 3164"/>
                  <a:gd name="T31" fmla="*/ 152 h 2805"/>
                  <a:gd name="T32" fmla="*/ 2229 w 3164"/>
                  <a:gd name="T33" fmla="*/ 160 h 2805"/>
                  <a:gd name="T34" fmla="*/ 2442 w 3164"/>
                  <a:gd name="T35" fmla="*/ 97 h 2805"/>
                  <a:gd name="T36" fmla="*/ 2771 w 3164"/>
                  <a:gd name="T37" fmla="*/ 51 h 2805"/>
                  <a:gd name="T38" fmla="*/ 3149 w 3164"/>
                  <a:gd name="T39" fmla="*/ 152 h 2805"/>
                  <a:gd name="T40" fmla="*/ 3118 w 3164"/>
                  <a:gd name="T41" fmla="*/ 325 h 2805"/>
                  <a:gd name="T42" fmla="*/ 2973 w 3164"/>
                  <a:gd name="T43" fmla="*/ 617 h 2805"/>
                  <a:gd name="T44" fmla="*/ 2888 w 3164"/>
                  <a:gd name="T45" fmla="*/ 670 h 2805"/>
                  <a:gd name="T46" fmla="*/ 2815 w 3164"/>
                  <a:gd name="T47" fmla="*/ 488 h 2805"/>
                  <a:gd name="T48" fmla="*/ 2573 w 3164"/>
                  <a:gd name="T49" fmla="*/ 801 h 2805"/>
                  <a:gd name="T50" fmla="*/ 2791 w 3164"/>
                  <a:gd name="T51" fmla="*/ 959 h 2805"/>
                  <a:gd name="T52" fmla="*/ 2677 w 3164"/>
                  <a:gd name="T53" fmla="*/ 1166 h 2805"/>
                  <a:gd name="T54" fmla="*/ 2545 w 3164"/>
                  <a:gd name="T55" fmla="*/ 1312 h 2805"/>
                  <a:gd name="T56" fmla="*/ 2508 w 3164"/>
                  <a:gd name="T57" fmla="*/ 1350 h 2805"/>
                  <a:gd name="T58" fmla="*/ 2483 w 3164"/>
                  <a:gd name="T59" fmla="*/ 1646 h 2805"/>
                  <a:gd name="T60" fmla="*/ 2306 w 3164"/>
                  <a:gd name="T61" fmla="*/ 1936 h 2805"/>
                  <a:gd name="T62" fmla="*/ 2211 w 3164"/>
                  <a:gd name="T63" fmla="*/ 2085 h 2805"/>
                  <a:gd name="T64" fmla="*/ 1917 w 3164"/>
                  <a:gd name="T65" fmla="*/ 1721 h 2805"/>
                  <a:gd name="T66" fmla="*/ 1647 w 3164"/>
                  <a:gd name="T67" fmla="*/ 1714 h 2805"/>
                  <a:gd name="T68" fmla="*/ 1216 w 3164"/>
                  <a:gd name="T69" fmla="*/ 1549 h 2805"/>
                  <a:gd name="T70" fmla="*/ 1340 w 3164"/>
                  <a:gd name="T71" fmla="*/ 1795 h 2805"/>
                  <a:gd name="T72" fmla="*/ 942 w 3164"/>
                  <a:gd name="T73" fmla="*/ 1595 h 2805"/>
                  <a:gd name="T74" fmla="*/ 1168 w 3164"/>
                  <a:gd name="T75" fmla="*/ 2091 h 2805"/>
                  <a:gd name="T76" fmla="*/ 865 w 3164"/>
                  <a:gd name="T77" fmla="*/ 2710 h 2805"/>
                  <a:gd name="T78" fmla="*/ 562 w 3164"/>
                  <a:gd name="T79" fmla="*/ 2329 h 2805"/>
                  <a:gd name="T80" fmla="*/ 200 w 3164"/>
                  <a:gd name="T81" fmla="*/ 2043 h 2805"/>
                  <a:gd name="T82" fmla="*/ 114 w 3164"/>
                  <a:gd name="T83" fmla="*/ 1587 h 2805"/>
                  <a:gd name="T84" fmla="*/ 509 w 3164"/>
                  <a:gd name="T85" fmla="*/ 1453 h 2805"/>
                  <a:gd name="T86" fmla="*/ 942 w 3164"/>
                  <a:gd name="T87" fmla="*/ 1414 h 2805"/>
                  <a:gd name="T88" fmla="*/ 727 w 3164"/>
                  <a:gd name="T89" fmla="*/ 1367 h 2805"/>
                  <a:gd name="T90" fmla="*/ 538 w 3164"/>
                  <a:gd name="T91" fmla="*/ 1216 h 2805"/>
                  <a:gd name="T92" fmla="*/ 543 w 3164"/>
                  <a:gd name="T93" fmla="*/ 1317 h 2805"/>
                  <a:gd name="T94" fmla="*/ 150 w 3164"/>
                  <a:gd name="T95" fmla="*/ 1369 h 2805"/>
                  <a:gd name="T96" fmla="*/ 332 w 3164"/>
                  <a:gd name="T97" fmla="*/ 1113 h 2805"/>
                  <a:gd name="T98" fmla="*/ 512 w 3164"/>
                  <a:gd name="T99" fmla="*/ 959 h 2805"/>
                  <a:gd name="T100" fmla="*/ 696 w 3164"/>
                  <a:gd name="T101" fmla="*/ 926 h 2805"/>
                  <a:gd name="T102" fmla="*/ 635 w 3164"/>
                  <a:gd name="T103" fmla="*/ 749 h 2805"/>
                  <a:gd name="T104" fmla="*/ 567 w 3164"/>
                  <a:gd name="T105" fmla="*/ 959 h 2805"/>
                  <a:gd name="T106" fmla="*/ 397 w 3164"/>
                  <a:gd name="T107" fmla="*/ 784 h 2805"/>
                  <a:gd name="T108" fmla="*/ 520 w 3164"/>
                  <a:gd name="T109" fmla="*/ 584 h 2805"/>
                  <a:gd name="T110" fmla="*/ 646 w 3164"/>
                  <a:gd name="T111" fmla="*/ 494 h 2805"/>
                  <a:gd name="T112" fmla="*/ 907 w 3164"/>
                  <a:gd name="T113" fmla="*/ 584 h 2805"/>
                  <a:gd name="T114" fmla="*/ 914 w 3164"/>
                  <a:gd name="T115" fmla="*/ 672 h 2805"/>
                  <a:gd name="T116" fmla="*/ 1113 w 3164"/>
                  <a:gd name="T117" fmla="*/ 545 h 2805"/>
                  <a:gd name="T118" fmla="*/ 1271 w 3164"/>
                  <a:gd name="T119" fmla="*/ 452 h 2805"/>
                  <a:gd name="T120" fmla="*/ 1425 w 3164"/>
                  <a:gd name="T121" fmla="*/ 476 h 2805"/>
                  <a:gd name="T122" fmla="*/ 1383 w 3164"/>
                  <a:gd name="T123" fmla="*/ 347 h 2805"/>
                  <a:gd name="T124" fmla="*/ 1463 w 3164"/>
                  <a:gd name="T125" fmla="*/ 233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4" h="2805">
                    <a:moveTo>
                      <a:pt x="773" y="2717"/>
                    </a:moveTo>
                    <a:lnTo>
                      <a:pt x="773" y="2719"/>
                    </a:lnTo>
                    <a:lnTo>
                      <a:pt x="775" y="2717"/>
                    </a:lnTo>
                    <a:lnTo>
                      <a:pt x="773" y="2717"/>
                    </a:lnTo>
                    <a:close/>
                    <a:moveTo>
                      <a:pt x="835" y="2443"/>
                    </a:moveTo>
                    <a:lnTo>
                      <a:pt x="834" y="2443"/>
                    </a:lnTo>
                    <a:lnTo>
                      <a:pt x="835" y="2443"/>
                    </a:lnTo>
                    <a:lnTo>
                      <a:pt x="835" y="2443"/>
                    </a:lnTo>
                    <a:lnTo>
                      <a:pt x="837" y="2443"/>
                    </a:lnTo>
                    <a:lnTo>
                      <a:pt x="835" y="2443"/>
                    </a:lnTo>
                    <a:close/>
                    <a:moveTo>
                      <a:pt x="863" y="2337"/>
                    </a:moveTo>
                    <a:lnTo>
                      <a:pt x="861" y="2337"/>
                    </a:lnTo>
                    <a:lnTo>
                      <a:pt x="861" y="2339"/>
                    </a:lnTo>
                    <a:lnTo>
                      <a:pt x="861" y="2340"/>
                    </a:lnTo>
                    <a:lnTo>
                      <a:pt x="861" y="2340"/>
                    </a:lnTo>
                    <a:lnTo>
                      <a:pt x="861" y="2339"/>
                    </a:lnTo>
                    <a:lnTo>
                      <a:pt x="863" y="2337"/>
                    </a:lnTo>
                    <a:lnTo>
                      <a:pt x="863" y="2337"/>
                    </a:lnTo>
                    <a:close/>
                    <a:moveTo>
                      <a:pt x="946" y="2318"/>
                    </a:moveTo>
                    <a:lnTo>
                      <a:pt x="946" y="2320"/>
                    </a:lnTo>
                    <a:lnTo>
                      <a:pt x="946" y="2328"/>
                    </a:lnTo>
                    <a:lnTo>
                      <a:pt x="946" y="2333"/>
                    </a:lnTo>
                    <a:lnTo>
                      <a:pt x="947" y="2342"/>
                    </a:lnTo>
                    <a:lnTo>
                      <a:pt x="947" y="2350"/>
                    </a:lnTo>
                    <a:lnTo>
                      <a:pt x="946" y="2357"/>
                    </a:lnTo>
                    <a:lnTo>
                      <a:pt x="944" y="2363"/>
                    </a:lnTo>
                    <a:lnTo>
                      <a:pt x="944" y="2366"/>
                    </a:lnTo>
                    <a:lnTo>
                      <a:pt x="946" y="2375"/>
                    </a:lnTo>
                    <a:lnTo>
                      <a:pt x="949" y="2383"/>
                    </a:lnTo>
                    <a:lnTo>
                      <a:pt x="953" y="2392"/>
                    </a:lnTo>
                    <a:lnTo>
                      <a:pt x="955" y="2392"/>
                    </a:lnTo>
                    <a:lnTo>
                      <a:pt x="955" y="2394"/>
                    </a:lnTo>
                    <a:lnTo>
                      <a:pt x="957" y="2394"/>
                    </a:lnTo>
                    <a:lnTo>
                      <a:pt x="957" y="2392"/>
                    </a:lnTo>
                    <a:lnTo>
                      <a:pt x="957" y="2390"/>
                    </a:lnTo>
                    <a:lnTo>
                      <a:pt x="955" y="2377"/>
                    </a:lnTo>
                    <a:lnTo>
                      <a:pt x="953" y="2370"/>
                    </a:lnTo>
                    <a:lnTo>
                      <a:pt x="953" y="2364"/>
                    </a:lnTo>
                    <a:lnTo>
                      <a:pt x="955" y="2359"/>
                    </a:lnTo>
                    <a:lnTo>
                      <a:pt x="957" y="2353"/>
                    </a:lnTo>
                    <a:lnTo>
                      <a:pt x="957" y="2348"/>
                    </a:lnTo>
                    <a:lnTo>
                      <a:pt x="955" y="2342"/>
                    </a:lnTo>
                    <a:lnTo>
                      <a:pt x="953" y="2335"/>
                    </a:lnTo>
                    <a:lnTo>
                      <a:pt x="951" y="2329"/>
                    </a:lnTo>
                    <a:lnTo>
                      <a:pt x="951" y="2324"/>
                    </a:lnTo>
                    <a:lnTo>
                      <a:pt x="949" y="2320"/>
                    </a:lnTo>
                    <a:lnTo>
                      <a:pt x="947" y="2320"/>
                    </a:lnTo>
                    <a:lnTo>
                      <a:pt x="946" y="2318"/>
                    </a:lnTo>
                    <a:close/>
                    <a:moveTo>
                      <a:pt x="846" y="2296"/>
                    </a:moveTo>
                    <a:lnTo>
                      <a:pt x="845" y="2298"/>
                    </a:lnTo>
                    <a:lnTo>
                      <a:pt x="843" y="2300"/>
                    </a:lnTo>
                    <a:lnTo>
                      <a:pt x="843" y="2302"/>
                    </a:lnTo>
                    <a:lnTo>
                      <a:pt x="843" y="2302"/>
                    </a:lnTo>
                    <a:lnTo>
                      <a:pt x="846" y="2300"/>
                    </a:lnTo>
                    <a:lnTo>
                      <a:pt x="848" y="2300"/>
                    </a:lnTo>
                    <a:lnTo>
                      <a:pt x="848" y="2298"/>
                    </a:lnTo>
                    <a:lnTo>
                      <a:pt x="846" y="2298"/>
                    </a:lnTo>
                    <a:lnTo>
                      <a:pt x="846" y="2296"/>
                    </a:lnTo>
                    <a:close/>
                    <a:moveTo>
                      <a:pt x="857" y="2206"/>
                    </a:moveTo>
                    <a:lnTo>
                      <a:pt x="856" y="2206"/>
                    </a:lnTo>
                    <a:lnTo>
                      <a:pt x="856" y="2208"/>
                    </a:lnTo>
                    <a:lnTo>
                      <a:pt x="854" y="2210"/>
                    </a:lnTo>
                    <a:lnTo>
                      <a:pt x="856" y="2228"/>
                    </a:lnTo>
                    <a:lnTo>
                      <a:pt x="859" y="2249"/>
                    </a:lnTo>
                    <a:lnTo>
                      <a:pt x="861" y="2254"/>
                    </a:lnTo>
                    <a:lnTo>
                      <a:pt x="865" y="2258"/>
                    </a:lnTo>
                    <a:lnTo>
                      <a:pt x="868" y="2263"/>
                    </a:lnTo>
                    <a:lnTo>
                      <a:pt x="874" y="2267"/>
                    </a:lnTo>
                    <a:lnTo>
                      <a:pt x="876" y="2271"/>
                    </a:lnTo>
                    <a:lnTo>
                      <a:pt x="878" y="2272"/>
                    </a:lnTo>
                    <a:lnTo>
                      <a:pt x="879" y="2276"/>
                    </a:lnTo>
                    <a:lnTo>
                      <a:pt x="881" y="2278"/>
                    </a:lnTo>
                    <a:lnTo>
                      <a:pt x="881" y="2280"/>
                    </a:lnTo>
                    <a:lnTo>
                      <a:pt x="881" y="2280"/>
                    </a:lnTo>
                    <a:lnTo>
                      <a:pt x="881" y="2282"/>
                    </a:lnTo>
                    <a:lnTo>
                      <a:pt x="881" y="2285"/>
                    </a:lnTo>
                    <a:lnTo>
                      <a:pt x="883" y="2289"/>
                    </a:lnTo>
                    <a:lnTo>
                      <a:pt x="883" y="2289"/>
                    </a:lnTo>
                    <a:lnTo>
                      <a:pt x="885" y="2289"/>
                    </a:lnTo>
                    <a:lnTo>
                      <a:pt x="885" y="2289"/>
                    </a:lnTo>
                    <a:lnTo>
                      <a:pt x="887" y="2287"/>
                    </a:lnTo>
                    <a:lnTo>
                      <a:pt x="885" y="2285"/>
                    </a:lnTo>
                    <a:lnTo>
                      <a:pt x="883" y="2282"/>
                    </a:lnTo>
                    <a:lnTo>
                      <a:pt x="881" y="2280"/>
                    </a:lnTo>
                    <a:lnTo>
                      <a:pt x="881" y="2278"/>
                    </a:lnTo>
                    <a:lnTo>
                      <a:pt x="881" y="2278"/>
                    </a:lnTo>
                    <a:lnTo>
                      <a:pt x="879" y="2269"/>
                    </a:lnTo>
                    <a:lnTo>
                      <a:pt x="879" y="2263"/>
                    </a:lnTo>
                    <a:lnTo>
                      <a:pt x="878" y="2260"/>
                    </a:lnTo>
                    <a:lnTo>
                      <a:pt x="874" y="2256"/>
                    </a:lnTo>
                    <a:lnTo>
                      <a:pt x="868" y="2252"/>
                    </a:lnTo>
                    <a:lnTo>
                      <a:pt x="867" y="2247"/>
                    </a:lnTo>
                    <a:lnTo>
                      <a:pt x="865" y="2241"/>
                    </a:lnTo>
                    <a:lnTo>
                      <a:pt x="867" y="2236"/>
                    </a:lnTo>
                    <a:lnTo>
                      <a:pt x="861" y="2210"/>
                    </a:lnTo>
                    <a:lnTo>
                      <a:pt x="859" y="2208"/>
                    </a:lnTo>
                    <a:lnTo>
                      <a:pt x="857" y="2206"/>
                    </a:lnTo>
                    <a:close/>
                    <a:moveTo>
                      <a:pt x="856" y="2168"/>
                    </a:moveTo>
                    <a:lnTo>
                      <a:pt x="856" y="2168"/>
                    </a:lnTo>
                    <a:lnTo>
                      <a:pt x="857" y="2168"/>
                    </a:lnTo>
                    <a:lnTo>
                      <a:pt x="856" y="2168"/>
                    </a:lnTo>
                    <a:close/>
                    <a:moveTo>
                      <a:pt x="935" y="2127"/>
                    </a:moveTo>
                    <a:lnTo>
                      <a:pt x="914" y="2131"/>
                    </a:lnTo>
                    <a:lnTo>
                      <a:pt x="911" y="2133"/>
                    </a:lnTo>
                    <a:lnTo>
                      <a:pt x="909" y="2137"/>
                    </a:lnTo>
                    <a:lnTo>
                      <a:pt x="909" y="2140"/>
                    </a:lnTo>
                    <a:lnTo>
                      <a:pt x="907" y="2142"/>
                    </a:lnTo>
                    <a:lnTo>
                      <a:pt x="907" y="2157"/>
                    </a:lnTo>
                    <a:lnTo>
                      <a:pt x="905" y="2170"/>
                    </a:lnTo>
                    <a:lnTo>
                      <a:pt x="905" y="2171"/>
                    </a:lnTo>
                    <a:lnTo>
                      <a:pt x="905" y="2173"/>
                    </a:lnTo>
                    <a:lnTo>
                      <a:pt x="907" y="2175"/>
                    </a:lnTo>
                    <a:lnTo>
                      <a:pt x="907" y="2177"/>
                    </a:lnTo>
                    <a:lnTo>
                      <a:pt x="913" y="2177"/>
                    </a:lnTo>
                    <a:lnTo>
                      <a:pt x="916" y="2177"/>
                    </a:lnTo>
                    <a:lnTo>
                      <a:pt x="922" y="2177"/>
                    </a:lnTo>
                    <a:lnTo>
                      <a:pt x="924" y="2177"/>
                    </a:lnTo>
                    <a:lnTo>
                      <a:pt x="925" y="2177"/>
                    </a:lnTo>
                    <a:lnTo>
                      <a:pt x="929" y="2175"/>
                    </a:lnTo>
                    <a:lnTo>
                      <a:pt x="931" y="2173"/>
                    </a:lnTo>
                    <a:lnTo>
                      <a:pt x="933" y="2171"/>
                    </a:lnTo>
                    <a:lnTo>
                      <a:pt x="933" y="2170"/>
                    </a:lnTo>
                    <a:lnTo>
                      <a:pt x="933" y="2166"/>
                    </a:lnTo>
                    <a:lnTo>
                      <a:pt x="935" y="2162"/>
                    </a:lnTo>
                    <a:lnTo>
                      <a:pt x="940" y="2155"/>
                    </a:lnTo>
                    <a:lnTo>
                      <a:pt x="946" y="2148"/>
                    </a:lnTo>
                    <a:lnTo>
                      <a:pt x="949" y="2140"/>
                    </a:lnTo>
                    <a:lnTo>
                      <a:pt x="949" y="2137"/>
                    </a:lnTo>
                    <a:lnTo>
                      <a:pt x="947" y="2135"/>
                    </a:lnTo>
                    <a:lnTo>
                      <a:pt x="946" y="2133"/>
                    </a:lnTo>
                    <a:lnTo>
                      <a:pt x="944" y="2129"/>
                    </a:lnTo>
                    <a:lnTo>
                      <a:pt x="940" y="2129"/>
                    </a:lnTo>
                    <a:lnTo>
                      <a:pt x="935" y="2127"/>
                    </a:lnTo>
                    <a:close/>
                    <a:moveTo>
                      <a:pt x="931" y="2105"/>
                    </a:moveTo>
                    <a:lnTo>
                      <a:pt x="931" y="2105"/>
                    </a:lnTo>
                    <a:lnTo>
                      <a:pt x="931" y="2105"/>
                    </a:lnTo>
                    <a:lnTo>
                      <a:pt x="931" y="2105"/>
                    </a:lnTo>
                    <a:close/>
                    <a:moveTo>
                      <a:pt x="890" y="2098"/>
                    </a:moveTo>
                    <a:lnTo>
                      <a:pt x="889" y="2098"/>
                    </a:lnTo>
                    <a:lnTo>
                      <a:pt x="889" y="2100"/>
                    </a:lnTo>
                    <a:lnTo>
                      <a:pt x="889" y="2098"/>
                    </a:lnTo>
                    <a:lnTo>
                      <a:pt x="890" y="2098"/>
                    </a:lnTo>
                    <a:close/>
                    <a:moveTo>
                      <a:pt x="321" y="1986"/>
                    </a:moveTo>
                    <a:lnTo>
                      <a:pt x="321" y="1988"/>
                    </a:lnTo>
                    <a:lnTo>
                      <a:pt x="321" y="1988"/>
                    </a:lnTo>
                    <a:lnTo>
                      <a:pt x="321" y="1990"/>
                    </a:lnTo>
                    <a:lnTo>
                      <a:pt x="323" y="1990"/>
                    </a:lnTo>
                    <a:lnTo>
                      <a:pt x="325" y="1988"/>
                    </a:lnTo>
                    <a:lnTo>
                      <a:pt x="325" y="1986"/>
                    </a:lnTo>
                    <a:lnTo>
                      <a:pt x="323" y="1986"/>
                    </a:lnTo>
                    <a:lnTo>
                      <a:pt x="321" y="1986"/>
                    </a:lnTo>
                    <a:close/>
                    <a:moveTo>
                      <a:pt x="308" y="1971"/>
                    </a:moveTo>
                    <a:lnTo>
                      <a:pt x="310" y="1973"/>
                    </a:lnTo>
                    <a:lnTo>
                      <a:pt x="310" y="1973"/>
                    </a:lnTo>
                    <a:lnTo>
                      <a:pt x="310" y="1971"/>
                    </a:lnTo>
                    <a:lnTo>
                      <a:pt x="308" y="1971"/>
                    </a:lnTo>
                    <a:lnTo>
                      <a:pt x="308" y="1971"/>
                    </a:lnTo>
                    <a:close/>
                    <a:moveTo>
                      <a:pt x="305" y="1967"/>
                    </a:moveTo>
                    <a:lnTo>
                      <a:pt x="305" y="1969"/>
                    </a:lnTo>
                    <a:lnTo>
                      <a:pt x="307" y="1971"/>
                    </a:lnTo>
                    <a:lnTo>
                      <a:pt x="305" y="1967"/>
                    </a:lnTo>
                    <a:close/>
                    <a:moveTo>
                      <a:pt x="1006" y="1903"/>
                    </a:moveTo>
                    <a:lnTo>
                      <a:pt x="1006" y="1903"/>
                    </a:lnTo>
                    <a:lnTo>
                      <a:pt x="1004" y="1903"/>
                    </a:lnTo>
                    <a:lnTo>
                      <a:pt x="1006" y="1905"/>
                    </a:lnTo>
                    <a:lnTo>
                      <a:pt x="1008" y="1905"/>
                    </a:lnTo>
                    <a:lnTo>
                      <a:pt x="1010" y="1905"/>
                    </a:lnTo>
                    <a:lnTo>
                      <a:pt x="1010" y="1903"/>
                    </a:lnTo>
                    <a:lnTo>
                      <a:pt x="1006" y="1903"/>
                    </a:lnTo>
                    <a:close/>
                    <a:moveTo>
                      <a:pt x="2248" y="1883"/>
                    </a:moveTo>
                    <a:lnTo>
                      <a:pt x="2246" y="1883"/>
                    </a:lnTo>
                    <a:lnTo>
                      <a:pt x="2248" y="1885"/>
                    </a:lnTo>
                    <a:lnTo>
                      <a:pt x="2249" y="1885"/>
                    </a:lnTo>
                    <a:lnTo>
                      <a:pt x="2248" y="1883"/>
                    </a:lnTo>
                    <a:close/>
                    <a:moveTo>
                      <a:pt x="916" y="1583"/>
                    </a:moveTo>
                    <a:lnTo>
                      <a:pt x="916" y="1583"/>
                    </a:lnTo>
                    <a:lnTo>
                      <a:pt x="916" y="1585"/>
                    </a:lnTo>
                    <a:lnTo>
                      <a:pt x="918" y="1585"/>
                    </a:lnTo>
                    <a:lnTo>
                      <a:pt x="918" y="1585"/>
                    </a:lnTo>
                    <a:lnTo>
                      <a:pt x="918" y="1585"/>
                    </a:lnTo>
                    <a:lnTo>
                      <a:pt x="918" y="1585"/>
                    </a:lnTo>
                    <a:lnTo>
                      <a:pt x="918" y="1583"/>
                    </a:lnTo>
                    <a:lnTo>
                      <a:pt x="916" y="1583"/>
                    </a:lnTo>
                    <a:close/>
                    <a:moveTo>
                      <a:pt x="907" y="1572"/>
                    </a:moveTo>
                    <a:lnTo>
                      <a:pt x="907" y="1572"/>
                    </a:lnTo>
                    <a:lnTo>
                      <a:pt x="909" y="1572"/>
                    </a:lnTo>
                    <a:lnTo>
                      <a:pt x="909" y="1574"/>
                    </a:lnTo>
                    <a:lnTo>
                      <a:pt x="909" y="1572"/>
                    </a:lnTo>
                    <a:lnTo>
                      <a:pt x="909" y="1572"/>
                    </a:lnTo>
                    <a:lnTo>
                      <a:pt x="907" y="1572"/>
                    </a:lnTo>
                    <a:close/>
                    <a:moveTo>
                      <a:pt x="2367" y="1543"/>
                    </a:moveTo>
                    <a:lnTo>
                      <a:pt x="2365" y="1543"/>
                    </a:lnTo>
                    <a:lnTo>
                      <a:pt x="2363" y="1545"/>
                    </a:lnTo>
                    <a:lnTo>
                      <a:pt x="2360" y="1545"/>
                    </a:lnTo>
                    <a:lnTo>
                      <a:pt x="2356" y="1547"/>
                    </a:lnTo>
                    <a:lnTo>
                      <a:pt x="2356" y="1545"/>
                    </a:lnTo>
                    <a:lnTo>
                      <a:pt x="2356" y="1545"/>
                    </a:lnTo>
                    <a:lnTo>
                      <a:pt x="2356" y="1547"/>
                    </a:lnTo>
                    <a:lnTo>
                      <a:pt x="2356" y="1547"/>
                    </a:lnTo>
                    <a:lnTo>
                      <a:pt x="2360" y="1549"/>
                    </a:lnTo>
                    <a:lnTo>
                      <a:pt x="2363" y="1549"/>
                    </a:lnTo>
                    <a:lnTo>
                      <a:pt x="2367" y="1547"/>
                    </a:lnTo>
                    <a:lnTo>
                      <a:pt x="2367" y="1547"/>
                    </a:lnTo>
                    <a:lnTo>
                      <a:pt x="2369" y="1545"/>
                    </a:lnTo>
                    <a:lnTo>
                      <a:pt x="2367" y="1543"/>
                    </a:lnTo>
                    <a:lnTo>
                      <a:pt x="2367" y="1543"/>
                    </a:lnTo>
                    <a:close/>
                    <a:moveTo>
                      <a:pt x="2433" y="1539"/>
                    </a:moveTo>
                    <a:lnTo>
                      <a:pt x="2433" y="1539"/>
                    </a:lnTo>
                    <a:lnTo>
                      <a:pt x="2433" y="1539"/>
                    </a:lnTo>
                    <a:lnTo>
                      <a:pt x="2435" y="1545"/>
                    </a:lnTo>
                    <a:lnTo>
                      <a:pt x="2435" y="1545"/>
                    </a:lnTo>
                    <a:lnTo>
                      <a:pt x="2437" y="1543"/>
                    </a:lnTo>
                    <a:lnTo>
                      <a:pt x="2435" y="1539"/>
                    </a:lnTo>
                    <a:lnTo>
                      <a:pt x="2435" y="1539"/>
                    </a:lnTo>
                    <a:lnTo>
                      <a:pt x="2433" y="1539"/>
                    </a:lnTo>
                    <a:close/>
                    <a:moveTo>
                      <a:pt x="2494" y="1486"/>
                    </a:moveTo>
                    <a:lnTo>
                      <a:pt x="2492" y="1488"/>
                    </a:lnTo>
                    <a:lnTo>
                      <a:pt x="2494" y="1490"/>
                    </a:lnTo>
                    <a:lnTo>
                      <a:pt x="2494" y="1490"/>
                    </a:lnTo>
                    <a:lnTo>
                      <a:pt x="2495" y="1492"/>
                    </a:lnTo>
                    <a:lnTo>
                      <a:pt x="2495" y="1492"/>
                    </a:lnTo>
                    <a:lnTo>
                      <a:pt x="2497" y="1492"/>
                    </a:lnTo>
                    <a:lnTo>
                      <a:pt x="2495" y="1492"/>
                    </a:lnTo>
                    <a:lnTo>
                      <a:pt x="2495" y="1492"/>
                    </a:lnTo>
                    <a:lnTo>
                      <a:pt x="2495" y="1488"/>
                    </a:lnTo>
                    <a:lnTo>
                      <a:pt x="2495" y="1486"/>
                    </a:lnTo>
                    <a:lnTo>
                      <a:pt x="2494" y="1486"/>
                    </a:lnTo>
                    <a:close/>
                    <a:moveTo>
                      <a:pt x="2455" y="1438"/>
                    </a:moveTo>
                    <a:lnTo>
                      <a:pt x="2453" y="1438"/>
                    </a:lnTo>
                    <a:lnTo>
                      <a:pt x="2453" y="1440"/>
                    </a:lnTo>
                    <a:lnTo>
                      <a:pt x="2455" y="1440"/>
                    </a:lnTo>
                    <a:lnTo>
                      <a:pt x="2455" y="1440"/>
                    </a:lnTo>
                    <a:lnTo>
                      <a:pt x="2457" y="1440"/>
                    </a:lnTo>
                    <a:lnTo>
                      <a:pt x="2457" y="1438"/>
                    </a:lnTo>
                    <a:lnTo>
                      <a:pt x="2455" y="1438"/>
                    </a:lnTo>
                    <a:close/>
                    <a:moveTo>
                      <a:pt x="808" y="1321"/>
                    </a:moveTo>
                    <a:lnTo>
                      <a:pt x="802" y="1321"/>
                    </a:lnTo>
                    <a:lnTo>
                      <a:pt x="795" y="1323"/>
                    </a:lnTo>
                    <a:lnTo>
                      <a:pt x="793" y="1324"/>
                    </a:lnTo>
                    <a:lnTo>
                      <a:pt x="793" y="1328"/>
                    </a:lnTo>
                    <a:lnTo>
                      <a:pt x="793" y="1330"/>
                    </a:lnTo>
                    <a:lnTo>
                      <a:pt x="793" y="1332"/>
                    </a:lnTo>
                    <a:lnTo>
                      <a:pt x="797" y="1332"/>
                    </a:lnTo>
                    <a:lnTo>
                      <a:pt x="801" y="1332"/>
                    </a:lnTo>
                    <a:lnTo>
                      <a:pt x="804" y="1332"/>
                    </a:lnTo>
                    <a:lnTo>
                      <a:pt x="806" y="1332"/>
                    </a:lnTo>
                    <a:lnTo>
                      <a:pt x="808" y="1332"/>
                    </a:lnTo>
                    <a:lnTo>
                      <a:pt x="810" y="1332"/>
                    </a:lnTo>
                    <a:lnTo>
                      <a:pt x="812" y="1332"/>
                    </a:lnTo>
                    <a:lnTo>
                      <a:pt x="815" y="1330"/>
                    </a:lnTo>
                    <a:lnTo>
                      <a:pt x="817" y="1328"/>
                    </a:lnTo>
                    <a:lnTo>
                      <a:pt x="819" y="1326"/>
                    </a:lnTo>
                    <a:lnTo>
                      <a:pt x="819" y="1323"/>
                    </a:lnTo>
                    <a:lnTo>
                      <a:pt x="817" y="1321"/>
                    </a:lnTo>
                    <a:lnTo>
                      <a:pt x="815" y="1321"/>
                    </a:lnTo>
                    <a:lnTo>
                      <a:pt x="808" y="1321"/>
                    </a:lnTo>
                    <a:close/>
                    <a:moveTo>
                      <a:pt x="1495" y="1299"/>
                    </a:moveTo>
                    <a:lnTo>
                      <a:pt x="1495" y="1301"/>
                    </a:lnTo>
                    <a:lnTo>
                      <a:pt x="1495" y="1299"/>
                    </a:lnTo>
                    <a:lnTo>
                      <a:pt x="1495" y="1299"/>
                    </a:lnTo>
                    <a:close/>
                    <a:moveTo>
                      <a:pt x="1355" y="1187"/>
                    </a:moveTo>
                    <a:lnTo>
                      <a:pt x="1348" y="1187"/>
                    </a:lnTo>
                    <a:lnTo>
                      <a:pt x="1342" y="1190"/>
                    </a:lnTo>
                    <a:lnTo>
                      <a:pt x="1337" y="1194"/>
                    </a:lnTo>
                    <a:lnTo>
                      <a:pt x="1331" y="1199"/>
                    </a:lnTo>
                    <a:lnTo>
                      <a:pt x="1329" y="1205"/>
                    </a:lnTo>
                    <a:lnTo>
                      <a:pt x="1328" y="1212"/>
                    </a:lnTo>
                    <a:lnTo>
                      <a:pt x="1329" y="1216"/>
                    </a:lnTo>
                    <a:lnTo>
                      <a:pt x="1329" y="1218"/>
                    </a:lnTo>
                    <a:lnTo>
                      <a:pt x="1333" y="1220"/>
                    </a:lnTo>
                    <a:lnTo>
                      <a:pt x="1348" y="1225"/>
                    </a:lnTo>
                    <a:lnTo>
                      <a:pt x="1351" y="1225"/>
                    </a:lnTo>
                    <a:lnTo>
                      <a:pt x="1355" y="1223"/>
                    </a:lnTo>
                    <a:lnTo>
                      <a:pt x="1359" y="1222"/>
                    </a:lnTo>
                    <a:lnTo>
                      <a:pt x="1361" y="1218"/>
                    </a:lnTo>
                    <a:lnTo>
                      <a:pt x="1362" y="1210"/>
                    </a:lnTo>
                    <a:lnTo>
                      <a:pt x="1366" y="1201"/>
                    </a:lnTo>
                    <a:lnTo>
                      <a:pt x="1362" y="1190"/>
                    </a:lnTo>
                    <a:lnTo>
                      <a:pt x="1361" y="1188"/>
                    </a:lnTo>
                    <a:lnTo>
                      <a:pt x="1357" y="1187"/>
                    </a:lnTo>
                    <a:lnTo>
                      <a:pt x="1355" y="1187"/>
                    </a:lnTo>
                    <a:close/>
                    <a:moveTo>
                      <a:pt x="977" y="1172"/>
                    </a:moveTo>
                    <a:lnTo>
                      <a:pt x="975" y="1172"/>
                    </a:lnTo>
                    <a:lnTo>
                      <a:pt x="975" y="1172"/>
                    </a:lnTo>
                    <a:lnTo>
                      <a:pt x="971" y="1172"/>
                    </a:lnTo>
                    <a:lnTo>
                      <a:pt x="964" y="1172"/>
                    </a:lnTo>
                    <a:lnTo>
                      <a:pt x="957" y="1172"/>
                    </a:lnTo>
                    <a:lnTo>
                      <a:pt x="951" y="1176"/>
                    </a:lnTo>
                    <a:lnTo>
                      <a:pt x="944" y="1179"/>
                    </a:lnTo>
                    <a:lnTo>
                      <a:pt x="938" y="1183"/>
                    </a:lnTo>
                    <a:lnTo>
                      <a:pt x="931" y="1185"/>
                    </a:lnTo>
                    <a:lnTo>
                      <a:pt x="924" y="1187"/>
                    </a:lnTo>
                    <a:lnTo>
                      <a:pt x="918" y="1190"/>
                    </a:lnTo>
                    <a:lnTo>
                      <a:pt x="913" y="1194"/>
                    </a:lnTo>
                    <a:lnTo>
                      <a:pt x="909" y="1199"/>
                    </a:lnTo>
                    <a:lnTo>
                      <a:pt x="909" y="1199"/>
                    </a:lnTo>
                    <a:lnTo>
                      <a:pt x="909" y="1198"/>
                    </a:lnTo>
                    <a:lnTo>
                      <a:pt x="907" y="1199"/>
                    </a:lnTo>
                    <a:lnTo>
                      <a:pt x="909" y="1199"/>
                    </a:lnTo>
                    <a:lnTo>
                      <a:pt x="913" y="1203"/>
                    </a:lnTo>
                    <a:lnTo>
                      <a:pt x="914" y="1207"/>
                    </a:lnTo>
                    <a:lnTo>
                      <a:pt x="918" y="1210"/>
                    </a:lnTo>
                    <a:lnTo>
                      <a:pt x="920" y="1210"/>
                    </a:lnTo>
                    <a:lnTo>
                      <a:pt x="924" y="1210"/>
                    </a:lnTo>
                    <a:lnTo>
                      <a:pt x="929" y="1210"/>
                    </a:lnTo>
                    <a:lnTo>
                      <a:pt x="935" y="1210"/>
                    </a:lnTo>
                    <a:lnTo>
                      <a:pt x="938" y="1210"/>
                    </a:lnTo>
                    <a:lnTo>
                      <a:pt x="940" y="1210"/>
                    </a:lnTo>
                    <a:lnTo>
                      <a:pt x="942" y="1214"/>
                    </a:lnTo>
                    <a:lnTo>
                      <a:pt x="942" y="1216"/>
                    </a:lnTo>
                    <a:lnTo>
                      <a:pt x="942" y="1218"/>
                    </a:lnTo>
                    <a:lnTo>
                      <a:pt x="940" y="1220"/>
                    </a:lnTo>
                    <a:lnTo>
                      <a:pt x="938" y="1222"/>
                    </a:lnTo>
                    <a:lnTo>
                      <a:pt x="936" y="1222"/>
                    </a:lnTo>
                    <a:lnTo>
                      <a:pt x="929" y="1222"/>
                    </a:lnTo>
                    <a:lnTo>
                      <a:pt x="924" y="1223"/>
                    </a:lnTo>
                    <a:lnTo>
                      <a:pt x="918" y="1227"/>
                    </a:lnTo>
                    <a:lnTo>
                      <a:pt x="913" y="1229"/>
                    </a:lnTo>
                    <a:lnTo>
                      <a:pt x="907" y="1233"/>
                    </a:lnTo>
                    <a:lnTo>
                      <a:pt x="902" y="1236"/>
                    </a:lnTo>
                    <a:lnTo>
                      <a:pt x="898" y="1236"/>
                    </a:lnTo>
                    <a:lnTo>
                      <a:pt x="894" y="1236"/>
                    </a:lnTo>
                    <a:lnTo>
                      <a:pt x="890" y="1233"/>
                    </a:lnTo>
                    <a:lnTo>
                      <a:pt x="889" y="1229"/>
                    </a:lnTo>
                    <a:lnTo>
                      <a:pt x="889" y="1225"/>
                    </a:lnTo>
                    <a:lnTo>
                      <a:pt x="885" y="1222"/>
                    </a:lnTo>
                    <a:lnTo>
                      <a:pt x="881" y="1220"/>
                    </a:lnTo>
                    <a:lnTo>
                      <a:pt x="878" y="1218"/>
                    </a:lnTo>
                    <a:lnTo>
                      <a:pt x="876" y="1216"/>
                    </a:lnTo>
                    <a:lnTo>
                      <a:pt x="876" y="1214"/>
                    </a:lnTo>
                    <a:lnTo>
                      <a:pt x="876" y="1212"/>
                    </a:lnTo>
                    <a:lnTo>
                      <a:pt x="883" y="1205"/>
                    </a:lnTo>
                    <a:lnTo>
                      <a:pt x="883" y="1203"/>
                    </a:lnTo>
                    <a:lnTo>
                      <a:pt x="881" y="1201"/>
                    </a:lnTo>
                    <a:lnTo>
                      <a:pt x="879" y="1199"/>
                    </a:lnTo>
                    <a:lnTo>
                      <a:pt x="870" y="1199"/>
                    </a:lnTo>
                    <a:lnTo>
                      <a:pt x="861" y="1196"/>
                    </a:lnTo>
                    <a:lnTo>
                      <a:pt x="854" y="1190"/>
                    </a:lnTo>
                    <a:lnTo>
                      <a:pt x="854" y="1190"/>
                    </a:lnTo>
                    <a:lnTo>
                      <a:pt x="852" y="1188"/>
                    </a:lnTo>
                    <a:lnTo>
                      <a:pt x="848" y="1188"/>
                    </a:lnTo>
                    <a:lnTo>
                      <a:pt x="845" y="1188"/>
                    </a:lnTo>
                    <a:lnTo>
                      <a:pt x="841" y="1192"/>
                    </a:lnTo>
                    <a:lnTo>
                      <a:pt x="834" y="1201"/>
                    </a:lnTo>
                    <a:lnTo>
                      <a:pt x="828" y="1210"/>
                    </a:lnTo>
                    <a:lnTo>
                      <a:pt x="826" y="1216"/>
                    </a:lnTo>
                    <a:lnTo>
                      <a:pt x="824" y="1220"/>
                    </a:lnTo>
                    <a:lnTo>
                      <a:pt x="823" y="1225"/>
                    </a:lnTo>
                    <a:lnTo>
                      <a:pt x="821" y="1229"/>
                    </a:lnTo>
                    <a:lnTo>
                      <a:pt x="815" y="1231"/>
                    </a:lnTo>
                    <a:lnTo>
                      <a:pt x="813" y="1233"/>
                    </a:lnTo>
                    <a:lnTo>
                      <a:pt x="812" y="1234"/>
                    </a:lnTo>
                    <a:lnTo>
                      <a:pt x="810" y="1238"/>
                    </a:lnTo>
                    <a:lnTo>
                      <a:pt x="810" y="1251"/>
                    </a:lnTo>
                    <a:lnTo>
                      <a:pt x="808" y="1256"/>
                    </a:lnTo>
                    <a:lnTo>
                      <a:pt x="806" y="1262"/>
                    </a:lnTo>
                    <a:lnTo>
                      <a:pt x="802" y="1266"/>
                    </a:lnTo>
                    <a:lnTo>
                      <a:pt x="801" y="1267"/>
                    </a:lnTo>
                    <a:lnTo>
                      <a:pt x="799" y="1271"/>
                    </a:lnTo>
                    <a:lnTo>
                      <a:pt x="799" y="1275"/>
                    </a:lnTo>
                    <a:lnTo>
                      <a:pt x="797" y="1278"/>
                    </a:lnTo>
                    <a:lnTo>
                      <a:pt x="797" y="1282"/>
                    </a:lnTo>
                    <a:lnTo>
                      <a:pt x="797" y="1286"/>
                    </a:lnTo>
                    <a:lnTo>
                      <a:pt x="799" y="1291"/>
                    </a:lnTo>
                    <a:lnTo>
                      <a:pt x="802" y="1295"/>
                    </a:lnTo>
                    <a:lnTo>
                      <a:pt x="806" y="1302"/>
                    </a:lnTo>
                    <a:lnTo>
                      <a:pt x="810" y="1306"/>
                    </a:lnTo>
                    <a:lnTo>
                      <a:pt x="815" y="1310"/>
                    </a:lnTo>
                    <a:lnTo>
                      <a:pt x="821" y="1312"/>
                    </a:lnTo>
                    <a:lnTo>
                      <a:pt x="826" y="1312"/>
                    </a:lnTo>
                    <a:lnTo>
                      <a:pt x="835" y="1312"/>
                    </a:lnTo>
                    <a:lnTo>
                      <a:pt x="843" y="1312"/>
                    </a:lnTo>
                    <a:lnTo>
                      <a:pt x="852" y="1313"/>
                    </a:lnTo>
                    <a:lnTo>
                      <a:pt x="856" y="1313"/>
                    </a:lnTo>
                    <a:lnTo>
                      <a:pt x="859" y="1312"/>
                    </a:lnTo>
                    <a:lnTo>
                      <a:pt x="861" y="1310"/>
                    </a:lnTo>
                    <a:lnTo>
                      <a:pt x="865" y="1304"/>
                    </a:lnTo>
                    <a:lnTo>
                      <a:pt x="870" y="1301"/>
                    </a:lnTo>
                    <a:lnTo>
                      <a:pt x="876" y="1299"/>
                    </a:lnTo>
                    <a:lnTo>
                      <a:pt x="898" y="1293"/>
                    </a:lnTo>
                    <a:lnTo>
                      <a:pt x="920" y="1293"/>
                    </a:lnTo>
                    <a:lnTo>
                      <a:pt x="927" y="1295"/>
                    </a:lnTo>
                    <a:lnTo>
                      <a:pt x="935" y="1297"/>
                    </a:lnTo>
                    <a:lnTo>
                      <a:pt x="942" y="1299"/>
                    </a:lnTo>
                    <a:lnTo>
                      <a:pt x="944" y="1301"/>
                    </a:lnTo>
                    <a:lnTo>
                      <a:pt x="946" y="1301"/>
                    </a:lnTo>
                    <a:lnTo>
                      <a:pt x="949" y="1304"/>
                    </a:lnTo>
                    <a:lnTo>
                      <a:pt x="951" y="1306"/>
                    </a:lnTo>
                    <a:lnTo>
                      <a:pt x="977" y="1313"/>
                    </a:lnTo>
                    <a:lnTo>
                      <a:pt x="984" y="1315"/>
                    </a:lnTo>
                    <a:lnTo>
                      <a:pt x="990" y="1313"/>
                    </a:lnTo>
                    <a:lnTo>
                      <a:pt x="997" y="1312"/>
                    </a:lnTo>
                    <a:lnTo>
                      <a:pt x="1004" y="1312"/>
                    </a:lnTo>
                    <a:lnTo>
                      <a:pt x="1010" y="1313"/>
                    </a:lnTo>
                    <a:lnTo>
                      <a:pt x="1015" y="1313"/>
                    </a:lnTo>
                    <a:lnTo>
                      <a:pt x="1021" y="1313"/>
                    </a:lnTo>
                    <a:lnTo>
                      <a:pt x="1025" y="1310"/>
                    </a:lnTo>
                    <a:lnTo>
                      <a:pt x="1032" y="1306"/>
                    </a:lnTo>
                    <a:lnTo>
                      <a:pt x="1036" y="1302"/>
                    </a:lnTo>
                    <a:lnTo>
                      <a:pt x="1037" y="1299"/>
                    </a:lnTo>
                    <a:lnTo>
                      <a:pt x="1037" y="1293"/>
                    </a:lnTo>
                    <a:lnTo>
                      <a:pt x="1037" y="1288"/>
                    </a:lnTo>
                    <a:lnTo>
                      <a:pt x="1036" y="1280"/>
                    </a:lnTo>
                    <a:lnTo>
                      <a:pt x="1032" y="1275"/>
                    </a:lnTo>
                    <a:lnTo>
                      <a:pt x="1026" y="1271"/>
                    </a:lnTo>
                    <a:lnTo>
                      <a:pt x="1021" y="1267"/>
                    </a:lnTo>
                    <a:lnTo>
                      <a:pt x="1004" y="1258"/>
                    </a:lnTo>
                    <a:lnTo>
                      <a:pt x="991" y="1247"/>
                    </a:lnTo>
                    <a:lnTo>
                      <a:pt x="984" y="1240"/>
                    </a:lnTo>
                    <a:lnTo>
                      <a:pt x="975" y="1236"/>
                    </a:lnTo>
                    <a:lnTo>
                      <a:pt x="966" y="1233"/>
                    </a:lnTo>
                    <a:lnTo>
                      <a:pt x="960" y="1231"/>
                    </a:lnTo>
                    <a:lnTo>
                      <a:pt x="957" y="1227"/>
                    </a:lnTo>
                    <a:lnTo>
                      <a:pt x="953" y="1223"/>
                    </a:lnTo>
                    <a:lnTo>
                      <a:pt x="949" y="1218"/>
                    </a:lnTo>
                    <a:lnTo>
                      <a:pt x="949" y="1218"/>
                    </a:lnTo>
                    <a:lnTo>
                      <a:pt x="949" y="1216"/>
                    </a:lnTo>
                    <a:lnTo>
                      <a:pt x="949" y="1214"/>
                    </a:lnTo>
                    <a:lnTo>
                      <a:pt x="955" y="1210"/>
                    </a:lnTo>
                    <a:lnTo>
                      <a:pt x="958" y="1207"/>
                    </a:lnTo>
                    <a:lnTo>
                      <a:pt x="960" y="1201"/>
                    </a:lnTo>
                    <a:lnTo>
                      <a:pt x="964" y="1198"/>
                    </a:lnTo>
                    <a:lnTo>
                      <a:pt x="964" y="1194"/>
                    </a:lnTo>
                    <a:lnTo>
                      <a:pt x="962" y="1190"/>
                    </a:lnTo>
                    <a:lnTo>
                      <a:pt x="962" y="1188"/>
                    </a:lnTo>
                    <a:lnTo>
                      <a:pt x="962" y="1185"/>
                    </a:lnTo>
                    <a:lnTo>
                      <a:pt x="964" y="1183"/>
                    </a:lnTo>
                    <a:lnTo>
                      <a:pt x="975" y="1172"/>
                    </a:lnTo>
                    <a:lnTo>
                      <a:pt x="975" y="1172"/>
                    </a:lnTo>
                    <a:lnTo>
                      <a:pt x="977" y="1172"/>
                    </a:lnTo>
                    <a:close/>
                    <a:moveTo>
                      <a:pt x="1190" y="1165"/>
                    </a:moveTo>
                    <a:lnTo>
                      <a:pt x="1188" y="1166"/>
                    </a:lnTo>
                    <a:lnTo>
                      <a:pt x="1186" y="1166"/>
                    </a:lnTo>
                    <a:lnTo>
                      <a:pt x="1160" y="1181"/>
                    </a:lnTo>
                    <a:lnTo>
                      <a:pt x="1159" y="1183"/>
                    </a:lnTo>
                    <a:lnTo>
                      <a:pt x="1157" y="1185"/>
                    </a:lnTo>
                    <a:lnTo>
                      <a:pt x="1151" y="1192"/>
                    </a:lnTo>
                    <a:lnTo>
                      <a:pt x="1144" y="1196"/>
                    </a:lnTo>
                    <a:lnTo>
                      <a:pt x="1137" y="1199"/>
                    </a:lnTo>
                    <a:lnTo>
                      <a:pt x="1133" y="1201"/>
                    </a:lnTo>
                    <a:lnTo>
                      <a:pt x="1131" y="1205"/>
                    </a:lnTo>
                    <a:lnTo>
                      <a:pt x="1129" y="1207"/>
                    </a:lnTo>
                    <a:lnTo>
                      <a:pt x="1126" y="1220"/>
                    </a:lnTo>
                    <a:lnTo>
                      <a:pt x="1124" y="1225"/>
                    </a:lnTo>
                    <a:lnTo>
                      <a:pt x="1126" y="1229"/>
                    </a:lnTo>
                    <a:lnTo>
                      <a:pt x="1127" y="1233"/>
                    </a:lnTo>
                    <a:lnTo>
                      <a:pt x="1135" y="1240"/>
                    </a:lnTo>
                    <a:lnTo>
                      <a:pt x="1140" y="1247"/>
                    </a:lnTo>
                    <a:lnTo>
                      <a:pt x="1142" y="1256"/>
                    </a:lnTo>
                    <a:lnTo>
                      <a:pt x="1146" y="1266"/>
                    </a:lnTo>
                    <a:lnTo>
                      <a:pt x="1149" y="1273"/>
                    </a:lnTo>
                    <a:lnTo>
                      <a:pt x="1153" y="1278"/>
                    </a:lnTo>
                    <a:lnTo>
                      <a:pt x="1160" y="1284"/>
                    </a:lnTo>
                    <a:lnTo>
                      <a:pt x="1168" y="1290"/>
                    </a:lnTo>
                    <a:lnTo>
                      <a:pt x="1171" y="1295"/>
                    </a:lnTo>
                    <a:lnTo>
                      <a:pt x="1177" y="1302"/>
                    </a:lnTo>
                    <a:lnTo>
                      <a:pt x="1181" y="1310"/>
                    </a:lnTo>
                    <a:lnTo>
                      <a:pt x="1186" y="1313"/>
                    </a:lnTo>
                    <a:lnTo>
                      <a:pt x="1192" y="1317"/>
                    </a:lnTo>
                    <a:lnTo>
                      <a:pt x="1195" y="1319"/>
                    </a:lnTo>
                    <a:lnTo>
                      <a:pt x="1195" y="1321"/>
                    </a:lnTo>
                    <a:lnTo>
                      <a:pt x="1197" y="1323"/>
                    </a:lnTo>
                    <a:lnTo>
                      <a:pt x="1195" y="1324"/>
                    </a:lnTo>
                    <a:lnTo>
                      <a:pt x="1192" y="1326"/>
                    </a:lnTo>
                    <a:lnTo>
                      <a:pt x="1190" y="1330"/>
                    </a:lnTo>
                    <a:lnTo>
                      <a:pt x="1186" y="1335"/>
                    </a:lnTo>
                    <a:lnTo>
                      <a:pt x="1186" y="1341"/>
                    </a:lnTo>
                    <a:lnTo>
                      <a:pt x="1184" y="1348"/>
                    </a:lnTo>
                    <a:lnTo>
                      <a:pt x="1181" y="1356"/>
                    </a:lnTo>
                    <a:lnTo>
                      <a:pt x="1179" y="1370"/>
                    </a:lnTo>
                    <a:lnTo>
                      <a:pt x="1184" y="1385"/>
                    </a:lnTo>
                    <a:lnTo>
                      <a:pt x="1186" y="1387"/>
                    </a:lnTo>
                    <a:lnTo>
                      <a:pt x="1190" y="1389"/>
                    </a:lnTo>
                    <a:lnTo>
                      <a:pt x="1193" y="1391"/>
                    </a:lnTo>
                    <a:lnTo>
                      <a:pt x="1199" y="1391"/>
                    </a:lnTo>
                    <a:lnTo>
                      <a:pt x="1205" y="1392"/>
                    </a:lnTo>
                    <a:lnTo>
                      <a:pt x="1208" y="1396"/>
                    </a:lnTo>
                    <a:lnTo>
                      <a:pt x="1214" y="1400"/>
                    </a:lnTo>
                    <a:lnTo>
                      <a:pt x="1219" y="1403"/>
                    </a:lnTo>
                    <a:lnTo>
                      <a:pt x="1225" y="1405"/>
                    </a:lnTo>
                    <a:lnTo>
                      <a:pt x="1230" y="1405"/>
                    </a:lnTo>
                    <a:lnTo>
                      <a:pt x="1238" y="1407"/>
                    </a:lnTo>
                    <a:lnTo>
                      <a:pt x="1245" y="1405"/>
                    </a:lnTo>
                    <a:lnTo>
                      <a:pt x="1272" y="1402"/>
                    </a:lnTo>
                    <a:lnTo>
                      <a:pt x="1274" y="1402"/>
                    </a:lnTo>
                    <a:lnTo>
                      <a:pt x="1274" y="1398"/>
                    </a:lnTo>
                    <a:lnTo>
                      <a:pt x="1269" y="1383"/>
                    </a:lnTo>
                    <a:lnTo>
                      <a:pt x="1267" y="1367"/>
                    </a:lnTo>
                    <a:lnTo>
                      <a:pt x="1267" y="1361"/>
                    </a:lnTo>
                    <a:lnTo>
                      <a:pt x="1263" y="1356"/>
                    </a:lnTo>
                    <a:lnTo>
                      <a:pt x="1260" y="1350"/>
                    </a:lnTo>
                    <a:lnTo>
                      <a:pt x="1258" y="1348"/>
                    </a:lnTo>
                    <a:lnTo>
                      <a:pt x="1256" y="1346"/>
                    </a:lnTo>
                    <a:lnTo>
                      <a:pt x="1256" y="1345"/>
                    </a:lnTo>
                    <a:lnTo>
                      <a:pt x="1256" y="1345"/>
                    </a:lnTo>
                    <a:lnTo>
                      <a:pt x="1256" y="1341"/>
                    </a:lnTo>
                    <a:lnTo>
                      <a:pt x="1256" y="1339"/>
                    </a:lnTo>
                    <a:lnTo>
                      <a:pt x="1256" y="1337"/>
                    </a:lnTo>
                    <a:lnTo>
                      <a:pt x="1254" y="1335"/>
                    </a:lnTo>
                    <a:lnTo>
                      <a:pt x="1252" y="1335"/>
                    </a:lnTo>
                    <a:lnTo>
                      <a:pt x="1250" y="1335"/>
                    </a:lnTo>
                    <a:lnTo>
                      <a:pt x="1247" y="1335"/>
                    </a:lnTo>
                    <a:lnTo>
                      <a:pt x="1243" y="1334"/>
                    </a:lnTo>
                    <a:lnTo>
                      <a:pt x="1241" y="1330"/>
                    </a:lnTo>
                    <a:lnTo>
                      <a:pt x="1241" y="1326"/>
                    </a:lnTo>
                    <a:lnTo>
                      <a:pt x="1239" y="1323"/>
                    </a:lnTo>
                    <a:lnTo>
                      <a:pt x="1239" y="1319"/>
                    </a:lnTo>
                    <a:lnTo>
                      <a:pt x="1239" y="1310"/>
                    </a:lnTo>
                    <a:lnTo>
                      <a:pt x="1238" y="1304"/>
                    </a:lnTo>
                    <a:lnTo>
                      <a:pt x="1234" y="1297"/>
                    </a:lnTo>
                    <a:lnTo>
                      <a:pt x="1232" y="1291"/>
                    </a:lnTo>
                    <a:lnTo>
                      <a:pt x="1230" y="1284"/>
                    </a:lnTo>
                    <a:lnTo>
                      <a:pt x="1230" y="1278"/>
                    </a:lnTo>
                    <a:lnTo>
                      <a:pt x="1230" y="1273"/>
                    </a:lnTo>
                    <a:lnTo>
                      <a:pt x="1230" y="1271"/>
                    </a:lnTo>
                    <a:lnTo>
                      <a:pt x="1228" y="1269"/>
                    </a:lnTo>
                    <a:lnTo>
                      <a:pt x="1225" y="1267"/>
                    </a:lnTo>
                    <a:lnTo>
                      <a:pt x="1217" y="1264"/>
                    </a:lnTo>
                    <a:lnTo>
                      <a:pt x="1210" y="1260"/>
                    </a:lnTo>
                    <a:lnTo>
                      <a:pt x="1205" y="1255"/>
                    </a:lnTo>
                    <a:lnTo>
                      <a:pt x="1201" y="1247"/>
                    </a:lnTo>
                    <a:lnTo>
                      <a:pt x="1195" y="1238"/>
                    </a:lnTo>
                    <a:lnTo>
                      <a:pt x="1188" y="1231"/>
                    </a:lnTo>
                    <a:lnTo>
                      <a:pt x="1186" y="1229"/>
                    </a:lnTo>
                    <a:lnTo>
                      <a:pt x="1186" y="1227"/>
                    </a:lnTo>
                    <a:lnTo>
                      <a:pt x="1188" y="1225"/>
                    </a:lnTo>
                    <a:lnTo>
                      <a:pt x="1192" y="1225"/>
                    </a:lnTo>
                    <a:lnTo>
                      <a:pt x="1193" y="1223"/>
                    </a:lnTo>
                    <a:lnTo>
                      <a:pt x="1195" y="1223"/>
                    </a:lnTo>
                    <a:lnTo>
                      <a:pt x="1197" y="1222"/>
                    </a:lnTo>
                    <a:lnTo>
                      <a:pt x="1197" y="1220"/>
                    </a:lnTo>
                    <a:lnTo>
                      <a:pt x="1197" y="1218"/>
                    </a:lnTo>
                    <a:lnTo>
                      <a:pt x="1197" y="1212"/>
                    </a:lnTo>
                    <a:lnTo>
                      <a:pt x="1197" y="1207"/>
                    </a:lnTo>
                    <a:lnTo>
                      <a:pt x="1199" y="1205"/>
                    </a:lnTo>
                    <a:lnTo>
                      <a:pt x="1203" y="1203"/>
                    </a:lnTo>
                    <a:lnTo>
                      <a:pt x="1208" y="1203"/>
                    </a:lnTo>
                    <a:lnTo>
                      <a:pt x="1219" y="1201"/>
                    </a:lnTo>
                    <a:lnTo>
                      <a:pt x="1221" y="1201"/>
                    </a:lnTo>
                    <a:lnTo>
                      <a:pt x="1223" y="1199"/>
                    </a:lnTo>
                    <a:lnTo>
                      <a:pt x="1223" y="1198"/>
                    </a:lnTo>
                    <a:lnTo>
                      <a:pt x="1225" y="1185"/>
                    </a:lnTo>
                    <a:lnTo>
                      <a:pt x="1225" y="1179"/>
                    </a:lnTo>
                    <a:lnTo>
                      <a:pt x="1223" y="1174"/>
                    </a:lnTo>
                    <a:lnTo>
                      <a:pt x="1221" y="1170"/>
                    </a:lnTo>
                    <a:lnTo>
                      <a:pt x="1217" y="1168"/>
                    </a:lnTo>
                    <a:lnTo>
                      <a:pt x="1214" y="1168"/>
                    </a:lnTo>
                    <a:lnTo>
                      <a:pt x="1206" y="1168"/>
                    </a:lnTo>
                    <a:lnTo>
                      <a:pt x="1199" y="1168"/>
                    </a:lnTo>
                    <a:lnTo>
                      <a:pt x="1192" y="1165"/>
                    </a:lnTo>
                    <a:lnTo>
                      <a:pt x="1190" y="1165"/>
                    </a:lnTo>
                    <a:close/>
                    <a:moveTo>
                      <a:pt x="909" y="1159"/>
                    </a:moveTo>
                    <a:lnTo>
                      <a:pt x="909" y="1161"/>
                    </a:lnTo>
                    <a:lnTo>
                      <a:pt x="907" y="1161"/>
                    </a:lnTo>
                    <a:lnTo>
                      <a:pt x="909" y="1161"/>
                    </a:lnTo>
                    <a:lnTo>
                      <a:pt x="909" y="1161"/>
                    </a:lnTo>
                    <a:lnTo>
                      <a:pt x="911" y="1161"/>
                    </a:lnTo>
                    <a:lnTo>
                      <a:pt x="909" y="1159"/>
                    </a:lnTo>
                    <a:close/>
                    <a:moveTo>
                      <a:pt x="1607" y="1152"/>
                    </a:moveTo>
                    <a:lnTo>
                      <a:pt x="1605" y="1152"/>
                    </a:lnTo>
                    <a:lnTo>
                      <a:pt x="1601" y="1152"/>
                    </a:lnTo>
                    <a:lnTo>
                      <a:pt x="1597" y="1155"/>
                    </a:lnTo>
                    <a:lnTo>
                      <a:pt x="1594" y="1161"/>
                    </a:lnTo>
                    <a:lnTo>
                      <a:pt x="1590" y="1165"/>
                    </a:lnTo>
                    <a:lnTo>
                      <a:pt x="1588" y="1170"/>
                    </a:lnTo>
                    <a:lnTo>
                      <a:pt x="1588" y="1177"/>
                    </a:lnTo>
                    <a:lnTo>
                      <a:pt x="1588" y="1179"/>
                    </a:lnTo>
                    <a:lnTo>
                      <a:pt x="1588" y="1181"/>
                    </a:lnTo>
                    <a:lnTo>
                      <a:pt x="1590" y="1183"/>
                    </a:lnTo>
                    <a:lnTo>
                      <a:pt x="1592" y="1183"/>
                    </a:lnTo>
                    <a:lnTo>
                      <a:pt x="1594" y="1181"/>
                    </a:lnTo>
                    <a:lnTo>
                      <a:pt x="1596" y="1181"/>
                    </a:lnTo>
                    <a:lnTo>
                      <a:pt x="1597" y="1174"/>
                    </a:lnTo>
                    <a:lnTo>
                      <a:pt x="1601" y="1168"/>
                    </a:lnTo>
                    <a:lnTo>
                      <a:pt x="1605" y="1163"/>
                    </a:lnTo>
                    <a:lnTo>
                      <a:pt x="1607" y="1159"/>
                    </a:lnTo>
                    <a:lnTo>
                      <a:pt x="1610" y="1154"/>
                    </a:lnTo>
                    <a:lnTo>
                      <a:pt x="1610" y="1152"/>
                    </a:lnTo>
                    <a:lnTo>
                      <a:pt x="1609" y="1152"/>
                    </a:lnTo>
                    <a:lnTo>
                      <a:pt x="1607" y="1152"/>
                    </a:lnTo>
                    <a:close/>
                    <a:moveTo>
                      <a:pt x="867" y="1122"/>
                    </a:moveTo>
                    <a:lnTo>
                      <a:pt x="865" y="1122"/>
                    </a:lnTo>
                    <a:lnTo>
                      <a:pt x="865" y="1124"/>
                    </a:lnTo>
                    <a:lnTo>
                      <a:pt x="867" y="1124"/>
                    </a:lnTo>
                    <a:lnTo>
                      <a:pt x="867" y="1124"/>
                    </a:lnTo>
                    <a:lnTo>
                      <a:pt x="868" y="1124"/>
                    </a:lnTo>
                    <a:lnTo>
                      <a:pt x="867" y="1122"/>
                    </a:lnTo>
                    <a:lnTo>
                      <a:pt x="867" y="1122"/>
                    </a:lnTo>
                    <a:lnTo>
                      <a:pt x="867" y="1122"/>
                    </a:lnTo>
                    <a:close/>
                    <a:moveTo>
                      <a:pt x="2630" y="1108"/>
                    </a:moveTo>
                    <a:lnTo>
                      <a:pt x="2626" y="1109"/>
                    </a:lnTo>
                    <a:lnTo>
                      <a:pt x="2624" y="1111"/>
                    </a:lnTo>
                    <a:lnTo>
                      <a:pt x="2624" y="1115"/>
                    </a:lnTo>
                    <a:lnTo>
                      <a:pt x="2628" y="1124"/>
                    </a:lnTo>
                    <a:lnTo>
                      <a:pt x="2630" y="1124"/>
                    </a:lnTo>
                    <a:lnTo>
                      <a:pt x="2631" y="1124"/>
                    </a:lnTo>
                    <a:lnTo>
                      <a:pt x="2631" y="1124"/>
                    </a:lnTo>
                    <a:lnTo>
                      <a:pt x="2633" y="1120"/>
                    </a:lnTo>
                    <a:lnTo>
                      <a:pt x="2635" y="1119"/>
                    </a:lnTo>
                    <a:lnTo>
                      <a:pt x="2633" y="1111"/>
                    </a:lnTo>
                    <a:lnTo>
                      <a:pt x="2633" y="1109"/>
                    </a:lnTo>
                    <a:lnTo>
                      <a:pt x="2631" y="1109"/>
                    </a:lnTo>
                    <a:lnTo>
                      <a:pt x="2630" y="1108"/>
                    </a:lnTo>
                    <a:close/>
                    <a:moveTo>
                      <a:pt x="1746" y="1093"/>
                    </a:moveTo>
                    <a:lnTo>
                      <a:pt x="1744" y="1095"/>
                    </a:lnTo>
                    <a:lnTo>
                      <a:pt x="1744" y="1095"/>
                    </a:lnTo>
                    <a:lnTo>
                      <a:pt x="1744" y="1098"/>
                    </a:lnTo>
                    <a:lnTo>
                      <a:pt x="1743" y="1100"/>
                    </a:lnTo>
                    <a:lnTo>
                      <a:pt x="1743" y="1104"/>
                    </a:lnTo>
                    <a:lnTo>
                      <a:pt x="1744" y="1106"/>
                    </a:lnTo>
                    <a:lnTo>
                      <a:pt x="1746" y="1108"/>
                    </a:lnTo>
                    <a:lnTo>
                      <a:pt x="1755" y="1111"/>
                    </a:lnTo>
                    <a:lnTo>
                      <a:pt x="1766" y="1117"/>
                    </a:lnTo>
                    <a:lnTo>
                      <a:pt x="1770" y="1117"/>
                    </a:lnTo>
                    <a:lnTo>
                      <a:pt x="1772" y="1113"/>
                    </a:lnTo>
                    <a:lnTo>
                      <a:pt x="1772" y="1111"/>
                    </a:lnTo>
                    <a:lnTo>
                      <a:pt x="1772" y="1111"/>
                    </a:lnTo>
                    <a:lnTo>
                      <a:pt x="1772" y="1109"/>
                    </a:lnTo>
                    <a:lnTo>
                      <a:pt x="1766" y="1108"/>
                    </a:lnTo>
                    <a:lnTo>
                      <a:pt x="1763" y="1106"/>
                    </a:lnTo>
                    <a:lnTo>
                      <a:pt x="1757" y="1104"/>
                    </a:lnTo>
                    <a:lnTo>
                      <a:pt x="1754" y="1100"/>
                    </a:lnTo>
                    <a:lnTo>
                      <a:pt x="1750" y="1097"/>
                    </a:lnTo>
                    <a:lnTo>
                      <a:pt x="1748" y="1095"/>
                    </a:lnTo>
                    <a:lnTo>
                      <a:pt x="1748" y="1095"/>
                    </a:lnTo>
                    <a:lnTo>
                      <a:pt x="1746" y="1093"/>
                    </a:lnTo>
                    <a:close/>
                    <a:moveTo>
                      <a:pt x="1900" y="1093"/>
                    </a:moveTo>
                    <a:lnTo>
                      <a:pt x="1899" y="1093"/>
                    </a:lnTo>
                    <a:lnTo>
                      <a:pt x="1899" y="1095"/>
                    </a:lnTo>
                    <a:lnTo>
                      <a:pt x="1897" y="1097"/>
                    </a:lnTo>
                    <a:lnTo>
                      <a:pt x="1897" y="1098"/>
                    </a:lnTo>
                    <a:lnTo>
                      <a:pt x="1897" y="1100"/>
                    </a:lnTo>
                    <a:lnTo>
                      <a:pt x="1899" y="1100"/>
                    </a:lnTo>
                    <a:lnTo>
                      <a:pt x="1900" y="1098"/>
                    </a:lnTo>
                    <a:lnTo>
                      <a:pt x="1902" y="1097"/>
                    </a:lnTo>
                    <a:lnTo>
                      <a:pt x="1902" y="1095"/>
                    </a:lnTo>
                    <a:lnTo>
                      <a:pt x="1902" y="1093"/>
                    </a:lnTo>
                    <a:lnTo>
                      <a:pt x="1900" y="1093"/>
                    </a:lnTo>
                    <a:close/>
                    <a:moveTo>
                      <a:pt x="1910" y="1067"/>
                    </a:moveTo>
                    <a:lnTo>
                      <a:pt x="1910" y="1069"/>
                    </a:lnTo>
                    <a:lnTo>
                      <a:pt x="1912" y="1069"/>
                    </a:lnTo>
                    <a:lnTo>
                      <a:pt x="1910" y="1069"/>
                    </a:lnTo>
                    <a:lnTo>
                      <a:pt x="1910" y="1067"/>
                    </a:lnTo>
                    <a:close/>
                    <a:moveTo>
                      <a:pt x="1889" y="1032"/>
                    </a:moveTo>
                    <a:lnTo>
                      <a:pt x="1888" y="1032"/>
                    </a:lnTo>
                    <a:lnTo>
                      <a:pt x="1886" y="1034"/>
                    </a:lnTo>
                    <a:lnTo>
                      <a:pt x="1886" y="1036"/>
                    </a:lnTo>
                    <a:lnTo>
                      <a:pt x="1886" y="1038"/>
                    </a:lnTo>
                    <a:lnTo>
                      <a:pt x="1886" y="1041"/>
                    </a:lnTo>
                    <a:lnTo>
                      <a:pt x="1888" y="1043"/>
                    </a:lnTo>
                    <a:lnTo>
                      <a:pt x="1889" y="1043"/>
                    </a:lnTo>
                    <a:lnTo>
                      <a:pt x="1891" y="1041"/>
                    </a:lnTo>
                    <a:lnTo>
                      <a:pt x="1893" y="1041"/>
                    </a:lnTo>
                    <a:lnTo>
                      <a:pt x="1895" y="1040"/>
                    </a:lnTo>
                    <a:lnTo>
                      <a:pt x="1895" y="1036"/>
                    </a:lnTo>
                    <a:lnTo>
                      <a:pt x="1893" y="1034"/>
                    </a:lnTo>
                    <a:lnTo>
                      <a:pt x="1891" y="1032"/>
                    </a:lnTo>
                    <a:lnTo>
                      <a:pt x="1889" y="1032"/>
                    </a:lnTo>
                    <a:close/>
                    <a:moveTo>
                      <a:pt x="2327" y="1027"/>
                    </a:moveTo>
                    <a:lnTo>
                      <a:pt x="2327" y="1030"/>
                    </a:lnTo>
                    <a:lnTo>
                      <a:pt x="2327" y="1030"/>
                    </a:lnTo>
                    <a:lnTo>
                      <a:pt x="2327" y="1032"/>
                    </a:lnTo>
                    <a:lnTo>
                      <a:pt x="2328" y="1029"/>
                    </a:lnTo>
                    <a:lnTo>
                      <a:pt x="2328" y="1027"/>
                    </a:lnTo>
                    <a:lnTo>
                      <a:pt x="2327" y="1027"/>
                    </a:lnTo>
                    <a:close/>
                    <a:moveTo>
                      <a:pt x="2014" y="999"/>
                    </a:moveTo>
                    <a:lnTo>
                      <a:pt x="2014" y="999"/>
                    </a:lnTo>
                    <a:lnTo>
                      <a:pt x="2014" y="1001"/>
                    </a:lnTo>
                    <a:lnTo>
                      <a:pt x="2014" y="1005"/>
                    </a:lnTo>
                    <a:lnTo>
                      <a:pt x="2016" y="1008"/>
                    </a:lnTo>
                    <a:lnTo>
                      <a:pt x="2018" y="1005"/>
                    </a:lnTo>
                    <a:lnTo>
                      <a:pt x="2018" y="1001"/>
                    </a:lnTo>
                    <a:lnTo>
                      <a:pt x="2016" y="999"/>
                    </a:lnTo>
                    <a:lnTo>
                      <a:pt x="2014" y="999"/>
                    </a:lnTo>
                    <a:close/>
                    <a:moveTo>
                      <a:pt x="1124" y="955"/>
                    </a:moveTo>
                    <a:lnTo>
                      <a:pt x="1124" y="957"/>
                    </a:lnTo>
                    <a:lnTo>
                      <a:pt x="1124" y="955"/>
                    </a:lnTo>
                    <a:lnTo>
                      <a:pt x="1124" y="955"/>
                    </a:lnTo>
                    <a:close/>
                    <a:moveTo>
                      <a:pt x="1599" y="933"/>
                    </a:moveTo>
                    <a:lnTo>
                      <a:pt x="1594" y="935"/>
                    </a:lnTo>
                    <a:lnTo>
                      <a:pt x="1594" y="937"/>
                    </a:lnTo>
                    <a:lnTo>
                      <a:pt x="1594" y="937"/>
                    </a:lnTo>
                    <a:lnTo>
                      <a:pt x="1599" y="937"/>
                    </a:lnTo>
                    <a:lnTo>
                      <a:pt x="1599" y="937"/>
                    </a:lnTo>
                    <a:lnTo>
                      <a:pt x="1599" y="935"/>
                    </a:lnTo>
                    <a:lnTo>
                      <a:pt x="1599" y="935"/>
                    </a:lnTo>
                    <a:lnTo>
                      <a:pt x="1599" y="933"/>
                    </a:lnTo>
                    <a:close/>
                    <a:moveTo>
                      <a:pt x="758" y="900"/>
                    </a:moveTo>
                    <a:lnTo>
                      <a:pt x="760" y="902"/>
                    </a:lnTo>
                    <a:lnTo>
                      <a:pt x="760" y="904"/>
                    </a:lnTo>
                    <a:lnTo>
                      <a:pt x="760" y="902"/>
                    </a:lnTo>
                    <a:lnTo>
                      <a:pt x="758" y="900"/>
                    </a:lnTo>
                    <a:close/>
                    <a:moveTo>
                      <a:pt x="545" y="893"/>
                    </a:moveTo>
                    <a:lnTo>
                      <a:pt x="543" y="894"/>
                    </a:lnTo>
                    <a:lnTo>
                      <a:pt x="543" y="896"/>
                    </a:lnTo>
                    <a:lnTo>
                      <a:pt x="543" y="896"/>
                    </a:lnTo>
                    <a:lnTo>
                      <a:pt x="542" y="900"/>
                    </a:lnTo>
                    <a:lnTo>
                      <a:pt x="543" y="898"/>
                    </a:lnTo>
                    <a:lnTo>
                      <a:pt x="543" y="896"/>
                    </a:lnTo>
                    <a:lnTo>
                      <a:pt x="543" y="896"/>
                    </a:lnTo>
                    <a:lnTo>
                      <a:pt x="545" y="894"/>
                    </a:lnTo>
                    <a:lnTo>
                      <a:pt x="545" y="893"/>
                    </a:lnTo>
                    <a:lnTo>
                      <a:pt x="545" y="893"/>
                    </a:lnTo>
                    <a:close/>
                    <a:moveTo>
                      <a:pt x="749" y="878"/>
                    </a:moveTo>
                    <a:lnTo>
                      <a:pt x="749" y="878"/>
                    </a:lnTo>
                    <a:lnTo>
                      <a:pt x="747" y="878"/>
                    </a:lnTo>
                    <a:lnTo>
                      <a:pt x="747" y="882"/>
                    </a:lnTo>
                    <a:lnTo>
                      <a:pt x="747" y="883"/>
                    </a:lnTo>
                    <a:lnTo>
                      <a:pt x="749" y="885"/>
                    </a:lnTo>
                    <a:lnTo>
                      <a:pt x="751" y="885"/>
                    </a:lnTo>
                    <a:lnTo>
                      <a:pt x="753" y="885"/>
                    </a:lnTo>
                    <a:lnTo>
                      <a:pt x="753" y="882"/>
                    </a:lnTo>
                    <a:lnTo>
                      <a:pt x="753" y="880"/>
                    </a:lnTo>
                    <a:lnTo>
                      <a:pt x="749" y="878"/>
                    </a:lnTo>
                    <a:close/>
                    <a:moveTo>
                      <a:pt x="525" y="872"/>
                    </a:moveTo>
                    <a:lnTo>
                      <a:pt x="523" y="872"/>
                    </a:lnTo>
                    <a:lnTo>
                      <a:pt x="521" y="874"/>
                    </a:lnTo>
                    <a:lnTo>
                      <a:pt x="521" y="876"/>
                    </a:lnTo>
                    <a:lnTo>
                      <a:pt x="520" y="880"/>
                    </a:lnTo>
                    <a:lnTo>
                      <a:pt x="518" y="880"/>
                    </a:lnTo>
                    <a:lnTo>
                      <a:pt x="514" y="882"/>
                    </a:lnTo>
                    <a:lnTo>
                      <a:pt x="512" y="885"/>
                    </a:lnTo>
                    <a:lnTo>
                      <a:pt x="512" y="889"/>
                    </a:lnTo>
                    <a:lnTo>
                      <a:pt x="512" y="893"/>
                    </a:lnTo>
                    <a:lnTo>
                      <a:pt x="512" y="893"/>
                    </a:lnTo>
                    <a:lnTo>
                      <a:pt x="512" y="894"/>
                    </a:lnTo>
                    <a:lnTo>
                      <a:pt x="512" y="893"/>
                    </a:lnTo>
                    <a:lnTo>
                      <a:pt x="512" y="893"/>
                    </a:lnTo>
                    <a:lnTo>
                      <a:pt x="523" y="891"/>
                    </a:lnTo>
                    <a:lnTo>
                      <a:pt x="527" y="891"/>
                    </a:lnTo>
                    <a:lnTo>
                      <a:pt x="529" y="887"/>
                    </a:lnTo>
                    <a:lnTo>
                      <a:pt x="529" y="883"/>
                    </a:lnTo>
                    <a:lnTo>
                      <a:pt x="531" y="882"/>
                    </a:lnTo>
                    <a:lnTo>
                      <a:pt x="529" y="878"/>
                    </a:lnTo>
                    <a:lnTo>
                      <a:pt x="529" y="874"/>
                    </a:lnTo>
                    <a:lnTo>
                      <a:pt x="527" y="872"/>
                    </a:lnTo>
                    <a:lnTo>
                      <a:pt x="525" y="872"/>
                    </a:lnTo>
                    <a:close/>
                    <a:moveTo>
                      <a:pt x="918" y="869"/>
                    </a:moveTo>
                    <a:lnTo>
                      <a:pt x="918" y="869"/>
                    </a:lnTo>
                    <a:lnTo>
                      <a:pt x="918" y="869"/>
                    </a:lnTo>
                    <a:lnTo>
                      <a:pt x="920" y="869"/>
                    </a:lnTo>
                    <a:lnTo>
                      <a:pt x="922" y="869"/>
                    </a:lnTo>
                    <a:lnTo>
                      <a:pt x="922" y="871"/>
                    </a:lnTo>
                    <a:lnTo>
                      <a:pt x="922" y="871"/>
                    </a:lnTo>
                    <a:lnTo>
                      <a:pt x="922" y="876"/>
                    </a:lnTo>
                    <a:lnTo>
                      <a:pt x="920" y="878"/>
                    </a:lnTo>
                    <a:lnTo>
                      <a:pt x="920" y="882"/>
                    </a:lnTo>
                    <a:lnTo>
                      <a:pt x="922" y="883"/>
                    </a:lnTo>
                    <a:lnTo>
                      <a:pt x="925" y="887"/>
                    </a:lnTo>
                    <a:lnTo>
                      <a:pt x="927" y="887"/>
                    </a:lnTo>
                    <a:lnTo>
                      <a:pt x="931" y="887"/>
                    </a:lnTo>
                    <a:lnTo>
                      <a:pt x="933" y="885"/>
                    </a:lnTo>
                    <a:lnTo>
                      <a:pt x="933" y="883"/>
                    </a:lnTo>
                    <a:lnTo>
                      <a:pt x="933" y="882"/>
                    </a:lnTo>
                    <a:lnTo>
                      <a:pt x="922" y="871"/>
                    </a:lnTo>
                    <a:lnTo>
                      <a:pt x="922" y="869"/>
                    </a:lnTo>
                    <a:lnTo>
                      <a:pt x="922" y="869"/>
                    </a:lnTo>
                    <a:lnTo>
                      <a:pt x="920" y="869"/>
                    </a:lnTo>
                    <a:lnTo>
                      <a:pt x="918" y="869"/>
                    </a:lnTo>
                    <a:close/>
                    <a:moveTo>
                      <a:pt x="582" y="863"/>
                    </a:moveTo>
                    <a:lnTo>
                      <a:pt x="582" y="863"/>
                    </a:lnTo>
                    <a:lnTo>
                      <a:pt x="580" y="863"/>
                    </a:lnTo>
                    <a:lnTo>
                      <a:pt x="580" y="865"/>
                    </a:lnTo>
                    <a:lnTo>
                      <a:pt x="582" y="865"/>
                    </a:lnTo>
                    <a:lnTo>
                      <a:pt x="586" y="865"/>
                    </a:lnTo>
                    <a:lnTo>
                      <a:pt x="586" y="865"/>
                    </a:lnTo>
                    <a:lnTo>
                      <a:pt x="586" y="863"/>
                    </a:lnTo>
                    <a:lnTo>
                      <a:pt x="582" y="863"/>
                    </a:lnTo>
                    <a:close/>
                    <a:moveTo>
                      <a:pt x="2125" y="852"/>
                    </a:moveTo>
                    <a:lnTo>
                      <a:pt x="2125" y="852"/>
                    </a:lnTo>
                    <a:lnTo>
                      <a:pt x="2123" y="854"/>
                    </a:lnTo>
                    <a:lnTo>
                      <a:pt x="2123" y="856"/>
                    </a:lnTo>
                    <a:lnTo>
                      <a:pt x="2123" y="858"/>
                    </a:lnTo>
                    <a:lnTo>
                      <a:pt x="2123" y="891"/>
                    </a:lnTo>
                    <a:lnTo>
                      <a:pt x="2114" y="924"/>
                    </a:lnTo>
                    <a:lnTo>
                      <a:pt x="2112" y="931"/>
                    </a:lnTo>
                    <a:lnTo>
                      <a:pt x="2108" y="939"/>
                    </a:lnTo>
                    <a:lnTo>
                      <a:pt x="2106" y="942"/>
                    </a:lnTo>
                    <a:lnTo>
                      <a:pt x="2104" y="946"/>
                    </a:lnTo>
                    <a:lnTo>
                      <a:pt x="2099" y="957"/>
                    </a:lnTo>
                    <a:lnTo>
                      <a:pt x="2095" y="966"/>
                    </a:lnTo>
                    <a:lnTo>
                      <a:pt x="2093" y="970"/>
                    </a:lnTo>
                    <a:lnTo>
                      <a:pt x="2090" y="972"/>
                    </a:lnTo>
                    <a:lnTo>
                      <a:pt x="2088" y="972"/>
                    </a:lnTo>
                    <a:lnTo>
                      <a:pt x="2086" y="972"/>
                    </a:lnTo>
                    <a:lnTo>
                      <a:pt x="2082" y="970"/>
                    </a:lnTo>
                    <a:lnTo>
                      <a:pt x="2082" y="970"/>
                    </a:lnTo>
                    <a:lnTo>
                      <a:pt x="2082" y="968"/>
                    </a:lnTo>
                    <a:lnTo>
                      <a:pt x="2080" y="968"/>
                    </a:lnTo>
                    <a:lnTo>
                      <a:pt x="2080" y="970"/>
                    </a:lnTo>
                    <a:lnTo>
                      <a:pt x="2082" y="968"/>
                    </a:lnTo>
                    <a:lnTo>
                      <a:pt x="2082" y="970"/>
                    </a:lnTo>
                    <a:lnTo>
                      <a:pt x="2079" y="979"/>
                    </a:lnTo>
                    <a:lnTo>
                      <a:pt x="2077" y="981"/>
                    </a:lnTo>
                    <a:lnTo>
                      <a:pt x="2077" y="981"/>
                    </a:lnTo>
                    <a:lnTo>
                      <a:pt x="2079" y="981"/>
                    </a:lnTo>
                    <a:lnTo>
                      <a:pt x="2080" y="983"/>
                    </a:lnTo>
                    <a:lnTo>
                      <a:pt x="2086" y="983"/>
                    </a:lnTo>
                    <a:lnTo>
                      <a:pt x="2091" y="981"/>
                    </a:lnTo>
                    <a:lnTo>
                      <a:pt x="2095" y="977"/>
                    </a:lnTo>
                    <a:lnTo>
                      <a:pt x="2099" y="975"/>
                    </a:lnTo>
                    <a:lnTo>
                      <a:pt x="2102" y="972"/>
                    </a:lnTo>
                    <a:lnTo>
                      <a:pt x="2104" y="968"/>
                    </a:lnTo>
                    <a:lnTo>
                      <a:pt x="2104" y="962"/>
                    </a:lnTo>
                    <a:lnTo>
                      <a:pt x="2108" y="959"/>
                    </a:lnTo>
                    <a:lnTo>
                      <a:pt x="2112" y="955"/>
                    </a:lnTo>
                    <a:lnTo>
                      <a:pt x="2121" y="946"/>
                    </a:lnTo>
                    <a:lnTo>
                      <a:pt x="2128" y="937"/>
                    </a:lnTo>
                    <a:lnTo>
                      <a:pt x="2136" y="926"/>
                    </a:lnTo>
                    <a:lnTo>
                      <a:pt x="2136" y="922"/>
                    </a:lnTo>
                    <a:lnTo>
                      <a:pt x="2136" y="920"/>
                    </a:lnTo>
                    <a:lnTo>
                      <a:pt x="2134" y="917"/>
                    </a:lnTo>
                    <a:lnTo>
                      <a:pt x="2134" y="915"/>
                    </a:lnTo>
                    <a:lnTo>
                      <a:pt x="2134" y="911"/>
                    </a:lnTo>
                    <a:lnTo>
                      <a:pt x="2136" y="909"/>
                    </a:lnTo>
                    <a:lnTo>
                      <a:pt x="2137" y="905"/>
                    </a:lnTo>
                    <a:lnTo>
                      <a:pt x="2139" y="902"/>
                    </a:lnTo>
                    <a:lnTo>
                      <a:pt x="2139" y="898"/>
                    </a:lnTo>
                    <a:lnTo>
                      <a:pt x="2137" y="894"/>
                    </a:lnTo>
                    <a:lnTo>
                      <a:pt x="2136" y="891"/>
                    </a:lnTo>
                    <a:lnTo>
                      <a:pt x="2136" y="885"/>
                    </a:lnTo>
                    <a:lnTo>
                      <a:pt x="2136" y="880"/>
                    </a:lnTo>
                    <a:lnTo>
                      <a:pt x="2132" y="867"/>
                    </a:lnTo>
                    <a:lnTo>
                      <a:pt x="2128" y="854"/>
                    </a:lnTo>
                    <a:lnTo>
                      <a:pt x="2126" y="852"/>
                    </a:lnTo>
                    <a:lnTo>
                      <a:pt x="2125" y="852"/>
                    </a:lnTo>
                    <a:close/>
                    <a:moveTo>
                      <a:pt x="1990" y="852"/>
                    </a:moveTo>
                    <a:lnTo>
                      <a:pt x="1990" y="852"/>
                    </a:lnTo>
                    <a:lnTo>
                      <a:pt x="1989" y="854"/>
                    </a:lnTo>
                    <a:lnTo>
                      <a:pt x="1989" y="856"/>
                    </a:lnTo>
                    <a:lnTo>
                      <a:pt x="1990" y="860"/>
                    </a:lnTo>
                    <a:lnTo>
                      <a:pt x="1992" y="863"/>
                    </a:lnTo>
                    <a:lnTo>
                      <a:pt x="1996" y="865"/>
                    </a:lnTo>
                    <a:lnTo>
                      <a:pt x="1998" y="869"/>
                    </a:lnTo>
                    <a:lnTo>
                      <a:pt x="2000" y="869"/>
                    </a:lnTo>
                    <a:lnTo>
                      <a:pt x="2000" y="867"/>
                    </a:lnTo>
                    <a:lnTo>
                      <a:pt x="2001" y="867"/>
                    </a:lnTo>
                    <a:lnTo>
                      <a:pt x="2001" y="867"/>
                    </a:lnTo>
                    <a:lnTo>
                      <a:pt x="1996" y="860"/>
                    </a:lnTo>
                    <a:lnTo>
                      <a:pt x="1992" y="854"/>
                    </a:lnTo>
                    <a:lnTo>
                      <a:pt x="1990" y="852"/>
                    </a:lnTo>
                    <a:close/>
                    <a:moveTo>
                      <a:pt x="2001" y="845"/>
                    </a:moveTo>
                    <a:lnTo>
                      <a:pt x="2000" y="845"/>
                    </a:lnTo>
                    <a:lnTo>
                      <a:pt x="2000" y="847"/>
                    </a:lnTo>
                    <a:lnTo>
                      <a:pt x="2001" y="847"/>
                    </a:lnTo>
                    <a:lnTo>
                      <a:pt x="2001" y="847"/>
                    </a:lnTo>
                    <a:lnTo>
                      <a:pt x="2001" y="845"/>
                    </a:lnTo>
                    <a:lnTo>
                      <a:pt x="2001" y="845"/>
                    </a:lnTo>
                    <a:close/>
                    <a:moveTo>
                      <a:pt x="2450" y="841"/>
                    </a:moveTo>
                    <a:lnTo>
                      <a:pt x="2448" y="843"/>
                    </a:lnTo>
                    <a:lnTo>
                      <a:pt x="2446" y="843"/>
                    </a:lnTo>
                    <a:lnTo>
                      <a:pt x="2446" y="843"/>
                    </a:lnTo>
                    <a:lnTo>
                      <a:pt x="2446" y="843"/>
                    </a:lnTo>
                    <a:lnTo>
                      <a:pt x="2448" y="843"/>
                    </a:lnTo>
                    <a:lnTo>
                      <a:pt x="2450" y="841"/>
                    </a:lnTo>
                    <a:lnTo>
                      <a:pt x="2450" y="841"/>
                    </a:lnTo>
                    <a:close/>
                    <a:moveTo>
                      <a:pt x="907" y="828"/>
                    </a:moveTo>
                    <a:lnTo>
                      <a:pt x="905" y="830"/>
                    </a:lnTo>
                    <a:lnTo>
                      <a:pt x="905" y="830"/>
                    </a:lnTo>
                    <a:lnTo>
                      <a:pt x="907" y="832"/>
                    </a:lnTo>
                    <a:lnTo>
                      <a:pt x="907" y="832"/>
                    </a:lnTo>
                    <a:lnTo>
                      <a:pt x="909" y="832"/>
                    </a:lnTo>
                    <a:lnTo>
                      <a:pt x="909" y="830"/>
                    </a:lnTo>
                    <a:lnTo>
                      <a:pt x="909" y="830"/>
                    </a:lnTo>
                    <a:lnTo>
                      <a:pt x="907" y="828"/>
                    </a:lnTo>
                    <a:lnTo>
                      <a:pt x="907" y="828"/>
                    </a:lnTo>
                    <a:close/>
                    <a:moveTo>
                      <a:pt x="709" y="792"/>
                    </a:moveTo>
                    <a:lnTo>
                      <a:pt x="707" y="793"/>
                    </a:lnTo>
                    <a:lnTo>
                      <a:pt x="709" y="793"/>
                    </a:lnTo>
                    <a:lnTo>
                      <a:pt x="709" y="792"/>
                    </a:lnTo>
                    <a:close/>
                    <a:moveTo>
                      <a:pt x="797" y="792"/>
                    </a:moveTo>
                    <a:lnTo>
                      <a:pt x="795" y="792"/>
                    </a:lnTo>
                    <a:lnTo>
                      <a:pt x="791" y="795"/>
                    </a:lnTo>
                    <a:lnTo>
                      <a:pt x="789" y="799"/>
                    </a:lnTo>
                    <a:lnTo>
                      <a:pt x="788" y="804"/>
                    </a:lnTo>
                    <a:lnTo>
                      <a:pt x="788" y="806"/>
                    </a:lnTo>
                    <a:lnTo>
                      <a:pt x="788" y="808"/>
                    </a:lnTo>
                    <a:lnTo>
                      <a:pt x="793" y="817"/>
                    </a:lnTo>
                    <a:lnTo>
                      <a:pt x="799" y="826"/>
                    </a:lnTo>
                    <a:lnTo>
                      <a:pt x="806" y="834"/>
                    </a:lnTo>
                    <a:lnTo>
                      <a:pt x="808" y="836"/>
                    </a:lnTo>
                    <a:lnTo>
                      <a:pt x="810" y="836"/>
                    </a:lnTo>
                    <a:lnTo>
                      <a:pt x="813" y="836"/>
                    </a:lnTo>
                    <a:lnTo>
                      <a:pt x="815" y="834"/>
                    </a:lnTo>
                    <a:lnTo>
                      <a:pt x="821" y="830"/>
                    </a:lnTo>
                    <a:lnTo>
                      <a:pt x="824" y="825"/>
                    </a:lnTo>
                    <a:lnTo>
                      <a:pt x="826" y="819"/>
                    </a:lnTo>
                    <a:lnTo>
                      <a:pt x="824" y="814"/>
                    </a:lnTo>
                    <a:lnTo>
                      <a:pt x="819" y="808"/>
                    </a:lnTo>
                    <a:lnTo>
                      <a:pt x="815" y="804"/>
                    </a:lnTo>
                    <a:lnTo>
                      <a:pt x="802" y="793"/>
                    </a:lnTo>
                    <a:lnTo>
                      <a:pt x="801" y="792"/>
                    </a:lnTo>
                    <a:lnTo>
                      <a:pt x="797" y="792"/>
                    </a:lnTo>
                    <a:close/>
                    <a:moveTo>
                      <a:pt x="758" y="792"/>
                    </a:moveTo>
                    <a:lnTo>
                      <a:pt x="756" y="792"/>
                    </a:lnTo>
                    <a:lnTo>
                      <a:pt x="753" y="795"/>
                    </a:lnTo>
                    <a:lnTo>
                      <a:pt x="749" y="799"/>
                    </a:lnTo>
                    <a:lnTo>
                      <a:pt x="747" y="801"/>
                    </a:lnTo>
                    <a:lnTo>
                      <a:pt x="747" y="804"/>
                    </a:lnTo>
                    <a:lnTo>
                      <a:pt x="749" y="806"/>
                    </a:lnTo>
                    <a:lnTo>
                      <a:pt x="753" y="808"/>
                    </a:lnTo>
                    <a:lnTo>
                      <a:pt x="756" y="808"/>
                    </a:lnTo>
                    <a:lnTo>
                      <a:pt x="758" y="806"/>
                    </a:lnTo>
                    <a:lnTo>
                      <a:pt x="758" y="806"/>
                    </a:lnTo>
                    <a:lnTo>
                      <a:pt x="758" y="804"/>
                    </a:lnTo>
                    <a:lnTo>
                      <a:pt x="756" y="803"/>
                    </a:lnTo>
                    <a:lnTo>
                      <a:pt x="756" y="801"/>
                    </a:lnTo>
                    <a:lnTo>
                      <a:pt x="756" y="799"/>
                    </a:lnTo>
                    <a:lnTo>
                      <a:pt x="758" y="797"/>
                    </a:lnTo>
                    <a:lnTo>
                      <a:pt x="760" y="793"/>
                    </a:lnTo>
                    <a:lnTo>
                      <a:pt x="760" y="792"/>
                    </a:lnTo>
                    <a:lnTo>
                      <a:pt x="758" y="792"/>
                    </a:lnTo>
                    <a:lnTo>
                      <a:pt x="758" y="792"/>
                    </a:lnTo>
                    <a:close/>
                    <a:moveTo>
                      <a:pt x="753" y="777"/>
                    </a:moveTo>
                    <a:lnTo>
                      <a:pt x="751" y="777"/>
                    </a:lnTo>
                    <a:lnTo>
                      <a:pt x="753" y="779"/>
                    </a:lnTo>
                    <a:lnTo>
                      <a:pt x="753" y="777"/>
                    </a:lnTo>
                    <a:close/>
                    <a:moveTo>
                      <a:pt x="771" y="770"/>
                    </a:moveTo>
                    <a:lnTo>
                      <a:pt x="769" y="770"/>
                    </a:lnTo>
                    <a:lnTo>
                      <a:pt x="769" y="771"/>
                    </a:lnTo>
                    <a:lnTo>
                      <a:pt x="769" y="771"/>
                    </a:lnTo>
                    <a:lnTo>
                      <a:pt x="771" y="773"/>
                    </a:lnTo>
                    <a:lnTo>
                      <a:pt x="771" y="771"/>
                    </a:lnTo>
                    <a:lnTo>
                      <a:pt x="771" y="771"/>
                    </a:lnTo>
                    <a:lnTo>
                      <a:pt x="771" y="770"/>
                    </a:lnTo>
                    <a:lnTo>
                      <a:pt x="771" y="770"/>
                    </a:lnTo>
                    <a:close/>
                    <a:moveTo>
                      <a:pt x="865" y="768"/>
                    </a:moveTo>
                    <a:lnTo>
                      <a:pt x="863" y="771"/>
                    </a:lnTo>
                    <a:lnTo>
                      <a:pt x="859" y="773"/>
                    </a:lnTo>
                    <a:lnTo>
                      <a:pt x="854" y="775"/>
                    </a:lnTo>
                    <a:lnTo>
                      <a:pt x="852" y="775"/>
                    </a:lnTo>
                    <a:lnTo>
                      <a:pt x="850" y="779"/>
                    </a:lnTo>
                    <a:lnTo>
                      <a:pt x="852" y="781"/>
                    </a:lnTo>
                    <a:lnTo>
                      <a:pt x="854" y="786"/>
                    </a:lnTo>
                    <a:lnTo>
                      <a:pt x="856" y="790"/>
                    </a:lnTo>
                    <a:lnTo>
                      <a:pt x="861" y="793"/>
                    </a:lnTo>
                    <a:lnTo>
                      <a:pt x="865" y="795"/>
                    </a:lnTo>
                    <a:lnTo>
                      <a:pt x="868" y="801"/>
                    </a:lnTo>
                    <a:lnTo>
                      <a:pt x="870" y="806"/>
                    </a:lnTo>
                    <a:lnTo>
                      <a:pt x="870" y="808"/>
                    </a:lnTo>
                    <a:lnTo>
                      <a:pt x="874" y="808"/>
                    </a:lnTo>
                    <a:lnTo>
                      <a:pt x="876" y="808"/>
                    </a:lnTo>
                    <a:lnTo>
                      <a:pt x="876" y="806"/>
                    </a:lnTo>
                    <a:lnTo>
                      <a:pt x="878" y="804"/>
                    </a:lnTo>
                    <a:lnTo>
                      <a:pt x="879" y="801"/>
                    </a:lnTo>
                    <a:lnTo>
                      <a:pt x="879" y="797"/>
                    </a:lnTo>
                    <a:lnTo>
                      <a:pt x="878" y="792"/>
                    </a:lnTo>
                    <a:lnTo>
                      <a:pt x="872" y="786"/>
                    </a:lnTo>
                    <a:lnTo>
                      <a:pt x="868" y="779"/>
                    </a:lnTo>
                    <a:lnTo>
                      <a:pt x="867" y="771"/>
                    </a:lnTo>
                    <a:lnTo>
                      <a:pt x="865" y="768"/>
                    </a:lnTo>
                    <a:close/>
                    <a:moveTo>
                      <a:pt x="714" y="757"/>
                    </a:moveTo>
                    <a:lnTo>
                      <a:pt x="712" y="757"/>
                    </a:lnTo>
                    <a:lnTo>
                      <a:pt x="712" y="759"/>
                    </a:lnTo>
                    <a:lnTo>
                      <a:pt x="712" y="760"/>
                    </a:lnTo>
                    <a:lnTo>
                      <a:pt x="714" y="760"/>
                    </a:lnTo>
                    <a:lnTo>
                      <a:pt x="718" y="760"/>
                    </a:lnTo>
                    <a:lnTo>
                      <a:pt x="720" y="762"/>
                    </a:lnTo>
                    <a:lnTo>
                      <a:pt x="722" y="762"/>
                    </a:lnTo>
                    <a:lnTo>
                      <a:pt x="720" y="760"/>
                    </a:lnTo>
                    <a:lnTo>
                      <a:pt x="718" y="759"/>
                    </a:lnTo>
                    <a:lnTo>
                      <a:pt x="714" y="757"/>
                    </a:lnTo>
                    <a:close/>
                    <a:moveTo>
                      <a:pt x="472" y="746"/>
                    </a:moveTo>
                    <a:lnTo>
                      <a:pt x="470" y="747"/>
                    </a:lnTo>
                    <a:lnTo>
                      <a:pt x="472" y="747"/>
                    </a:lnTo>
                    <a:lnTo>
                      <a:pt x="472" y="746"/>
                    </a:lnTo>
                    <a:close/>
                    <a:moveTo>
                      <a:pt x="766" y="742"/>
                    </a:moveTo>
                    <a:lnTo>
                      <a:pt x="766" y="742"/>
                    </a:lnTo>
                    <a:lnTo>
                      <a:pt x="764" y="742"/>
                    </a:lnTo>
                    <a:lnTo>
                      <a:pt x="769" y="746"/>
                    </a:lnTo>
                    <a:lnTo>
                      <a:pt x="769" y="746"/>
                    </a:lnTo>
                    <a:lnTo>
                      <a:pt x="771" y="744"/>
                    </a:lnTo>
                    <a:lnTo>
                      <a:pt x="769" y="744"/>
                    </a:lnTo>
                    <a:lnTo>
                      <a:pt x="769" y="742"/>
                    </a:lnTo>
                    <a:lnTo>
                      <a:pt x="766" y="742"/>
                    </a:lnTo>
                    <a:close/>
                    <a:moveTo>
                      <a:pt x="843" y="725"/>
                    </a:moveTo>
                    <a:lnTo>
                      <a:pt x="843" y="727"/>
                    </a:lnTo>
                    <a:lnTo>
                      <a:pt x="843" y="729"/>
                    </a:lnTo>
                    <a:lnTo>
                      <a:pt x="845" y="731"/>
                    </a:lnTo>
                    <a:lnTo>
                      <a:pt x="846" y="731"/>
                    </a:lnTo>
                    <a:lnTo>
                      <a:pt x="846" y="731"/>
                    </a:lnTo>
                    <a:lnTo>
                      <a:pt x="848" y="731"/>
                    </a:lnTo>
                    <a:lnTo>
                      <a:pt x="846" y="729"/>
                    </a:lnTo>
                    <a:lnTo>
                      <a:pt x="846" y="727"/>
                    </a:lnTo>
                    <a:lnTo>
                      <a:pt x="845" y="725"/>
                    </a:lnTo>
                    <a:lnTo>
                      <a:pt x="843" y="725"/>
                    </a:lnTo>
                    <a:close/>
                    <a:moveTo>
                      <a:pt x="723" y="707"/>
                    </a:moveTo>
                    <a:lnTo>
                      <a:pt x="723" y="707"/>
                    </a:lnTo>
                    <a:lnTo>
                      <a:pt x="723" y="709"/>
                    </a:lnTo>
                    <a:lnTo>
                      <a:pt x="722" y="711"/>
                    </a:lnTo>
                    <a:lnTo>
                      <a:pt x="723" y="713"/>
                    </a:lnTo>
                    <a:lnTo>
                      <a:pt x="727" y="714"/>
                    </a:lnTo>
                    <a:lnTo>
                      <a:pt x="727" y="714"/>
                    </a:lnTo>
                    <a:lnTo>
                      <a:pt x="729" y="714"/>
                    </a:lnTo>
                    <a:lnTo>
                      <a:pt x="731" y="713"/>
                    </a:lnTo>
                    <a:lnTo>
                      <a:pt x="731" y="713"/>
                    </a:lnTo>
                    <a:lnTo>
                      <a:pt x="731" y="711"/>
                    </a:lnTo>
                    <a:lnTo>
                      <a:pt x="729" y="709"/>
                    </a:lnTo>
                    <a:lnTo>
                      <a:pt x="727" y="707"/>
                    </a:lnTo>
                    <a:lnTo>
                      <a:pt x="723" y="707"/>
                    </a:lnTo>
                    <a:close/>
                    <a:moveTo>
                      <a:pt x="789" y="663"/>
                    </a:moveTo>
                    <a:lnTo>
                      <a:pt x="791" y="663"/>
                    </a:lnTo>
                    <a:lnTo>
                      <a:pt x="791" y="665"/>
                    </a:lnTo>
                    <a:lnTo>
                      <a:pt x="791" y="665"/>
                    </a:lnTo>
                    <a:lnTo>
                      <a:pt x="793" y="665"/>
                    </a:lnTo>
                    <a:lnTo>
                      <a:pt x="791" y="665"/>
                    </a:lnTo>
                    <a:lnTo>
                      <a:pt x="791" y="663"/>
                    </a:lnTo>
                    <a:lnTo>
                      <a:pt x="789" y="663"/>
                    </a:lnTo>
                    <a:close/>
                    <a:moveTo>
                      <a:pt x="797" y="597"/>
                    </a:moveTo>
                    <a:lnTo>
                      <a:pt x="795" y="599"/>
                    </a:lnTo>
                    <a:lnTo>
                      <a:pt x="795" y="600"/>
                    </a:lnTo>
                    <a:lnTo>
                      <a:pt x="795" y="600"/>
                    </a:lnTo>
                    <a:lnTo>
                      <a:pt x="795" y="600"/>
                    </a:lnTo>
                    <a:lnTo>
                      <a:pt x="795" y="600"/>
                    </a:lnTo>
                    <a:lnTo>
                      <a:pt x="797" y="597"/>
                    </a:lnTo>
                    <a:close/>
                    <a:moveTo>
                      <a:pt x="716" y="549"/>
                    </a:moveTo>
                    <a:lnTo>
                      <a:pt x="714" y="551"/>
                    </a:lnTo>
                    <a:lnTo>
                      <a:pt x="714" y="551"/>
                    </a:lnTo>
                    <a:lnTo>
                      <a:pt x="712" y="555"/>
                    </a:lnTo>
                    <a:lnTo>
                      <a:pt x="711" y="556"/>
                    </a:lnTo>
                    <a:lnTo>
                      <a:pt x="711" y="558"/>
                    </a:lnTo>
                    <a:lnTo>
                      <a:pt x="712" y="560"/>
                    </a:lnTo>
                    <a:lnTo>
                      <a:pt x="712" y="560"/>
                    </a:lnTo>
                    <a:lnTo>
                      <a:pt x="714" y="560"/>
                    </a:lnTo>
                    <a:lnTo>
                      <a:pt x="716" y="558"/>
                    </a:lnTo>
                    <a:lnTo>
                      <a:pt x="716" y="556"/>
                    </a:lnTo>
                    <a:lnTo>
                      <a:pt x="716" y="555"/>
                    </a:lnTo>
                    <a:lnTo>
                      <a:pt x="714" y="551"/>
                    </a:lnTo>
                    <a:lnTo>
                      <a:pt x="714" y="551"/>
                    </a:lnTo>
                    <a:lnTo>
                      <a:pt x="716" y="549"/>
                    </a:lnTo>
                    <a:close/>
                    <a:moveTo>
                      <a:pt x="1460" y="523"/>
                    </a:moveTo>
                    <a:lnTo>
                      <a:pt x="1460" y="523"/>
                    </a:lnTo>
                    <a:lnTo>
                      <a:pt x="1460" y="525"/>
                    </a:lnTo>
                    <a:lnTo>
                      <a:pt x="1460" y="525"/>
                    </a:lnTo>
                    <a:lnTo>
                      <a:pt x="1462" y="527"/>
                    </a:lnTo>
                    <a:lnTo>
                      <a:pt x="1462" y="525"/>
                    </a:lnTo>
                    <a:lnTo>
                      <a:pt x="1460" y="523"/>
                    </a:lnTo>
                    <a:close/>
                    <a:moveTo>
                      <a:pt x="611" y="521"/>
                    </a:moveTo>
                    <a:lnTo>
                      <a:pt x="610" y="521"/>
                    </a:lnTo>
                    <a:lnTo>
                      <a:pt x="608" y="523"/>
                    </a:lnTo>
                    <a:lnTo>
                      <a:pt x="610" y="525"/>
                    </a:lnTo>
                    <a:lnTo>
                      <a:pt x="610" y="527"/>
                    </a:lnTo>
                    <a:lnTo>
                      <a:pt x="611" y="527"/>
                    </a:lnTo>
                    <a:lnTo>
                      <a:pt x="611" y="527"/>
                    </a:lnTo>
                    <a:lnTo>
                      <a:pt x="613" y="527"/>
                    </a:lnTo>
                    <a:lnTo>
                      <a:pt x="615" y="525"/>
                    </a:lnTo>
                    <a:lnTo>
                      <a:pt x="615" y="523"/>
                    </a:lnTo>
                    <a:lnTo>
                      <a:pt x="613" y="521"/>
                    </a:lnTo>
                    <a:lnTo>
                      <a:pt x="611" y="521"/>
                    </a:lnTo>
                    <a:close/>
                    <a:moveTo>
                      <a:pt x="639" y="510"/>
                    </a:moveTo>
                    <a:lnTo>
                      <a:pt x="639" y="510"/>
                    </a:lnTo>
                    <a:lnTo>
                      <a:pt x="637" y="512"/>
                    </a:lnTo>
                    <a:lnTo>
                      <a:pt x="635" y="512"/>
                    </a:lnTo>
                    <a:lnTo>
                      <a:pt x="635" y="514"/>
                    </a:lnTo>
                    <a:lnTo>
                      <a:pt x="635" y="514"/>
                    </a:lnTo>
                    <a:lnTo>
                      <a:pt x="637" y="514"/>
                    </a:lnTo>
                    <a:lnTo>
                      <a:pt x="637" y="512"/>
                    </a:lnTo>
                    <a:lnTo>
                      <a:pt x="637" y="512"/>
                    </a:lnTo>
                    <a:lnTo>
                      <a:pt x="639" y="510"/>
                    </a:lnTo>
                    <a:lnTo>
                      <a:pt x="639" y="510"/>
                    </a:lnTo>
                    <a:close/>
                    <a:moveTo>
                      <a:pt x="670" y="499"/>
                    </a:moveTo>
                    <a:lnTo>
                      <a:pt x="670" y="501"/>
                    </a:lnTo>
                    <a:lnTo>
                      <a:pt x="668" y="501"/>
                    </a:lnTo>
                    <a:lnTo>
                      <a:pt x="668" y="503"/>
                    </a:lnTo>
                    <a:lnTo>
                      <a:pt x="666" y="507"/>
                    </a:lnTo>
                    <a:lnTo>
                      <a:pt x="666" y="512"/>
                    </a:lnTo>
                    <a:lnTo>
                      <a:pt x="666" y="512"/>
                    </a:lnTo>
                    <a:lnTo>
                      <a:pt x="668" y="512"/>
                    </a:lnTo>
                    <a:lnTo>
                      <a:pt x="668" y="512"/>
                    </a:lnTo>
                    <a:lnTo>
                      <a:pt x="668" y="503"/>
                    </a:lnTo>
                    <a:lnTo>
                      <a:pt x="670" y="501"/>
                    </a:lnTo>
                    <a:lnTo>
                      <a:pt x="670" y="501"/>
                    </a:lnTo>
                    <a:lnTo>
                      <a:pt x="670" y="499"/>
                    </a:lnTo>
                    <a:lnTo>
                      <a:pt x="670" y="499"/>
                    </a:lnTo>
                    <a:close/>
                    <a:moveTo>
                      <a:pt x="1440" y="483"/>
                    </a:moveTo>
                    <a:lnTo>
                      <a:pt x="1438" y="483"/>
                    </a:lnTo>
                    <a:lnTo>
                      <a:pt x="1436" y="485"/>
                    </a:lnTo>
                    <a:lnTo>
                      <a:pt x="1436" y="485"/>
                    </a:lnTo>
                    <a:lnTo>
                      <a:pt x="1436" y="487"/>
                    </a:lnTo>
                    <a:lnTo>
                      <a:pt x="1441" y="494"/>
                    </a:lnTo>
                    <a:lnTo>
                      <a:pt x="1449" y="501"/>
                    </a:lnTo>
                    <a:lnTo>
                      <a:pt x="1454" y="509"/>
                    </a:lnTo>
                    <a:lnTo>
                      <a:pt x="1454" y="509"/>
                    </a:lnTo>
                    <a:lnTo>
                      <a:pt x="1454" y="509"/>
                    </a:lnTo>
                    <a:lnTo>
                      <a:pt x="1456" y="505"/>
                    </a:lnTo>
                    <a:lnTo>
                      <a:pt x="1458" y="501"/>
                    </a:lnTo>
                    <a:lnTo>
                      <a:pt x="1458" y="498"/>
                    </a:lnTo>
                    <a:lnTo>
                      <a:pt x="1456" y="496"/>
                    </a:lnTo>
                    <a:lnTo>
                      <a:pt x="1452" y="490"/>
                    </a:lnTo>
                    <a:lnTo>
                      <a:pt x="1447" y="487"/>
                    </a:lnTo>
                    <a:lnTo>
                      <a:pt x="1443" y="483"/>
                    </a:lnTo>
                    <a:lnTo>
                      <a:pt x="1440" y="483"/>
                    </a:lnTo>
                    <a:close/>
                    <a:moveTo>
                      <a:pt x="1322" y="450"/>
                    </a:moveTo>
                    <a:lnTo>
                      <a:pt x="1320" y="450"/>
                    </a:lnTo>
                    <a:lnTo>
                      <a:pt x="1322" y="450"/>
                    </a:lnTo>
                    <a:lnTo>
                      <a:pt x="1322" y="450"/>
                    </a:lnTo>
                    <a:close/>
                    <a:moveTo>
                      <a:pt x="1506" y="413"/>
                    </a:moveTo>
                    <a:lnTo>
                      <a:pt x="1504" y="413"/>
                    </a:lnTo>
                    <a:lnTo>
                      <a:pt x="1502" y="415"/>
                    </a:lnTo>
                    <a:lnTo>
                      <a:pt x="1502" y="417"/>
                    </a:lnTo>
                    <a:lnTo>
                      <a:pt x="1502" y="419"/>
                    </a:lnTo>
                    <a:lnTo>
                      <a:pt x="1504" y="419"/>
                    </a:lnTo>
                    <a:lnTo>
                      <a:pt x="1506" y="417"/>
                    </a:lnTo>
                    <a:lnTo>
                      <a:pt x="1508" y="415"/>
                    </a:lnTo>
                    <a:lnTo>
                      <a:pt x="1506" y="413"/>
                    </a:lnTo>
                    <a:lnTo>
                      <a:pt x="1506" y="413"/>
                    </a:lnTo>
                    <a:close/>
                    <a:moveTo>
                      <a:pt x="3035" y="266"/>
                    </a:moveTo>
                    <a:lnTo>
                      <a:pt x="3028" y="268"/>
                    </a:lnTo>
                    <a:lnTo>
                      <a:pt x="3026" y="270"/>
                    </a:lnTo>
                    <a:lnTo>
                      <a:pt x="3026" y="272"/>
                    </a:lnTo>
                    <a:lnTo>
                      <a:pt x="3026" y="273"/>
                    </a:lnTo>
                    <a:lnTo>
                      <a:pt x="3028" y="273"/>
                    </a:lnTo>
                    <a:lnTo>
                      <a:pt x="3030" y="273"/>
                    </a:lnTo>
                    <a:lnTo>
                      <a:pt x="3037" y="270"/>
                    </a:lnTo>
                    <a:lnTo>
                      <a:pt x="3037" y="268"/>
                    </a:lnTo>
                    <a:lnTo>
                      <a:pt x="3037" y="268"/>
                    </a:lnTo>
                    <a:lnTo>
                      <a:pt x="3037" y="266"/>
                    </a:lnTo>
                    <a:lnTo>
                      <a:pt x="3035" y="266"/>
                    </a:lnTo>
                    <a:close/>
                    <a:moveTo>
                      <a:pt x="1770" y="226"/>
                    </a:moveTo>
                    <a:lnTo>
                      <a:pt x="1772" y="228"/>
                    </a:lnTo>
                    <a:lnTo>
                      <a:pt x="1772" y="228"/>
                    </a:lnTo>
                    <a:lnTo>
                      <a:pt x="1772" y="228"/>
                    </a:lnTo>
                    <a:lnTo>
                      <a:pt x="1774" y="228"/>
                    </a:lnTo>
                    <a:lnTo>
                      <a:pt x="1772" y="228"/>
                    </a:lnTo>
                    <a:lnTo>
                      <a:pt x="1772" y="226"/>
                    </a:lnTo>
                    <a:lnTo>
                      <a:pt x="1770" y="226"/>
                    </a:lnTo>
                    <a:close/>
                    <a:moveTo>
                      <a:pt x="2253" y="165"/>
                    </a:moveTo>
                    <a:lnTo>
                      <a:pt x="2251" y="165"/>
                    </a:lnTo>
                    <a:lnTo>
                      <a:pt x="2251" y="167"/>
                    </a:lnTo>
                    <a:lnTo>
                      <a:pt x="2255" y="171"/>
                    </a:lnTo>
                    <a:lnTo>
                      <a:pt x="2257" y="171"/>
                    </a:lnTo>
                    <a:lnTo>
                      <a:pt x="2260" y="171"/>
                    </a:lnTo>
                    <a:lnTo>
                      <a:pt x="2262" y="169"/>
                    </a:lnTo>
                    <a:lnTo>
                      <a:pt x="2262" y="167"/>
                    </a:lnTo>
                    <a:lnTo>
                      <a:pt x="2262" y="167"/>
                    </a:lnTo>
                    <a:lnTo>
                      <a:pt x="2262" y="165"/>
                    </a:lnTo>
                    <a:lnTo>
                      <a:pt x="2259" y="165"/>
                    </a:lnTo>
                    <a:lnTo>
                      <a:pt x="2253" y="165"/>
                    </a:lnTo>
                    <a:close/>
                    <a:moveTo>
                      <a:pt x="1682" y="158"/>
                    </a:moveTo>
                    <a:lnTo>
                      <a:pt x="1682" y="160"/>
                    </a:lnTo>
                    <a:lnTo>
                      <a:pt x="1682" y="160"/>
                    </a:lnTo>
                    <a:lnTo>
                      <a:pt x="1676" y="161"/>
                    </a:lnTo>
                    <a:lnTo>
                      <a:pt x="1673" y="163"/>
                    </a:lnTo>
                    <a:lnTo>
                      <a:pt x="1667" y="165"/>
                    </a:lnTo>
                    <a:lnTo>
                      <a:pt x="1662" y="165"/>
                    </a:lnTo>
                    <a:lnTo>
                      <a:pt x="1658" y="163"/>
                    </a:lnTo>
                    <a:lnTo>
                      <a:pt x="1654" y="161"/>
                    </a:lnTo>
                    <a:lnTo>
                      <a:pt x="1651" y="160"/>
                    </a:lnTo>
                    <a:lnTo>
                      <a:pt x="1651" y="160"/>
                    </a:lnTo>
                    <a:lnTo>
                      <a:pt x="1649" y="158"/>
                    </a:lnTo>
                    <a:lnTo>
                      <a:pt x="1651" y="160"/>
                    </a:lnTo>
                    <a:lnTo>
                      <a:pt x="1651" y="160"/>
                    </a:lnTo>
                    <a:lnTo>
                      <a:pt x="1653" y="165"/>
                    </a:lnTo>
                    <a:lnTo>
                      <a:pt x="1654" y="172"/>
                    </a:lnTo>
                    <a:lnTo>
                      <a:pt x="1656" y="178"/>
                    </a:lnTo>
                    <a:lnTo>
                      <a:pt x="1658" y="180"/>
                    </a:lnTo>
                    <a:lnTo>
                      <a:pt x="1662" y="182"/>
                    </a:lnTo>
                    <a:lnTo>
                      <a:pt x="1664" y="183"/>
                    </a:lnTo>
                    <a:lnTo>
                      <a:pt x="1667" y="185"/>
                    </a:lnTo>
                    <a:lnTo>
                      <a:pt x="1667" y="187"/>
                    </a:lnTo>
                    <a:lnTo>
                      <a:pt x="1673" y="191"/>
                    </a:lnTo>
                    <a:lnTo>
                      <a:pt x="1676" y="194"/>
                    </a:lnTo>
                    <a:lnTo>
                      <a:pt x="1678" y="196"/>
                    </a:lnTo>
                    <a:lnTo>
                      <a:pt x="1676" y="194"/>
                    </a:lnTo>
                    <a:lnTo>
                      <a:pt x="1673" y="191"/>
                    </a:lnTo>
                    <a:lnTo>
                      <a:pt x="1667" y="185"/>
                    </a:lnTo>
                    <a:lnTo>
                      <a:pt x="1667" y="185"/>
                    </a:lnTo>
                    <a:lnTo>
                      <a:pt x="1667" y="183"/>
                    </a:lnTo>
                    <a:lnTo>
                      <a:pt x="1669" y="180"/>
                    </a:lnTo>
                    <a:lnTo>
                      <a:pt x="1671" y="178"/>
                    </a:lnTo>
                    <a:lnTo>
                      <a:pt x="1675" y="176"/>
                    </a:lnTo>
                    <a:lnTo>
                      <a:pt x="1676" y="176"/>
                    </a:lnTo>
                    <a:lnTo>
                      <a:pt x="1678" y="176"/>
                    </a:lnTo>
                    <a:lnTo>
                      <a:pt x="1678" y="174"/>
                    </a:lnTo>
                    <a:lnTo>
                      <a:pt x="1682" y="160"/>
                    </a:lnTo>
                    <a:lnTo>
                      <a:pt x="1682" y="160"/>
                    </a:lnTo>
                    <a:lnTo>
                      <a:pt x="1682" y="158"/>
                    </a:lnTo>
                    <a:close/>
                    <a:moveTo>
                      <a:pt x="1741" y="139"/>
                    </a:moveTo>
                    <a:lnTo>
                      <a:pt x="1739" y="139"/>
                    </a:lnTo>
                    <a:lnTo>
                      <a:pt x="1741" y="139"/>
                    </a:lnTo>
                    <a:lnTo>
                      <a:pt x="1741" y="139"/>
                    </a:lnTo>
                    <a:close/>
                    <a:moveTo>
                      <a:pt x="2648" y="136"/>
                    </a:moveTo>
                    <a:lnTo>
                      <a:pt x="2648" y="137"/>
                    </a:lnTo>
                    <a:lnTo>
                      <a:pt x="2650" y="137"/>
                    </a:lnTo>
                    <a:lnTo>
                      <a:pt x="2652" y="139"/>
                    </a:lnTo>
                    <a:lnTo>
                      <a:pt x="2653" y="139"/>
                    </a:lnTo>
                    <a:lnTo>
                      <a:pt x="2653" y="139"/>
                    </a:lnTo>
                    <a:lnTo>
                      <a:pt x="2653" y="137"/>
                    </a:lnTo>
                    <a:lnTo>
                      <a:pt x="2652" y="137"/>
                    </a:lnTo>
                    <a:lnTo>
                      <a:pt x="2650" y="137"/>
                    </a:lnTo>
                    <a:lnTo>
                      <a:pt x="2650" y="136"/>
                    </a:lnTo>
                    <a:lnTo>
                      <a:pt x="2648" y="136"/>
                    </a:lnTo>
                    <a:close/>
                    <a:moveTo>
                      <a:pt x="1691" y="126"/>
                    </a:moveTo>
                    <a:lnTo>
                      <a:pt x="1691" y="126"/>
                    </a:lnTo>
                    <a:lnTo>
                      <a:pt x="1689" y="128"/>
                    </a:lnTo>
                    <a:lnTo>
                      <a:pt x="1689" y="130"/>
                    </a:lnTo>
                    <a:lnTo>
                      <a:pt x="1691" y="132"/>
                    </a:lnTo>
                    <a:lnTo>
                      <a:pt x="1693" y="136"/>
                    </a:lnTo>
                    <a:lnTo>
                      <a:pt x="1697" y="136"/>
                    </a:lnTo>
                    <a:lnTo>
                      <a:pt x="1700" y="136"/>
                    </a:lnTo>
                    <a:lnTo>
                      <a:pt x="1700" y="137"/>
                    </a:lnTo>
                    <a:lnTo>
                      <a:pt x="1700" y="137"/>
                    </a:lnTo>
                    <a:lnTo>
                      <a:pt x="1691" y="147"/>
                    </a:lnTo>
                    <a:lnTo>
                      <a:pt x="1689" y="150"/>
                    </a:lnTo>
                    <a:lnTo>
                      <a:pt x="1687" y="154"/>
                    </a:lnTo>
                    <a:lnTo>
                      <a:pt x="1686" y="154"/>
                    </a:lnTo>
                    <a:lnTo>
                      <a:pt x="1686" y="156"/>
                    </a:lnTo>
                    <a:lnTo>
                      <a:pt x="1686" y="154"/>
                    </a:lnTo>
                    <a:lnTo>
                      <a:pt x="1687" y="154"/>
                    </a:lnTo>
                    <a:lnTo>
                      <a:pt x="1689" y="154"/>
                    </a:lnTo>
                    <a:lnTo>
                      <a:pt x="1693" y="154"/>
                    </a:lnTo>
                    <a:lnTo>
                      <a:pt x="1700" y="147"/>
                    </a:lnTo>
                    <a:lnTo>
                      <a:pt x="1708" y="143"/>
                    </a:lnTo>
                    <a:lnTo>
                      <a:pt x="1710" y="141"/>
                    </a:lnTo>
                    <a:lnTo>
                      <a:pt x="1710" y="141"/>
                    </a:lnTo>
                    <a:lnTo>
                      <a:pt x="1708" y="139"/>
                    </a:lnTo>
                    <a:lnTo>
                      <a:pt x="1706" y="137"/>
                    </a:lnTo>
                    <a:lnTo>
                      <a:pt x="1700" y="137"/>
                    </a:lnTo>
                    <a:lnTo>
                      <a:pt x="1700" y="136"/>
                    </a:lnTo>
                    <a:lnTo>
                      <a:pt x="1700" y="136"/>
                    </a:lnTo>
                    <a:lnTo>
                      <a:pt x="1695" y="130"/>
                    </a:lnTo>
                    <a:lnTo>
                      <a:pt x="1693" y="126"/>
                    </a:lnTo>
                    <a:lnTo>
                      <a:pt x="1691" y="126"/>
                    </a:lnTo>
                    <a:close/>
                    <a:moveTo>
                      <a:pt x="1599" y="104"/>
                    </a:moveTo>
                    <a:lnTo>
                      <a:pt x="1599" y="104"/>
                    </a:lnTo>
                    <a:lnTo>
                      <a:pt x="1605" y="110"/>
                    </a:lnTo>
                    <a:lnTo>
                      <a:pt x="1605" y="110"/>
                    </a:lnTo>
                    <a:lnTo>
                      <a:pt x="1605" y="108"/>
                    </a:lnTo>
                    <a:lnTo>
                      <a:pt x="1601" y="104"/>
                    </a:lnTo>
                    <a:lnTo>
                      <a:pt x="1599" y="104"/>
                    </a:lnTo>
                    <a:close/>
                    <a:moveTo>
                      <a:pt x="2347" y="95"/>
                    </a:moveTo>
                    <a:lnTo>
                      <a:pt x="2347" y="97"/>
                    </a:lnTo>
                    <a:lnTo>
                      <a:pt x="2347" y="97"/>
                    </a:lnTo>
                    <a:lnTo>
                      <a:pt x="2347" y="110"/>
                    </a:lnTo>
                    <a:lnTo>
                      <a:pt x="2347" y="112"/>
                    </a:lnTo>
                    <a:lnTo>
                      <a:pt x="2347" y="112"/>
                    </a:lnTo>
                    <a:lnTo>
                      <a:pt x="2349" y="112"/>
                    </a:lnTo>
                    <a:lnTo>
                      <a:pt x="2349" y="112"/>
                    </a:lnTo>
                    <a:lnTo>
                      <a:pt x="2350" y="108"/>
                    </a:lnTo>
                    <a:lnTo>
                      <a:pt x="2352" y="104"/>
                    </a:lnTo>
                    <a:lnTo>
                      <a:pt x="2352" y="101"/>
                    </a:lnTo>
                    <a:lnTo>
                      <a:pt x="2350" y="99"/>
                    </a:lnTo>
                    <a:lnTo>
                      <a:pt x="2347" y="97"/>
                    </a:lnTo>
                    <a:lnTo>
                      <a:pt x="2349" y="97"/>
                    </a:lnTo>
                    <a:lnTo>
                      <a:pt x="2347" y="95"/>
                    </a:lnTo>
                    <a:close/>
                    <a:moveTo>
                      <a:pt x="2328" y="84"/>
                    </a:moveTo>
                    <a:lnTo>
                      <a:pt x="2325" y="84"/>
                    </a:lnTo>
                    <a:lnTo>
                      <a:pt x="2323" y="86"/>
                    </a:lnTo>
                    <a:lnTo>
                      <a:pt x="2321" y="90"/>
                    </a:lnTo>
                    <a:lnTo>
                      <a:pt x="2323" y="92"/>
                    </a:lnTo>
                    <a:lnTo>
                      <a:pt x="2325" y="93"/>
                    </a:lnTo>
                    <a:lnTo>
                      <a:pt x="2327" y="92"/>
                    </a:lnTo>
                    <a:lnTo>
                      <a:pt x="2327" y="92"/>
                    </a:lnTo>
                    <a:lnTo>
                      <a:pt x="2332" y="88"/>
                    </a:lnTo>
                    <a:lnTo>
                      <a:pt x="2332" y="86"/>
                    </a:lnTo>
                    <a:lnTo>
                      <a:pt x="2330" y="84"/>
                    </a:lnTo>
                    <a:lnTo>
                      <a:pt x="2328" y="84"/>
                    </a:lnTo>
                    <a:close/>
                    <a:moveTo>
                      <a:pt x="1783" y="68"/>
                    </a:moveTo>
                    <a:lnTo>
                      <a:pt x="1785" y="69"/>
                    </a:lnTo>
                    <a:lnTo>
                      <a:pt x="1787" y="69"/>
                    </a:lnTo>
                    <a:lnTo>
                      <a:pt x="1785" y="69"/>
                    </a:lnTo>
                    <a:lnTo>
                      <a:pt x="1783" y="68"/>
                    </a:lnTo>
                    <a:close/>
                    <a:moveTo>
                      <a:pt x="1632" y="31"/>
                    </a:moveTo>
                    <a:lnTo>
                      <a:pt x="1632" y="31"/>
                    </a:lnTo>
                    <a:lnTo>
                      <a:pt x="1634" y="31"/>
                    </a:lnTo>
                    <a:lnTo>
                      <a:pt x="1632" y="31"/>
                    </a:lnTo>
                    <a:close/>
                    <a:moveTo>
                      <a:pt x="1607" y="0"/>
                    </a:moveTo>
                    <a:lnTo>
                      <a:pt x="1612" y="0"/>
                    </a:lnTo>
                    <a:lnTo>
                      <a:pt x="1618" y="2"/>
                    </a:lnTo>
                    <a:lnTo>
                      <a:pt x="1623" y="3"/>
                    </a:lnTo>
                    <a:lnTo>
                      <a:pt x="1631" y="3"/>
                    </a:lnTo>
                    <a:lnTo>
                      <a:pt x="1634" y="5"/>
                    </a:lnTo>
                    <a:lnTo>
                      <a:pt x="1636" y="9"/>
                    </a:lnTo>
                    <a:lnTo>
                      <a:pt x="1638" y="13"/>
                    </a:lnTo>
                    <a:lnTo>
                      <a:pt x="1638" y="18"/>
                    </a:lnTo>
                    <a:lnTo>
                      <a:pt x="1638" y="20"/>
                    </a:lnTo>
                    <a:lnTo>
                      <a:pt x="1640" y="24"/>
                    </a:lnTo>
                    <a:lnTo>
                      <a:pt x="1642" y="24"/>
                    </a:lnTo>
                    <a:lnTo>
                      <a:pt x="1647" y="25"/>
                    </a:lnTo>
                    <a:lnTo>
                      <a:pt x="1651" y="27"/>
                    </a:lnTo>
                    <a:lnTo>
                      <a:pt x="1654" y="25"/>
                    </a:lnTo>
                    <a:lnTo>
                      <a:pt x="1664" y="24"/>
                    </a:lnTo>
                    <a:lnTo>
                      <a:pt x="1667" y="24"/>
                    </a:lnTo>
                    <a:lnTo>
                      <a:pt x="1671" y="27"/>
                    </a:lnTo>
                    <a:lnTo>
                      <a:pt x="1673" y="29"/>
                    </a:lnTo>
                    <a:lnTo>
                      <a:pt x="1675" y="40"/>
                    </a:lnTo>
                    <a:lnTo>
                      <a:pt x="1675" y="46"/>
                    </a:lnTo>
                    <a:lnTo>
                      <a:pt x="1675" y="51"/>
                    </a:lnTo>
                    <a:lnTo>
                      <a:pt x="1676" y="55"/>
                    </a:lnTo>
                    <a:lnTo>
                      <a:pt x="1678" y="57"/>
                    </a:lnTo>
                    <a:lnTo>
                      <a:pt x="1682" y="57"/>
                    </a:lnTo>
                    <a:lnTo>
                      <a:pt x="1684" y="57"/>
                    </a:lnTo>
                    <a:lnTo>
                      <a:pt x="1687" y="53"/>
                    </a:lnTo>
                    <a:lnTo>
                      <a:pt x="1689" y="51"/>
                    </a:lnTo>
                    <a:lnTo>
                      <a:pt x="1687" y="47"/>
                    </a:lnTo>
                    <a:lnTo>
                      <a:pt x="1686" y="44"/>
                    </a:lnTo>
                    <a:lnTo>
                      <a:pt x="1686" y="40"/>
                    </a:lnTo>
                    <a:lnTo>
                      <a:pt x="1684" y="38"/>
                    </a:lnTo>
                    <a:lnTo>
                      <a:pt x="1686" y="36"/>
                    </a:lnTo>
                    <a:lnTo>
                      <a:pt x="1687" y="35"/>
                    </a:lnTo>
                    <a:lnTo>
                      <a:pt x="1697" y="31"/>
                    </a:lnTo>
                    <a:lnTo>
                      <a:pt x="1708" y="27"/>
                    </a:lnTo>
                    <a:lnTo>
                      <a:pt x="1715" y="22"/>
                    </a:lnTo>
                    <a:lnTo>
                      <a:pt x="1721" y="20"/>
                    </a:lnTo>
                    <a:lnTo>
                      <a:pt x="1726" y="22"/>
                    </a:lnTo>
                    <a:lnTo>
                      <a:pt x="1730" y="24"/>
                    </a:lnTo>
                    <a:lnTo>
                      <a:pt x="1739" y="27"/>
                    </a:lnTo>
                    <a:lnTo>
                      <a:pt x="1746" y="31"/>
                    </a:lnTo>
                    <a:lnTo>
                      <a:pt x="1752" y="35"/>
                    </a:lnTo>
                    <a:lnTo>
                      <a:pt x="1757" y="38"/>
                    </a:lnTo>
                    <a:lnTo>
                      <a:pt x="1763" y="44"/>
                    </a:lnTo>
                    <a:lnTo>
                      <a:pt x="1765" y="46"/>
                    </a:lnTo>
                    <a:lnTo>
                      <a:pt x="1765" y="46"/>
                    </a:lnTo>
                    <a:lnTo>
                      <a:pt x="1766" y="44"/>
                    </a:lnTo>
                    <a:lnTo>
                      <a:pt x="1766" y="42"/>
                    </a:lnTo>
                    <a:lnTo>
                      <a:pt x="1766" y="42"/>
                    </a:lnTo>
                    <a:lnTo>
                      <a:pt x="1768" y="40"/>
                    </a:lnTo>
                    <a:lnTo>
                      <a:pt x="1772" y="40"/>
                    </a:lnTo>
                    <a:lnTo>
                      <a:pt x="1774" y="40"/>
                    </a:lnTo>
                    <a:lnTo>
                      <a:pt x="1777" y="46"/>
                    </a:lnTo>
                    <a:lnTo>
                      <a:pt x="1781" y="51"/>
                    </a:lnTo>
                    <a:lnTo>
                      <a:pt x="1785" y="55"/>
                    </a:lnTo>
                    <a:lnTo>
                      <a:pt x="1790" y="58"/>
                    </a:lnTo>
                    <a:lnTo>
                      <a:pt x="1792" y="58"/>
                    </a:lnTo>
                    <a:lnTo>
                      <a:pt x="1792" y="62"/>
                    </a:lnTo>
                    <a:lnTo>
                      <a:pt x="1796" y="68"/>
                    </a:lnTo>
                    <a:lnTo>
                      <a:pt x="1798" y="75"/>
                    </a:lnTo>
                    <a:lnTo>
                      <a:pt x="1801" y="82"/>
                    </a:lnTo>
                    <a:lnTo>
                      <a:pt x="1803" y="88"/>
                    </a:lnTo>
                    <a:lnTo>
                      <a:pt x="1805" y="95"/>
                    </a:lnTo>
                    <a:lnTo>
                      <a:pt x="1803" y="101"/>
                    </a:lnTo>
                    <a:lnTo>
                      <a:pt x="1801" y="108"/>
                    </a:lnTo>
                    <a:lnTo>
                      <a:pt x="1799" y="115"/>
                    </a:lnTo>
                    <a:lnTo>
                      <a:pt x="1798" y="123"/>
                    </a:lnTo>
                    <a:lnTo>
                      <a:pt x="1794" y="134"/>
                    </a:lnTo>
                    <a:lnTo>
                      <a:pt x="1790" y="145"/>
                    </a:lnTo>
                    <a:lnTo>
                      <a:pt x="1788" y="148"/>
                    </a:lnTo>
                    <a:lnTo>
                      <a:pt x="1788" y="152"/>
                    </a:lnTo>
                    <a:lnTo>
                      <a:pt x="1788" y="158"/>
                    </a:lnTo>
                    <a:lnTo>
                      <a:pt x="1787" y="161"/>
                    </a:lnTo>
                    <a:lnTo>
                      <a:pt x="1785" y="167"/>
                    </a:lnTo>
                    <a:lnTo>
                      <a:pt x="1783" y="174"/>
                    </a:lnTo>
                    <a:lnTo>
                      <a:pt x="1783" y="180"/>
                    </a:lnTo>
                    <a:lnTo>
                      <a:pt x="1783" y="183"/>
                    </a:lnTo>
                    <a:lnTo>
                      <a:pt x="1783" y="185"/>
                    </a:lnTo>
                    <a:lnTo>
                      <a:pt x="1781" y="187"/>
                    </a:lnTo>
                    <a:lnTo>
                      <a:pt x="1781" y="189"/>
                    </a:lnTo>
                    <a:lnTo>
                      <a:pt x="1777" y="191"/>
                    </a:lnTo>
                    <a:lnTo>
                      <a:pt x="1776" y="193"/>
                    </a:lnTo>
                    <a:lnTo>
                      <a:pt x="1774" y="194"/>
                    </a:lnTo>
                    <a:lnTo>
                      <a:pt x="1774" y="196"/>
                    </a:lnTo>
                    <a:lnTo>
                      <a:pt x="1772" y="204"/>
                    </a:lnTo>
                    <a:lnTo>
                      <a:pt x="1770" y="209"/>
                    </a:lnTo>
                    <a:lnTo>
                      <a:pt x="1770" y="213"/>
                    </a:lnTo>
                    <a:lnTo>
                      <a:pt x="1770" y="213"/>
                    </a:lnTo>
                    <a:lnTo>
                      <a:pt x="1774" y="213"/>
                    </a:lnTo>
                    <a:lnTo>
                      <a:pt x="1781" y="213"/>
                    </a:lnTo>
                    <a:lnTo>
                      <a:pt x="1787" y="209"/>
                    </a:lnTo>
                    <a:lnTo>
                      <a:pt x="1792" y="205"/>
                    </a:lnTo>
                    <a:lnTo>
                      <a:pt x="1796" y="200"/>
                    </a:lnTo>
                    <a:lnTo>
                      <a:pt x="1799" y="194"/>
                    </a:lnTo>
                    <a:lnTo>
                      <a:pt x="1805" y="187"/>
                    </a:lnTo>
                    <a:lnTo>
                      <a:pt x="1807" y="187"/>
                    </a:lnTo>
                    <a:lnTo>
                      <a:pt x="1807" y="185"/>
                    </a:lnTo>
                    <a:lnTo>
                      <a:pt x="1807" y="182"/>
                    </a:lnTo>
                    <a:lnTo>
                      <a:pt x="1809" y="182"/>
                    </a:lnTo>
                    <a:lnTo>
                      <a:pt x="1809" y="182"/>
                    </a:lnTo>
                    <a:lnTo>
                      <a:pt x="1811" y="180"/>
                    </a:lnTo>
                    <a:lnTo>
                      <a:pt x="1812" y="178"/>
                    </a:lnTo>
                    <a:lnTo>
                      <a:pt x="1811" y="176"/>
                    </a:lnTo>
                    <a:lnTo>
                      <a:pt x="1811" y="178"/>
                    </a:lnTo>
                    <a:lnTo>
                      <a:pt x="1809" y="178"/>
                    </a:lnTo>
                    <a:lnTo>
                      <a:pt x="1809" y="182"/>
                    </a:lnTo>
                    <a:lnTo>
                      <a:pt x="1807" y="182"/>
                    </a:lnTo>
                    <a:lnTo>
                      <a:pt x="1807" y="182"/>
                    </a:lnTo>
                    <a:lnTo>
                      <a:pt x="1803" y="182"/>
                    </a:lnTo>
                    <a:lnTo>
                      <a:pt x="1799" y="180"/>
                    </a:lnTo>
                    <a:lnTo>
                      <a:pt x="1798" y="178"/>
                    </a:lnTo>
                    <a:lnTo>
                      <a:pt x="1796" y="176"/>
                    </a:lnTo>
                    <a:lnTo>
                      <a:pt x="1796" y="172"/>
                    </a:lnTo>
                    <a:lnTo>
                      <a:pt x="1796" y="167"/>
                    </a:lnTo>
                    <a:lnTo>
                      <a:pt x="1798" y="163"/>
                    </a:lnTo>
                    <a:lnTo>
                      <a:pt x="1801" y="161"/>
                    </a:lnTo>
                    <a:lnTo>
                      <a:pt x="1805" y="161"/>
                    </a:lnTo>
                    <a:lnTo>
                      <a:pt x="1811" y="161"/>
                    </a:lnTo>
                    <a:lnTo>
                      <a:pt x="1816" y="160"/>
                    </a:lnTo>
                    <a:lnTo>
                      <a:pt x="1818" y="158"/>
                    </a:lnTo>
                    <a:lnTo>
                      <a:pt x="1820" y="160"/>
                    </a:lnTo>
                    <a:lnTo>
                      <a:pt x="1820" y="161"/>
                    </a:lnTo>
                    <a:lnTo>
                      <a:pt x="1823" y="165"/>
                    </a:lnTo>
                    <a:lnTo>
                      <a:pt x="1825" y="169"/>
                    </a:lnTo>
                    <a:lnTo>
                      <a:pt x="1829" y="171"/>
                    </a:lnTo>
                    <a:lnTo>
                      <a:pt x="1833" y="171"/>
                    </a:lnTo>
                    <a:lnTo>
                      <a:pt x="1836" y="171"/>
                    </a:lnTo>
                    <a:lnTo>
                      <a:pt x="1840" y="167"/>
                    </a:lnTo>
                    <a:lnTo>
                      <a:pt x="1844" y="163"/>
                    </a:lnTo>
                    <a:lnTo>
                      <a:pt x="1844" y="160"/>
                    </a:lnTo>
                    <a:lnTo>
                      <a:pt x="1845" y="160"/>
                    </a:lnTo>
                    <a:lnTo>
                      <a:pt x="1860" y="167"/>
                    </a:lnTo>
                    <a:lnTo>
                      <a:pt x="1866" y="161"/>
                    </a:lnTo>
                    <a:lnTo>
                      <a:pt x="1873" y="158"/>
                    </a:lnTo>
                    <a:lnTo>
                      <a:pt x="1878" y="156"/>
                    </a:lnTo>
                    <a:lnTo>
                      <a:pt x="1886" y="154"/>
                    </a:lnTo>
                    <a:lnTo>
                      <a:pt x="1921" y="147"/>
                    </a:lnTo>
                    <a:lnTo>
                      <a:pt x="1924" y="147"/>
                    </a:lnTo>
                    <a:lnTo>
                      <a:pt x="1928" y="148"/>
                    </a:lnTo>
                    <a:lnTo>
                      <a:pt x="1930" y="152"/>
                    </a:lnTo>
                    <a:lnTo>
                      <a:pt x="1930" y="156"/>
                    </a:lnTo>
                    <a:lnTo>
                      <a:pt x="1932" y="161"/>
                    </a:lnTo>
                    <a:lnTo>
                      <a:pt x="1935" y="165"/>
                    </a:lnTo>
                    <a:lnTo>
                      <a:pt x="1939" y="167"/>
                    </a:lnTo>
                    <a:lnTo>
                      <a:pt x="1945" y="167"/>
                    </a:lnTo>
                    <a:lnTo>
                      <a:pt x="1950" y="163"/>
                    </a:lnTo>
                    <a:lnTo>
                      <a:pt x="1954" y="161"/>
                    </a:lnTo>
                    <a:lnTo>
                      <a:pt x="1956" y="161"/>
                    </a:lnTo>
                    <a:lnTo>
                      <a:pt x="1956" y="161"/>
                    </a:lnTo>
                    <a:lnTo>
                      <a:pt x="1959" y="163"/>
                    </a:lnTo>
                    <a:lnTo>
                      <a:pt x="1963" y="167"/>
                    </a:lnTo>
                    <a:lnTo>
                      <a:pt x="1968" y="169"/>
                    </a:lnTo>
                    <a:lnTo>
                      <a:pt x="1976" y="167"/>
                    </a:lnTo>
                    <a:lnTo>
                      <a:pt x="1989" y="161"/>
                    </a:lnTo>
                    <a:lnTo>
                      <a:pt x="2001" y="156"/>
                    </a:lnTo>
                    <a:lnTo>
                      <a:pt x="2003" y="154"/>
                    </a:lnTo>
                    <a:lnTo>
                      <a:pt x="2003" y="152"/>
                    </a:lnTo>
                    <a:lnTo>
                      <a:pt x="2003" y="150"/>
                    </a:lnTo>
                    <a:lnTo>
                      <a:pt x="1998" y="143"/>
                    </a:lnTo>
                    <a:lnTo>
                      <a:pt x="1994" y="136"/>
                    </a:lnTo>
                    <a:lnTo>
                      <a:pt x="1992" y="130"/>
                    </a:lnTo>
                    <a:lnTo>
                      <a:pt x="1994" y="126"/>
                    </a:lnTo>
                    <a:lnTo>
                      <a:pt x="1998" y="123"/>
                    </a:lnTo>
                    <a:lnTo>
                      <a:pt x="2001" y="121"/>
                    </a:lnTo>
                    <a:lnTo>
                      <a:pt x="2005" y="119"/>
                    </a:lnTo>
                    <a:lnTo>
                      <a:pt x="2014" y="117"/>
                    </a:lnTo>
                    <a:lnTo>
                      <a:pt x="2024" y="119"/>
                    </a:lnTo>
                    <a:lnTo>
                      <a:pt x="2033" y="121"/>
                    </a:lnTo>
                    <a:lnTo>
                      <a:pt x="2038" y="121"/>
                    </a:lnTo>
                    <a:lnTo>
                      <a:pt x="2040" y="121"/>
                    </a:lnTo>
                    <a:lnTo>
                      <a:pt x="2044" y="119"/>
                    </a:lnTo>
                    <a:lnTo>
                      <a:pt x="2046" y="117"/>
                    </a:lnTo>
                    <a:lnTo>
                      <a:pt x="2047" y="117"/>
                    </a:lnTo>
                    <a:lnTo>
                      <a:pt x="2058" y="119"/>
                    </a:lnTo>
                    <a:lnTo>
                      <a:pt x="2071" y="123"/>
                    </a:lnTo>
                    <a:lnTo>
                      <a:pt x="2079" y="126"/>
                    </a:lnTo>
                    <a:lnTo>
                      <a:pt x="2088" y="136"/>
                    </a:lnTo>
                    <a:lnTo>
                      <a:pt x="2097" y="145"/>
                    </a:lnTo>
                    <a:lnTo>
                      <a:pt x="2099" y="147"/>
                    </a:lnTo>
                    <a:lnTo>
                      <a:pt x="2099" y="150"/>
                    </a:lnTo>
                    <a:lnTo>
                      <a:pt x="2097" y="152"/>
                    </a:lnTo>
                    <a:lnTo>
                      <a:pt x="2097" y="156"/>
                    </a:lnTo>
                    <a:lnTo>
                      <a:pt x="2099" y="156"/>
                    </a:lnTo>
                    <a:lnTo>
                      <a:pt x="2101" y="158"/>
                    </a:lnTo>
                    <a:lnTo>
                      <a:pt x="2104" y="158"/>
                    </a:lnTo>
                    <a:lnTo>
                      <a:pt x="2108" y="158"/>
                    </a:lnTo>
                    <a:lnTo>
                      <a:pt x="2112" y="160"/>
                    </a:lnTo>
                    <a:lnTo>
                      <a:pt x="2114" y="165"/>
                    </a:lnTo>
                    <a:lnTo>
                      <a:pt x="2117" y="169"/>
                    </a:lnTo>
                    <a:lnTo>
                      <a:pt x="2119" y="174"/>
                    </a:lnTo>
                    <a:lnTo>
                      <a:pt x="2117" y="176"/>
                    </a:lnTo>
                    <a:lnTo>
                      <a:pt x="2117" y="178"/>
                    </a:lnTo>
                    <a:lnTo>
                      <a:pt x="2114" y="180"/>
                    </a:lnTo>
                    <a:lnTo>
                      <a:pt x="2110" y="182"/>
                    </a:lnTo>
                    <a:lnTo>
                      <a:pt x="2110" y="182"/>
                    </a:lnTo>
                    <a:lnTo>
                      <a:pt x="2108" y="182"/>
                    </a:lnTo>
                    <a:lnTo>
                      <a:pt x="2106" y="180"/>
                    </a:lnTo>
                    <a:lnTo>
                      <a:pt x="2104" y="180"/>
                    </a:lnTo>
                    <a:lnTo>
                      <a:pt x="2104" y="180"/>
                    </a:lnTo>
                    <a:lnTo>
                      <a:pt x="2106" y="182"/>
                    </a:lnTo>
                    <a:lnTo>
                      <a:pt x="2106" y="182"/>
                    </a:lnTo>
                    <a:lnTo>
                      <a:pt x="2108" y="182"/>
                    </a:lnTo>
                    <a:lnTo>
                      <a:pt x="2110" y="182"/>
                    </a:lnTo>
                    <a:lnTo>
                      <a:pt x="2110" y="182"/>
                    </a:lnTo>
                    <a:lnTo>
                      <a:pt x="2112" y="185"/>
                    </a:lnTo>
                    <a:lnTo>
                      <a:pt x="2112" y="187"/>
                    </a:lnTo>
                    <a:lnTo>
                      <a:pt x="2115" y="189"/>
                    </a:lnTo>
                    <a:lnTo>
                      <a:pt x="2119" y="189"/>
                    </a:lnTo>
                    <a:lnTo>
                      <a:pt x="2123" y="187"/>
                    </a:lnTo>
                    <a:lnTo>
                      <a:pt x="2125" y="185"/>
                    </a:lnTo>
                    <a:lnTo>
                      <a:pt x="2126" y="185"/>
                    </a:lnTo>
                    <a:lnTo>
                      <a:pt x="2128" y="187"/>
                    </a:lnTo>
                    <a:lnTo>
                      <a:pt x="2130" y="191"/>
                    </a:lnTo>
                    <a:lnTo>
                      <a:pt x="2130" y="191"/>
                    </a:lnTo>
                    <a:lnTo>
                      <a:pt x="2130" y="193"/>
                    </a:lnTo>
                    <a:lnTo>
                      <a:pt x="2139" y="200"/>
                    </a:lnTo>
                    <a:lnTo>
                      <a:pt x="2150" y="209"/>
                    </a:lnTo>
                    <a:lnTo>
                      <a:pt x="2163" y="215"/>
                    </a:lnTo>
                    <a:lnTo>
                      <a:pt x="2169" y="216"/>
                    </a:lnTo>
                    <a:lnTo>
                      <a:pt x="2176" y="216"/>
                    </a:lnTo>
                    <a:lnTo>
                      <a:pt x="2178" y="216"/>
                    </a:lnTo>
                    <a:lnTo>
                      <a:pt x="2180" y="216"/>
                    </a:lnTo>
                    <a:lnTo>
                      <a:pt x="2180" y="213"/>
                    </a:lnTo>
                    <a:lnTo>
                      <a:pt x="2178" y="205"/>
                    </a:lnTo>
                    <a:lnTo>
                      <a:pt x="2174" y="196"/>
                    </a:lnTo>
                    <a:lnTo>
                      <a:pt x="2170" y="189"/>
                    </a:lnTo>
                    <a:lnTo>
                      <a:pt x="2169" y="182"/>
                    </a:lnTo>
                    <a:lnTo>
                      <a:pt x="2167" y="176"/>
                    </a:lnTo>
                    <a:lnTo>
                      <a:pt x="2167" y="169"/>
                    </a:lnTo>
                    <a:lnTo>
                      <a:pt x="2167" y="167"/>
                    </a:lnTo>
                    <a:lnTo>
                      <a:pt x="2169" y="167"/>
                    </a:lnTo>
                    <a:lnTo>
                      <a:pt x="2170" y="167"/>
                    </a:lnTo>
                    <a:lnTo>
                      <a:pt x="2172" y="167"/>
                    </a:lnTo>
                    <a:lnTo>
                      <a:pt x="2178" y="172"/>
                    </a:lnTo>
                    <a:lnTo>
                      <a:pt x="2185" y="176"/>
                    </a:lnTo>
                    <a:lnTo>
                      <a:pt x="2192" y="176"/>
                    </a:lnTo>
                    <a:lnTo>
                      <a:pt x="2200" y="176"/>
                    </a:lnTo>
                    <a:lnTo>
                      <a:pt x="2205" y="176"/>
                    </a:lnTo>
                    <a:lnTo>
                      <a:pt x="2207" y="174"/>
                    </a:lnTo>
                    <a:lnTo>
                      <a:pt x="2209" y="172"/>
                    </a:lnTo>
                    <a:lnTo>
                      <a:pt x="2211" y="169"/>
                    </a:lnTo>
                    <a:lnTo>
                      <a:pt x="2213" y="165"/>
                    </a:lnTo>
                    <a:lnTo>
                      <a:pt x="2216" y="161"/>
                    </a:lnTo>
                    <a:lnTo>
                      <a:pt x="2220" y="160"/>
                    </a:lnTo>
                    <a:lnTo>
                      <a:pt x="2224" y="160"/>
                    </a:lnTo>
                    <a:lnTo>
                      <a:pt x="2229" y="160"/>
                    </a:lnTo>
                    <a:lnTo>
                      <a:pt x="2235" y="160"/>
                    </a:lnTo>
                    <a:lnTo>
                      <a:pt x="2238" y="160"/>
                    </a:lnTo>
                    <a:lnTo>
                      <a:pt x="2244" y="160"/>
                    </a:lnTo>
                    <a:lnTo>
                      <a:pt x="2248" y="156"/>
                    </a:lnTo>
                    <a:lnTo>
                      <a:pt x="2251" y="154"/>
                    </a:lnTo>
                    <a:lnTo>
                      <a:pt x="2257" y="150"/>
                    </a:lnTo>
                    <a:lnTo>
                      <a:pt x="2262" y="148"/>
                    </a:lnTo>
                    <a:lnTo>
                      <a:pt x="2266" y="148"/>
                    </a:lnTo>
                    <a:lnTo>
                      <a:pt x="2271" y="150"/>
                    </a:lnTo>
                    <a:lnTo>
                      <a:pt x="2273" y="152"/>
                    </a:lnTo>
                    <a:lnTo>
                      <a:pt x="2275" y="150"/>
                    </a:lnTo>
                    <a:lnTo>
                      <a:pt x="2277" y="148"/>
                    </a:lnTo>
                    <a:lnTo>
                      <a:pt x="2277" y="147"/>
                    </a:lnTo>
                    <a:lnTo>
                      <a:pt x="2277" y="145"/>
                    </a:lnTo>
                    <a:lnTo>
                      <a:pt x="2275" y="143"/>
                    </a:lnTo>
                    <a:lnTo>
                      <a:pt x="2271" y="139"/>
                    </a:lnTo>
                    <a:lnTo>
                      <a:pt x="2268" y="136"/>
                    </a:lnTo>
                    <a:lnTo>
                      <a:pt x="2264" y="130"/>
                    </a:lnTo>
                    <a:lnTo>
                      <a:pt x="2262" y="125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53" y="121"/>
                    </a:lnTo>
                    <a:lnTo>
                      <a:pt x="2249" y="119"/>
                    </a:lnTo>
                    <a:lnTo>
                      <a:pt x="2248" y="115"/>
                    </a:lnTo>
                    <a:lnTo>
                      <a:pt x="2246" y="112"/>
                    </a:lnTo>
                    <a:lnTo>
                      <a:pt x="2248" y="108"/>
                    </a:lnTo>
                    <a:lnTo>
                      <a:pt x="2249" y="104"/>
                    </a:lnTo>
                    <a:lnTo>
                      <a:pt x="2253" y="101"/>
                    </a:lnTo>
                    <a:lnTo>
                      <a:pt x="2255" y="101"/>
                    </a:lnTo>
                    <a:lnTo>
                      <a:pt x="2259" y="99"/>
                    </a:lnTo>
                    <a:lnTo>
                      <a:pt x="2260" y="97"/>
                    </a:lnTo>
                    <a:lnTo>
                      <a:pt x="2262" y="95"/>
                    </a:lnTo>
                    <a:lnTo>
                      <a:pt x="2262" y="93"/>
                    </a:lnTo>
                    <a:lnTo>
                      <a:pt x="2260" y="92"/>
                    </a:lnTo>
                    <a:lnTo>
                      <a:pt x="2259" y="90"/>
                    </a:lnTo>
                    <a:lnTo>
                      <a:pt x="2253" y="88"/>
                    </a:lnTo>
                    <a:lnTo>
                      <a:pt x="2249" y="86"/>
                    </a:lnTo>
                    <a:lnTo>
                      <a:pt x="2248" y="86"/>
                    </a:lnTo>
                    <a:lnTo>
                      <a:pt x="2248" y="84"/>
                    </a:lnTo>
                    <a:lnTo>
                      <a:pt x="2248" y="82"/>
                    </a:lnTo>
                    <a:lnTo>
                      <a:pt x="2249" y="81"/>
                    </a:lnTo>
                    <a:lnTo>
                      <a:pt x="2251" y="81"/>
                    </a:lnTo>
                    <a:lnTo>
                      <a:pt x="2253" y="79"/>
                    </a:lnTo>
                    <a:lnTo>
                      <a:pt x="2255" y="79"/>
                    </a:lnTo>
                    <a:lnTo>
                      <a:pt x="2264" y="81"/>
                    </a:lnTo>
                    <a:lnTo>
                      <a:pt x="2275" y="81"/>
                    </a:lnTo>
                    <a:lnTo>
                      <a:pt x="2284" y="79"/>
                    </a:lnTo>
                    <a:lnTo>
                      <a:pt x="2299" y="79"/>
                    </a:lnTo>
                    <a:lnTo>
                      <a:pt x="2314" y="77"/>
                    </a:lnTo>
                    <a:lnTo>
                      <a:pt x="2321" y="77"/>
                    </a:lnTo>
                    <a:lnTo>
                      <a:pt x="2330" y="77"/>
                    </a:lnTo>
                    <a:lnTo>
                      <a:pt x="2338" y="79"/>
                    </a:lnTo>
                    <a:lnTo>
                      <a:pt x="2343" y="79"/>
                    </a:lnTo>
                    <a:lnTo>
                      <a:pt x="2349" y="79"/>
                    </a:lnTo>
                    <a:lnTo>
                      <a:pt x="2352" y="77"/>
                    </a:lnTo>
                    <a:lnTo>
                      <a:pt x="2356" y="73"/>
                    </a:lnTo>
                    <a:lnTo>
                      <a:pt x="2360" y="71"/>
                    </a:lnTo>
                    <a:lnTo>
                      <a:pt x="2363" y="69"/>
                    </a:lnTo>
                    <a:lnTo>
                      <a:pt x="2369" y="68"/>
                    </a:lnTo>
                    <a:lnTo>
                      <a:pt x="2376" y="66"/>
                    </a:lnTo>
                    <a:lnTo>
                      <a:pt x="2383" y="66"/>
                    </a:lnTo>
                    <a:lnTo>
                      <a:pt x="2391" y="66"/>
                    </a:lnTo>
                    <a:lnTo>
                      <a:pt x="2396" y="69"/>
                    </a:lnTo>
                    <a:lnTo>
                      <a:pt x="2404" y="71"/>
                    </a:lnTo>
                    <a:lnTo>
                      <a:pt x="2405" y="73"/>
                    </a:lnTo>
                    <a:lnTo>
                      <a:pt x="2407" y="77"/>
                    </a:lnTo>
                    <a:lnTo>
                      <a:pt x="2407" y="79"/>
                    </a:lnTo>
                    <a:lnTo>
                      <a:pt x="2407" y="82"/>
                    </a:lnTo>
                    <a:lnTo>
                      <a:pt x="2405" y="88"/>
                    </a:lnTo>
                    <a:lnTo>
                      <a:pt x="2405" y="90"/>
                    </a:lnTo>
                    <a:lnTo>
                      <a:pt x="2405" y="90"/>
                    </a:lnTo>
                    <a:lnTo>
                      <a:pt x="2405" y="92"/>
                    </a:lnTo>
                    <a:lnTo>
                      <a:pt x="2411" y="92"/>
                    </a:lnTo>
                    <a:lnTo>
                      <a:pt x="2415" y="93"/>
                    </a:lnTo>
                    <a:lnTo>
                      <a:pt x="2418" y="97"/>
                    </a:lnTo>
                    <a:lnTo>
                      <a:pt x="2420" y="97"/>
                    </a:lnTo>
                    <a:lnTo>
                      <a:pt x="2422" y="97"/>
                    </a:lnTo>
                    <a:lnTo>
                      <a:pt x="2424" y="97"/>
                    </a:lnTo>
                    <a:lnTo>
                      <a:pt x="2428" y="97"/>
                    </a:lnTo>
                    <a:lnTo>
                      <a:pt x="2429" y="97"/>
                    </a:lnTo>
                    <a:lnTo>
                      <a:pt x="2433" y="99"/>
                    </a:lnTo>
                    <a:lnTo>
                      <a:pt x="2435" y="101"/>
                    </a:lnTo>
                    <a:lnTo>
                      <a:pt x="2435" y="103"/>
                    </a:lnTo>
                    <a:lnTo>
                      <a:pt x="2437" y="101"/>
                    </a:lnTo>
                    <a:lnTo>
                      <a:pt x="2439" y="99"/>
                    </a:lnTo>
                    <a:lnTo>
                      <a:pt x="2442" y="97"/>
                    </a:lnTo>
                    <a:lnTo>
                      <a:pt x="2446" y="97"/>
                    </a:lnTo>
                    <a:lnTo>
                      <a:pt x="2450" y="97"/>
                    </a:lnTo>
                    <a:lnTo>
                      <a:pt x="2459" y="103"/>
                    </a:lnTo>
                    <a:lnTo>
                      <a:pt x="2464" y="104"/>
                    </a:lnTo>
                    <a:lnTo>
                      <a:pt x="2468" y="108"/>
                    </a:lnTo>
                    <a:lnTo>
                      <a:pt x="2470" y="114"/>
                    </a:lnTo>
                    <a:lnTo>
                      <a:pt x="2472" y="115"/>
                    </a:lnTo>
                    <a:lnTo>
                      <a:pt x="2475" y="117"/>
                    </a:lnTo>
                    <a:lnTo>
                      <a:pt x="2479" y="117"/>
                    </a:lnTo>
                    <a:lnTo>
                      <a:pt x="2481" y="115"/>
                    </a:lnTo>
                    <a:lnTo>
                      <a:pt x="2490" y="110"/>
                    </a:lnTo>
                    <a:lnTo>
                      <a:pt x="2499" y="104"/>
                    </a:lnTo>
                    <a:lnTo>
                      <a:pt x="2516" y="95"/>
                    </a:lnTo>
                    <a:lnTo>
                      <a:pt x="2532" y="88"/>
                    </a:lnTo>
                    <a:lnTo>
                      <a:pt x="2536" y="86"/>
                    </a:lnTo>
                    <a:lnTo>
                      <a:pt x="2541" y="84"/>
                    </a:lnTo>
                    <a:lnTo>
                      <a:pt x="2556" y="81"/>
                    </a:lnTo>
                    <a:lnTo>
                      <a:pt x="2569" y="82"/>
                    </a:lnTo>
                    <a:lnTo>
                      <a:pt x="2582" y="90"/>
                    </a:lnTo>
                    <a:lnTo>
                      <a:pt x="2584" y="92"/>
                    </a:lnTo>
                    <a:lnTo>
                      <a:pt x="2585" y="92"/>
                    </a:lnTo>
                    <a:lnTo>
                      <a:pt x="2600" y="106"/>
                    </a:lnTo>
                    <a:lnTo>
                      <a:pt x="2609" y="125"/>
                    </a:lnTo>
                    <a:lnTo>
                      <a:pt x="2609" y="126"/>
                    </a:lnTo>
                    <a:lnTo>
                      <a:pt x="2611" y="128"/>
                    </a:lnTo>
                    <a:lnTo>
                      <a:pt x="2613" y="130"/>
                    </a:lnTo>
                    <a:lnTo>
                      <a:pt x="2617" y="132"/>
                    </a:lnTo>
                    <a:lnTo>
                      <a:pt x="2637" y="130"/>
                    </a:lnTo>
                    <a:lnTo>
                      <a:pt x="2655" y="123"/>
                    </a:lnTo>
                    <a:lnTo>
                      <a:pt x="2668" y="115"/>
                    </a:lnTo>
                    <a:lnTo>
                      <a:pt x="2681" y="108"/>
                    </a:lnTo>
                    <a:lnTo>
                      <a:pt x="2683" y="108"/>
                    </a:lnTo>
                    <a:lnTo>
                      <a:pt x="2685" y="108"/>
                    </a:lnTo>
                    <a:lnTo>
                      <a:pt x="2690" y="108"/>
                    </a:lnTo>
                    <a:lnTo>
                      <a:pt x="2696" y="108"/>
                    </a:lnTo>
                    <a:lnTo>
                      <a:pt x="2699" y="106"/>
                    </a:lnTo>
                    <a:lnTo>
                      <a:pt x="2710" y="104"/>
                    </a:lnTo>
                    <a:lnTo>
                      <a:pt x="2721" y="103"/>
                    </a:lnTo>
                    <a:lnTo>
                      <a:pt x="2725" y="101"/>
                    </a:lnTo>
                    <a:lnTo>
                      <a:pt x="2729" y="99"/>
                    </a:lnTo>
                    <a:lnTo>
                      <a:pt x="2729" y="95"/>
                    </a:lnTo>
                    <a:lnTo>
                      <a:pt x="2729" y="77"/>
                    </a:lnTo>
                    <a:lnTo>
                      <a:pt x="2731" y="75"/>
                    </a:lnTo>
                    <a:lnTo>
                      <a:pt x="2732" y="71"/>
                    </a:lnTo>
                    <a:lnTo>
                      <a:pt x="2734" y="69"/>
                    </a:lnTo>
                    <a:lnTo>
                      <a:pt x="2736" y="69"/>
                    </a:lnTo>
                    <a:lnTo>
                      <a:pt x="2740" y="69"/>
                    </a:lnTo>
                    <a:lnTo>
                      <a:pt x="2743" y="69"/>
                    </a:lnTo>
                    <a:lnTo>
                      <a:pt x="2747" y="71"/>
                    </a:lnTo>
                    <a:lnTo>
                      <a:pt x="2751" y="75"/>
                    </a:lnTo>
                    <a:lnTo>
                      <a:pt x="2753" y="79"/>
                    </a:lnTo>
                    <a:lnTo>
                      <a:pt x="2753" y="82"/>
                    </a:lnTo>
                    <a:lnTo>
                      <a:pt x="2753" y="86"/>
                    </a:lnTo>
                    <a:lnTo>
                      <a:pt x="2749" y="88"/>
                    </a:lnTo>
                    <a:lnTo>
                      <a:pt x="2749" y="90"/>
                    </a:lnTo>
                    <a:lnTo>
                      <a:pt x="2749" y="93"/>
                    </a:lnTo>
                    <a:lnTo>
                      <a:pt x="2751" y="97"/>
                    </a:lnTo>
                    <a:lnTo>
                      <a:pt x="2753" y="101"/>
                    </a:lnTo>
                    <a:lnTo>
                      <a:pt x="2756" y="103"/>
                    </a:lnTo>
                    <a:lnTo>
                      <a:pt x="2758" y="104"/>
                    </a:lnTo>
                    <a:lnTo>
                      <a:pt x="2762" y="104"/>
                    </a:lnTo>
                    <a:lnTo>
                      <a:pt x="2764" y="104"/>
                    </a:lnTo>
                    <a:lnTo>
                      <a:pt x="2769" y="106"/>
                    </a:lnTo>
                    <a:lnTo>
                      <a:pt x="2776" y="108"/>
                    </a:lnTo>
                    <a:lnTo>
                      <a:pt x="2780" y="112"/>
                    </a:lnTo>
                    <a:lnTo>
                      <a:pt x="2786" y="119"/>
                    </a:lnTo>
                    <a:lnTo>
                      <a:pt x="2787" y="121"/>
                    </a:lnTo>
                    <a:lnTo>
                      <a:pt x="2789" y="121"/>
                    </a:lnTo>
                    <a:lnTo>
                      <a:pt x="2791" y="121"/>
                    </a:lnTo>
                    <a:lnTo>
                      <a:pt x="2795" y="119"/>
                    </a:lnTo>
                    <a:lnTo>
                      <a:pt x="2802" y="114"/>
                    </a:lnTo>
                    <a:lnTo>
                      <a:pt x="2802" y="110"/>
                    </a:lnTo>
                    <a:lnTo>
                      <a:pt x="2804" y="108"/>
                    </a:lnTo>
                    <a:lnTo>
                      <a:pt x="2802" y="104"/>
                    </a:lnTo>
                    <a:lnTo>
                      <a:pt x="2789" y="90"/>
                    </a:lnTo>
                    <a:lnTo>
                      <a:pt x="2784" y="86"/>
                    </a:lnTo>
                    <a:lnTo>
                      <a:pt x="2780" y="82"/>
                    </a:lnTo>
                    <a:lnTo>
                      <a:pt x="2773" y="81"/>
                    </a:lnTo>
                    <a:lnTo>
                      <a:pt x="2771" y="81"/>
                    </a:lnTo>
                    <a:lnTo>
                      <a:pt x="2769" y="79"/>
                    </a:lnTo>
                    <a:lnTo>
                      <a:pt x="2769" y="77"/>
                    </a:lnTo>
                    <a:lnTo>
                      <a:pt x="2769" y="71"/>
                    </a:lnTo>
                    <a:lnTo>
                      <a:pt x="2767" y="68"/>
                    </a:lnTo>
                    <a:lnTo>
                      <a:pt x="2765" y="64"/>
                    </a:lnTo>
                    <a:lnTo>
                      <a:pt x="2764" y="60"/>
                    </a:lnTo>
                    <a:lnTo>
                      <a:pt x="2764" y="55"/>
                    </a:lnTo>
                    <a:lnTo>
                      <a:pt x="2764" y="53"/>
                    </a:lnTo>
                    <a:lnTo>
                      <a:pt x="2765" y="53"/>
                    </a:lnTo>
                    <a:lnTo>
                      <a:pt x="2771" y="51"/>
                    </a:lnTo>
                    <a:lnTo>
                      <a:pt x="2776" y="51"/>
                    </a:lnTo>
                    <a:lnTo>
                      <a:pt x="2784" y="51"/>
                    </a:lnTo>
                    <a:lnTo>
                      <a:pt x="2793" y="49"/>
                    </a:lnTo>
                    <a:lnTo>
                      <a:pt x="2800" y="47"/>
                    </a:lnTo>
                    <a:lnTo>
                      <a:pt x="2808" y="46"/>
                    </a:lnTo>
                    <a:lnTo>
                      <a:pt x="2815" y="44"/>
                    </a:lnTo>
                    <a:lnTo>
                      <a:pt x="2821" y="40"/>
                    </a:lnTo>
                    <a:lnTo>
                      <a:pt x="2835" y="35"/>
                    </a:lnTo>
                    <a:lnTo>
                      <a:pt x="2852" y="36"/>
                    </a:lnTo>
                    <a:lnTo>
                      <a:pt x="2855" y="36"/>
                    </a:lnTo>
                    <a:lnTo>
                      <a:pt x="2859" y="36"/>
                    </a:lnTo>
                    <a:lnTo>
                      <a:pt x="2883" y="38"/>
                    </a:lnTo>
                    <a:lnTo>
                      <a:pt x="2907" y="42"/>
                    </a:lnTo>
                    <a:lnTo>
                      <a:pt x="2914" y="44"/>
                    </a:lnTo>
                    <a:lnTo>
                      <a:pt x="2922" y="47"/>
                    </a:lnTo>
                    <a:lnTo>
                      <a:pt x="2925" y="51"/>
                    </a:lnTo>
                    <a:lnTo>
                      <a:pt x="2931" y="51"/>
                    </a:lnTo>
                    <a:lnTo>
                      <a:pt x="2936" y="51"/>
                    </a:lnTo>
                    <a:lnTo>
                      <a:pt x="2944" y="49"/>
                    </a:lnTo>
                    <a:lnTo>
                      <a:pt x="2951" y="49"/>
                    </a:lnTo>
                    <a:lnTo>
                      <a:pt x="2958" y="51"/>
                    </a:lnTo>
                    <a:lnTo>
                      <a:pt x="2969" y="53"/>
                    </a:lnTo>
                    <a:lnTo>
                      <a:pt x="2982" y="55"/>
                    </a:lnTo>
                    <a:lnTo>
                      <a:pt x="2993" y="55"/>
                    </a:lnTo>
                    <a:lnTo>
                      <a:pt x="3002" y="57"/>
                    </a:lnTo>
                    <a:lnTo>
                      <a:pt x="3008" y="58"/>
                    </a:lnTo>
                    <a:lnTo>
                      <a:pt x="3015" y="57"/>
                    </a:lnTo>
                    <a:lnTo>
                      <a:pt x="3023" y="57"/>
                    </a:lnTo>
                    <a:lnTo>
                      <a:pt x="3028" y="58"/>
                    </a:lnTo>
                    <a:lnTo>
                      <a:pt x="3034" y="60"/>
                    </a:lnTo>
                    <a:lnTo>
                      <a:pt x="3039" y="64"/>
                    </a:lnTo>
                    <a:lnTo>
                      <a:pt x="3043" y="68"/>
                    </a:lnTo>
                    <a:lnTo>
                      <a:pt x="3046" y="75"/>
                    </a:lnTo>
                    <a:lnTo>
                      <a:pt x="3052" y="79"/>
                    </a:lnTo>
                    <a:lnTo>
                      <a:pt x="3057" y="84"/>
                    </a:lnTo>
                    <a:lnTo>
                      <a:pt x="3061" y="90"/>
                    </a:lnTo>
                    <a:lnTo>
                      <a:pt x="3065" y="97"/>
                    </a:lnTo>
                    <a:lnTo>
                      <a:pt x="3067" y="97"/>
                    </a:lnTo>
                    <a:lnTo>
                      <a:pt x="3067" y="97"/>
                    </a:lnTo>
                    <a:lnTo>
                      <a:pt x="3068" y="95"/>
                    </a:lnTo>
                    <a:lnTo>
                      <a:pt x="3070" y="93"/>
                    </a:lnTo>
                    <a:lnTo>
                      <a:pt x="3072" y="90"/>
                    </a:lnTo>
                    <a:lnTo>
                      <a:pt x="3070" y="86"/>
                    </a:lnTo>
                    <a:lnTo>
                      <a:pt x="3065" y="79"/>
                    </a:lnTo>
                    <a:lnTo>
                      <a:pt x="3059" y="73"/>
                    </a:lnTo>
                    <a:lnTo>
                      <a:pt x="3059" y="71"/>
                    </a:lnTo>
                    <a:lnTo>
                      <a:pt x="3059" y="68"/>
                    </a:lnTo>
                    <a:lnTo>
                      <a:pt x="3061" y="66"/>
                    </a:lnTo>
                    <a:lnTo>
                      <a:pt x="3061" y="64"/>
                    </a:lnTo>
                    <a:lnTo>
                      <a:pt x="3063" y="62"/>
                    </a:lnTo>
                    <a:lnTo>
                      <a:pt x="3068" y="60"/>
                    </a:lnTo>
                    <a:lnTo>
                      <a:pt x="3072" y="57"/>
                    </a:lnTo>
                    <a:lnTo>
                      <a:pt x="3076" y="55"/>
                    </a:lnTo>
                    <a:lnTo>
                      <a:pt x="3079" y="51"/>
                    </a:lnTo>
                    <a:lnTo>
                      <a:pt x="3083" y="47"/>
                    </a:lnTo>
                    <a:lnTo>
                      <a:pt x="3087" y="47"/>
                    </a:lnTo>
                    <a:lnTo>
                      <a:pt x="3092" y="47"/>
                    </a:lnTo>
                    <a:lnTo>
                      <a:pt x="3096" y="51"/>
                    </a:lnTo>
                    <a:lnTo>
                      <a:pt x="3100" y="53"/>
                    </a:lnTo>
                    <a:lnTo>
                      <a:pt x="3107" y="55"/>
                    </a:lnTo>
                    <a:lnTo>
                      <a:pt x="3116" y="57"/>
                    </a:lnTo>
                    <a:lnTo>
                      <a:pt x="3124" y="58"/>
                    </a:lnTo>
                    <a:lnTo>
                      <a:pt x="3125" y="58"/>
                    </a:lnTo>
                    <a:lnTo>
                      <a:pt x="3127" y="57"/>
                    </a:lnTo>
                    <a:lnTo>
                      <a:pt x="3129" y="58"/>
                    </a:lnTo>
                    <a:lnTo>
                      <a:pt x="3131" y="58"/>
                    </a:lnTo>
                    <a:lnTo>
                      <a:pt x="3131" y="62"/>
                    </a:lnTo>
                    <a:lnTo>
                      <a:pt x="3133" y="71"/>
                    </a:lnTo>
                    <a:lnTo>
                      <a:pt x="3135" y="79"/>
                    </a:lnTo>
                    <a:lnTo>
                      <a:pt x="3140" y="86"/>
                    </a:lnTo>
                    <a:lnTo>
                      <a:pt x="3142" y="90"/>
                    </a:lnTo>
                    <a:lnTo>
                      <a:pt x="3142" y="93"/>
                    </a:lnTo>
                    <a:lnTo>
                      <a:pt x="3140" y="99"/>
                    </a:lnTo>
                    <a:lnTo>
                      <a:pt x="3136" y="104"/>
                    </a:lnTo>
                    <a:lnTo>
                      <a:pt x="3131" y="110"/>
                    </a:lnTo>
                    <a:lnTo>
                      <a:pt x="3129" y="112"/>
                    </a:lnTo>
                    <a:lnTo>
                      <a:pt x="3129" y="114"/>
                    </a:lnTo>
                    <a:lnTo>
                      <a:pt x="3131" y="117"/>
                    </a:lnTo>
                    <a:lnTo>
                      <a:pt x="3133" y="121"/>
                    </a:lnTo>
                    <a:lnTo>
                      <a:pt x="3136" y="123"/>
                    </a:lnTo>
                    <a:lnTo>
                      <a:pt x="3138" y="125"/>
                    </a:lnTo>
                    <a:lnTo>
                      <a:pt x="3142" y="128"/>
                    </a:lnTo>
                    <a:lnTo>
                      <a:pt x="3146" y="132"/>
                    </a:lnTo>
                    <a:lnTo>
                      <a:pt x="3147" y="137"/>
                    </a:lnTo>
                    <a:lnTo>
                      <a:pt x="3147" y="143"/>
                    </a:lnTo>
                    <a:lnTo>
                      <a:pt x="3147" y="145"/>
                    </a:lnTo>
                    <a:lnTo>
                      <a:pt x="3147" y="147"/>
                    </a:lnTo>
                    <a:lnTo>
                      <a:pt x="3147" y="150"/>
                    </a:lnTo>
                    <a:lnTo>
                      <a:pt x="3149" y="152"/>
                    </a:lnTo>
                    <a:lnTo>
                      <a:pt x="3153" y="154"/>
                    </a:lnTo>
                    <a:lnTo>
                      <a:pt x="3157" y="154"/>
                    </a:lnTo>
                    <a:lnTo>
                      <a:pt x="3160" y="156"/>
                    </a:lnTo>
                    <a:lnTo>
                      <a:pt x="3162" y="160"/>
                    </a:lnTo>
                    <a:lnTo>
                      <a:pt x="3162" y="163"/>
                    </a:lnTo>
                    <a:lnTo>
                      <a:pt x="3162" y="167"/>
                    </a:lnTo>
                    <a:lnTo>
                      <a:pt x="3164" y="171"/>
                    </a:lnTo>
                    <a:lnTo>
                      <a:pt x="3162" y="172"/>
                    </a:lnTo>
                    <a:lnTo>
                      <a:pt x="3160" y="174"/>
                    </a:lnTo>
                    <a:lnTo>
                      <a:pt x="3157" y="176"/>
                    </a:lnTo>
                    <a:lnTo>
                      <a:pt x="3153" y="178"/>
                    </a:lnTo>
                    <a:lnTo>
                      <a:pt x="3149" y="178"/>
                    </a:lnTo>
                    <a:lnTo>
                      <a:pt x="3144" y="178"/>
                    </a:lnTo>
                    <a:lnTo>
                      <a:pt x="3138" y="178"/>
                    </a:lnTo>
                    <a:lnTo>
                      <a:pt x="3129" y="178"/>
                    </a:lnTo>
                    <a:lnTo>
                      <a:pt x="3124" y="182"/>
                    </a:lnTo>
                    <a:lnTo>
                      <a:pt x="3118" y="183"/>
                    </a:lnTo>
                    <a:lnTo>
                      <a:pt x="3112" y="182"/>
                    </a:lnTo>
                    <a:lnTo>
                      <a:pt x="3109" y="178"/>
                    </a:lnTo>
                    <a:lnTo>
                      <a:pt x="3101" y="171"/>
                    </a:lnTo>
                    <a:lnTo>
                      <a:pt x="3098" y="169"/>
                    </a:lnTo>
                    <a:lnTo>
                      <a:pt x="3096" y="167"/>
                    </a:lnTo>
                    <a:lnTo>
                      <a:pt x="3092" y="167"/>
                    </a:lnTo>
                    <a:lnTo>
                      <a:pt x="3089" y="167"/>
                    </a:lnTo>
                    <a:lnTo>
                      <a:pt x="3085" y="171"/>
                    </a:lnTo>
                    <a:lnTo>
                      <a:pt x="3081" y="174"/>
                    </a:lnTo>
                    <a:lnTo>
                      <a:pt x="3081" y="176"/>
                    </a:lnTo>
                    <a:lnTo>
                      <a:pt x="3079" y="178"/>
                    </a:lnTo>
                    <a:lnTo>
                      <a:pt x="3078" y="183"/>
                    </a:lnTo>
                    <a:lnTo>
                      <a:pt x="3076" y="187"/>
                    </a:lnTo>
                    <a:lnTo>
                      <a:pt x="3072" y="189"/>
                    </a:lnTo>
                    <a:lnTo>
                      <a:pt x="3068" y="189"/>
                    </a:lnTo>
                    <a:lnTo>
                      <a:pt x="3065" y="189"/>
                    </a:lnTo>
                    <a:lnTo>
                      <a:pt x="3059" y="185"/>
                    </a:lnTo>
                    <a:lnTo>
                      <a:pt x="3056" y="182"/>
                    </a:lnTo>
                    <a:lnTo>
                      <a:pt x="3052" y="178"/>
                    </a:lnTo>
                    <a:lnTo>
                      <a:pt x="3048" y="174"/>
                    </a:lnTo>
                    <a:lnTo>
                      <a:pt x="3048" y="172"/>
                    </a:lnTo>
                    <a:lnTo>
                      <a:pt x="3046" y="172"/>
                    </a:lnTo>
                    <a:lnTo>
                      <a:pt x="3045" y="172"/>
                    </a:lnTo>
                    <a:lnTo>
                      <a:pt x="3043" y="174"/>
                    </a:lnTo>
                    <a:lnTo>
                      <a:pt x="3041" y="178"/>
                    </a:lnTo>
                    <a:lnTo>
                      <a:pt x="3039" y="182"/>
                    </a:lnTo>
                    <a:lnTo>
                      <a:pt x="3039" y="185"/>
                    </a:lnTo>
                    <a:lnTo>
                      <a:pt x="3041" y="187"/>
                    </a:lnTo>
                    <a:lnTo>
                      <a:pt x="3045" y="191"/>
                    </a:lnTo>
                    <a:lnTo>
                      <a:pt x="3048" y="194"/>
                    </a:lnTo>
                    <a:lnTo>
                      <a:pt x="3054" y="196"/>
                    </a:lnTo>
                    <a:lnTo>
                      <a:pt x="3057" y="198"/>
                    </a:lnTo>
                    <a:lnTo>
                      <a:pt x="3061" y="202"/>
                    </a:lnTo>
                    <a:lnTo>
                      <a:pt x="3065" y="205"/>
                    </a:lnTo>
                    <a:lnTo>
                      <a:pt x="3067" y="211"/>
                    </a:lnTo>
                    <a:lnTo>
                      <a:pt x="3070" y="215"/>
                    </a:lnTo>
                    <a:lnTo>
                      <a:pt x="3072" y="220"/>
                    </a:lnTo>
                    <a:lnTo>
                      <a:pt x="3072" y="224"/>
                    </a:lnTo>
                    <a:lnTo>
                      <a:pt x="3072" y="237"/>
                    </a:lnTo>
                    <a:lnTo>
                      <a:pt x="3070" y="251"/>
                    </a:lnTo>
                    <a:lnTo>
                      <a:pt x="3070" y="257"/>
                    </a:lnTo>
                    <a:lnTo>
                      <a:pt x="3068" y="261"/>
                    </a:lnTo>
                    <a:lnTo>
                      <a:pt x="3063" y="264"/>
                    </a:lnTo>
                    <a:lnTo>
                      <a:pt x="3057" y="268"/>
                    </a:lnTo>
                    <a:lnTo>
                      <a:pt x="3050" y="270"/>
                    </a:lnTo>
                    <a:lnTo>
                      <a:pt x="3048" y="272"/>
                    </a:lnTo>
                    <a:lnTo>
                      <a:pt x="3048" y="273"/>
                    </a:lnTo>
                    <a:lnTo>
                      <a:pt x="3048" y="275"/>
                    </a:lnTo>
                    <a:lnTo>
                      <a:pt x="3052" y="279"/>
                    </a:lnTo>
                    <a:lnTo>
                      <a:pt x="3056" y="281"/>
                    </a:lnTo>
                    <a:lnTo>
                      <a:pt x="3059" y="283"/>
                    </a:lnTo>
                    <a:lnTo>
                      <a:pt x="3063" y="283"/>
                    </a:lnTo>
                    <a:lnTo>
                      <a:pt x="3068" y="283"/>
                    </a:lnTo>
                    <a:lnTo>
                      <a:pt x="3070" y="283"/>
                    </a:lnTo>
                    <a:lnTo>
                      <a:pt x="3074" y="284"/>
                    </a:lnTo>
                    <a:lnTo>
                      <a:pt x="3076" y="290"/>
                    </a:lnTo>
                    <a:lnTo>
                      <a:pt x="3078" y="294"/>
                    </a:lnTo>
                    <a:lnTo>
                      <a:pt x="3079" y="295"/>
                    </a:lnTo>
                    <a:lnTo>
                      <a:pt x="3081" y="295"/>
                    </a:lnTo>
                    <a:lnTo>
                      <a:pt x="3085" y="295"/>
                    </a:lnTo>
                    <a:lnTo>
                      <a:pt x="3089" y="297"/>
                    </a:lnTo>
                    <a:lnTo>
                      <a:pt x="3090" y="301"/>
                    </a:lnTo>
                    <a:lnTo>
                      <a:pt x="3092" y="305"/>
                    </a:lnTo>
                    <a:lnTo>
                      <a:pt x="3094" y="312"/>
                    </a:lnTo>
                    <a:lnTo>
                      <a:pt x="3094" y="312"/>
                    </a:lnTo>
                    <a:lnTo>
                      <a:pt x="3092" y="314"/>
                    </a:lnTo>
                    <a:lnTo>
                      <a:pt x="3094" y="312"/>
                    </a:lnTo>
                    <a:lnTo>
                      <a:pt x="3094" y="312"/>
                    </a:lnTo>
                    <a:lnTo>
                      <a:pt x="3101" y="314"/>
                    </a:lnTo>
                    <a:lnTo>
                      <a:pt x="3107" y="318"/>
                    </a:lnTo>
                    <a:lnTo>
                      <a:pt x="3112" y="321"/>
                    </a:lnTo>
                    <a:lnTo>
                      <a:pt x="3118" y="325"/>
                    </a:lnTo>
                    <a:lnTo>
                      <a:pt x="3120" y="327"/>
                    </a:lnTo>
                    <a:lnTo>
                      <a:pt x="3122" y="329"/>
                    </a:lnTo>
                    <a:lnTo>
                      <a:pt x="3124" y="332"/>
                    </a:lnTo>
                    <a:lnTo>
                      <a:pt x="3125" y="334"/>
                    </a:lnTo>
                    <a:lnTo>
                      <a:pt x="3127" y="336"/>
                    </a:lnTo>
                    <a:lnTo>
                      <a:pt x="3131" y="341"/>
                    </a:lnTo>
                    <a:lnTo>
                      <a:pt x="3135" y="347"/>
                    </a:lnTo>
                    <a:lnTo>
                      <a:pt x="3135" y="352"/>
                    </a:lnTo>
                    <a:lnTo>
                      <a:pt x="3136" y="358"/>
                    </a:lnTo>
                    <a:lnTo>
                      <a:pt x="3135" y="363"/>
                    </a:lnTo>
                    <a:lnTo>
                      <a:pt x="3135" y="365"/>
                    </a:lnTo>
                    <a:lnTo>
                      <a:pt x="3133" y="365"/>
                    </a:lnTo>
                    <a:lnTo>
                      <a:pt x="3125" y="367"/>
                    </a:lnTo>
                    <a:lnTo>
                      <a:pt x="3118" y="367"/>
                    </a:lnTo>
                    <a:lnTo>
                      <a:pt x="3111" y="367"/>
                    </a:lnTo>
                    <a:lnTo>
                      <a:pt x="3105" y="367"/>
                    </a:lnTo>
                    <a:lnTo>
                      <a:pt x="3100" y="371"/>
                    </a:lnTo>
                    <a:lnTo>
                      <a:pt x="3092" y="378"/>
                    </a:lnTo>
                    <a:lnTo>
                      <a:pt x="3087" y="386"/>
                    </a:lnTo>
                    <a:lnTo>
                      <a:pt x="3083" y="395"/>
                    </a:lnTo>
                    <a:lnTo>
                      <a:pt x="3078" y="406"/>
                    </a:lnTo>
                    <a:lnTo>
                      <a:pt x="3074" y="413"/>
                    </a:lnTo>
                    <a:lnTo>
                      <a:pt x="3067" y="430"/>
                    </a:lnTo>
                    <a:lnTo>
                      <a:pt x="3063" y="446"/>
                    </a:lnTo>
                    <a:lnTo>
                      <a:pt x="3061" y="457"/>
                    </a:lnTo>
                    <a:lnTo>
                      <a:pt x="3059" y="468"/>
                    </a:lnTo>
                    <a:lnTo>
                      <a:pt x="3057" y="476"/>
                    </a:lnTo>
                    <a:lnTo>
                      <a:pt x="3056" y="483"/>
                    </a:lnTo>
                    <a:lnTo>
                      <a:pt x="3056" y="487"/>
                    </a:lnTo>
                    <a:lnTo>
                      <a:pt x="3057" y="490"/>
                    </a:lnTo>
                    <a:lnTo>
                      <a:pt x="3057" y="494"/>
                    </a:lnTo>
                    <a:lnTo>
                      <a:pt x="3059" y="498"/>
                    </a:lnTo>
                    <a:lnTo>
                      <a:pt x="3059" y="499"/>
                    </a:lnTo>
                    <a:lnTo>
                      <a:pt x="3057" y="501"/>
                    </a:lnTo>
                    <a:lnTo>
                      <a:pt x="3056" y="501"/>
                    </a:lnTo>
                    <a:lnTo>
                      <a:pt x="3052" y="501"/>
                    </a:lnTo>
                    <a:lnTo>
                      <a:pt x="3048" y="501"/>
                    </a:lnTo>
                    <a:lnTo>
                      <a:pt x="3046" y="499"/>
                    </a:lnTo>
                    <a:lnTo>
                      <a:pt x="3045" y="499"/>
                    </a:lnTo>
                    <a:lnTo>
                      <a:pt x="3034" y="490"/>
                    </a:lnTo>
                    <a:lnTo>
                      <a:pt x="3030" y="488"/>
                    </a:lnTo>
                    <a:lnTo>
                      <a:pt x="3026" y="487"/>
                    </a:lnTo>
                    <a:lnTo>
                      <a:pt x="3021" y="487"/>
                    </a:lnTo>
                    <a:lnTo>
                      <a:pt x="3015" y="487"/>
                    </a:lnTo>
                    <a:lnTo>
                      <a:pt x="3008" y="490"/>
                    </a:lnTo>
                    <a:lnTo>
                      <a:pt x="3004" y="494"/>
                    </a:lnTo>
                    <a:lnTo>
                      <a:pt x="3000" y="499"/>
                    </a:lnTo>
                    <a:lnTo>
                      <a:pt x="2997" y="503"/>
                    </a:lnTo>
                    <a:lnTo>
                      <a:pt x="2997" y="509"/>
                    </a:lnTo>
                    <a:lnTo>
                      <a:pt x="2995" y="514"/>
                    </a:lnTo>
                    <a:lnTo>
                      <a:pt x="2993" y="520"/>
                    </a:lnTo>
                    <a:lnTo>
                      <a:pt x="2993" y="521"/>
                    </a:lnTo>
                    <a:lnTo>
                      <a:pt x="2991" y="521"/>
                    </a:lnTo>
                    <a:lnTo>
                      <a:pt x="2988" y="521"/>
                    </a:lnTo>
                    <a:lnTo>
                      <a:pt x="2988" y="521"/>
                    </a:lnTo>
                    <a:lnTo>
                      <a:pt x="2984" y="516"/>
                    </a:lnTo>
                    <a:lnTo>
                      <a:pt x="2980" y="510"/>
                    </a:lnTo>
                    <a:lnTo>
                      <a:pt x="2980" y="510"/>
                    </a:lnTo>
                    <a:lnTo>
                      <a:pt x="2978" y="510"/>
                    </a:lnTo>
                    <a:lnTo>
                      <a:pt x="2977" y="510"/>
                    </a:lnTo>
                    <a:lnTo>
                      <a:pt x="2973" y="514"/>
                    </a:lnTo>
                    <a:lnTo>
                      <a:pt x="2973" y="518"/>
                    </a:lnTo>
                    <a:lnTo>
                      <a:pt x="2973" y="521"/>
                    </a:lnTo>
                    <a:lnTo>
                      <a:pt x="2971" y="525"/>
                    </a:lnTo>
                    <a:lnTo>
                      <a:pt x="2969" y="525"/>
                    </a:lnTo>
                    <a:lnTo>
                      <a:pt x="2966" y="527"/>
                    </a:lnTo>
                    <a:lnTo>
                      <a:pt x="2964" y="527"/>
                    </a:lnTo>
                    <a:lnTo>
                      <a:pt x="2962" y="527"/>
                    </a:lnTo>
                    <a:lnTo>
                      <a:pt x="2956" y="529"/>
                    </a:lnTo>
                    <a:lnTo>
                      <a:pt x="2953" y="533"/>
                    </a:lnTo>
                    <a:lnTo>
                      <a:pt x="2951" y="538"/>
                    </a:lnTo>
                    <a:lnTo>
                      <a:pt x="2951" y="544"/>
                    </a:lnTo>
                    <a:lnTo>
                      <a:pt x="2953" y="545"/>
                    </a:lnTo>
                    <a:lnTo>
                      <a:pt x="2953" y="547"/>
                    </a:lnTo>
                    <a:lnTo>
                      <a:pt x="2960" y="566"/>
                    </a:lnTo>
                    <a:lnTo>
                      <a:pt x="2960" y="584"/>
                    </a:lnTo>
                    <a:lnTo>
                      <a:pt x="2960" y="593"/>
                    </a:lnTo>
                    <a:lnTo>
                      <a:pt x="2962" y="600"/>
                    </a:lnTo>
                    <a:lnTo>
                      <a:pt x="2964" y="608"/>
                    </a:lnTo>
                    <a:lnTo>
                      <a:pt x="2966" y="612"/>
                    </a:lnTo>
                    <a:lnTo>
                      <a:pt x="2969" y="615"/>
                    </a:lnTo>
                    <a:lnTo>
                      <a:pt x="2973" y="617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7"/>
                    </a:lnTo>
                    <a:lnTo>
                      <a:pt x="2975" y="615"/>
                    </a:lnTo>
                    <a:lnTo>
                      <a:pt x="2977" y="613"/>
                    </a:lnTo>
                    <a:lnTo>
                      <a:pt x="2978" y="612"/>
                    </a:lnTo>
                    <a:lnTo>
                      <a:pt x="2980" y="612"/>
                    </a:lnTo>
                    <a:lnTo>
                      <a:pt x="2984" y="612"/>
                    </a:lnTo>
                    <a:lnTo>
                      <a:pt x="2988" y="613"/>
                    </a:lnTo>
                    <a:lnTo>
                      <a:pt x="2991" y="617"/>
                    </a:lnTo>
                    <a:lnTo>
                      <a:pt x="2993" y="619"/>
                    </a:lnTo>
                    <a:lnTo>
                      <a:pt x="2995" y="623"/>
                    </a:lnTo>
                    <a:lnTo>
                      <a:pt x="2995" y="626"/>
                    </a:lnTo>
                    <a:lnTo>
                      <a:pt x="2993" y="630"/>
                    </a:lnTo>
                    <a:lnTo>
                      <a:pt x="2993" y="635"/>
                    </a:lnTo>
                    <a:lnTo>
                      <a:pt x="2993" y="639"/>
                    </a:lnTo>
                    <a:lnTo>
                      <a:pt x="2995" y="645"/>
                    </a:lnTo>
                    <a:lnTo>
                      <a:pt x="2997" y="648"/>
                    </a:lnTo>
                    <a:lnTo>
                      <a:pt x="2999" y="650"/>
                    </a:lnTo>
                    <a:lnTo>
                      <a:pt x="3000" y="650"/>
                    </a:lnTo>
                    <a:lnTo>
                      <a:pt x="3004" y="650"/>
                    </a:lnTo>
                    <a:lnTo>
                      <a:pt x="3008" y="652"/>
                    </a:lnTo>
                    <a:lnTo>
                      <a:pt x="3011" y="656"/>
                    </a:lnTo>
                    <a:lnTo>
                      <a:pt x="3015" y="663"/>
                    </a:lnTo>
                    <a:lnTo>
                      <a:pt x="3021" y="672"/>
                    </a:lnTo>
                    <a:lnTo>
                      <a:pt x="3021" y="674"/>
                    </a:lnTo>
                    <a:lnTo>
                      <a:pt x="3019" y="678"/>
                    </a:lnTo>
                    <a:lnTo>
                      <a:pt x="3017" y="679"/>
                    </a:lnTo>
                    <a:lnTo>
                      <a:pt x="3013" y="681"/>
                    </a:lnTo>
                    <a:lnTo>
                      <a:pt x="3011" y="679"/>
                    </a:lnTo>
                    <a:lnTo>
                      <a:pt x="3010" y="679"/>
                    </a:lnTo>
                    <a:lnTo>
                      <a:pt x="3006" y="681"/>
                    </a:lnTo>
                    <a:lnTo>
                      <a:pt x="3004" y="683"/>
                    </a:lnTo>
                    <a:lnTo>
                      <a:pt x="3006" y="702"/>
                    </a:lnTo>
                    <a:lnTo>
                      <a:pt x="3015" y="718"/>
                    </a:lnTo>
                    <a:lnTo>
                      <a:pt x="3021" y="724"/>
                    </a:lnTo>
                    <a:lnTo>
                      <a:pt x="3024" y="731"/>
                    </a:lnTo>
                    <a:lnTo>
                      <a:pt x="3026" y="733"/>
                    </a:lnTo>
                    <a:lnTo>
                      <a:pt x="3026" y="736"/>
                    </a:lnTo>
                    <a:lnTo>
                      <a:pt x="3024" y="738"/>
                    </a:lnTo>
                    <a:lnTo>
                      <a:pt x="3023" y="740"/>
                    </a:lnTo>
                    <a:lnTo>
                      <a:pt x="3013" y="746"/>
                    </a:lnTo>
                    <a:lnTo>
                      <a:pt x="3010" y="747"/>
                    </a:lnTo>
                    <a:lnTo>
                      <a:pt x="3006" y="751"/>
                    </a:lnTo>
                    <a:lnTo>
                      <a:pt x="3004" y="755"/>
                    </a:lnTo>
                    <a:lnTo>
                      <a:pt x="3004" y="766"/>
                    </a:lnTo>
                    <a:lnTo>
                      <a:pt x="3004" y="775"/>
                    </a:lnTo>
                    <a:lnTo>
                      <a:pt x="3004" y="779"/>
                    </a:lnTo>
                    <a:lnTo>
                      <a:pt x="3006" y="784"/>
                    </a:lnTo>
                    <a:lnTo>
                      <a:pt x="3010" y="788"/>
                    </a:lnTo>
                    <a:lnTo>
                      <a:pt x="3013" y="793"/>
                    </a:lnTo>
                    <a:lnTo>
                      <a:pt x="3013" y="795"/>
                    </a:lnTo>
                    <a:lnTo>
                      <a:pt x="3013" y="797"/>
                    </a:lnTo>
                    <a:lnTo>
                      <a:pt x="3011" y="799"/>
                    </a:lnTo>
                    <a:lnTo>
                      <a:pt x="3010" y="801"/>
                    </a:lnTo>
                    <a:lnTo>
                      <a:pt x="3002" y="803"/>
                    </a:lnTo>
                    <a:lnTo>
                      <a:pt x="2999" y="806"/>
                    </a:lnTo>
                    <a:lnTo>
                      <a:pt x="2997" y="810"/>
                    </a:lnTo>
                    <a:lnTo>
                      <a:pt x="2997" y="814"/>
                    </a:lnTo>
                    <a:lnTo>
                      <a:pt x="2999" y="819"/>
                    </a:lnTo>
                    <a:lnTo>
                      <a:pt x="3000" y="825"/>
                    </a:lnTo>
                    <a:lnTo>
                      <a:pt x="3004" y="843"/>
                    </a:lnTo>
                    <a:lnTo>
                      <a:pt x="2999" y="861"/>
                    </a:lnTo>
                    <a:lnTo>
                      <a:pt x="2997" y="865"/>
                    </a:lnTo>
                    <a:lnTo>
                      <a:pt x="2995" y="869"/>
                    </a:lnTo>
                    <a:lnTo>
                      <a:pt x="2995" y="872"/>
                    </a:lnTo>
                    <a:lnTo>
                      <a:pt x="2991" y="876"/>
                    </a:lnTo>
                    <a:lnTo>
                      <a:pt x="2991" y="876"/>
                    </a:lnTo>
                    <a:lnTo>
                      <a:pt x="2989" y="876"/>
                    </a:lnTo>
                    <a:lnTo>
                      <a:pt x="2986" y="874"/>
                    </a:lnTo>
                    <a:lnTo>
                      <a:pt x="2980" y="871"/>
                    </a:lnTo>
                    <a:lnTo>
                      <a:pt x="2978" y="867"/>
                    </a:lnTo>
                    <a:lnTo>
                      <a:pt x="2975" y="863"/>
                    </a:lnTo>
                    <a:lnTo>
                      <a:pt x="2971" y="854"/>
                    </a:lnTo>
                    <a:lnTo>
                      <a:pt x="2967" y="845"/>
                    </a:lnTo>
                    <a:lnTo>
                      <a:pt x="2964" y="839"/>
                    </a:lnTo>
                    <a:lnTo>
                      <a:pt x="2960" y="834"/>
                    </a:lnTo>
                    <a:lnTo>
                      <a:pt x="2956" y="828"/>
                    </a:lnTo>
                    <a:lnTo>
                      <a:pt x="2953" y="825"/>
                    </a:lnTo>
                    <a:lnTo>
                      <a:pt x="2951" y="819"/>
                    </a:lnTo>
                    <a:lnTo>
                      <a:pt x="2947" y="815"/>
                    </a:lnTo>
                    <a:lnTo>
                      <a:pt x="2942" y="804"/>
                    </a:lnTo>
                    <a:lnTo>
                      <a:pt x="2934" y="795"/>
                    </a:lnTo>
                    <a:lnTo>
                      <a:pt x="2918" y="770"/>
                    </a:lnTo>
                    <a:lnTo>
                      <a:pt x="2905" y="746"/>
                    </a:lnTo>
                    <a:lnTo>
                      <a:pt x="2894" y="718"/>
                    </a:lnTo>
                    <a:lnTo>
                      <a:pt x="2890" y="709"/>
                    </a:lnTo>
                    <a:lnTo>
                      <a:pt x="2888" y="700"/>
                    </a:lnTo>
                    <a:lnTo>
                      <a:pt x="2887" y="692"/>
                    </a:lnTo>
                    <a:lnTo>
                      <a:pt x="2887" y="683"/>
                    </a:lnTo>
                    <a:lnTo>
                      <a:pt x="2887" y="676"/>
                    </a:lnTo>
                    <a:lnTo>
                      <a:pt x="2888" y="670"/>
                    </a:lnTo>
                    <a:lnTo>
                      <a:pt x="2890" y="665"/>
                    </a:lnTo>
                    <a:lnTo>
                      <a:pt x="2892" y="659"/>
                    </a:lnTo>
                    <a:lnTo>
                      <a:pt x="2890" y="652"/>
                    </a:lnTo>
                    <a:lnTo>
                      <a:pt x="2887" y="646"/>
                    </a:lnTo>
                    <a:lnTo>
                      <a:pt x="2885" y="645"/>
                    </a:lnTo>
                    <a:lnTo>
                      <a:pt x="2885" y="643"/>
                    </a:lnTo>
                    <a:lnTo>
                      <a:pt x="2885" y="641"/>
                    </a:lnTo>
                    <a:lnTo>
                      <a:pt x="2887" y="639"/>
                    </a:lnTo>
                    <a:lnTo>
                      <a:pt x="2890" y="637"/>
                    </a:lnTo>
                    <a:lnTo>
                      <a:pt x="2892" y="635"/>
                    </a:lnTo>
                    <a:lnTo>
                      <a:pt x="2894" y="632"/>
                    </a:lnTo>
                    <a:lnTo>
                      <a:pt x="2896" y="630"/>
                    </a:lnTo>
                    <a:lnTo>
                      <a:pt x="2898" y="626"/>
                    </a:lnTo>
                    <a:lnTo>
                      <a:pt x="2901" y="621"/>
                    </a:lnTo>
                    <a:lnTo>
                      <a:pt x="2903" y="615"/>
                    </a:lnTo>
                    <a:lnTo>
                      <a:pt x="2905" y="608"/>
                    </a:lnTo>
                    <a:lnTo>
                      <a:pt x="2905" y="602"/>
                    </a:lnTo>
                    <a:lnTo>
                      <a:pt x="2905" y="567"/>
                    </a:lnTo>
                    <a:lnTo>
                      <a:pt x="2905" y="564"/>
                    </a:lnTo>
                    <a:lnTo>
                      <a:pt x="2907" y="558"/>
                    </a:lnTo>
                    <a:lnTo>
                      <a:pt x="2910" y="542"/>
                    </a:lnTo>
                    <a:lnTo>
                      <a:pt x="2910" y="523"/>
                    </a:lnTo>
                    <a:lnTo>
                      <a:pt x="2910" y="520"/>
                    </a:lnTo>
                    <a:lnTo>
                      <a:pt x="2912" y="516"/>
                    </a:lnTo>
                    <a:lnTo>
                      <a:pt x="2914" y="512"/>
                    </a:lnTo>
                    <a:lnTo>
                      <a:pt x="2916" y="510"/>
                    </a:lnTo>
                    <a:lnTo>
                      <a:pt x="2920" y="505"/>
                    </a:lnTo>
                    <a:lnTo>
                      <a:pt x="2922" y="501"/>
                    </a:lnTo>
                    <a:lnTo>
                      <a:pt x="2923" y="498"/>
                    </a:lnTo>
                    <a:lnTo>
                      <a:pt x="2923" y="492"/>
                    </a:lnTo>
                    <a:lnTo>
                      <a:pt x="2923" y="488"/>
                    </a:lnTo>
                    <a:lnTo>
                      <a:pt x="2922" y="485"/>
                    </a:lnTo>
                    <a:lnTo>
                      <a:pt x="2922" y="479"/>
                    </a:lnTo>
                    <a:lnTo>
                      <a:pt x="2920" y="476"/>
                    </a:lnTo>
                    <a:lnTo>
                      <a:pt x="2918" y="474"/>
                    </a:lnTo>
                    <a:lnTo>
                      <a:pt x="2916" y="472"/>
                    </a:lnTo>
                    <a:lnTo>
                      <a:pt x="2916" y="465"/>
                    </a:lnTo>
                    <a:lnTo>
                      <a:pt x="2914" y="459"/>
                    </a:lnTo>
                    <a:lnTo>
                      <a:pt x="2910" y="453"/>
                    </a:lnTo>
                    <a:lnTo>
                      <a:pt x="2909" y="446"/>
                    </a:lnTo>
                    <a:lnTo>
                      <a:pt x="2905" y="441"/>
                    </a:lnTo>
                    <a:lnTo>
                      <a:pt x="2905" y="433"/>
                    </a:lnTo>
                    <a:lnTo>
                      <a:pt x="2907" y="428"/>
                    </a:lnTo>
                    <a:lnTo>
                      <a:pt x="2907" y="426"/>
                    </a:lnTo>
                    <a:lnTo>
                      <a:pt x="2907" y="424"/>
                    </a:lnTo>
                    <a:lnTo>
                      <a:pt x="2905" y="422"/>
                    </a:lnTo>
                    <a:lnTo>
                      <a:pt x="2901" y="420"/>
                    </a:lnTo>
                    <a:lnTo>
                      <a:pt x="2896" y="422"/>
                    </a:lnTo>
                    <a:lnTo>
                      <a:pt x="2892" y="424"/>
                    </a:lnTo>
                    <a:lnTo>
                      <a:pt x="2888" y="426"/>
                    </a:lnTo>
                    <a:lnTo>
                      <a:pt x="2888" y="428"/>
                    </a:lnTo>
                    <a:lnTo>
                      <a:pt x="2888" y="430"/>
                    </a:lnTo>
                    <a:lnTo>
                      <a:pt x="2890" y="441"/>
                    </a:lnTo>
                    <a:lnTo>
                      <a:pt x="2896" y="452"/>
                    </a:lnTo>
                    <a:lnTo>
                      <a:pt x="2903" y="461"/>
                    </a:lnTo>
                    <a:lnTo>
                      <a:pt x="2905" y="461"/>
                    </a:lnTo>
                    <a:lnTo>
                      <a:pt x="2905" y="463"/>
                    </a:lnTo>
                    <a:lnTo>
                      <a:pt x="2903" y="465"/>
                    </a:lnTo>
                    <a:lnTo>
                      <a:pt x="2903" y="466"/>
                    </a:lnTo>
                    <a:lnTo>
                      <a:pt x="2901" y="468"/>
                    </a:lnTo>
                    <a:lnTo>
                      <a:pt x="2898" y="470"/>
                    </a:lnTo>
                    <a:lnTo>
                      <a:pt x="2894" y="472"/>
                    </a:lnTo>
                    <a:lnTo>
                      <a:pt x="2892" y="476"/>
                    </a:lnTo>
                    <a:lnTo>
                      <a:pt x="2892" y="479"/>
                    </a:lnTo>
                    <a:lnTo>
                      <a:pt x="2890" y="492"/>
                    </a:lnTo>
                    <a:lnTo>
                      <a:pt x="2887" y="507"/>
                    </a:lnTo>
                    <a:lnTo>
                      <a:pt x="2887" y="509"/>
                    </a:lnTo>
                    <a:lnTo>
                      <a:pt x="2885" y="512"/>
                    </a:lnTo>
                    <a:lnTo>
                      <a:pt x="2883" y="512"/>
                    </a:lnTo>
                    <a:lnTo>
                      <a:pt x="2881" y="512"/>
                    </a:lnTo>
                    <a:lnTo>
                      <a:pt x="2881" y="512"/>
                    </a:lnTo>
                    <a:lnTo>
                      <a:pt x="2876" y="510"/>
                    </a:lnTo>
                    <a:lnTo>
                      <a:pt x="2872" y="509"/>
                    </a:lnTo>
                    <a:lnTo>
                      <a:pt x="2866" y="505"/>
                    </a:lnTo>
                    <a:lnTo>
                      <a:pt x="2863" y="503"/>
                    </a:lnTo>
                    <a:lnTo>
                      <a:pt x="2861" y="499"/>
                    </a:lnTo>
                    <a:lnTo>
                      <a:pt x="2861" y="494"/>
                    </a:lnTo>
                    <a:lnTo>
                      <a:pt x="2859" y="479"/>
                    </a:lnTo>
                    <a:lnTo>
                      <a:pt x="2857" y="477"/>
                    </a:lnTo>
                    <a:lnTo>
                      <a:pt x="2855" y="477"/>
                    </a:lnTo>
                    <a:lnTo>
                      <a:pt x="2854" y="477"/>
                    </a:lnTo>
                    <a:lnTo>
                      <a:pt x="2850" y="479"/>
                    </a:lnTo>
                    <a:lnTo>
                      <a:pt x="2848" y="481"/>
                    </a:lnTo>
                    <a:lnTo>
                      <a:pt x="2844" y="481"/>
                    </a:lnTo>
                    <a:lnTo>
                      <a:pt x="2841" y="479"/>
                    </a:lnTo>
                    <a:lnTo>
                      <a:pt x="2835" y="479"/>
                    </a:lnTo>
                    <a:lnTo>
                      <a:pt x="2830" y="481"/>
                    </a:lnTo>
                    <a:lnTo>
                      <a:pt x="2822" y="485"/>
                    </a:lnTo>
                    <a:lnTo>
                      <a:pt x="2815" y="488"/>
                    </a:lnTo>
                    <a:lnTo>
                      <a:pt x="2809" y="490"/>
                    </a:lnTo>
                    <a:lnTo>
                      <a:pt x="2808" y="496"/>
                    </a:lnTo>
                    <a:lnTo>
                      <a:pt x="2806" y="501"/>
                    </a:lnTo>
                    <a:lnTo>
                      <a:pt x="2808" y="516"/>
                    </a:lnTo>
                    <a:lnTo>
                      <a:pt x="2806" y="529"/>
                    </a:lnTo>
                    <a:lnTo>
                      <a:pt x="2806" y="536"/>
                    </a:lnTo>
                    <a:lnTo>
                      <a:pt x="2806" y="542"/>
                    </a:lnTo>
                    <a:lnTo>
                      <a:pt x="2804" y="549"/>
                    </a:lnTo>
                    <a:lnTo>
                      <a:pt x="2802" y="551"/>
                    </a:lnTo>
                    <a:lnTo>
                      <a:pt x="2802" y="553"/>
                    </a:lnTo>
                    <a:lnTo>
                      <a:pt x="2800" y="560"/>
                    </a:lnTo>
                    <a:lnTo>
                      <a:pt x="2800" y="569"/>
                    </a:lnTo>
                    <a:lnTo>
                      <a:pt x="2802" y="577"/>
                    </a:lnTo>
                    <a:lnTo>
                      <a:pt x="2804" y="578"/>
                    </a:lnTo>
                    <a:lnTo>
                      <a:pt x="2808" y="580"/>
                    </a:lnTo>
                    <a:lnTo>
                      <a:pt x="2809" y="580"/>
                    </a:lnTo>
                    <a:lnTo>
                      <a:pt x="2813" y="582"/>
                    </a:lnTo>
                    <a:lnTo>
                      <a:pt x="2817" y="582"/>
                    </a:lnTo>
                    <a:lnTo>
                      <a:pt x="2819" y="584"/>
                    </a:lnTo>
                    <a:lnTo>
                      <a:pt x="2821" y="588"/>
                    </a:lnTo>
                    <a:lnTo>
                      <a:pt x="2821" y="589"/>
                    </a:lnTo>
                    <a:lnTo>
                      <a:pt x="2819" y="591"/>
                    </a:lnTo>
                    <a:lnTo>
                      <a:pt x="2817" y="593"/>
                    </a:lnTo>
                    <a:lnTo>
                      <a:pt x="2815" y="595"/>
                    </a:lnTo>
                    <a:lnTo>
                      <a:pt x="2813" y="597"/>
                    </a:lnTo>
                    <a:lnTo>
                      <a:pt x="2811" y="599"/>
                    </a:lnTo>
                    <a:lnTo>
                      <a:pt x="2809" y="600"/>
                    </a:lnTo>
                    <a:lnTo>
                      <a:pt x="2806" y="600"/>
                    </a:lnTo>
                    <a:lnTo>
                      <a:pt x="2802" y="599"/>
                    </a:lnTo>
                    <a:lnTo>
                      <a:pt x="2800" y="600"/>
                    </a:lnTo>
                    <a:lnTo>
                      <a:pt x="2798" y="602"/>
                    </a:lnTo>
                    <a:lnTo>
                      <a:pt x="2793" y="608"/>
                    </a:lnTo>
                    <a:lnTo>
                      <a:pt x="2787" y="612"/>
                    </a:lnTo>
                    <a:lnTo>
                      <a:pt x="2782" y="613"/>
                    </a:lnTo>
                    <a:lnTo>
                      <a:pt x="2776" y="617"/>
                    </a:lnTo>
                    <a:lnTo>
                      <a:pt x="2773" y="617"/>
                    </a:lnTo>
                    <a:lnTo>
                      <a:pt x="2771" y="617"/>
                    </a:lnTo>
                    <a:lnTo>
                      <a:pt x="2769" y="615"/>
                    </a:lnTo>
                    <a:lnTo>
                      <a:pt x="2767" y="613"/>
                    </a:lnTo>
                    <a:lnTo>
                      <a:pt x="2765" y="610"/>
                    </a:lnTo>
                    <a:lnTo>
                      <a:pt x="2767" y="606"/>
                    </a:lnTo>
                    <a:lnTo>
                      <a:pt x="2767" y="604"/>
                    </a:lnTo>
                    <a:lnTo>
                      <a:pt x="2769" y="602"/>
                    </a:lnTo>
                    <a:lnTo>
                      <a:pt x="2769" y="600"/>
                    </a:lnTo>
                    <a:lnTo>
                      <a:pt x="2767" y="599"/>
                    </a:lnTo>
                    <a:lnTo>
                      <a:pt x="2765" y="597"/>
                    </a:lnTo>
                    <a:lnTo>
                      <a:pt x="2762" y="597"/>
                    </a:lnTo>
                    <a:lnTo>
                      <a:pt x="2731" y="593"/>
                    </a:lnTo>
                    <a:lnTo>
                      <a:pt x="2727" y="593"/>
                    </a:lnTo>
                    <a:lnTo>
                      <a:pt x="2723" y="597"/>
                    </a:lnTo>
                    <a:lnTo>
                      <a:pt x="2721" y="599"/>
                    </a:lnTo>
                    <a:lnTo>
                      <a:pt x="2721" y="604"/>
                    </a:lnTo>
                    <a:lnTo>
                      <a:pt x="2720" y="610"/>
                    </a:lnTo>
                    <a:lnTo>
                      <a:pt x="2718" y="612"/>
                    </a:lnTo>
                    <a:lnTo>
                      <a:pt x="2716" y="613"/>
                    </a:lnTo>
                    <a:lnTo>
                      <a:pt x="2710" y="613"/>
                    </a:lnTo>
                    <a:lnTo>
                      <a:pt x="2705" y="615"/>
                    </a:lnTo>
                    <a:lnTo>
                      <a:pt x="2699" y="617"/>
                    </a:lnTo>
                    <a:lnTo>
                      <a:pt x="2692" y="617"/>
                    </a:lnTo>
                    <a:lnTo>
                      <a:pt x="2688" y="617"/>
                    </a:lnTo>
                    <a:lnTo>
                      <a:pt x="2685" y="617"/>
                    </a:lnTo>
                    <a:lnTo>
                      <a:pt x="2683" y="619"/>
                    </a:lnTo>
                    <a:lnTo>
                      <a:pt x="2679" y="623"/>
                    </a:lnTo>
                    <a:lnTo>
                      <a:pt x="2677" y="626"/>
                    </a:lnTo>
                    <a:lnTo>
                      <a:pt x="2674" y="626"/>
                    </a:lnTo>
                    <a:lnTo>
                      <a:pt x="2670" y="626"/>
                    </a:lnTo>
                    <a:lnTo>
                      <a:pt x="2664" y="624"/>
                    </a:lnTo>
                    <a:lnTo>
                      <a:pt x="2659" y="624"/>
                    </a:lnTo>
                    <a:lnTo>
                      <a:pt x="2652" y="628"/>
                    </a:lnTo>
                    <a:lnTo>
                      <a:pt x="2642" y="632"/>
                    </a:lnTo>
                    <a:lnTo>
                      <a:pt x="2633" y="634"/>
                    </a:lnTo>
                    <a:lnTo>
                      <a:pt x="2628" y="635"/>
                    </a:lnTo>
                    <a:lnTo>
                      <a:pt x="2622" y="639"/>
                    </a:lnTo>
                    <a:lnTo>
                      <a:pt x="2619" y="645"/>
                    </a:lnTo>
                    <a:lnTo>
                      <a:pt x="2617" y="648"/>
                    </a:lnTo>
                    <a:lnTo>
                      <a:pt x="2617" y="654"/>
                    </a:lnTo>
                    <a:lnTo>
                      <a:pt x="2619" y="659"/>
                    </a:lnTo>
                    <a:lnTo>
                      <a:pt x="2617" y="667"/>
                    </a:lnTo>
                    <a:lnTo>
                      <a:pt x="2613" y="672"/>
                    </a:lnTo>
                    <a:lnTo>
                      <a:pt x="2611" y="679"/>
                    </a:lnTo>
                    <a:lnTo>
                      <a:pt x="2611" y="685"/>
                    </a:lnTo>
                    <a:lnTo>
                      <a:pt x="2609" y="702"/>
                    </a:lnTo>
                    <a:lnTo>
                      <a:pt x="2604" y="716"/>
                    </a:lnTo>
                    <a:lnTo>
                      <a:pt x="2596" y="736"/>
                    </a:lnTo>
                    <a:lnTo>
                      <a:pt x="2591" y="759"/>
                    </a:lnTo>
                    <a:lnTo>
                      <a:pt x="2589" y="766"/>
                    </a:lnTo>
                    <a:lnTo>
                      <a:pt x="2587" y="773"/>
                    </a:lnTo>
                    <a:lnTo>
                      <a:pt x="2584" y="781"/>
                    </a:lnTo>
                    <a:lnTo>
                      <a:pt x="2573" y="801"/>
                    </a:lnTo>
                    <a:lnTo>
                      <a:pt x="2571" y="804"/>
                    </a:lnTo>
                    <a:lnTo>
                      <a:pt x="2569" y="808"/>
                    </a:lnTo>
                    <a:lnTo>
                      <a:pt x="2569" y="810"/>
                    </a:lnTo>
                    <a:lnTo>
                      <a:pt x="2573" y="814"/>
                    </a:lnTo>
                    <a:lnTo>
                      <a:pt x="2576" y="815"/>
                    </a:lnTo>
                    <a:lnTo>
                      <a:pt x="2578" y="815"/>
                    </a:lnTo>
                    <a:lnTo>
                      <a:pt x="2582" y="815"/>
                    </a:lnTo>
                    <a:lnTo>
                      <a:pt x="2585" y="814"/>
                    </a:lnTo>
                    <a:lnTo>
                      <a:pt x="2589" y="814"/>
                    </a:lnTo>
                    <a:lnTo>
                      <a:pt x="2593" y="812"/>
                    </a:lnTo>
                    <a:lnTo>
                      <a:pt x="2595" y="814"/>
                    </a:lnTo>
                    <a:lnTo>
                      <a:pt x="2598" y="814"/>
                    </a:lnTo>
                    <a:lnTo>
                      <a:pt x="2598" y="817"/>
                    </a:lnTo>
                    <a:lnTo>
                      <a:pt x="2606" y="834"/>
                    </a:lnTo>
                    <a:lnTo>
                      <a:pt x="2607" y="836"/>
                    </a:lnTo>
                    <a:lnTo>
                      <a:pt x="2609" y="836"/>
                    </a:lnTo>
                    <a:lnTo>
                      <a:pt x="2609" y="834"/>
                    </a:lnTo>
                    <a:lnTo>
                      <a:pt x="2611" y="832"/>
                    </a:lnTo>
                    <a:lnTo>
                      <a:pt x="2609" y="828"/>
                    </a:lnTo>
                    <a:lnTo>
                      <a:pt x="2611" y="826"/>
                    </a:lnTo>
                    <a:lnTo>
                      <a:pt x="2611" y="825"/>
                    </a:lnTo>
                    <a:lnTo>
                      <a:pt x="2615" y="821"/>
                    </a:lnTo>
                    <a:lnTo>
                      <a:pt x="2617" y="821"/>
                    </a:lnTo>
                    <a:lnTo>
                      <a:pt x="2617" y="823"/>
                    </a:lnTo>
                    <a:lnTo>
                      <a:pt x="2626" y="841"/>
                    </a:lnTo>
                    <a:lnTo>
                      <a:pt x="2626" y="841"/>
                    </a:lnTo>
                    <a:lnTo>
                      <a:pt x="2628" y="841"/>
                    </a:lnTo>
                    <a:lnTo>
                      <a:pt x="2631" y="838"/>
                    </a:lnTo>
                    <a:lnTo>
                      <a:pt x="2633" y="832"/>
                    </a:lnTo>
                    <a:lnTo>
                      <a:pt x="2635" y="826"/>
                    </a:lnTo>
                    <a:lnTo>
                      <a:pt x="2637" y="823"/>
                    </a:lnTo>
                    <a:lnTo>
                      <a:pt x="2639" y="821"/>
                    </a:lnTo>
                    <a:lnTo>
                      <a:pt x="2642" y="821"/>
                    </a:lnTo>
                    <a:lnTo>
                      <a:pt x="2648" y="821"/>
                    </a:lnTo>
                    <a:lnTo>
                      <a:pt x="2653" y="821"/>
                    </a:lnTo>
                    <a:lnTo>
                      <a:pt x="2657" y="821"/>
                    </a:lnTo>
                    <a:lnTo>
                      <a:pt x="2661" y="821"/>
                    </a:lnTo>
                    <a:lnTo>
                      <a:pt x="2668" y="828"/>
                    </a:lnTo>
                    <a:lnTo>
                      <a:pt x="2677" y="834"/>
                    </a:lnTo>
                    <a:lnTo>
                      <a:pt x="2686" y="839"/>
                    </a:lnTo>
                    <a:lnTo>
                      <a:pt x="2690" y="841"/>
                    </a:lnTo>
                    <a:lnTo>
                      <a:pt x="2694" y="845"/>
                    </a:lnTo>
                    <a:lnTo>
                      <a:pt x="2694" y="849"/>
                    </a:lnTo>
                    <a:lnTo>
                      <a:pt x="2696" y="854"/>
                    </a:lnTo>
                    <a:lnTo>
                      <a:pt x="2696" y="858"/>
                    </a:lnTo>
                    <a:lnTo>
                      <a:pt x="2697" y="861"/>
                    </a:lnTo>
                    <a:lnTo>
                      <a:pt x="2701" y="865"/>
                    </a:lnTo>
                    <a:lnTo>
                      <a:pt x="2703" y="869"/>
                    </a:lnTo>
                    <a:lnTo>
                      <a:pt x="2703" y="874"/>
                    </a:lnTo>
                    <a:lnTo>
                      <a:pt x="2705" y="876"/>
                    </a:lnTo>
                    <a:lnTo>
                      <a:pt x="2707" y="878"/>
                    </a:lnTo>
                    <a:lnTo>
                      <a:pt x="2708" y="876"/>
                    </a:lnTo>
                    <a:lnTo>
                      <a:pt x="2708" y="874"/>
                    </a:lnTo>
                    <a:lnTo>
                      <a:pt x="2708" y="872"/>
                    </a:lnTo>
                    <a:lnTo>
                      <a:pt x="2708" y="865"/>
                    </a:lnTo>
                    <a:lnTo>
                      <a:pt x="2705" y="858"/>
                    </a:lnTo>
                    <a:lnTo>
                      <a:pt x="2701" y="850"/>
                    </a:lnTo>
                    <a:lnTo>
                      <a:pt x="2699" y="847"/>
                    </a:lnTo>
                    <a:lnTo>
                      <a:pt x="2697" y="841"/>
                    </a:lnTo>
                    <a:lnTo>
                      <a:pt x="2699" y="839"/>
                    </a:lnTo>
                    <a:lnTo>
                      <a:pt x="2699" y="838"/>
                    </a:lnTo>
                    <a:lnTo>
                      <a:pt x="2703" y="832"/>
                    </a:lnTo>
                    <a:lnTo>
                      <a:pt x="2703" y="828"/>
                    </a:lnTo>
                    <a:lnTo>
                      <a:pt x="2705" y="826"/>
                    </a:lnTo>
                    <a:lnTo>
                      <a:pt x="2703" y="823"/>
                    </a:lnTo>
                    <a:lnTo>
                      <a:pt x="2701" y="821"/>
                    </a:lnTo>
                    <a:lnTo>
                      <a:pt x="2699" y="817"/>
                    </a:lnTo>
                    <a:lnTo>
                      <a:pt x="2696" y="814"/>
                    </a:lnTo>
                    <a:lnTo>
                      <a:pt x="2696" y="812"/>
                    </a:lnTo>
                    <a:lnTo>
                      <a:pt x="2697" y="812"/>
                    </a:lnTo>
                    <a:lnTo>
                      <a:pt x="2697" y="810"/>
                    </a:lnTo>
                    <a:lnTo>
                      <a:pt x="2699" y="808"/>
                    </a:lnTo>
                    <a:lnTo>
                      <a:pt x="2705" y="810"/>
                    </a:lnTo>
                    <a:lnTo>
                      <a:pt x="2708" y="812"/>
                    </a:lnTo>
                    <a:lnTo>
                      <a:pt x="2710" y="815"/>
                    </a:lnTo>
                    <a:lnTo>
                      <a:pt x="2712" y="819"/>
                    </a:lnTo>
                    <a:lnTo>
                      <a:pt x="2714" y="825"/>
                    </a:lnTo>
                    <a:lnTo>
                      <a:pt x="2718" y="826"/>
                    </a:lnTo>
                    <a:lnTo>
                      <a:pt x="2725" y="836"/>
                    </a:lnTo>
                    <a:lnTo>
                      <a:pt x="2731" y="847"/>
                    </a:lnTo>
                    <a:lnTo>
                      <a:pt x="2736" y="858"/>
                    </a:lnTo>
                    <a:lnTo>
                      <a:pt x="2738" y="863"/>
                    </a:lnTo>
                    <a:lnTo>
                      <a:pt x="2740" y="869"/>
                    </a:lnTo>
                    <a:lnTo>
                      <a:pt x="2740" y="874"/>
                    </a:lnTo>
                    <a:lnTo>
                      <a:pt x="2742" y="880"/>
                    </a:lnTo>
                    <a:lnTo>
                      <a:pt x="2743" y="885"/>
                    </a:lnTo>
                    <a:lnTo>
                      <a:pt x="2747" y="891"/>
                    </a:lnTo>
                    <a:lnTo>
                      <a:pt x="2771" y="924"/>
                    </a:lnTo>
                    <a:lnTo>
                      <a:pt x="2791" y="959"/>
                    </a:lnTo>
                    <a:lnTo>
                      <a:pt x="2791" y="962"/>
                    </a:lnTo>
                    <a:lnTo>
                      <a:pt x="2793" y="966"/>
                    </a:lnTo>
                    <a:lnTo>
                      <a:pt x="2793" y="970"/>
                    </a:lnTo>
                    <a:lnTo>
                      <a:pt x="2782" y="970"/>
                    </a:lnTo>
                    <a:lnTo>
                      <a:pt x="2778" y="972"/>
                    </a:lnTo>
                    <a:lnTo>
                      <a:pt x="2776" y="973"/>
                    </a:lnTo>
                    <a:lnTo>
                      <a:pt x="2776" y="977"/>
                    </a:lnTo>
                    <a:lnTo>
                      <a:pt x="2776" y="983"/>
                    </a:lnTo>
                    <a:lnTo>
                      <a:pt x="2778" y="994"/>
                    </a:lnTo>
                    <a:lnTo>
                      <a:pt x="2780" y="1005"/>
                    </a:lnTo>
                    <a:lnTo>
                      <a:pt x="2784" y="1014"/>
                    </a:lnTo>
                    <a:lnTo>
                      <a:pt x="2787" y="1023"/>
                    </a:lnTo>
                    <a:lnTo>
                      <a:pt x="2791" y="1027"/>
                    </a:lnTo>
                    <a:lnTo>
                      <a:pt x="2795" y="1030"/>
                    </a:lnTo>
                    <a:lnTo>
                      <a:pt x="2798" y="1036"/>
                    </a:lnTo>
                    <a:lnTo>
                      <a:pt x="2802" y="1040"/>
                    </a:lnTo>
                    <a:lnTo>
                      <a:pt x="2806" y="1043"/>
                    </a:lnTo>
                    <a:lnTo>
                      <a:pt x="2809" y="1045"/>
                    </a:lnTo>
                    <a:lnTo>
                      <a:pt x="2811" y="1049"/>
                    </a:lnTo>
                    <a:lnTo>
                      <a:pt x="2813" y="1052"/>
                    </a:lnTo>
                    <a:lnTo>
                      <a:pt x="2813" y="1056"/>
                    </a:lnTo>
                    <a:lnTo>
                      <a:pt x="2813" y="1058"/>
                    </a:lnTo>
                    <a:lnTo>
                      <a:pt x="2813" y="1060"/>
                    </a:lnTo>
                    <a:lnTo>
                      <a:pt x="2811" y="1060"/>
                    </a:lnTo>
                    <a:lnTo>
                      <a:pt x="2809" y="1060"/>
                    </a:lnTo>
                    <a:lnTo>
                      <a:pt x="2806" y="1058"/>
                    </a:lnTo>
                    <a:lnTo>
                      <a:pt x="2802" y="1054"/>
                    </a:lnTo>
                    <a:lnTo>
                      <a:pt x="2798" y="1054"/>
                    </a:lnTo>
                    <a:lnTo>
                      <a:pt x="2795" y="1054"/>
                    </a:lnTo>
                    <a:lnTo>
                      <a:pt x="2793" y="1054"/>
                    </a:lnTo>
                    <a:lnTo>
                      <a:pt x="2791" y="1056"/>
                    </a:lnTo>
                    <a:lnTo>
                      <a:pt x="2791" y="1060"/>
                    </a:lnTo>
                    <a:lnTo>
                      <a:pt x="2791" y="1067"/>
                    </a:lnTo>
                    <a:lnTo>
                      <a:pt x="2791" y="1069"/>
                    </a:lnTo>
                    <a:lnTo>
                      <a:pt x="2789" y="1069"/>
                    </a:lnTo>
                    <a:lnTo>
                      <a:pt x="2787" y="1069"/>
                    </a:lnTo>
                    <a:lnTo>
                      <a:pt x="2784" y="1067"/>
                    </a:lnTo>
                    <a:lnTo>
                      <a:pt x="2780" y="1062"/>
                    </a:lnTo>
                    <a:lnTo>
                      <a:pt x="2778" y="1058"/>
                    </a:lnTo>
                    <a:lnTo>
                      <a:pt x="2778" y="1051"/>
                    </a:lnTo>
                    <a:lnTo>
                      <a:pt x="2778" y="1043"/>
                    </a:lnTo>
                    <a:lnTo>
                      <a:pt x="2775" y="1036"/>
                    </a:lnTo>
                    <a:lnTo>
                      <a:pt x="2771" y="1025"/>
                    </a:lnTo>
                    <a:lnTo>
                      <a:pt x="2769" y="1014"/>
                    </a:lnTo>
                    <a:lnTo>
                      <a:pt x="2767" y="1008"/>
                    </a:lnTo>
                    <a:lnTo>
                      <a:pt x="2765" y="1005"/>
                    </a:lnTo>
                    <a:lnTo>
                      <a:pt x="2764" y="999"/>
                    </a:lnTo>
                    <a:lnTo>
                      <a:pt x="2760" y="994"/>
                    </a:lnTo>
                    <a:lnTo>
                      <a:pt x="2756" y="986"/>
                    </a:lnTo>
                    <a:lnTo>
                      <a:pt x="2754" y="979"/>
                    </a:lnTo>
                    <a:lnTo>
                      <a:pt x="2753" y="970"/>
                    </a:lnTo>
                    <a:lnTo>
                      <a:pt x="2753" y="966"/>
                    </a:lnTo>
                    <a:lnTo>
                      <a:pt x="2751" y="957"/>
                    </a:lnTo>
                    <a:lnTo>
                      <a:pt x="2749" y="948"/>
                    </a:lnTo>
                    <a:lnTo>
                      <a:pt x="2745" y="940"/>
                    </a:lnTo>
                    <a:lnTo>
                      <a:pt x="2740" y="931"/>
                    </a:lnTo>
                    <a:lnTo>
                      <a:pt x="2738" y="926"/>
                    </a:lnTo>
                    <a:lnTo>
                      <a:pt x="2736" y="920"/>
                    </a:lnTo>
                    <a:lnTo>
                      <a:pt x="2734" y="917"/>
                    </a:lnTo>
                    <a:lnTo>
                      <a:pt x="2734" y="911"/>
                    </a:lnTo>
                    <a:lnTo>
                      <a:pt x="2731" y="907"/>
                    </a:lnTo>
                    <a:lnTo>
                      <a:pt x="2723" y="898"/>
                    </a:lnTo>
                    <a:lnTo>
                      <a:pt x="2714" y="889"/>
                    </a:lnTo>
                    <a:lnTo>
                      <a:pt x="2714" y="887"/>
                    </a:lnTo>
                    <a:lnTo>
                      <a:pt x="2714" y="887"/>
                    </a:lnTo>
                    <a:lnTo>
                      <a:pt x="2712" y="889"/>
                    </a:lnTo>
                    <a:lnTo>
                      <a:pt x="2712" y="891"/>
                    </a:lnTo>
                    <a:lnTo>
                      <a:pt x="2712" y="929"/>
                    </a:lnTo>
                    <a:lnTo>
                      <a:pt x="2714" y="939"/>
                    </a:lnTo>
                    <a:lnTo>
                      <a:pt x="2718" y="946"/>
                    </a:lnTo>
                    <a:lnTo>
                      <a:pt x="2727" y="966"/>
                    </a:lnTo>
                    <a:lnTo>
                      <a:pt x="2731" y="988"/>
                    </a:lnTo>
                    <a:lnTo>
                      <a:pt x="2732" y="996"/>
                    </a:lnTo>
                    <a:lnTo>
                      <a:pt x="2732" y="1001"/>
                    </a:lnTo>
                    <a:lnTo>
                      <a:pt x="2731" y="1007"/>
                    </a:lnTo>
                    <a:lnTo>
                      <a:pt x="2729" y="1012"/>
                    </a:lnTo>
                    <a:lnTo>
                      <a:pt x="2727" y="1016"/>
                    </a:lnTo>
                    <a:lnTo>
                      <a:pt x="2727" y="1019"/>
                    </a:lnTo>
                    <a:lnTo>
                      <a:pt x="2725" y="1036"/>
                    </a:lnTo>
                    <a:lnTo>
                      <a:pt x="2721" y="1054"/>
                    </a:lnTo>
                    <a:lnTo>
                      <a:pt x="2720" y="1069"/>
                    </a:lnTo>
                    <a:lnTo>
                      <a:pt x="2716" y="1082"/>
                    </a:lnTo>
                    <a:lnTo>
                      <a:pt x="2708" y="1095"/>
                    </a:lnTo>
                    <a:lnTo>
                      <a:pt x="2707" y="1098"/>
                    </a:lnTo>
                    <a:lnTo>
                      <a:pt x="2707" y="1102"/>
                    </a:lnTo>
                    <a:lnTo>
                      <a:pt x="2699" y="1122"/>
                    </a:lnTo>
                    <a:lnTo>
                      <a:pt x="2690" y="1143"/>
                    </a:lnTo>
                    <a:lnTo>
                      <a:pt x="2685" y="1155"/>
                    </a:lnTo>
                    <a:lnTo>
                      <a:pt x="2677" y="1166"/>
                    </a:lnTo>
                    <a:lnTo>
                      <a:pt x="2672" y="1172"/>
                    </a:lnTo>
                    <a:lnTo>
                      <a:pt x="2664" y="1176"/>
                    </a:lnTo>
                    <a:lnTo>
                      <a:pt x="2659" y="1177"/>
                    </a:lnTo>
                    <a:lnTo>
                      <a:pt x="2655" y="1176"/>
                    </a:lnTo>
                    <a:lnTo>
                      <a:pt x="2650" y="1176"/>
                    </a:lnTo>
                    <a:lnTo>
                      <a:pt x="2648" y="1174"/>
                    </a:lnTo>
                    <a:lnTo>
                      <a:pt x="2644" y="1172"/>
                    </a:lnTo>
                    <a:lnTo>
                      <a:pt x="2642" y="1170"/>
                    </a:lnTo>
                    <a:lnTo>
                      <a:pt x="2639" y="1168"/>
                    </a:lnTo>
                    <a:lnTo>
                      <a:pt x="2637" y="1168"/>
                    </a:lnTo>
                    <a:lnTo>
                      <a:pt x="2633" y="1170"/>
                    </a:lnTo>
                    <a:lnTo>
                      <a:pt x="2631" y="1174"/>
                    </a:lnTo>
                    <a:lnTo>
                      <a:pt x="2630" y="1176"/>
                    </a:lnTo>
                    <a:lnTo>
                      <a:pt x="2628" y="1179"/>
                    </a:lnTo>
                    <a:lnTo>
                      <a:pt x="2622" y="1187"/>
                    </a:lnTo>
                    <a:lnTo>
                      <a:pt x="2617" y="1192"/>
                    </a:lnTo>
                    <a:lnTo>
                      <a:pt x="2611" y="1198"/>
                    </a:lnTo>
                    <a:lnTo>
                      <a:pt x="2609" y="1203"/>
                    </a:lnTo>
                    <a:lnTo>
                      <a:pt x="2607" y="1210"/>
                    </a:lnTo>
                    <a:lnTo>
                      <a:pt x="2609" y="1216"/>
                    </a:lnTo>
                    <a:lnTo>
                      <a:pt x="2611" y="1229"/>
                    </a:lnTo>
                    <a:lnTo>
                      <a:pt x="2607" y="1240"/>
                    </a:lnTo>
                    <a:lnTo>
                      <a:pt x="2602" y="1249"/>
                    </a:lnTo>
                    <a:lnTo>
                      <a:pt x="2596" y="1255"/>
                    </a:lnTo>
                    <a:lnTo>
                      <a:pt x="2591" y="1260"/>
                    </a:lnTo>
                    <a:lnTo>
                      <a:pt x="2587" y="1264"/>
                    </a:lnTo>
                    <a:lnTo>
                      <a:pt x="2585" y="1267"/>
                    </a:lnTo>
                    <a:lnTo>
                      <a:pt x="2584" y="1271"/>
                    </a:lnTo>
                    <a:lnTo>
                      <a:pt x="2584" y="1275"/>
                    </a:lnTo>
                    <a:lnTo>
                      <a:pt x="2584" y="1278"/>
                    </a:lnTo>
                    <a:lnTo>
                      <a:pt x="2587" y="1282"/>
                    </a:lnTo>
                    <a:lnTo>
                      <a:pt x="2598" y="1290"/>
                    </a:lnTo>
                    <a:lnTo>
                      <a:pt x="2602" y="1293"/>
                    </a:lnTo>
                    <a:lnTo>
                      <a:pt x="2607" y="1297"/>
                    </a:lnTo>
                    <a:lnTo>
                      <a:pt x="2609" y="1302"/>
                    </a:lnTo>
                    <a:lnTo>
                      <a:pt x="2613" y="1308"/>
                    </a:lnTo>
                    <a:lnTo>
                      <a:pt x="2617" y="1313"/>
                    </a:lnTo>
                    <a:lnTo>
                      <a:pt x="2622" y="1319"/>
                    </a:lnTo>
                    <a:lnTo>
                      <a:pt x="2630" y="1326"/>
                    </a:lnTo>
                    <a:lnTo>
                      <a:pt x="2633" y="1332"/>
                    </a:lnTo>
                    <a:lnTo>
                      <a:pt x="2635" y="1339"/>
                    </a:lnTo>
                    <a:lnTo>
                      <a:pt x="2639" y="1348"/>
                    </a:lnTo>
                    <a:lnTo>
                      <a:pt x="2641" y="1356"/>
                    </a:lnTo>
                    <a:lnTo>
                      <a:pt x="2642" y="1363"/>
                    </a:lnTo>
                    <a:lnTo>
                      <a:pt x="2644" y="1369"/>
                    </a:lnTo>
                    <a:lnTo>
                      <a:pt x="2644" y="1376"/>
                    </a:lnTo>
                    <a:lnTo>
                      <a:pt x="2642" y="1381"/>
                    </a:lnTo>
                    <a:lnTo>
                      <a:pt x="2639" y="1387"/>
                    </a:lnTo>
                    <a:lnTo>
                      <a:pt x="2635" y="1391"/>
                    </a:lnTo>
                    <a:lnTo>
                      <a:pt x="2633" y="1392"/>
                    </a:lnTo>
                    <a:lnTo>
                      <a:pt x="2631" y="1394"/>
                    </a:lnTo>
                    <a:lnTo>
                      <a:pt x="2628" y="1394"/>
                    </a:lnTo>
                    <a:lnTo>
                      <a:pt x="2624" y="1392"/>
                    </a:lnTo>
                    <a:lnTo>
                      <a:pt x="2620" y="1392"/>
                    </a:lnTo>
                    <a:lnTo>
                      <a:pt x="2615" y="1394"/>
                    </a:lnTo>
                    <a:lnTo>
                      <a:pt x="2609" y="1396"/>
                    </a:lnTo>
                    <a:lnTo>
                      <a:pt x="2606" y="1398"/>
                    </a:lnTo>
                    <a:lnTo>
                      <a:pt x="2604" y="1402"/>
                    </a:lnTo>
                    <a:lnTo>
                      <a:pt x="2600" y="1403"/>
                    </a:lnTo>
                    <a:lnTo>
                      <a:pt x="2596" y="1403"/>
                    </a:lnTo>
                    <a:lnTo>
                      <a:pt x="2595" y="1403"/>
                    </a:lnTo>
                    <a:lnTo>
                      <a:pt x="2595" y="1403"/>
                    </a:lnTo>
                    <a:lnTo>
                      <a:pt x="2591" y="1398"/>
                    </a:lnTo>
                    <a:lnTo>
                      <a:pt x="2589" y="1392"/>
                    </a:lnTo>
                    <a:lnTo>
                      <a:pt x="2587" y="1387"/>
                    </a:lnTo>
                    <a:lnTo>
                      <a:pt x="2589" y="1378"/>
                    </a:lnTo>
                    <a:lnTo>
                      <a:pt x="2589" y="1370"/>
                    </a:lnTo>
                    <a:lnTo>
                      <a:pt x="2587" y="1363"/>
                    </a:lnTo>
                    <a:lnTo>
                      <a:pt x="2584" y="1356"/>
                    </a:lnTo>
                    <a:lnTo>
                      <a:pt x="2580" y="1350"/>
                    </a:lnTo>
                    <a:lnTo>
                      <a:pt x="2578" y="1348"/>
                    </a:lnTo>
                    <a:lnTo>
                      <a:pt x="2578" y="1345"/>
                    </a:lnTo>
                    <a:lnTo>
                      <a:pt x="2580" y="1343"/>
                    </a:lnTo>
                    <a:lnTo>
                      <a:pt x="2582" y="1339"/>
                    </a:lnTo>
                    <a:lnTo>
                      <a:pt x="2584" y="1337"/>
                    </a:lnTo>
                    <a:lnTo>
                      <a:pt x="2584" y="1335"/>
                    </a:lnTo>
                    <a:lnTo>
                      <a:pt x="2582" y="1334"/>
                    </a:lnTo>
                    <a:lnTo>
                      <a:pt x="2578" y="1328"/>
                    </a:lnTo>
                    <a:lnTo>
                      <a:pt x="2574" y="1324"/>
                    </a:lnTo>
                    <a:lnTo>
                      <a:pt x="2571" y="1323"/>
                    </a:lnTo>
                    <a:lnTo>
                      <a:pt x="2567" y="1323"/>
                    </a:lnTo>
                    <a:lnTo>
                      <a:pt x="2563" y="1323"/>
                    </a:lnTo>
                    <a:lnTo>
                      <a:pt x="2558" y="1324"/>
                    </a:lnTo>
                    <a:lnTo>
                      <a:pt x="2554" y="1324"/>
                    </a:lnTo>
                    <a:lnTo>
                      <a:pt x="2551" y="1323"/>
                    </a:lnTo>
                    <a:lnTo>
                      <a:pt x="2549" y="1321"/>
                    </a:lnTo>
                    <a:lnTo>
                      <a:pt x="2547" y="1319"/>
                    </a:lnTo>
                    <a:lnTo>
                      <a:pt x="2545" y="1315"/>
                    </a:lnTo>
                    <a:lnTo>
                      <a:pt x="2545" y="1312"/>
                    </a:lnTo>
                    <a:lnTo>
                      <a:pt x="2545" y="1290"/>
                    </a:lnTo>
                    <a:lnTo>
                      <a:pt x="2545" y="1284"/>
                    </a:lnTo>
                    <a:lnTo>
                      <a:pt x="2545" y="1280"/>
                    </a:lnTo>
                    <a:lnTo>
                      <a:pt x="2543" y="1278"/>
                    </a:lnTo>
                    <a:lnTo>
                      <a:pt x="2541" y="1278"/>
                    </a:lnTo>
                    <a:lnTo>
                      <a:pt x="2536" y="1277"/>
                    </a:lnTo>
                    <a:lnTo>
                      <a:pt x="2530" y="1275"/>
                    </a:lnTo>
                    <a:lnTo>
                      <a:pt x="2527" y="1273"/>
                    </a:lnTo>
                    <a:lnTo>
                      <a:pt x="2523" y="1273"/>
                    </a:lnTo>
                    <a:lnTo>
                      <a:pt x="2510" y="1277"/>
                    </a:lnTo>
                    <a:lnTo>
                      <a:pt x="2499" y="1282"/>
                    </a:lnTo>
                    <a:lnTo>
                      <a:pt x="2492" y="1291"/>
                    </a:lnTo>
                    <a:lnTo>
                      <a:pt x="2488" y="1295"/>
                    </a:lnTo>
                    <a:lnTo>
                      <a:pt x="2484" y="1299"/>
                    </a:lnTo>
                    <a:lnTo>
                      <a:pt x="2479" y="1302"/>
                    </a:lnTo>
                    <a:lnTo>
                      <a:pt x="2477" y="1302"/>
                    </a:lnTo>
                    <a:lnTo>
                      <a:pt x="2475" y="1301"/>
                    </a:lnTo>
                    <a:lnTo>
                      <a:pt x="2475" y="1299"/>
                    </a:lnTo>
                    <a:lnTo>
                      <a:pt x="2473" y="1297"/>
                    </a:lnTo>
                    <a:lnTo>
                      <a:pt x="2475" y="1297"/>
                    </a:lnTo>
                    <a:lnTo>
                      <a:pt x="2475" y="1295"/>
                    </a:lnTo>
                    <a:lnTo>
                      <a:pt x="2477" y="1293"/>
                    </a:lnTo>
                    <a:lnTo>
                      <a:pt x="2477" y="1291"/>
                    </a:lnTo>
                    <a:lnTo>
                      <a:pt x="2479" y="1290"/>
                    </a:lnTo>
                    <a:lnTo>
                      <a:pt x="2479" y="1288"/>
                    </a:lnTo>
                    <a:lnTo>
                      <a:pt x="2477" y="1284"/>
                    </a:lnTo>
                    <a:lnTo>
                      <a:pt x="2475" y="1280"/>
                    </a:lnTo>
                    <a:lnTo>
                      <a:pt x="2475" y="1277"/>
                    </a:lnTo>
                    <a:lnTo>
                      <a:pt x="2475" y="1271"/>
                    </a:lnTo>
                    <a:lnTo>
                      <a:pt x="2477" y="1266"/>
                    </a:lnTo>
                    <a:lnTo>
                      <a:pt x="2479" y="1262"/>
                    </a:lnTo>
                    <a:lnTo>
                      <a:pt x="2481" y="1258"/>
                    </a:lnTo>
                    <a:lnTo>
                      <a:pt x="2481" y="1255"/>
                    </a:lnTo>
                    <a:lnTo>
                      <a:pt x="2479" y="1251"/>
                    </a:lnTo>
                    <a:lnTo>
                      <a:pt x="2475" y="1249"/>
                    </a:lnTo>
                    <a:lnTo>
                      <a:pt x="2473" y="1247"/>
                    </a:lnTo>
                    <a:lnTo>
                      <a:pt x="2470" y="1245"/>
                    </a:lnTo>
                    <a:lnTo>
                      <a:pt x="2466" y="1245"/>
                    </a:lnTo>
                    <a:lnTo>
                      <a:pt x="2462" y="1247"/>
                    </a:lnTo>
                    <a:lnTo>
                      <a:pt x="2461" y="1249"/>
                    </a:lnTo>
                    <a:lnTo>
                      <a:pt x="2457" y="1255"/>
                    </a:lnTo>
                    <a:lnTo>
                      <a:pt x="2453" y="1262"/>
                    </a:lnTo>
                    <a:lnTo>
                      <a:pt x="2451" y="1264"/>
                    </a:lnTo>
                    <a:lnTo>
                      <a:pt x="2450" y="1267"/>
                    </a:lnTo>
                    <a:lnTo>
                      <a:pt x="2448" y="1269"/>
                    </a:lnTo>
                    <a:lnTo>
                      <a:pt x="2444" y="1271"/>
                    </a:lnTo>
                    <a:lnTo>
                      <a:pt x="2440" y="1275"/>
                    </a:lnTo>
                    <a:lnTo>
                      <a:pt x="2439" y="1280"/>
                    </a:lnTo>
                    <a:lnTo>
                      <a:pt x="2437" y="1286"/>
                    </a:lnTo>
                    <a:lnTo>
                      <a:pt x="2435" y="1290"/>
                    </a:lnTo>
                    <a:lnTo>
                      <a:pt x="2433" y="1295"/>
                    </a:lnTo>
                    <a:lnTo>
                      <a:pt x="2429" y="1297"/>
                    </a:lnTo>
                    <a:lnTo>
                      <a:pt x="2426" y="1299"/>
                    </a:lnTo>
                    <a:lnTo>
                      <a:pt x="2418" y="1299"/>
                    </a:lnTo>
                    <a:lnTo>
                      <a:pt x="2415" y="1301"/>
                    </a:lnTo>
                    <a:lnTo>
                      <a:pt x="2413" y="1302"/>
                    </a:lnTo>
                    <a:lnTo>
                      <a:pt x="2411" y="1306"/>
                    </a:lnTo>
                    <a:lnTo>
                      <a:pt x="2411" y="1310"/>
                    </a:lnTo>
                    <a:lnTo>
                      <a:pt x="2413" y="1313"/>
                    </a:lnTo>
                    <a:lnTo>
                      <a:pt x="2418" y="1319"/>
                    </a:lnTo>
                    <a:lnTo>
                      <a:pt x="2422" y="1323"/>
                    </a:lnTo>
                    <a:lnTo>
                      <a:pt x="2429" y="1324"/>
                    </a:lnTo>
                    <a:lnTo>
                      <a:pt x="2433" y="1326"/>
                    </a:lnTo>
                    <a:lnTo>
                      <a:pt x="2437" y="1330"/>
                    </a:lnTo>
                    <a:lnTo>
                      <a:pt x="2439" y="1334"/>
                    </a:lnTo>
                    <a:lnTo>
                      <a:pt x="2440" y="1337"/>
                    </a:lnTo>
                    <a:lnTo>
                      <a:pt x="2442" y="1341"/>
                    </a:lnTo>
                    <a:lnTo>
                      <a:pt x="2446" y="1343"/>
                    </a:lnTo>
                    <a:lnTo>
                      <a:pt x="2450" y="1343"/>
                    </a:lnTo>
                    <a:lnTo>
                      <a:pt x="2453" y="1341"/>
                    </a:lnTo>
                    <a:lnTo>
                      <a:pt x="2455" y="1339"/>
                    </a:lnTo>
                    <a:lnTo>
                      <a:pt x="2459" y="1335"/>
                    </a:lnTo>
                    <a:lnTo>
                      <a:pt x="2464" y="1330"/>
                    </a:lnTo>
                    <a:lnTo>
                      <a:pt x="2468" y="1326"/>
                    </a:lnTo>
                    <a:lnTo>
                      <a:pt x="2472" y="1326"/>
                    </a:lnTo>
                    <a:lnTo>
                      <a:pt x="2473" y="1326"/>
                    </a:lnTo>
                    <a:lnTo>
                      <a:pt x="2477" y="1326"/>
                    </a:lnTo>
                    <a:lnTo>
                      <a:pt x="2481" y="1328"/>
                    </a:lnTo>
                    <a:lnTo>
                      <a:pt x="2484" y="1330"/>
                    </a:lnTo>
                    <a:lnTo>
                      <a:pt x="2488" y="1332"/>
                    </a:lnTo>
                    <a:lnTo>
                      <a:pt x="2494" y="1332"/>
                    </a:lnTo>
                    <a:lnTo>
                      <a:pt x="2499" y="1332"/>
                    </a:lnTo>
                    <a:lnTo>
                      <a:pt x="2505" y="1332"/>
                    </a:lnTo>
                    <a:lnTo>
                      <a:pt x="2508" y="1334"/>
                    </a:lnTo>
                    <a:lnTo>
                      <a:pt x="2510" y="1335"/>
                    </a:lnTo>
                    <a:lnTo>
                      <a:pt x="2510" y="1339"/>
                    </a:lnTo>
                    <a:lnTo>
                      <a:pt x="2510" y="1346"/>
                    </a:lnTo>
                    <a:lnTo>
                      <a:pt x="2510" y="1348"/>
                    </a:lnTo>
                    <a:lnTo>
                      <a:pt x="2508" y="1350"/>
                    </a:lnTo>
                    <a:lnTo>
                      <a:pt x="2506" y="1350"/>
                    </a:lnTo>
                    <a:lnTo>
                      <a:pt x="2499" y="1352"/>
                    </a:lnTo>
                    <a:lnTo>
                      <a:pt x="2494" y="1354"/>
                    </a:lnTo>
                    <a:lnTo>
                      <a:pt x="2486" y="1357"/>
                    </a:lnTo>
                    <a:lnTo>
                      <a:pt x="2481" y="1361"/>
                    </a:lnTo>
                    <a:lnTo>
                      <a:pt x="2477" y="1365"/>
                    </a:lnTo>
                    <a:lnTo>
                      <a:pt x="2473" y="1372"/>
                    </a:lnTo>
                    <a:lnTo>
                      <a:pt x="2472" y="1376"/>
                    </a:lnTo>
                    <a:lnTo>
                      <a:pt x="2468" y="1381"/>
                    </a:lnTo>
                    <a:lnTo>
                      <a:pt x="2466" y="1385"/>
                    </a:lnTo>
                    <a:lnTo>
                      <a:pt x="2464" y="1389"/>
                    </a:lnTo>
                    <a:lnTo>
                      <a:pt x="2464" y="1394"/>
                    </a:lnTo>
                    <a:lnTo>
                      <a:pt x="2464" y="1398"/>
                    </a:lnTo>
                    <a:lnTo>
                      <a:pt x="2464" y="1402"/>
                    </a:lnTo>
                    <a:lnTo>
                      <a:pt x="2468" y="1405"/>
                    </a:lnTo>
                    <a:lnTo>
                      <a:pt x="2472" y="1409"/>
                    </a:lnTo>
                    <a:lnTo>
                      <a:pt x="2479" y="1413"/>
                    </a:lnTo>
                    <a:lnTo>
                      <a:pt x="2483" y="1416"/>
                    </a:lnTo>
                    <a:lnTo>
                      <a:pt x="2486" y="1420"/>
                    </a:lnTo>
                    <a:lnTo>
                      <a:pt x="2490" y="1424"/>
                    </a:lnTo>
                    <a:lnTo>
                      <a:pt x="2495" y="1435"/>
                    </a:lnTo>
                    <a:lnTo>
                      <a:pt x="2501" y="1446"/>
                    </a:lnTo>
                    <a:lnTo>
                      <a:pt x="2505" y="1451"/>
                    </a:lnTo>
                    <a:lnTo>
                      <a:pt x="2508" y="1455"/>
                    </a:lnTo>
                    <a:lnTo>
                      <a:pt x="2512" y="1459"/>
                    </a:lnTo>
                    <a:lnTo>
                      <a:pt x="2518" y="1462"/>
                    </a:lnTo>
                    <a:lnTo>
                      <a:pt x="2521" y="1466"/>
                    </a:lnTo>
                    <a:lnTo>
                      <a:pt x="2523" y="1470"/>
                    </a:lnTo>
                    <a:lnTo>
                      <a:pt x="2523" y="1471"/>
                    </a:lnTo>
                    <a:lnTo>
                      <a:pt x="2521" y="1475"/>
                    </a:lnTo>
                    <a:lnTo>
                      <a:pt x="2518" y="1477"/>
                    </a:lnTo>
                    <a:lnTo>
                      <a:pt x="2516" y="1477"/>
                    </a:lnTo>
                    <a:lnTo>
                      <a:pt x="2514" y="1479"/>
                    </a:lnTo>
                    <a:lnTo>
                      <a:pt x="2514" y="1479"/>
                    </a:lnTo>
                    <a:lnTo>
                      <a:pt x="2514" y="1477"/>
                    </a:lnTo>
                    <a:lnTo>
                      <a:pt x="2514" y="1479"/>
                    </a:lnTo>
                    <a:lnTo>
                      <a:pt x="2514" y="1479"/>
                    </a:lnTo>
                    <a:lnTo>
                      <a:pt x="2518" y="1481"/>
                    </a:lnTo>
                    <a:lnTo>
                      <a:pt x="2523" y="1484"/>
                    </a:lnTo>
                    <a:lnTo>
                      <a:pt x="2525" y="1488"/>
                    </a:lnTo>
                    <a:lnTo>
                      <a:pt x="2527" y="1492"/>
                    </a:lnTo>
                    <a:lnTo>
                      <a:pt x="2527" y="1493"/>
                    </a:lnTo>
                    <a:lnTo>
                      <a:pt x="2525" y="1497"/>
                    </a:lnTo>
                    <a:lnTo>
                      <a:pt x="2519" y="1501"/>
                    </a:lnTo>
                    <a:lnTo>
                      <a:pt x="2516" y="1504"/>
                    </a:lnTo>
                    <a:lnTo>
                      <a:pt x="2516" y="1506"/>
                    </a:lnTo>
                    <a:lnTo>
                      <a:pt x="2516" y="1510"/>
                    </a:lnTo>
                    <a:lnTo>
                      <a:pt x="2514" y="1510"/>
                    </a:lnTo>
                    <a:lnTo>
                      <a:pt x="2514" y="1510"/>
                    </a:lnTo>
                    <a:lnTo>
                      <a:pt x="2516" y="1510"/>
                    </a:lnTo>
                    <a:lnTo>
                      <a:pt x="2516" y="1510"/>
                    </a:lnTo>
                    <a:lnTo>
                      <a:pt x="2519" y="1510"/>
                    </a:lnTo>
                    <a:lnTo>
                      <a:pt x="2523" y="1512"/>
                    </a:lnTo>
                    <a:lnTo>
                      <a:pt x="2527" y="1514"/>
                    </a:lnTo>
                    <a:lnTo>
                      <a:pt x="2530" y="1519"/>
                    </a:lnTo>
                    <a:lnTo>
                      <a:pt x="2534" y="1523"/>
                    </a:lnTo>
                    <a:lnTo>
                      <a:pt x="2536" y="1527"/>
                    </a:lnTo>
                    <a:lnTo>
                      <a:pt x="2536" y="1530"/>
                    </a:lnTo>
                    <a:lnTo>
                      <a:pt x="2534" y="1534"/>
                    </a:lnTo>
                    <a:lnTo>
                      <a:pt x="2532" y="1539"/>
                    </a:lnTo>
                    <a:lnTo>
                      <a:pt x="2530" y="1545"/>
                    </a:lnTo>
                    <a:lnTo>
                      <a:pt x="2530" y="1552"/>
                    </a:lnTo>
                    <a:lnTo>
                      <a:pt x="2529" y="1556"/>
                    </a:lnTo>
                    <a:lnTo>
                      <a:pt x="2525" y="1561"/>
                    </a:lnTo>
                    <a:lnTo>
                      <a:pt x="2521" y="1563"/>
                    </a:lnTo>
                    <a:lnTo>
                      <a:pt x="2519" y="1569"/>
                    </a:lnTo>
                    <a:lnTo>
                      <a:pt x="2519" y="1572"/>
                    </a:lnTo>
                    <a:lnTo>
                      <a:pt x="2518" y="1578"/>
                    </a:lnTo>
                    <a:lnTo>
                      <a:pt x="2516" y="1583"/>
                    </a:lnTo>
                    <a:lnTo>
                      <a:pt x="2512" y="1587"/>
                    </a:lnTo>
                    <a:lnTo>
                      <a:pt x="2506" y="1591"/>
                    </a:lnTo>
                    <a:lnTo>
                      <a:pt x="2505" y="1593"/>
                    </a:lnTo>
                    <a:lnTo>
                      <a:pt x="2505" y="1595"/>
                    </a:lnTo>
                    <a:lnTo>
                      <a:pt x="2505" y="1598"/>
                    </a:lnTo>
                    <a:lnTo>
                      <a:pt x="2505" y="1600"/>
                    </a:lnTo>
                    <a:lnTo>
                      <a:pt x="2505" y="1609"/>
                    </a:lnTo>
                    <a:lnTo>
                      <a:pt x="2505" y="1618"/>
                    </a:lnTo>
                    <a:lnTo>
                      <a:pt x="2506" y="1620"/>
                    </a:lnTo>
                    <a:lnTo>
                      <a:pt x="2505" y="1622"/>
                    </a:lnTo>
                    <a:lnTo>
                      <a:pt x="2501" y="1624"/>
                    </a:lnTo>
                    <a:lnTo>
                      <a:pt x="2499" y="1626"/>
                    </a:lnTo>
                    <a:lnTo>
                      <a:pt x="2497" y="1626"/>
                    </a:lnTo>
                    <a:lnTo>
                      <a:pt x="2495" y="1628"/>
                    </a:lnTo>
                    <a:lnTo>
                      <a:pt x="2494" y="1633"/>
                    </a:lnTo>
                    <a:lnTo>
                      <a:pt x="2492" y="1637"/>
                    </a:lnTo>
                    <a:lnTo>
                      <a:pt x="2488" y="1640"/>
                    </a:lnTo>
                    <a:lnTo>
                      <a:pt x="2484" y="1644"/>
                    </a:lnTo>
                    <a:lnTo>
                      <a:pt x="2484" y="1644"/>
                    </a:lnTo>
                    <a:lnTo>
                      <a:pt x="2483" y="1646"/>
                    </a:lnTo>
                    <a:lnTo>
                      <a:pt x="2481" y="1651"/>
                    </a:lnTo>
                    <a:lnTo>
                      <a:pt x="2475" y="1657"/>
                    </a:lnTo>
                    <a:lnTo>
                      <a:pt x="2470" y="1661"/>
                    </a:lnTo>
                    <a:lnTo>
                      <a:pt x="2464" y="1664"/>
                    </a:lnTo>
                    <a:lnTo>
                      <a:pt x="2462" y="1664"/>
                    </a:lnTo>
                    <a:lnTo>
                      <a:pt x="2461" y="1666"/>
                    </a:lnTo>
                    <a:lnTo>
                      <a:pt x="2461" y="1668"/>
                    </a:lnTo>
                    <a:lnTo>
                      <a:pt x="2459" y="1672"/>
                    </a:lnTo>
                    <a:lnTo>
                      <a:pt x="2457" y="1675"/>
                    </a:lnTo>
                    <a:lnTo>
                      <a:pt x="2453" y="1677"/>
                    </a:lnTo>
                    <a:lnTo>
                      <a:pt x="2450" y="1679"/>
                    </a:lnTo>
                    <a:lnTo>
                      <a:pt x="2442" y="1681"/>
                    </a:lnTo>
                    <a:lnTo>
                      <a:pt x="2435" y="1683"/>
                    </a:lnTo>
                    <a:lnTo>
                      <a:pt x="2424" y="1685"/>
                    </a:lnTo>
                    <a:lnTo>
                      <a:pt x="2415" y="1688"/>
                    </a:lnTo>
                    <a:lnTo>
                      <a:pt x="2413" y="1688"/>
                    </a:lnTo>
                    <a:lnTo>
                      <a:pt x="2409" y="1688"/>
                    </a:lnTo>
                    <a:lnTo>
                      <a:pt x="2407" y="1686"/>
                    </a:lnTo>
                    <a:lnTo>
                      <a:pt x="2405" y="1686"/>
                    </a:lnTo>
                    <a:lnTo>
                      <a:pt x="2404" y="1686"/>
                    </a:lnTo>
                    <a:lnTo>
                      <a:pt x="2402" y="1688"/>
                    </a:lnTo>
                    <a:lnTo>
                      <a:pt x="2398" y="1694"/>
                    </a:lnTo>
                    <a:lnTo>
                      <a:pt x="2394" y="1699"/>
                    </a:lnTo>
                    <a:lnTo>
                      <a:pt x="2389" y="1701"/>
                    </a:lnTo>
                    <a:lnTo>
                      <a:pt x="2382" y="1705"/>
                    </a:lnTo>
                    <a:lnTo>
                      <a:pt x="2367" y="1710"/>
                    </a:lnTo>
                    <a:lnTo>
                      <a:pt x="2352" y="1714"/>
                    </a:lnTo>
                    <a:lnTo>
                      <a:pt x="2350" y="1716"/>
                    </a:lnTo>
                    <a:lnTo>
                      <a:pt x="2350" y="1718"/>
                    </a:lnTo>
                    <a:lnTo>
                      <a:pt x="2350" y="1719"/>
                    </a:lnTo>
                    <a:lnTo>
                      <a:pt x="2352" y="1721"/>
                    </a:lnTo>
                    <a:lnTo>
                      <a:pt x="2352" y="1721"/>
                    </a:lnTo>
                    <a:lnTo>
                      <a:pt x="2352" y="1721"/>
                    </a:lnTo>
                    <a:lnTo>
                      <a:pt x="2352" y="1721"/>
                    </a:lnTo>
                    <a:lnTo>
                      <a:pt x="2352" y="1725"/>
                    </a:lnTo>
                    <a:lnTo>
                      <a:pt x="2352" y="1729"/>
                    </a:lnTo>
                    <a:lnTo>
                      <a:pt x="2350" y="1730"/>
                    </a:lnTo>
                    <a:lnTo>
                      <a:pt x="2347" y="1732"/>
                    </a:lnTo>
                    <a:lnTo>
                      <a:pt x="2345" y="1732"/>
                    </a:lnTo>
                    <a:lnTo>
                      <a:pt x="2341" y="1732"/>
                    </a:lnTo>
                    <a:lnTo>
                      <a:pt x="2338" y="1729"/>
                    </a:lnTo>
                    <a:lnTo>
                      <a:pt x="2336" y="1725"/>
                    </a:lnTo>
                    <a:lnTo>
                      <a:pt x="2334" y="1721"/>
                    </a:lnTo>
                    <a:lnTo>
                      <a:pt x="2332" y="1718"/>
                    </a:lnTo>
                    <a:lnTo>
                      <a:pt x="2330" y="1714"/>
                    </a:lnTo>
                    <a:lnTo>
                      <a:pt x="2327" y="1712"/>
                    </a:lnTo>
                    <a:lnTo>
                      <a:pt x="2323" y="1712"/>
                    </a:lnTo>
                    <a:lnTo>
                      <a:pt x="2321" y="1710"/>
                    </a:lnTo>
                    <a:lnTo>
                      <a:pt x="2317" y="1708"/>
                    </a:lnTo>
                    <a:lnTo>
                      <a:pt x="2314" y="1708"/>
                    </a:lnTo>
                    <a:lnTo>
                      <a:pt x="2310" y="1710"/>
                    </a:lnTo>
                    <a:lnTo>
                      <a:pt x="2284" y="1723"/>
                    </a:lnTo>
                    <a:lnTo>
                      <a:pt x="2282" y="1727"/>
                    </a:lnTo>
                    <a:lnTo>
                      <a:pt x="2281" y="1730"/>
                    </a:lnTo>
                    <a:lnTo>
                      <a:pt x="2279" y="1736"/>
                    </a:lnTo>
                    <a:lnTo>
                      <a:pt x="2277" y="1740"/>
                    </a:lnTo>
                    <a:lnTo>
                      <a:pt x="2273" y="1741"/>
                    </a:lnTo>
                    <a:lnTo>
                      <a:pt x="2270" y="1747"/>
                    </a:lnTo>
                    <a:lnTo>
                      <a:pt x="2268" y="1751"/>
                    </a:lnTo>
                    <a:lnTo>
                      <a:pt x="2268" y="1756"/>
                    </a:lnTo>
                    <a:lnTo>
                      <a:pt x="2268" y="1760"/>
                    </a:lnTo>
                    <a:lnTo>
                      <a:pt x="2268" y="1765"/>
                    </a:lnTo>
                    <a:lnTo>
                      <a:pt x="2270" y="1767"/>
                    </a:lnTo>
                    <a:lnTo>
                      <a:pt x="2271" y="1769"/>
                    </a:lnTo>
                    <a:lnTo>
                      <a:pt x="2277" y="1775"/>
                    </a:lnTo>
                    <a:lnTo>
                      <a:pt x="2281" y="1778"/>
                    </a:lnTo>
                    <a:lnTo>
                      <a:pt x="2282" y="1780"/>
                    </a:lnTo>
                    <a:lnTo>
                      <a:pt x="2284" y="1784"/>
                    </a:lnTo>
                    <a:lnTo>
                      <a:pt x="2286" y="1789"/>
                    </a:lnTo>
                    <a:lnTo>
                      <a:pt x="2288" y="1793"/>
                    </a:lnTo>
                    <a:lnTo>
                      <a:pt x="2292" y="1797"/>
                    </a:lnTo>
                    <a:lnTo>
                      <a:pt x="2295" y="1798"/>
                    </a:lnTo>
                    <a:lnTo>
                      <a:pt x="2304" y="1806"/>
                    </a:lnTo>
                    <a:lnTo>
                      <a:pt x="2314" y="1811"/>
                    </a:lnTo>
                    <a:lnTo>
                      <a:pt x="2321" y="1819"/>
                    </a:lnTo>
                    <a:lnTo>
                      <a:pt x="2327" y="1824"/>
                    </a:lnTo>
                    <a:lnTo>
                      <a:pt x="2330" y="1832"/>
                    </a:lnTo>
                    <a:lnTo>
                      <a:pt x="2339" y="1850"/>
                    </a:lnTo>
                    <a:lnTo>
                      <a:pt x="2343" y="1868"/>
                    </a:lnTo>
                    <a:lnTo>
                      <a:pt x="2343" y="1872"/>
                    </a:lnTo>
                    <a:lnTo>
                      <a:pt x="2347" y="1887"/>
                    </a:lnTo>
                    <a:lnTo>
                      <a:pt x="2343" y="1901"/>
                    </a:lnTo>
                    <a:lnTo>
                      <a:pt x="2341" y="1909"/>
                    </a:lnTo>
                    <a:lnTo>
                      <a:pt x="2338" y="1914"/>
                    </a:lnTo>
                    <a:lnTo>
                      <a:pt x="2334" y="1920"/>
                    </a:lnTo>
                    <a:lnTo>
                      <a:pt x="2328" y="1925"/>
                    </a:lnTo>
                    <a:lnTo>
                      <a:pt x="2321" y="1929"/>
                    </a:lnTo>
                    <a:lnTo>
                      <a:pt x="2314" y="1934"/>
                    </a:lnTo>
                    <a:lnTo>
                      <a:pt x="2306" y="1936"/>
                    </a:lnTo>
                    <a:lnTo>
                      <a:pt x="2303" y="1938"/>
                    </a:lnTo>
                    <a:lnTo>
                      <a:pt x="2301" y="1940"/>
                    </a:lnTo>
                    <a:lnTo>
                      <a:pt x="2299" y="1942"/>
                    </a:lnTo>
                    <a:lnTo>
                      <a:pt x="2273" y="1966"/>
                    </a:lnTo>
                    <a:lnTo>
                      <a:pt x="2271" y="1967"/>
                    </a:lnTo>
                    <a:lnTo>
                      <a:pt x="2271" y="1967"/>
                    </a:lnTo>
                    <a:lnTo>
                      <a:pt x="2270" y="1967"/>
                    </a:lnTo>
                    <a:lnTo>
                      <a:pt x="2266" y="1967"/>
                    </a:lnTo>
                    <a:lnTo>
                      <a:pt x="2266" y="1966"/>
                    </a:lnTo>
                    <a:lnTo>
                      <a:pt x="2264" y="1956"/>
                    </a:lnTo>
                    <a:lnTo>
                      <a:pt x="2264" y="1947"/>
                    </a:lnTo>
                    <a:lnTo>
                      <a:pt x="2264" y="1944"/>
                    </a:lnTo>
                    <a:lnTo>
                      <a:pt x="2264" y="1942"/>
                    </a:lnTo>
                    <a:lnTo>
                      <a:pt x="2260" y="1940"/>
                    </a:lnTo>
                    <a:lnTo>
                      <a:pt x="2259" y="1938"/>
                    </a:lnTo>
                    <a:lnTo>
                      <a:pt x="2257" y="1936"/>
                    </a:lnTo>
                    <a:lnTo>
                      <a:pt x="2255" y="1936"/>
                    </a:lnTo>
                    <a:lnTo>
                      <a:pt x="2253" y="1936"/>
                    </a:lnTo>
                    <a:lnTo>
                      <a:pt x="2249" y="1938"/>
                    </a:lnTo>
                    <a:lnTo>
                      <a:pt x="2244" y="1933"/>
                    </a:lnTo>
                    <a:lnTo>
                      <a:pt x="2237" y="1927"/>
                    </a:lnTo>
                    <a:lnTo>
                      <a:pt x="2231" y="1920"/>
                    </a:lnTo>
                    <a:lnTo>
                      <a:pt x="2226" y="1912"/>
                    </a:lnTo>
                    <a:lnTo>
                      <a:pt x="2224" y="1907"/>
                    </a:lnTo>
                    <a:lnTo>
                      <a:pt x="2218" y="1903"/>
                    </a:lnTo>
                    <a:lnTo>
                      <a:pt x="2215" y="1900"/>
                    </a:lnTo>
                    <a:lnTo>
                      <a:pt x="2209" y="1896"/>
                    </a:lnTo>
                    <a:lnTo>
                      <a:pt x="2205" y="1894"/>
                    </a:lnTo>
                    <a:lnTo>
                      <a:pt x="2202" y="1892"/>
                    </a:lnTo>
                    <a:lnTo>
                      <a:pt x="2198" y="1892"/>
                    </a:lnTo>
                    <a:lnTo>
                      <a:pt x="2192" y="1892"/>
                    </a:lnTo>
                    <a:lnTo>
                      <a:pt x="2189" y="1890"/>
                    </a:lnTo>
                    <a:lnTo>
                      <a:pt x="2185" y="1887"/>
                    </a:lnTo>
                    <a:lnTo>
                      <a:pt x="2185" y="1881"/>
                    </a:lnTo>
                    <a:lnTo>
                      <a:pt x="2183" y="1879"/>
                    </a:lnTo>
                    <a:lnTo>
                      <a:pt x="2181" y="1877"/>
                    </a:lnTo>
                    <a:lnTo>
                      <a:pt x="2180" y="1876"/>
                    </a:lnTo>
                    <a:lnTo>
                      <a:pt x="2178" y="1876"/>
                    </a:lnTo>
                    <a:lnTo>
                      <a:pt x="2176" y="1877"/>
                    </a:lnTo>
                    <a:lnTo>
                      <a:pt x="2174" y="1877"/>
                    </a:lnTo>
                    <a:lnTo>
                      <a:pt x="2174" y="1879"/>
                    </a:lnTo>
                    <a:lnTo>
                      <a:pt x="2169" y="1905"/>
                    </a:lnTo>
                    <a:lnTo>
                      <a:pt x="2161" y="1931"/>
                    </a:lnTo>
                    <a:lnTo>
                      <a:pt x="2159" y="1936"/>
                    </a:lnTo>
                    <a:lnTo>
                      <a:pt x="2161" y="1944"/>
                    </a:lnTo>
                    <a:lnTo>
                      <a:pt x="2161" y="1947"/>
                    </a:lnTo>
                    <a:lnTo>
                      <a:pt x="2163" y="1951"/>
                    </a:lnTo>
                    <a:lnTo>
                      <a:pt x="2167" y="1953"/>
                    </a:lnTo>
                    <a:lnTo>
                      <a:pt x="2172" y="1955"/>
                    </a:lnTo>
                    <a:lnTo>
                      <a:pt x="2174" y="1962"/>
                    </a:lnTo>
                    <a:lnTo>
                      <a:pt x="2178" y="1967"/>
                    </a:lnTo>
                    <a:lnTo>
                      <a:pt x="2181" y="1971"/>
                    </a:lnTo>
                    <a:lnTo>
                      <a:pt x="2183" y="1975"/>
                    </a:lnTo>
                    <a:lnTo>
                      <a:pt x="2185" y="1980"/>
                    </a:lnTo>
                    <a:lnTo>
                      <a:pt x="2187" y="1984"/>
                    </a:lnTo>
                    <a:lnTo>
                      <a:pt x="2187" y="1990"/>
                    </a:lnTo>
                    <a:lnTo>
                      <a:pt x="2189" y="1993"/>
                    </a:lnTo>
                    <a:lnTo>
                      <a:pt x="2192" y="1997"/>
                    </a:lnTo>
                    <a:lnTo>
                      <a:pt x="2196" y="2001"/>
                    </a:lnTo>
                    <a:lnTo>
                      <a:pt x="2203" y="2004"/>
                    </a:lnTo>
                    <a:lnTo>
                      <a:pt x="2209" y="2008"/>
                    </a:lnTo>
                    <a:lnTo>
                      <a:pt x="2215" y="2012"/>
                    </a:lnTo>
                    <a:lnTo>
                      <a:pt x="2220" y="2015"/>
                    </a:lnTo>
                    <a:lnTo>
                      <a:pt x="2229" y="2024"/>
                    </a:lnTo>
                    <a:lnTo>
                      <a:pt x="2238" y="2035"/>
                    </a:lnTo>
                    <a:lnTo>
                      <a:pt x="2242" y="2039"/>
                    </a:lnTo>
                    <a:lnTo>
                      <a:pt x="2244" y="2045"/>
                    </a:lnTo>
                    <a:lnTo>
                      <a:pt x="2244" y="2050"/>
                    </a:lnTo>
                    <a:lnTo>
                      <a:pt x="2244" y="2063"/>
                    </a:lnTo>
                    <a:lnTo>
                      <a:pt x="2244" y="2070"/>
                    </a:lnTo>
                    <a:lnTo>
                      <a:pt x="2246" y="2076"/>
                    </a:lnTo>
                    <a:lnTo>
                      <a:pt x="2251" y="2083"/>
                    </a:lnTo>
                    <a:lnTo>
                      <a:pt x="2253" y="2089"/>
                    </a:lnTo>
                    <a:lnTo>
                      <a:pt x="2257" y="2094"/>
                    </a:lnTo>
                    <a:lnTo>
                      <a:pt x="2259" y="2102"/>
                    </a:lnTo>
                    <a:lnTo>
                      <a:pt x="2260" y="2103"/>
                    </a:lnTo>
                    <a:lnTo>
                      <a:pt x="2259" y="2107"/>
                    </a:lnTo>
                    <a:lnTo>
                      <a:pt x="2257" y="2109"/>
                    </a:lnTo>
                    <a:lnTo>
                      <a:pt x="2253" y="2113"/>
                    </a:lnTo>
                    <a:lnTo>
                      <a:pt x="2253" y="2113"/>
                    </a:lnTo>
                    <a:lnTo>
                      <a:pt x="2251" y="2113"/>
                    </a:lnTo>
                    <a:lnTo>
                      <a:pt x="2253" y="2113"/>
                    </a:lnTo>
                    <a:lnTo>
                      <a:pt x="2231" y="2102"/>
                    </a:lnTo>
                    <a:lnTo>
                      <a:pt x="2226" y="2100"/>
                    </a:lnTo>
                    <a:lnTo>
                      <a:pt x="2222" y="2096"/>
                    </a:lnTo>
                    <a:lnTo>
                      <a:pt x="2218" y="2092"/>
                    </a:lnTo>
                    <a:lnTo>
                      <a:pt x="2215" y="2089"/>
                    </a:lnTo>
                    <a:lnTo>
                      <a:pt x="2213" y="2087"/>
                    </a:lnTo>
                    <a:lnTo>
                      <a:pt x="2211" y="2085"/>
                    </a:lnTo>
                    <a:lnTo>
                      <a:pt x="2207" y="2083"/>
                    </a:lnTo>
                    <a:lnTo>
                      <a:pt x="2205" y="2081"/>
                    </a:lnTo>
                    <a:lnTo>
                      <a:pt x="2203" y="2078"/>
                    </a:lnTo>
                    <a:lnTo>
                      <a:pt x="2202" y="2074"/>
                    </a:lnTo>
                    <a:lnTo>
                      <a:pt x="2200" y="2069"/>
                    </a:lnTo>
                    <a:lnTo>
                      <a:pt x="2196" y="2065"/>
                    </a:lnTo>
                    <a:lnTo>
                      <a:pt x="2192" y="2061"/>
                    </a:lnTo>
                    <a:lnTo>
                      <a:pt x="2191" y="2058"/>
                    </a:lnTo>
                    <a:lnTo>
                      <a:pt x="2189" y="2054"/>
                    </a:lnTo>
                    <a:lnTo>
                      <a:pt x="2189" y="2050"/>
                    </a:lnTo>
                    <a:lnTo>
                      <a:pt x="2187" y="2043"/>
                    </a:lnTo>
                    <a:lnTo>
                      <a:pt x="2185" y="2037"/>
                    </a:lnTo>
                    <a:lnTo>
                      <a:pt x="2183" y="2032"/>
                    </a:lnTo>
                    <a:lnTo>
                      <a:pt x="2183" y="2028"/>
                    </a:lnTo>
                    <a:lnTo>
                      <a:pt x="2183" y="2023"/>
                    </a:lnTo>
                    <a:lnTo>
                      <a:pt x="2181" y="2017"/>
                    </a:lnTo>
                    <a:lnTo>
                      <a:pt x="2180" y="2013"/>
                    </a:lnTo>
                    <a:lnTo>
                      <a:pt x="2152" y="1980"/>
                    </a:lnTo>
                    <a:lnTo>
                      <a:pt x="2150" y="1979"/>
                    </a:lnTo>
                    <a:lnTo>
                      <a:pt x="2147" y="1977"/>
                    </a:lnTo>
                    <a:lnTo>
                      <a:pt x="2143" y="1973"/>
                    </a:lnTo>
                    <a:lnTo>
                      <a:pt x="2141" y="1969"/>
                    </a:lnTo>
                    <a:lnTo>
                      <a:pt x="2141" y="1964"/>
                    </a:lnTo>
                    <a:lnTo>
                      <a:pt x="2143" y="1958"/>
                    </a:lnTo>
                    <a:lnTo>
                      <a:pt x="2145" y="1951"/>
                    </a:lnTo>
                    <a:lnTo>
                      <a:pt x="2147" y="1942"/>
                    </a:lnTo>
                    <a:lnTo>
                      <a:pt x="2145" y="1934"/>
                    </a:lnTo>
                    <a:lnTo>
                      <a:pt x="2145" y="1931"/>
                    </a:lnTo>
                    <a:lnTo>
                      <a:pt x="2145" y="1925"/>
                    </a:lnTo>
                    <a:lnTo>
                      <a:pt x="2148" y="1909"/>
                    </a:lnTo>
                    <a:lnTo>
                      <a:pt x="2145" y="1892"/>
                    </a:lnTo>
                    <a:lnTo>
                      <a:pt x="2145" y="1888"/>
                    </a:lnTo>
                    <a:lnTo>
                      <a:pt x="2143" y="1883"/>
                    </a:lnTo>
                    <a:lnTo>
                      <a:pt x="2141" y="1879"/>
                    </a:lnTo>
                    <a:lnTo>
                      <a:pt x="2139" y="1876"/>
                    </a:lnTo>
                    <a:lnTo>
                      <a:pt x="2132" y="1857"/>
                    </a:lnTo>
                    <a:lnTo>
                      <a:pt x="2126" y="1837"/>
                    </a:lnTo>
                    <a:lnTo>
                      <a:pt x="2121" y="1822"/>
                    </a:lnTo>
                    <a:lnTo>
                      <a:pt x="2121" y="1819"/>
                    </a:lnTo>
                    <a:lnTo>
                      <a:pt x="2117" y="1815"/>
                    </a:lnTo>
                    <a:lnTo>
                      <a:pt x="2114" y="1811"/>
                    </a:lnTo>
                    <a:lnTo>
                      <a:pt x="2110" y="1809"/>
                    </a:lnTo>
                    <a:lnTo>
                      <a:pt x="2110" y="1809"/>
                    </a:lnTo>
                    <a:lnTo>
                      <a:pt x="2108" y="1809"/>
                    </a:lnTo>
                    <a:lnTo>
                      <a:pt x="2106" y="1809"/>
                    </a:lnTo>
                    <a:lnTo>
                      <a:pt x="2090" y="1820"/>
                    </a:lnTo>
                    <a:lnTo>
                      <a:pt x="2084" y="1824"/>
                    </a:lnTo>
                    <a:lnTo>
                      <a:pt x="2079" y="1826"/>
                    </a:lnTo>
                    <a:lnTo>
                      <a:pt x="2073" y="1826"/>
                    </a:lnTo>
                    <a:lnTo>
                      <a:pt x="2066" y="1826"/>
                    </a:lnTo>
                    <a:lnTo>
                      <a:pt x="2064" y="1826"/>
                    </a:lnTo>
                    <a:lnTo>
                      <a:pt x="2062" y="1824"/>
                    </a:lnTo>
                    <a:lnTo>
                      <a:pt x="2060" y="1822"/>
                    </a:lnTo>
                    <a:lnTo>
                      <a:pt x="2058" y="1819"/>
                    </a:lnTo>
                    <a:lnTo>
                      <a:pt x="2058" y="1813"/>
                    </a:lnTo>
                    <a:lnTo>
                      <a:pt x="2058" y="1808"/>
                    </a:lnTo>
                    <a:lnTo>
                      <a:pt x="2060" y="1793"/>
                    </a:lnTo>
                    <a:lnTo>
                      <a:pt x="2055" y="1778"/>
                    </a:lnTo>
                    <a:lnTo>
                      <a:pt x="2055" y="1776"/>
                    </a:lnTo>
                    <a:lnTo>
                      <a:pt x="2051" y="1773"/>
                    </a:lnTo>
                    <a:lnTo>
                      <a:pt x="2049" y="1769"/>
                    </a:lnTo>
                    <a:lnTo>
                      <a:pt x="2044" y="1767"/>
                    </a:lnTo>
                    <a:lnTo>
                      <a:pt x="2040" y="1765"/>
                    </a:lnTo>
                    <a:lnTo>
                      <a:pt x="2038" y="1764"/>
                    </a:lnTo>
                    <a:lnTo>
                      <a:pt x="2038" y="1760"/>
                    </a:lnTo>
                    <a:lnTo>
                      <a:pt x="2038" y="1754"/>
                    </a:lnTo>
                    <a:lnTo>
                      <a:pt x="2038" y="1751"/>
                    </a:lnTo>
                    <a:lnTo>
                      <a:pt x="2038" y="1749"/>
                    </a:lnTo>
                    <a:lnTo>
                      <a:pt x="2036" y="1745"/>
                    </a:lnTo>
                    <a:lnTo>
                      <a:pt x="2029" y="1743"/>
                    </a:lnTo>
                    <a:lnTo>
                      <a:pt x="2016" y="1734"/>
                    </a:lnTo>
                    <a:lnTo>
                      <a:pt x="2009" y="1723"/>
                    </a:lnTo>
                    <a:lnTo>
                      <a:pt x="2003" y="1708"/>
                    </a:lnTo>
                    <a:lnTo>
                      <a:pt x="2000" y="1703"/>
                    </a:lnTo>
                    <a:lnTo>
                      <a:pt x="1998" y="1696"/>
                    </a:lnTo>
                    <a:lnTo>
                      <a:pt x="1998" y="1696"/>
                    </a:lnTo>
                    <a:lnTo>
                      <a:pt x="1996" y="1694"/>
                    </a:lnTo>
                    <a:lnTo>
                      <a:pt x="1994" y="1694"/>
                    </a:lnTo>
                    <a:lnTo>
                      <a:pt x="1990" y="1697"/>
                    </a:lnTo>
                    <a:lnTo>
                      <a:pt x="1987" y="1697"/>
                    </a:lnTo>
                    <a:lnTo>
                      <a:pt x="1983" y="1699"/>
                    </a:lnTo>
                    <a:lnTo>
                      <a:pt x="1979" y="1701"/>
                    </a:lnTo>
                    <a:lnTo>
                      <a:pt x="1961" y="1710"/>
                    </a:lnTo>
                    <a:lnTo>
                      <a:pt x="1941" y="1712"/>
                    </a:lnTo>
                    <a:lnTo>
                      <a:pt x="1935" y="1712"/>
                    </a:lnTo>
                    <a:lnTo>
                      <a:pt x="1928" y="1714"/>
                    </a:lnTo>
                    <a:lnTo>
                      <a:pt x="1923" y="1716"/>
                    </a:lnTo>
                    <a:lnTo>
                      <a:pt x="1921" y="1718"/>
                    </a:lnTo>
                    <a:lnTo>
                      <a:pt x="1917" y="1721"/>
                    </a:lnTo>
                    <a:lnTo>
                      <a:pt x="1917" y="1723"/>
                    </a:lnTo>
                    <a:lnTo>
                      <a:pt x="1915" y="1732"/>
                    </a:lnTo>
                    <a:lnTo>
                      <a:pt x="1913" y="1740"/>
                    </a:lnTo>
                    <a:lnTo>
                      <a:pt x="1908" y="1745"/>
                    </a:lnTo>
                    <a:lnTo>
                      <a:pt x="1902" y="1749"/>
                    </a:lnTo>
                    <a:lnTo>
                      <a:pt x="1895" y="1753"/>
                    </a:lnTo>
                    <a:lnTo>
                      <a:pt x="1891" y="1756"/>
                    </a:lnTo>
                    <a:lnTo>
                      <a:pt x="1886" y="1760"/>
                    </a:lnTo>
                    <a:lnTo>
                      <a:pt x="1882" y="1765"/>
                    </a:lnTo>
                    <a:lnTo>
                      <a:pt x="1877" y="1771"/>
                    </a:lnTo>
                    <a:lnTo>
                      <a:pt x="1873" y="1776"/>
                    </a:lnTo>
                    <a:lnTo>
                      <a:pt x="1867" y="1782"/>
                    </a:lnTo>
                    <a:lnTo>
                      <a:pt x="1862" y="1787"/>
                    </a:lnTo>
                    <a:lnTo>
                      <a:pt x="1856" y="1793"/>
                    </a:lnTo>
                    <a:lnTo>
                      <a:pt x="1851" y="1798"/>
                    </a:lnTo>
                    <a:lnTo>
                      <a:pt x="1845" y="1802"/>
                    </a:lnTo>
                    <a:lnTo>
                      <a:pt x="1842" y="1804"/>
                    </a:lnTo>
                    <a:lnTo>
                      <a:pt x="1840" y="1808"/>
                    </a:lnTo>
                    <a:lnTo>
                      <a:pt x="1840" y="1811"/>
                    </a:lnTo>
                    <a:lnTo>
                      <a:pt x="1838" y="1815"/>
                    </a:lnTo>
                    <a:lnTo>
                      <a:pt x="1836" y="1817"/>
                    </a:lnTo>
                    <a:lnTo>
                      <a:pt x="1834" y="1819"/>
                    </a:lnTo>
                    <a:lnTo>
                      <a:pt x="1829" y="1820"/>
                    </a:lnTo>
                    <a:lnTo>
                      <a:pt x="1825" y="1822"/>
                    </a:lnTo>
                    <a:lnTo>
                      <a:pt x="1822" y="1824"/>
                    </a:lnTo>
                    <a:lnTo>
                      <a:pt x="1818" y="1830"/>
                    </a:lnTo>
                    <a:lnTo>
                      <a:pt x="1816" y="1830"/>
                    </a:lnTo>
                    <a:lnTo>
                      <a:pt x="1814" y="1832"/>
                    </a:lnTo>
                    <a:lnTo>
                      <a:pt x="1812" y="1832"/>
                    </a:lnTo>
                    <a:lnTo>
                      <a:pt x="1807" y="1833"/>
                    </a:lnTo>
                    <a:lnTo>
                      <a:pt x="1805" y="1837"/>
                    </a:lnTo>
                    <a:lnTo>
                      <a:pt x="1803" y="1841"/>
                    </a:lnTo>
                    <a:lnTo>
                      <a:pt x="1803" y="1865"/>
                    </a:lnTo>
                    <a:lnTo>
                      <a:pt x="1803" y="1870"/>
                    </a:lnTo>
                    <a:lnTo>
                      <a:pt x="1805" y="1876"/>
                    </a:lnTo>
                    <a:lnTo>
                      <a:pt x="1807" y="1883"/>
                    </a:lnTo>
                    <a:lnTo>
                      <a:pt x="1807" y="1890"/>
                    </a:lnTo>
                    <a:lnTo>
                      <a:pt x="1805" y="1896"/>
                    </a:lnTo>
                    <a:lnTo>
                      <a:pt x="1801" y="1905"/>
                    </a:lnTo>
                    <a:lnTo>
                      <a:pt x="1799" y="1911"/>
                    </a:lnTo>
                    <a:lnTo>
                      <a:pt x="1799" y="1918"/>
                    </a:lnTo>
                    <a:lnTo>
                      <a:pt x="1801" y="1929"/>
                    </a:lnTo>
                    <a:lnTo>
                      <a:pt x="1801" y="1933"/>
                    </a:lnTo>
                    <a:lnTo>
                      <a:pt x="1801" y="1936"/>
                    </a:lnTo>
                    <a:lnTo>
                      <a:pt x="1798" y="1938"/>
                    </a:lnTo>
                    <a:lnTo>
                      <a:pt x="1792" y="1942"/>
                    </a:lnTo>
                    <a:lnTo>
                      <a:pt x="1788" y="1945"/>
                    </a:lnTo>
                    <a:lnTo>
                      <a:pt x="1787" y="1951"/>
                    </a:lnTo>
                    <a:lnTo>
                      <a:pt x="1785" y="1956"/>
                    </a:lnTo>
                    <a:lnTo>
                      <a:pt x="1783" y="1958"/>
                    </a:lnTo>
                    <a:lnTo>
                      <a:pt x="1779" y="1962"/>
                    </a:lnTo>
                    <a:lnTo>
                      <a:pt x="1776" y="1964"/>
                    </a:lnTo>
                    <a:lnTo>
                      <a:pt x="1772" y="1966"/>
                    </a:lnTo>
                    <a:lnTo>
                      <a:pt x="1770" y="1969"/>
                    </a:lnTo>
                    <a:lnTo>
                      <a:pt x="1768" y="1975"/>
                    </a:lnTo>
                    <a:lnTo>
                      <a:pt x="1765" y="1979"/>
                    </a:lnTo>
                    <a:lnTo>
                      <a:pt x="1759" y="1980"/>
                    </a:lnTo>
                    <a:lnTo>
                      <a:pt x="1754" y="1980"/>
                    </a:lnTo>
                    <a:lnTo>
                      <a:pt x="1750" y="1977"/>
                    </a:lnTo>
                    <a:lnTo>
                      <a:pt x="1746" y="1975"/>
                    </a:lnTo>
                    <a:lnTo>
                      <a:pt x="1743" y="1971"/>
                    </a:lnTo>
                    <a:lnTo>
                      <a:pt x="1739" y="1966"/>
                    </a:lnTo>
                    <a:lnTo>
                      <a:pt x="1737" y="1958"/>
                    </a:lnTo>
                    <a:lnTo>
                      <a:pt x="1735" y="1953"/>
                    </a:lnTo>
                    <a:lnTo>
                      <a:pt x="1730" y="1936"/>
                    </a:lnTo>
                    <a:lnTo>
                      <a:pt x="1724" y="1922"/>
                    </a:lnTo>
                    <a:lnTo>
                      <a:pt x="1721" y="1914"/>
                    </a:lnTo>
                    <a:lnTo>
                      <a:pt x="1715" y="1909"/>
                    </a:lnTo>
                    <a:lnTo>
                      <a:pt x="1710" y="1901"/>
                    </a:lnTo>
                    <a:lnTo>
                      <a:pt x="1704" y="1894"/>
                    </a:lnTo>
                    <a:lnTo>
                      <a:pt x="1702" y="1885"/>
                    </a:lnTo>
                    <a:lnTo>
                      <a:pt x="1700" y="1879"/>
                    </a:lnTo>
                    <a:lnTo>
                      <a:pt x="1698" y="1872"/>
                    </a:lnTo>
                    <a:lnTo>
                      <a:pt x="1695" y="1865"/>
                    </a:lnTo>
                    <a:lnTo>
                      <a:pt x="1691" y="1855"/>
                    </a:lnTo>
                    <a:lnTo>
                      <a:pt x="1686" y="1848"/>
                    </a:lnTo>
                    <a:lnTo>
                      <a:pt x="1680" y="1839"/>
                    </a:lnTo>
                    <a:lnTo>
                      <a:pt x="1675" y="1828"/>
                    </a:lnTo>
                    <a:lnTo>
                      <a:pt x="1673" y="1826"/>
                    </a:lnTo>
                    <a:lnTo>
                      <a:pt x="1673" y="1822"/>
                    </a:lnTo>
                    <a:lnTo>
                      <a:pt x="1669" y="1806"/>
                    </a:lnTo>
                    <a:lnTo>
                      <a:pt x="1664" y="1789"/>
                    </a:lnTo>
                    <a:lnTo>
                      <a:pt x="1660" y="1773"/>
                    </a:lnTo>
                    <a:lnTo>
                      <a:pt x="1654" y="1758"/>
                    </a:lnTo>
                    <a:lnTo>
                      <a:pt x="1654" y="1753"/>
                    </a:lnTo>
                    <a:lnTo>
                      <a:pt x="1654" y="1749"/>
                    </a:lnTo>
                    <a:lnTo>
                      <a:pt x="1654" y="1743"/>
                    </a:lnTo>
                    <a:lnTo>
                      <a:pt x="1653" y="1729"/>
                    </a:lnTo>
                    <a:lnTo>
                      <a:pt x="1647" y="1714"/>
                    </a:lnTo>
                    <a:lnTo>
                      <a:pt x="1647" y="1714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3" y="1719"/>
                    </a:lnTo>
                    <a:lnTo>
                      <a:pt x="1640" y="1725"/>
                    </a:lnTo>
                    <a:lnTo>
                      <a:pt x="1636" y="1729"/>
                    </a:lnTo>
                    <a:lnTo>
                      <a:pt x="1623" y="1734"/>
                    </a:lnTo>
                    <a:lnTo>
                      <a:pt x="1614" y="1734"/>
                    </a:lnTo>
                    <a:lnTo>
                      <a:pt x="1603" y="1727"/>
                    </a:lnTo>
                    <a:lnTo>
                      <a:pt x="1592" y="1716"/>
                    </a:lnTo>
                    <a:lnTo>
                      <a:pt x="1583" y="1705"/>
                    </a:lnTo>
                    <a:lnTo>
                      <a:pt x="1581" y="1703"/>
                    </a:lnTo>
                    <a:lnTo>
                      <a:pt x="1583" y="1701"/>
                    </a:lnTo>
                    <a:lnTo>
                      <a:pt x="1583" y="1701"/>
                    </a:lnTo>
                    <a:lnTo>
                      <a:pt x="1585" y="1699"/>
                    </a:lnTo>
                    <a:lnTo>
                      <a:pt x="1585" y="1699"/>
                    </a:lnTo>
                    <a:lnTo>
                      <a:pt x="1590" y="1701"/>
                    </a:lnTo>
                    <a:lnTo>
                      <a:pt x="1594" y="1699"/>
                    </a:lnTo>
                    <a:lnTo>
                      <a:pt x="1597" y="1697"/>
                    </a:lnTo>
                    <a:lnTo>
                      <a:pt x="1599" y="1694"/>
                    </a:lnTo>
                    <a:lnTo>
                      <a:pt x="1601" y="1694"/>
                    </a:lnTo>
                    <a:lnTo>
                      <a:pt x="1601" y="1694"/>
                    </a:lnTo>
                    <a:lnTo>
                      <a:pt x="1599" y="1694"/>
                    </a:lnTo>
                    <a:lnTo>
                      <a:pt x="1599" y="1694"/>
                    </a:lnTo>
                    <a:lnTo>
                      <a:pt x="1594" y="1694"/>
                    </a:lnTo>
                    <a:lnTo>
                      <a:pt x="1586" y="1694"/>
                    </a:lnTo>
                    <a:lnTo>
                      <a:pt x="1581" y="1692"/>
                    </a:lnTo>
                    <a:lnTo>
                      <a:pt x="1575" y="1688"/>
                    </a:lnTo>
                    <a:lnTo>
                      <a:pt x="1570" y="1683"/>
                    </a:lnTo>
                    <a:lnTo>
                      <a:pt x="1566" y="1679"/>
                    </a:lnTo>
                    <a:lnTo>
                      <a:pt x="1563" y="1675"/>
                    </a:lnTo>
                    <a:lnTo>
                      <a:pt x="1559" y="1674"/>
                    </a:lnTo>
                    <a:lnTo>
                      <a:pt x="1553" y="1672"/>
                    </a:lnTo>
                    <a:lnTo>
                      <a:pt x="1550" y="1670"/>
                    </a:lnTo>
                    <a:lnTo>
                      <a:pt x="1546" y="1666"/>
                    </a:lnTo>
                    <a:lnTo>
                      <a:pt x="1544" y="1661"/>
                    </a:lnTo>
                    <a:lnTo>
                      <a:pt x="1542" y="1657"/>
                    </a:lnTo>
                    <a:lnTo>
                      <a:pt x="1541" y="1655"/>
                    </a:lnTo>
                    <a:lnTo>
                      <a:pt x="1539" y="1651"/>
                    </a:lnTo>
                    <a:lnTo>
                      <a:pt x="1535" y="1650"/>
                    </a:lnTo>
                    <a:lnTo>
                      <a:pt x="1531" y="1646"/>
                    </a:lnTo>
                    <a:lnTo>
                      <a:pt x="1530" y="1642"/>
                    </a:lnTo>
                    <a:lnTo>
                      <a:pt x="1528" y="1642"/>
                    </a:lnTo>
                    <a:lnTo>
                      <a:pt x="1524" y="1640"/>
                    </a:lnTo>
                    <a:lnTo>
                      <a:pt x="1517" y="1640"/>
                    </a:lnTo>
                    <a:lnTo>
                      <a:pt x="1508" y="1642"/>
                    </a:lnTo>
                    <a:lnTo>
                      <a:pt x="1498" y="1642"/>
                    </a:lnTo>
                    <a:lnTo>
                      <a:pt x="1493" y="1644"/>
                    </a:lnTo>
                    <a:lnTo>
                      <a:pt x="1489" y="1644"/>
                    </a:lnTo>
                    <a:lnTo>
                      <a:pt x="1471" y="1644"/>
                    </a:lnTo>
                    <a:lnTo>
                      <a:pt x="1452" y="1646"/>
                    </a:lnTo>
                    <a:lnTo>
                      <a:pt x="1440" y="1648"/>
                    </a:lnTo>
                    <a:lnTo>
                      <a:pt x="1429" y="1646"/>
                    </a:lnTo>
                    <a:lnTo>
                      <a:pt x="1399" y="1640"/>
                    </a:lnTo>
                    <a:lnTo>
                      <a:pt x="1368" y="1637"/>
                    </a:lnTo>
                    <a:lnTo>
                      <a:pt x="1362" y="1635"/>
                    </a:lnTo>
                    <a:lnTo>
                      <a:pt x="1359" y="1633"/>
                    </a:lnTo>
                    <a:lnTo>
                      <a:pt x="1357" y="1629"/>
                    </a:lnTo>
                    <a:lnTo>
                      <a:pt x="1351" y="1615"/>
                    </a:lnTo>
                    <a:lnTo>
                      <a:pt x="1348" y="1611"/>
                    </a:lnTo>
                    <a:lnTo>
                      <a:pt x="1344" y="1609"/>
                    </a:lnTo>
                    <a:lnTo>
                      <a:pt x="1340" y="1609"/>
                    </a:lnTo>
                    <a:lnTo>
                      <a:pt x="1335" y="1609"/>
                    </a:lnTo>
                    <a:lnTo>
                      <a:pt x="1328" y="1613"/>
                    </a:lnTo>
                    <a:lnTo>
                      <a:pt x="1320" y="1617"/>
                    </a:lnTo>
                    <a:lnTo>
                      <a:pt x="1315" y="1618"/>
                    </a:lnTo>
                    <a:lnTo>
                      <a:pt x="1309" y="1618"/>
                    </a:lnTo>
                    <a:lnTo>
                      <a:pt x="1302" y="1617"/>
                    </a:lnTo>
                    <a:lnTo>
                      <a:pt x="1294" y="1615"/>
                    </a:lnTo>
                    <a:lnTo>
                      <a:pt x="1287" y="1613"/>
                    </a:lnTo>
                    <a:lnTo>
                      <a:pt x="1282" y="1609"/>
                    </a:lnTo>
                    <a:lnTo>
                      <a:pt x="1278" y="1607"/>
                    </a:lnTo>
                    <a:lnTo>
                      <a:pt x="1274" y="1606"/>
                    </a:lnTo>
                    <a:lnTo>
                      <a:pt x="1272" y="1602"/>
                    </a:lnTo>
                    <a:lnTo>
                      <a:pt x="1269" y="1598"/>
                    </a:lnTo>
                    <a:lnTo>
                      <a:pt x="1265" y="1596"/>
                    </a:lnTo>
                    <a:lnTo>
                      <a:pt x="1260" y="1595"/>
                    </a:lnTo>
                    <a:lnTo>
                      <a:pt x="1252" y="1593"/>
                    </a:lnTo>
                    <a:lnTo>
                      <a:pt x="1249" y="1591"/>
                    </a:lnTo>
                    <a:lnTo>
                      <a:pt x="1245" y="1589"/>
                    </a:lnTo>
                    <a:lnTo>
                      <a:pt x="1243" y="1585"/>
                    </a:lnTo>
                    <a:lnTo>
                      <a:pt x="1227" y="1560"/>
                    </a:lnTo>
                    <a:lnTo>
                      <a:pt x="1223" y="1556"/>
                    </a:lnTo>
                    <a:lnTo>
                      <a:pt x="1221" y="1552"/>
                    </a:lnTo>
                    <a:lnTo>
                      <a:pt x="1219" y="1550"/>
                    </a:lnTo>
                    <a:lnTo>
                      <a:pt x="1216" y="1549"/>
                    </a:lnTo>
                    <a:lnTo>
                      <a:pt x="1210" y="1549"/>
                    </a:lnTo>
                    <a:lnTo>
                      <a:pt x="1206" y="1549"/>
                    </a:lnTo>
                    <a:lnTo>
                      <a:pt x="1199" y="1549"/>
                    </a:lnTo>
                    <a:lnTo>
                      <a:pt x="1193" y="1549"/>
                    </a:lnTo>
                    <a:lnTo>
                      <a:pt x="1192" y="1550"/>
                    </a:lnTo>
                    <a:lnTo>
                      <a:pt x="1190" y="1552"/>
                    </a:lnTo>
                    <a:lnTo>
                      <a:pt x="1188" y="1561"/>
                    </a:lnTo>
                    <a:lnTo>
                      <a:pt x="1188" y="1563"/>
                    </a:lnTo>
                    <a:lnTo>
                      <a:pt x="1188" y="1567"/>
                    </a:lnTo>
                    <a:lnTo>
                      <a:pt x="1201" y="1591"/>
                    </a:lnTo>
                    <a:lnTo>
                      <a:pt x="1205" y="1593"/>
                    </a:lnTo>
                    <a:lnTo>
                      <a:pt x="1206" y="1595"/>
                    </a:lnTo>
                    <a:lnTo>
                      <a:pt x="1217" y="1606"/>
                    </a:lnTo>
                    <a:lnTo>
                      <a:pt x="1223" y="1613"/>
                    </a:lnTo>
                    <a:lnTo>
                      <a:pt x="1227" y="1618"/>
                    </a:lnTo>
                    <a:lnTo>
                      <a:pt x="1228" y="1626"/>
                    </a:lnTo>
                    <a:lnTo>
                      <a:pt x="1228" y="1629"/>
                    </a:lnTo>
                    <a:lnTo>
                      <a:pt x="1232" y="1635"/>
                    </a:lnTo>
                    <a:lnTo>
                      <a:pt x="1234" y="1639"/>
                    </a:lnTo>
                    <a:lnTo>
                      <a:pt x="1236" y="1640"/>
                    </a:lnTo>
                    <a:lnTo>
                      <a:pt x="1239" y="1640"/>
                    </a:lnTo>
                    <a:lnTo>
                      <a:pt x="1241" y="1639"/>
                    </a:lnTo>
                    <a:lnTo>
                      <a:pt x="1243" y="1633"/>
                    </a:lnTo>
                    <a:lnTo>
                      <a:pt x="1245" y="1629"/>
                    </a:lnTo>
                    <a:lnTo>
                      <a:pt x="1247" y="1629"/>
                    </a:lnTo>
                    <a:lnTo>
                      <a:pt x="1249" y="1628"/>
                    </a:lnTo>
                    <a:lnTo>
                      <a:pt x="1250" y="1629"/>
                    </a:lnTo>
                    <a:lnTo>
                      <a:pt x="1252" y="1631"/>
                    </a:lnTo>
                    <a:lnTo>
                      <a:pt x="1252" y="1633"/>
                    </a:lnTo>
                    <a:lnTo>
                      <a:pt x="1254" y="1635"/>
                    </a:lnTo>
                    <a:lnTo>
                      <a:pt x="1256" y="1657"/>
                    </a:lnTo>
                    <a:lnTo>
                      <a:pt x="1256" y="1661"/>
                    </a:lnTo>
                    <a:lnTo>
                      <a:pt x="1258" y="1664"/>
                    </a:lnTo>
                    <a:lnTo>
                      <a:pt x="1261" y="1666"/>
                    </a:lnTo>
                    <a:lnTo>
                      <a:pt x="1263" y="1668"/>
                    </a:lnTo>
                    <a:lnTo>
                      <a:pt x="1267" y="1670"/>
                    </a:lnTo>
                    <a:lnTo>
                      <a:pt x="1269" y="1670"/>
                    </a:lnTo>
                    <a:lnTo>
                      <a:pt x="1276" y="1668"/>
                    </a:lnTo>
                    <a:lnTo>
                      <a:pt x="1283" y="1666"/>
                    </a:lnTo>
                    <a:lnTo>
                      <a:pt x="1291" y="1666"/>
                    </a:lnTo>
                    <a:lnTo>
                      <a:pt x="1298" y="1666"/>
                    </a:lnTo>
                    <a:lnTo>
                      <a:pt x="1304" y="1664"/>
                    </a:lnTo>
                    <a:lnTo>
                      <a:pt x="1309" y="1661"/>
                    </a:lnTo>
                    <a:lnTo>
                      <a:pt x="1313" y="1655"/>
                    </a:lnTo>
                    <a:lnTo>
                      <a:pt x="1320" y="1644"/>
                    </a:lnTo>
                    <a:lnTo>
                      <a:pt x="1329" y="1635"/>
                    </a:lnTo>
                    <a:lnTo>
                      <a:pt x="1339" y="1626"/>
                    </a:lnTo>
                    <a:lnTo>
                      <a:pt x="1340" y="1626"/>
                    </a:lnTo>
                    <a:lnTo>
                      <a:pt x="1342" y="1626"/>
                    </a:lnTo>
                    <a:lnTo>
                      <a:pt x="1342" y="1626"/>
                    </a:lnTo>
                    <a:lnTo>
                      <a:pt x="1344" y="1628"/>
                    </a:lnTo>
                    <a:lnTo>
                      <a:pt x="1346" y="1646"/>
                    </a:lnTo>
                    <a:lnTo>
                      <a:pt x="1348" y="1653"/>
                    </a:lnTo>
                    <a:lnTo>
                      <a:pt x="1351" y="1661"/>
                    </a:lnTo>
                    <a:lnTo>
                      <a:pt x="1357" y="1666"/>
                    </a:lnTo>
                    <a:lnTo>
                      <a:pt x="1361" y="1670"/>
                    </a:lnTo>
                    <a:lnTo>
                      <a:pt x="1366" y="1672"/>
                    </a:lnTo>
                    <a:lnTo>
                      <a:pt x="1375" y="1674"/>
                    </a:lnTo>
                    <a:lnTo>
                      <a:pt x="1384" y="1674"/>
                    </a:lnTo>
                    <a:lnTo>
                      <a:pt x="1388" y="1675"/>
                    </a:lnTo>
                    <a:lnTo>
                      <a:pt x="1392" y="1677"/>
                    </a:lnTo>
                    <a:lnTo>
                      <a:pt x="1395" y="1681"/>
                    </a:lnTo>
                    <a:lnTo>
                      <a:pt x="1399" y="1688"/>
                    </a:lnTo>
                    <a:lnTo>
                      <a:pt x="1407" y="1696"/>
                    </a:lnTo>
                    <a:lnTo>
                      <a:pt x="1410" y="1699"/>
                    </a:lnTo>
                    <a:lnTo>
                      <a:pt x="1412" y="1705"/>
                    </a:lnTo>
                    <a:lnTo>
                      <a:pt x="1412" y="1708"/>
                    </a:lnTo>
                    <a:lnTo>
                      <a:pt x="1410" y="1714"/>
                    </a:lnTo>
                    <a:lnTo>
                      <a:pt x="1405" y="1721"/>
                    </a:lnTo>
                    <a:lnTo>
                      <a:pt x="1399" y="1729"/>
                    </a:lnTo>
                    <a:lnTo>
                      <a:pt x="1394" y="1736"/>
                    </a:lnTo>
                    <a:lnTo>
                      <a:pt x="1386" y="1741"/>
                    </a:lnTo>
                    <a:lnTo>
                      <a:pt x="1383" y="1745"/>
                    </a:lnTo>
                    <a:lnTo>
                      <a:pt x="1381" y="1749"/>
                    </a:lnTo>
                    <a:lnTo>
                      <a:pt x="1381" y="1753"/>
                    </a:lnTo>
                    <a:lnTo>
                      <a:pt x="1381" y="1758"/>
                    </a:lnTo>
                    <a:lnTo>
                      <a:pt x="1381" y="1765"/>
                    </a:lnTo>
                    <a:lnTo>
                      <a:pt x="1379" y="1767"/>
                    </a:lnTo>
                    <a:lnTo>
                      <a:pt x="1377" y="1771"/>
                    </a:lnTo>
                    <a:lnTo>
                      <a:pt x="1373" y="1771"/>
                    </a:lnTo>
                    <a:lnTo>
                      <a:pt x="1368" y="1773"/>
                    </a:lnTo>
                    <a:lnTo>
                      <a:pt x="1364" y="1775"/>
                    </a:lnTo>
                    <a:lnTo>
                      <a:pt x="1362" y="1776"/>
                    </a:lnTo>
                    <a:lnTo>
                      <a:pt x="1361" y="1780"/>
                    </a:lnTo>
                    <a:lnTo>
                      <a:pt x="1357" y="1786"/>
                    </a:lnTo>
                    <a:lnTo>
                      <a:pt x="1353" y="1789"/>
                    </a:lnTo>
                    <a:lnTo>
                      <a:pt x="1350" y="1791"/>
                    </a:lnTo>
                    <a:lnTo>
                      <a:pt x="1344" y="1793"/>
                    </a:lnTo>
                    <a:lnTo>
                      <a:pt x="1340" y="1795"/>
                    </a:lnTo>
                    <a:lnTo>
                      <a:pt x="1337" y="1797"/>
                    </a:lnTo>
                    <a:lnTo>
                      <a:pt x="1337" y="1800"/>
                    </a:lnTo>
                    <a:lnTo>
                      <a:pt x="1335" y="1804"/>
                    </a:lnTo>
                    <a:lnTo>
                      <a:pt x="1331" y="1808"/>
                    </a:lnTo>
                    <a:lnTo>
                      <a:pt x="1328" y="1809"/>
                    </a:lnTo>
                    <a:lnTo>
                      <a:pt x="1324" y="1811"/>
                    </a:lnTo>
                    <a:lnTo>
                      <a:pt x="1309" y="1815"/>
                    </a:lnTo>
                    <a:lnTo>
                      <a:pt x="1294" y="1819"/>
                    </a:lnTo>
                    <a:lnTo>
                      <a:pt x="1291" y="1820"/>
                    </a:lnTo>
                    <a:lnTo>
                      <a:pt x="1287" y="1822"/>
                    </a:lnTo>
                    <a:lnTo>
                      <a:pt x="1283" y="1826"/>
                    </a:lnTo>
                    <a:lnTo>
                      <a:pt x="1282" y="1832"/>
                    </a:lnTo>
                    <a:lnTo>
                      <a:pt x="1280" y="1835"/>
                    </a:lnTo>
                    <a:lnTo>
                      <a:pt x="1276" y="1839"/>
                    </a:lnTo>
                    <a:lnTo>
                      <a:pt x="1267" y="1843"/>
                    </a:lnTo>
                    <a:lnTo>
                      <a:pt x="1258" y="1846"/>
                    </a:lnTo>
                    <a:lnTo>
                      <a:pt x="1247" y="1850"/>
                    </a:lnTo>
                    <a:lnTo>
                      <a:pt x="1234" y="1854"/>
                    </a:lnTo>
                    <a:lnTo>
                      <a:pt x="1230" y="1855"/>
                    </a:lnTo>
                    <a:lnTo>
                      <a:pt x="1225" y="1859"/>
                    </a:lnTo>
                    <a:lnTo>
                      <a:pt x="1221" y="1863"/>
                    </a:lnTo>
                    <a:lnTo>
                      <a:pt x="1217" y="1865"/>
                    </a:lnTo>
                    <a:lnTo>
                      <a:pt x="1214" y="1866"/>
                    </a:lnTo>
                    <a:lnTo>
                      <a:pt x="1210" y="1868"/>
                    </a:lnTo>
                    <a:lnTo>
                      <a:pt x="1205" y="1870"/>
                    </a:lnTo>
                    <a:lnTo>
                      <a:pt x="1199" y="1870"/>
                    </a:lnTo>
                    <a:lnTo>
                      <a:pt x="1195" y="1874"/>
                    </a:lnTo>
                    <a:lnTo>
                      <a:pt x="1188" y="1877"/>
                    </a:lnTo>
                    <a:lnTo>
                      <a:pt x="1179" y="1879"/>
                    </a:lnTo>
                    <a:lnTo>
                      <a:pt x="1171" y="1879"/>
                    </a:lnTo>
                    <a:lnTo>
                      <a:pt x="1166" y="1879"/>
                    </a:lnTo>
                    <a:lnTo>
                      <a:pt x="1160" y="1879"/>
                    </a:lnTo>
                    <a:lnTo>
                      <a:pt x="1157" y="1883"/>
                    </a:lnTo>
                    <a:lnTo>
                      <a:pt x="1153" y="1887"/>
                    </a:lnTo>
                    <a:lnTo>
                      <a:pt x="1149" y="1888"/>
                    </a:lnTo>
                    <a:lnTo>
                      <a:pt x="1144" y="1892"/>
                    </a:lnTo>
                    <a:lnTo>
                      <a:pt x="1138" y="1892"/>
                    </a:lnTo>
                    <a:lnTo>
                      <a:pt x="1133" y="1892"/>
                    </a:lnTo>
                    <a:lnTo>
                      <a:pt x="1127" y="1892"/>
                    </a:lnTo>
                    <a:lnTo>
                      <a:pt x="1124" y="1892"/>
                    </a:lnTo>
                    <a:lnTo>
                      <a:pt x="1122" y="1890"/>
                    </a:lnTo>
                    <a:lnTo>
                      <a:pt x="1118" y="1888"/>
                    </a:lnTo>
                    <a:lnTo>
                      <a:pt x="1116" y="1881"/>
                    </a:lnTo>
                    <a:lnTo>
                      <a:pt x="1115" y="1876"/>
                    </a:lnTo>
                    <a:lnTo>
                      <a:pt x="1109" y="1859"/>
                    </a:lnTo>
                    <a:lnTo>
                      <a:pt x="1104" y="1843"/>
                    </a:lnTo>
                    <a:lnTo>
                      <a:pt x="1104" y="1839"/>
                    </a:lnTo>
                    <a:lnTo>
                      <a:pt x="1104" y="1835"/>
                    </a:lnTo>
                    <a:lnTo>
                      <a:pt x="1104" y="1828"/>
                    </a:lnTo>
                    <a:lnTo>
                      <a:pt x="1104" y="1820"/>
                    </a:lnTo>
                    <a:lnTo>
                      <a:pt x="1100" y="1815"/>
                    </a:lnTo>
                    <a:lnTo>
                      <a:pt x="1096" y="1809"/>
                    </a:lnTo>
                    <a:lnTo>
                      <a:pt x="1091" y="1800"/>
                    </a:lnTo>
                    <a:lnTo>
                      <a:pt x="1083" y="1793"/>
                    </a:lnTo>
                    <a:lnTo>
                      <a:pt x="1076" y="1786"/>
                    </a:lnTo>
                    <a:lnTo>
                      <a:pt x="1072" y="1778"/>
                    </a:lnTo>
                    <a:lnTo>
                      <a:pt x="1069" y="1769"/>
                    </a:lnTo>
                    <a:lnTo>
                      <a:pt x="1065" y="1762"/>
                    </a:lnTo>
                    <a:lnTo>
                      <a:pt x="1061" y="1756"/>
                    </a:lnTo>
                    <a:lnTo>
                      <a:pt x="1056" y="1751"/>
                    </a:lnTo>
                    <a:lnTo>
                      <a:pt x="1050" y="1747"/>
                    </a:lnTo>
                    <a:lnTo>
                      <a:pt x="1045" y="1743"/>
                    </a:lnTo>
                    <a:lnTo>
                      <a:pt x="1037" y="1738"/>
                    </a:lnTo>
                    <a:lnTo>
                      <a:pt x="1034" y="1732"/>
                    </a:lnTo>
                    <a:lnTo>
                      <a:pt x="1030" y="1725"/>
                    </a:lnTo>
                    <a:lnTo>
                      <a:pt x="1028" y="1716"/>
                    </a:lnTo>
                    <a:lnTo>
                      <a:pt x="1028" y="1708"/>
                    </a:lnTo>
                    <a:lnTo>
                      <a:pt x="1028" y="1701"/>
                    </a:lnTo>
                    <a:lnTo>
                      <a:pt x="1025" y="1694"/>
                    </a:lnTo>
                    <a:lnTo>
                      <a:pt x="1021" y="1686"/>
                    </a:lnTo>
                    <a:lnTo>
                      <a:pt x="1017" y="1679"/>
                    </a:lnTo>
                    <a:lnTo>
                      <a:pt x="1014" y="1675"/>
                    </a:lnTo>
                    <a:lnTo>
                      <a:pt x="1008" y="1670"/>
                    </a:lnTo>
                    <a:lnTo>
                      <a:pt x="1003" y="1668"/>
                    </a:lnTo>
                    <a:lnTo>
                      <a:pt x="999" y="1666"/>
                    </a:lnTo>
                    <a:lnTo>
                      <a:pt x="995" y="1662"/>
                    </a:lnTo>
                    <a:lnTo>
                      <a:pt x="993" y="1659"/>
                    </a:lnTo>
                    <a:lnTo>
                      <a:pt x="991" y="1651"/>
                    </a:lnTo>
                    <a:lnTo>
                      <a:pt x="988" y="1644"/>
                    </a:lnTo>
                    <a:lnTo>
                      <a:pt x="984" y="1639"/>
                    </a:lnTo>
                    <a:lnTo>
                      <a:pt x="973" y="1622"/>
                    </a:lnTo>
                    <a:lnTo>
                      <a:pt x="960" y="1606"/>
                    </a:lnTo>
                    <a:lnTo>
                      <a:pt x="958" y="1602"/>
                    </a:lnTo>
                    <a:lnTo>
                      <a:pt x="957" y="1598"/>
                    </a:lnTo>
                    <a:lnTo>
                      <a:pt x="953" y="1595"/>
                    </a:lnTo>
                    <a:lnTo>
                      <a:pt x="951" y="1593"/>
                    </a:lnTo>
                    <a:lnTo>
                      <a:pt x="947" y="1593"/>
                    </a:lnTo>
                    <a:lnTo>
                      <a:pt x="944" y="1593"/>
                    </a:lnTo>
                    <a:lnTo>
                      <a:pt x="942" y="1595"/>
                    </a:lnTo>
                    <a:lnTo>
                      <a:pt x="938" y="1596"/>
                    </a:lnTo>
                    <a:lnTo>
                      <a:pt x="936" y="1598"/>
                    </a:lnTo>
                    <a:lnTo>
                      <a:pt x="933" y="1598"/>
                    </a:lnTo>
                    <a:lnTo>
                      <a:pt x="931" y="1598"/>
                    </a:lnTo>
                    <a:lnTo>
                      <a:pt x="929" y="1598"/>
                    </a:lnTo>
                    <a:lnTo>
                      <a:pt x="927" y="1600"/>
                    </a:lnTo>
                    <a:lnTo>
                      <a:pt x="927" y="1602"/>
                    </a:lnTo>
                    <a:lnTo>
                      <a:pt x="929" y="1606"/>
                    </a:lnTo>
                    <a:lnTo>
                      <a:pt x="931" y="1609"/>
                    </a:lnTo>
                    <a:lnTo>
                      <a:pt x="940" y="1633"/>
                    </a:lnTo>
                    <a:lnTo>
                      <a:pt x="953" y="1653"/>
                    </a:lnTo>
                    <a:lnTo>
                      <a:pt x="957" y="1659"/>
                    </a:lnTo>
                    <a:lnTo>
                      <a:pt x="960" y="1662"/>
                    </a:lnTo>
                    <a:lnTo>
                      <a:pt x="964" y="1670"/>
                    </a:lnTo>
                    <a:lnTo>
                      <a:pt x="966" y="1677"/>
                    </a:lnTo>
                    <a:lnTo>
                      <a:pt x="966" y="1685"/>
                    </a:lnTo>
                    <a:lnTo>
                      <a:pt x="966" y="1688"/>
                    </a:lnTo>
                    <a:lnTo>
                      <a:pt x="968" y="1690"/>
                    </a:lnTo>
                    <a:lnTo>
                      <a:pt x="969" y="1694"/>
                    </a:lnTo>
                    <a:lnTo>
                      <a:pt x="971" y="1696"/>
                    </a:lnTo>
                    <a:lnTo>
                      <a:pt x="973" y="1697"/>
                    </a:lnTo>
                    <a:lnTo>
                      <a:pt x="977" y="1699"/>
                    </a:lnTo>
                    <a:lnTo>
                      <a:pt x="984" y="1705"/>
                    </a:lnTo>
                    <a:lnTo>
                      <a:pt x="990" y="1710"/>
                    </a:lnTo>
                    <a:lnTo>
                      <a:pt x="993" y="1718"/>
                    </a:lnTo>
                    <a:lnTo>
                      <a:pt x="997" y="1725"/>
                    </a:lnTo>
                    <a:lnTo>
                      <a:pt x="1001" y="1743"/>
                    </a:lnTo>
                    <a:lnTo>
                      <a:pt x="1003" y="1762"/>
                    </a:lnTo>
                    <a:lnTo>
                      <a:pt x="1004" y="1767"/>
                    </a:lnTo>
                    <a:lnTo>
                      <a:pt x="1006" y="1771"/>
                    </a:lnTo>
                    <a:lnTo>
                      <a:pt x="1008" y="1775"/>
                    </a:lnTo>
                    <a:lnTo>
                      <a:pt x="1023" y="1786"/>
                    </a:lnTo>
                    <a:lnTo>
                      <a:pt x="1028" y="1789"/>
                    </a:lnTo>
                    <a:lnTo>
                      <a:pt x="1032" y="1795"/>
                    </a:lnTo>
                    <a:lnTo>
                      <a:pt x="1034" y="1802"/>
                    </a:lnTo>
                    <a:lnTo>
                      <a:pt x="1037" y="1811"/>
                    </a:lnTo>
                    <a:lnTo>
                      <a:pt x="1041" y="1820"/>
                    </a:lnTo>
                    <a:lnTo>
                      <a:pt x="1043" y="1828"/>
                    </a:lnTo>
                    <a:lnTo>
                      <a:pt x="1047" y="1833"/>
                    </a:lnTo>
                    <a:lnTo>
                      <a:pt x="1052" y="1839"/>
                    </a:lnTo>
                    <a:lnTo>
                      <a:pt x="1058" y="1843"/>
                    </a:lnTo>
                    <a:lnTo>
                      <a:pt x="1063" y="1846"/>
                    </a:lnTo>
                    <a:lnTo>
                      <a:pt x="1069" y="1850"/>
                    </a:lnTo>
                    <a:lnTo>
                      <a:pt x="1074" y="1854"/>
                    </a:lnTo>
                    <a:lnTo>
                      <a:pt x="1080" y="1857"/>
                    </a:lnTo>
                    <a:lnTo>
                      <a:pt x="1087" y="1865"/>
                    </a:lnTo>
                    <a:lnTo>
                      <a:pt x="1096" y="1874"/>
                    </a:lnTo>
                    <a:lnTo>
                      <a:pt x="1104" y="1881"/>
                    </a:lnTo>
                    <a:lnTo>
                      <a:pt x="1107" y="1888"/>
                    </a:lnTo>
                    <a:lnTo>
                      <a:pt x="1115" y="1894"/>
                    </a:lnTo>
                    <a:lnTo>
                      <a:pt x="1116" y="1896"/>
                    </a:lnTo>
                    <a:lnTo>
                      <a:pt x="1118" y="1898"/>
                    </a:lnTo>
                    <a:lnTo>
                      <a:pt x="1118" y="1901"/>
                    </a:lnTo>
                    <a:lnTo>
                      <a:pt x="1118" y="1905"/>
                    </a:lnTo>
                    <a:lnTo>
                      <a:pt x="1116" y="1909"/>
                    </a:lnTo>
                    <a:lnTo>
                      <a:pt x="1115" y="1911"/>
                    </a:lnTo>
                    <a:lnTo>
                      <a:pt x="1115" y="1912"/>
                    </a:lnTo>
                    <a:lnTo>
                      <a:pt x="1116" y="1914"/>
                    </a:lnTo>
                    <a:lnTo>
                      <a:pt x="1133" y="1931"/>
                    </a:lnTo>
                    <a:lnTo>
                      <a:pt x="1137" y="1934"/>
                    </a:lnTo>
                    <a:lnTo>
                      <a:pt x="1142" y="1936"/>
                    </a:lnTo>
                    <a:lnTo>
                      <a:pt x="1146" y="1936"/>
                    </a:lnTo>
                    <a:lnTo>
                      <a:pt x="1151" y="1933"/>
                    </a:lnTo>
                    <a:lnTo>
                      <a:pt x="1160" y="1931"/>
                    </a:lnTo>
                    <a:lnTo>
                      <a:pt x="1168" y="1927"/>
                    </a:lnTo>
                    <a:lnTo>
                      <a:pt x="1175" y="1927"/>
                    </a:lnTo>
                    <a:lnTo>
                      <a:pt x="1179" y="1927"/>
                    </a:lnTo>
                    <a:lnTo>
                      <a:pt x="1182" y="1927"/>
                    </a:lnTo>
                    <a:lnTo>
                      <a:pt x="1205" y="1922"/>
                    </a:lnTo>
                    <a:lnTo>
                      <a:pt x="1227" y="1918"/>
                    </a:lnTo>
                    <a:lnTo>
                      <a:pt x="1234" y="1916"/>
                    </a:lnTo>
                    <a:lnTo>
                      <a:pt x="1241" y="1914"/>
                    </a:lnTo>
                    <a:lnTo>
                      <a:pt x="1249" y="1912"/>
                    </a:lnTo>
                    <a:lnTo>
                      <a:pt x="1256" y="1907"/>
                    </a:lnTo>
                    <a:lnTo>
                      <a:pt x="1258" y="1907"/>
                    </a:lnTo>
                    <a:lnTo>
                      <a:pt x="1260" y="1907"/>
                    </a:lnTo>
                    <a:lnTo>
                      <a:pt x="1263" y="1909"/>
                    </a:lnTo>
                    <a:lnTo>
                      <a:pt x="1265" y="1911"/>
                    </a:lnTo>
                    <a:lnTo>
                      <a:pt x="1265" y="1912"/>
                    </a:lnTo>
                    <a:lnTo>
                      <a:pt x="1265" y="1931"/>
                    </a:lnTo>
                    <a:lnTo>
                      <a:pt x="1263" y="1947"/>
                    </a:lnTo>
                    <a:lnTo>
                      <a:pt x="1260" y="1956"/>
                    </a:lnTo>
                    <a:lnTo>
                      <a:pt x="1256" y="1966"/>
                    </a:lnTo>
                    <a:lnTo>
                      <a:pt x="1252" y="1973"/>
                    </a:lnTo>
                    <a:lnTo>
                      <a:pt x="1241" y="1990"/>
                    </a:lnTo>
                    <a:lnTo>
                      <a:pt x="1232" y="2008"/>
                    </a:lnTo>
                    <a:lnTo>
                      <a:pt x="1216" y="2039"/>
                    </a:lnTo>
                    <a:lnTo>
                      <a:pt x="1193" y="2067"/>
                    </a:lnTo>
                    <a:lnTo>
                      <a:pt x="1168" y="2091"/>
                    </a:lnTo>
                    <a:lnTo>
                      <a:pt x="1166" y="2091"/>
                    </a:lnTo>
                    <a:lnTo>
                      <a:pt x="1164" y="2092"/>
                    </a:lnTo>
                    <a:lnTo>
                      <a:pt x="1148" y="2102"/>
                    </a:lnTo>
                    <a:lnTo>
                      <a:pt x="1135" y="2114"/>
                    </a:lnTo>
                    <a:lnTo>
                      <a:pt x="1111" y="2138"/>
                    </a:lnTo>
                    <a:lnTo>
                      <a:pt x="1089" y="2162"/>
                    </a:lnTo>
                    <a:lnTo>
                      <a:pt x="1085" y="2170"/>
                    </a:lnTo>
                    <a:lnTo>
                      <a:pt x="1078" y="2175"/>
                    </a:lnTo>
                    <a:lnTo>
                      <a:pt x="1070" y="2179"/>
                    </a:lnTo>
                    <a:lnTo>
                      <a:pt x="1067" y="2182"/>
                    </a:lnTo>
                    <a:lnTo>
                      <a:pt x="1065" y="2184"/>
                    </a:lnTo>
                    <a:lnTo>
                      <a:pt x="1063" y="2188"/>
                    </a:lnTo>
                    <a:lnTo>
                      <a:pt x="1059" y="2195"/>
                    </a:lnTo>
                    <a:lnTo>
                      <a:pt x="1058" y="2201"/>
                    </a:lnTo>
                    <a:lnTo>
                      <a:pt x="1054" y="2206"/>
                    </a:lnTo>
                    <a:lnTo>
                      <a:pt x="1050" y="2212"/>
                    </a:lnTo>
                    <a:lnTo>
                      <a:pt x="1045" y="2219"/>
                    </a:lnTo>
                    <a:lnTo>
                      <a:pt x="1043" y="2225"/>
                    </a:lnTo>
                    <a:lnTo>
                      <a:pt x="1039" y="2232"/>
                    </a:lnTo>
                    <a:lnTo>
                      <a:pt x="1037" y="2238"/>
                    </a:lnTo>
                    <a:lnTo>
                      <a:pt x="1037" y="2243"/>
                    </a:lnTo>
                    <a:lnTo>
                      <a:pt x="1039" y="2249"/>
                    </a:lnTo>
                    <a:lnTo>
                      <a:pt x="1045" y="2254"/>
                    </a:lnTo>
                    <a:lnTo>
                      <a:pt x="1047" y="2256"/>
                    </a:lnTo>
                    <a:lnTo>
                      <a:pt x="1048" y="2260"/>
                    </a:lnTo>
                    <a:lnTo>
                      <a:pt x="1047" y="2261"/>
                    </a:lnTo>
                    <a:lnTo>
                      <a:pt x="1047" y="2265"/>
                    </a:lnTo>
                    <a:lnTo>
                      <a:pt x="1045" y="2269"/>
                    </a:lnTo>
                    <a:lnTo>
                      <a:pt x="1045" y="2272"/>
                    </a:lnTo>
                    <a:lnTo>
                      <a:pt x="1047" y="2287"/>
                    </a:lnTo>
                    <a:lnTo>
                      <a:pt x="1048" y="2304"/>
                    </a:lnTo>
                    <a:lnTo>
                      <a:pt x="1050" y="2309"/>
                    </a:lnTo>
                    <a:lnTo>
                      <a:pt x="1052" y="2315"/>
                    </a:lnTo>
                    <a:lnTo>
                      <a:pt x="1056" y="2318"/>
                    </a:lnTo>
                    <a:lnTo>
                      <a:pt x="1061" y="2324"/>
                    </a:lnTo>
                    <a:lnTo>
                      <a:pt x="1065" y="2326"/>
                    </a:lnTo>
                    <a:lnTo>
                      <a:pt x="1067" y="2329"/>
                    </a:lnTo>
                    <a:lnTo>
                      <a:pt x="1067" y="2335"/>
                    </a:lnTo>
                    <a:lnTo>
                      <a:pt x="1065" y="2344"/>
                    </a:lnTo>
                    <a:lnTo>
                      <a:pt x="1065" y="2351"/>
                    </a:lnTo>
                    <a:lnTo>
                      <a:pt x="1065" y="2361"/>
                    </a:lnTo>
                    <a:lnTo>
                      <a:pt x="1065" y="2366"/>
                    </a:lnTo>
                    <a:lnTo>
                      <a:pt x="1065" y="2372"/>
                    </a:lnTo>
                    <a:lnTo>
                      <a:pt x="1065" y="2377"/>
                    </a:lnTo>
                    <a:lnTo>
                      <a:pt x="1065" y="2386"/>
                    </a:lnTo>
                    <a:lnTo>
                      <a:pt x="1065" y="2397"/>
                    </a:lnTo>
                    <a:lnTo>
                      <a:pt x="1065" y="2405"/>
                    </a:lnTo>
                    <a:lnTo>
                      <a:pt x="1065" y="2410"/>
                    </a:lnTo>
                    <a:lnTo>
                      <a:pt x="1061" y="2416"/>
                    </a:lnTo>
                    <a:lnTo>
                      <a:pt x="1052" y="2434"/>
                    </a:lnTo>
                    <a:lnTo>
                      <a:pt x="1036" y="2449"/>
                    </a:lnTo>
                    <a:lnTo>
                      <a:pt x="1026" y="2454"/>
                    </a:lnTo>
                    <a:lnTo>
                      <a:pt x="1017" y="2458"/>
                    </a:lnTo>
                    <a:lnTo>
                      <a:pt x="1008" y="2462"/>
                    </a:lnTo>
                    <a:lnTo>
                      <a:pt x="1001" y="2467"/>
                    </a:lnTo>
                    <a:lnTo>
                      <a:pt x="953" y="2506"/>
                    </a:lnTo>
                    <a:lnTo>
                      <a:pt x="951" y="2510"/>
                    </a:lnTo>
                    <a:lnTo>
                      <a:pt x="951" y="2513"/>
                    </a:lnTo>
                    <a:lnTo>
                      <a:pt x="951" y="2517"/>
                    </a:lnTo>
                    <a:lnTo>
                      <a:pt x="960" y="2552"/>
                    </a:lnTo>
                    <a:lnTo>
                      <a:pt x="962" y="2557"/>
                    </a:lnTo>
                    <a:lnTo>
                      <a:pt x="960" y="2563"/>
                    </a:lnTo>
                    <a:lnTo>
                      <a:pt x="958" y="2574"/>
                    </a:lnTo>
                    <a:lnTo>
                      <a:pt x="958" y="2585"/>
                    </a:lnTo>
                    <a:lnTo>
                      <a:pt x="957" y="2589"/>
                    </a:lnTo>
                    <a:lnTo>
                      <a:pt x="955" y="2592"/>
                    </a:lnTo>
                    <a:lnTo>
                      <a:pt x="953" y="2596"/>
                    </a:lnTo>
                    <a:lnTo>
                      <a:pt x="949" y="2600"/>
                    </a:lnTo>
                    <a:lnTo>
                      <a:pt x="942" y="2603"/>
                    </a:lnTo>
                    <a:lnTo>
                      <a:pt x="935" y="2605"/>
                    </a:lnTo>
                    <a:lnTo>
                      <a:pt x="927" y="2607"/>
                    </a:lnTo>
                    <a:lnTo>
                      <a:pt x="922" y="2609"/>
                    </a:lnTo>
                    <a:lnTo>
                      <a:pt x="916" y="2612"/>
                    </a:lnTo>
                    <a:lnTo>
                      <a:pt x="911" y="2618"/>
                    </a:lnTo>
                    <a:lnTo>
                      <a:pt x="907" y="2620"/>
                    </a:lnTo>
                    <a:lnTo>
                      <a:pt x="907" y="2622"/>
                    </a:lnTo>
                    <a:lnTo>
                      <a:pt x="905" y="2625"/>
                    </a:lnTo>
                    <a:lnTo>
                      <a:pt x="907" y="2629"/>
                    </a:lnTo>
                    <a:lnTo>
                      <a:pt x="909" y="2634"/>
                    </a:lnTo>
                    <a:lnTo>
                      <a:pt x="909" y="2640"/>
                    </a:lnTo>
                    <a:lnTo>
                      <a:pt x="902" y="2662"/>
                    </a:lnTo>
                    <a:lnTo>
                      <a:pt x="900" y="2669"/>
                    </a:lnTo>
                    <a:lnTo>
                      <a:pt x="896" y="2675"/>
                    </a:lnTo>
                    <a:lnTo>
                      <a:pt x="890" y="2682"/>
                    </a:lnTo>
                    <a:lnTo>
                      <a:pt x="885" y="2686"/>
                    </a:lnTo>
                    <a:lnTo>
                      <a:pt x="881" y="2690"/>
                    </a:lnTo>
                    <a:lnTo>
                      <a:pt x="878" y="2693"/>
                    </a:lnTo>
                    <a:lnTo>
                      <a:pt x="874" y="2699"/>
                    </a:lnTo>
                    <a:lnTo>
                      <a:pt x="865" y="2710"/>
                    </a:lnTo>
                    <a:lnTo>
                      <a:pt x="857" y="2723"/>
                    </a:lnTo>
                    <a:lnTo>
                      <a:pt x="852" y="2730"/>
                    </a:lnTo>
                    <a:lnTo>
                      <a:pt x="845" y="2737"/>
                    </a:lnTo>
                    <a:lnTo>
                      <a:pt x="837" y="2743"/>
                    </a:lnTo>
                    <a:lnTo>
                      <a:pt x="823" y="2759"/>
                    </a:lnTo>
                    <a:lnTo>
                      <a:pt x="804" y="2772"/>
                    </a:lnTo>
                    <a:lnTo>
                      <a:pt x="797" y="2778"/>
                    </a:lnTo>
                    <a:lnTo>
                      <a:pt x="791" y="2781"/>
                    </a:lnTo>
                    <a:lnTo>
                      <a:pt x="784" y="2783"/>
                    </a:lnTo>
                    <a:lnTo>
                      <a:pt x="775" y="2783"/>
                    </a:lnTo>
                    <a:lnTo>
                      <a:pt x="773" y="2785"/>
                    </a:lnTo>
                    <a:lnTo>
                      <a:pt x="771" y="2785"/>
                    </a:lnTo>
                    <a:lnTo>
                      <a:pt x="769" y="2787"/>
                    </a:lnTo>
                    <a:lnTo>
                      <a:pt x="766" y="2789"/>
                    </a:lnTo>
                    <a:lnTo>
                      <a:pt x="762" y="2791"/>
                    </a:lnTo>
                    <a:lnTo>
                      <a:pt x="756" y="2791"/>
                    </a:lnTo>
                    <a:lnTo>
                      <a:pt x="753" y="2791"/>
                    </a:lnTo>
                    <a:lnTo>
                      <a:pt x="749" y="2792"/>
                    </a:lnTo>
                    <a:lnTo>
                      <a:pt x="747" y="2794"/>
                    </a:lnTo>
                    <a:lnTo>
                      <a:pt x="744" y="2792"/>
                    </a:lnTo>
                    <a:lnTo>
                      <a:pt x="742" y="2792"/>
                    </a:lnTo>
                    <a:lnTo>
                      <a:pt x="736" y="2791"/>
                    </a:lnTo>
                    <a:lnTo>
                      <a:pt x="731" y="2791"/>
                    </a:lnTo>
                    <a:lnTo>
                      <a:pt x="725" y="2791"/>
                    </a:lnTo>
                    <a:lnTo>
                      <a:pt x="720" y="2791"/>
                    </a:lnTo>
                    <a:lnTo>
                      <a:pt x="711" y="2792"/>
                    </a:lnTo>
                    <a:lnTo>
                      <a:pt x="700" y="2794"/>
                    </a:lnTo>
                    <a:lnTo>
                      <a:pt x="694" y="2796"/>
                    </a:lnTo>
                    <a:lnTo>
                      <a:pt x="690" y="2798"/>
                    </a:lnTo>
                    <a:lnTo>
                      <a:pt x="681" y="2798"/>
                    </a:lnTo>
                    <a:lnTo>
                      <a:pt x="674" y="2800"/>
                    </a:lnTo>
                    <a:lnTo>
                      <a:pt x="666" y="2803"/>
                    </a:lnTo>
                    <a:lnTo>
                      <a:pt x="663" y="2805"/>
                    </a:lnTo>
                    <a:lnTo>
                      <a:pt x="659" y="2803"/>
                    </a:lnTo>
                    <a:lnTo>
                      <a:pt x="635" y="2791"/>
                    </a:lnTo>
                    <a:lnTo>
                      <a:pt x="635" y="2789"/>
                    </a:lnTo>
                    <a:lnTo>
                      <a:pt x="633" y="2787"/>
                    </a:lnTo>
                    <a:lnTo>
                      <a:pt x="633" y="2781"/>
                    </a:lnTo>
                    <a:lnTo>
                      <a:pt x="632" y="2774"/>
                    </a:lnTo>
                    <a:lnTo>
                      <a:pt x="628" y="2769"/>
                    </a:lnTo>
                    <a:lnTo>
                      <a:pt x="628" y="2765"/>
                    </a:lnTo>
                    <a:lnTo>
                      <a:pt x="628" y="2763"/>
                    </a:lnTo>
                    <a:lnTo>
                      <a:pt x="630" y="2759"/>
                    </a:lnTo>
                    <a:lnTo>
                      <a:pt x="632" y="2756"/>
                    </a:lnTo>
                    <a:lnTo>
                      <a:pt x="633" y="2750"/>
                    </a:lnTo>
                    <a:lnTo>
                      <a:pt x="633" y="2747"/>
                    </a:lnTo>
                    <a:lnTo>
                      <a:pt x="632" y="2741"/>
                    </a:lnTo>
                    <a:lnTo>
                      <a:pt x="630" y="2737"/>
                    </a:lnTo>
                    <a:lnTo>
                      <a:pt x="628" y="2732"/>
                    </a:lnTo>
                    <a:lnTo>
                      <a:pt x="621" y="2717"/>
                    </a:lnTo>
                    <a:lnTo>
                      <a:pt x="615" y="2699"/>
                    </a:lnTo>
                    <a:lnTo>
                      <a:pt x="613" y="2693"/>
                    </a:lnTo>
                    <a:lnTo>
                      <a:pt x="611" y="2688"/>
                    </a:lnTo>
                    <a:lnTo>
                      <a:pt x="608" y="2682"/>
                    </a:lnTo>
                    <a:lnTo>
                      <a:pt x="602" y="2677"/>
                    </a:lnTo>
                    <a:lnTo>
                      <a:pt x="597" y="2669"/>
                    </a:lnTo>
                    <a:lnTo>
                      <a:pt x="589" y="2655"/>
                    </a:lnTo>
                    <a:lnTo>
                      <a:pt x="584" y="2638"/>
                    </a:lnTo>
                    <a:lnTo>
                      <a:pt x="580" y="2623"/>
                    </a:lnTo>
                    <a:lnTo>
                      <a:pt x="578" y="2607"/>
                    </a:lnTo>
                    <a:lnTo>
                      <a:pt x="576" y="2601"/>
                    </a:lnTo>
                    <a:lnTo>
                      <a:pt x="575" y="2596"/>
                    </a:lnTo>
                    <a:lnTo>
                      <a:pt x="573" y="2583"/>
                    </a:lnTo>
                    <a:lnTo>
                      <a:pt x="571" y="2568"/>
                    </a:lnTo>
                    <a:lnTo>
                      <a:pt x="569" y="2559"/>
                    </a:lnTo>
                    <a:lnTo>
                      <a:pt x="567" y="2550"/>
                    </a:lnTo>
                    <a:lnTo>
                      <a:pt x="564" y="2543"/>
                    </a:lnTo>
                    <a:lnTo>
                      <a:pt x="554" y="2526"/>
                    </a:lnTo>
                    <a:lnTo>
                      <a:pt x="547" y="2508"/>
                    </a:lnTo>
                    <a:lnTo>
                      <a:pt x="540" y="2491"/>
                    </a:lnTo>
                    <a:lnTo>
                      <a:pt x="529" y="2478"/>
                    </a:lnTo>
                    <a:lnTo>
                      <a:pt x="527" y="2475"/>
                    </a:lnTo>
                    <a:lnTo>
                      <a:pt x="525" y="2469"/>
                    </a:lnTo>
                    <a:lnTo>
                      <a:pt x="525" y="2465"/>
                    </a:lnTo>
                    <a:lnTo>
                      <a:pt x="525" y="2438"/>
                    </a:lnTo>
                    <a:lnTo>
                      <a:pt x="525" y="2431"/>
                    </a:lnTo>
                    <a:lnTo>
                      <a:pt x="529" y="2423"/>
                    </a:lnTo>
                    <a:lnTo>
                      <a:pt x="534" y="2408"/>
                    </a:lnTo>
                    <a:lnTo>
                      <a:pt x="536" y="2396"/>
                    </a:lnTo>
                    <a:lnTo>
                      <a:pt x="538" y="2390"/>
                    </a:lnTo>
                    <a:lnTo>
                      <a:pt x="542" y="2385"/>
                    </a:lnTo>
                    <a:lnTo>
                      <a:pt x="545" y="2379"/>
                    </a:lnTo>
                    <a:lnTo>
                      <a:pt x="549" y="2375"/>
                    </a:lnTo>
                    <a:lnTo>
                      <a:pt x="553" y="2370"/>
                    </a:lnTo>
                    <a:lnTo>
                      <a:pt x="556" y="2366"/>
                    </a:lnTo>
                    <a:lnTo>
                      <a:pt x="564" y="2355"/>
                    </a:lnTo>
                    <a:lnTo>
                      <a:pt x="565" y="2344"/>
                    </a:lnTo>
                    <a:lnTo>
                      <a:pt x="564" y="2333"/>
                    </a:lnTo>
                    <a:lnTo>
                      <a:pt x="562" y="2329"/>
                    </a:lnTo>
                    <a:lnTo>
                      <a:pt x="560" y="2324"/>
                    </a:lnTo>
                    <a:lnTo>
                      <a:pt x="558" y="2318"/>
                    </a:lnTo>
                    <a:lnTo>
                      <a:pt x="556" y="2313"/>
                    </a:lnTo>
                    <a:lnTo>
                      <a:pt x="554" y="2306"/>
                    </a:lnTo>
                    <a:lnTo>
                      <a:pt x="554" y="2302"/>
                    </a:lnTo>
                    <a:lnTo>
                      <a:pt x="554" y="2296"/>
                    </a:lnTo>
                    <a:lnTo>
                      <a:pt x="554" y="2295"/>
                    </a:lnTo>
                    <a:lnTo>
                      <a:pt x="556" y="2293"/>
                    </a:lnTo>
                    <a:lnTo>
                      <a:pt x="556" y="2291"/>
                    </a:lnTo>
                    <a:lnTo>
                      <a:pt x="553" y="2274"/>
                    </a:lnTo>
                    <a:lnTo>
                      <a:pt x="547" y="2260"/>
                    </a:lnTo>
                    <a:lnTo>
                      <a:pt x="542" y="2249"/>
                    </a:lnTo>
                    <a:lnTo>
                      <a:pt x="538" y="2236"/>
                    </a:lnTo>
                    <a:lnTo>
                      <a:pt x="536" y="2230"/>
                    </a:lnTo>
                    <a:lnTo>
                      <a:pt x="532" y="2227"/>
                    </a:lnTo>
                    <a:lnTo>
                      <a:pt x="531" y="2219"/>
                    </a:lnTo>
                    <a:lnTo>
                      <a:pt x="525" y="2214"/>
                    </a:lnTo>
                    <a:lnTo>
                      <a:pt x="520" y="2208"/>
                    </a:lnTo>
                    <a:lnTo>
                      <a:pt x="510" y="2199"/>
                    </a:lnTo>
                    <a:lnTo>
                      <a:pt x="498" y="2186"/>
                    </a:lnTo>
                    <a:lnTo>
                      <a:pt x="490" y="2177"/>
                    </a:lnTo>
                    <a:lnTo>
                      <a:pt x="485" y="2166"/>
                    </a:lnTo>
                    <a:lnTo>
                      <a:pt x="477" y="2151"/>
                    </a:lnTo>
                    <a:lnTo>
                      <a:pt x="477" y="2149"/>
                    </a:lnTo>
                    <a:lnTo>
                      <a:pt x="477" y="2148"/>
                    </a:lnTo>
                    <a:lnTo>
                      <a:pt x="477" y="2146"/>
                    </a:lnTo>
                    <a:lnTo>
                      <a:pt x="481" y="2140"/>
                    </a:lnTo>
                    <a:lnTo>
                      <a:pt x="485" y="2135"/>
                    </a:lnTo>
                    <a:lnTo>
                      <a:pt x="486" y="2127"/>
                    </a:lnTo>
                    <a:lnTo>
                      <a:pt x="486" y="2122"/>
                    </a:lnTo>
                    <a:lnTo>
                      <a:pt x="488" y="2116"/>
                    </a:lnTo>
                    <a:lnTo>
                      <a:pt x="486" y="2113"/>
                    </a:lnTo>
                    <a:lnTo>
                      <a:pt x="488" y="2107"/>
                    </a:lnTo>
                    <a:lnTo>
                      <a:pt x="488" y="2103"/>
                    </a:lnTo>
                    <a:lnTo>
                      <a:pt x="490" y="2098"/>
                    </a:lnTo>
                    <a:lnTo>
                      <a:pt x="494" y="2094"/>
                    </a:lnTo>
                    <a:lnTo>
                      <a:pt x="496" y="2087"/>
                    </a:lnTo>
                    <a:lnTo>
                      <a:pt x="496" y="2080"/>
                    </a:lnTo>
                    <a:lnTo>
                      <a:pt x="496" y="2074"/>
                    </a:lnTo>
                    <a:lnTo>
                      <a:pt x="496" y="2070"/>
                    </a:lnTo>
                    <a:lnTo>
                      <a:pt x="494" y="2065"/>
                    </a:lnTo>
                    <a:lnTo>
                      <a:pt x="490" y="2061"/>
                    </a:lnTo>
                    <a:lnTo>
                      <a:pt x="486" y="2058"/>
                    </a:lnTo>
                    <a:lnTo>
                      <a:pt x="483" y="2056"/>
                    </a:lnTo>
                    <a:lnTo>
                      <a:pt x="481" y="2052"/>
                    </a:lnTo>
                    <a:lnTo>
                      <a:pt x="477" y="2048"/>
                    </a:lnTo>
                    <a:lnTo>
                      <a:pt x="475" y="2046"/>
                    </a:lnTo>
                    <a:lnTo>
                      <a:pt x="472" y="2046"/>
                    </a:lnTo>
                    <a:lnTo>
                      <a:pt x="468" y="2048"/>
                    </a:lnTo>
                    <a:lnTo>
                      <a:pt x="453" y="2050"/>
                    </a:lnTo>
                    <a:lnTo>
                      <a:pt x="439" y="2052"/>
                    </a:lnTo>
                    <a:lnTo>
                      <a:pt x="431" y="2054"/>
                    </a:lnTo>
                    <a:lnTo>
                      <a:pt x="426" y="2052"/>
                    </a:lnTo>
                    <a:lnTo>
                      <a:pt x="420" y="2050"/>
                    </a:lnTo>
                    <a:lnTo>
                      <a:pt x="417" y="2046"/>
                    </a:lnTo>
                    <a:lnTo>
                      <a:pt x="413" y="2043"/>
                    </a:lnTo>
                    <a:lnTo>
                      <a:pt x="411" y="2035"/>
                    </a:lnTo>
                    <a:lnTo>
                      <a:pt x="409" y="2030"/>
                    </a:lnTo>
                    <a:lnTo>
                      <a:pt x="406" y="2024"/>
                    </a:lnTo>
                    <a:lnTo>
                      <a:pt x="400" y="2019"/>
                    </a:lnTo>
                    <a:lnTo>
                      <a:pt x="395" y="2015"/>
                    </a:lnTo>
                    <a:lnTo>
                      <a:pt x="389" y="2012"/>
                    </a:lnTo>
                    <a:lnTo>
                      <a:pt x="385" y="2012"/>
                    </a:lnTo>
                    <a:lnTo>
                      <a:pt x="384" y="2012"/>
                    </a:lnTo>
                    <a:lnTo>
                      <a:pt x="376" y="2012"/>
                    </a:lnTo>
                    <a:lnTo>
                      <a:pt x="369" y="2012"/>
                    </a:lnTo>
                    <a:lnTo>
                      <a:pt x="362" y="2013"/>
                    </a:lnTo>
                    <a:lnTo>
                      <a:pt x="354" y="2015"/>
                    </a:lnTo>
                    <a:lnTo>
                      <a:pt x="347" y="2017"/>
                    </a:lnTo>
                    <a:lnTo>
                      <a:pt x="341" y="2019"/>
                    </a:lnTo>
                    <a:lnTo>
                      <a:pt x="334" y="2021"/>
                    </a:lnTo>
                    <a:lnTo>
                      <a:pt x="325" y="2024"/>
                    </a:lnTo>
                    <a:lnTo>
                      <a:pt x="316" y="2030"/>
                    </a:lnTo>
                    <a:lnTo>
                      <a:pt x="310" y="2032"/>
                    </a:lnTo>
                    <a:lnTo>
                      <a:pt x="305" y="2035"/>
                    </a:lnTo>
                    <a:lnTo>
                      <a:pt x="297" y="2037"/>
                    </a:lnTo>
                    <a:lnTo>
                      <a:pt x="290" y="2039"/>
                    </a:lnTo>
                    <a:lnTo>
                      <a:pt x="283" y="2041"/>
                    </a:lnTo>
                    <a:lnTo>
                      <a:pt x="277" y="2039"/>
                    </a:lnTo>
                    <a:lnTo>
                      <a:pt x="273" y="2039"/>
                    </a:lnTo>
                    <a:lnTo>
                      <a:pt x="270" y="2037"/>
                    </a:lnTo>
                    <a:lnTo>
                      <a:pt x="261" y="2035"/>
                    </a:lnTo>
                    <a:lnTo>
                      <a:pt x="253" y="2034"/>
                    </a:lnTo>
                    <a:lnTo>
                      <a:pt x="244" y="2035"/>
                    </a:lnTo>
                    <a:lnTo>
                      <a:pt x="235" y="2035"/>
                    </a:lnTo>
                    <a:lnTo>
                      <a:pt x="226" y="2035"/>
                    </a:lnTo>
                    <a:lnTo>
                      <a:pt x="217" y="2037"/>
                    </a:lnTo>
                    <a:lnTo>
                      <a:pt x="209" y="2039"/>
                    </a:lnTo>
                    <a:lnTo>
                      <a:pt x="200" y="2043"/>
                    </a:lnTo>
                    <a:lnTo>
                      <a:pt x="185" y="2048"/>
                    </a:lnTo>
                    <a:lnTo>
                      <a:pt x="182" y="2048"/>
                    </a:lnTo>
                    <a:lnTo>
                      <a:pt x="180" y="2048"/>
                    </a:lnTo>
                    <a:lnTo>
                      <a:pt x="169" y="2045"/>
                    </a:lnTo>
                    <a:lnTo>
                      <a:pt x="160" y="2039"/>
                    </a:lnTo>
                    <a:lnTo>
                      <a:pt x="139" y="2026"/>
                    </a:lnTo>
                    <a:lnTo>
                      <a:pt x="121" y="2012"/>
                    </a:lnTo>
                    <a:lnTo>
                      <a:pt x="114" y="2006"/>
                    </a:lnTo>
                    <a:lnTo>
                      <a:pt x="105" y="2001"/>
                    </a:lnTo>
                    <a:lnTo>
                      <a:pt x="95" y="1997"/>
                    </a:lnTo>
                    <a:lnTo>
                      <a:pt x="90" y="1991"/>
                    </a:lnTo>
                    <a:lnTo>
                      <a:pt x="84" y="1984"/>
                    </a:lnTo>
                    <a:lnTo>
                      <a:pt x="81" y="1979"/>
                    </a:lnTo>
                    <a:lnTo>
                      <a:pt x="79" y="1971"/>
                    </a:lnTo>
                    <a:lnTo>
                      <a:pt x="75" y="1966"/>
                    </a:lnTo>
                    <a:lnTo>
                      <a:pt x="75" y="1958"/>
                    </a:lnTo>
                    <a:lnTo>
                      <a:pt x="73" y="1955"/>
                    </a:lnTo>
                    <a:lnTo>
                      <a:pt x="71" y="1951"/>
                    </a:lnTo>
                    <a:lnTo>
                      <a:pt x="66" y="1945"/>
                    </a:lnTo>
                    <a:lnTo>
                      <a:pt x="60" y="1942"/>
                    </a:lnTo>
                    <a:lnTo>
                      <a:pt x="55" y="1938"/>
                    </a:lnTo>
                    <a:lnTo>
                      <a:pt x="53" y="1936"/>
                    </a:lnTo>
                    <a:lnTo>
                      <a:pt x="51" y="1934"/>
                    </a:lnTo>
                    <a:lnTo>
                      <a:pt x="49" y="1933"/>
                    </a:lnTo>
                    <a:lnTo>
                      <a:pt x="48" y="1927"/>
                    </a:lnTo>
                    <a:lnTo>
                      <a:pt x="44" y="1925"/>
                    </a:lnTo>
                    <a:lnTo>
                      <a:pt x="42" y="1922"/>
                    </a:lnTo>
                    <a:lnTo>
                      <a:pt x="38" y="1920"/>
                    </a:lnTo>
                    <a:lnTo>
                      <a:pt x="37" y="1916"/>
                    </a:lnTo>
                    <a:lnTo>
                      <a:pt x="35" y="1911"/>
                    </a:lnTo>
                    <a:lnTo>
                      <a:pt x="35" y="1911"/>
                    </a:lnTo>
                    <a:lnTo>
                      <a:pt x="37" y="1909"/>
                    </a:lnTo>
                    <a:lnTo>
                      <a:pt x="35" y="1911"/>
                    </a:lnTo>
                    <a:lnTo>
                      <a:pt x="35" y="1911"/>
                    </a:lnTo>
                    <a:lnTo>
                      <a:pt x="29" y="1909"/>
                    </a:lnTo>
                    <a:lnTo>
                      <a:pt x="24" y="1907"/>
                    </a:lnTo>
                    <a:lnTo>
                      <a:pt x="18" y="1903"/>
                    </a:lnTo>
                    <a:lnTo>
                      <a:pt x="15" y="1900"/>
                    </a:lnTo>
                    <a:lnTo>
                      <a:pt x="11" y="1896"/>
                    </a:lnTo>
                    <a:lnTo>
                      <a:pt x="9" y="1890"/>
                    </a:lnTo>
                    <a:lnTo>
                      <a:pt x="9" y="1887"/>
                    </a:lnTo>
                    <a:lnTo>
                      <a:pt x="9" y="1881"/>
                    </a:lnTo>
                    <a:lnTo>
                      <a:pt x="9" y="1876"/>
                    </a:lnTo>
                    <a:lnTo>
                      <a:pt x="11" y="1872"/>
                    </a:lnTo>
                    <a:lnTo>
                      <a:pt x="9" y="1868"/>
                    </a:lnTo>
                    <a:lnTo>
                      <a:pt x="7" y="1863"/>
                    </a:lnTo>
                    <a:lnTo>
                      <a:pt x="4" y="1857"/>
                    </a:lnTo>
                    <a:lnTo>
                      <a:pt x="0" y="1852"/>
                    </a:lnTo>
                    <a:lnTo>
                      <a:pt x="0" y="1850"/>
                    </a:lnTo>
                    <a:lnTo>
                      <a:pt x="0" y="1848"/>
                    </a:lnTo>
                    <a:lnTo>
                      <a:pt x="11" y="1832"/>
                    </a:lnTo>
                    <a:lnTo>
                      <a:pt x="16" y="1811"/>
                    </a:lnTo>
                    <a:lnTo>
                      <a:pt x="18" y="1808"/>
                    </a:lnTo>
                    <a:lnTo>
                      <a:pt x="22" y="1787"/>
                    </a:lnTo>
                    <a:lnTo>
                      <a:pt x="20" y="1769"/>
                    </a:lnTo>
                    <a:lnTo>
                      <a:pt x="18" y="1764"/>
                    </a:lnTo>
                    <a:lnTo>
                      <a:pt x="18" y="1758"/>
                    </a:lnTo>
                    <a:lnTo>
                      <a:pt x="20" y="1753"/>
                    </a:lnTo>
                    <a:lnTo>
                      <a:pt x="20" y="1749"/>
                    </a:lnTo>
                    <a:lnTo>
                      <a:pt x="20" y="1745"/>
                    </a:lnTo>
                    <a:lnTo>
                      <a:pt x="18" y="1741"/>
                    </a:lnTo>
                    <a:lnTo>
                      <a:pt x="15" y="1740"/>
                    </a:lnTo>
                    <a:lnTo>
                      <a:pt x="11" y="1736"/>
                    </a:lnTo>
                    <a:lnTo>
                      <a:pt x="9" y="1732"/>
                    </a:lnTo>
                    <a:lnTo>
                      <a:pt x="7" y="1729"/>
                    </a:lnTo>
                    <a:lnTo>
                      <a:pt x="7" y="1723"/>
                    </a:lnTo>
                    <a:lnTo>
                      <a:pt x="9" y="1719"/>
                    </a:lnTo>
                    <a:lnTo>
                      <a:pt x="9" y="1714"/>
                    </a:lnTo>
                    <a:lnTo>
                      <a:pt x="13" y="1708"/>
                    </a:lnTo>
                    <a:lnTo>
                      <a:pt x="22" y="1694"/>
                    </a:lnTo>
                    <a:lnTo>
                      <a:pt x="31" y="1675"/>
                    </a:lnTo>
                    <a:lnTo>
                      <a:pt x="33" y="1672"/>
                    </a:lnTo>
                    <a:lnTo>
                      <a:pt x="35" y="1668"/>
                    </a:lnTo>
                    <a:lnTo>
                      <a:pt x="46" y="1653"/>
                    </a:lnTo>
                    <a:lnTo>
                      <a:pt x="55" y="1639"/>
                    </a:lnTo>
                    <a:lnTo>
                      <a:pt x="59" y="1633"/>
                    </a:lnTo>
                    <a:lnTo>
                      <a:pt x="62" y="1628"/>
                    </a:lnTo>
                    <a:lnTo>
                      <a:pt x="68" y="1624"/>
                    </a:lnTo>
                    <a:lnTo>
                      <a:pt x="73" y="1620"/>
                    </a:lnTo>
                    <a:lnTo>
                      <a:pt x="77" y="1615"/>
                    </a:lnTo>
                    <a:lnTo>
                      <a:pt x="79" y="1611"/>
                    </a:lnTo>
                    <a:lnTo>
                      <a:pt x="82" y="1607"/>
                    </a:lnTo>
                    <a:lnTo>
                      <a:pt x="84" y="1604"/>
                    </a:lnTo>
                    <a:lnTo>
                      <a:pt x="88" y="1598"/>
                    </a:lnTo>
                    <a:lnTo>
                      <a:pt x="92" y="1596"/>
                    </a:lnTo>
                    <a:lnTo>
                      <a:pt x="97" y="1595"/>
                    </a:lnTo>
                    <a:lnTo>
                      <a:pt x="103" y="1593"/>
                    </a:lnTo>
                    <a:lnTo>
                      <a:pt x="108" y="1591"/>
                    </a:lnTo>
                    <a:lnTo>
                      <a:pt x="114" y="1587"/>
                    </a:lnTo>
                    <a:lnTo>
                      <a:pt x="119" y="1583"/>
                    </a:lnTo>
                    <a:lnTo>
                      <a:pt x="125" y="1580"/>
                    </a:lnTo>
                    <a:lnTo>
                      <a:pt x="128" y="1576"/>
                    </a:lnTo>
                    <a:lnTo>
                      <a:pt x="130" y="1574"/>
                    </a:lnTo>
                    <a:lnTo>
                      <a:pt x="136" y="1567"/>
                    </a:lnTo>
                    <a:lnTo>
                      <a:pt x="139" y="1561"/>
                    </a:lnTo>
                    <a:lnTo>
                      <a:pt x="143" y="1556"/>
                    </a:lnTo>
                    <a:lnTo>
                      <a:pt x="143" y="1550"/>
                    </a:lnTo>
                    <a:lnTo>
                      <a:pt x="143" y="1538"/>
                    </a:lnTo>
                    <a:lnTo>
                      <a:pt x="143" y="1530"/>
                    </a:lnTo>
                    <a:lnTo>
                      <a:pt x="145" y="1525"/>
                    </a:lnTo>
                    <a:lnTo>
                      <a:pt x="147" y="1519"/>
                    </a:lnTo>
                    <a:lnTo>
                      <a:pt x="149" y="1517"/>
                    </a:lnTo>
                    <a:lnTo>
                      <a:pt x="152" y="1514"/>
                    </a:lnTo>
                    <a:lnTo>
                      <a:pt x="152" y="1510"/>
                    </a:lnTo>
                    <a:lnTo>
                      <a:pt x="152" y="1504"/>
                    </a:lnTo>
                    <a:lnTo>
                      <a:pt x="154" y="1501"/>
                    </a:lnTo>
                    <a:lnTo>
                      <a:pt x="158" y="1497"/>
                    </a:lnTo>
                    <a:lnTo>
                      <a:pt x="161" y="1493"/>
                    </a:lnTo>
                    <a:lnTo>
                      <a:pt x="165" y="1492"/>
                    </a:lnTo>
                    <a:lnTo>
                      <a:pt x="178" y="1484"/>
                    </a:lnTo>
                    <a:lnTo>
                      <a:pt x="189" y="1477"/>
                    </a:lnTo>
                    <a:lnTo>
                      <a:pt x="195" y="1473"/>
                    </a:lnTo>
                    <a:lnTo>
                      <a:pt x="200" y="1468"/>
                    </a:lnTo>
                    <a:lnTo>
                      <a:pt x="204" y="1462"/>
                    </a:lnTo>
                    <a:lnTo>
                      <a:pt x="207" y="1455"/>
                    </a:lnTo>
                    <a:lnTo>
                      <a:pt x="209" y="1449"/>
                    </a:lnTo>
                    <a:lnTo>
                      <a:pt x="211" y="1442"/>
                    </a:lnTo>
                    <a:lnTo>
                      <a:pt x="213" y="1438"/>
                    </a:lnTo>
                    <a:lnTo>
                      <a:pt x="215" y="1436"/>
                    </a:lnTo>
                    <a:lnTo>
                      <a:pt x="218" y="1435"/>
                    </a:lnTo>
                    <a:lnTo>
                      <a:pt x="222" y="1436"/>
                    </a:lnTo>
                    <a:lnTo>
                      <a:pt x="226" y="1438"/>
                    </a:lnTo>
                    <a:lnTo>
                      <a:pt x="228" y="1440"/>
                    </a:lnTo>
                    <a:lnTo>
                      <a:pt x="229" y="1442"/>
                    </a:lnTo>
                    <a:lnTo>
                      <a:pt x="233" y="1444"/>
                    </a:lnTo>
                    <a:lnTo>
                      <a:pt x="237" y="1446"/>
                    </a:lnTo>
                    <a:lnTo>
                      <a:pt x="246" y="1446"/>
                    </a:lnTo>
                    <a:lnTo>
                      <a:pt x="255" y="1446"/>
                    </a:lnTo>
                    <a:lnTo>
                      <a:pt x="261" y="1446"/>
                    </a:lnTo>
                    <a:lnTo>
                      <a:pt x="266" y="1446"/>
                    </a:lnTo>
                    <a:lnTo>
                      <a:pt x="272" y="1448"/>
                    </a:lnTo>
                    <a:lnTo>
                      <a:pt x="277" y="1449"/>
                    </a:lnTo>
                    <a:lnTo>
                      <a:pt x="283" y="1449"/>
                    </a:lnTo>
                    <a:lnTo>
                      <a:pt x="288" y="1448"/>
                    </a:lnTo>
                    <a:lnTo>
                      <a:pt x="292" y="1444"/>
                    </a:lnTo>
                    <a:lnTo>
                      <a:pt x="297" y="1440"/>
                    </a:lnTo>
                    <a:lnTo>
                      <a:pt x="305" y="1436"/>
                    </a:lnTo>
                    <a:lnTo>
                      <a:pt x="310" y="1435"/>
                    </a:lnTo>
                    <a:lnTo>
                      <a:pt x="321" y="1429"/>
                    </a:lnTo>
                    <a:lnTo>
                      <a:pt x="334" y="1422"/>
                    </a:lnTo>
                    <a:lnTo>
                      <a:pt x="341" y="1420"/>
                    </a:lnTo>
                    <a:lnTo>
                      <a:pt x="349" y="1418"/>
                    </a:lnTo>
                    <a:lnTo>
                      <a:pt x="358" y="1418"/>
                    </a:lnTo>
                    <a:lnTo>
                      <a:pt x="367" y="1416"/>
                    </a:lnTo>
                    <a:lnTo>
                      <a:pt x="384" y="1413"/>
                    </a:lnTo>
                    <a:lnTo>
                      <a:pt x="400" y="1414"/>
                    </a:lnTo>
                    <a:lnTo>
                      <a:pt x="408" y="1414"/>
                    </a:lnTo>
                    <a:lnTo>
                      <a:pt x="413" y="1414"/>
                    </a:lnTo>
                    <a:lnTo>
                      <a:pt x="417" y="1413"/>
                    </a:lnTo>
                    <a:lnTo>
                      <a:pt x="422" y="1411"/>
                    </a:lnTo>
                    <a:lnTo>
                      <a:pt x="426" y="1411"/>
                    </a:lnTo>
                    <a:lnTo>
                      <a:pt x="431" y="1411"/>
                    </a:lnTo>
                    <a:lnTo>
                      <a:pt x="433" y="1413"/>
                    </a:lnTo>
                    <a:lnTo>
                      <a:pt x="437" y="1413"/>
                    </a:lnTo>
                    <a:lnTo>
                      <a:pt x="441" y="1411"/>
                    </a:lnTo>
                    <a:lnTo>
                      <a:pt x="444" y="1411"/>
                    </a:lnTo>
                    <a:lnTo>
                      <a:pt x="448" y="1413"/>
                    </a:lnTo>
                    <a:lnTo>
                      <a:pt x="453" y="1413"/>
                    </a:lnTo>
                    <a:lnTo>
                      <a:pt x="459" y="1411"/>
                    </a:lnTo>
                    <a:lnTo>
                      <a:pt x="468" y="1409"/>
                    </a:lnTo>
                    <a:lnTo>
                      <a:pt x="475" y="1405"/>
                    </a:lnTo>
                    <a:lnTo>
                      <a:pt x="481" y="1405"/>
                    </a:lnTo>
                    <a:lnTo>
                      <a:pt x="485" y="1405"/>
                    </a:lnTo>
                    <a:lnTo>
                      <a:pt x="488" y="1407"/>
                    </a:lnTo>
                    <a:lnTo>
                      <a:pt x="492" y="1409"/>
                    </a:lnTo>
                    <a:lnTo>
                      <a:pt x="496" y="1413"/>
                    </a:lnTo>
                    <a:lnTo>
                      <a:pt x="499" y="1413"/>
                    </a:lnTo>
                    <a:lnTo>
                      <a:pt x="503" y="1413"/>
                    </a:lnTo>
                    <a:lnTo>
                      <a:pt x="505" y="1413"/>
                    </a:lnTo>
                    <a:lnTo>
                      <a:pt x="507" y="1414"/>
                    </a:lnTo>
                    <a:lnTo>
                      <a:pt x="507" y="1416"/>
                    </a:lnTo>
                    <a:lnTo>
                      <a:pt x="501" y="1429"/>
                    </a:lnTo>
                    <a:lnTo>
                      <a:pt x="501" y="1431"/>
                    </a:lnTo>
                    <a:lnTo>
                      <a:pt x="501" y="1433"/>
                    </a:lnTo>
                    <a:lnTo>
                      <a:pt x="505" y="1436"/>
                    </a:lnTo>
                    <a:lnTo>
                      <a:pt x="507" y="1442"/>
                    </a:lnTo>
                    <a:lnTo>
                      <a:pt x="509" y="1448"/>
                    </a:lnTo>
                    <a:lnTo>
                      <a:pt x="509" y="1453"/>
                    </a:lnTo>
                    <a:lnTo>
                      <a:pt x="505" y="1459"/>
                    </a:lnTo>
                    <a:lnTo>
                      <a:pt x="501" y="1464"/>
                    </a:lnTo>
                    <a:lnTo>
                      <a:pt x="496" y="1468"/>
                    </a:lnTo>
                    <a:lnTo>
                      <a:pt x="496" y="1471"/>
                    </a:lnTo>
                    <a:lnTo>
                      <a:pt x="496" y="1473"/>
                    </a:lnTo>
                    <a:lnTo>
                      <a:pt x="496" y="1477"/>
                    </a:lnTo>
                    <a:lnTo>
                      <a:pt x="498" y="1479"/>
                    </a:lnTo>
                    <a:lnTo>
                      <a:pt x="505" y="1481"/>
                    </a:lnTo>
                    <a:lnTo>
                      <a:pt x="512" y="1484"/>
                    </a:lnTo>
                    <a:lnTo>
                      <a:pt x="518" y="1490"/>
                    </a:lnTo>
                    <a:lnTo>
                      <a:pt x="518" y="1490"/>
                    </a:lnTo>
                    <a:lnTo>
                      <a:pt x="520" y="1490"/>
                    </a:lnTo>
                    <a:lnTo>
                      <a:pt x="523" y="1492"/>
                    </a:lnTo>
                    <a:lnTo>
                      <a:pt x="529" y="1493"/>
                    </a:lnTo>
                    <a:lnTo>
                      <a:pt x="534" y="1495"/>
                    </a:lnTo>
                    <a:lnTo>
                      <a:pt x="540" y="1495"/>
                    </a:lnTo>
                    <a:lnTo>
                      <a:pt x="560" y="1497"/>
                    </a:lnTo>
                    <a:lnTo>
                      <a:pt x="580" y="1503"/>
                    </a:lnTo>
                    <a:lnTo>
                      <a:pt x="584" y="1504"/>
                    </a:lnTo>
                    <a:lnTo>
                      <a:pt x="587" y="1508"/>
                    </a:lnTo>
                    <a:lnTo>
                      <a:pt x="589" y="1512"/>
                    </a:lnTo>
                    <a:lnTo>
                      <a:pt x="593" y="1519"/>
                    </a:lnTo>
                    <a:lnTo>
                      <a:pt x="595" y="1525"/>
                    </a:lnTo>
                    <a:lnTo>
                      <a:pt x="599" y="1527"/>
                    </a:lnTo>
                    <a:lnTo>
                      <a:pt x="602" y="1527"/>
                    </a:lnTo>
                    <a:lnTo>
                      <a:pt x="619" y="1530"/>
                    </a:lnTo>
                    <a:lnTo>
                      <a:pt x="632" y="1536"/>
                    </a:lnTo>
                    <a:lnTo>
                      <a:pt x="639" y="1539"/>
                    </a:lnTo>
                    <a:lnTo>
                      <a:pt x="644" y="1543"/>
                    </a:lnTo>
                    <a:lnTo>
                      <a:pt x="652" y="1549"/>
                    </a:lnTo>
                    <a:lnTo>
                      <a:pt x="655" y="1550"/>
                    </a:lnTo>
                    <a:lnTo>
                      <a:pt x="661" y="1549"/>
                    </a:lnTo>
                    <a:lnTo>
                      <a:pt x="665" y="1547"/>
                    </a:lnTo>
                    <a:lnTo>
                      <a:pt x="670" y="1541"/>
                    </a:lnTo>
                    <a:lnTo>
                      <a:pt x="672" y="1538"/>
                    </a:lnTo>
                    <a:lnTo>
                      <a:pt x="672" y="1532"/>
                    </a:lnTo>
                    <a:lnTo>
                      <a:pt x="672" y="1528"/>
                    </a:lnTo>
                    <a:lnTo>
                      <a:pt x="670" y="1525"/>
                    </a:lnTo>
                    <a:lnTo>
                      <a:pt x="668" y="1519"/>
                    </a:lnTo>
                    <a:lnTo>
                      <a:pt x="670" y="1512"/>
                    </a:lnTo>
                    <a:lnTo>
                      <a:pt x="674" y="1506"/>
                    </a:lnTo>
                    <a:lnTo>
                      <a:pt x="677" y="1503"/>
                    </a:lnTo>
                    <a:lnTo>
                      <a:pt x="681" y="1499"/>
                    </a:lnTo>
                    <a:lnTo>
                      <a:pt x="700" y="1495"/>
                    </a:lnTo>
                    <a:lnTo>
                      <a:pt x="718" y="1497"/>
                    </a:lnTo>
                    <a:lnTo>
                      <a:pt x="723" y="1499"/>
                    </a:lnTo>
                    <a:lnTo>
                      <a:pt x="727" y="1501"/>
                    </a:lnTo>
                    <a:lnTo>
                      <a:pt x="733" y="1504"/>
                    </a:lnTo>
                    <a:lnTo>
                      <a:pt x="738" y="1508"/>
                    </a:lnTo>
                    <a:lnTo>
                      <a:pt x="744" y="1510"/>
                    </a:lnTo>
                    <a:lnTo>
                      <a:pt x="753" y="1510"/>
                    </a:lnTo>
                    <a:lnTo>
                      <a:pt x="760" y="1514"/>
                    </a:lnTo>
                    <a:lnTo>
                      <a:pt x="767" y="1515"/>
                    </a:lnTo>
                    <a:lnTo>
                      <a:pt x="773" y="1519"/>
                    </a:lnTo>
                    <a:lnTo>
                      <a:pt x="778" y="1519"/>
                    </a:lnTo>
                    <a:lnTo>
                      <a:pt x="784" y="1521"/>
                    </a:lnTo>
                    <a:lnTo>
                      <a:pt x="810" y="1525"/>
                    </a:lnTo>
                    <a:lnTo>
                      <a:pt x="834" y="1530"/>
                    </a:lnTo>
                    <a:lnTo>
                      <a:pt x="839" y="1530"/>
                    </a:lnTo>
                    <a:lnTo>
                      <a:pt x="846" y="1528"/>
                    </a:lnTo>
                    <a:lnTo>
                      <a:pt x="856" y="1525"/>
                    </a:lnTo>
                    <a:lnTo>
                      <a:pt x="865" y="1523"/>
                    </a:lnTo>
                    <a:lnTo>
                      <a:pt x="874" y="1521"/>
                    </a:lnTo>
                    <a:lnTo>
                      <a:pt x="878" y="1523"/>
                    </a:lnTo>
                    <a:lnTo>
                      <a:pt x="883" y="1523"/>
                    </a:lnTo>
                    <a:lnTo>
                      <a:pt x="887" y="1523"/>
                    </a:lnTo>
                    <a:lnTo>
                      <a:pt x="903" y="1527"/>
                    </a:lnTo>
                    <a:lnTo>
                      <a:pt x="920" y="1527"/>
                    </a:lnTo>
                    <a:lnTo>
                      <a:pt x="924" y="1527"/>
                    </a:lnTo>
                    <a:lnTo>
                      <a:pt x="925" y="1525"/>
                    </a:lnTo>
                    <a:lnTo>
                      <a:pt x="927" y="1521"/>
                    </a:lnTo>
                    <a:lnTo>
                      <a:pt x="933" y="1515"/>
                    </a:lnTo>
                    <a:lnTo>
                      <a:pt x="936" y="1510"/>
                    </a:lnTo>
                    <a:lnTo>
                      <a:pt x="938" y="1503"/>
                    </a:lnTo>
                    <a:lnTo>
                      <a:pt x="940" y="1493"/>
                    </a:lnTo>
                    <a:lnTo>
                      <a:pt x="942" y="1486"/>
                    </a:lnTo>
                    <a:lnTo>
                      <a:pt x="946" y="1479"/>
                    </a:lnTo>
                    <a:lnTo>
                      <a:pt x="951" y="1462"/>
                    </a:lnTo>
                    <a:lnTo>
                      <a:pt x="953" y="1451"/>
                    </a:lnTo>
                    <a:lnTo>
                      <a:pt x="953" y="1440"/>
                    </a:lnTo>
                    <a:lnTo>
                      <a:pt x="951" y="1431"/>
                    </a:lnTo>
                    <a:lnTo>
                      <a:pt x="951" y="1424"/>
                    </a:lnTo>
                    <a:lnTo>
                      <a:pt x="953" y="1416"/>
                    </a:lnTo>
                    <a:lnTo>
                      <a:pt x="953" y="1416"/>
                    </a:lnTo>
                    <a:lnTo>
                      <a:pt x="953" y="1414"/>
                    </a:lnTo>
                    <a:lnTo>
                      <a:pt x="953" y="1414"/>
                    </a:lnTo>
                    <a:lnTo>
                      <a:pt x="953" y="1416"/>
                    </a:lnTo>
                    <a:lnTo>
                      <a:pt x="947" y="1416"/>
                    </a:lnTo>
                    <a:lnTo>
                      <a:pt x="942" y="1414"/>
                    </a:lnTo>
                    <a:lnTo>
                      <a:pt x="936" y="1414"/>
                    </a:lnTo>
                    <a:lnTo>
                      <a:pt x="933" y="1413"/>
                    </a:lnTo>
                    <a:lnTo>
                      <a:pt x="929" y="1414"/>
                    </a:lnTo>
                    <a:lnTo>
                      <a:pt x="927" y="1416"/>
                    </a:lnTo>
                    <a:lnTo>
                      <a:pt x="922" y="1422"/>
                    </a:lnTo>
                    <a:lnTo>
                      <a:pt x="914" y="1425"/>
                    </a:lnTo>
                    <a:lnTo>
                      <a:pt x="907" y="1427"/>
                    </a:lnTo>
                    <a:lnTo>
                      <a:pt x="902" y="1429"/>
                    </a:lnTo>
                    <a:lnTo>
                      <a:pt x="896" y="1429"/>
                    </a:lnTo>
                    <a:lnTo>
                      <a:pt x="890" y="1427"/>
                    </a:lnTo>
                    <a:lnTo>
                      <a:pt x="885" y="1424"/>
                    </a:lnTo>
                    <a:lnTo>
                      <a:pt x="879" y="1418"/>
                    </a:lnTo>
                    <a:lnTo>
                      <a:pt x="872" y="1416"/>
                    </a:lnTo>
                    <a:lnTo>
                      <a:pt x="868" y="1414"/>
                    </a:lnTo>
                    <a:lnTo>
                      <a:pt x="865" y="1414"/>
                    </a:lnTo>
                    <a:lnTo>
                      <a:pt x="861" y="1416"/>
                    </a:lnTo>
                    <a:lnTo>
                      <a:pt x="857" y="1420"/>
                    </a:lnTo>
                    <a:lnTo>
                      <a:pt x="854" y="1424"/>
                    </a:lnTo>
                    <a:lnTo>
                      <a:pt x="848" y="1425"/>
                    </a:lnTo>
                    <a:lnTo>
                      <a:pt x="843" y="1427"/>
                    </a:lnTo>
                    <a:lnTo>
                      <a:pt x="837" y="1427"/>
                    </a:lnTo>
                    <a:lnTo>
                      <a:pt x="835" y="1427"/>
                    </a:lnTo>
                    <a:lnTo>
                      <a:pt x="834" y="1425"/>
                    </a:lnTo>
                    <a:lnTo>
                      <a:pt x="832" y="1424"/>
                    </a:lnTo>
                    <a:lnTo>
                      <a:pt x="828" y="1422"/>
                    </a:lnTo>
                    <a:lnTo>
                      <a:pt x="824" y="1418"/>
                    </a:lnTo>
                    <a:lnTo>
                      <a:pt x="819" y="1416"/>
                    </a:lnTo>
                    <a:lnTo>
                      <a:pt x="813" y="1416"/>
                    </a:lnTo>
                    <a:lnTo>
                      <a:pt x="808" y="1416"/>
                    </a:lnTo>
                    <a:lnTo>
                      <a:pt x="804" y="1414"/>
                    </a:lnTo>
                    <a:lnTo>
                      <a:pt x="801" y="1413"/>
                    </a:lnTo>
                    <a:lnTo>
                      <a:pt x="799" y="1409"/>
                    </a:lnTo>
                    <a:lnTo>
                      <a:pt x="795" y="1405"/>
                    </a:lnTo>
                    <a:lnTo>
                      <a:pt x="793" y="1402"/>
                    </a:lnTo>
                    <a:lnTo>
                      <a:pt x="789" y="1398"/>
                    </a:lnTo>
                    <a:lnTo>
                      <a:pt x="786" y="1396"/>
                    </a:lnTo>
                    <a:lnTo>
                      <a:pt x="786" y="1394"/>
                    </a:lnTo>
                    <a:lnTo>
                      <a:pt x="786" y="1392"/>
                    </a:lnTo>
                    <a:lnTo>
                      <a:pt x="788" y="1391"/>
                    </a:lnTo>
                    <a:lnTo>
                      <a:pt x="786" y="1389"/>
                    </a:lnTo>
                    <a:lnTo>
                      <a:pt x="784" y="1387"/>
                    </a:lnTo>
                    <a:lnTo>
                      <a:pt x="780" y="1385"/>
                    </a:lnTo>
                    <a:lnTo>
                      <a:pt x="773" y="1381"/>
                    </a:lnTo>
                    <a:lnTo>
                      <a:pt x="771" y="1380"/>
                    </a:lnTo>
                    <a:lnTo>
                      <a:pt x="771" y="1378"/>
                    </a:lnTo>
                    <a:lnTo>
                      <a:pt x="773" y="1376"/>
                    </a:lnTo>
                    <a:lnTo>
                      <a:pt x="775" y="1376"/>
                    </a:lnTo>
                    <a:lnTo>
                      <a:pt x="778" y="1374"/>
                    </a:lnTo>
                    <a:lnTo>
                      <a:pt x="782" y="1372"/>
                    </a:lnTo>
                    <a:lnTo>
                      <a:pt x="784" y="1370"/>
                    </a:lnTo>
                    <a:lnTo>
                      <a:pt x="784" y="1369"/>
                    </a:lnTo>
                    <a:lnTo>
                      <a:pt x="784" y="1367"/>
                    </a:lnTo>
                    <a:lnTo>
                      <a:pt x="784" y="1365"/>
                    </a:lnTo>
                    <a:lnTo>
                      <a:pt x="782" y="1365"/>
                    </a:lnTo>
                    <a:lnTo>
                      <a:pt x="780" y="1365"/>
                    </a:lnTo>
                    <a:lnTo>
                      <a:pt x="775" y="1365"/>
                    </a:lnTo>
                    <a:lnTo>
                      <a:pt x="771" y="1365"/>
                    </a:lnTo>
                    <a:lnTo>
                      <a:pt x="771" y="1363"/>
                    </a:lnTo>
                    <a:lnTo>
                      <a:pt x="769" y="1361"/>
                    </a:lnTo>
                    <a:lnTo>
                      <a:pt x="771" y="1352"/>
                    </a:lnTo>
                    <a:lnTo>
                      <a:pt x="773" y="1343"/>
                    </a:lnTo>
                    <a:lnTo>
                      <a:pt x="773" y="1334"/>
                    </a:lnTo>
                    <a:lnTo>
                      <a:pt x="771" y="1330"/>
                    </a:lnTo>
                    <a:lnTo>
                      <a:pt x="769" y="1326"/>
                    </a:lnTo>
                    <a:lnTo>
                      <a:pt x="766" y="1323"/>
                    </a:lnTo>
                    <a:lnTo>
                      <a:pt x="762" y="1323"/>
                    </a:lnTo>
                    <a:lnTo>
                      <a:pt x="756" y="1321"/>
                    </a:lnTo>
                    <a:lnTo>
                      <a:pt x="753" y="1323"/>
                    </a:lnTo>
                    <a:lnTo>
                      <a:pt x="749" y="1324"/>
                    </a:lnTo>
                    <a:lnTo>
                      <a:pt x="745" y="1326"/>
                    </a:lnTo>
                    <a:lnTo>
                      <a:pt x="744" y="1326"/>
                    </a:lnTo>
                    <a:lnTo>
                      <a:pt x="740" y="1324"/>
                    </a:lnTo>
                    <a:lnTo>
                      <a:pt x="738" y="1324"/>
                    </a:lnTo>
                    <a:lnTo>
                      <a:pt x="738" y="1324"/>
                    </a:lnTo>
                    <a:lnTo>
                      <a:pt x="736" y="1326"/>
                    </a:lnTo>
                    <a:lnTo>
                      <a:pt x="734" y="1330"/>
                    </a:lnTo>
                    <a:lnTo>
                      <a:pt x="733" y="1334"/>
                    </a:lnTo>
                    <a:lnTo>
                      <a:pt x="731" y="1339"/>
                    </a:lnTo>
                    <a:lnTo>
                      <a:pt x="727" y="1341"/>
                    </a:lnTo>
                    <a:lnTo>
                      <a:pt x="723" y="1341"/>
                    </a:lnTo>
                    <a:lnTo>
                      <a:pt x="718" y="1339"/>
                    </a:lnTo>
                    <a:lnTo>
                      <a:pt x="714" y="1335"/>
                    </a:lnTo>
                    <a:lnTo>
                      <a:pt x="712" y="1334"/>
                    </a:lnTo>
                    <a:lnTo>
                      <a:pt x="711" y="1335"/>
                    </a:lnTo>
                    <a:lnTo>
                      <a:pt x="711" y="1337"/>
                    </a:lnTo>
                    <a:lnTo>
                      <a:pt x="711" y="1341"/>
                    </a:lnTo>
                    <a:lnTo>
                      <a:pt x="711" y="1343"/>
                    </a:lnTo>
                    <a:lnTo>
                      <a:pt x="720" y="1354"/>
                    </a:lnTo>
                    <a:lnTo>
                      <a:pt x="727" y="1367"/>
                    </a:lnTo>
                    <a:lnTo>
                      <a:pt x="729" y="1369"/>
                    </a:lnTo>
                    <a:lnTo>
                      <a:pt x="733" y="1370"/>
                    </a:lnTo>
                    <a:lnTo>
                      <a:pt x="734" y="1372"/>
                    </a:lnTo>
                    <a:lnTo>
                      <a:pt x="738" y="1374"/>
                    </a:lnTo>
                    <a:lnTo>
                      <a:pt x="740" y="1378"/>
                    </a:lnTo>
                    <a:lnTo>
                      <a:pt x="742" y="1381"/>
                    </a:lnTo>
                    <a:lnTo>
                      <a:pt x="744" y="1387"/>
                    </a:lnTo>
                    <a:lnTo>
                      <a:pt x="744" y="1389"/>
                    </a:lnTo>
                    <a:lnTo>
                      <a:pt x="742" y="1389"/>
                    </a:lnTo>
                    <a:lnTo>
                      <a:pt x="738" y="1391"/>
                    </a:lnTo>
                    <a:lnTo>
                      <a:pt x="736" y="1392"/>
                    </a:lnTo>
                    <a:lnTo>
                      <a:pt x="733" y="1394"/>
                    </a:lnTo>
                    <a:lnTo>
                      <a:pt x="727" y="1394"/>
                    </a:lnTo>
                    <a:lnTo>
                      <a:pt x="727" y="1394"/>
                    </a:lnTo>
                    <a:lnTo>
                      <a:pt x="725" y="1394"/>
                    </a:lnTo>
                    <a:lnTo>
                      <a:pt x="725" y="1398"/>
                    </a:lnTo>
                    <a:lnTo>
                      <a:pt x="723" y="1402"/>
                    </a:lnTo>
                    <a:lnTo>
                      <a:pt x="722" y="1405"/>
                    </a:lnTo>
                    <a:lnTo>
                      <a:pt x="722" y="1409"/>
                    </a:lnTo>
                    <a:lnTo>
                      <a:pt x="722" y="1413"/>
                    </a:lnTo>
                    <a:lnTo>
                      <a:pt x="722" y="1414"/>
                    </a:lnTo>
                    <a:lnTo>
                      <a:pt x="722" y="1416"/>
                    </a:lnTo>
                    <a:lnTo>
                      <a:pt x="718" y="1416"/>
                    </a:lnTo>
                    <a:lnTo>
                      <a:pt x="712" y="1416"/>
                    </a:lnTo>
                    <a:lnTo>
                      <a:pt x="707" y="1416"/>
                    </a:lnTo>
                    <a:lnTo>
                      <a:pt x="701" y="1414"/>
                    </a:lnTo>
                    <a:lnTo>
                      <a:pt x="698" y="1413"/>
                    </a:lnTo>
                    <a:lnTo>
                      <a:pt x="696" y="1409"/>
                    </a:lnTo>
                    <a:lnTo>
                      <a:pt x="694" y="1403"/>
                    </a:lnTo>
                    <a:lnTo>
                      <a:pt x="692" y="1400"/>
                    </a:lnTo>
                    <a:lnTo>
                      <a:pt x="688" y="1396"/>
                    </a:lnTo>
                    <a:lnTo>
                      <a:pt x="683" y="1392"/>
                    </a:lnTo>
                    <a:lnTo>
                      <a:pt x="683" y="1387"/>
                    </a:lnTo>
                    <a:lnTo>
                      <a:pt x="685" y="1387"/>
                    </a:lnTo>
                    <a:lnTo>
                      <a:pt x="685" y="1385"/>
                    </a:lnTo>
                    <a:lnTo>
                      <a:pt x="683" y="1383"/>
                    </a:lnTo>
                    <a:lnTo>
                      <a:pt x="683" y="1380"/>
                    </a:lnTo>
                    <a:lnTo>
                      <a:pt x="681" y="1376"/>
                    </a:lnTo>
                    <a:lnTo>
                      <a:pt x="677" y="1374"/>
                    </a:lnTo>
                    <a:lnTo>
                      <a:pt x="676" y="1370"/>
                    </a:lnTo>
                    <a:lnTo>
                      <a:pt x="676" y="1367"/>
                    </a:lnTo>
                    <a:lnTo>
                      <a:pt x="670" y="1361"/>
                    </a:lnTo>
                    <a:lnTo>
                      <a:pt x="665" y="1357"/>
                    </a:lnTo>
                    <a:lnTo>
                      <a:pt x="663" y="1356"/>
                    </a:lnTo>
                    <a:lnTo>
                      <a:pt x="661" y="1354"/>
                    </a:lnTo>
                    <a:lnTo>
                      <a:pt x="659" y="1350"/>
                    </a:lnTo>
                    <a:lnTo>
                      <a:pt x="657" y="1348"/>
                    </a:lnTo>
                    <a:lnTo>
                      <a:pt x="659" y="1345"/>
                    </a:lnTo>
                    <a:lnTo>
                      <a:pt x="657" y="1343"/>
                    </a:lnTo>
                    <a:lnTo>
                      <a:pt x="657" y="1343"/>
                    </a:lnTo>
                    <a:lnTo>
                      <a:pt x="654" y="1339"/>
                    </a:lnTo>
                    <a:lnTo>
                      <a:pt x="650" y="1334"/>
                    </a:lnTo>
                    <a:lnTo>
                      <a:pt x="650" y="1328"/>
                    </a:lnTo>
                    <a:lnTo>
                      <a:pt x="650" y="1323"/>
                    </a:lnTo>
                    <a:lnTo>
                      <a:pt x="650" y="1317"/>
                    </a:lnTo>
                    <a:lnTo>
                      <a:pt x="650" y="1310"/>
                    </a:lnTo>
                    <a:lnTo>
                      <a:pt x="650" y="1306"/>
                    </a:lnTo>
                    <a:lnTo>
                      <a:pt x="646" y="1302"/>
                    </a:lnTo>
                    <a:lnTo>
                      <a:pt x="641" y="1295"/>
                    </a:lnTo>
                    <a:lnTo>
                      <a:pt x="635" y="1288"/>
                    </a:lnTo>
                    <a:lnTo>
                      <a:pt x="632" y="1284"/>
                    </a:lnTo>
                    <a:lnTo>
                      <a:pt x="626" y="1282"/>
                    </a:lnTo>
                    <a:lnTo>
                      <a:pt x="621" y="1280"/>
                    </a:lnTo>
                    <a:lnTo>
                      <a:pt x="617" y="1278"/>
                    </a:lnTo>
                    <a:lnTo>
                      <a:pt x="613" y="1277"/>
                    </a:lnTo>
                    <a:lnTo>
                      <a:pt x="610" y="1273"/>
                    </a:lnTo>
                    <a:lnTo>
                      <a:pt x="604" y="1273"/>
                    </a:lnTo>
                    <a:lnTo>
                      <a:pt x="599" y="1269"/>
                    </a:lnTo>
                    <a:lnTo>
                      <a:pt x="593" y="1266"/>
                    </a:lnTo>
                    <a:lnTo>
                      <a:pt x="587" y="1264"/>
                    </a:lnTo>
                    <a:lnTo>
                      <a:pt x="582" y="1258"/>
                    </a:lnTo>
                    <a:lnTo>
                      <a:pt x="576" y="1255"/>
                    </a:lnTo>
                    <a:lnTo>
                      <a:pt x="573" y="1249"/>
                    </a:lnTo>
                    <a:lnTo>
                      <a:pt x="569" y="1242"/>
                    </a:lnTo>
                    <a:lnTo>
                      <a:pt x="569" y="1238"/>
                    </a:lnTo>
                    <a:lnTo>
                      <a:pt x="565" y="1236"/>
                    </a:lnTo>
                    <a:lnTo>
                      <a:pt x="564" y="1236"/>
                    </a:lnTo>
                    <a:lnTo>
                      <a:pt x="560" y="1236"/>
                    </a:lnTo>
                    <a:lnTo>
                      <a:pt x="556" y="1234"/>
                    </a:lnTo>
                    <a:lnTo>
                      <a:pt x="554" y="1234"/>
                    </a:lnTo>
                    <a:lnTo>
                      <a:pt x="551" y="1234"/>
                    </a:lnTo>
                    <a:lnTo>
                      <a:pt x="547" y="1233"/>
                    </a:lnTo>
                    <a:lnTo>
                      <a:pt x="545" y="1231"/>
                    </a:lnTo>
                    <a:lnTo>
                      <a:pt x="543" y="1229"/>
                    </a:lnTo>
                    <a:lnTo>
                      <a:pt x="543" y="1223"/>
                    </a:lnTo>
                    <a:lnTo>
                      <a:pt x="542" y="1218"/>
                    </a:lnTo>
                    <a:lnTo>
                      <a:pt x="540" y="1216"/>
                    </a:lnTo>
                    <a:lnTo>
                      <a:pt x="540" y="1216"/>
                    </a:lnTo>
                    <a:lnTo>
                      <a:pt x="538" y="1216"/>
                    </a:lnTo>
                    <a:lnTo>
                      <a:pt x="527" y="1220"/>
                    </a:lnTo>
                    <a:lnTo>
                      <a:pt x="525" y="1222"/>
                    </a:lnTo>
                    <a:lnTo>
                      <a:pt x="523" y="1225"/>
                    </a:lnTo>
                    <a:lnTo>
                      <a:pt x="523" y="1236"/>
                    </a:lnTo>
                    <a:lnTo>
                      <a:pt x="523" y="1242"/>
                    </a:lnTo>
                    <a:lnTo>
                      <a:pt x="525" y="1245"/>
                    </a:lnTo>
                    <a:lnTo>
                      <a:pt x="529" y="1249"/>
                    </a:lnTo>
                    <a:lnTo>
                      <a:pt x="532" y="1251"/>
                    </a:lnTo>
                    <a:lnTo>
                      <a:pt x="538" y="1255"/>
                    </a:lnTo>
                    <a:lnTo>
                      <a:pt x="543" y="1260"/>
                    </a:lnTo>
                    <a:lnTo>
                      <a:pt x="547" y="1264"/>
                    </a:lnTo>
                    <a:lnTo>
                      <a:pt x="551" y="1269"/>
                    </a:lnTo>
                    <a:lnTo>
                      <a:pt x="554" y="1275"/>
                    </a:lnTo>
                    <a:lnTo>
                      <a:pt x="558" y="1282"/>
                    </a:lnTo>
                    <a:lnTo>
                      <a:pt x="564" y="1288"/>
                    </a:lnTo>
                    <a:lnTo>
                      <a:pt x="569" y="1293"/>
                    </a:lnTo>
                    <a:lnTo>
                      <a:pt x="575" y="1297"/>
                    </a:lnTo>
                    <a:lnTo>
                      <a:pt x="580" y="1297"/>
                    </a:lnTo>
                    <a:lnTo>
                      <a:pt x="589" y="1299"/>
                    </a:lnTo>
                    <a:lnTo>
                      <a:pt x="591" y="1301"/>
                    </a:lnTo>
                    <a:lnTo>
                      <a:pt x="591" y="1302"/>
                    </a:lnTo>
                    <a:lnTo>
                      <a:pt x="593" y="1306"/>
                    </a:lnTo>
                    <a:lnTo>
                      <a:pt x="595" y="1310"/>
                    </a:lnTo>
                    <a:lnTo>
                      <a:pt x="599" y="1312"/>
                    </a:lnTo>
                    <a:lnTo>
                      <a:pt x="610" y="1317"/>
                    </a:lnTo>
                    <a:lnTo>
                      <a:pt x="621" y="1324"/>
                    </a:lnTo>
                    <a:lnTo>
                      <a:pt x="633" y="1332"/>
                    </a:lnTo>
                    <a:lnTo>
                      <a:pt x="635" y="1334"/>
                    </a:lnTo>
                    <a:lnTo>
                      <a:pt x="635" y="1335"/>
                    </a:lnTo>
                    <a:lnTo>
                      <a:pt x="635" y="1339"/>
                    </a:lnTo>
                    <a:lnTo>
                      <a:pt x="633" y="1343"/>
                    </a:lnTo>
                    <a:lnTo>
                      <a:pt x="632" y="1345"/>
                    </a:lnTo>
                    <a:lnTo>
                      <a:pt x="630" y="1345"/>
                    </a:lnTo>
                    <a:lnTo>
                      <a:pt x="630" y="1345"/>
                    </a:lnTo>
                    <a:lnTo>
                      <a:pt x="624" y="1339"/>
                    </a:lnTo>
                    <a:lnTo>
                      <a:pt x="619" y="1335"/>
                    </a:lnTo>
                    <a:lnTo>
                      <a:pt x="615" y="1335"/>
                    </a:lnTo>
                    <a:lnTo>
                      <a:pt x="613" y="1335"/>
                    </a:lnTo>
                    <a:lnTo>
                      <a:pt x="610" y="1337"/>
                    </a:lnTo>
                    <a:lnTo>
                      <a:pt x="608" y="1339"/>
                    </a:lnTo>
                    <a:lnTo>
                      <a:pt x="608" y="1345"/>
                    </a:lnTo>
                    <a:lnTo>
                      <a:pt x="608" y="1348"/>
                    </a:lnTo>
                    <a:lnTo>
                      <a:pt x="610" y="1352"/>
                    </a:lnTo>
                    <a:lnTo>
                      <a:pt x="611" y="1354"/>
                    </a:lnTo>
                    <a:lnTo>
                      <a:pt x="613" y="1359"/>
                    </a:lnTo>
                    <a:lnTo>
                      <a:pt x="613" y="1363"/>
                    </a:lnTo>
                    <a:lnTo>
                      <a:pt x="611" y="1367"/>
                    </a:lnTo>
                    <a:lnTo>
                      <a:pt x="600" y="1387"/>
                    </a:lnTo>
                    <a:lnTo>
                      <a:pt x="599" y="1391"/>
                    </a:lnTo>
                    <a:lnTo>
                      <a:pt x="595" y="1392"/>
                    </a:lnTo>
                    <a:lnTo>
                      <a:pt x="589" y="1392"/>
                    </a:lnTo>
                    <a:lnTo>
                      <a:pt x="586" y="1392"/>
                    </a:lnTo>
                    <a:lnTo>
                      <a:pt x="582" y="1396"/>
                    </a:lnTo>
                    <a:lnTo>
                      <a:pt x="582" y="1400"/>
                    </a:lnTo>
                    <a:lnTo>
                      <a:pt x="582" y="1405"/>
                    </a:lnTo>
                    <a:lnTo>
                      <a:pt x="582" y="1409"/>
                    </a:lnTo>
                    <a:lnTo>
                      <a:pt x="582" y="1413"/>
                    </a:lnTo>
                    <a:lnTo>
                      <a:pt x="580" y="1416"/>
                    </a:lnTo>
                    <a:lnTo>
                      <a:pt x="578" y="1416"/>
                    </a:lnTo>
                    <a:lnTo>
                      <a:pt x="576" y="1418"/>
                    </a:lnTo>
                    <a:lnTo>
                      <a:pt x="575" y="1418"/>
                    </a:lnTo>
                    <a:lnTo>
                      <a:pt x="547" y="1403"/>
                    </a:lnTo>
                    <a:lnTo>
                      <a:pt x="534" y="1396"/>
                    </a:lnTo>
                    <a:lnTo>
                      <a:pt x="532" y="1394"/>
                    </a:lnTo>
                    <a:lnTo>
                      <a:pt x="532" y="1392"/>
                    </a:lnTo>
                    <a:lnTo>
                      <a:pt x="534" y="1391"/>
                    </a:lnTo>
                    <a:lnTo>
                      <a:pt x="534" y="1389"/>
                    </a:lnTo>
                    <a:lnTo>
                      <a:pt x="538" y="1387"/>
                    </a:lnTo>
                    <a:lnTo>
                      <a:pt x="542" y="1387"/>
                    </a:lnTo>
                    <a:lnTo>
                      <a:pt x="562" y="1387"/>
                    </a:lnTo>
                    <a:lnTo>
                      <a:pt x="582" y="1383"/>
                    </a:lnTo>
                    <a:lnTo>
                      <a:pt x="586" y="1381"/>
                    </a:lnTo>
                    <a:lnTo>
                      <a:pt x="589" y="1380"/>
                    </a:lnTo>
                    <a:lnTo>
                      <a:pt x="591" y="1376"/>
                    </a:lnTo>
                    <a:lnTo>
                      <a:pt x="593" y="1374"/>
                    </a:lnTo>
                    <a:lnTo>
                      <a:pt x="593" y="1370"/>
                    </a:lnTo>
                    <a:lnTo>
                      <a:pt x="595" y="1367"/>
                    </a:lnTo>
                    <a:lnTo>
                      <a:pt x="595" y="1365"/>
                    </a:lnTo>
                    <a:lnTo>
                      <a:pt x="591" y="1357"/>
                    </a:lnTo>
                    <a:lnTo>
                      <a:pt x="587" y="1348"/>
                    </a:lnTo>
                    <a:lnTo>
                      <a:pt x="586" y="1346"/>
                    </a:lnTo>
                    <a:lnTo>
                      <a:pt x="584" y="1345"/>
                    </a:lnTo>
                    <a:lnTo>
                      <a:pt x="578" y="1341"/>
                    </a:lnTo>
                    <a:lnTo>
                      <a:pt x="573" y="1337"/>
                    </a:lnTo>
                    <a:lnTo>
                      <a:pt x="571" y="1332"/>
                    </a:lnTo>
                    <a:lnTo>
                      <a:pt x="564" y="1328"/>
                    </a:lnTo>
                    <a:lnTo>
                      <a:pt x="558" y="1323"/>
                    </a:lnTo>
                    <a:lnTo>
                      <a:pt x="551" y="1319"/>
                    </a:lnTo>
                    <a:lnTo>
                      <a:pt x="543" y="1317"/>
                    </a:lnTo>
                    <a:lnTo>
                      <a:pt x="536" y="1313"/>
                    </a:lnTo>
                    <a:lnTo>
                      <a:pt x="527" y="1308"/>
                    </a:lnTo>
                    <a:lnTo>
                      <a:pt x="521" y="1302"/>
                    </a:lnTo>
                    <a:lnTo>
                      <a:pt x="512" y="1293"/>
                    </a:lnTo>
                    <a:lnTo>
                      <a:pt x="503" y="1284"/>
                    </a:lnTo>
                    <a:lnTo>
                      <a:pt x="494" y="1275"/>
                    </a:lnTo>
                    <a:lnTo>
                      <a:pt x="486" y="1260"/>
                    </a:lnTo>
                    <a:lnTo>
                      <a:pt x="483" y="1255"/>
                    </a:lnTo>
                    <a:lnTo>
                      <a:pt x="477" y="1249"/>
                    </a:lnTo>
                    <a:lnTo>
                      <a:pt x="472" y="1247"/>
                    </a:lnTo>
                    <a:lnTo>
                      <a:pt x="466" y="1245"/>
                    </a:lnTo>
                    <a:lnTo>
                      <a:pt x="463" y="1245"/>
                    </a:lnTo>
                    <a:lnTo>
                      <a:pt x="457" y="1247"/>
                    </a:lnTo>
                    <a:lnTo>
                      <a:pt x="453" y="1251"/>
                    </a:lnTo>
                    <a:lnTo>
                      <a:pt x="450" y="1255"/>
                    </a:lnTo>
                    <a:lnTo>
                      <a:pt x="446" y="1256"/>
                    </a:lnTo>
                    <a:lnTo>
                      <a:pt x="439" y="1260"/>
                    </a:lnTo>
                    <a:lnTo>
                      <a:pt x="431" y="1266"/>
                    </a:lnTo>
                    <a:lnTo>
                      <a:pt x="426" y="1271"/>
                    </a:lnTo>
                    <a:lnTo>
                      <a:pt x="422" y="1275"/>
                    </a:lnTo>
                    <a:lnTo>
                      <a:pt x="417" y="1275"/>
                    </a:lnTo>
                    <a:lnTo>
                      <a:pt x="413" y="1273"/>
                    </a:lnTo>
                    <a:lnTo>
                      <a:pt x="398" y="1267"/>
                    </a:lnTo>
                    <a:lnTo>
                      <a:pt x="384" y="1266"/>
                    </a:lnTo>
                    <a:lnTo>
                      <a:pt x="378" y="1266"/>
                    </a:lnTo>
                    <a:lnTo>
                      <a:pt x="374" y="1267"/>
                    </a:lnTo>
                    <a:lnTo>
                      <a:pt x="371" y="1271"/>
                    </a:lnTo>
                    <a:lnTo>
                      <a:pt x="369" y="1275"/>
                    </a:lnTo>
                    <a:lnTo>
                      <a:pt x="367" y="1282"/>
                    </a:lnTo>
                    <a:lnTo>
                      <a:pt x="367" y="1295"/>
                    </a:lnTo>
                    <a:lnTo>
                      <a:pt x="365" y="1301"/>
                    </a:lnTo>
                    <a:lnTo>
                      <a:pt x="363" y="1306"/>
                    </a:lnTo>
                    <a:lnTo>
                      <a:pt x="360" y="1312"/>
                    </a:lnTo>
                    <a:lnTo>
                      <a:pt x="354" y="1315"/>
                    </a:lnTo>
                    <a:lnTo>
                      <a:pt x="349" y="1317"/>
                    </a:lnTo>
                    <a:lnTo>
                      <a:pt x="343" y="1319"/>
                    </a:lnTo>
                    <a:lnTo>
                      <a:pt x="338" y="1321"/>
                    </a:lnTo>
                    <a:lnTo>
                      <a:pt x="334" y="1324"/>
                    </a:lnTo>
                    <a:lnTo>
                      <a:pt x="330" y="1328"/>
                    </a:lnTo>
                    <a:lnTo>
                      <a:pt x="327" y="1334"/>
                    </a:lnTo>
                    <a:lnTo>
                      <a:pt x="321" y="1339"/>
                    </a:lnTo>
                    <a:lnTo>
                      <a:pt x="318" y="1345"/>
                    </a:lnTo>
                    <a:lnTo>
                      <a:pt x="316" y="1348"/>
                    </a:lnTo>
                    <a:lnTo>
                      <a:pt x="314" y="1352"/>
                    </a:lnTo>
                    <a:lnTo>
                      <a:pt x="314" y="1357"/>
                    </a:lnTo>
                    <a:lnTo>
                      <a:pt x="314" y="1361"/>
                    </a:lnTo>
                    <a:lnTo>
                      <a:pt x="318" y="1367"/>
                    </a:lnTo>
                    <a:lnTo>
                      <a:pt x="319" y="1370"/>
                    </a:lnTo>
                    <a:lnTo>
                      <a:pt x="318" y="1372"/>
                    </a:lnTo>
                    <a:lnTo>
                      <a:pt x="316" y="1376"/>
                    </a:lnTo>
                    <a:lnTo>
                      <a:pt x="312" y="1380"/>
                    </a:lnTo>
                    <a:lnTo>
                      <a:pt x="308" y="1387"/>
                    </a:lnTo>
                    <a:lnTo>
                      <a:pt x="307" y="1392"/>
                    </a:lnTo>
                    <a:lnTo>
                      <a:pt x="305" y="1396"/>
                    </a:lnTo>
                    <a:lnTo>
                      <a:pt x="301" y="1400"/>
                    </a:lnTo>
                    <a:lnTo>
                      <a:pt x="297" y="1402"/>
                    </a:lnTo>
                    <a:lnTo>
                      <a:pt x="292" y="1405"/>
                    </a:lnTo>
                    <a:lnTo>
                      <a:pt x="286" y="1409"/>
                    </a:lnTo>
                    <a:lnTo>
                      <a:pt x="284" y="1413"/>
                    </a:lnTo>
                    <a:lnTo>
                      <a:pt x="281" y="1414"/>
                    </a:lnTo>
                    <a:lnTo>
                      <a:pt x="277" y="1414"/>
                    </a:lnTo>
                    <a:lnTo>
                      <a:pt x="268" y="1414"/>
                    </a:lnTo>
                    <a:lnTo>
                      <a:pt x="257" y="1416"/>
                    </a:lnTo>
                    <a:lnTo>
                      <a:pt x="248" y="1416"/>
                    </a:lnTo>
                    <a:lnTo>
                      <a:pt x="240" y="1418"/>
                    </a:lnTo>
                    <a:lnTo>
                      <a:pt x="231" y="1422"/>
                    </a:lnTo>
                    <a:lnTo>
                      <a:pt x="222" y="1427"/>
                    </a:lnTo>
                    <a:lnTo>
                      <a:pt x="218" y="1429"/>
                    </a:lnTo>
                    <a:lnTo>
                      <a:pt x="215" y="1429"/>
                    </a:lnTo>
                    <a:lnTo>
                      <a:pt x="211" y="1427"/>
                    </a:lnTo>
                    <a:lnTo>
                      <a:pt x="207" y="1425"/>
                    </a:lnTo>
                    <a:lnTo>
                      <a:pt x="204" y="1418"/>
                    </a:lnTo>
                    <a:lnTo>
                      <a:pt x="200" y="1411"/>
                    </a:lnTo>
                    <a:lnTo>
                      <a:pt x="196" y="1409"/>
                    </a:lnTo>
                    <a:lnTo>
                      <a:pt x="193" y="1407"/>
                    </a:lnTo>
                    <a:lnTo>
                      <a:pt x="189" y="1407"/>
                    </a:lnTo>
                    <a:lnTo>
                      <a:pt x="185" y="1407"/>
                    </a:lnTo>
                    <a:lnTo>
                      <a:pt x="182" y="1409"/>
                    </a:lnTo>
                    <a:lnTo>
                      <a:pt x="176" y="1409"/>
                    </a:lnTo>
                    <a:lnTo>
                      <a:pt x="172" y="1407"/>
                    </a:lnTo>
                    <a:lnTo>
                      <a:pt x="167" y="1407"/>
                    </a:lnTo>
                    <a:lnTo>
                      <a:pt x="163" y="1405"/>
                    </a:lnTo>
                    <a:lnTo>
                      <a:pt x="161" y="1403"/>
                    </a:lnTo>
                    <a:lnTo>
                      <a:pt x="161" y="1402"/>
                    </a:lnTo>
                    <a:lnTo>
                      <a:pt x="161" y="1398"/>
                    </a:lnTo>
                    <a:lnTo>
                      <a:pt x="160" y="1387"/>
                    </a:lnTo>
                    <a:lnTo>
                      <a:pt x="158" y="1378"/>
                    </a:lnTo>
                    <a:lnTo>
                      <a:pt x="152" y="1370"/>
                    </a:lnTo>
                    <a:lnTo>
                      <a:pt x="150" y="1369"/>
                    </a:lnTo>
                    <a:lnTo>
                      <a:pt x="150" y="1365"/>
                    </a:lnTo>
                    <a:lnTo>
                      <a:pt x="150" y="1361"/>
                    </a:lnTo>
                    <a:lnTo>
                      <a:pt x="156" y="1350"/>
                    </a:lnTo>
                    <a:lnTo>
                      <a:pt x="163" y="1326"/>
                    </a:lnTo>
                    <a:lnTo>
                      <a:pt x="163" y="1302"/>
                    </a:lnTo>
                    <a:lnTo>
                      <a:pt x="163" y="1301"/>
                    </a:lnTo>
                    <a:lnTo>
                      <a:pt x="163" y="1299"/>
                    </a:lnTo>
                    <a:lnTo>
                      <a:pt x="163" y="1291"/>
                    </a:lnTo>
                    <a:lnTo>
                      <a:pt x="161" y="1284"/>
                    </a:lnTo>
                    <a:lnTo>
                      <a:pt x="158" y="1277"/>
                    </a:lnTo>
                    <a:lnTo>
                      <a:pt x="158" y="1273"/>
                    </a:lnTo>
                    <a:lnTo>
                      <a:pt x="160" y="1271"/>
                    </a:lnTo>
                    <a:lnTo>
                      <a:pt x="161" y="1269"/>
                    </a:lnTo>
                    <a:lnTo>
                      <a:pt x="165" y="1267"/>
                    </a:lnTo>
                    <a:lnTo>
                      <a:pt x="167" y="1266"/>
                    </a:lnTo>
                    <a:lnTo>
                      <a:pt x="171" y="1266"/>
                    </a:lnTo>
                    <a:lnTo>
                      <a:pt x="171" y="1264"/>
                    </a:lnTo>
                    <a:lnTo>
                      <a:pt x="176" y="1260"/>
                    </a:lnTo>
                    <a:lnTo>
                      <a:pt x="180" y="1258"/>
                    </a:lnTo>
                    <a:lnTo>
                      <a:pt x="185" y="1256"/>
                    </a:lnTo>
                    <a:lnTo>
                      <a:pt x="191" y="1258"/>
                    </a:lnTo>
                    <a:lnTo>
                      <a:pt x="196" y="1258"/>
                    </a:lnTo>
                    <a:lnTo>
                      <a:pt x="198" y="1260"/>
                    </a:lnTo>
                    <a:lnTo>
                      <a:pt x="202" y="1260"/>
                    </a:lnTo>
                    <a:lnTo>
                      <a:pt x="211" y="1258"/>
                    </a:lnTo>
                    <a:lnTo>
                      <a:pt x="218" y="1260"/>
                    </a:lnTo>
                    <a:lnTo>
                      <a:pt x="226" y="1262"/>
                    </a:lnTo>
                    <a:lnTo>
                      <a:pt x="233" y="1264"/>
                    </a:lnTo>
                    <a:lnTo>
                      <a:pt x="240" y="1264"/>
                    </a:lnTo>
                    <a:lnTo>
                      <a:pt x="248" y="1262"/>
                    </a:lnTo>
                    <a:lnTo>
                      <a:pt x="251" y="1262"/>
                    </a:lnTo>
                    <a:lnTo>
                      <a:pt x="255" y="1262"/>
                    </a:lnTo>
                    <a:lnTo>
                      <a:pt x="261" y="1264"/>
                    </a:lnTo>
                    <a:lnTo>
                      <a:pt x="266" y="1264"/>
                    </a:lnTo>
                    <a:lnTo>
                      <a:pt x="273" y="1264"/>
                    </a:lnTo>
                    <a:lnTo>
                      <a:pt x="279" y="1266"/>
                    </a:lnTo>
                    <a:lnTo>
                      <a:pt x="283" y="1266"/>
                    </a:lnTo>
                    <a:lnTo>
                      <a:pt x="286" y="1264"/>
                    </a:lnTo>
                    <a:lnTo>
                      <a:pt x="288" y="1262"/>
                    </a:lnTo>
                    <a:lnTo>
                      <a:pt x="290" y="1258"/>
                    </a:lnTo>
                    <a:lnTo>
                      <a:pt x="292" y="1253"/>
                    </a:lnTo>
                    <a:lnTo>
                      <a:pt x="294" y="1245"/>
                    </a:lnTo>
                    <a:lnTo>
                      <a:pt x="296" y="1210"/>
                    </a:lnTo>
                    <a:lnTo>
                      <a:pt x="296" y="1205"/>
                    </a:lnTo>
                    <a:lnTo>
                      <a:pt x="294" y="1201"/>
                    </a:lnTo>
                    <a:lnTo>
                      <a:pt x="290" y="1199"/>
                    </a:lnTo>
                    <a:lnTo>
                      <a:pt x="284" y="1196"/>
                    </a:lnTo>
                    <a:lnTo>
                      <a:pt x="281" y="1190"/>
                    </a:lnTo>
                    <a:lnTo>
                      <a:pt x="277" y="1183"/>
                    </a:lnTo>
                    <a:lnTo>
                      <a:pt x="275" y="1177"/>
                    </a:lnTo>
                    <a:lnTo>
                      <a:pt x="270" y="1174"/>
                    </a:lnTo>
                    <a:lnTo>
                      <a:pt x="262" y="1170"/>
                    </a:lnTo>
                    <a:lnTo>
                      <a:pt x="259" y="1168"/>
                    </a:lnTo>
                    <a:lnTo>
                      <a:pt x="255" y="1166"/>
                    </a:lnTo>
                    <a:lnTo>
                      <a:pt x="251" y="1166"/>
                    </a:lnTo>
                    <a:lnTo>
                      <a:pt x="246" y="1165"/>
                    </a:lnTo>
                    <a:lnTo>
                      <a:pt x="242" y="1163"/>
                    </a:lnTo>
                    <a:lnTo>
                      <a:pt x="240" y="1161"/>
                    </a:lnTo>
                    <a:lnTo>
                      <a:pt x="240" y="1157"/>
                    </a:lnTo>
                    <a:lnTo>
                      <a:pt x="239" y="1154"/>
                    </a:lnTo>
                    <a:lnTo>
                      <a:pt x="239" y="1150"/>
                    </a:lnTo>
                    <a:lnTo>
                      <a:pt x="239" y="1148"/>
                    </a:lnTo>
                    <a:lnTo>
                      <a:pt x="240" y="1146"/>
                    </a:lnTo>
                    <a:lnTo>
                      <a:pt x="242" y="1146"/>
                    </a:lnTo>
                    <a:lnTo>
                      <a:pt x="250" y="1143"/>
                    </a:lnTo>
                    <a:lnTo>
                      <a:pt x="259" y="1141"/>
                    </a:lnTo>
                    <a:lnTo>
                      <a:pt x="262" y="1141"/>
                    </a:lnTo>
                    <a:lnTo>
                      <a:pt x="268" y="1141"/>
                    </a:lnTo>
                    <a:lnTo>
                      <a:pt x="275" y="1144"/>
                    </a:lnTo>
                    <a:lnTo>
                      <a:pt x="283" y="1144"/>
                    </a:lnTo>
                    <a:lnTo>
                      <a:pt x="286" y="1143"/>
                    </a:lnTo>
                    <a:lnTo>
                      <a:pt x="288" y="1141"/>
                    </a:lnTo>
                    <a:lnTo>
                      <a:pt x="288" y="1137"/>
                    </a:lnTo>
                    <a:lnTo>
                      <a:pt x="284" y="1124"/>
                    </a:lnTo>
                    <a:lnTo>
                      <a:pt x="284" y="1122"/>
                    </a:lnTo>
                    <a:lnTo>
                      <a:pt x="286" y="1120"/>
                    </a:lnTo>
                    <a:lnTo>
                      <a:pt x="288" y="1120"/>
                    </a:lnTo>
                    <a:lnTo>
                      <a:pt x="292" y="1120"/>
                    </a:lnTo>
                    <a:lnTo>
                      <a:pt x="296" y="1122"/>
                    </a:lnTo>
                    <a:lnTo>
                      <a:pt x="299" y="1124"/>
                    </a:lnTo>
                    <a:lnTo>
                      <a:pt x="305" y="1126"/>
                    </a:lnTo>
                    <a:lnTo>
                      <a:pt x="308" y="1126"/>
                    </a:lnTo>
                    <a:lnTo>
                      <a:pt x="312" y="1126"/>
                    </a:lnTo>
                    <a:lnTo>
                      <a:pt x="314" y="1124"/>
                    </a:lnTo>
                    <a:lnTo>
                      <a:pt x="318" y="1122"/>
                    </a:lnTo>
                    <a:lnTo>
                      <a:pt x="319" y="1119"/>
                    </a:lnTo>
                    <a:lnTo>
                      <a:pt x="321" y="1117"/>
                    </a:lnTo>
                    <a:lnTo>
                      <a:pt x="325" y="1115"/>
                    </a:lnTo>
                    <a:lnTo>
                      <a:pt x="332" y="1113"/>
                    </a:lnTo>
                    <a:lnTo>
                      <a:pt x="336" y="1111"/>
                    </a:lnTo>
                    <a:lnTo>
                      <a:pt x="340" y="1108"/>
                    </a:lnTo>
                    <a:lnTo>
                      <a:pt x="341" y="1104"/>
                    </a:lnTo>
                    <a:lnTo>
                      <a:pt x="341" y="1100"/>
                    </a:lnTo>
                    <a:lnTo>
                      <a:pt x="343" y="1095"/>
                    </a:lnTo>
                    <a:lnTo>
                      <a:pt x="345" y="1093"/>
                    </a:lnTo>
                    <a:lnTo>
                      <a:pt x="347" y="1091"/>
                    </a:lnTo>
                    <a:lnTo>
                      <a:pt x="352" y="1087"/>
                    </a:lnTo>
                    <a:lnTo>
                      <a:pt x="358" y="1084"/>
                    </a:lnTo>
                    <a:lnTo>
                      <a:pt x="367" y="1076"/>
                    </a:lnTo>
                    <a:lnTo>
                      <a:pt x="373" y="1071"/>
                    </a:lnTo>
                    <a:lnTo>
                      <a:pt x="376" y="1064"/>
                    </a:lnTo>
                    <a:lnTo>
                      <a:pt x="380" y="1051"/>
                    </a:lnTo>
                    <a:lnTo>
                      <a:pt x="384" y="1045"/>
                    </a:lnTo>
                    <a:lnTo>
                      <a:pt x="387" y="1041"/>
                    </a:lnTo>
                    <a:lnTo>
                      <a:pt x="391" y="1038"/>
                    </a:lnTo>
                    <a:lnTo>
                      <a:pt x="397" y="1034"/>
                    </a:lnTo>
                    <a:lnTo>
                      <a:pt x="404" y="1032"/>
                    </a:lnTo>
                    <a:lnTo>
                      <a:pt x="409" y="1030"/>
                    </a:lnTo>
                    <a:lnTo>
                      <a:pt x="417" y="1029"/>
                    </a:lnTo>
                    <a:lnTo>
                      <a:pt x="424" y="1025"/>
                    </a:lnTo>
                    <a:lnTo>
                      <a:pt x="430" y="1021"/>
                    </a:lnTo>
                    <a:lnTo>
                      <a:pt x="435" y="1021"/>
                    </a:lnTo>
                    <a:lnTo>
                      <a:pt x="442" y="1023"/>
                    </a:lnTo>
                    <a:lnTo>
                      <a:pt x="444" y="1023"/>
                    </a:lnTo>
                    <a:lnTo>
                      <a:pt x="448" y="1021"/>
                    </a:lnTo>
                    <a:lnTo>
                      <a:pt x="450" y="1018"/>
                    </a:lnTo>
                    <a:lnTo>
                      <a:pt x="452" y="1014"/>
                    </a:lnTo>
                    <a:lnTo>
                      <a:pt x="453" y="1012"/>
                    </a:lnTo>
                    <a:lnTo>
                      <a:pt x="452" y="1001"/>
                    </a:lnTo>
                    <a:lnTo>
                      <a:pt x="450" y="992"/>
                    </a:lnTo>
                    <a:lnTo>
                      <a:pt x="446" y="983"/>
                    </a:lnTo>
                    <a:lnTo>
                      <a:pt x="446" y="981"/>
                    </a:lnTo>
                    <a:lnTo>
                      <a:pt x="442" y="977"/>
                    </a:lnTo>
                    <a:lnTo>
                      <a:pt x="441" y="973"/>
                    </a:lnTo>
                    <a:lnTo>
                      <a:pt x="441" y="970"/>
                    </a:lnTo>
                    <a:lnTo>
                      <a:pt x="442" y="968"/>
                    </a:lnTo>
                    <a:lnTo>
                      <a:pt x="442" y="964"/>
                    </a:lnTo>
                    <a:lnTo>
                      <a:pt x="441" y="961"/>
                    </a:lnTo>
                    <a:lnTo>
                      <a:pt x="442" y="955"/>
                    </a:lnTo>
                    <a:lnTo>
                      <a:pt x="442" y="950"/>
                    </a:lnTo>
                    <a:lnTo>
                      <a:pt x="444" y="944"/>
                    </a:lnTo>
                    <a:lnTo>
                      <a:pt x="444" y="939"/>
                    </a:lnTo>
                    <a:lnTo>
                      <a:pt x="446" y="937"/>
                    </a:lnTo>
                    <a:lnTo>
                      <a:pt x="446" y="935"/>
                    </a:lnTo>
                    <a:lnTo>
                      <a:pt x="453" y="933"/>
                    </a:lnTo>
                    <a:lnTo>
                      <a:pt x="459" y="928"/>
                    </a:lnTo>
                    <a:lnTo>
                      <a:pt x="464" y="924"/>
                    </a:lnTo>
                    <a:lnTo>
                      <a:pt x="472" y="920"/>
                    </a:lnTo>
                    <a:lnTo>
                      <a:pt x="474" y="918"/>
                    </a:lnTo>
                    <a:lnTo>
                      <a:pt x="475" y="918"/>
                    </a:lnTo>
                    <a:lnTo>
                      <a:pt x="477" y="918"/>
                    </a:lnTo>
                    <a:lnTo>
                      <a:pt x="479" y="920"/>
                    </a:lnTo>
                    <a:lnTo>
                      <a:pt x="479" y="922"/>
                    </a:lnTo>
                    <a:lnTo>
                      <a:pt x="479" y="928"/>
                    </a:lnTo>
                    <a:lnTo>
                      <a:pt x="477" y="933"/>
                    </a:lnTo>
                    <a:lnTo>
                      <a:pt x="477" y="939"/>
                    </a:lnTo>
                    <a:lnTo>
                      <a:pt x="477" y="944"/>
                    </a:lnTo>
                    <a:lnTo>
                      <a:pt x="479" y="948"/>
                    </a:lnTo>
                    <a:lnTo>
                      <a:pt x="485" y="950"/>
                    </a:lnTo>
                    <a:lnTo>
                      <a:pt x="485" y="951"/>
                    </a:lnTo>
                    <a:lnTo>
                      <a:pt x="486" y="953"/>
                    </a:lnTo>
                    <a:lnTo>
                      <a:pt x="486" y="955"/>
                    </a:lnTo>
                    <a:lnTo>
                      <a:pt x="485" y="955"/>
                    </a:lnTo>
                    <a:lnTo>
                      <a:pt x="481" y="959"/>
                    </a:lnTo>
                    <a:lnTo>
                      <a:pt x="477" y="962"/>
                    </a:lnTo>
                    <a:lnTo>
                      <a:pt x="475" y="968"/>
                    </a:lnTo>
                    <a:lnTo>
                      <a:pt x="475" y="970"/>
                    </a:lnTo>
                    <a:lnTo>
                      <a:pt x="475" y="970"/>
                    </a:lnTo>
                    <a:lnTo>
                      <a:pt x="477" y="972"/>
                    </a:lnTo>
                    <a:lnTo>
                      <a:pt x="481" y="973"/>
                    </a:lnTo>
                    <a:lnTo>
                      <a:pt x="483" y="977"/>
                    </a:lnTo>
                    <a:lnTo>
                      <a:pt x="485" y="981"/>
                    </a:lnTo>
                    <a:lnTo>
                      <a:pt x="488" y="983"/>
                    </a:lnTo>
                    <a:lnTo>
                      <a:pt x="490" y="986"/>
                    </a:lnTo>
                    <a:lnTo>
                      <a:pt x="492" y="986"/>
                    </a:lnTo>
                    <a:lnTo>
                      <a:pt x="494" y="988"/>
                    </a:lnTo>
                    <a:lnTo>
                      <a:pt x="496" y="988"/>
                    </a:lnTo>
                    <a:lnTo>
                      <a:pt x="498" y="986"/>
                    </a:lnTo>
                    <a:lnTo>
                      <a:pt x="498" y="984"/>
                    </a:lnTo>
                    <a:lnTo>
                      <a:pt x="494" y="981"/>
                    </a:lnTo>
                    <a:lnTo>
                      <a:pt x="490" y="977"/>
                    </a:lnTo>
                    <a:lnTo>
                      <a:pt x="490" y="973"/>
                    </a:lnTo>
                    <a:lnTo>
                      <a:pt x="490" y="970"/>
                    </a:lnTo>
                    <a:lnTo>
                      <a:pt x="492" y="968"/>
                    </a:lnTo>
                    <a:lnTo>
                      <a:pt x="498" y="964"/>
                    </a:lnTo>
                    <a:lnTo>
                      <a:pt x="501" y="962"/>
                    </a:lnTo>
                    <a:lnTo>
                      <a:pt x="507" y="961"/>
                    </a:lnTo>
                    <a:lnTo>
                      <a:pt x="512" y="959"/>
                    </a:lnTo>
                    <a:lnTo>
                      <a:pt x="512" y="961"/>
                    </a:lnTo>
                    <a:lnTo>
                      <a:pt x="512" y="961"/>
                    </a:lnTo>
                    <a:lnTo>
                      <a:pt x="512" y="972"/>
                    </a:lnTo>
                    <a:lnTo>
                      <a:pt x="510" y="981"/>
                    </a:lnTo>
                    <a:lnTo>
                      <a:pt x="507" y="990"/>
                    </a:lnTo>
                    <a:lnTo>
                      <a:pt x="503" y="994"/>
                    </a:lnTo>
                    <a:lnTo>
                      <a:pt x="499" y="997"/>
                    </a:lnTo>
                    <a:lnTo>
                      <a:pt x="494" y="997"/>
                    </a:lnTo>
                    <a:lnTo>
                      <a:pt x="490" y="994"/>
                    </a:lnTo>
                    <a:lnTo>
                      <a:pt x="485" y="990"/>
                    </a:lnTo>
                    <a:lnTo>
                      <a:pt x="477" y="988"/>
                    </a:lnTo>
                    <a:lnTo>
                      <a:pt x="472" y="986"/>
                    </a:lnTo>
                    <a:lnTo>
                      <a:pt x="470" y="986"/>
                    </a:lnTo>
                    <a:lnTo>
                      <a:pt x="470" y="986"/>
                    </a:lnTo>
                    <a:lnTo>
                      <a:pt x="470" y="988"/>
                    </a:lnTo>
                    <a:lnTo>
                      <a:pt x="470" y="990"/>
                    </a:lnTo>
                    <a:lnTo>
                      <a:pt x="470" y="994"/>
                    </a:lnTo>
                    <a:lnTo>
                      <a:pt x="472" y="997"/>
                    </a:lnTo>
                    <a:lnTo>
                      <a:pt x="474" y="1001"/>
                    </a:lnTo>
                    <a:lnTo>
                      <a:pt x="477" y="1003"/>
                    </a:lnTo>
                    <a:lnTo>
                      <a:pt x="481" y="1003"/>
                    </a:lnTo>
                    <a:lnTo>
                      <a:pt x="485" y="1005"/>
                    </a:lnTo>
                    <a:lnTo>
                      <a:pt x="488" y="1005"/>
                    </a:lnTo>
                    <a:lnTo>
                      <a:pt x="490" y="1008"/>
                    </a:lnTo>
                    <a:lnTo>
                      <a:pt x="492" y="1010"/>
                    </a:lnTo>
                    <a:lnTo>
                      <a:pt x="494" y="1012"/>
                    </a:lnTo>
                    <a:lnTo>
                      <a:pt x="496" y="1012"/>
                    </a:lnTo>
                    <a:lnTo>
                      <a:pt x="503" y="1008"/>
                    </a:lnTo>
                    <a:lnTo>
                      <a:pt x="509" y="1005"/>
                    </a:lnTo>
                    <a:lnTo>
                      <a:pt x="514" y="1003"/>
                    </a:lnTo>
                    <a:lnTo>
                      <a:pt x="520" y="1001"/>
                    </a:lnTo>
                    <a:lnTo>
                      <a:pt x="523" y="999"/>
                    </a:lnTo>
                    <a:lnTo>
                      <a:pt x="527" y="997"/>
                    </a:lnTo>
                    <a:lnTo>
                      <a:pt x="529" y="997"/>
                    </a:lnTo>
                    <a:lnTo>
                      <a:pt x="531" y="997"/>
                    </a:lnTo>
                    <a:lnTo>
                      <a:pt x="532" y="999"/>
                    </a:lnTo>
                    <a:lnTo>
                      <a:pt x="532" y="1001"/>
                    </a:lnTo>
                    <a:lnTo>
                      <a:pt x="531" y="1005"/>
                    </a:lnTo>
                    <a:lnTo>
                      <a:pt x="532" y="1007"/>
                    </a:lnTo>
                    <a:lnTo>
                      <a:pt x="536" y="1012"/>
                    </a:lnTo>
                    <a:lnTo>
                      <a:pt x="542" y="1018"/>
                    </a:lnTo>
                    <a:lnTo>
                      <a:pt x="543" y="1018"/>
                    </a:lnTo>
                    <a:lnTo>
                      <a:pt x="547" y="1018"/>
                    </a:lnTo>
                    <a:lnTo>
                      <a:pt x="549" y="1016"/>
                    </a:lnTo>
                    <a:lnTo>
                      <a:pt x="551" y="1014"/>
                    </a:lnTo>
                    <a:lnTo>
                      <a:pt x="554" y="1010"/>
                    </a:lnTo>
                    <a:lnTo>
                      <a:pt x="556" y="1008"/>
                    </a:lnTo>
                    <a:lnTo>
                      <a:pt x="571" y="1001"/>
                    </a:lnTo>
                    <a:lnTo>
                      <a:pt x="584" y="994"/>
                    </a:lnTo>
                    <a:lnTo>
                      <a:pt x="591" y="990"/>
                    </a:lnTo>
                    <a:lnTo>
                      <a:pt x="599" y="988"/>
                    </a:lnTo>
                    <a:lnTo>
                      <a:pt x="606" y="986"/>
                    </a:lnTo>
                    <a:lnTo>
                      <a:pt x="610" y="986"/>
                    </a:lnTo>
                    <a:lnTo>
                      <a:pt x="611" y="988"/>
                    </a:lnTo>
                    <a:lnTo>
                      <a:pt x="615" y="992"/>
                    </a:lnTo>
                    <a:lnTo>
                      <a:pt x="617" y="996"/>
                    </a:lnTo>
                    <a:lnTo>
                      <a:pt x="619" y="997"/>
                    </a:lnTo>
                    <a:lnTo>
                      <a:pt x="622" y="999"/>
                    </a:lnTo>
                    <a:lnTo>
                      <a:pt x="626" y="999"/>
                    </a:lnTo>
                    <a:lnTo>
                      <a:pt x="632" y="997"/>
                    </a:lnTo>
                    <a:lnTo>
                      <a:pt x="633" y="996"/>
                    </a:lnTo>
                    <a:lnTo>
                      <a:pt x="635" y="992"/>
                    </a:lnTo>
                    <a:lnTo>
                      <a:pt x="637" y="988"/>
                    </a:lnTo>
                    <a:lnTo>
                      <a:pt x="639" y="986"/>
                    </a:lnTo>
                    <a:lnTo>
                      <a:pt x="641" y="984"/>
                    </a:lnTo>
                    <a:lnTo>
                      <a:pt x="646" y="983"/>
                    </a:lnTo>
                    <a:lnTo>
                      <a:pt x="652" y="981"/>
                    </a:lnTo>
                    <a:lnTo>
                      <a:pt x="654" y="979"/>
                    </a:lnTo>
                    <a:lnTo>
                      <a:pt x="654" y="977"/>
                    </a:lnTo>
                    <a:lnTo>
                      <a:pt x="652" y="966"/>
                    </a:lnTo>
                    <a:lnTo>
                      <a:pt x="650" y="955"/>
                    </a:lnTo>
                    <a:lnTo>
                      <a:pt x="650" y="948"/>
                    </a:lnTo>
                    <a:lnTo>
                      <a:pt x="650" y="942"/>
                    </a:lnTo>
                    <a:lnTo>
                      <a:pt x="652" y="937"/>
                    </a:lnTo>
                    <a:lnTo>
                      <a:pt x="654" y="931"/>
                    </a:lnTo>
                    <a:lnTo>
                      <a:pt x="655" y="924"/>
                    </a:lnTo>
                    <a:lnTo>
                      <a:pt x="659" y="920"/>
                    </a:lnTo>
                    <a:lnTo>
                      <a:pt x="661" y="917"/>
                    </a:lnTo>
                    <a:lnTo>
                      <a:pt x="665" y="915"/>
                    </a:lnTo>
                    <a:lnTo>
                      <a:pt x="668" y="913"/>
                    </a:lnTo>
                    <a:lnTo>
                      <a:pt x="674" y="913"/>
                    </a:lnTo>
                    <a:lnTo>
                      <a:pt x="676" y="913"/>
                    </a:lnTo>
                    <a:lnTo>
                      <a:pt x="679" y="917"/>
                    </a:lnTo>
                    <a:lnTo>
                      <a:pt x="683" y="920"/>
                    </a:lnTo>
                    <a:lnTo>
                      <a:pt x="688" y="926"/>
                    </a:lnTo>
                    <a:lnTo>
                      <a:pt x="690" y="928"/>
                    </a:lnTo>
                    <a:lnTo>
                      <a:pt x="692" y="928"/>
                    </a:lnTo>
                    <a:lnTo>
                      <a:pt x="694" y="928"/>
                    </a:lnTo>
                    <a:lnTo>
                      <a:pt x="696" y="926"/>
                    </a:lnTo>
                    <a:lnTo>
                      <a:pt x="698" y="924"/>
                    </a:lnTo>
                    <a:lnTo>
                      <a:pt x="700" y="922"/>
                    </a:lnTo>
                    <a:lnTo>
                      <a:pt x="700" y="904"/>
                    </a:lnTo>
                    <a:lnTo>
                      <a:pt x="698" y="900"/>
                    </a:lnTo>
                    <a:lnTo>
                      <a:pt x="696" y="898"/>
                    </a:lnTo>
                    <a:lnTo>
                      <a:pt x="692" y="896"/>
                    </a:lnTo>
                    <a:lnTo>
                      <a:pt x="688" y="893"/>
                    </a:lnTo>
                    <a:lnTo>
                      <a:pt x="685" y="891"/>
                    </a:lnTo>
                    <a:lnTo>
                      <a:pt x="683" y="891"/>
                    </a:lnTo>
                    <a:lnTo>
                      <a:pt x="679" y="893"/>
                    </a:lnTo>
                    <a:lnTo>
                      <a:pt x="677" y="896"/>
                    </a:lnTo>
                    <a:lnTo>
                      <a:pt x="674" y="898"/>
                    </a:lnTo>
                    <a:lnTo>
                      <a:pt x="670" y="900"/>
                    </a:lnTo>
                    <a:lnTo>
                      <a:pt x="665" y="902"/>
                    </a:lnTo>
                    <a:lnTo>
                      <a:pt x="665" y="900"/>
                    </a:lnTo>
                    <a:lnTo>
                      <a:pt x="661" y="896"/>
                    </a:lnTo>
                    <a:lnTo>
                      <a:pt x="661" y="893"/>
                    </a:lnTo>
                    <a:lnTo>
                      <a:pt x="663" y="889"/>
                    </a:lnTo>
                    <a:lnTo>
                      <a:pt x="666" y="887"/>
                    </a:lnTo>
                    <a:lnTo>
                      <a:pt x="670" y="887"/>
                    </a:lnTo>
                    <a:lnTo>
                      <a:pt x="676" y="885"/>
                    </a:lnTo>
                    <a:lnTo>
                      <a:pt x="679" y="883"/>
                    </a:lnTo>
                    <a:lnTo>
                      <a:pt x="681" y="882"/>
                    </a:lnTo>
                    <a:lnTo>
                      <a:pt x="681" y="878"/>
                    </a:lnTo>
                    <a:lnTo>
                      <a:pt x="683" y="872"/>
                    </a:lnTo>
                    <a:lnTo>
                      <a:pt x="687" y="867"/>
                    </a:lnTo>
                    <a:lnTo>
                      <a:pt x="690" y="863"/>
                    </a:lnTo>
                    <a:lnTo>
                      <a:pt x="696" y="861"/>
                    </a:lnTo>
                    <a:lnTo>
                      <a:pt x="716" y="854"/>
                    </a:lnTo>
                    <a:lnTo>
                      <a:pt x="720" y="854"/>
                    </a:lnTo>
                    <a:lnTo>
                      <a:pt x="723" y="854"/>
                    </a:lnTo>
                    <a:lnTo>
                      <a:pt x="731" y="856"/>
                    </a:lnTo>
                    <a:lnTo>
                      <a:pt x="738" y="858"/>
                    </a:lnTo>
                    <a:lnTo>
                      <a:pt x="742" y="860"/>
                    </a:lnTo>
                    <a:lnTo>
                      <a:pt x="747" y="860"/>
                    </a:lnTo>
                    <a:lnTo>
                      <a:pt x="751" y="860"/>
                    </a:lnTo>
                    <a:lnTo>
                      <a:pt x="755" y="858"/>
                    </a:lnTo>
                    <a:lnTo>
                      <a:pt x="756" y="852"/>
                    </a:lnTo>
                    <a:lnTo>
                      <a:pt x="760" y="850"/>
                    </a:lnTo>
                    <a:lnTo>
                      <a:pt x="764" y="849"/>
                    </a:lnTo>
                    <a:lnTo>
                      <a:pt x="767" y="847"/>
                    </a:lnTo>
                    <a:lnTo>
                      <a:pt x="771" y="843"/>
                    </a:lnTo>
                    <a:lnTo>
                      <a:pt x="775" y="841"/>
                    </a:lnTo>
                    <a:lnTo>
                      <a:pt x="775" y="841"/>
                    </a:lnTo>
                    <a:lnTo>
                      <a:pt x="775" y="839"/>
                    </a:lnTo>
                    <a:lnTo>
                      <a:pt x="775" y="839"/>
                    </a:lnTo>
                    <a:lnTo>
                      <a:pt x="773" y="839"/>
                    </a:lnTo>
                    <a:lnTo>
                      <a:pt x="769" y="838"/>
                    </a:lnTo>
                    <a:lnTo>
                      <a:pt x="767" y="836"/>
                    </a:lnTo>
                    <a:lnTo>
                      <a:pt x="764" y="836"/>
                    </a:lnTo>
                    <a:lnTo>
                      <a:pt x="760" y="834"/>
                    </a:lnTo>
                    <a:lnTo>
                      <a:pt x="758" y="830"/>
                    </a:lnTo>
                    <a:lnTo>
                      <a:pt x="756" y="830"/>
                    </a:lnTo>
                    <a:lnTo>
                      <a:pt x="755" y="828"/>
                    </a:lnTo>
                    <a:lnTo>
                      <a:pt x="747" y="830"/>
                    </a:lnTo>
                    <a:lnTo>
                      <a:pt x="738" y="830"/>
                    </a:lnTo>
                    <a:lnTo>
                      <a:pt x="716" y="834"/>
                    </a:lnTo>
                    <a:lnTo>
                      <a:pt x="696" y="841"/>
                    </a:lnTo>
                    <a:lnTo>
                      <a:pt x="690" y="845"/>
                    </a:lnTo>
                    <a:lnTo>
                      <a:pt x="683" y="847"/>
                    </a:lnTo>
                    <a:lnTo>
                      <a:pt x="681" y="847"/>
                    </a:lnTo>
                    <a:lnTo>
                      <a:pt x="677" y="847"/>
                    </a:lnTo>
                    <a:lnTo>
                      <a:pt x="674" y="845"/>
                    </a:lnTo>
                    <a:lnTo>
                      <a:pt x="672" y="843"/>
                    </a:lnTo>
                    <a:lnTo>
                      <a:pt x="670" y="839"/>
                    </a:lnTo>
                    <a:lnTo>
                      <a:pt x="666" y="838"/>
                    </a:lnTo>
                    <a:lnTo>
                      <a:pt x="661" y="838"/>
                    </a:lnTo>
                    <a:lnTo>
                      <a:pt x="659" y="836"/>
                    </a:lnTo>
                    <a:lnTo>
                      <a:pt x="655" y="834"/>
                    </a:lnTo>
                    <a:lnTo>
                      <a:pt x="657" y="834"/>
                    </a:lnTo>
                    <a:lnTo>
                      <a:pt x="655" y="834"/>
                    </a:lnTo>
                    <a:lnTo>
                      <a:pt x="655" y="834"/>
                    </a:lnTo>
                    <a:lnTo>
                      <a:pt x="655" y="834"/>
                    </a:lnTo>
                    <a:lnTo>
                      <a:pt x="652" y="832"/>
                    </a:lnTo>
                    <a:lnTo>
                      <a:pt x="648" y="830"/>
                    </a:lnTo>
                    <a:lnTo>
                      <a:pt x="644" y="828"/>
                    </a:lnTo>
                    <a:lnTo>
                      <a:pt x="643" y="825"/>
                    </a:lnTo>
                    <a:lnTo>
                      <a:pt x="643" y="821"/>
                    </a:lnTo>
                    <a:lnTo>
                      <a:pt x="643" y="819"/>
                    </a:lnTo>
                    <a:lnTo>
                      <a:pt x="643" y="815"/>
                    </a:lnTo>
                    <a:lnTo>
                      <a:pt x="641" y="797"/>
                    </a:lnTo>
                    <a:lnTo>
                      <a:pt x="637" y="781"/>
                    </a:lnTo>
                    <a:lnTo>
                      <a:pt x="635" y="775"/>
                    </a:lnTo>
                    <a:lnTo>
                      <a:pt x="635" y="771"/>
                    </a:lnTo>
                    <a:lnTo>
                      <a:pt x="633" y="768"/>
                    </a:lnTo>
                    <a:lnTo>
                      <a:pt x="635" y="762"/>
                    </a:lnTo>
                    <a:lnTo>
                      <a:pt x="635" y="757"/>
                    </a:lnTo>
                    <a:lnTo>
                      <a:pt x="635" y="751"/>
                    </a:lnTo>
                    <a:lnTo>
                      <a:pt x="635" y="749"/>
                    </a:lnTo>
                    <a:lnTo>
                      <a:pt x="637" y="747"/>
                    </a:lnTo>
                    <a:lnTo>
                      <a:pt x="639" y="747"/>
                    </a:lnTo>
                    <a:lnTo>
                      <a:pt x="643" y="747"/>
                    </a:lnTo>
                    <a:lnTo>
                      <a:pt x="646" y="746"/>
                    </a:lnTo>
                    <a:lnTo>
                      <a:pt x="648" y="744"/>
                    </a:lnTo>
                    <a:lnTo>
                      <a:pt x="650" y="742"/>
                    </a:lnTo>
                    <a:lnTo>
                      <a:pt x="652" y="736"/>
                    </a:lnTo>
                    <a:lnTo>
                      <a:pt x="655" y="733"/>
                    </a:lnTo>
                    <a:lnTo>
                      <a:pt x="668" y="716"/>
                    </a:lnTo>
                    <a:lnTo>
                      <a:pt x="677" y="702"/>
                    </a:lnTo>
                    <a:lnTo>
                      <a:pt x="679" y="698"/>
                    </a:lnTo>
                    <a:lnTo>
                      <a:pt x="681" y="692"/>
                    </a:lnTo>
                    <a:lnTo>
                      <a:pt x="681" y="691"/>
                    </a:lnTo>
                    <a:lnTo>
                      <a:pt x="683" y="687"/>
                    </a:lnTo>
                    <a:lnTo>
                      <a:pt x="685" y="687"/>
                    </a:lnTo>
                    <a:lnTo>
                      <a:pt x="687" y="685"/>
                    </a:lnTo>
                    <a:lnTo>
                      <a:pt x="688" y="683"/>
                    </a:lnTo>
                    <a:lnTo>
                      <a:pt x="688" y="679"/>
                    </a:lnTo>
                    <a:lnTo>
                      <a:pt x="687" y="676"/>
                    </a:lnTo>
                    <a:lnTo>
                      <a:pt x="685" y="674"/>
                    </a:lnTo>
                    <a:lnTo>
                      <a:pt x="670" y="670"/>
                    </a:lnTo>
                    <a:lnTo>
                      <a:pt x="655" y="670"/>
                    </a:lnTo>
                    <a:lnTo>
                      <a:pt x="650" y="668"/>
                    </a:lnTo>
                    <a:lnTo>
                      <a:pt x="646" y="670"/>
                    </a:lnTo>
                    <a:lnTo>
                      <a:pt x="643" y="672"/>
                    </a:lnTo>
                    <a:lnTo>
                      <a:pt x="639" y="676"/>
                    </a:lnTo>
                    <a:lnTo>
                      <a:pt x="637" y="679"/>
                    </a:lnTo>
                    <a:lnTo>
                      <a:pt x="633" y="689"/>
                    </a:lnTo>
                    <a:lnTo>
                      <a:pt x="633" y="696"/>
                    </a:lnTo>
                    <a:lnTo>
                      <a:pt x="633" y="705"/>
                    </a:lnTo>
                    <a:lnTo>
                      <a:pt x="633" y="711"/>
                    </a:lnTo>
                    <a:lnTo>
                      <a:pt x="633" y="716"/>
                    </a:lnTo>
                    <a:lnTo>
                      <a:pt x="630" y="722"/>
                    </a:lnTo>
                    <a:lnTo>
                      <a:pt x="630" y="725"/>
                    </a:lnTo>
                    <a:lnTo>
                      <a:pt x="628" y="727"/>
                    </a:lnTo>
                    <a:lnTo>
                      <a:pt x="626" y="731"/>
                    </a:lnTo>
                    <a:lnTo>
                      <a:pt x="622" y="733"/>
                    </a:lnTo>
                    <a:lnTo>
                      <a:pt x="619" y="736"/>
                    </a:lnTo>
                    <a:lnTo>
                      <a:pt x="613" y="744"/>
                    </a:lnTo>
                    <a:lnTo>
                      <a:pt x="606" y="749"/>
                    </a:lnTo>
                    <a:lnTo>
                      <a:pt x="599" y="755"/>
                    </a:lnTo>
                    <a:lnTo>
                      <a:pt x="593" y="760"/>
                    </a:lnTo>
                    <a:lnTo>
                      <a:pt x="587" y="768"/>
                    </a:lnTo>
                    <a:lnTo>
                      <a:pt x="582" y="775"/>
                    </a:lnTo>
                    <a:lnTo>
                      <a:pt x="582" y="779"/>
                    </a:lnTo>
                    <a:lnTo>
                      <a:pt x="580" y="781"/>
                    </a:lnTo>
                    <a:lnTo>
                      <a:pt x="580" y="817"/>
                    </a:lnTo>
                    <a:lnTo>
                      <a:pt x="580" y="821"/>
                    </a:lnTo>
                    <a:lnTo>
                      <a:pt x="582" y="825"/>
                    </a:lnTo>
                    <a:lnTo>
                      <a:pt x="586" y="828"/>
                    </a:lnTo>
                    <a:lnTo>
                      <a:pt x="591" y="832"/>
                    </a:lnTo>
                    <a:lnTo>
                      <a:pt x="597" y="836"/>
                    </a:lnTo>
                    <a:lnTo>
                      <a:pt x="600" y="841"/>
                    </a:lnTo>
                    <a:lnTo>
                      <a:pt x="606" y="847"/>
                    </a:lnTo>
                    <a:lnTo>
                      <a:pt x="606" y="849"/>
                    </a:lnTo>
                    <a:lnTo>
                      <a:pt x="606" y="852"/>
                    </a:lnTo>
                    <a:lnTo>
                      <a:pt x="606" y="858"/>
                    </a:lnTo>
                    <a:lnTo>
                      <a:pt x="606" y="861"/>
                    </a:lnTo>
                    <a:lnTo>
                      <a:pt x="606" y="867"/>
                    </a:lnTo>
                    <a:lnTo>
                      <a:pt x="602" y="871"/>
                    </a:lnTo>
                    <a:lnTo>
                      <a:pt x="600" y="874"/>
                    </a:lnTo>
                    <a:lnTo>
                      <a:pt x="595" y="880"/>
                    </a:lnTo>
                    <a:lnTo>
                      <a:pt x="589" y="882"/>
                    </a:lnTo>
                    <a:lnTo>
                      <a:pt x="586" y="885"/>
                    </a:lnTo>
                    <a:lnTo>
                      <a:pt x="582" y="889"/>
                    </a:lnTo>
                    <a:lnTo>
                      <a:pt x="580" y="893"/>
                    </a:lnTo>
                    <a:lnTo>
                      <a:pt x="580" y="896"/>
                    </a:lnTo>
                    <a:lnTo>
                      <a:pt x="580" y="902"/>
                    </a:lnTo>
                    <a:lnTo>
                      <a:pt x="578" y="907"/>
                    </a:lnTo>
                    <a:lnTo>
                      <a:pt x="576" y="915"/>
                    </a:lnTo>
                    <a:lnTo>
                      <a:pt x="576" y="922"/>
                    </a:lnTo>
                    <a:lnTo>
                      <a:pt x="576" y="929"/>
                    </a:lnTo>
                    <a:lnTo>
                      <a:pt x="576" y="931"/>
                    </a:lnTo>
                    <a:lnTo>
                      <a:pt x="576" y="931"/>
                    </a:lnTo>
                    <a:lnTo>
                      <a:pt x="578" y="933"/>
                    </a:lnTo>
                    <a:lnTo>
                      <a:pt x="580" y="931"/>
                    </a:lnTo>
                    <a:lnTo>
                      <a:pt x="582" y="931"/>
                    </a:lnTo>
                    <a:lnTo>
                      <a:pt x="584" y="933"/>
                    </a:lnTo>
                    <a:lnTo>
                      <a:pt x="584" y="935"/>
                    </a:lnTo>
                    <a:lnTo>
                      <a:pt x="584" y="937"/>
                    </a:lnTo>
                    <a:lnTo>
                      <a:pt x="584" y="940"/>
                    </a:lnTo>
                    <a:lnTo>
                      <a:pt x="584" y="942"/>
                    </a:lnTo>
                    <a:lnTo>
                      <a:pt x="582" y="946"/>
                    </a:lnTo>
                    <a:lnTo>
                      <a:pt x="582" y="950"/>
                    </a:lnTo>
                    <a:lnTo>
                      <a:pt x="580" y="951"/>
                    </a:lnTo>
                    <a:lnTo>
                      <a:pt x="576" y="951"/>
                    </a:lnTo>
                    <a:lnTo>
                      <a:pt x="573" y="951"/>
                    </a:lnTo>
                    <a:lnTo>
                      <a:pt x="569" y="955"/>
                    </a:lnTo>
                    <a:lnTo>
                      <a:pt x="567" y="959"/>
                    </a:lnTo>
                    <a:lnTo>
                      <a:pt x="562" y="959"/>
                    </a:lnTo>
                    <a:lnTo>
                      <a:pt x="558" y="959"/>
                    </a:lnTo>
                    <a:lnTo>
                      <a:pt x="551" y="961"/>
                    </a:lnTo>
                    <a:lnTo>
                      <a:pt x="547" y="962"/>
                    </a:lnTo>
                    <a:lnTo>
                      <a:pt x="543" y="964"/>
                    </a:lnTo>
                    <a:lnTo>
                      <a:pt x="542" y="968"/>
                    </a:lnTo>
                    <a:lnTo>
                      <a:pt x="542" y="972"/>
                    </a:lnTo>
                    <a:lnTo>
                      <a:pt x="540" y="973"/>
                    </a:lnTo>
                    <a:lnTo>
                      <a:pt x="536" y="975"/>
                    </a:lnTo>
                    <a:lnTo>
                      <a:pt x="531" y="975"/>
                    </a:lnTo>
                    <a:lnTo>
                      <a:pt x="527" y="977"/>
                    </a:lnTo>
                    <a:lnTo>
                      <a:pt x="523" y="977"/>
                    </a:lnTo>
                    <a:lnTo>
                      <a:pt x="521" y="975"/>
                    </a:lnTo>
                    <a:lnTo>
                      <a:pt x="518" y="972"/>
                    </a:lnTo>
                    <a:lnTo>
                      <a:pt x="516" y="966"/>
                    </a:lnTo>
                    <a:lnTo>
                      <a:pt x="514" y="962"/>
                    </a:lnTo>
                    <a:lnTo>
                      <a:pt x="512" y="961"/>
                    </a:lnTo>
                    <a:lnTo>
                      <a:pt x="512" y="959"/>
                    </a:lnTo>
                    <a:lnTo>
                      <a:pt x="512" y="959"/>
                    </a:lnTo>
                    <a:lnTo>
                      <a:pt x="514" y="953"/>
                    </a:lnTo>
                    <a:lnTo>
                      <a:pt x="514" y="951"/>
                    </a:lnTo>
                    <a:lnTo>
                      <a:pt x="514" y="950"/>
                    </a:lnTo>
                    <a:lnTo>
                      <a:pt x="514" y="948"/>
                    </a:lnTo>
                    <a:lnTo>
                      <a:pt x="507" y="939"/>
                    </a:lnTo>
                    <a:lnTo>
                      <a:pt x="501" y="928"/>
                    </a:lnTo>
                    <a:lnTo>
                      <a:pt x="498" y="922"/>
                    </a:lnTo>
                    <a:lnTo>
                      <a:pt x="494" y="915"/>
                    </a:lnTo>
                    <a:lnTo>
                      <a:pt x="494" y="905"/>
                    </a:lnTo>
                    <a:lnTo>
                      <a:pt x="490" y="900"/>
                    </a:lnTo>
                    <a:lnTo>
                      <a:pt x="490" y="896"/>
                    </a:lnTo>
                    <a:lnTo>
                      <a:pt x="488" y="891"/>
                    </a:lnTo>
                    <a:lnTo>
                      <a:pt x="486" y="887"/>
                    </a:lnTo>
                    <a:lnTo>
                      <a:pt x="486" y="882"/>
                    </a:lnTo>
                    <a:lnTo>
                      <a:pt x="486" y="878"/>
                    </a:lnTo>
                    <a:lnTo>
                      <a:pt x="485" y="876"/>
                    </a:lnTo>
                    <a:lnTo>
                      <a:pt x="481" y="874"/>
                    </a:lnTo>
                    <a:lnTo>
                      <a:pt x="479" y="872"/>
                    </a:lnTo>
                    <a:lnTo>
                      <a:pt x="479" y="872"/>
                    </a:lnTo>
                    <a:lnTo>
                      <a:pt x="477" y="872"/>
                    </a:lnTo>
                    <a:lnTo>
                      <a:pt x="475" y="876"/>
                    </a:lnTo>
                    <a:lnTo>
                      <a:pt x="472" y="878"/>
                    </a:lnTo>
                    <a:lnTo>
                      <a:pt x="468" y="882"/>
                    </a:lnTo>
                    <a:lnTo>
                      <a:pt x="464" y="883"/>
                    </a:lnTo>
                    <a:lnTo>
                      <a:pt x="461" y="885"/>
                    </a:lnTo>
                    <a:lnTo>
                      <a:pt x="455" y="891"/>
                    </a:lnTo>
                    <a:lnTo>
                      <a:pt x="452" y="896"/>
                    </a:lnTo>
                    <a:lnTo>
                      <a:pt x="448" y="900"/>
                    </a:lnTo>
                    <a:lnTo>
                      <a:pt x="442" y="904"/>
                    </a:lnTo>
                    <a:lnTo>
                      <a:pt x="439" y="905"/>
                    </a:lnTo>
                    <a:lnTo>
                      <a:pt x="433" y="907"/>
                    </a:lnTo>
                    <a:lnTo>
                      <a:pt x="428" y="909"/>
                    </a:lnTo>
                    <a:lnTo>
                      <a:pt x="424" y="909"/>
                    </a:lnTo>
                    <a:lnTo>
                      <a:pt x="422" y="909"/>
                    </a:lnTo>
                    <a:lnTo>
                      <a:pt x="413" y="904"/>
                    </a:lnTo>
                    <a:lnTo>
                      <a:pt x="404" y="898"/>
                    </a:lnTo>
                    <a:lnTo>
                      <a:pt x="397" y="893"/>
                    </a:lnTo>
                    <a:lnTo>
                      <a:pt x="395" y="891"/>
                    </a:lnTo>
                    <a:lnTo>
                      <a:pt x="395" y="887"/>
                    </a:lnTo>
                    <a:lnTo>
                      <a:pt x="395" y="883"/>
                    </a:lnTo>
                    <a:lnTo>
                      <a:pt x="398" y="880"/>
                    </a:lnTo>
                    <a:lnTo>
                      <a:pt x="400" y="878"/>
                    </a:lnTo>
                    <a:lnTo>
                      <a:pt x="402" y="876"/>
                    </a:lnTo>
                    <a:lnTo>
                      <a:pt x="400" y="874"/>
                    </a:lnTo>
                    <a:lnTo>
                      <a:pt x="398" y="872"/>
                    </a:lnTo>
                    <a:lnTo>
                      <a:pt x="397" y="871"/>
                    </a:lnTo>
                    <a:lnTo>
                      <a:pt x="393" y="869"/>
                    </a:lnTo>
                    <a:lnTo>
                      <a:pt x="391" y="867"/>
                    </a:lnTo>
                    <a:lnTo>
                      <a:pt x="391" y="865"/>
                    </a:lnTo>
                    <a:lnTo>
                      <a:pt x="391" y="863"/>
                    </a:lnTo>
                    <a:lnTo>
                      <a:pt x="395" y="860"/>
                    </a:lnTo>
                    <a:lnTo>
                      <a:pt x="397" y="856"/>
                    </a:lnTo>
                    <a:lnTo>
                      <a:pt x="398" y="854"/>
                    </a:lnTo>
                    <a:lnTo>
                      <a:pt x="398" y="850"/>
                    </a:lnTo>
                    <a:lnTo>
                      <a:pt x="397" y="845"/>
                    </a:lnTo>
                    <a:lnTo>
                      <a:pt x="395" y="839"/>
                    </a:lnTo>
                    <a:lnTo>
                      <a:pt x="391" y="836"/>
                    </a:lnTo>
                    <a:lnTo>
                      <a:pt x="387" y="830"/>
                    </a:lnTo>
                    <a:lnTo>
                      <a:pt x="385" y="825"/>
                    </a:lnTo>
                    <a:lnTo>
                      <a:pt x="385" y="825"/>
                    </a:lnTo>
                    <a:lnTo>
                      <a:pt x="385" y="823"/>
                    </a:lnTo>
                    <a:lnTo>
                      <a:pt x="387" y="817"/>
                    </a:lnTo>
                    <a:lnTo>
                      <a:pt x="387" y="810"/>
                    </a:lnTo>
                    <a:lnTo>
                      <a:pt x="387" y="804"/>
                    </a:lnTo>
                    <a:lnTo>
                      <a:pt x="387" y="799"/>
                    </a:lnTo>
                    <a:lnTo>
                      <a:pt x="387" y="793"/>
                    </a:lnTo>
                    <a:lnTo>
                      <a:pt x="387" y="790"/>
                    </a:lnTo>
                    <a:lnTo>
                      <a:pt x="389" y="788"/>
                    </a:lnTo>
                    <a:lnTo>
                      <a:pt x="391" y="784"/>
                    </a:lnTo>
                    <a:lnTo>
                      <a:pt x="397" y="784"/>
                    </a:lnTo>
                    <a:lnTo>
                      <a:pt x="400" y="782"/>
                    </a:lnTo>
                    <a:lnTo>
                      <a:pt x="404" y="782"/>
                    </a:lnTo>
                    <a:lnTo>
                      <a:pt x="406" y="781"/>
                    </a:lnTo>
                    <a:lnTo>
                      <a:pt x="406" y="779"/>
                    </a:lnTo>
                    <a:lnTo>
                      <a:pt x="406" y="775"/>
                    </a:lnTo>
                    <a:lnTo>
                      <a:pt x="406" y="773"/>
                    </a:lnTo>
                    <a:lnTo>
                      <a:pt x="408" y="773"/>
                    </a:lnTo>
                    <a:lnTo>
                      <a:pt x="420" y="762"/>
                    </a:lnTo>
                    <a:lnTo>
                      <a:pt x="424" y="762"/>
                    </a:lnTo>
                    <a:lnTo>
                      <a:pt x="428" y="760"/>
                    </a:lnTo>
                    <a:lnTo>
                      <a:pt x="431" y="759"/>
                    </a:lnTo>
                    <a:lnTo>
                      <a:pt x="435" y="757"/>
                    </a:lnTo>
                    <a:lnTo>
                      <a:pt x="439" y="755"/>
                    </a:lnTo>
                    <a:lnTo>
                      <a:pt x="441" y="755"/>
                    </a:lnTo>
                    <a:lnTo>
                      <a:pt x="441" y="751"/>
                    </a:lnTo>
                    <a:lnTo>
                      <a:pt x="439" y="749"/>
                    </a:lnTo>
                    <a:lnTo>
                      <a:pt x="439" y="747"/>
                    </a:lnTo>
                    <a:lnTo>
                      <a:pt x="437" y="746"/>
                    </a:lnTo>
                    <a:lnTo>
                      <a:pt x="439" y="744"/>
                    </a:lnTo>
                    <a:lnTo>
                      <a:pt x="439" y="744"/>
                    </a:lnTo>
                    <a:lnTo>
                      <a:pt x="441" y="744"/>
                    </a:lnTo>
                    <a:lnTo>
                      <a:pt x="448" y="744"/>
                    </a:lnTo>
                    <a:lnTo>
                      <a:pt x="452" y="744"/>
                    </a:lnTo>
                    <a:lnTo>
                      <a:pt x="453" y="742"/>
                    </a:lnTo>
                    <a:lnTo>
                      <a:pt x="457" y="740"/>
                    </a:lnTo>
                    <a:lnTo>
                      <a:pt x="457" y="736"/>
                    </a:lnTo>
                    <a:lnTo>
                      <a:pt x="459" y="735"/>
                    </a:lnTo>
                    <a:lnTo>
                      <a:pt x="463" y="725"/>
                    </a:lnTo>
                    <a:lnTo>
                      <a:pt x="468" y="718"/>
                    </a:lnTo>
                    <a:lnTo>
                      <a:pt x="475" y="713"/>
                    </a:lnTo>
                    <a:lnTo>
                      <a:pt x="477" y="711"/>
                    </a:lnTo>
                    <a:lnTo>
                      <a:pt x="479" y="707"/>
                    </a:lnTo>
                    <a:lnTo>
                      <a:pt x="479" y="703"/>
                    </a:lnTo>
                    <a:lnTo>
                      <a:pt x="479" y="702"/>
                    </a:lnTo>
                    <a:lnTo>
                      <a:pt x="481" y="700"/>
                    </a:lnTo>
                    <a:lnTo>
                      <a:pt x="485" y="698"/>
                    </a:lnTo>
                    <a:lnTo>
                      <a:pt x="488" y="698"/>
                    </a:lnTo>
                    <a:lnTo>
                      <a:pt x="490" y="696"/>
                    </a:lnTo>
                    <a:lnTo>
                      <a:pt x="492" y="694"/>
                    </a:lnTo>
                    <a:lnTo>
                      <a:pt x="494" y="692"/>
                    </a:lnTo>
                    <a:lnTo>
                      <a:pt x="494" y="685"/>
                    </a:lnTo>
                    <a:lnTo>
                      <a:pt x="496" y="678"/>
                    </a:lnTo>
                    <a:lnTo>
                      <a:pt x="498" y="674"/>
                    </a:lnTo>
                    <a:lnTo>
                      <a:pt x="498" y="670"/>
                    </a:lnTo>
                    <a:lnTo>
                      <a:pt x="496" y="665"/>
                    </a:lnTo>
                    <a:lnTo>
                      <a:pt x="496" y="663"/>
                    </a:lnTo>
                    <a:lnTo>
                      <a:pt x="498" y="661"/>
                    </a:lnTo>
                    <a:lnTo>
                      <a:pt x="499" y="659"/>
                    </a:lnTo>
                    <a:lnTo>
                      <a:pt x="501" y="659"/>
                    </a:lnTo>
                    <a:lnTo>
                      <a:pt x="503" y="656"/>
                    </a:lnTo>
                    <a:lnTo>
                      <a:pt x="503" y="654"/>
                    </a:lnTo>
                    <a:lnTo>
                      <a:pt x="503" y="652"/>
                    </a:lnTo>
                    <a:lnTo>
                      <a:pt x="505" y="646"/>
                    </a:lnTo>
                    <a:lnTo>
                      <a:pt x="507" y="643"/>
                    </a:lnTo>
                    <a:lnTo>
                      <a:pt x="509" y="639"/>
                    </a:lnTo>
                    <a:lnTo>
                      <a:pt x="510" y="635"/>
                    </a:lnTo>
                    <a:lnTo>
                      <a:pt x="514" y="632"/>
                    </a:lnTo>
                    <a:lnTo>
                      <a:pt x="518" y="630"/>
                    </a:lnTo>
                    <a:lnTo>
                      <a:pt x="520" y="628"/>
                    </a:lnTo>
                    <a:lnTo>
                      <a:pt x="521" y="624"/>
                    </a:lnTo>
                    <a:lnTo>
                      <a:pt x="521" y="621"/>
                    </a:lnTo>
                    <a:lnTo>
                      <a:pt x="523" y="619"/>
                    </a:lnTo>
                    <a:lnTo>
                      <a:pt x="523" y="617"/>
                    </a:lnTo>
                    <a:lnTo>
                      <a:pt x="525" y="615"/>
                    </a:lnTo>
                    <a:lnTo>
                      <a:pt x="527" y="613"/>
                    </a:lnTo>
                    <a:lnTo>
                      <a:pt x="527" y="612"/>
                    </a:lnTo>
                    <a:lnTo>
                      <a:pt x="527" y="608"/>
                    </a:lnTo>
                    <a:lnTo>
                      <a:pt x="527" y="606"/>
                    </a:lnTo>
                    <a:lnTo>
                      <a:pt x="527" y="602"/>
                    </a:lnTo>
                    <a:lnTo>
                      <a:pt x="529" y="600"/>
                    </a:lnTo>
                    <a:lnTo>
                      <a:pt x="532" y="599"/>
                    </a:lnTo>
                    <a:lnTo>
                      <a:pt x="534" y="597"/>
                    </a:lnTo>
                    <a:lnTo>
                      <a:pt x="534" y="595"/>
                    </a:lnTo>
                    <a:lnTo>
                      <a:pt x="534" y="593"/>
                    </a:lnTo>
                    <a:lnTo>
                      <a:pt x="534" y="591"/>
                    </a:lnTo>
                    <a:lnTo>
                      <a:pt x="538" y="591"/>
                    </a:lnTo>
                    <a:lnTo>
                      <a:pt x="540" y="591"/>
                    </a:lnTo>
                    <a:lnTo>
                      <a:pt x="542" y="589"/>
                    </a:lnTo>
                    <a:lnTo>
                      <a:pt x="549" y="586"/>
                    </a:lnTo>
                    <a:lnTo>
                      <a:pt x="551" y="584"/>
                    </a:lnTo>
                    <a:lnTo>
                      <a:pt x="549" y="584"/>
                    </a:lnTo>
                    <a:lnTo>
                      <a:pt x="545" y="582"/>
                    </a:lnTo>
                    <a:lnTo>
                      <a:pt x="542" y="582"/>
                    </a:lnTo>
                    <a:lnTo>
                      <a:pt x="532" y="584"/>
                    </a:lnTo>
                    <a:lnTo>
                      <a:pt x="525" y="586"/>
                    </a:lnTo>
                    <a:lnTo>
                      <a:pt x="521" y="586"/>
                    </a:lnTo>
                    <a:lnTo>
                      <a:pt x="518" y="586"/>
                    </a:lnTo>
                    <a:lnTo>
                      <a:pt x="518" y="584"/>
                    </a:lnTo>
                    <a:lnTo>
                      <a:pt x="520" y="584"/>
                    </a:lnTo>
                    <a:lnTo>
                      <a:pt x="521" y="580"/>
                    </a:lnTo>
                    <a:lnTo>
                      <a:pt x="521" y="578"/>
                    </a:lnTo>
                    <a:lnTo>
                      <a:pt x="521" y="575"/>
                    </a:lnTo>
                    <a:lnTo>
                      <a:pt x="520" y="573"/>
                    </a:lnTo>
                    <a:lnTo>
                      <a:pt x="518" y="571"/>
                    </a:lnTo>
                    <a:lnTo>
                      <a:pt x="520" y="569"/>
                    </a:lnTo>
                    <a:lnTo>
                      <a:pt x="527" y="562"/>
                    </a:lnTo>
                    <a:lnTo>
                      <a:pt x="534" y="553"/>
                    </a:lnTo>
                    <a:lnTo>
                      <a:pt x="536" y="553"/>
                    </a:lnTo>
                    <a:lnTo>
                      <a:pt x="536" y="553"/>
                    </a:lnTo>
                    <a:lnTo>
                      <a:pt x="538" y="555"/>
                    </a:lnTo>
                    <a:lnTo>
                      <a:pt x="538" y="555"/>
                    </a:lnTo>
                    <a:lnTo>
                      <a:pt x="534" y="566"/>
                    </a:lnTo>
                    <a:lnTo>
                      <a:pt x="534" y="567"/>
                    </a:lnTo>
                    <a:lnTo>
                      <a:pt x="536" y="569"/>
                    </a:lnTo>
                    <a:lnTo>
                      <a:pt x="538" y="569"/>
                    </a:lnTo>
                    <a:lnTo>
                      <a:pt x="543" y="569"/>
                    </a:lnTo>
                    <a:lnTo>
                      <a:pt x="549" y="569"/>
                    </a:lnTo>
                    <a:lnTo>
                      <a:pt x="551" y="571"/>
                    </a:lnTo>
                    <a:lnTo>
                      <a:pt x="554" y="569"/>
                    </a:lnTo>
                    <a:lnTo>
                      <a:pt x="556" y="567"/>
                    </a:lnTo>
                    <a:lnTo>
                      <a:pt x="558" y="566"/>
                    </a:lnTo>
                    <a:lnTo>
                      <a:pt x="558" y="564"/>
                    </a:lnTo>
                    <a:lnTo>
                      <a:pt x="558" y="562"/>
                    </a:lnTo>
                    <a:lnTo>
                      <a:pt x="554" y="560"/>
                    </a:lnTo>
                    <a:lnTo>
                      <a:pt x="551" y="556"/>
                    </a:lnTo>
                    <a:lnTo>
                      <a:pt x="551" y="551"/>
                    </a:lnTo>
                    <a:lnTo>
                      <a:pt x="551" y="547"/>
                    </a:lnTo>
                    <a:lnTo>
                      <a:pt x="553" y="544"/>
                    </a:lnTo>
                    <a:lnTo>
                      <a:pt x="556" y="542"/>
                    </a:lnTo>
                    <a:lnTo>
                      <a:pt x="560" y="542"/>
                    </a:lnTo>
                    <a:lnTo>
                      <a:pt x="565" y="542"/>
                    </a:lnTo>
                    <a:lnTo>
                      <a:pt x="565" y="542"/>
                    </a:lnTo>
                    <a:lnTo>
                      <a:pt x="567" y="542"/>
                    </a:lnTo>
                    <a:lnTo>
                      <a:pt x="567" y="542"/>
                    </a:lnTo>
                    <a:lnTo>
                      <a:pt x="567" y="542"/>
                    </a:lnTo>
                    <a:lnTo>
                      <a:pt x="567" y="542"/>
                    </a:lnTo>
                    <a:lnTo>
                      <a:pt x="565" y="542"/>
                    </a:lnTo>
                    <a:lnTo>
                      <a:pt x="569" y="536"/>
                    </a:lnTo>
                    <a:lnTo>
                      <a:pt x="575" y="534"/>
                    </a:lnTo>
                    <a:lnTo>
                      <a:pt x="580" y="533"/>
                    </a:lnTo>
                    <a:lnTo>
                      <a:pt x="578" y="533"/>
                    </a:lnTo>
                    <a:lnTo>
                      <a:pt x="580" y="533"/>
                    </a:lnTo>
                    <a:lnTo>
                      <a:pt x="576" y="525"/>
                    </a:lnTo>
                    <a:lnTo>
                      <a:pt x="576" y="523"/>
                    </a:lnTo>
                    <a:lnTo>
                      <a:pt x="578" y="523"/>
                    </a:lnTo>
                    <a:lnTo>
                      <a:pt x="580" y="523"/>
                    </a:lnTo>
                    <a:lnTo>
                      <a:pt x="582" y="523"/>
                    </a:lnTo>
                    <a:lnTo>
                      <a:pt x="584" y="525"/>
                    </a:lnTo>
                    <a:lnTo>
                      <a:pt x="584" y="527"/>
                    </a:lnTo>
                    <a:lnTo>
                      <a:pt x="584" y="529"/>
                    </a:lnTo>
                    <a:lnTo>
                      <a:pt x="584" y="533"/>
                    </a:lnTo>
                    <a:lnTo>
                      <a:pt x="584" y="533"/>
                    </a:lnTo>
                    <a:lnTo>
                      <a:pt x="584" y="533"/>
                    </a:lnTo>
                    <a:lnTo>
                      <a:pt x="595" y="529"/>
                    </a:lnTo>
                    <a:lnTo>
                      <a:pt x="597" y="529"/>
                    </a:lnTo>
                    <a:lnTo>
                      <a:pt x="599" y="529"/>
                    </a:lnTo>
                    <a:lnTo>
                      <a:pt x="599" y="529"/>
                    </a:lnTo>
                    <a:lnTo>
                      <a:pt x="600" y="527"/>
                    </a:lnTo>
                    <a:lnTo>
                      <a:pt x="600" y="525"/>
                    </a:lnTo>
                    <a:lnTo>
                      <a:pt x="600" y="523"/>
                    </a:lnTo>
                    <a:lnTo>
                      <a:pt x="599" y="521"/>
                    </a:lnTo>
                    <a:lnTo>
                      <a:pt x="599" y="520"/>
                    </a:lnTo>
                    <a:lnTo>
                      <a:pt x="599" y="518"/>
                    </a:lnTo>
                    <a:lnTo>
                      <a:pt x="600" y="518"/>
                    </a:lnTo>
                    <a:lnTo>
                      <a:pt x="606" y="514"/>
                    </a:lnTo>
                    <a:lnTo>
                      <a:pt x="611" y="512"/>
                    </a:lnTo>
                    <a:lnTo>
                      <a:pt x="617" y="510"/>
                    </a:lnTo>
                    <a:lnTo>
                      <a:pt x="624" y="510"/>
                    </a:lnTo>
                    <a:lnTo>
                      <a:pt x="624" y="510"/>
                    </a:lnTo>
                    <a:lnTo>
                      <a:pt x="626" y="510"/>
                    </a:lnTo>
                    <a:lnTo>
                      <a:pt x="624" y="510"/>
                    </a:lnTo>
                    <a:lnTo>
                      <a:pt x="624" y="510"/>
                    </a:lnTo>
                    <a:lnTo>
                      <a:pt x="622" y="507"/>
                    </a:lnTo>
                    <a:lnTo>
                      <a:pt x="622" y="501"/>
                    </a:lnTo>
                    <a:lnTo>
                      <a:pt x="622" y="499"/>
                    </a:lnTo>
                    <a:lnTo>
                      <a:pt x="624" y="498"/>
                    </a:lnTo>
                    <a:lnTo>
                      <a:pt x="626" y="496"/>
                    </a:lnTo>
                    <a:lnTo>
                      <a:pt x="632" y="496"/>
                    </a:lnTo>
                    <a:lnTo>
                      <a:pt x="633" y="498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5" y="499"/>
                    </a:lnTo>
                    <a:lnTo>
                      <a:pt x="639" y="498"/>
                    </a:lnTo>
                    <a:lnTo>
                      <a:pt x="643" y="496"/>
                    </a:lnTo>
                    <a:lnTo>
                      <a:pt x="646" y="494"/>
                    </a:lnTo>
                    <a:lnTo>
                      <a:pt x="652" y="492"/>
                    </a:lnTo>
                    <a:lnTo>
                      <a:pt x="654" y="488"/>
                    </a:lnTo>
                    <a:lnTo>
                      <a:pt x="657" y="487"/>
                    </a:lnTo>
                    <a:lnTo>
                      <a:pt x="661" y="485"/>
                    </a:lnTo>
                    <a:lnTo>
                      <a:pt x="665" y="483"/>
                    </a:lnTo>
                    <a:lnTo>
                      <a:pt x="666" y="481"/>
                    </a:lnTo>
                    <a:lnTo>
                      <a:pt x="668" y="479"/>
                    </a:lnTo>
                    <a:lnTo>
                      <a:pt x="670" y="479"/>
                    </a:lnTo>
                    <a:lnTo>
                      <a:pt x="674" y="481"/>
                    </a:lnTo>
                    <a:lnTo>
                      <a:pt x="674" y="485"/>
                    </a:lnTo>
                    <a:lnTo>
                      <a:pt x="676" y="485"/>
                    </a:lnTo>
                    <a:lnTo>
                      <a:pt x="676" y="487"/>
                    </a:lnTo>
                    <a:lnTo>
                      <a:pt x="676" y="488"/>
                    </a:lnTo>
                    <a:lnTo>
                      <a:pt x="677" y="488"/>
                    </a:lnTo>
                    <a:lnTo>
                      <a:pt x="681" y="488"/>
                    </a:lnTo>
                    <a:lnTo>
                      <a:pt x="683" y="490"/>
                    </a:lnTo>
                    <a:lnTo>
                      <a:pt x="685" y="492"/>
                    </a:lnTo>
                    <a:lnTo>
                      <a:pt x="685" y="496"/>
                    </a:lnTo>
                    <a:lnTo>
                      <a:pt x="685" y="496"/>
                    </a:lnTo>
                    <a:lnTo>
                      <a:pt x="687" y="498"/>
                    </a:lnTo>
                    <a:lnTo>
                      <a:pt x="688" y="496"/>
                    </a:lnTo>
                    <a:lnTo>
                      <a:pt x="690" y="494"/>
                    </a:lnTo>
                    <a:lnTo>
                      <a:pt x="690" y="492"/>
                    </a:lnTo>
                    <a:lnTo>
                      <a:pt x="692" y="488"/>
                    </a:lnTo>
                    <a:lnTo>
                      <a:pt x="692" y="485"/>
                    </a:lnTo>
                    <a:lnTo>
                      <a:pt x="694" y="483"/>
                    </a:lnTo>
                    <a:lnTo>
                      <a:pt x="696" y="481"/>
                    </a:lnTo>
                    <a:lnTo>
                      <a:pt x="698" y="479"/>
                    </a:lnTo>
                    <a:lnTo>
                      <a:pt x="701" y="477"/>
                    </a:lnTo>
                    <a:lnTo>
                      <a:pt x="705" y="479"/>
                    </a:lnTo>
                    <a:lnTo>
                      <a:pt x="707" y="481"/>
                    </a:lnTo>
                    <a:lnTo>
                      <a:pt x="709" y="483"/>
                    </a:lnTo>
                    <a:lnTo>
                      <a:pt x="711" y="487"/>
                    </a:lnTo>
                    <a:lnTo>
                      <a:pt x="711" y="494"/>
                    </a:lnTo>
                    <a:lnTo>
                      <a:pt x="711" y="496"/>
                    </a:lnTo>
                    <a:lnTo>
                      <a:pt x="712" y="496"/>
                    </a:lnTo>
                    <a:lnTo>
                      <a:pt x="714" y="494"/>
                    </a:lnTo>
                    <a:lnTo>
                      <a:pt x="716" y="492"/>
                    </a:lnTo>
                    <a:lnTo>
                      <a:pt x="716" y="490"/>
                    </a:lnTo>
                    <a:lnTo>
                      <a:pt x="718" y="488"/>
                    </a:lnTo>
                    <a:lnTo>
                      <a:pt x="722" y="488"/>
                    </a:lnTo>
                    <a:lnTo>
                      <a:pt x="723" y="488"/>
                    </a:lnTo>
                    <a:lnTo>
                      <a:pt x="738" y="494"/>
                    </a:lnTo>
                    <a:lnTo>
                      <a:pt x="753" y="499"/>
                    </a:lnTo>
                    <a:lnTo>
                      <a:pt x="755" y="501"/>
                    </a:lnTo>
                    <a:lnTo>
                      <a:pt x="755" y="505"/>
                    </a:lnTo>
                    <a:lnTo>
                      <a:pt x="755" y="505"/>
                    </a:lnTo>
                    <a:lnTo>
                      <a:pt x="745" y="512"/>
                    </a:lnTo>
                    <a:lnTo>
                      <a:pt x="742" y="516"/>
                    </a:lnTo>
                    <a:lnTo>
                      <a:pt x="736" y="516"/>
                    </a:lnTo>
                    <a:lnTo>
                      <a:pt x="734" y="518"/>
                    </a:lnTo>
                    <a:lnTo>
                      <a:pt x="733" y="520"/>
                    </a:lnTo>
                    <a:lnTo>
                      <a:pt x="734" y="521"/>
                    </a:lnTo>
                    <a:lnTo>
                      <a:pt x="734" y="523"/>
                    </a:lnTo>
                    <a:lnTo>
                      <a:pt x="738" y="525"/>
                    </a:lnTo>
                    <a:lnTo>
                      <a:pt x="740" y="525"/>
                    </a:lnTo>
                    <a:lnTo>
                      <a:pt x="747" y="525"/>
                    </a:lnTo>
                    <a:lnTo>
                      <a:pt x="755" y="525"/>
                    </a:lnTo>
                    <a:lnTo>
                      <a:pt x="758" y="527"/>
                    </a:lnTo>
                    <a:lnTo>
                      <a:pt x="760" y="525"/>
                    </a:lnTo>
                    <a:lnTo>
                      <a:pt x="764" y="525"/>
                    </a:lnTo>
                    <a:lnTo>
                      <a:pt x="766" y="521"/>
                    </a:lnTo>
                    <a:lnTo>
                      <a:pt x="767" y="520"/>
                    </a:lnTo>
                    <a:lnTo>
                      <a:pt x="771" y="520"/>
                    </a:lnTo>
                    <a:lnTo>
                      <a:pt x="775" y="521"/>
                    </a:lnTo>
                    <a:lnTo>
                      <a:pt x="778" y="523"/>
                    </a:lnTo>
                    <a:lnTo>
                      <a:pt x="782" y="525"/>
                    </a:lnTo>
                    <a:lnTo>
                      <a:pt x="784" y="529"/>
                    </a:lnTo>
                    <a:lnTo>
                      <a:pt x="784" y="531"/>
                    </a:lnTo>
                    <a:lnTo>
                      <a:pt x="782" y="533"/>
                    </a:lnTo>
                    <a:lnTo>
                      <a:pt x="782" y="534"/>
                    </a:lnTo>
                    <a:lnTo>
                      <a:pt x="782" y="536"/>
                    </a:lnTo>
                    <a:lnTo>
                      <a:pt x="784" y="536"/>
                    </a:lnTo>
                    <a:lnTo>
                      <a:pt x="795" y="538"/>
                    </a:lnTo>
                    <a:lnTo>
                      <a:pt x="801" y="538"/>
                    </a:lnTo>
                    <a:lnTo>
                      <a:pt x="804" y="536"/>
                    </a:lnTo>
                    <a:lnTo>
                      <a:pt x="817" y="536"/>
                    </a:lnTo>
                    <a:lnTo>
                      <a:pt x="828" y="538"/>
                    </a:lnTo>
                    <a:lnTo>
                      <a:pt x="837" y="542"/>
                    </a:lnTo>
                    <a:lnTo>
                      <a:pt x="848" y="549"/>
                    </a:lnTo>
                    <a:lnTo>
                      <a:pt x="857" y="555"/>
                    </a:lnTo>
                    <a:lnTo>
                      <a:pt x="867" y="562"/>
                    </a:lnTo>
                    <a:lnTo>
                      <a:pt x="874" y="566"/>
                    </a:lnTo>
                    <a:lnTo>
                      <a:pt x="879" y="569"/>
                    </a:lnTo>
                    <a:lnTo>
                      <a:pt x="887" y="571"/>
                    </a:lnTo>
                    <a:lnTo>
                      <a:pt x="894" y="573"/>
                    </a:lnTo>
                    <a:lnTo>
                      <a:pt x="900" y="577"/>
                    </a:lnTo>
                    <a:lnTo>
                      <a:pt x="903" y="580"/>
                    </a:lnTo>
                    <a:lnTo>
                      <a:pt x="907" y="584"/>
                    </a:lnTo>
                    <a:lnTo>
                      <a:pt x="913" y="588"/>
                    </a:lnTo>
                    <a:lnTo>
                      <a:pt x="916" y="591"/>
                    </a:lnTo>
                    <a:lnTo>
                      <a:pt x="920" y="597"/>
                    </a:lnTo>
                    <a:lnTo>
                      <a:pt x="924" y="602"/>
                    </a:lnTo>
                    <a:lnTo>
                      <a:pt x="925" y="604"/>
                    </a:lnTo>
                    <a:lnTo>
                      <a:pt x="925" y="608"/>
                    </a:lnTo>
                    <a:lnTo>
                      <a:pt x="925" y="610"/>
                    </a:lnTo>
                    <a:lnTo>
                      <a:pt x="924" y="617"/>
                    </a:lnTo>
                    <a:lnTo>
                      <a:pt x="920" y="624"/>
                    </a:lnTo>
                    <a:lnTo>
                      <a:pt x="916" y="632"/>
                    </a:lnTo>
                    <a:lnTo>
                      <a:pt x="911" y="637"/>
                    </a:lnTo>
                    <a:lnTo>
                      <a:pt x="909" y="639"/>
                    </a:lnTo>
                    <a:lnTo>
                      <a:pt x="905" y="641"/>
                    </a:lnTo>
                    <a:lnTo>
                      <a:pt x="887" y="646"/>
                    </a:lnTo>
                    <a:lnTo>
                      <a:pt x="868" y="646"/>
                    </a:lnTo>
                    <a:lnTo>
                      <a:pt x="819" y="632"/>
                    </a:lnTo>
                    <a:lnTo>
                      <a:pt x="813" y="630"/>
                    </a:lnTo>
                    <a:lnTo>
                      <a:pt x="808" y="628"/>
                    </a:lnTo>
                    <a:lnTo>
                      <a:pt x="801" y="628"/>
                    </a:lnTo>
                    <a:lnTo>
                      <a:pt x="801" y="628"/>
                    </a:lnTo>
                    <a:lnTo>
                      <a:pt x="799" y="626"/>
                    </a:lnTo>
                    <a:lnTo>
                      <a:pt x="799" y="624"/>
                    </a:lnTo>
                    <a:lnTo>
                      <a:pt x="797" y="624"/>
                    </a:lnTo>
                    <a:lnTo>
                      <a:pt x="795" y="623"/>
                    </a:lnTo>
                    <a:lnTo>
                      <a:pt x="795" y="623"/>
                    </a:lnTo>
                    <a:lnTo>
                      <a:pt x="795" y="623"/>
                    </a:lnTo>
                    <a:lnTo>
                      <a:pt x="797" y="624"/>
                    </a:lnTo>
                    <a:lnTo>
                      <a:pt x="797" y="626"/>
                    </a:lnTo>
                    <a:lnTo>
                      <a:pt x="799" y="626"/>
                    </a:lnTo>
                    <a:lnTo>
                      <a:pt x="801" y="628"/>
                    </a:lnTo>
                    <a:lnTo>
                      <a:pt x="801" y="628"/>
                    </a:lnTo>
                    <a:lnTo>
                      <a:pt x="802" y="632"/>
                    </a:lnTo>
                    <a:lnTo>
                      <a:pt x="806" y="634"/>
                    </a:lnTo>
                    <a:lnTo>
                      <a:pt x="808" y="635"/>
                    </a:lnTo>
                    <a:lnTo>
                      <a:pt x="812" y="639"/>
                    </a:lnTo>
                    <a:lnTo>
                      <a:pt x="813" y="641"/>
                    </a:lnTo>
                    <a:lnTo>
                      <a:pt x="817" y="643"/>
                    </a:lnTo>
                    <a:lnTo>
                      <a:pt x="823" y="645"/>
                    </a:lnTo>
                    <a:lnTo>
                      <a:pt x="828" y="648"/>
                    </a:lnTo>
                    <a:lnTo>
                      <a:pt x="832" y="652"/>
                    </a:lnTo>
                    <a:lnTo>
                      <a:pt x="834" y="656"/>
                    </a:lnTo>
                    <a:lnTo>
                      <a:pt x="834" y="661"/>
                    </a:lnTo>
                    <a:lnTo>
                      <a:pt x="834" y="667"/>
                    </a:lnTo>
                    <a:lnTo>
                      <a:pt x="834" y="670"/>
                    </a:lnTo>
                    <a:lnTo>
                      <a:pt x="834" y="676"/>
                    </a:lnTo>
                    <a:lnTo>
                      <a:pt x="835" y="679"/>
                    </a:lnTo>
                    <a:lnTo>
                      <a:pt x="839" y="685"/>
                    </a:lnTo>
                    <a:lnTo>
                      <a:pt x="843" y="691"/>
                    </a:lnTo>
                    <a:lnTo>
                      <a:pt x="843" y="698"/>
                    </a:lnTo>
                    <a:lnTo>
                      <a:pt x="846" y="702"/>
                    </a:lnTo>
                    <a:lnTo>
                      <a:pt x="850" y="703"/>
                    </a:lnTo>
                    <a:lnTo>
                      <a:pt x="854" y="705"/>
                    </a:lnTo>
                    <a:lnTo>
                      <a:pt x="857" y="707"/>
                    </a:lnTo>
                    <a:lnTo>
                      <a:pt x="861" y="709"/>
                    </a:lnTo>
                    <a:lnTo>
                      <a:pt x="867" y="713"/>
                    </a:lnTo>
                    <a:lnTo>
                      <a:pt x="870" y="716"/>
                    </a:lnTo>
                    <a:lnTo>
                      <a:pt x="876" y="718"/>
                    </a:lnTo>
                    <a:lnTo>
                      <a:pt x="881" y="718"/>
                    </a:lnTo>
                    <a:lnTo>
                      <a:pt x="885" y="718"/>
                    </a:lnTo>
                    <a:lnTo>
                      <a:pt x="887" y="714"/>
                    </a:lnTo>
                    <a:lnTo>
                      <a:pt x="889" y="711"/>
                    </a:lnTo>
                    <a:lnTo>
                      <a:pt x="889" y="709"/>
                    </a:lnTo>
                    <a:lnTo>
                      <a:pt x="889" y="707"/>
                    </a:lnTo>
                    <a:lnTo>
                      <a:pt x="887" y="705"/>
                    </a:lnTo>
                    <a:lnTo>
                      <a:pt x="885" y="705"/>
                    </a:lnTo>
                    <a:lnTo>
                      <a:pt x="881" y="705"/>
                    </a:lnTo>
                    <a:lnTo>
                      <a:pt x="878" y="703"/>
                    </a:lnTo>
                    <a:lnTo>
                      <a:pt x="872" y="702"/>
                    </a:lnTo>
                    <a:lnTo>
                      <a:pt x="868" y="698"/>
                    </a:lnTo>
                    <a:lnTo>
                      <a:pt x="865" y="694"/>
                    </a:lnTo>
                    <a:lnTo>
                      <a:pt x="863" y="691"/>
                    </a:lnTo>
                    <a:lnTo>
                      <a:pt x="863" y="687"/>
                    </a:lnTo>
                    <a:lnTo>
                      <a:pt x="867" y="678"/>
                    </a:lnTo>
                    <a:lnTo>
                      <a:pt x="868" y="676"/>
                    </a:lnTo>
                    <a:lnTo>
                      <a:pt x="870" y="676"/>
                    </a:lnTo>
                    <a:lnTo>
                      <a:pt x="872" y="676"/>
                    </a:lnTo>
                    <a:lnTo>
                      <a:pt x="876" y="676"/>
                    </a:lnTo>
                    <a:lnTo>
                      <a:pt x="879" y="678"/>
                    </a:lnTo>
                    <a:lnTo>
                      <a:pt x="894" y="685"/>
                    </a:lnTo>
                    <a:lnTo>
                      <a:pt x="911" y="692"/>
                    </a:lnTo>
                    <a:lnTo>
                      <a:pt x="914" y="692"/>
                    </a:lnTo>
                    <a:lnTo>
                      <a:pt x="916" y="692"/>
                    </a:lnTo>
                    <a:lnTo>
                      <a:pt x="918" y="691"/>
                    </a:lnTo>
                    <a:lnTo>
                      <a:pt x="920" y="687"/>
                    </a:lnTo>
                    <a:lnTo>
                      <a:pt x="920" y="685"/>
                    </a:lnTo>
                    <a:lnTo>
                      <a:pt x="920" y="681"/>
                    </a:lnTo>
                    <a:lnTo>
                      <a:pt x="918" y="679"/>
                    </a:lnTo>
                    <a:lnTo>
                      <a:pt x="918" y="678"/>
                    </a:lnTo>
                    <a:lnTo>
                      <a:pt x="914" y="672"/>
                    </a:lnTo>
                    <a:lnTo>
                      <a:pt x="911" y="668"/>
                    </a:lnTo>
                    <a:lnTo>
                      <a:pt x="911" y="665"/>
                    </a:lnTo>
                    <a:lnTo>
                      <a:pt x="911" y="663"/>
                    </a:lnTo>
                    <a:lnTo>
                      <a:pt x="913" y="659"/>
                    </a:lnTo>
                    <a:lnTo>
                      <a:pt x="914" y="656"/>
                    </a:lnTo>
                    <a:lnTo>
                      <a:pt x="916" y="652"/>
                    </a:lnTo>
                    <a:lnTo>
                      <a:pt x="920" y="648"/>
                    </a:lnTo>
                    <a:lnTo>
                      <a:pt x="924" y="645"/>
                    </a:lnTo>
                    <a:lnTo>
                      <a:pt x="927" y="641"/>
                    </a:lnTo>
                    <a:lnTo>
                      <a:pt x="931" y="637"/>
                    </a:lnTo>
                    <a:lnTo>
                      <a:pt x="935" y="634"/>
                    </a:lnTo>
                    <a:lnTo>
                      <a:pt x="938" y="630"/>
                    </a:lnTo>
                    <a:lnTo>
                      <a:pt x="942" y="628"/>
                    </a:lnTo>
                    <a:lnTo>
                      <a:pt x="946" y="628"/>
                    </a:lnTo>
                    <a:lnTo>
                      <a:pt x="951" y="628"/>
                    </a:lnTo>
                    <a:lnTo>
                      <a:pt x="964" y="632"/>
                    </a:lnTo>
                    <a:lnTo>
                      <a:pt x="968" y="630"/>
                    </a:lnTo>
                    <a:lnTo>
                      <a:pt x="969" y="628"/>
                    </a:lnTo>
                    <a:lnTo>
                      <a:pt x="969" y="626"/>
                    </a:lnTo>
                    <a:lnTo>
                      <a:pt x="971" y="617"/>
                    </a:lnTo>
                    <a:lnTo>
                      <a:pt x="971" y="613"/>
                    </a:lnTo>
                    <a:lnTo>
                      <a:pt x="969" y="610"/>
                    </a:lnTo>
                    <a:lnTo>
                      <a:pt x="968" y="606"/>
                    </a:lnTo>
                    <a:lnTo>
                      <a:pt x="964" y="604"/>
                    </a:lnTo>
                    <a:lnTo>
                      <a:pt x="962" y="602"/>
                    </a:lnTo>
                    <a:lnTo>
                      <a:pt x="960" y="600"/>
                    </a:lnTo>
                    <a:lnTo>
                      <a:pt x="960" y="597"/>
                    </a:lnTo>
                    <a:lnTo>
                      <a:pt x="960" y="588"/>
                    </a:lnTo>
                    <a:lnTo>
                      <a:pt x="960" y="575"/>
                    </a:lnTo>
                    <a:lnTo>
                      <a:pt x="957" y="566"/>
                    </a:lnTo>
                    <a:lnTo>
                      <a:pt x="947" y="556"/>
                    </a:lnTo>
                    <a:lnTo>
                      <a:pt x="947" y="555"/>
                    </a:lnTo>
                    <a:lnTo>
                      <a:pt x="947" y="553"/>
                    </a:lnTo>
                    <a:lnTo>
                      <a:pt x="949" y="551"/>
                    </a:lnTo>
                    <a:lnTo>
                      <a:pt x="949" y="551"/>
                    </a:lnTo>
                    <a:lnTo>
                      <a:pt x="958" y="553"/>
                    </a:lnTo>
                    <a:lnTo>
                      <a:pt x="968" y="551"/>
                    </a:lnTo>
                    <a:lnTo>
                      <a:pt x="973" y="551"/>
                    </a:lnTo>
                    <a:lnTo>
                      <a:pt x="979" y="553"/>
                    </a:lnTo>
                    <a:lnTo>
                      <a:pt x="982" y="555"/>
                    </a:lnTo>
                    <a:lnTo>
                      <a:pt x="986" y="560"/>
                    </a:lnTo>
                    <a:lnTo>
                      <a:pt x="991" y="564"/>
                    </a:lnTo>
                    <a:lnTo>
                      <a:pt x="995" y="569"/>
                    </a:lnTo>
                    <a:lnTo>
                      <a:pt x="997" y="573"/>
                    </a:lnTo>
                    <a:lnTo>
                      <a:pt x="997" y="575"/>
                    </a:lnTo>
                    <a:lnTo>
                      <a:pt x="995" y="578"/>
                    </a:lnTo>
                    <a:lnTo>
                      <a:pt x="990" y="580"/>
                    </a:lnTo>
                    <a:lnTo>
                      <a:pt x="984" y="586"/>
                    </a:lnTo>
                    <a:lnTo>
                      <a:pt x="982" y="588"/>
                    </a:lnTo>
                    <a:lnTo>
                      <a:pt x="982" y="591"/>
                    </a:lnTo>
                    <a:lnTo>
                      <a:pt x="984" y="595"/>
                    </a:lnTo>
                    <a:lnTo>
                      <a:pt x="988" y="600"/>
                    </a:lnTo>
                    <a:lnTo>
                      <a:pt x="993" y="604"/>
                    </a:lnTo>
                    <a:lnTo>
                      <a:pt x="997" y="606"/>
                    </a:lnTo>
                    <a:lnTo>
                      <a:pt x="1001" y="608"/>
                    </a:lnTo>
                    <a:lnTo>
                      <a:pt x="1006" y="608"/>
                    </a:lnTo>
                    <a:lnTo>
                      <a:pt x="1012" y="606"/>
                    </a:lnTo>
                    <a:lnTo>
                      <a:pt x="1015" y="602"/>
                    </a:lnTo>
                    <a:lnTo>
                      <a:pt x="1017" y="600"/>
                    </a:lnTo>
                    <a:lnTo>
                      <a:pt x="1017" y="599"/>
                    </a:lnTo>
                    <a:lnTo>
                      <a:pt x="1019" y="588"/>
                    </a:lnTo>
                    <a:lnTo>
                      <a:pt x="1021" y="584"/>
                    </a:lnTo>
                    <a:lnTo>
                      <a:pt x="1025" y="580"/>
                    </a:lnTo>
                    <a:lnTo>
                      <a:pt x="1034" y="573"/>
                    </a:lnTo>
                    <a:lnTo>
                      <a:pt x="1043" y="564"/>
                    </a:lnTo>
                    <a:lnTo>
                      <a:pt x="1052" y="555"/>
                    </a:lnTo>
                    <a:lnTo>
                      <a:pt x="1056" y="551"/>
                    </a:lnTo>
                    <a:lnTo>
                      <a:pt x="1059" y="547"/>
                    </a:lnTo>
                    <a:lnTo>
                      <a:pt x="1063" y="545"/>
                    </a:lnTo>
                    <a:lnTo>
                      <a:pt x="1069" y="545"/>
                    </a:lnTo>
                    <a:lnTo>
                      <a:pt x="1074" y="544"/>
                    </a:lnTo>
                    <a:lnTo>
                      <a:pt x="1076" y="542"/>
                    </a:lnTo>
                    <a:lnTo>
                      <a:pt x="1078" y="540"/>
                    </a:lnTo>
                    <a:lnTo>
                      <a:pt x="1081" y="538"/>
                    </a:lnTo>
                    <a:lnTo>
                      <a:pt x="1083" y="538"/>
                    </a:lnTo>
                    <a:lnTo>
                      <a:pt x="1085" y="536"/>
                    </a:lnTo>
                    <a:lnTo>
                      <a:pt x="1087" y="534"/>
                    </a:lnTo>
                    <a:lnTo>
                      <a:pt x="1089" y="531"/>
                    </a:lnTo>
                    <a:lnTo>
                      <a:pt x="1091" y="529"/>
                    </a:lnTo>
                    <a:lnTo>
                      <a:pt x="1092" y="529"/>
                    </a:lnTo>
                    <a:lnTo>
                      <a:pt x="1096" y="529"/>
                    </a:lnTo>
                    <a:lnTo>
                      <a:pt x="1100" y="533"/>
                    </a:lnTo>
                    <a:lnTo>
                      <a:pt x="1102" y="538"/>
                    </a:lnTo>
                    <a:lnTo>
                      <a:pt x="1102" y="544"/>
                    </a:lnTo>
                    <a:lnTo>
                      <a:pt x="1102" y="549"/>
                    </a:lnTo>
                    <a:lnTo>
                      <a:pt x="1104" y="549"/>
                    </a:lnTo>
                    <a:lnTo>
                      <a:pt x="1107" y="549"/>
                    </a:lnTo>
                    <a:lnTo>
                      <a:pt x="1109" y="547"/>
                    </a:lnTo>
                    <a:lnTo>
                      <a:pt x="1113" y="545"/>
                    </a:lnTo>
                    <a:lnTo>
                      <a:pt x="1116" y="544"/>
                    </a:lnTo>
                    <a:lnTo>
                      <a:pt x="1120" y="542"/>
                    </a:lnTo>
                    <a:lnTo>
                      <a:pt x="1124" y="538"/>
                    </a:lnTo>
                    <a:lnTo>
                      <a:pt x="1127" y="534"/>
                    </a:lnTo>
                    <a:lnTo>
                      <a:pt x="1133" y="534"/>
                    </a:lnTo>
                    <a:lnTo>
                      <a:pt x="1137" y="533"/>
                    </a:lnTo>
                    <a:lnTo>
                      <a:pt x="1142" y="533"/>
                    </a:lnTo>
                    <a:lnTo>
                      <a:pt x="1146" y="533"/>
                    </a:lnTo>
                    <a:lnTo>
                      <a:pt x="1148" y="531"/>
                    </a:lnTo>
                    <a:lnTo>
                      <a:pt x="1149" y="527"/>
                    </a:lnTo>
                    <a:lnTo>
                      <a:pt x="1151" y="525"/>
                    </a:lnTo>
                    <a:lnTo>
                      <a:pt x="1151" y="525"/>
                    </a:lnTo>
                    <a:lnTo>
                      <a:pt x="1157" y="525"/>
                    </a:lnTo>
                    <a:lnTo>
                      <a:pt x="1160" y="523"/>
                    </a:lnTo>
                    <a:lnTo>
                      <a:pt x="1164" y="521"/>
                    </a:lnTo>
                    <a:lnTo>
                      <a:pt x="1168" y="520"/>
                    </a:lnTo>
                    <a:lnTo>
                      <a:pt x="1171" y="520"/>
                    </a:lnTo>
                    <a:lnTo>
                      <a:pt x="1175" y="521"/>
                    </a:lnTo>
                    <a:lnTo>
                      <a:pt x="1177" y="523"/>
                    </a:lnTo>
                    <a:lnTo>
                      <a:pt x="1179" y="529"/>
                    </a:lnTo>
                    <a:lnTo>
                      <a:pt x="1181" y="533"/>
                    </a:lnTo>
                    <a:lnTo>
                      <a:pt x="1181" y="534"/>
                    </a:lnTo>
                    <a:lnTo>
                      <a:pt x="1182" y="534"/>
                    </a:lnTo>
                    <a:lnTo>
                      <a:pt x="1184" y="534"/>
                    </a:lnTo>
                    <a:lnTo>
                      <a:pt x="1184" y="534"/>
                    </a:lnTo>
                    <a:lnTo>
                      <a:pt x="1186" y="531"/>
                    </a:lnTo>
                    <a:lnTo>
                      <a:pt x="1190" y="527"/>
                    </a:lnTo>
                    <a:lnTo>
                      <a:pt x="1193" y="523"/>
                    </a:lnTo>
                    <a:lnTo>
                      <a:pt x="1195" y="521"/>
                    </a:lnTo>
                    <a:lnTo>
                      <a:pt x="1197" y="518"/>
                    </a:lnTo>
                    <a:lnTo>
                      <a:pt x="1197" y="516"/>
                    </a:lnTo>
                    <a:lnTo>
                      <a:pt x="1197" y="512"/>
                    </a:lnTo>
                    <a:lnTo>
                      <a:pt x="1184" y="498"/>
                    </a:lnTo>
                    <a:lnTo>
                      <a:pt x="1181" y="494"/>
                    </a:lnTo>
                    <a:lnTo>
                      <a:pt x="1177" y="492"/>
                    </a:lnTo>
                    <a:lnTo>
                      <a:pt x="1175" y="492"/>
                    </a:lnTo>
                    <a:lnTo>
                      <a:pt x="1173" y="490"/>
                    </a:lnTo>
                    <a:lnTo>
                      <a:pt x="1170" y="488"/>
                    </a:lnTo>
                    <a:lnTo>
                      <a:pt x="1166" y="485"/>
                    </a:lnTo>
                    <a:lnTo>
                      <a:pt x="1162" y="483"/>
                    </a:lnTo>
                    <a:lnTo>
                      <a:pt x="1157" y="481"/>
                    </a:lnTo>
                    <a:lnTo>
                      <a:pt x="1153" y="479"/>
                    </a:lnTo>
                    <a:lnTo>
                      <a:pt x="1149" y="476"/>
                    </a:lnTo>
                    <a:lnTo>
                      <a:pt x="1148" y="470"/>
                    </a:lnTo>
                    <a:lnTo>
                      <a:pt x="1149" y="463"/>
                    </a:lnTo>
                    <a:lnTo>
                      <a:pt x="1149" y="461"/>
                    </a:lnTo>
                    <a:lnTo>
                      <a:pt x="1151" y="461"/>
                    </a:lnTo>
                    <a:lnTo>
                      <a:pt x="1153" y="459"/>
                    </a:lnTo>
                    <a:lnTo>
                      <a:pt x="1155" y="459"/>
                    </a:lnTo>
                    <a:lnTo>
                      <a:pt x="1164" y="465"/>
                    </a:lnTo>
                    <a:lnTo>
                      <a:pt x="1171" y="472"/>
                    </a:lnTo>
                    <a:lnTo>
                      <a:pt x="1190" y="479"/>
                    </a:lnTo>
                    <a:lnTo>
                      <a:pt x="1208" y="481"/>
                    </a:lnTo>
                    <a:lnTo>
                      <a:pt x="1212" y="481"/>
                    </a:lnTo>
                    <a:lnTo>
                      <a:pt x="1228" y="481"/>
                    </a:lnTo>
                    <a:lnTo>
                      <a:pt x="1245" y="487"/>
                    </a:lnTo>
                    <a:lnTo>
                      <a:pt x="1249" y="488"/>
                    </a:lnTo>
                    <a:lnTo>
                      <a:pt x="1250" y="490"/>
                    </a:lnTo>
                    <a:lnTo>
                      <a:pt x="1254" y="492"/>
                    </a:lnTo>
                    <a:lnTo>
                      <a:pt x="1256" y="494"/>
                    </a:lnTo>
                    <a:lnTo>
                      <a:pt x="1261" y="494"/>
                    </a:lnTo>
                    <a:lnTo>
                      <a:pt x="1274" y="501"/>
                    </a:lnTo>
                    <a:lnTo>
                      <a:pt x="1283" y="503"/>
                    </a:lnTo>
                    <a:lnTo>
                      <a:pt x="1291" y="507"/>
                    </a:lnTo>
                    <a:lnTo>
                      <a:pt x="1296" y="509"/>
                    </a:lnTo>
                    <a:lnTo>
                      <a:pt x="1302" y="512"/>
                    </a:lnTo>
                    <a:lnTo>
                      <a:pt x="1315" y="521"/>
                    </a:lnTo>
                    <a:lnTo>
                      <a:pt x="1317" y="521"/>
                    </a:lnTo>
                    <a:lnTo>
                      <a:pt x="1318" y="521"/>
                    </a:lnTo>
                    <a:lnTo>
                      <a:pt x="1318" y="520"/>
                    </a:lnTo>
                    <a:lnTo>
                      <a:pt x="1320" y="509"/>
                    </a:lnTo>
                    <a:lnTo>
                      <a:pt x="1318" y="505"/>
                    </a:lnTo>
                    <a:lnTo>
                      <a:pt x="1318" y="503"/>
                    </a:lnTo>
                    <a:lnTo>
                      <a:pt x="1311" y="501"/>
                    </a:lnTo>
                    <a:lnTo>
                      <a:pt x="1306" y="498"/>
                    </a:lnTo>
                    <a:lnTo>
                      <a:pt x="1302" y="492"/>
                    </a:lnTo>
                    <a:lnTo>
                      <a:pt x="1296" y="488"/>
                    </a:lnTo>
                    <a:lnTo>
                      <a:pt x="1293" y="487"/>
                    </a:lnTo>
                    <a:lnTo>
                      <a:pt x="1291" y="485"/>
                    </a:lnTo>
                    <a:lnTo>
                      <a:pt x="1287" y="487"/>
                    </a:lnTo>
                    <a:lnTo>
                      <a:pt x="1285" y="488"/>
                    </a:lnTo>
                    <a:lnTo>
                      <a:pt x="1283" y="488"/>
                    </a:lnTo>
                    <a:lnTo>
                      <a:pt x="1283" y="488"/>
                    </a:lnTo>
                    <a:lnTo>
                      <a:pt x="1272" y="470"/>
                    </a:lnTo>
                    <a:lnTo>
                      <a:pt x="1272" y="468"/>
                    </a:lnTo>
                    <a:lnTo>
                      <a:pt x="1272" y="466"/>
                    </a:lnTo>
                    <a:lnTo>
                      <a:pt x="1274" y="461"/>
                    </a:lnTo>
                    <a:lnTo>
                      <a:pt x="1272" y="455"/>
                    </a:lnTo>
                    <a:lnTo>
                      <a:pt x="1271" y="452"/>
                    </a:lnTo>
                    <a:lnTo>
                      <a:pt x="1271" y="446"/>
                    </a:lnTo>
                    <a:lnTo>
                      <a:pt x="1269" y="442"/>
                    </a:lnTo>
                    <a:lnTo>
                      <a:pt x="1265" y="439"/>
                    </a:lnTo>
                    <a:lnTo>
                      <a:pt x="1261" y="437"/>
                    </a:lnTo>
                    <a:lnTo>
                      <a:pt x="1258" y="433"/>
                    </a:lnTo>
                    <a:lnTo>
                      <a:pt x="1258" y="430"/>
                    </a:lnTo>
                    <a:lnTo>
                      <a:pt x="1256" y="424"/>
                    </a:lnTo>
                    <a:lnTo>
                      <a:pt x="1258" y="417"/>
                    </a:lnTo>
                    <a:lnTo>
                      <a:pt x="1260" y="411"/>
                    </a:lnTo>
                    <a:lnTo>
                      <a:pt x="1263" y="406"/>
                    </a:lnTo>
                    <a:lnTo>
                      <a:pt x="1265" y="400"/>
                    </a:lnTo>
                    <a:lnTo>
                      <a:pt x="1267" y="395"/>
                    </a:lnTo>
                    <a:lnTo>
                      <a:pt x="1267" y="389"/>
                    </a:lnTo>
                    <a:lnTo>
                      <a:pt x="1265" y="352"/>
                    </a:lnTo>
                    <a:lnTo>
                      <a:pt x="1265" y="347"/>
                    </a:lnTo>
                    <a:lnTo>
                      <a:pt x="1267" y="341"/>
                    </a:lnTo>
                    <a:lnTo>
                      <a:pt x="1269" y="340"/>
                    </a:lnTo>
                    <a:lnTo>
                      <a:pt x="1271" y="338"/>
                    </a:lnTo>
                    <a:lnTo>
                      <a:pt x="1274" y="338"/>
                    </a:lnTo>
                    <a:lnTo>
                      <a:pt x="1276" y="338"/>
                    </a:lnTo>
                    <a:lnTo>
                      <a:pt x="1280" y="338"/>
                    </a:lnTo>
                    <a:lnTo>
                      <a:pt x="1298" y="336"/>
                    </a:lnTo>
                    <a:lnTo>
                      <a:pt x="1315" y="340"/>
                    </a:lnTo>
                    <a:lnTo>
                      <a:pt x="1318" y="343"/>
                    </a:lnTo>
                    <a:lnTo>
                      <a:pt x="1320" y="347"/>
                    </a:lnTo>
                    <a:lnTo>
                      <a:pt x="1326" y="369"/>
                    </a:lnTo>
                    <a:lnTo>
                      <a:pt x="1326" y="391"/>
                    </a:lnTo>
                    <a:lnTo>
                      <a:pt x="1328" y="397"/>
                    </a:lnTo>
                    <a:lnTo>
                      <a:pt x="1329" y="400"/>
                    </a:lnTo>
                    <a:lnTo>
                      <a:pt x="1333" y="404"/>
                    </a:lnTo>
                    <a:lnTo>
                      <a:pt x="1339" y="409"/>
                    </a:lnTo>
                    <a:lnTo>
                      <a:pt x="1344" y="415"/>
                    </a:lnTo>
                    <a:lnTo>
                      <a:pt x="1348" y="422"/>
                    </a:lnTo>
                    <a:lnTo>
                      <a:pt x="1350" y="430"/>
                    </a:lnTo>
                    <a:lnTo>
                      <a:pt x="1368" y="481"/>
                    </a:lnTo>
                    <a:lnTo>
                      <a:pt x="1372" y="488"/>
                    </a:lnTo>
                    <a:lnTo>
                      <a:pt x="1377" y="494"/>
                    </a:lnTo>
                    <a:lnTo>
                      <a:pt x="1386" y="499"/>
                    </a:lnTo>
                    <a:lnTo>
                      <a:pt x="1388" y="503"/>
                    </a:lnTo>
                    <a:lnTo>
                      <a:pt x="1390" y="505"/>
                    </a:lnTo>
                    <a:lnTo>
                      <a:pt x="1390" y="509"/>
                    </a:lnTo>
                    <a:lnTo>
                      <a:pt x="1390" y="516"/>
                    </a:lnTo>
                    <a:lnTo>
                      <a:pt x="1392" y="521"/>
                    </a:lnTo>
                    <a:lnTo>
                      <a:pt x="1394" y="527"/>
                    </a:lnTo>
                    <a:lnTo>
                      <a:pt x="1395" y="531"/>
                    </a:lnTo>
                    <a:lnTo>
                      <a:pt x="1395" y="533"/>
                    </a:lnTo>
                    <a:lnTo>
                      <a:pt x="1392" y="555"/>
                    </a:lnTo>
                    <a:lnTo>
                      <a:pt x="1384" y="575"/>
                    </a:lnTo>
                    <a:lnTo>
                      <a:pt x="1383" y="578"/>
                    </a:lnTo>
                    <a:lnTo>
                      <a:pt x="1379" y="582"/>
                    </a:lnTo>
                    <a:lnTo>
                      <a:pt x="1373" y="582"/>
                    </a:lnTo>
                    <a:lnTo>
                      <a:pt x="1368" y="580"/>
                    </a:lnTo>
                    <a:lnTo>
                      <a:pt x="1362" y="578"/>
                    </a:lnTo>
                    <a:lnTo>
                      <a:pt x="1362" y="578"/>
                    </a:lnTo>
                    <a:lnTo>
                      <a:pt x="1362" y="577"/>
                    </a:lnTo>
                    <a:lnTo>
                      <a:pt x="1361" y="578"/>
                    </a:lnTo>
                    <a:lnTo>
                      <a:pt x="1362" y="578"/>
                    </a:lnTo>
                    <a:lnTo>
                      <a:pt x="1362" y="578"/>
                    </a:lnTo>
                    <a:lnTo>
                      <a:pt x="1362" y="582"/>
                    </a:lnTo>
                    <a:lnTo>
                      <a:pt x="1362" y="584"/>
                    </a:lnTo>
                    <a:lnTo>
                      <a:pt x="1364" y="586"/>
                    </a:lnTo>
                    <a:lnTo>
                      <a:pt x="1366" y="586"/>
                    </a:lnTo>
                    <a:lnTo>
                      <a:pt x="1394" y="589"/>
                    </a:lnTo>
                    <a:lnTo>
                      <a:pt x="1395" y="589"/>
                    </a:lnTo>
                    <a:lnTo>
                      <a:pt x="1395" y="588"/>
                    </a:lnTo>
                    <a:lnTo>
                      <a:pt x="1397" y="588"/>
                    </a:lnTo>
                    <a:lnTo>
                      <a:pt x="1399" y="582"/>
                    </a:lnTo>
                    <a:lnTo>
                      <a:pt x="1401" y="577"/>
                    </a:lnTo>
                    <a:lnTo>
                      <a:pt x="1405" y="571"/>
                    </a:lnTo>
                    <a:lnTo>
                      <a:pt x="1408" y="566"/>
                    </a:lnTo>
                    <a:lnTo>
                      <a:pt x="1410" y="560"/>
                    </a:lnTo>
                    <a:lnTo>
                      <a:pt x="1412" y="555"/>
                    </a:lnTo>
                    <a:lnTo>
                      <a:pt x="1412" y="544"/>
                    </a:lnTo>
                    <a:lnTo>
                      <a:pt x="1416" y="533"/>
                    </a:lnTo>
                    <a:lnTo>
                      <a:pt x="1416" y="529"/>
                    </a:lnTo>
                    <a:lnTo>
                      <a:pt x="1416" y="523"/>
                    </a:lnTo>
                    <a:lnTo>
                      <a:pt x="1412" y="518"/>
                    </a:lnTo>
                    <a:lnTo>
                      <a:pt x="1408" y="514"/>
                    </a:lnTo>
                    <a:lnTo>
                      <a:pt x="1405" y="510"/>
                    </a:lnTo>
                    <a:lnTo>
                      <a:pt x="1403" y="505"/>
                    </a:lnTo>
                    <a:lnTo>
                      <a:pt x="1403" y="501"/>
                    </a:lnTo>
                    <a:lnTo>
                      <a:pt x="1403" y="496"/>
                    </a:lnTo>
                    <a:lnTo>
                      <a:pt x="1407" y="492"/>
                    </a:lnTo>
                    <a:lnTo>
                      <a:pt x="1416" y="485"/>
                    </a:lnTo>
                    <a:lnTo>
                      <a:pt x="1425" y="477"/>
                    </a:lnTo>
                    <a:lnTo>
                      <a:pt x="1425" y="477"/>
                    </a:lnTo>
                    <a:lnTo>
                      <a:pt x="1427" y="477"/>
                    </a:lnTo>
                    <a:lnTo>
                      <a:pt x="1425" y="476"/>
                    </a:lnTo>
                    <a:lnTo>
                      <a:pt x="1425" y="476"/>
                    </a:lnTo>
                    <a:lnTo>
                      <a:pt x="1421" y="474"/>
                    </a:lnTo>
                    <a:lnTo>
                      <a:pt x="1416" y="472"/>
                    </a:lnTo>
                    <a:lnTo>
                      <a:pt x="1412" y="474"/>
                    </a:lnTo>
                    <a:lnTo>
                      <a:pt x="1408" y="476"/>
                    </a:lnTo>
                    <a:lnTo>
                      <a:pt x="1403" y="479"/>
                    </a:lnTo>
                    <a:lnTo>
                      <a:pt x="1399" y="483"/>
                    </a:lnTo>
                    <a:lnTo>
                      <a:pt x="1392" y="483"/>
                    </a:lnTo>
                    <a:lnTo>
                      <a:pt x="1390" y="483"/>
                    </a:lnTo>
                    <a:lnTo>
                      <a:pt x="1386" y="481"/>
                    </a:lnTo>
                    <a:lnTo>
                      <a:pt x="1384" y="479"/>
                    </a:lnTo>
                    <a:lnTo>
                      <a:pt x="1377" y="465"/>
                    </a:lnTo>
                    <a:lnTo>
                      <a:pt x="1372" y="448"/>
                    </a:lnTo>
                    <a:lnTo>
                      <a:pt x="1372" y="439"/>
                    </a:lnTo>
                    <a:lnTo>
                      <a:pt x="1370" y="431"/>
                    </a:lnTo>
                    <a:lnTo>
                      <a:pt x="1370" y="426"/>
                    </a:lnTo>
                    <a:lnTo>
                      <a:pt x="1368" y="420"/>
                    </a:lnTo>
                    <a:lnTo>
                      <a:pt x="1364" y="417"/>
                    </a:lnTo>
                    <a:lnTo>
                      <a:pt x="1355" y="409"/>
                    </a:lnTo>
                    <a:lnTo>
                      <a:pt x="1350" y="404"/>
                    </a:lnTo>
                    <a:lnTo>
                      <a:pt x="1344" y="398"/>
                    </a:lnTo>
                    <a:lnTo>
                      <a:pt x="1342" y="395"/>
                    </a:lnTo>
                    <a:lnTo>
                      <a:pt x="1342" y="391"/>
                    </a:lnTo>
                    <a:lnTo>
                      <a:pt x="1344" y="387"/>
                    </a:lnTo>
                    <a:lnTo>
                      <a:pt x="1342" y="384"/>
                    </a:lnTo>
                    <a:lnTo>
                      <a:pt x="1342" y="378"/>
                    </a:lnTo>
                    <a:lnTo>
                      <a:pt x="1344" y="373"/>
                    </a:lnTo>
                    <a:lnTo>
                      <a:pt x="1346" y="369"/>
                    </a:lnTo>
                    <a:lnTo>
                      <a:pt x="1350" y="365"/>
                    </a:lnTo>
                    <a:lnTo>
                      <a:pt x="1351" y="358"/>
                    </a:lnTo>
                    <a:lnTo>
                      <a:pt x="1351" y="352"/>
                    </a:lnTo>
                    <a:lnTo>
                      <a:pt x="1346" y="336"/>
                    </a:lnTo>
                    <a:lnTo>
                      <a:pt x="1346" y="334"/>
                    </a:lnTo>
                    <a:lnTo>
                      <a:pt x="1346" y="334"/>
                    </a:lnTo>
                    <a:lnTo>
                      <a:pt x="1348" y="334"/>
                    </a:lnTo>
                    <a:lnTo>
                      <a:pt x="1348" y="334"/>
                    </a:lnTo>
                    <a:lnTo>
                      <a:pt x="1351" y="336"/>
                    </a:lnTo>
                    <a:lnTo>
                      <a:pt x="1353" y="338"/>
                    </a:lnTo>
                    <a:lnTo>
                      <a:pt x="1357" y="343"/>
                    </a:lnTo>
                    <a:lnTo>
                      <a:pt x="1361" y="351"/>
                    </a:lnTo>
                    <a:lnTo>
                      <a:pt x="1362" y="358"/>
                    </a:lnTo>
                    <a:lnTo>
                      <a:pt x="1362" y="365"/>
                    </a:lnTo>
                    <a:lnTo>
                      <a:pt x="1366" y="371"/>
                    </a:lnTo>
                    <a:lnTo>
                      <a:pt x="1368" y="376"/>
                    </a:lnTo>
                    <a:lnTo>
                      <a:pt x="1372" y="384"/>
                    </a:lnTo>
                    <a:lnTo>
                      <a:pt x="1373" y="387"/>
                    </a:lnTo>
                    <a:lnTo>
                      <a:pt x="1375" y="389"/>
                    </a:lnTo>
                    <a:lnTo>
                      <a:pt x="1379" y="391"/>
                    </a:lnTo>
                    <a:lnTo>
                      <a:pt x="1383" y="393"/>
                    </a:lnTo>
                    <a:lnTo>
                      <a:pt x="1394" y="393"/>
                    </a:lnTo>
                    <a:lnTo>
                      <a:pt x="1403" y="393"/>
                    </a:lnTo>
                    <a:lnTo>
                      <a:pt x="1407" y="393"/>
                    </a:lnTo>
                    <a:lnTo>
                      <a:pt x="1410" y="393"/>
                    </a:lnTo>
                    <a:lnTo>
                      <a:pt x="1414" y="395"/>
                    </a:lnTo>
                    <a:lnTo>
                      <a:pt x="1416" y="395"/>
                    </a:lnTo>
                    <a:lnTo>
                      <a:pt x="1416" y="395"/>
                    </a:lnTo>
                    <a:lnTo>
                      <a:pt x="1416" y="393"/>
                    </a:lnTo>
                    <a:lnTo>
                      <a:pt x="1416" y="391"/>
                    </a:lnTo>
                    <a:lnTo>
                      <a:pt x="1414" y="391"/>
                    </a:lnTo>
                    <a:lnTo>
                      <a:pt x="1412" y="391"/>
                    </a:lnTo>
                    <a:lnTo>
                      <a:pt x="1408" y="389"/>
                    </a:lnTo>
                    <a:lnTo>
                      <a:pt x="1401" y="389"/>
                    </a:lnTo>
                    <a:lnTo>
                      <a:pt x="1392" y="386"/>
                    </a:lnTo>
                    <a:lnTo>
                      <a:pt x="1386" y="384"/>
                    </a:lnTo>
                    <a:lnTo>
                      <a:pt x="1381" y="380"/>
                    </a:lnTo>
                    <a:lnTo>
                      <a:pt x="1377" y="374"/>
                    </a:lnTo>
                    <a:lnTo>
                      <a:pt x="1373" y="369"/>
                    </a:lnTo>
                    <a:lnTo>
                      <a:pt x="1373" y="367"/>
                    </a:lnTo>
                    <a:lnTo>
                      <a:pt x="1373" y="363"/>
                    </a:lnTo>
                    <a:lnTo>
                      <a:pt x="1375" y="362"/>
                    </a:lnTo>
                    <a:lnTo>
                      <a:pt x="1379" y="360"/>
                    </a:lnTo>
                    <a:lnTo>
                      <a:pt x="1383" y="358"/>
                    </a:lnTo>
                    <a:lnTo>
                      <a:pt x="1386" y="360"/>
                    </a:lnTo>
                    <a:lnTo>
                      <a:pt x="1388" y="362"/>
                    </a:lnTo>
                    <a:lnTo>
                      <a:pt x="1394" y="363"/>
                    </a:lnTo>
                    <a:lnTo>
                      <a:pt x="1397" y="365"/>
                    </a:lnTo>
                    <a:lnTo>
                      <a:pt x="1401" y="365"/>
                    </a:lnTo>
                    <a:lnTo>
                      <a:pt x="1403" y="362"/>
                    </a:lnTo>
                    <a:lnTo>
                      <a:pt x="1403" y="360"/>
                    </a:lnTo>
                    <a:lnTo>
                      <a:pt x="1403" y="356"/>
                    </a:lnTo>
                    <a:lnTo>
                      <a:pt x="1401" y="354"/>
                    </a:lnTo>
                    <a:lnTo>
                      <a:pt x="1397" y="354"/>
                    </a:lnTo>
                    <a:lnTo>
                      <a:pt x="1394" y="352"/>
                    </a:lnTo>
                    <a:lnTo>
                      <a:pt x="1392" y="351"/>
                    </a:lnTo>
                    <a:lnTo>
                      <a:pt x="1390" y="349"/>
                    </a:lnTo>
                    <a:lnTo>
                      <a:pt x="1390" y="347"/>
                    </a:lnTo>
                    <a:lnTo>
                      <a:pt x="1390" y="349"/>
                    </a:lnTo>
                    <a:lnTo>
                      <a:pt x="1390" y="349"/>
                    </a:lnTo>
                    <a:lnTo>
                      <a:pt x="1386" y="349"/>
                    </a:lnTo>
                    <a:lnTo>
                      <a:pt x="1383" y="347"/>
                    </a:lnTo>
                    <a:lnTo>
                      <a:pt x="1383" y="345"/>
                    </a:lnTo>
                    <a:lnTo>
                      <a:pt x="1381" y="343"/>
                    </a:lnTo>
                    <a:lnTo>
                      <a:pt x="1383" y="340"/>
                    </a:lnTo>
                    <a:lnTo>
                      <a:pt x="1384" y="336"/>
                    </a:lnTo>
                    <a:lnTo>
                      <a:pt x="1386" y="332"/>
                    </a:lnTo>
                    <a:lnTo>
                      <a:pt x="1388" y="330"/>
                    </a:lnTo>
                    <a:lnTo>
                      <a:pt x="1390" y="330"/>
                    </a:lnTo>
                    <a:lnTo>
                      <a:pt x="1392" y="330"/>
                    </a:lnTo>
                    <a:lnTo>
                      <a:pt x="1403" y="334"/>
                    </a:lnTo>
                    <a:lnTo>
                      <a:pt x="1414" y="336"/>
                    </a:lnTo>
                    <a:lnTo>
                      <a:pt x="1425" y="340"/>
                    </a:lnTo>
                    <a:lnTo>
                      <a:pt x="1434" y="345"/>
                    </a:lnTo>
                    <a:lnTo>
                      <a:pt x="1440" y="349"/>
                    </a:lnTo>
                    <a:lnTo>
                      <a:pt x="1445" y="352"/>
                    </a:lnTo>
                    <a:lnTo>
                      <a:pt x="1451" y="356"/>
                    </a:lnTo>
                    <a:lnTo>
                      <a:pt x="1458" y="358"/>
                    </a:lnTo>
                    <a:lnTo>
                      <a:pt x="1463" y="358"/>
                    </a:lnTo>
                    <a:lnTo>
                      <a:pt x="1474" y="356"/>
                    </a:lnTo>
                    <a:lnTo>
                      <a:pt x="1478" y="356"/>
                    </a:lnTo>
                    <a:lnTo>
                      <a:pt x="1482" y="358"/>
                    </a:lnTo>
                    <a:lnTo>
                      <a:pt x="1484" y="362"/>
                    </a:lnTo>
                    <a:lnTo>
                      <a:pt x="1484" y="363"/>
                    </a:lnTo>
                    <a:lnTo>
                      <a:pt x="1484" y="367"/>
                    </a:lnTo>
                    <a:lnTo>
                      <a:pt x="1484" y="369"/>
                    </a:lnTo>
                    <a:lnTo>
                      <a:pt x="1480" y="374"/>
                    </a:lnTo>
                    <a:lnTo>
                      <a:pt x="1480" y="382"/>
                    </a:lnTo>
                    <a:lnTo>
                      <a:pt x="1482" y="387"/>
                    </a:lnTo>
                    <a:lnTo>
                      <a:pt x="1485" y="393"/>
                    </a:lnTo>
                    <a:lnTo>
                      <a:pt x="1487" y="397"/>
                    </a:lnTo>
                    <a:lnTo>
                      <a:pt x="1487" y="397"/>
                    </a:lnTo>
                    <a:lnTo>
                      <a:pt x="1487" y="400"/>
                    </a:lnTo>
                    <a:lnTo>
                      <a:pt x="1487" y="398"/>
                    </a:lnTo>
                    <a:lnTo>
                      <a:pt x="1489" y="397"/>
                    </a:lnTo>
                    <a:lnTo>
                      <a:pt x="1487" y="397"/>
                    </a:lnTo>
                    <a:lnTo>
                      <a:pt x="1495" y="393"/>
                    </a:lnTo>
                    <a:lnTo>
                      <a:pt x="1496" y="391"/>
                    </a:lnTo>
                    <a:lnTo>
                      <a:pt x="1498" y="389"/>
                    </a:lnTo>
                    <a:lnTo>
                      <a:pt x="1498" y="387"/>
                    </a:lnTo>
                    <a:lnTo>
                      <a:pt x="1493" y="378"/>
                    </a:lnTo>
                    <a:lnTo>
                      <a:pt x="1489" y="369"/>
                    </a:lnTo>
                    <a:lnTo>
                      <a:pt x="1487" y="360"/>
                    </a:lnTo>
                    <a:lnTo>
                      <a:pt x="1485" y="358"/>
                    </a:lnTo>
                    <a:lnTo>
                      <a:pt x="1484" y="354"/>
                    </a:lnTo>
                    <a:lnTo>
                      <a:pt x="1482" y="354"/>
                    </a:lnTo>
                    <a:lnTo>
                      <a:pt x="1471" y="349"/>
                    </a:lnTo>
                    <a:lnTo>
                      <a:pt x="1469" y="349"/>
                    </a:lnTo>
                    <a:lnTo>
                      <a:pt x="1467" y="347"/>
                    </a:lnTo>
                    <a:lnTo>
                      <a:pt x="1452" y="334"/>
                    </a:lnTo>
                    <a:lnTo>
                      <a:pt x="1447" y="334"/>
                    </a:lnTo>
                    <a:lnTo>
                      <a:pt x="1441" y="334"/>
                    </a:lnTo>
                    <a:lnTo>
                      <a:pt x="1436" y="332"/>
                    </a:lnTo>
                    <a:lnTo>
                      <a:pt x="1432" y="329"/>
                    </a:lnTo>
                    <a:lnTo>
                      <a:pt x="1429" y="327"/>
                    </a:lnTo>
                    <a:lnTo>
                      <a:pt x="1427" y="321"/>
                    </a:lnTo>
                    <a:lnTo>
                      <a:pt x="1425" y="318"/>
                    </a:lnTo>
                    <a:lnTo>
                      <a:pt x="1423" y="312"/>
                    </a:lnTo>
                    <a:lnTo>
                      <a:pt x="1421" y="308"/>
                    </a:lnTo>
                    <a:lnTo>
                      <a:pt x="1418" y="305"/>
                    </a:lnTo>
                    <a:lnTo>
                      <a:pt x="1414" y="299"/>
                    </a:lnTo>
                    <a:lnTo>
                      <a:pt x="1412" y="295"/>
                    </a:lnTo>
                    <a:lnTo>
                      <a:pt x="1410" y="288"/>
                    </a:lnTo>
                    <a:lnTo>
                      <a:pt x="1410" y="284"/>
                    </a:lnTo>
                    <a:lnTo>
                      <a:pt x="1414" y="279"/>
                    </a:lnTo>
                    <a:lnTo>
                      <a:pt x="1418" y="277"/>
                    </a:lnTo>
                    <a:lnTo>
                      <a:pt x="1427" y="273"/>
                    </a:lnTo>
                    <a:lnTo>
                      <a:pt x="1440" y="270"/>
                    </a:lnTo>
                    <a:lnTo>
                      <a:pt x="1452" y="264"/>
                    </a:lnTo>
                    <a:lnTo>
                      <a:pt x="1460" y="261"/>
                    </a:lnTo>
                    <a:lnTo>
                      <a:pt x="1467" y="257"/>
                    </a:lnTo>
                    <a:lnTo>
                      <a:pt x="1476" y="253"/>
                    </a:lnTo>
                    <a:lnTo>
                      <a:pt x="1478" y="251"/>
                    </a:lnTo>
                    <a:lnTo>
                      <a:pt x="1482" y="251"/>
                    </a:lnTo>
                    <a:lnTo>
                      <a:pt x="1484" y="251"/>
                    </a:lnTo>
                    <a:lnTo>
                      <a:pt x="1485" y="251"/>
                    </a:lnTo>
                    <a:lnTo>
                      <a:pt x="1487" y="253"/>
                    </a:lnTo>
                    <a:lnTo>
                      <a:pt x="1489" y="255"/>
                    </a:lnTo>
                    <a:lnTo>
                      <a:pt x="1489" y="257"/>
                    </a:lnTo>
                    <a:lnTo>
                      <a:pt x="1489" y="257"/>
                    </a:lnTo>
                    <a:lnTo>
                      <a:pt x="1491" y="259"/>
                    </a:lnTo>
                    <a:lnTo>
                      <a:pt x="1493" y="257"/>
                    </a:lnTo>
                    <a:lnTo>
                      <a:pt x="1495" y="257"/>
                    </a:lnTo>
                    <a:lnTo>
                      <a:pt x="1495" y="253"/>
                    </a:lnTo>
                    <a:lnTo>
                      <a:pt x="1495" y="251"/>
                    </a:lnTo>
                    <a:lnTo>
                      <a:pt x="1495" y="250"/>
                    </a:lnTo>
                    <a:lnTo>
                      <a:pt x="1489" y="244"/>
                    </a:lnTo>
                    <a:lnTo>
                      <a:pt x="1482" y="240"/>
                    </a:lnTo>
                    <a:lnTo>
                      <a:pt x="1474" y="239"/>
                    </a:lnTo>
                    <a:lnTo>
                      <a:pt x="1469" y="237"/>
                    </a:lnTo>
                    <a:lnTo>
                      <a:pt x="1463" y="233"/>
                    </a:lnTo>
                    <a:lnTo>
                      <a:pt x="1458" y="228"/>
                    </a:lnTo>
                    <a:lnTo>
                      <a:pt x="1456" y="226"/>
                    </a:lnTo>
                    <a:lnTo>
                      <a:pt x="1454" y="224"/>
                    </a:lnTo>
                    <a:lnTo>
                      <a:pt x="1454" y="222"/>
                    </a:lnTo>
                    <a:lnTo>
                      <a:pt x="1452" y="216"/>
                    </a:lnTo>
                    <a:lnTo>
                      <a:pt x="1452" y="211"/>
                    </a:lnTo>
                    <a:lnTo>
                      <a:pt x="1452" y="205"/>
                    </a:lnTo>
                    <a:lnTo>
                      <a:pt x="1454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6"/>
                    </a:lnTo>
                    <a:lnTo>
                      <a:pt x="1462" y="194"/>
                    </a:lnTo>
                    <a:lnTo>
                      <a:pt x="1463" y="191"/>
                    </a:lnTo>
                    <a:lnTo>
                      <a:pt x="1465" y="189"/>
                    </a:lnTo>
                    <a:lnTo>
                      <a:pt x="1467" y="187"/>
                    </a:lnTo>
                    <a:lnTo>
                      <a:pt x="1471" y="185"/>
                    </a:lnTo>
                    <a:lnTo>
                      <a:pt x="1474" y="182"/>
                    </a:lnTo>
                    <a:lnTo>
                      <a:pt x="1476" y="178"/>
                    </a:lnTo>
                    <a:lnTo>
                      <a:pt x="1478" y="174"/>
                    </a:lnTo>
                    <a:lnTo>
                      <a:pt x="1482" y="171"/>
                    </a:lnTo>
                    <a:lnTo>
                      <a:pt x="1484" y="167"/>
                    </a:lnTo>
                    <a:lnTo>
                      <a:pt x="1487" y="163"/>
                    </a:lnTo>
                    <a:lnTo>
                      <a:pt x="1491" y="160"/>
                    </a:lnTo>
                    <a:lnTo>
                      <a:pt x="1496" y="156"/>
                    </a:lnTo>
                    <a:lnTo>
                      <a:pt x="1502" y="154"/>
                    </a:lnTo>
                    <a:lnTo>
                      <a:pt x="1509" y="148"/>
                    </a:lnTo>
                    <a:lnTo>
                      <a:pt x="1519" y="143"/>
                    </a:lnTo>
                    <a:lnTo>
                      <a:pt x="1520" y="141"/>
                    </a:lnTo>
                    <a:lnTo>
                      <a:pt x="1520" y="139"/>
                    </a:lnTo>
                    <a:lnTo>
                      <a:pt x="1519" y="137"/>
                    </a:lnTo>
                    <a:lnTo>
                      <a:pt x="1517" y="134"/>
                    </a:lnTo>
                    <a:lnTo>
                      <a:pt x="1515" y="132"/>
                    </a:lnTo>
                    <a:lnTo>
                      <a:pt x="1517" y="128"/>
                    </a:lnTo>
                    <a:lnTo>
                      <a:pt x="1519" y="126"/>
                    </a:lnTo>
                    <a:lnTo>
                      <a:pt x="1522" y="123"/>
                    </a:lnTo>
                    <a:lnTo>
                      <a:pt x="1526" y="121"/>
                    </a:lnTo>
                    <a:lnTo>
                      <a:pt x="1530" y="119"/>
                    </a:lnTo>
                    <a:lnTo>
                      <a:pt x="1533" y="119"/>
                    </a:lnTo>
                    <a:lnTo>
                      <a:pt x="1539" y="117"/>
                    </a:lnTo>
                    <a:lnTo>
                      <a:pt x="1541" y="117"/>
                    </a:lnTo>
                    <a:lnTo>
                      <a:pt x="1542" y="115"/>
                    </a:lnTo>
                    <a:lnTo>
                      <a:pt x="1544" y="112"/>
                    </a:lnTo>
                    <a:lnTo>
                      <a:pt x="1546" y="110"/>
                    </a:lnTo>
                    <a:lnTo>
                      <a:pt x="1548" y="106"/>
                    </a:lnTo>
                    <a:lnTo>
                      <a:pt x="1552" y="106"/>
                    </a:lnTo>
                    <a:lnTo>
                      <a:pt x="1553" y="106"/>
                    </a:lnTo>
                    <a:lnTo>
                      <a:pt x="1557" y="106"/>
                    </a:lnTo>
                    <a:lnTo>
                      <a:pt x="1559" y="108"/>
                    </a:lnTo>
                    <a:lnTo>
                      <a:pt x="1559" y="110"/>
                    </a:lnTo>
                    <a:lnTo>
                      <a:pt x="1557" y="119"/>
                    </a:lnTo>
                    <a:lnTo>
                      <a:pt x="1557" y="121"/>
                    </a:lnTo>
                    <a:lnTo>
                      <a:pt x="1559" y="123"/>
                    </a:lnTo>
                    <a:lnTo>
                      <a:pt x="1574" y="117"/>
                    </a:lnTo>
                    <a:lnTo>
                      <a:pt x="1575" y="115"/>
                    </a:lnTo>
                    <a:lnTo>
                      <a:pt x="1577" y="115"/>
                    </a:lnTo>
                    <a:lnTo>
                      <a:pt x="1581" y="108"/>
                    </a:lnTo>
                    <a:lnTo>
                      <a:pt x="1585" y="101"/>
                    </a:lnTo>
                    <a:lnTo>
                      <a:pt x="1585" y="99"/>
                    </a:lnTo>
                    <a:lnTo>
                      <a:pt x="1585" y="97"/>
                    </a:lnTo>
                    <a:lnTo>
                      <a:pt x="1585" y="95"/>
                    </a:lnTo>
                    <a:lnTo>
                      <a:pt x="1585" y="92"/>
                    </a:lnTo>
                    <a:lnTo>
                      <a:pt x="1586" y="90"/>
                    </a:lnTo>
                    <a:lnTo>
                      <a:pt x="1592" y="88"/>
                    </a:lnTo>
                    <a:lnTo>
                      <a:pt x="1597" y="86"/>
                    </a:lnTo>
                    <a:lnTo>
                      <a:pt x="1601" y="86"/>
                    </a:lnTo>
                    <a:lnTo>
                      <a:pt x="1605" y="86"/>
                    </a:lnTo>
                    <a:lnTo>
                      <a:pt x="1605" y="84"/>
                    </a:lnTo>
                    <a:lnTo>
                      <a:pt x="1605" y="82"/>
                    </a:lnTo>
                    <a:lnTo>
                      <a:pt x="1605" y="81"/>
                    </a:lnTo>
                    <a:lnTo>
                      <a:pt x="1603" y="77"/>
                    </a:lnTo>
                    <a:lnTo>
                      <a:pt x="1603" y="73"/>
                    </a:lnTo>
                    <a:lnTo>
                      <a:pt x="1603" y="69"/>
                    </a:lnTo>
                    <a:lnTo>
                      <a:pt x="1599" y="68"/>
                    </a:lnTo>
                    <a:lnTo>
                      <a:pt x="1596" y="64"/>
                    </a:lnTo>
                    <a:lnTo>
                      <a:pt x="1592" y="60"/>
                    </a:lnTo>
                    <a:lnTo>
                      <a:pt x="1590" y="55"/>
                    </a:lnTo>
                    <a:lnTo>
                      <a:pt x="1590" y="49"/>
                    </a:lnTo>
                    <a:lnTo>
                      <a:pt x="1590" y="44"/>
                    </a:lnTo>
                    <a:lnTo>
                      <a:pt x="1590" y="24"/>
                    </a:lnTo>
                    <a:lnTo>
                      <a:pt x="1597" y="5"/>
                    </a:lnTo>
                    <a:lnTo>
                      <a:pt x="1599" y="3"/>
                    </a:lnTo>
                    <a:lnTo>
                      <a:pt x="1599" y="2"/>
                    </a:lnTo>
                    <a:lnTo>
                      <a:pt x="1603" y="0"/>
                    </a:lnTo>
                    <a:lnTo>
                      <a:pt x="16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7"/>
              <p:cNvSpPr>
                <a:spLocks noChangeArrowheads="1"/>
              </p:cNvSpPr>
              <p:nvPr/>
            </p:nvSpPr>
            <p:spPr bwMode="auto">
              <a:xfrm>
                <a:off x="5520" y="256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8"/>
              <p:cNvSpPr>
                <a:spLocks noChangeArrowheads="1"/>
              </p:cNvSpPr>
              <p:nvPr/>
            </p:nvSpPr>
            <p:spPr bwMode="auto">
              <a:xfrm>
                <a:off x="4031" y="1988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9"/>
              <p:cNvSpPr>
                <a:spLocks noChangeArrowheads="1"/>
              </p:cNvSpPr>
              <p:nvPr/>
            </p:nvSpPr>
            <p:spPr bwMode="auto">
              <a:xfrm>
                <a:off x="2758" y="2736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10"/>
              <p:cNvSpPr>
                <a:spLocks noChangeArrowheads="1"/>
              </p:cNvSpPr>
              <p:nvPr/>
            </p:nvSpPr>
            <p:spPr bwMode="auto">
              <a:xfrm>
                <a:off x="2272" y="100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11"/>
              <p:cNvSpPr>
                <a:spLocks/>
              </p:cNvSpPr>
              <p:nvPr/>
            </p:nvSpPr>
            <p:spPr bwMode="auto">
              <a:xfrm>
                <a:off x="2318" y="1172"/>
                <a:ext cx="99" cy="98"/>
              </a:xfrm>
              <a:custGeom>
                <a:avLst/>
                <a:gdLst>
                  <a:gd name="T0" fmla="*/ 57 w 99"/>
                  <a:gd name="T1" fmla="*/ 2 h 98"/>
                  <a:gd name="T2" fmla="*/ 57 w 99"/>
                  <a:gd name="T3" fmla="*/ 6 h 98"/>
                  <a:gd name="T4" fmla="*/ 49 w 99"/>
                  <a:gd name="T5" fmla="*/ 15 h 98"/>
                  <a:gd name="T6" fmla="*/ 47 w 99"/>
                  <a:gd name="T7" fmla="*/ 17 h 98"/>
                  <a:gd name="T8" fmla="*/ 51 w 99"/>
                  <a:gd name="T9" fmla="*/ 19 h 98"/>
                  <a:gd name="T10" fmla="*/ 53 w 99"/>
                  <a:gd name="T11" fmla="*/ 21 h 98"/>
                  <a:gd name="T12" fmla="*/ 58 w 99"/>
                  <a:gd name="T13" fmla="*/ 26 h 98"/>
                  <a:gd name="T14" fmla="*/ 66 w 99"/>
                  <a:gd name="T15" fmla="*/ 33 h 98"/>
                  <a:gd name="T16" fmla="*/ 71 w 99"/>
                  <a:gd name="T17" fmla="*/ 41 h 98"/>
                  <a:gd name="T18" fmla="*/ 79 w 99"/>
                  <a:gd name="T19" fmla="*/ 50 h 98"/>
                  <a:gd name="T20" fmla="*/ 84 w 99"/>
                  <a:gd name="T21" fmla="*/ 59 h 98"/>
                  <a:gd name="T22" fmla="*/ 86 w 99"/>
                  <a:gd name="T23" fmla="*/ 70 h 98"/>
                  <a:gd name="T24" fmla="*/ 93 w 99"/>
                  <a:gd name="T25" fmla="*/ 76 h 98"/>
                  <a:gd name="T26" fmla="*/ 97 w 99"/>
                  <a:gd name="T27" fmla="*/ 78 h 98"/>
                  <a:gd name="T28" fmla="*/ 99 w 99"/>
                  <a:gd name="T29" fmla="*/ 83 h 98"/>
                  <a:gd name="T30" fmla="*/ 93 w 99"/>
                  <a:gd name="T31" fmla="*/ 90 h 98"/>
                  <a:gd name="T32" fmla="*/ 88 w 99"/>
                  <a:gd name="T33" fmla="*/ 94 h 98"/>
                  <a:gd name="T34" fmla="*/ 68 w 99"/>
                  <a:gd name="T35" fmla="*/ 89 h 98"/>
                  <a:gd name="T36" fmla="*/ 66 w 99"/>
                  <a:gd name="T37" fmla="*/ 83 h 98"/>
                  <a:gd name="T38" fmla="*/ 62 w 99"/>
                  <a:gd name="T39" fmla="*/ 76 h 98"/>
                  <a:gd name="T40" fmla="*/ 57 w 99"/>
                  <a:gd name="T41" fmla="*/ 72 h 98"/>
                  <a:gd name="T42" fmla="*/ 53 w 99"/>
                  <a:gd name="T43" fmla="*/ 72 h 98"/>
                  <a:gd name="T44" fmla="*/ 47 w 99"/>
                  <a:gd name="T45" fmla="*/ 78 h 98"/>
                  <a:gd name="T46" fmla="*/ 38 w 99"/>
                  <a:gd name="T47" fmla="*/ 87 h 98"/>
                  <a:gd name="T48" fmla="*/ 27 w 99"/>
                  <a:gd name="T49" fmla="*/ 94 h 98"/>
                  <a:gd name="T50" fmla="*/ 22 w 99"/>
                  <a:gd name="T51" fmla="*/ 98 h 98"/>
                  <a:gd name="T52" fmla="*/ 16 w 99"/>
                  <a:gd name="T53" fmla="*/ 98 h 98"/>
                  <a:gd name="T54" fmla="*/ 11 w 99"/>
                  <a:gd name="T55" fmla="*/ 94 h 98"/>
                  <a:gd name="T56" fmla="*/ 11 w 99"/>
                  <a:gd name="T57" fmla="*/ 87 h 98"/>
                  <a:gd name="T58" fmla="*/ 9 w 99"/>
                  <a:gd name="T59" fmla="*/ 81 h 98"/>
                  <a:gd name="T60" fmla="*/ 1 w 99"/>
                  <a:gd name="T61" fmla="*/ 79 h 98"/>
                  <a:gd name="T62" fmla="*/ 0 w 99"/>
                  <a:gd name="T63" fmla="*/ 74 h 98"/>
                  <a:gd name="T64" fmla="*/ 0 w 99"/>
                  <a:gd name="T65" fmla="*/ 68 h 98"/>
                  <a:gd name="T66" fmla="*/ 7 w 99"/>
                  <a:gd name="T67" fmla="*/ 63 h 98"/>
                  <a:gd name="T68" fmla="*/ 11 w 99"/>
                  <a:gd name="T69" fmla="*/ 57 h 98"/>
                  <a:gd name="T70" fmla="*/ 27 w 99"/>
                  <a:gd name="T71" fmla="*/ 19 h 98"/>
                  <a:gd name="T72" fmla="*/ 31 w 99"/>
                  <a:gd name="T73" fmla="*/ 6 h 98"/>
                  <a:gd name="T74" fmla="*/ 31 w 99"/>
                  <a:gd name="T75" fmla="*/ 6 h 98"/>
                  <a:gd name="T76" fmla="*/ 40 w 99"/>
                  <a:gd name="T77" fmla="*/ 2 h 98"/>
                  <a:gd name="T78" fmla="*/ 47 w 99"/>
                  <a:gd name="T79" fmla="*/ 2 h 98"/>
                  <a:gd name="T80" fmla="*/ 53 w 99"/>
                  <a:gd name="T8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9" h="98">
                    <a:moveTo>
                      <a:pt x="55" y="0"/>
                    </a:moveTo>
                    <a:lnTo>
                      <a:pt x="57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53" y="10"/>
                    </a:lnTo>
                    <a:lnTo>
                      <a:pt x="49" y="15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51" y="19"/>
                    </a:lnTo>
                    <a:lnTo>
                      <a:pt x="53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8" y="26"/>
                    </a:lnTo>
                    <a:lnTo>
                      <a:pt x="62" y="30"/>
                    </a:lnTo>
                    <a:lnTo>
                      <a:pt x="66" y="33"/>
                    </a:lnTo>
                    <a:lnTo>
                      <a:pt x="69" y="37"/>
                    </a:lnTo>
                    <a:lnTo>
                      <a:pt x="71" y="41"/>
                    </a:lnTo>
                    <a:lnTo>
                      <a:pt x="75" y="46"/>
                    </a:lnTo>
                    <a:lnTo>
                      <a:pt x="79" y="50"/>
                    </a:lnTo>
                    <a:lnTo>
                      <a:pt x="82" y="54"/>
                    </a:lnTo>
                    <a:lnTo>
                      <a:pt x="84" y="59"/>
                    </a:lnTo>
                    <a:lnTo>
                      <a:pt x="86" y="67"/>
                    </a:lnTo>
                    <a:lnTo>
                      <a:pt x="86" y="70"/>
                    </a:lnTo>
                    <a:lnTo>
                      <a:pt x="88" y="74"/>
                    </a:lnTo>
                    <a:lnTo>
                      <a:pt x="93" y="76"/>
                    </a:lnTo>
                    <a:lnTo>
                      <a:pt x="95" y="76"/>
                    </a:lnTo>
                    <a:lnTo>
                      <a:pt x="97" y="78"/>
                    </a:lnTo>
                    <a:lnTo>
                      <a:pt x="99" y="81"/>
                    </a:lnTo>
                    <a:lnTo>
                      <a:pt x="99" y="83"/>
                    </a:lnTo>
                    <a:lnTo>
                      <a:pt x="97" y="87"/>
                    </a:lnTo>
                    <a:lnTo>
                      <a:pt x="93" y="90"/>
                    </a:lnTo>
                    <a:lnTo>
                      <a:pt x="90" y="94"/>
                    </a:lnTo>
                    <a:lnTo>
                      <a:pt x="88" y="94"/>
                    </a:lnTo>
                    <a:lnTo>
                      <a:pt x="86" y="94"/>
                    </a:lnTo>
                    <a:lnTo>
                      <a:pt x="68" y="89"/>
                    </a:lnTo>
                    <a:lnTo>
                      <a:pt x="66" y="87"/>
                    </a:lnTo>
                    <a:lnTo>
                      <a:pt x="66" y="83"/>
                    </a:lnTo>
                    <a:lnTo>
                      <a:pt x="64" y="79"/>
                    </a:lnTo>
                    <a:lnTo>
                      <a:pt x="62" y="76"/>
                    </a:lnTo>
                    <a:lnTo>
                      <a:pt x="58" y="74"/>
                    </a:lnTo>
                    <a:lnTo>
                      <a:pt x="57" y="72"/>
                    </a:lnTo>
                    <a:lnTo>
                      <a:pt x="55" y="72"/>
                    </a:lnTo>
                    <a:lnTo>
                      <a:pt x="53" y="72"/>
                    </a:lnTo>
                    <a:lnTo>
                      <a:pt x="51" y="72"/>
                    </a:lnTo>
                    <a:lnTo>
                      <a:pt x="47" y="78"/>
                    </a:lnTo>
                    <a:lnTo>
                      <a:pt x="44" y="83"/>
                    </a:lnTo>
                    <a:lnTo>
                      <a:pt x="38" y="87"/>
                    </a:lnTo>
                    <a:lnTo>
                      <a:pt x="33" y="90"/>
                    </a:lnTo>
                    <a:lnTo>
                      <a:pt x="27" y="94"/>
                    </a:lnTo>
                    <a:lnTo>
                      <a:pt x="25" y="96"/>
                    </a:lnTo>
                    <a:lnTo>
                      <a:pt x="22" y="98"/>
                    </a:lnTo>
                    <a:lnTo>
                      <a:pt x="20" y="98"/>
                    </a:lnTo>
                    <a:lnTo>
                      <a:pt x="16" y="98"/>
                    </a:lnTo>
                    <a:lnTo>
                      <a:pt x="13" y="98"/>
                    </a:lnTo>
                    <a:lnTo>
                      <a:pt x="11" y="94"/>
                    </a:lnTo>
                    <a:lnTo>
                      <a:pt x="11" y="90"/>
                    </a:lnTo>
                    <a:lnTo>
                      <a:pt x="11" y="87"/>
                    </a:lnTo>
                    <a:lnTo>
                      <a:pt x="11" y="83"/>
                    </a:lnTo>
                    <a:lnTo>
                      <a:pt x="9" y="81"/>
                    </a:lnTo>
                    <a:lnTo>
                      <a:pt x="7" y="79"/>
                    </a:lnTo>
                    <a:lnTo>
                      <a:pt x="1" y="79"/>
                    </a:lnTo>
                    <a:lnTo>
                      <a:pt x="0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5" y="65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1" y="57"/>
                    </a:lnTo>
                    <a:lnTo>
                      <a:pt x="18" y="39"/>
                    </a:lnTo>
                    <a:lnTo>
                      <a:pt x="27" y="19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5" y="2"/>
                    </a:lnTo>
                    <a:lnTo>
                      <a:pt x="40" y="2"/>
                    </a:lnTo>
                    <a:lnTo>
                      <a:pt x="44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53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12"/>
              <p:cNvSpPr>
                <a:spLocks noChangeArrowheads="1"/>
              </p:cNvSpPr>
              <p:nvPr/>
            </p:nvSpPr>
            <p:spPr bwMode="auto">
              <a:xfrm>
                <a:off x="2470" y="391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13"/>
              <p:cNvSpPr>
                <a:spLocks noChangeArrowheads="1"/>
              </p:cNvSpPr>
              <p:nvPr/>
            </p:nvSpPr>
            <p:spPr bwMode="auto">
              <a:xfrm>
                <a:off x="2448" y="102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14"/>
              <p:cNvSpPr>
                <a:spLocks noChangeArrowheads="1"/>
              </p:cNvSpPr>
              <p:nvPr/>
            </p:nvSpPr>
            <p:spPr bwMode="auto">
              <a:xfrm>
                <a:off x="2591" y="1790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15"/>
              <p:cNvSpPr>
                <a:spLocks/>
              </p:cNvSpPr>
              <p:nvPr/>
            </p:nvSpPr>
            <p:spPr bwMode="auto">
              <a:xfrm>
                <a:off x="2505" y="3938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16"/>
              <p:cNvSpPr>
                <a:spLocks noChangeArrowheads="1"/>
              </p:cNvSpPr>
              <p:nvPr/>
            </p:nvSpPr>
            <p:spPr bwMode="auto">
              <a:xfrm>
                <a:off x="1287" y="118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17"/>
              <p:cNvSpPr>
                <a:spLocks noEditPoints="1"/>
              </p:cNvSpPr>
              <p:nvPr/>
            </p:nvSpPr>
            <p:spPr bwMode="auto">
              <a:xfrm>
                <a:off x="905" y="676"/>
                <a:ext cx="2129" cy="3269"/>
              </a:xfrm>
              <a:custGeom>
                <a:avLst/>
                <a:gdLst>
                  <a:gd name="T0" fmla="*/ 1543 w 2129"/>
                  <a:gd name="T1" fmla="*/ 3170 h 3269"/>
                  <a:gd name="T2" fmla="*/ 1747 w 2129"/>
                  <a:gd name="T3" fmla="*/ 1966 h 3269"/>
                  <a:gd name="T4" fmla="*/ 1427 w 2129"/>
                  <a:gd name="T5" fmla="*/ 1145 h 3269"/>
                  <a:gd name="T6" fmla="*/ 1317 w 2129"/>
                  <a:gd name="T7" fmla="*/ 1123 h 3269"/>
                  <a:gd name="T8" fmla="*/ 1181 w 2129"/>
                  <a:gd name="T9" fmla="*/ 1060 h 3269"/>
                  <a:gd name="T10" fmla="*/ 1251 w 2129"/>
                  <a:gd name="T11" fmla="*/ 989 h 3269"/>
                  <a:gd name="T12" fmla="*/ 1095 w 2129"/>
                  <a:gd name="T13" fmla="*/ 956 h 3269"/>
                  <a:gd name="T14" fmla="*/ 1181 w 2129"/>
                  <a:gd name="T15" fmla="*/ 866 h 3269"/>
                  <a:gd name="T16" fmla="*/ 1086 w 2129"/>
                  <a:gd name="T17" fmla="*/ 897 h 3269"/>
                  <a:gd name="T18" fmla="*/ 1134 w 2129"/>
                  <a:gd name="T19" fmla="*/ 767 h 3269"/>
                  <a:gd name="T20" fmla="*/ 573 w 2129"/>
                  <a:gd name="T21" fmla="*/ 699 h 3269"/>
                  <a:gd name="T22" fmla="*/ 562 w 2129"/>
                  <a:gd name="T23" fmla="*/ 629 h 3269"/>
                  <a:gd name="T24" fmla="*/ 943 w 2129"/>
                  <a:gd name="T25" fmla="*/ 559 h 3269"/>
                  <a:gd name="T26" fmla="*/ 1288 w 2129"/>
                  <a:gd name="T27" fmla="*/ 535 h 3269"/>
                  <a:gd name="T28" fmla="*/ 1051 w 2129"/>
                  <a:gd name="T29" fmla="*/ 478 h 3269"/>
                  <a:gd name="T30" fmla="*/ 876 w 2129"/>
                  <a:gd name="T31" fmla="*/ 421 h 3269"/>
                  <a:gd name="T32" fmla="*/ 864 w 2129"/>
                  <a:gd name="T33" fmla="*/ 322 h 3269"/>
                  <a:gd name="T34" fmla="*/ 557 w 2129"/>
                  <a:gd name="T35" fmla="*/ 32 h 3269"/>
                  <a:gd name="T36" fmla="*/ 807 w 2129"/>
                  <a:gd name="T37" fmla="*/ 195 h 3269"/>
                  <a:gd name="T38" fmla="*/ 994 w 2129"/>
                  <a:gd name="T39" fmla="*/ 241 h 3269"/>
                  <a:gd name="T40" fmla="*/ 1150 w 2129"/>
                  <a:gd name="T41" fmla="*/ 338 h 3269"/>
                  <a:gd name="T42" fmla="*/ 1363 w 2129"/>
                  <a:gd name="T43" fmla="*/ 331 h 3269"/>
                  <a:gd name="T44" fmla="*/ 1359 w 2129"/>
                  <a:gd name="T45" fmla="*/ 303 h 3269"/>
                  <a:gd name="T46" fmla="*/ 1427 w 2129"/>
                  <a:gd name="T47" fmla="*/ 239 h 3269"/>
                  <a:gd name="T48" fmla="*/ 1475 w 2129"/>
                  <a:gd name="T49" fmla="*/ 416 h 3269"/>
                  <a:gd name="T50" fmla="*/ 1488 w 2129"/>
                  <a:gd name="T51" fmla="*/ 489 h 3269"/>
                  <a:gd name="T52" fmla="*/ 1242 w 2129"/>
                  <a:gd name="T53" fmla="*/ 721 h 3269"/>
                  <a:gd name="T54" fmla="*/ 1493 w 2129"/>
                  <a:gd name="T55" fmla="*/ 834 h 3269"/>
                  <a:gd name="T56" fmla="*/ 1646 w 2129"/>
                  <a:gd name="T57" fmla="*/ 688 h 3269"/>
                  <a:gd name="T58" fmla="*/ 1763 w 2129"/>
                  <a:gd name="T59" fmla="*/ 862 h 3269"/>
                  <a:gd name="T60" fmla="*/ 1622 w 2129"/>
                  <a:gd name="T61" fmla="*/ 1018 h 3269"/>
                  <a:gd name="T62" fmla="*/ 1725 w 2129"/>
                  <a:gd name="T63" fmla="*/ 1095 h 3269"/>
                  <a:gd name="T64" fmla="*/ 1488 w 2129"/>
                  <a:gd name="T65" fmla="*/ 1219 h 3269"/>
                  <a:gd name="T66" fmla="*/ 1336 w 2129"/>
                  <a:gd name="T67" fmla="*/ 1411 h 3269"/>
                  <a:gd name="T68" fmla="*/ 1045 w 2129"/>
                  <a:gd name="T69" fmla="*/ 1485 h 3269"/>
                  <a:gd name="T70" fmla="*/ 1150 w 2129"/>
                  <a:gd name="T71" fmla="*/ 1713 h 3269"/>
                  <a:gd name="T72" fmla="*/ 1358 w 2129"/>
                  <a:gd name="T73" fmla="*/ 1887 h 3269"/>
                  <a:gd name="T74" fmla="*/ 1596 w 2129"/>
                  <a:gd name="T75" fmla="*/ 1856 h 3269"/>
                  <a:gd name="T76" fmla="*/ 1861 w 2129"/>
                  <a:gd name="T77" fmla="*/ 2062 h 3269"/>
                  <a:gd name="T78" fmla="*/ 2055 w 2129"/>
                  <a:gd name="T79" fmla="*/ 2341 h 3269"/>
                  <a:gd name="T80" fmla="*/ 1828 w 2129"/>
                  <a:gd name="T81" fmla="*/ 2712 h 3269"/>
                  <a:gd name="T82" fmla="*/ 1637 w 2129"/>
                  <a:gd name="T83" fmla="*/ 2918 h 3269"/>
                  <a:gd name="T84" fmla="*/ 1616 w 2129"/>
                  <a:gd name="T85" fmla="*/ 3173 h 3269"/>
                  <a:gd name="T86" fmla="*/ 1639 w 2129"/>
                  <a:gd name="T87" fmla="*/ 3269 h 3269"/>
                  <a:gd name="T88" fmla="*/ 1512 w 2129"/>
                  <a:gd name="T89" fmla="*/ 3177 h 3269"/>
                  <a:gd name="T90" fmla="*/ 1488 w 2129"/>
                  <a:gd name="T91" fmla="*/ 3067 h 3269"/>
                  <a:gd name="T92" fmla="*/ 1473 w 2129"/>
                  <a:gd name="T93" fmla="*/ 2857 h 3269"/>
                  <a:gd name="T94" fmla="*/ 1306 w 2129"/>
                  <a:gd name="T95" fmla="*/ 2216 h 3269"/>
                  <a:gd name="T96" fmla="*/ 1306 w 2129"/>
                  <a:gd name="T97" fmla="*/ 1891 h 3269"/>
                  <a:gd name="T98" fmla="*/ 895 w 2129"/>
                  <a:gd name="T99" fmla="*/ 1724 h 3269"/>
                  <a:gd name="T100" fmla="*/ 741 w 2129"/>
                  <a:gd name="T101" fmla="*/ 1553 h 3269"/>
                  <a:gd name="T102" fmla="*/ 577 w 2129"/>
                  <a:gd name="T103" fmla="*/ 1277 h 3269"/>
                  <a:gd name="T104" fmla="*/ 634 w 2129"/>
                  <a:gd name="T105" fmla="*/ 970 h 3269"/>
                  <a:gd name="T106" fmla="*/ 577 w 2129"/>
                  <a:gd name="T107" fmla="*/ 807 h 3269"/>
                  <a:gd name="T108" fmla="*/ 548 w 2129"/>
                  <a:gd name="T109" fmla="*/ 706 h 3269"/>
                  <a:gd name="T110" fmla="*/ 528 w 2129"/>
                  <a:gd name="T111" fmla="*/ 642 h 3269"/>
                  <a:gd name="T112" fmla="*/ 408 w 2129"/>
                  <a:gd name="T113" fmla="*/ 496 h 3269"/>
                  <a:gd name="T114" fmla="*/ 338 w 2129"/>
                  <a:gd name="T115" fmla="*/ 469 h 3269"/>
                  <a:gd name="T116" fmla="*/ 72 w 2129"/>
                  <a:gd name="T117" fmla="*/ 636 h 3269"/>
                  <a:gd name="T118" fmla="*/ 149 w 2129"/>
                  <a:gd name="T119" fmla="*/ 511 h 3269"/>
                  <a:gd name="T120" fmla="*/ 215 w 2129"/>
                  <a:gd name="T121" fmla="*/ 316 h 3269"/>
                  <a:gd name="T122" fmla="*/ 270 w 2129"/>
                  <a:gd name="T123" fmla="*/ 180 h 3269"/>
                  <a:gd name="T124" fmla="*/ 373 w 2129"/>
                  <a:gd name="T125" fmla="*/ 59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3269">
                    <a:moveTo>
                      <a:pt x="1585" y="3227"/>
                    </a:moveTo>
                    <a:lnTo>
                      <a:pt x="1585" y="3227"/>
                    </a:lnTo>
                    <a:lnTo>
                      <a:pt x="1583" y="3227"/>
                    </a:lnTo>
                    <a:lnTo>
                      <a:pt x="1585" y="3229"/>
                    </a:lnTo>
                    <a:lnTo>
                      <a:pt x="1585" y="3229"/>
                    </a:lnTo>
                    <a:lnTo>
                      <a:pt x="1587" y="3229"/>
                    </a:lnTo>
                    <a:lnTo>
                      <a:pt x="1587" y="3230"/>
                    </a:lnTo>
                    <a:lnTo>
                      <a:pt x="1589" y="3230"/>
                    </a:lnTo>
                    <a:lnTo>
                      <a:pt x="1589" y="3234"/>
                    </a:lnTo>
                    <a:lnTo>
                      <a:pt x="1589" y="3236"/>
                    </a:lnTo>
                    <a:lnTo>
                      <a:pt x="1591" y="3236"/>
                    </a:lnTo>
                    <a:lnTo>
                      <a:pt x="1593" y="3236"/>
                    </a:lnTo>
                    <a:lnTo>
                      <a:pt x="1596" y="3234"/>
                    </a:lnTo>
                    <a:lnTo>
                      <a:pt x="1598" y="3236"/>
                    </a:lnTo>
                    <a:lnTo>
                      <a:pt x="1598" y="3234"/>
                    </a:lnTo>
                    <a:lnTo>
                      <a:pt x="1602" y="3234"/>
                    </a:lnTo>
                    <a:lnTo>
                      <a:pt x="1602" y="3232"/>
                    </a:lnTo>
                    <a:lnTo>
                      <a:pt x="1602" y="3230"/>
                    </a:lnTo>
                    <a:lnTo>
                      <a:pt x="1600" y="3229"/>
                    </a:lnTo>
                    <a:lnTo>
                      <a:pt x="1598" y="3230"/>
                    </a:lnTo>
                    <a:lnTo>
                      <a:pt x="1598" y="3232"/>
                    </a:lnTo>
                    <a:lnTo>
                      <a:pt x="1598" y="3234"/>
                    </a:lnTo>
                    <a:lnTo>
                      <a:pt x="1596" y="3234"/>
                    </a:lnTo>
                    <a:lnTo>
                      <a:pt x="1596" y="3234"/>
                    </a:lnTo>
                    <a:lnTo>
                      <a:pt x="1589" y="3230"/>
                    </a:lnTo>
                    <a:lnTo>
                      <a:pt x="1589" y="3229"/>
                    </a:lnTo>
                    <a:lnTo>
                      <a:pt x="1587" y="3229"/>
                    </a:lnTo>
                    <a:lnTo>
                      <a:pt x="1585" y="3227"/>
                    </a:lnTo>
                    <a:close/>
                    <a:moveTo>
                      <a:pt x="1560" y="3218"/>
                    </a:moveTo>
                    <a:lnTo>
                      <a:pt x="1560" y="3218"/>
                    </a:lnTo>
                    <a:lnTo>
                      <a:pt x="1560" y="3219"/>
                    </a:lnTo>
                    <a:lnTo>
                      <a:pt x="1560" y="3219"/>
                    </a:lnTo>
                    <a:lnTo>
                      <a:pt x="1561" y="3219"/>
                    </a:lnTo>
                    <a:lnTo>
                      <a:pt x="1560" y="3218"/>
                    </a:lnTo>
                    <a:close/>
                    <a:moveTo>
                      <a:pt x="1605" y="3212"/>
                    </a:moveTo>
                    <a:lnTo>
                      <a:pt x="1602" y="3214"/>
                    </a:lnTo>
                    <a:lnTo>
                      <a:pt x="1600" y="3216"/>
                    </a:lnTo>
                    <a:lnTo>
                      <a:pt x="1600" y="3218"/>
                    </a:lnTo>
                    <a:lnTo>
                      <a:pt x="1600" y="3218"/>
                    </a:lnTo>
                    <a:lnTo>
                      <a:pt x="1602" y="3218"/>
                    </a:lnTo>
                    <a:lnTo>
                      <a:pt x="1605" y="3216"/>
                    </a:lnTo>
                    <a:lnTo>
                      <a:pt x="1605" y="3216"/>
                    </a:lnTo>
                    <a:lnTo>
                      <a:pt x="1605" y="3214"/>
                    </a:lnTo>
                    <a:lnTo>
                      <a:pt x="1605" y="3212"/>
                    </a:lnTo>
                    <a:close/>
                    <a:moveTo>
                      <a:pt x="1571" y="3201"/>
                    </a:moveTo>
                    <a:lnTo>
                      <a:pt x="1571" y="3201"/>
                    </a:lnTo>
                    <a:lnTo>
                      <a:pt x="1569" y="3203"/>
                    </a:lnTo>
                    <a:lnTo>
                      <a:pt x="1569" y="3203"/>
                    </a:lnTo>
                    <a:lnTo>
                      <a:pt x="1567" y="3205"/>
                    </a:lnTo>
                    <a:lnTo>
                      <a:pt x="1565" y="3207"/>
                    </a:lnTo>
                    <a:lnTo>
                      <a:pt x="1565" y="3207"/>
                    </a:lnTo>
                    <a:lnTo>
                      <a:pt x="1565" y="3208"/>
                    </a:lnTo>
                    <a:lnTo>
                      <a:pt x="1565" y="3207"/>
                    </a:lnTo>
                    <a:lnTo>
                      <a:pt x="1565" y="3207"/>
                    </a:lnTo>
                    <a:lnTo>
                      <a:pt x="1567" y="3205"/>
                    </a:lnTo>
                    <a:lnTo>
                      <a:pt x="1569" y="3203"/>
                    </a:lnTo>
                    <a:lnTo>
                      <a:pt x="1571" y="3203"/>
                    </a:lnTo>
                    <a:lnTo>
                      <a:pt x="1571" y="3201"/>
                    </a:lnTo>
                    <a:lnTo>
                      <a:pt x="1571" y="3201"/>
                    </a:lnTo>
                    <a:lnTo>
                      <a:pt x="1571" y="3201"/>
                    </a:lnTo>
                    <a:close/>
                    <a:moveTo>
                      <a:pt x="1550" y="3190"/>
                    </a:moveTo>
                    <a:lnTo>
                      <a:pt x="1549" y="3192"/>
                    </a:lnTo>
                    <a:lnTo>
                      <a:pt x="1550" y="3194"/>
                    </a:lnTo>
                    <a:lnTo>
                      <a:pt x="1550" y="3194"/>
                    </a:lnTo>
                    <a:lnTo>
                      <a:pt x="1552" y="3196"/>
                    </a:lnTo>
                    <a:lnTo>
                      <a:pt x="1556" y="3194"/>
                    </a:lnTo>
                    <a:lnTo>
                      <a:pt x="1556" y="3192"/>
                    </a:lnTo>
                    <a:lnTo>
                      <a:pt x="1556" y="3192"/>
                    </a:lnTo>
                    <a:lnTo>
                      <a:pt x="1550" y="3190"/>
                    </a:lnTo>
                    <a:close/>
                    <a:moveTo>
                      <a:pt x="1543" y="3170"/>
                    </a:moveTo>
                    <a:lnTo>
                      <a:pt x="1543" y="3170"/>
                    </a:lnTo>
                    <a:lnTo>
                      <a:pt x="1543" y="3172"/>
                    </a:lnTo>
                    <a:lnTo>
                      <a:pt x="1541" y="3172"/>
                    </a:lnTo>
                    <a:lnTo>
                      <a:pt x="1543" y="3172"/>
                    </a:lnTo>
                    <a:lnTo>
                      <a:pt x="1543" y="3170"/>
                    </a:lnTo>
                    <a:lnTo>
                      <a:pt x="1545" y="3170"/>
                    </a:lnTo>
                    <a:lnTo>
                      <a:pt x="1543" y="3170"/>
                    </a:lnTo>
                    <a:close/>
                    <a:moveTo>
                      <a:pt x="1495" y="3082"/>
                    </a:moveTo>
                    <a:lnTo>
                      <a:pt x="1495" y="3083"/>
                    </a:lnTo>
                    <a:lnTo>
                      <a:pt x="1495" y="3085"/>
                    </a:lnTo>
                    <a:lnTo>
                      <a:pt x="1495" y="3085"/>
                    </a:lnTo>
                    <a:lnTo>
                      <a:pt x="1497" y="3083"/>
                    </a:lnTo>
                    <a:lnTo>
                      <a:pt x="1495" y="3082"/>
                    </a:lnTo>
                    <a:close/>
                    <a:moveTo>
                      <a:pt x="1639" y="2659"/>
                    </a:moveTo>
                    <a:lnTo>
                      <a:pt x="1637" y="2661"/>
                    </a:lnTo>
                    <a:lnTo>
                      <a:pt x="1640" y="2661"/>
                    </a:lnTo>
                    <a:lnTo>
                      <a:pt x="1642" y="2661"/>
                    </a:lnTo>
                    <a:lnTo>
                      <a:pt x="1642" y="2659"/>
                    </a:lnTo>
                    <a:lnTo>
                      <a:pt x="1640" y="2659"/>
                    </a:lnTo>
                    <a:lnTo>
                      <a:pt x="1639" y="2659"/>
                    </a:lnTo>
                    <a:close/>
                    <a:moveTo>
                      <a:pt x="1875" y="2407"/>
                    </a:moveTo>
                    <a:lnTo>
                      <a:pt x="1874" y="2407"/>
                    </a:lnTo>
                    <a:lnTo>
                      <a:pt x="1875" y="2409"/>
                    </a:lnTo>
                    <a:lnTo>
                      <a:pt x="1875" y="2407"/>
                    </a:lnTo>
                    <a:close/>
                    <a:moveTo>
                      <a:pt x="1488" y="2356"/>
                    </a:moveTo>
                    <a:lnTo>
                      <a:pt x="1488" y="2356"/>
                    </a:lnTo>
                    <a:lnTo>
                      <a:pt x="1486" y="2358"/>
                    </a:lnTo>
                    <a:lnTo>
                      <a:pt x="1486" y="2360"/>
                    </a:lnTo>
                    <a:lnTo>
                      <a:pt x="1490" y="2363"/>
                    </a:lnTo>
                    <a:lnTo>
                      <a:pt x="1493" y="2367"/>
                    </a:lnTo>
                    <a:lnTo>
                      <a:pt x="1497" y="2369"/>
                    </a:lnTo>
                    <a:lnTo>
                      <a:pt x="1501" y="2369"/>
                    </a:lnTo>
                    <a:lnTo>
                      <a:pt x="1501" y="2371"/>
                    </a:lnTo>
                    <a:lnTo>
                      <a:pt x="1503" y="2371"/>
                    </a:lnTo>
                    <a:lnTo>
                      <a:pt x="1503" y="2371"/>
                    </a:lnTo>
                    <a:lnTo>
                      <a:pt x="1501" y="2369"/>
                    </a:lnTo>
                    <a:lnTo>
                      <a:pt x="1499" y="2365"/>
                    </a:lnTo>
                    <a:lnTo>
                      <a:pt x="1497" y="2361"/>
                    </a:lnTo>
                    <a:lnTo>
                      <a:pt x="1493" y="2360"/>
                    </a:lnTo>
                    <a:lnTo>
                      <a:pt x="1490" y="2356"/>
                    </a:lnTo>
                    <a:lnTo>
                      <a:pt x="1488" y="2356"/>
                    </a:lnTo>
                    <a:close/>
                    <a:moveTo>
                      <a:pt x="1857" y="2139"/>
                    </a:moveTo>
                    <a:lnTo>
                      <a:pt x="1855" y="2141"/>
                    </a:lnTo>
                    <a:lnTo>
                      <a:pt x="1855" y="2143"/>
                    </a:lnTo>
                    <a:lnTo>
                      <a:pt x="1859" y="2148"/>
                    </a:lnTo>
                    <a:lnTo>
                      <a:pt x="1859" y="2148"/>
                    </a:lnTo>
                    <a:lnTo>
                      <a:pt x="1861" y="2148"/>
                    </a:lnTo>
                    <a:lnTo>
                      <a:pt x="1861" y="2146"/>
                    </a:lnTo>
                    <a:lnTo>
                      <a:pt x="1859" y="2141"/>
                    </a:lnTo>
                    <a:lnTo>
                      <a:pt x="1857" y="2139"/>
                    </a:lnTo>
                    <a:lnTo>
                      <a:pt x="1857" y="2139"/>
                    </a:lnTo>
                    <a:close/>
                    <a:moveTo>
                      <a:pt x="1859" y="2095"/>
                    </a:moveTo>
                    <a:lnTo>
                      <a:pt x="1855" y="2097"/>
                    </a:lnTo>
                    <a:lnTo>
                      <a:pt x="1855" y="2097"/>
                    </a:lnTo>
                    <a:lnTo>
                      <a:pt x="1855" y="2099"/>
                    </a:lnTo>
                    <a:lnTo>
                      <a:pt x="1859" y="2099"/>
                    </a:lnTo>
                    <a:lnTo>
                      <a:pt x="1859" y="2097"/>
                    </a:lnTo>
                    <a:lnTo>
                      <a:pt x="1859" y="2097"/>
                    </a:lnTo>
                    <a:lnTo>
                      <a:pt x="1859" y="2095"/>
                    </a:lnTo>
                    <a:lnTo>
                      <a:pt x="1859" y="2095"/>
                    </a:lnTo>
                    <a:close/>
                    <a:moveTo>
                      <a:pt x="1826" y="2064"/>
                    </a:moveTo>
                    <a:lnTo>
                      <a:pt x="1824" y="2067"/>
                    </a:lnTo>
                    <a:lnTo>
                      <a:pt x="1824" y="2069"/>
                    </a:lnTo>
                    <a:lnTo>
                      <a:pt x="1822" y="2071"/>
                    </a:lnTo>
                    <a:lnTo>
                      <a:pt x="1822" y="2073"/>
                    </a:lnTo>
                    <a:lnTo>
                      <a:pt x="1824" y="2075"/>
                    </a:lnTo>
                    <a:lnTo>
                      <a:pt x="1828" y="2075"/>
                    </a:lnTo>
                    <a:lnTo>
                      <a:pt x="1830" y="2075"/>
                    </a:lnTo>
                    <a:lnTo>
                      <a:pt x="1831" y="2073"/>
                    </a:lnTo>
                    <a:lnTo>
                      <a:pt x="1835" y="2069"/>
                    </a:lnTo>
                    <a:lnTo>
                      <a:pt x="1831" y="2071"/>
                    </a:lnTo>
                    <a:lnTo>
                      <a:pt x="1828" y="2071"/>
                    </a:lnTo>
                    <a:lnTo>
                      <a:pt x="1826" y="2067"/>
                    </a:lnTo>
                    <a:lnTo>
                      <a:pt x="1826" y="2064"/>
                    </a:lnTo>
                    <a:close/>
                    <a:moveTo>
                      <a:pt x="1747" y="1964"/>
                    </a:moveTo>
                    <a:lnTo>
                      <a:pt x="1743" y="1966"/>
                    </a:lnTo>
                    <a:lnTo>
                      <a:pt x="1743" y="1966"/>
                    </a:lnTo>
                    <a:lnTo>
                      <a:pt x="1745" y="1968"/>
                    </a:lnTo>
                    <a:lnTo>
                      <a:pt x="1747" y="1968"/>
                    </a:lnTo>
                    <a:lnTo>
                      <a:pt x="1747" y="1966"/>
                    </a:lnTo>
                    <a:lnTo>
                      <a:pt x="1747" y="1966"/>
                    </a:lnTo>
                    <a:lnTo>
                      <a:pt x="1747" y="1964"/>
                    </a:lnTo>
                    <a:close/>
                    <a:moveTo>
                      <a:pt x="1607" y="1924"/>
                    </a:moveTo>
                    <a:lnTo>
                      <a:pt x="1607" y="1926"/>
                    </a:lnTo>
                    <a:lnTo>
                      <a:pt x="1609" y="1926"/>
                    </a:lnTo>
                    <a:lnTo>
                      <a:pt x="1607" y="1924"/>
                    </a:lnTo>
                    <a:close/>
                    <a:moveTo>
                      <a:pt x="1451" y="1867"/>
                    </a:moveTo>
                    <a:lnTo>
                      <a:pt x="1448" y="1867"/>
                    </a:lnTo>
                    <a:lnTo>
                      <a:pt x="1448" y="1869"/>
                    </a:lnTo>
                    <a:lnTo>
                      <a:pt x="1444" y="1873"/>
                    </a:lnTo>
                    <a:lnTo>
                      <a:pt x="1442" y="1874"/>
                    </a:lnTo>
                    <a:lnTo>
                      <a:pt x="1442" y="1878"/>
                    </a:lnTo>
                    <a:lnTo>
                      <a:pt x="1442" y="1880"/>
                    </a:lnTo>
                    <a:lnTo>
                      <a:pt x="1444" y="1884"/>
                    </a:lnTo>
                    <a:lnTo>
                      <a:pt x="1446" y="1885"/>
                    </a:lnTo>
                    <a:lnTo>
                      <a:pt x="1448" y="1885"/>
                    </a:lnTo>
                    <a:lnTo>
                      <a:pt x="1448" y="1885"/>
                    </a:lnTo>
                    <a:lnTo>
                      <a:pt x="1449" y="1885"/>
                    </a:lnTo>
                    <a:lnTo>
                      <a:pt x="1451" y="1884"/>
                    </a:lnTo>
                    <a:lnTo>
                      <a:pt x="1451" y="1882"/>
                    </a:lnTo>
                    <a:lnTo>
                      <a:pt x="1451" y="1878"/>
                    </a:lnTo>
                    <a:lnTo>
                      <a:pt x="1451" y="1876"/>
                    </a:lnTo>
                    <a:lnTo>
                      <a:pt x="1451" y="1873"/>
                    </a:lnTo>
                    <a:lnTo>
                      <a:pt x="1451" y="1869"/>
                    </a:lnTo>
                    <a:lnTo>
                      <a:pt x="1451" y="1867"/>
                    </a:lnTo>
                    <a:lnTo>
                      <a:pt x="1451" y="1867"/>
                    </a:lnTo>
                    <a:close/>
                    <a:moveTo>
                      <a:pt x="1190" y="1838"/>
                    </a:moveTo>
                    <a:lnTo>
                      <a:pt x="1190" y="1838"/>
                    </a:lnTo>
                    <a:lnTo>
                      <a:pt x="1189" y="1840"/>
                    </a:lnTo>
                    <a:lnTo>
                      <a:pt x="1190" y="1841"/>
                    </a:lnTo>
                    <a:lnTo>
                      <a:pt x="1192" y="1845"/>
                    </a:lnTo>
                    <a:lnTo>
                      <a:pt x="1194" y="1847"/>
                    </a:lnTo>
                    <a:lnTo>
                      <a:pt x="1198" y="1847"/>
                    </a:lnTo>
                    <a:lnTo>
                      <a:pt x="1198" y="1845"/>
                    </a:lnTo>
                    <a:lnTo>
                      <a:pt x="1200" y="1845"/>
                    </a:lnTo>
                    <a:lnTo>
                      <a:pt x="1200" y="1843"/>
                    </a:lnTo>
                    <a:lnTo>
                      <a:pt x="1200" y="1843"/>
                    </a:lnTo>
                    <a:lnTo>
                      <a:pt x="1198" y="1840"/>
                    </a:lnTo>
                    <a:lnTo>
                      <a:pt x="1194" y="1838"/>
                    </a:lnTo>
                    <a:lnTo>
                      <a:pt x="1190" y="1838"/>
                    </a:lnTo>
                    <a:close/>
                    <a:moveTo>
                      <a:pt x="1372" y="1174"/>
                    </a:moveTo>
                    <a:lnTo>
                      <a:pt x="1367" y="1176"/>
                    </a:lnTo>
                    <a:lnTo>
                      <a:pt x="1361" y="1180"/>
                    </a:lnTo>
                    <a:lnTo>
                      <a:pt x="1358" y="1180"/>
                    </a:lnTo>
                    <a:lnTo>
                      <a:pt x="1354" y="1182"/>
                    </a:lnTo>
                    <a:lnTo>
                      <a:pt x="1348" y="1180"/>
                    </a:lnTo>
                    <a:lnTo>
                      <a:pt x="1343" y="1180"/>
                    </a:lnTo>
                    <a:lnTo>
                      <a:pt x="1337" y="1182"/>
                    </a:lnTo>
                    <a:lnTo>
                      <a:pt x="1332" y="1185"/>
                    </a:lnTo>
                    <a:lnTo>
                      <a:pt x="1325" y="1189"/>
                    </a:lnTo>
                    <a:lnTo>
                      <a:pt x="1317" y="1191"/>
                    </a:lnTo>
                    <a:lnTo>
                      <a:pt x="1310" y="1193"/>
                    </a:lnTo>
                    <a:lnTo>
                      <a:pt x="1308" y="1195"/>
                    </a:lnTo>
                    <a:lnTo>
                      <a:pt x="1308" y="1195"/>
                    </a:lnTo>
                    <a:lnTo>
                      <a:pt x="1306" y="1196"/>
                    </a:lnTo>
                    <a:lnTo>
                      <a:pt x="1306" y="1198"/>
                    </a:lnTo>
                    <a:lnTo>
                      <a:pt x="1306" y="1200"/>
                    </a:lnTo>
                    <a:lnTo>
                      <a:pt x="1308" y="1202"/>
                    </a:lnTo>
                    <a:lnTo>
                      <a:pt x="1312" y="1204"/>
                    </a:lnTo>
                    <a:lnTo>
                      <a:pt x="1313" y="1206"/>
                    </a:lnTo>
                    <a:lnTo>
                      <a:pt x="1321" y="1206"/>
                    </a:lnTo>
                    <a:lnTo>
                      <a:pt x="1328" y="1204"/>
                    </a:lnTo>
                    <a:lnTo>
                      <a:pt x="1334" y="1202"/>
                    </a:lnTo>
                    <a:lnTo>
                      <a:pt x="1343" y="1196"/>
                    </a:lnTo>
                    <a:lnTo>
                      <a:pt x="1352" y="1193"/>
                    </a:lnTo>
                    <a:lnTo>
                      <a:pt x="1365" y="1187"/>
                    </a:lnTo>
                    <a:lnTo>
                      <a:pt x="1376" y="1182"/>
                    </a:lnTo>
                    <a:lnTo>
                      <a:pt x="1378" y="1180"/>
                    </a:lnTo>
                    <a:lnTo>
                      <a:pt x="1378" y="1178"/>
                    </a:lnTo>
                    <a:lnTo>
                      <a:pt x="1376" y="1176"/>
                    </a:lnTo>
                    <a:lnTo>
                      <a:pt x="1374" y="1176"/>
                    </a:lnTo>
                    <a:lnTo>
                      <a:pt x="1372" y="1174"/>
                    </a:lnTo>
                    <a:close/>
                    <a:moveTo>
                      <a:pt x="1431" y="1145"/>
                    </a:moveTo>
                    <a:lnTo>
                      <a:pt x="1429" y="1145"/>
                    </a:lnTo>
                    <a:lnTo>
                      <a:pt x="1427" y="1145"/>
                    </a:lnTo>
                    <a:lnTo>
                      <a:pt x="1424" y="1149"/>
                    </a:lnTo>
                    <a:lnTo>
                      <a:pt x="1420" y="1151"/>
                    </a:lnTo>
                    <a:lnTo>
                      <a:pt x="1414" y="1151"/>
                    </a:lnTo>
                    <a:lnTo>
                      <a:pt x="1392" y="1152"/>
                    </a:lnTo>
                    <a:lnTo>
                      <a:pt x="1389" y="1154"/>
                    </a:lnTo>
                    <a:lnTo>
                      <a:pt x="1383" y="1156"/>
                    </a:lnTo>
                    <a:lnTo>
                      <a:pt x="1381" y="1156"/>
                    </a:lnTo>
                    <a:lnTo>
                      <a:pt x="1381" y="1156"/>
                    </a:lnTo>
                    <a:lnTo>
                      <a:pt x="1380" y="1158"/>
                    </a:lnTo>
                    <a:lnTo>
                      <a:pt x="1380" y="1162"/>
                    </a:lnTo>
                    <a:lnTo>
                      <a:pt x="1381" y="1163"/>
                    </a:lnTo>
                    <a:lnTo>
                      <a:pt x="1381" y="1163"/>
                    </a:lnTo>
                    <a:lnTo>
                      <a:pt x="1398" y="1163"/>
                    </a:lnTo>
                    <a:lnTo>
                      <a:pt x="1413" y="1165"/>
                    </a:lnTo>
                    <a:lnTo>
                      <a:pt x="1418" y="1167"/>
                    </a:lnTo>
                    <a:lnTo>
                      <a:pt x="1424" y="1165"/>
                    </a:lnTo>
                    <a:lnTo>
                      <a:pt x="1429" y="1162"/>
                    </a:lnTo>
                    <a:lnTo>
                      <a:pt x="1433" y="1158"/>
                    </a:lnTo>
                    <a:lnTo>
                      <a:pt x="1435" y="1154"/>
                    </a:lnTo>
                    <a:lnTo>
                      <a:pt x="1435" y="1151"/>
                    </a:lnTo>
                    <a:lnTo>
                      <a:pt x="1433" y="1145"/>
                    </a:lnTo>
                    <a:lnTo>
                      <a:pt x="1431" y="1145"/>
                    </a:lnTo>
                    <a:close/>
                    <a:moveTo>
                      <a:pt x="1313" y="1086"/>
                    </a:moveTo>
                    <a:lnTo>
                      <a:pt x="1312" y="1086"/>
                    </a:lnTo>
                    <a:lnTo>
                      <a:pt x="1312" y="1088"/>
                    </a:lnTo>
                    <a:lnTo>
                      <a:pt x="1310" y="1090"/>
                    </a:lnTo>
                    <a:lnTo>
                      <a:pt x="1308" y="1092"/>
                    </a:lnTo>
                    <a:lnTo>
                      <a:pt x="1297" y="1095"/>
                    </a:lnTo>
                    <a:lnTo>
                      <a:pt x="1295" y="1095"/>
                    </a:lnTo>
                    <a:lnTo>
                      <a:pt x="1295" y="1095"/>
                    </a:lnTo>
                    <a:lnTo>
                      <a:pt x="1293" y="1094"/>
                    </a:lnTo>
                    <a:lnTo>
                      <a:pt x="1290" y="1092"/>
                    </a:lnTo>
                    <a:lnTo>
                      <a:pt x="1286" y="1090"/>
                    </a:lnTo>
                    <a:lnTo>
                      <a:pt x="1282" y="1090"/>
                    </a:lnTo>
                    <a:lnTo>
                      <a:pt x="1269" y="1092"/>
                    </a:lnTo>
                    <a:lnTo>
                      <a:pt x="1262" y="1094"/>
                    </a:lnTo>
                    <a:lnTo>
                      <a:pt x="1257" y="1097"/>
                    </a:lnTo>
                    <a:lnTo>
                      <a:pt x="1251" y="1103"/>
                    </a:lnTo>
                    <a:lnTo>
                      <a:pt x="1242" y="1112"/>
                    </a:lnTo>
                    <a:lnTo>
                      <a:pt x="1242" y="1114"/>
                    </a:lnTo>
                    <a:lnTo>
                      <a:pt x="1242" y="1116"/>
                    </a:lnTo>
                    <a:lnTo>
                      <a:pt x="1242" y="1117"/>
                    </a:lnTo>
                    <a:lnTo>
                      <a:pt x="1242" y="1123"/>
                    </a:lnTo>
                    <a:lnTo>
                      <a:pt x="1242" y="1128"/>
                    </a:lnTo>
                    <a:lnTo>
                      <a:pt x="1238" y="1136"/>
                    </a:lnTo>
                    <a:lnTo>
                      <a:pt x="1236" y="1145"/>
                    </a:lnTo>
                    <a:lnTo>
                      <a:pt x="1233" y="1152"/>
                    </a:lnTo>
                    <a:lnTo>
                      <a:pt x="1227" y="1169"/>
                    </a:lnTo>
                    <a:lnTo>
                      <a:pt x="1229" y="1189"/>
                    </a:lnTo>
                    <a:lnTo>
                      <a:pt x="1231" y="1191"/>
                    </a:lnTo>
                    <a:lnTo>
                      <a:pt x="1233" y="1193"/>
                    </a:lnTo>
                    <a:lnTo>
                      <a:pt x="1235" y="1193"/>
                    </a:lnTo>
                    <a:lnTo>
                      <a:pt x="1238" y="1193"/>
                    </a:lnTo>
                    <a:lnTo>
                      <a:pt x="1247" y="1184"/>
                    </a:lnTo>
                    <a:lnTo>
                      <a:pt x="1253" y="1173"/>
                    </a:lnTo>
                    <a:lnTo>
                      <a:pt x="1255" y="1160"/>
                    </a:lnTo>
                    <a:lnTo>
                      <a:pt x="1258" y="1139"/>
                    </a:lnTo>
                    <a:lnTo>
                      <a:pt x="1266" y="1119"/>
                    </a:lnTo>
                    <a:lnTo>
                      <a:pt x="1268" y="1116"/>
                    </a:lnTo>
                    <a:lnTo>
                      <a:pt x="1271" y="1114"/>
                    </a:lnTo>
                    <a:lnTo>
                      <a:pt x="1277" y="1112"/>
                    </a:lnTo>
                    <a:lnTo>
                      <a:pt x="1280" y="1112"/>
                    </a:lnTo>
                    <a:lnTo>
                      <a:pt x="1282" y="1108"/>
                    </a:lnTo>
                    <a:lnTo>
                      <a:pt x="1286" y="1106"/>
                    </a:lnTo>
                    <a:lnTo>
                      <a:pt x="1290" y="1101"/>
                    </a:lnTo>
                    <a:lnTo>
                      <a:pt x="1295" y="1095"/>
                    </a:lnTo>
                    <a:lnTo>
                      <a:pt x="1295" y="1095"/>
                    </a:lnTo>
                    <a:lnTo>
                      <a:pt x="1297" y="1095"/>
                    </a:lnTo>
                    <a:lnTo>
                      <a:pt x="1299" y="1099"/>
                    </a:lnTo>
                    <a:lnTo>
                      <a:pt x="1301" y="1101"/>
                    </a:lnTo>
                    <a:lnTo>
                      <a:pt x="1306" y="1105"/>
                    </a:lnTo>
                    <a:lnTo>
                      <a:pt x="1312" y="1108"/>
                    </a:lnTo>
                    <a:lnTo>
                      <a:pt x="1313" y="1112"/>
                    </a:lnTo>
                    <a:lnTo>
                      <a:pt x="1315" y="1116"/>
                    </a:lnTo>
                    <a:lnTo>
                      <a:pt x="1317" y="1123"/>
                    </a:lnTo>
                    <a:lnTo>
                      <a:pt x="1317" y="1128"/>
                    </a:lnTo>
                    <a:lnTo>
                      <a:pt x="1313" y="1134"/>
                    </a:lnTo>
                    <a:lnTo>
                      <a:pt x="1306" y="1143"/>
                    </a:lnTo>
                    <a:lnTo>
                      <a:pt x="1306" y="1145"/>
                    </a:lnTo>
                    <a:lnTo>
                      <a:pt x="1306" y="1145"/>
                    </a:lnTo>
                    <a:lnTo>
                      <a:pt x="1308" y="1147"/>
                    </a:lnTo>
                    <a:lnTo>
                      <a:pt x="1310" y="1145"/>
                    </a:lnTo>
                    <a:lnTo>
                      <a:pt x="1315" y="1141"/>
                    </a:lnTo>
                    <a:lnTo>
                      <a:pt x="1321" y="1141"/>
                    </a:lnTo>
                    <a:lnTo>
                      <a:pt x="1323" y="1143"/>
                    </a:lnTo>
                    <a:lnTo>
                      <a:pt x="1325" y="1147"/>
                    </a:lnTo>
                    <a:lnTo>
                      <a:pt x="1328" y="1160"/>
                    </a:lnTo>
                    <a:lnTo>
                      <a:pt x="1328" y="1162"/>
                    </a:lnTo>
                    <a:lnTo>
                      <a:pt x="1330" y="1162"/>
                    </a:lnTo>
                    <a:lnTo>
                      <a:pt x="1334" y="1160"/>
                    </a:lnTo>
                    <a:lnTo>
                      <a:pt x="1336" y="1160"/>
                    </a:lnTo>
                    <a:lnTo>
                      <a:pt x="1336" y="1158"/>
                    </a:lnTo>
                    <a:lnTo>
                      <a:pt x="1341" y="1141"/>
                    </a:lnTo>
                    <a:lnTo>
                      <a:pt x="1348" y="1127"/>
                    </a:lnTo>
                    <a:lnTo>
                      <a:pt x="1348" y="1123"/>
                    </a:lnTo>
                    <a:lnTo>
                      <a:pt x="1350" y="1119"/>
                    </a:lnTo>
                    <a:lnTo>
                      <a:pt x="1350" y="1119"/>
                    </a:lnTo>
                    <a:lnTo>
                      <a:pt x="1350" y="1117"/>
                    </a:lnTo>
                    <a:lnTo>
                      <a:pt x="1352" y="1117"/>
                    </a:lnTo>
                    <a:lnTo>
                      <a:pt x="1354" y="1119"/>
                    </a:lnTo>
                    <a:lnTo>
                      <a:pt x="1358" y="1123"/>
                    </a:lnTo>
                    <a:lnTo>
                      <a:pt x="1361" y="1127"/>
                    </a:lnTo>
                    <a:lnTo>
                      <a:pt x="1365" y="1128"/>
                    </a:lnTo>
                    <a:lnTo>
                      <a:pt x="1369" y="1128"/>
                    </a:lnTo>
                    <a:lnTo>
                      <a:pt x="1370" y="1128"/>
                    </a:lnTo>
                    <a:lnTo>
                      <a:pt x="1370" y="1127"/>
                    </a:lnTo>
                    <a:lnTo>
                      <a:pt x="1372" y="1125"/>
                    </a:lnTo>
                    <a:lnTo>
                      <a:pt x="1374" y="1121"/>
                    </a:lnTo>
                    <a:lnTo>
                      <a:pt x="1374" y="1119"/>
                    </a:lnTo>
                    <a:lnTo>
                      <a:pt x="1365" y="1101"/>
                    </a:lnTo>
                    <a:lnTo>
                      <a:pt x="1361" y="1099"/>
                    </a:lnTo>
                    <a:lnTo>
                      <a:pt x="1359" y="1097"/>
                    </a:lnTo>
                    <a:lnTo>
                      <a:pt x="1313" y="1086"/>
                    </a:lnTo>
                    <a:close/>
                    <a:moveTo>
                      <a:pt x="1484" y="1035"/>
                    </a:moveTo>
                    <a:lnTo>
                      <a:pt x="1482" y="1035"/>
                    </a:lnTo>
                    <a:lnTo>
                      <a:pt x="1482" y="1037"/>
                    </a:lnTo>
                    <a:lnTo>
                      <a:pt x="1484" y="1037"/>
                    </a:lnTo>
                    <a:lnTo>
                      <a:pt x="1486" y="1037"/>
                    </a:lnTo>
                    <a:lnTo>
                      <a:pt x="1486" y="1035"/>
                    </a:lnTo>
                    <a:lnTo>
                      <a:pt x="1484" y="1035"/>
                    </a:lnTo>
                    <a:close/>
                    <a:moveTo>
                      <a:pt x="1398" y="1024"/>
                    </a:moveTo>
                    <a:lnTo>
                      <a:pt x="1396" y="1024"/>
                    </a:lnTo>
                    <a:lnTo>
                      <a:pt x="1396" y="1024"/>
                    </a:lnTo>
                    <a:lnTo>
                      <a:pt x="1396" y="1026"/>
                    </a:lnTo>
                    <a:lnTo>
                      <a:pt x="1396" y="1026"/>
                    </a:lnTo>
                    <a:lnTo>
                      <a:pt x="1398" y="1027"/>
                    </a:lnTo>
                    <a:lnTo>
                      <a:pt x="1400" y="1027"/>
                    </a:lnTo>
                    <a:lnTo>
                      <a:pt x="1400" y="1026"/>
                    </a:lnTo>
                    <a:lnTo>
                      <a:pt x="1398" y="1024"/>
                    </a:lnTo>
                    <a:lnTo>
                      <a:pt x="1398" y="1024"/>
                    </a:lnTo>
                    <a:close/>
                    <a:moveTo>
                      <a:pt x="1260" y="1016"/>
                    </a:moveTo>
                    <a:lnTo>
                      <a:pt x="1258" y="1016"/>
                    </a:lnTo>
                    <a:lnTo>
                      <a:pt x="1255" y="1018"/>
                    </a:lnTo>
                    <a:lnTo>
                      <a:pt x="1249" y="1022"/>
                    </a:lnTo>
                    <a:lnTo>
                      <a:pt x="1244" y="1026"/>
                    </a:lnTo>
                    <a:lnTo>
                      <a:pt x="1238" y="1027"/>
                    </a:lnTo>
                    <a:lnTo>
                      <a:pt x="1233" y="1031"/>
                    </a:lnTo>
                    <a:lnTo>
                      <a:pt x="1224" y="1037"/>
                    </a:lnTo>
                    <a:lnTo>
                      <a:pt x="1214" y="1040"/>
                    </a:lnTo>
                    <a:lnTo>
                      <a:pt x="1205" y="1044"/>
                    </a:lnTo>
                    <a:lnTo>
                      <a:pt x="1200" y="1046"/>
                    </a:lnTo>
                    <a:lnTo>
                      <a:pt x="1192" y="1049"/>
                    </a:lnTo>
                    <a:lnTo>
                      <a:pt x="1189" y="1055"/>
                    </a:lnTo>
                    <a:lnTo>
                      <a:pt x="1183" y="1060"/>
                    </a:lnTo>
                    <a:lnTo>
                      <a:pt x="1183" y="1060"/>
                    </a:lnTo>
                    <a:lnTo>
                      <a:pt x="1181" y="1060"/>
                    </a:lnTo>
                    <a:lnTo>
                      <a:pt x="1181" y="1060"/>
                    </a:lnTo>
                    <a:lnTo>
                      <a:pt x="1181" y="1060"/>
                    </a:lnTo>
                    <a:lnTo>
                      <a:pt x="1181" y="1062"/>
                    </a:lnTo>
                    <a:lnTo>
                      <a:pt x="1181" y="1060"/>
                    </a:lnTo>
                    <a:lnTo>
                      <a:pt x="1183" y="1060"/>
                    </a:lnTo>
                    <a:lnTo>
                      <a:pt x="1183" y="1060"/>
                    </a:lnTo>
                    <a:lnTo>
                      <a:pt x="1187" y="1060"/>
                    </a:lnTo>
                    <a:lnTo>
                      <a:pt x="1190" y="1060"/>
                    </a:lnTo>
                    <a:lnTo>
                      <a:pt x="1192" y="1060"/>
                    </a:lnTo>
                    <a:lnTo>
                      <a:pt x="1196" y="1062"/>
                    </a:lnTo>
                    <a:lnTo>
                      <a:pt x="1198" y="1066"/>
                    </a:lnTo>
                    <a:lnTo>
                      <a:pt x="1201" y="1068"/>
                    </a:lnTo>
                    <a:lnTo>
                      <a:pt x="1207" y="1068"/>
                    </a:lnTo>
                    <a:lnTo>
                      <a:pt x="1211" y="1066"/>
                    </a:lnTo>
                    <a:lnTo>
                      <a:pt x="1220" y="1062"/>
                    </a:lnTo>
                    <a:lnTo>
                      <a:pt x="1231" y="1059"/>
                    </a:lnTo>
                    <a:lnTo>
                      <a:pt x="1238" y="1053"/>
                    </a:lnTo>
                    <a:lnTo>
                      <a:pt x="1244" y="1051"/>
                    </a:lnTo>
                    <a:lnTo>
                      <a:pt x="1247" y="1051"/>
                    </a:lnTo>
                    <a:lnTo>
                      <a:pt x="1249" y="1051"/>
                    </a:lnTo>
                    <a:lnTo>
                      <a:pt x="1251" y="1053"/>
                    </a:lnTo>
                    <a:lnTo>
                      <a:pt x="1249" y="1055"/>
                    </a:lnTo>
                    <a:lnTo>
                      <a:pt x="1247" y="1059"/>
                    </a:lnTo>
                    <a:lnTo>
                      <a:pt x="1246" y="1060"/>
                    </a:lnTo>
                    <a:lnTo>
                      <a:pt x="1246" y="1062"/>
                    </a:lnTo>
                    <a:lnTo>
                      <a:pt x="1247" y="1064"/>
                    </a:lnTo>
                    <a:lnTo>
                      <a:pt x="1249" y="1064"/>
                    </a:lnTo>
                    <a:lnTo>
                      <a:pt x="1251" y="1064"/>
                    </a:lnTo>
                    <a:lnTo>
                      <a:pt x="1253" y="1066"/>
                    </a:lnTo>
                    <a:lnTo>
                      <a:pt x="1253" y="1068"/>
                    </a:lnTo>
                    <a:lnTo>
                      <a:pt x="1257" y="1072"/>
                    </a:lnTo>
                    <a:lnTo>
                      <a:pt x="1262" y="1073"/>
                    </a:lnTo>
                    <a:lnTo>
                      <a:pt x="1266" y="1075"/>
                    </a:lnTo>
                    <a:lnTo>
                      <a:pt x="1271" y="1073"/>
                    </a:lnTo>
                    <a:lnTo>
                      <a:pt x="1280" y="1073"/>
                    </a:lnTo>
                    <a:lnTo>
                      <a:pt x="1290" y="1072"/>
                    </a:lnTo>
                    <a:lnTo>
                      <a:pt x="1291" y="1072"/>
                    </a:lnTo>
                    <a:lnTo>
                      <a:pt x="1295" y="1073"/>
                    </a:lnTo>
                    <a:lnTo>
                      <a:pt x="1297" y="1075"/>
                    </a:lnTo>
                    <a:lnTo>
                      <a:pt x="1301" y="1075"/>
                    </a:lnTo>
                    <a:lnTo>
                      <a:pt x="1302" y="1073"/>
                    </a:lnTo>
                    <a:lnTo>
                      <a:pt x="1302" y="1072"/>
                    </a:lnTo>
                    <a:lnTo>
                      <a:pt x="1302" y="1062"/>
                    </a:lnTo>
                    <a:lnTo>
                      <a:pt x="1301" y="1051"/>
                    </a:lnTo>
                    <a:lnTo>
                      <a:pt x="1301" y="1048"/>
                    </a:lnTo>
                    <a:lnTo>
                      <a:pt x="1301" y="1046"/>
                    </a:lnTo>
                    <a:lnTo>
                      <a:pt x="1297" y="1044"/>
                    </a:lnTo>
                    <a:lnTo>
                      <a:pt x="1295" y="1042"/>
                    </a:lnTo>
                    <a:lnTo>
                      <a:pt x="1290" y="1040"/>
                    </a:lnTo>
                    <a:lnTo>
                      <a:pt x="1288" y="1037"/>
                    </a:lnTo>
                    <a:lnTo>
                      <a:pt x="1286" y="1033"/>
                    </a:lnTo>
                    <a:lnTo>
                      <a:pt x="1284" y="1027"/>
                    </a:lnTo>
                    <a:lnTo>
                      <a:pt x="1280" y="1024"/>
                    </a:lnTo>
                    <a:lnTo>
                      <a:pt x="1275" y="1020"/>
                    </a:lnTo>
                    <a:lnTo>
                      <a:pt x="1269" y="1018"/>
                    </a:lnTo>
                    <a:lnTo>
                      <a:pt x="1268" y="1018"/>
                    </a:lnTo>
                    <a:lnTo>
                      <a:pt x="1264" y="1016"/>
                    </a:lnTo>
                    <a:lnTo>
                      <a:pt x="1260" y="1016"/>
                    </a:lnTo>
                    <a:close/>
                    <a:moveTo>
                      <a:pt x="1148" y="987"/>
                    </a:moveTo>
                    <a:lnTo>
                      <a:pt x="1146" y="989"/>
                    </a:lnTo>
                    <a:lnTo>
                      <a:pt x="1146" y="989"/>
                    </a:lnTo>
                    <a:lnTo>
                      <a:pt x="1145" y="991"/>
                    </a:lnTo>
                    <a:lnTo>
                      <a:pt x="1143" y="994"/>
                    </a:lnTo>
                    <a:lnTo>
                      <a:pt x="1141" y="998"/>
                    </a:lnTo>
                    <a:lnTo>
                      <a:pt x="1141" y="1000"/>
                    </a:lnTo>
                    <a:lnTo>
                      <a:pt x="1143" y="1002"/>
                    </a:lnTo>
                    <a:lnTo>
                      <a:pt x="1145" y="1002"/>
                    </a:lnTo>
                    <a:lnTo>
                      <a:pt x="1145" y="1002"/>
                    </a:lnTo>
                    <a:lnTo>
                      <a:pt x="1148" y="998"/>
                    </a:lnTo>
                    <a:lnTo>
                      <a:pt x="1148" y="998"/>
                    </a:lnTo>
                    <a:lnTo>
                      <a:pt x="1148" y="996"/>
                    </a:lnTo>
                    <a:lnTo>
                      <a:pt x="1146" y="989"/>
                    </a:lnTo>
                    <a:lnTo>
                      <a:pt x="1146" y="989"/>
                    </a:lnTo>
                    <a:lnTo>
                      <a:pt x="1148" y="987"/>
                    </a:lnTo>
                    <a:close/>
                    <a:moveTo>
                      <a:pt x="1255" y="981"/>
                    </a:moveTo>
                    <a:lnTo>
                      <a:pt x="1255" y="981"/>
                    </a:lnTo>
                    <a:lnTo>
                      <a:pt x="1253" y="981"/>
                    </a:lnTo>
                    <a:lnTo>
                      <a:pt x="1251" y="985"/>
                    </a:lnTo>
                    <a:lnTo>
                      <a:pt x="1251" y="989"/>
                    </a:lnTo>
                    <a:lnTo>
                      <a:pt x="1251" y="994"/>
                    </a:lnTo>
                    <a:lnTo>
                      <a:pt x="1253" y="994"/>
                    </a:lnTo>
                    <a:lnTo>
                      <a:pt x="1255" y="994"/>
                    </a:lnTo>
                    <a:lnTo>
                      <a:pt x="1257" y="994"/>
                    </a:lnTo>
                    <a:lnTo>
                      <a:pt x="1258" y="991"/>
                    </a:lnTo>
                    <a:lnTo>
                      <a:pt x="1258" y="987"/>
                    </a:lnTo>
                    <a:lnTo>
                      <a:pt x="1258" y="983"/>
                    </a:lnTo>
                    <a:lnTo>
                      <a:pt x="1257" y="983"/>
                    </a:lnTo>
                    <a:lnTo>
                      <a:pt x="1255" y="981"/>
                    </a:lnTo>
                    <a:close/>
                    <a:moveTo>
                      <a:pt x="1523" y="972"/>
                    </a:moveTo>
                    <a:lnTo>
                      <a:pt x="1519" y="972"/>
                    </a:lnTo>
                    <a:lnTo>
                      <a:pt x="1515" y="974"/>
                    </a:lnTo>
                    <a:lnTo>
                      <a:pt x="1514" y="978"/>
                    </a:lnTo>
                    <a:lnTo>
                      <a:pt x="1515" y="978"/>
                    </a:lnTo>
                    <a:lnTo>
                      <a:pt x="1515" y="980"/>
                    </a:lnTo>
                    <a:lnTo>
                      <a:pt x="1525" y="974"/>
                    </a:lnTo>
                    <a:lnTo>
                      <a:pt x="1525" y="972"/>
                    </a:lnTo>
                    <a:lnTo>
                      <a:pt x="1525" y="972"/>
                    </a:lnTo>
                    <a:lnTo>
                      <a:pt x="1523" y="972"/>
                    </a:lnTo>
                    <a:close/>
                    <a:moveTo>
                      <a:pt x="1187" y="965"/>
                    </a:moveTo>
                    <a:lnTo>
                      <a:pt x="1187" y="965"/>
                    </a:lnTo>
                    <a:lnTo>
                      <a:pt x="1187" y="967"/>
                    </a:lnTo>
                    <a:lnTo>
                      <a:pt x="1189" y="967"/>
                    </a:lnTo>
                    <a:lnTo>
                      <a:pt x="1194" y="970"/>
                    </a:lnTo>
                    <a:lnTo>
                      <a:pt x="1200" y="972"/>
                    </a:lnTo>
                    <a:lnTo>
                      <a:pt x="1200" y="972"/>
                    </a:lnTo>
                    <a:lnTo>
                      <a:pt x="1201" y="970"/>
                    </a:lnTo>
                    <a:lnTo>
                      <a:pt x="1201" y="969"/>
                    </a:lnTo>
                    <a:lnTo>
                      <a:pt x="1201" y="969"/>
                    </a:lnTo>
                    <a:lnTo>
                      <a:pt x="1201" y="967"/>
                    </a:lnTo>
                    <a:lnTo>
                      <a:pt x="1189" y="967"/>
                    </a:lnTo>
                    <a:lnTo>
                      <a:pt x="1189" y="967"/>
                    </a:lnTo>
                    <a:lnTo>
                      <a:pt x="1187" y="965"/>
                    </a:lnTo>
                    <a:lnTo>
                      <a:pt x="1187" y="965"/>
                    </a:lnTo>
                    <a:close/>
                    <a:moveTo>
                      <a:pt x="1233" y="950"/>
                    </a:moveTo>
                    <a:lnTo>
                      <a:pt x="1231" y="950"/>
                    </a:lnTo>
                    <a:lnTo>
                      <a:pt x="1233" y="950"/>
                    </a:lnTo>
                    <a:lnTo>
                      <a:pt x="1233" y="950"/>
                    </a:lnTo>
                    <a:close/>
                    <a:moveTo>
                      <a:pt x="1679" y="941"/>
                    </a:moveTo>
                    <a:lnTo>
                      <a:pt x="1679" y="943"/>
                    </a:lnTo>
                    <a:lnTo>
                      <a:pt x="1681" y="943"/>
                    </a:lnTo>
                    <a:lnTo>
                      <a:pt x="1679" y="941"/>
                    </a:lnTo>
                    <a:close/>
                    <a:moveTo>
                      <a:pt x="1668" y="939"/>
                    </a:moveTo>
                    <a:lnTo>
                      <a:pt x="1668" y="939"/>
                    </a:lnTo>
                    <a:lnTo>
                      <a:pt x="1670" y="939"/>
                    </a:lnTo>
                    <a:lnTo>
                      <a:pt x="1668" y="939"/>
                    </a:lnTo>
                    <a:close/>
                    <a:moveTo>
                      <a:pt x="1126" y="936"/>
                    </a:moveTo>
                    <a:lnTo>
                      <a:pt x="1126" y="936"/>
                    </a:lnTo>
                    <a:lnTo>
                      <a:pt x="1126" y="936"/>
                    </a:lnTo>
                    <a:lnTo>
                      <a:pt x="1123" y="943"/>
                    </a:lnTo>
                    <a:lnTo>
                      <a:pt x="1121" y="948"/>
                    </a:lnTo>
                    <a:lnTo>
                      <a:pt x="1121" y="956"/>
                    </a:lnTo>
                    <a:lnTo>
                      <a:pt x="1121" y="958"/>
                    </a:lnTo>
                    <a:lnTo>
                      <a:pt x="1119" y="958"/>
                    </a:lnTo>
                    <a:lnTo>
                      <a:pt x="1121" y="958"/>
                    </a:lnTo>
                    <a:lnTo>
                      <a:pt x="1121" y="956"/>
                    </a:lnTo>
                    <a:lnTo>
                      <a:pt x="1124" y="952"/>
                    </a:lnTo>
                    <a:lnTo>
                      <a:pt x="1128" y="948"/>
                    </a:lnTo>
                    <a:lnTo>
                      <a:pt x="1128" y="943"/>
                    </a:lnTo>
                    <a:lnTo>
                      <a:pt x="1128" y="937"/>
                    </a:lnTo>
                    <a:lnTo>
                      <a:pt x="1126" y="936"/>
                    </a:lnTo>
                    <a:close/>
                    <a:moveTo>
                      <a:pt x="1089" y="934"/>
                    </a:moveTo>
                    <a:lnTo>
                      <a:pt x="1089" y="936"/>
                    </a:lnTo>
                    <a:lnTo>
                      <a:pt x="1089" y="936"/>
                    </a:lnTo>
                    <a:lnTo>
                      <a:pt x="1089" y="939"/>
                    </a:lnTo>
                    <a:lnTo>
                      <a:pt x="1089" y="941"/>
                    </a:lnTo>
                    <a:lnTo>
                      <a:pt x="1088" y="943"/>
                    </a:lnTo>
                    <a:lnTo>
                      <a:pt x="1088" y="945"/>
                    </a:lnTo>
                    <a:lnTo>
                      <a:pt x="1091" y="958"/>
                    </a:lnTo>
                    <a:lnTo>
                      <a:pt x="1091" y="959"/>
                    </a:lnTo>
                    <a:lnTo>
                      <a:pt x="1093" y="959"/>
                    </a:lnTo>
                    <a:lnTo>
                      <a:pt x="1095" y="959"/>
                    </a:lnTo>
                    <a:lnTo>
                      <a:pt x="1095" y="958"/>
                    </a:lnTo>
                    <a:lnTo>
                      <a:pt x="1095" y="958"/>
                    </a:lnTo>
                    <a:lnTo>
                      <a:pt x="1095" y="956"/>
                    </a:lnTo>
                    <a:lnTo>
                      <a:pt x="1095" y="952"/>
                    </a:lnTo>
                    <a:lnTo>
                      <a:pt x="1089" y="941"/>
                    </a:lnTo>
                    <a:lnTo>
                      <a:pt x="1089" y="941"/>
                    </a:lnTo>
                    <a:lnTo>
                      <a:pt x="1089" y="936"/>
                    </a:lnTo>
                    <a:lnTo>
                      <a:pt x="1089" y="934"/>
                    </a:lnTo>
                    <a:close/>
                    <a:moveTo>
                      <a:pt x="1776" y="913"/>
                    </a:moveTo>
                    <a:lnTo>
                      <a:pt x="1771" y="915"/>
                    </a:lnTo>
                    <a:lnTo>
                      <a:pt x="1767" y="917"/>
                    </a:lnTo>
                    <a:lnTo>
                      <a:pt x="1763" y="921"/>
                    </a:lnTo>
                    <a:lnTo>
                      <a:pt x="1763" y="923"/>
                    </a:lnTo>
                    <a:lnTo>
                      <a:pt x="1765" y="925"/>
                    </a:lnTo>
                    <a:lnTo>
                      <a:pt x="1767" y="923"/>
                    </a:lnTo>
                    <a:lnTo>
                      <a:pt x="1771" y="921"/>
                    </a:lnTo>
                    <a:lnTo>
                      <a:pt x="1773" y="921"/>
                    </a:lnTo>
                    <a:lnTo>
                      <a:pt x="1774" y="919"/>
                    </a:lnTo>
                    <a:lnTo>
                      <a:pt x="1776" y="915"/>
                    </a:lnTo>
                    <a:lnTo>
                      <a:pt x="1776" y="913"/>
                    </a:lnTo>
                    <a:lnTo>
                      <a:pt x="1776" y="913"/>
                    </a:lnTo>
                    <a:close/>
                    <a:moveTo>
                      <a:pt x="1690" y="899"/>
                    </a:moveTo>
                    <a:lnTo>
                      <a:pt x="1684" y="899"/>
                    </a:lnTo>
                    <a:lnTo>
                      <a:pt x="1681" y="901"/>
                    </a:lnTo>
                    <a:lnTo>
                      <a:pt x="1677" y="901"/>
                    </a:lnTo>
                    <a:lnTo>
                      <a:pt x="1673" y="901"/>
                    </a:lnTo>
                    <a:lnTo>
                      <a:pt x="1673" y="901"/>
                    </a:lnTo>
                    <a:lnTo>
                      <a:pt x="1673" y="902"/>
                    </a:lnTo>
                    <a:lnTo>
                      <a:pt x="1673" y="904"/>
                    </a:lnTo>
                    <a:lnTo>
                      <a:pt x="1675" y="904"/>
                    </a:lnTo>
                    <a:lnTo>
                      <a:pt x="1677" y="906"/>
                    </a:lnTo>
                    <a:lnTo>
                      <a:pt x="1681" y="906"/>
                    </a:lnTo>
                    <a:lnTo>
                      <a:pt x="1686" y="906"/>
                    </a:lnTo>
                    <a:lnTo>
                      <a:pt x="1692" y="906"/>
                    </a:lnTo>
                    <a:lnTo>
                      <a:pt x="1699" y="910"/>
                    </a:lnTo>
                    <a:lnTo>
                      <a:pt x="1703" y="908"/>
                    </a:lnTo>
                    <a:lnTo>
                      <a:pt x="1706" y="906"/>
                    </a:lnTo>
                    <a:lnTo>
                      <a:pt x="1706" y="906"/>
                    </a:lnTo>
                    <a:lnTo>
                      <a:pt x="1706" y="904"/>
                    </a:lnTo>
                    <a:lnTo>
                      <a:pt x="1706" y="902"/>
                    </a:lnTo>
                    <a:lnTo>
                      <a:pt x="1706" y="901"/>
                    </a:lnTo>
                    <a:lnTo>
                      <a:pt x="1701" y="899"/>
                    </a:lnTo>
                    <a:lnTo>
                      <a:pt x="1695" y="899"/>
                    </a:lnTo>
                    <a:lnTo>
                      <a:pt x="1690" y="899"/>
                    </a:lnTo>
                    <a:close/>
                    <a:moveTo>
                      <a:pt x="1310" y="882"/>
                    </a:moveTo>
                    <a:lnTo>
                      <a:pt x="1310" y="884"/>
                    </a:lnTo>
                    <a:lnTo>
                      <a:pt x="1310" y="888"/>
                    </a:lnTo>
                    <a:lnTo>
                      <a:pt x="1310" y="890"/>
                    </a:lnTo>
                    <a:lnTo>
                      <a:pt x="1308" y="890"/>
                    </a:lnTo>
                    <a:lnTo>
                      <a:pt x="1310" y="890"/>
                    </a:lnTo>
                    <a:lnTo>
                      <a:pt x="1310" y="888"/>
                    </a:lnTo>
                    <a:lnTo>
                      <a:pt x="1312" y="884"/>
                    </a:lnTo>
                    <a:lnTo>
                      <a:pt x="1312" y="882"/>
                    </a:lnTo>
                    <a:lnTo>
                      <a:pt x="1312" y="882"/>
                    </a:lnTo>
                    <a:lnTo>
                      <a:pt x="1310" y="882"/>
                    </a:lnTo>
                    <a:close/>
                    <a:moveTo>
                      <a:pt x="1604" y="882"/>
                    </a:moveTo>
                    <a:lnTo>
                      <a:pt x="1602" y="884"/>
                    </a:lnTo>
                    <a:lnTo>
                      <a:pt x="1600" y="886"/>
                    </a:lnTo>
                    <a:lnTo>
                      <a:pt x="1598" y="890"/>
                    </a:lnTo>
                    <a:lnTo>
                      <a:pt x="1598" y="893"/>
                    </a:lnTo>
                    <a:lnTo>
                      <a:pt x="1600" y="895"/>
                    </a:lnTo>
                    <a:lnTo>
                      <a:pt x="1604" y="897"/>
                    </a:lnTo>
                    <a:lnTo>
                      <a:pt x="1604" y="897"/>
                    </a:lnTo>
                    <a:lnTo>
                      <a:pt x="1605" y="895"/>
                    </a:lnTo>
                    <a:lnTo>
                      <a:pt x="1605" y="893"/>
                    </a:lnTo>
                    <a:lnTo>
                      <a:pt x="1605" y="891"/>
                    </a:lnTo>
                    <a:lnTo>
                      <a:pt x="1605" y="888"/>
                    </a:lnTo>
                    <a:lnTo>
                      <a:pt x="1605" y="886"/>
                    </a:lnTo>
                    <a:lnTo>
                      <a:pt x="1604" y="882"/>
                    </a:lnTo>
                    <a:close/>
                    <a:moveTo>
                      <a:pt x="1615" y="879"/>
                    </a:moveTo>
                    <a:lnTo>
                      <a:pt x="1613" y="880"/>
                    </a:lnTo>
                    <a:lnTo>
                      <a:pt x="1615" y="880"/>
                    </a:lnTo>
                    <a:lnTo>
                      <a:pt x="1616" y="884"/>
                    </a:lnTo>
                    <a:lnTo>
                      <a:pt x="1615" y="880"/>
                    </a:lnTo>
                    <a:lnTo>
                      <a:pt x="1615" y="880"/>
                    </a:lnTo>
                    <a:lnTo>
                      <a:pt x="1615" y="879"/>
                    </a:lnTo>
                    <a:close/>
                    <a:moveTo>
                      <a:pt x="1181" y="866"/>
                    </a:moveTo>
                    <a:lnTo>
                      <a:pt x="1181" y="866"/>
                    </a:lnTo>
                    <a:lnTo>
                      <a:pt x="1179" y="866"/>
                    </a:lnTo>
                    <a:lnTo>
                      <a:pt x="1179" y="868"/>
                    </a:lnTo>
                    <a:lnTo>
                      <a:pt x="1181" y="869"/>
                    </a:lnTo>
                    <a:lnTo>
                      <a:pt x="1181" y="869"/>
                    </a:lnTo>
                    <a:lnTo>
                      <a:pt x="1183" y="869"/>
                    </a:lnTo>
                    <a:lnTo>
                      <a:pt x="1181" y="866"/>
                    </a:lnTo>
                    <a:close/>
                    <a:moveTo>
                      <a:pt x="1111" y="864"/>
                    </a:moveTo>
                    <a:lnTo>
                      <a:pt x="1110" y="866"/>
                    </a:lnTo>
                    <a:lnTo>
                      <a:pt x="1106" y="871"/>
                    </a:lnTo>
                    <a:lnTo>
                      <a:pt x="1104" y="877"/>
                    </a:lnTo>
                    <a:lnTo>
                      <a:pt x="1108" y="884"/>
                    </a:lnTo>
                    <a:lnTo>
                      <a:pt x="1106" y="888"/>
                    </a:lnTo>
                    <a:lnTo>
                      <a:pt x="1106" y="893"/>
                    </a:lnTo>
                    <a:lnTo>
                      <a:pt x="1106" y="897"/>
                    </a:lnTo>
                    <a:lnTo>
                      <a:pt x="1108" y="901"/>
                    </a:lnTo>
                    <a:lnTo>
                      <a:pt x="1110" y="908"/>
                    </a:lnTo>
                    <a:lnTo>
                      <a:pt x="1111" y="910"/>
                    </a:lnTo>
                    <a:lnTo>
                      <a:pt x="1113" y="913"/>
                    </a:lnTo>
                    <a:lnTo>
                      <a:pt x="1117" y="915"/>
                    </a:lnTo>
                    <a:lnTo>
                      <a:pt x="1119" y="917"/>
                    </a:lnTo>
                    <a:lnTo>
                      <a:pt x="1121" y="919"/>
                    </a:lnTo>
                    <a:lnTo>
                      <a:pt x="1123" y="921"/>
                    </a:lnTo>
                    <a:lnTo>
                      <a:pt x="1123" y="923"/>
                    </a:lnTo>
                    <a:lnTo>
                      <a:pt x="1124" y="923"/>
                    </a:lnTo>
                    <a:lnTo>
                      <a:pt x="1126" y="923"/>
                    </a:lnTo>
                    <a:lnTo>
                      <a:pt x="1126" y="921"/>
                    </a:lnTo>
                    <a:lnTo>
                      <a:pt x="1126" y="919"/>
                    </a:lnTo>
                    <a:lnTo>
                      <a:pt x="1126" y="917"/>
                    </a:lnTo>
                    <a:lnTo>
                      <a:pt x="1126" y="913"/>
                    </a:lnTo>
                    <a:lnTo>
                      <a:pt x="1124" y="908"/>
                    </a:lnTo>
                    <a:lnTo>
                      <a:pt x="1124" y="899"/>
                    </a:lnTo>
                    <a:lnTo>
                      <a:pt x="1126" y="888"/>
                    </a:lnTo>
                    <a:lnTo>
                      <a:pt x="1126" y="880"/>
                    </a:lnTo>
                    <a:lnTo>
                      <a:pt x="1124" y="873"/>
                    </a:lnTo>
                    <a:lnTo>
                      <a:pt x="1123" y="869"/>
                    </a:lnTo>
                    <a:lnTo>
                      <a:pt x="1119" y="866"/>
                    </a:lnTo>
                    <a:lnTo>
                      <a:pt x="1113" y="864"/>
                    </a:lnTo>
                    <a:lnTo>
                      <a:pt x="1111" y="864"/>
                    </a:lnTo>
                    <a:close/>
                    <a:moveTo>
                      <a:pt x="1558" y="864"/>
                    </a:moveTo>
                    <a:lnTo>
                      <a:pt x="1558" y="864"/>
                    </a:lnTo>
                    <a:lnTo>
                      <a:pt x="1556" y="864"/>
                    </a:lnTo>
                    <a:lnTo>
                      <a:pt x="1558" y="866"/>
                    </a:lnTo>
                    <a:lnTo>
                      <a:pt x="1560" y="866"/>
                    </a:lnTo>
                    <a:lnTo>
                      <a:pt x="1560" y="864"/>
                    </a:lnTo>
                    <a:lnTo>
                      <a:pt x="1558" y="864"/>
                    </a:lnTo>
                    <a:close/>
                    <a:moveTo>
                      <a:pt x="1080" y="847"/>
                    </a:moveTo>
                    <a:lnTo>
                      <a:pt x="1078" y="849"/>
                    </a:lnTo>
                    <a:lnTo>
                      <a:pt x="1077" y="853"/>
                    </a:lnTo>
                    <a:lnTo>
                      <a:pt x="1075" y="858"/>
                    </a:lnTo>
                    <a:lnTo>
                      <a:pt x="1075" y="864"/>
                    </a:lnTo>
                    <a:lnTo>
                      <a:pt x="1077" y="869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75" y="879"/>
                    </a:lnTo>
                    <a:lnTo>
                      <a:pt x="1073" y="879"/>
                    </a:lnTo>
                    <a:lnTo>
                      <a:pt x="1071" y="879"/>
                    </a:lnTo>
                    <a:lnTo>
                      <a:pt x="1069" y="879"/>
                    </a:lnTo>
                    <a:lnTo>
                      <a:pt x="1069" y="880"/>
                    </a:lnTo>
                    <a:lnTo>
                      <a:pt x="1069" y="882"/>
                    </a:lnTo>
                    <a:lnTo>
                      <a:pt x="1069" y="882"/>
                    </a:lnTo>
                    <a:lnTo>
                      <a:pt x="1071" y="884"/>
                    </a:lnTo>
                    <a:lnTo>
                      <a:pt x="1073" y="884"/>
                    </a:lnTo>
                    <a:lnTo>
                      <a:pt x="1077" y="886"/>
                    </a:lnTo>
                    <a:lnTo>
                      <a:pt x="1078" y="888"/>
                    </a:lnTo>
                    <a:lnTo>
                      <a:pt x="1078" y="890"/>
                    </a:lnTo>
                    <a:lnTo>
                      <a:pt x="1080" y="895"/>
                    </a:lnTo>
                    <a:lnTo>
                      <a:pt x="1078" y="899"/>
                    </a:lnTo>
                    <a:lnTo>
                      <a:pt x="1077" y="902"/>
                    </a:lnTo>
                    <a:lnTo>
                      <a:pt x="1077" y="904"/>
                    </a:lnTo>
                    <a:lnTo>
                      <a:pt x="1077" y="906"/>
                    </a:lnTo>
                    <a:lnTo>
                      <a:pt x="1078" y="908"/>
                    </a:lnTo>
                    <a:lnTo>
                      <a:pt x="1078" y="906"/>
                    </a:lnTo>
                    <a:lnTo>
                      <a:pt x="1082" y="901"/>
                    </a:lnTo>
                    <a:lnTo>
                      <a:pt x="1086" y="897"/>
                    </a:lnTo>
                    <a:lnTo>
                      <a:pt x="1086" y="893"/>
                    </a:lnTo>
                    <a:lnTo>
                      <a:pt x="1086" y="888"/>
                    </a:lnTo>
                    <a:lnTo>
                      <a:pt x="1086" y="884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91" y="879"/>
                    </a:lnTo>
                    <a:lnTo>
                      <a:pt x="1093" y="877"/>
                    </a:lnTo>
                    <a:lnTo>
                      <a:pt x="1093" y="877"/>
                    </a:lnTo>
                    <a:lnTo>
                      <a:pt x="1093" y="875"/>
                    </a:lnTo>
                    <a:lnTo>
                      <a:pt x="1089" y="871"/>
                    </a:lnTo>
                    <a:lnTo>
                      <a:pt x="1089" y="868"/>
                    </a:lnTo>
                    <a:lnTo>
                      <a:pt x="1089" y="862"/>
                    </a:lnTo>
                    <a:lnTo>
                      <a:pt x="1093" y="858"/>
                    </a:lnTo>
                    <a:lnTo>
                      <a:pt x="1093" y="858"/>
                    </a:lnTo>
                    <a:lnTo>
                      <a:pt x="1093" y="857"/>
                    </a:lnTo>
                    <a:lnTo>
                      <a:pt x="1093" y="858"/>
                    </a:lnTo>
                    <a:lnTo>
                      <a:pt x="1093" y="858"/>
                    </a:lnTo>
                    <a:lnTo>
                      <a:pt x="1089" y="855"/>
                    </a:lnTo>
                    <a:lnTo>
                      <a:pt x="1088" y="849"/>
                    </a:lnTo>
                    <a:lnTo>
                      <a:pt x="1086" y="849"/>
                    </a:lnTo>
                    <a:lnTo>
                      <a:pt x="1084" y="847"/>
                    </a:lnTo>
                    <a:lnTo>
                      <a:pt x="1080" y="847"/>
                    </a:lnTo>
                    <a:close/>
                    <a:moveTo>
                      <a:pt x="1126" y="847"/>
                    </a:moveTo>
                    <a:lnTo>
                      <a:pt x="1124" y="847"/>
                    </a:lnTo>
                    <a:lnTo>
                      <a:pt x="1124" y="849"/>
                    </a:lnTo>
                    <a:lnTo>
                      <a:pt x="1124" y="849"/>
                    </a:lnTo>
                    <a:lnTo>
                      <a:pt x="1126" y="849"/>
                    </a:lnTo>
                    <a:lnTo>
                      <a:pt x="1126" y="849"/>
                    </a:lnTo>
                    <a:lnTo>
                      <a:pt x="1126" y="847"/>
                    </a:lnTo>
                    <a:lnTo>
                      <a:pt x="1126" y="847"/>
                    </a:lnTo>
                    <a:lnTo>
                      <a:pt x="1126" y="847"/>
                    </a:lnTo>
                    <a:close/>
                    <a:moveTo>
                      <a:pt x="1196" y="842"/>
                    </a:moveTo>
                    <a:lnTo>
                      <a:pt x="1196" y="842"/>
                    </a:lnTo>
                    <a:lnTo>
                      <a:pt x="1196" y="842"/>
                    </a:lnTo>
                    <a:lnTo>
                      <a:pt x="1196" y="844"/>
                    </a:lnTo>
                    <a:lnTo>
                      <a:pt x="1198" y="842"/>
                    </a:lnTo>
                    <a:lnTo>
                      <a:pt x="1198" y="842"/>
                    </a:lnTo>
                    <a:lnTo>
                      <a:pt x="1196" y="842"/>
                    </a:lnTo>
                    <a:close/>
                    <a:moveTo>
                      <a:pt x="1137" y="836"/>
                    </a:moveTo>
                    <a:lnTo>
                      <a:pt x="1137" y="838"/>
                    </a:lnTo>
                    <a:lnTo>
                      <a:pt x="1139" y="838"/>
                    </a:lnTo>
                    <a:lnTo>
                      <a:pt x="1137" y="836"/>
                    </a:lnTo>
                    <a:close/>
                    <a:moveTo>
                      <a:pt x="1018" y="805"/>
                    </a:moveTo>
                    <a:lnTo>
                      <a:pt x="1016" y="807"/>
                    </a:lnTo>
                    <a:lnTo>
                      <a:pt x="1016" y="809"/>
                    </a:lnTo>
                    <a:lnTo>
                      <a:pt x="1014" y="811"/>
                    </a:lnTo>
                    <a:lnTo>
                      <a:pt x="1016" y="811"/>
                    </a:lnTo>
                    <a:lnTo>
                      <a:pt x="1016" y="811"/>
                    </a:lnTo>
                    <a:lnTo>
                      <a:pt x="1020" y="811"/>
                    </a:lnTo>
                    <a:lnTo>
                      <a:pt x="1022" y="809"/>
                    </a:lnTo>
                    <a:lnTo>
                      <a:pt x="1022" y="807"/>
                    </a:lnTo>
                    <a:lnTo>
                      <a:pt x="1022" y="807"/>
                    </a:lnTo>
                    <a:lnTo>
                      <a:pt x="1022" y="805"/>
                    </a:lnTo>
                    <a:lnTo>
                      <a:pt x="1018" y="805"/>
                    </a:lnTo>
                    <a:close/>
                    <a:moveTo>
                      <a:pt x="849" y="774"/>
                    </a:moveTo>
                    <a:lnTo>
                      <a:pt x="845" y="776"/>
                    </a:lnTo>
                    <a:lnTo>
                      <a:pt x="847" y="776"/>
                    </a:lnTo>
                    <a:lnTo>
                      <a:pt x="849" y="776"/>
                    </a:lnTo>
                    <a:lnTo>
                      <a:pt x="849" y="774"/>
                    </a:lnTo>
                    <a:lnTo>
                      <a:pt x="849" y="774"/>
                    </a:lnTo>
                    <a:close/>
                    <a:moveTo>
                      <a:pt x="961" y="774"/>
                    </a:moveTo>
                    <a:lnTo>
                      <a:pt x="961" y="778"/>
                    </a:lnTo>
                    <a:lnTo>
                      <a:pt x="963" y="778"/>
                    </a:lnTo>
                    <a:lnTo>
                      <a:pt x="963" y="778"/>
                    </a:lnTo>
                    <a:lnTo>
                      <a:pt x="963" y="776"/>
                    </a:lnTo>
                    <a:lnTo>
                      <a:pt x="961" y="774"/>
                    </a:lnTo>
                    <a:close/>
                    <a:moveTo>
                      <a:pt x="1132" y="767"/>
                    </a:moveTo>
                    <a:lnTo>
                      <a:pt x="1130" y="768"/>
                    </a:lnTo>
                    <a:lnTo>
                      <a:pt x="1128" y="768"/>
                    </a:lnTo>
                    <a:lnTo>
                      <a:pt x="1130" y="770"/>
                    </a:lnTo>
                    <a:lnTo>
                      <a:pt x="1132" y="770"/>
                    </a:lnTo>
                    <a:lnTo>
                      <a:pt x="1134" y="770"/>
                    </a:lnTo>
                    <a:lnTo>
                      <a:pt x="1134" y="768"/>
                    </a:lnTo>
                    <a:lnTo>
                      <a:pt x="1134" y="767"/>
                    </a:lnTo>
                    <a:lnTo>
                      <a:pt x="1132" y="767"/>
                    </a:lnTo>
                    <a:close/>
                    <a:moveTo>
                      <a:pt x="1150" y="757"/>
                    </a:moveTo>
                    <a:lnTo>
                      <a:pt x="1148" y="759"/>
                    </a:lnTo>
                    <a:lnTo>
                      <a:pt x="1150" y="759"/>
                    </a:lnTo>
                    <a:lnTo>
                      <a:pt x="1150" y="757"/>
                    </a:lnTo>
                    <a:close/>
                    <a:moveTo>
                      <a:pt x="1018" y="732"/>
                    </a:moveTo>
                    <a:lnTo>
                      <a:pt x="1016" y="733"/>
                    </a:lnTo>
                    <a:lnTo>
                      <a:pt x="1012" y="735"/>
                    </a:lnTo>
                    <a:lnTo>
                      <a:pt x="1012" y="737"/>
                    </a:lnTo>
                    <a:lnTo>
                      <a:pt x="1012" y="737"/>
                    </a:lnTo>
                    <a:lnTo>
                      <a:pt x="1012" y="739"/>
                    </a:lnTo>
                    <a:lnTo>
                      <a:pt x="1014" y="739"/>
                    </a:lnTo>
                    <a:lnTo>
                      <a:pt x="1018" y="739"/>
                    </a:lnTo>
                    <a:lnTo>
                      <a:pt x="1020" y="737"/>
                    </a:lnTo>
                    <a:lnTo>
                      <a:pt x="1023" y="733"/>
                    </a:lnTo>
                    <a:lnTo>
                      <a:pt x="1022" y="733"/>
                    </a:lnTo>
                    <a:lnTo>
                      <a:pt x="1022" y="732"/>
                    </a:lnTo>
                    <a:lnTo>
                      <a:pt x="1018" y="732"/>
                    </a:lnTo>
                    <a:close/>
                    <a:moveTo>
                      <a:pt x="1097" y="730"/>
                    </a:moveTo>
                    <a:lnTo>
                      <a:pt x="1095" y="730"/>
                    </a:lnTo>
                    <a:lnTo>
                      <a:pt x="1082" y="737"/>
                    </a:lnTo>
                    <a:lnTo>
                      <a:pt x="1078" y="743"/>
                    </a:lnTo>
                    <a:lnTo>
                      <a:pt x="1077" y="750"/>
                    </a:lnTo>
                    <a:lnTo>
                      <a:pt x="1080" y="761"/>
                    </a:lnTo>
                    <a:lnTo>
                      <a:pt x="1080" y="763"/>
                    </a:lnTo>
                    <a:lnTo>
                      <a:pt x="1080" y="763"/>
                    </a:lnTo>
                    <a:lnTo>
                      <a:pt x="1075" y="768"/>
                    </a:lnTo>
                    <a:lnTo>
                      <a:pt x="1073" y="768"/>
                    </a:lnTo>
                    <a:lnTo>
                      <a:pt x="1066" y="770"/>
                    </a:lnTo>
                    <a:lnTo>
                      <a:pt x="1064" y="770"/>
                    </a:lnTo>
                    <a:lnTo>
                      <a:pt x="1064" y="772"/>
                    </a:lnTo>
                    <a:lnTo>
                      <a:pt x="1066" y="772"/>
                    </a:lnTo>
                    <a:lnTo>
                      <a:pt x="1066" y="774"/>
                    </a:lnTo>
                    <a:lnTo>
                      <a:pt x="1073" y="768"/>
                    </a:lnTo>
                    <a:lnTo>
                      <a:pt x="1075" y="768"/>
                    </a:lnTo>
                    <a:lnTo>
                      <a:pt x="1080" y="763"/>
                    </a:lnTo>
                    <a:lnTo>
                      <a:pt x="1080" y="763"/>
                    </a:lnTo>
                    <a:lnTo>
                      <a:pt x="1082" y="761"/>
                    </a:lnTo>
                    <a:lnTo>
                      <a:pt x="1082" y="761"/>
                    </a:lnTo>
                    <a:lnTo>
                      <a:pt x="1086" y="754"/>
                    </a:lnTo>
                    <a:lnTo>
                      <a:pt x="1088" y="748"/>
                    </a:lnTo>
                    <a:lnTo>
                      <a:pt x="1093" y="743"/>
                    </a:lnTo>
                    <a:lnTo>
                      <a:pt x="1099" y="737"/>
                    </a:lnTo>
                    <a:lnTo>
                      <a:pt x="1099" y="735"/>
                    </a:lnTo>
                    <a:lnTo>
                      <a:pt x="1099" y="735"/>
                    </a:lnTo>
                    <a:lnTo>
                      <a:pt x="1099" y="732"/>
                    </a:lnTo>
                    <a:lnTo>
                      <a:pt x="1099" y="730"/>
                    </a:lnTo>
                    <a:lnTo>
                      <a:pt x="1097" y="730"/>
                    </a:lnTo>
                    <a:close/>
                    <a:moveTo>
                      <a:pt x="1082" y="710"/>
                    </a:moveTo>
                    <a:lnTo>
                      <a:pt x="1078" y="710"/>
                    </a:lnTo>
                    <a:lnTo>
                      <a:pt x="1077" y="711"/>
                    </a:lnTo>
                    <a:lnTo>
                      <a:pt x="1077" y="715"/>
                    </a:lnTo>
                    <a:lnTo>
                      <a:pt x="1075" y="719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73" y="724"/>
                    </a:lnTo>
                    <a:lnTo>
                      <a:pt x="1073" y="724"/>
                    </a:lnTo>
                    <a:lnTo>
                      <a:pt x="1073" y="724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82" y="719"/>
                    </a:lnTo>
                    <a:lnTo>
                      <a:pt x="1086" y="711"/>
                    </a:lnTo>
                    <a:lnTo>
                      <a:pt x="1086" y="711"/>
                    </a:lnTo>
                    <a:lnTo>
                      <a:pt x="1086" y="710"/>
                    </a:lnTo>
                    <a:lnTo>
                      <a:pt x="1084" y="710"/>
                    </a:lnTo>
                    <a:lnTo>
                      <a:pt x="1082" y="710"/>
                    </a:lnTo>
                    <a:close/>
                    <a:moveTo>
                      <a:pt x="573" y="699"/>
                    </a:moveTo>
                    <a:lnTo>
                      <a:pt x="573" y="702"/>
                    </a:lnTo>
                    <a:lnTo>
                      <a:pt x="573" y="702"/>
                    </a:lnTo>
                    <a:lnTo>
                      <a:pt x="573" y="704"/>
                    </a:lnTo>
                    <a:lnTo>
                      <a:pt x="575" y="702"/>
                    </a:lnTo>
                    <a:lnTo>
                      <a:pt x="575" y="700"/>
                    </a:lnTo>
                    <a:lnTo>
                      <a:pt x="573" y="699"/>
                    </a:lnTo>
                    <a:close/>
                    <a:moveTo>
                      <a:pt x="564" y="697"/>
                    </a:moveTo>
                    <a:lnTo>
                      <a:pt x="562" y="699"/>
                    </a:lnTo>
                    <a:lnTo>
                      <a:pt x="562" y="700"/>
                    </a:lnTo>
                    <a:lnTo>
                      <a:pt x="562" y="700"/>
                    </a:lnTo>
                    <a:lnTo>
                      <a:pt x="562" y="702"/>
                    </a:lnTo>
                    <a:lnTo>
                      <a:pt x="561" y="704"/>
                    </a:lnTo>
                    <a:lnTo>
                      <a:pt x="559" y="708"/>
                    </a:lnTo>
                    <a:lnTo>
                      <a:pt x="559" y="711"/>
                    </a:lnTo>
                    <a:lnTo>
                      <a:pt x="562" y="715"/>
                    </a:lnTo>
                    <a:lnTo>
                      <a:pt x="564" y="719"/>
                    </a:lnTo>
                    <a:lnTo>
                      <a:pt x="566" y="719"/>
                    </a:lnTo>
                    <a:lnTo>
                      <a:pt x="568" y="719"/>
                    </a:lnTo>
                    <a:lnTo>
                      <a:pt x="568" y="719"/>
                    </a:lnTo>
                    <a:lnTo>
                      <a:pt x="568" y="717"/>
                    </a:lnTo>
                    <a:lnTo>
                      <a:pt x="562" y="702"/>
                    </a:lnTo>
                    <a:lnTo>
                      <a:pt x="562" y="702"/>
                    </a:lnTo>
                    <a:lnTo>
                      <a:pt x="562" y="700"/>
                    </a:lnTo>
                    <a:lnTo>
                      <a:pt x="564" y="699"/>
                    </a:lnTo>
                    <a:lnTo>
                      <a:pt x="564" y="697"/>
                    </a:lnTo>
                    <a:lnTo>
                      <a:pt x="564" y="697"/>
                    </a:lnTo>
                    <a:close/>
                    <a:moveTo>
                      <a:pt x="937" y="682"/>
                    </a:moveTo>
                    <a:lnTo>
                      <a:pt x="937" y="682"/>
                    </a:lnTo>
                    <a:lnTo>
                      <a:pt x="937" y="682"/>
                    </a:lnTo>
                    <a:lnTo>
                      <a:pt x="937" y="686"/>
                    </a:lnTo>
                    <a:lnTo>
                      <a:pt x="939" y="686"/>
                    </a:lnTo>
                    <a:lnTo>
                      <a:pt x="939" y="686"/>
                    </a:lnTo>
                    <a:lnTo>
                      <a:pt x="939" y="684"/>
                    </a:lnTo>
                    <a:lnTo>
                      <a:pt x="939" y="682"/>
                    </a:lnTo>
                    <a:lnTo>
                      <a:pt x="937" y="682"/>
                    </a:lnTo>
                    <a:close/>
                    <a:moveTo>
                      <a:pt x="996" y="660"/>
                    </a:moveTo>
                    <a:lnTo>
                      <a:pt x="992" y="660"/>
                    </a:lnTo>
                    <a:lnTo>
                      <a:pt x="981" y="667"/>
                    </a:lnTo>
                    <a:lnTo>
                      <a:pt x="968" y="675"/>
                    </a:lnTo>
                    <a:lnTo>
                      <a:pt x="965" y="678"/>
                    </a:lnTo>
                    <a:lnTo>
                      <a:pt x="963" y="682"/>
                    </a:lnTo>
                    <a:lnTo>
                      <a:pt x="963" y="682"/>
                    </a:lnTo>
                    <a:lnTo>
                      <a:pt x="963" y="684"/>
                    </a:lnTo>
                    <a:lnTo>
                      <a:pt x="965" y="684"/>
                    </a:lnTo>
                    <a:lnTo>
                      <a:pt x="966" y="684"/>
                    </a:lnTo>
                    <a:lnTo>
                      <a:pt x="968" y="682"/>
                    </a:lnTo>
                    <a:lnTo>
                      <a:pt x="972" y="680"/>
                    </a:lnTo>
                    <a:lnTo>
                      <a:pt x="976" y="676"/>
                    </a:lnTo>
                    <a:lnTo>
                      <a:pt x="983" y="673"/>
                    </a:lnTo>
                    <a:lnTo>
                      <a:pt x="988" y="673"/>
                    </a:lnTo>
                    <a:lnTo>
                      <a:pt x="996" y="673"/>
                    </a:lnTo>
                    <a:lnTo>
                      <a:pt x="996" y="675"/>
                    </a:lnTo>
                    <a:lnTo>
                      <a:pt x="1010" y="673"/>
                    </a:lnTo>
                    <a:lnTo>
                      <a:pt x="1012" y="671"/>
                    </a:lnTo>
                    <a:lnTo>
                      <a:pt x="1012" y="671"/>
                    </a:lnTo>
                    <a:lnTo>
                      <a:pt x="1010" y="669"/>
                    </a:lnTo>
                    <a:lnTo>
                      <a:pt x="1010" y="667"/>
                    </a:lnTo>
                    <a:lnTo>
                      <a:pt x="1005" y="667"/>
                    </a:lnTo>
                    <a:lnTo>
                      <a:pt x="1001" y="664"/>
                    </a:lnTo>
                    <a:lnTo>
                      <a:pt x="998" y="662"/>
                    </a:lnTo>
                    <a:lnTo>
                      <a:pt x="996" y="660"/>
                    </a:lnTo>
                    <a:close/>
                    <a:moveTo>
                      <a:pt x="550" y="660"/>
                    </a:moveTo>
                    <a:lnTo>
                      <a:pt x="548" y="660"/>
                    </a:lnTo>
                    <a:lnTo>
                      <a:pt x="548" y="662"/>
                    </a:lnTo>
                    <a:lnTo>
                      <a:pt x="550" y="660"/>
                    </a:lnTo>
                    <a:lnTo>
                      <a:pt x="550" y="660"/>
                    </a:lnTo>
                    <a:close/>
                    <a:moveTo>
                      <a:pt x="1167" y="654"/>
                    </a:moveTo>
                    <a:lnTo>
                      <a:pt x="1165" y="658"/>
                    </a:lnTo>
                    <a:lnTo>
                      <a:pt x="1165" y="658"/>
                    </a:lnTo>
                    <a:lnTo>
                      <a:pt x="1159" y="664"/>
                    </a:lnTo>
                    <a:lnTo>
                      <a:pt x="1159" y="665"/>
                    </a:lnTo>
                    <a:lnTo>
                      <a:pt x="1159" y="665"/>
                    </a:lnTo>
                    <a:lnTo>
                      <a:pt x="1165" y="660"/>
                    </a:lnTo>
                    <a:lnTo>
                      <a:pt x="1165" y="658"/>
                    </a:lnTo>
                    <a:lnTo>
                      <a:pt x="1167" y="656"/>
                    </a:lnTo>
                    <a:lnTo>
                      <a:pt x="1167" y="654"/>
                    </a:lnTo>
                    <a:close/>
                    <a:moveTo>
                      <a:pt x="561" y="623"/>
                    </a:moveTo>
                    <a:lnTo>
                      <a:pt x="559" y="625"/>
                    </a:lnTo>
                    <a:lnTo>
                      <a:pt x="559" y="625"/>
                    </a:lnTo>
                    <a:lnTo>
                      <a:pt x="562" y="627"/>
                    </a:lnTo>
                    <a:lnTo>
                      <a:pt x="562" y="629"/>
                    </a:lnTo>
                    <a:lnTo>
                      <a:pt x="562" y="629"/>
                    </a:lnTo>
                    <a:lnTo>
                      <a:pt x="562" y="627"/>
                    </a:lnTo>
                    <a:lnTo>
                      <a:pt x="562" y="627"/>
                    </a:lnTo>
                    <a:lnTo>
                      <a:pt x="562" y="625"/>
                    </a:lnTo>
                    <a:lnTo>
                      <a:pt x="561" y="625"/>
                    </a:lnTo>
                    <a:lnTo>
                      <a:pt x="561" y="623"/>
                    </a:lnTo>
                    <a:close/>
                    <a:moveTo>
                      <a:pt x="904" y="616"/>
                    </a:moveTo>
                    <a:lnTo>
                      <a:pt x="904" y="618"/>
                    </a:lnTo>
                    <a:lnTo>
                      <a:pt x="906" y="618"/>
                    </a:lnTo>
                    <a:lnTo>
                      <a:pt x="904" y="616"/>
                    </a:lnTo>
                    <a:close/>
                    <a:moveTo>
                      <a:pt x="564" y="596"/>
                    </a:moveTo>
                    <a:lnTo>
                      <a:pt x="564" y="599"/>
                    </a:lnTo>
                    <a:lnTo>
                      <a:pt x="564" y="599"/>
                    </a:lnTo>
                    <a:lnTo>
                      <a:pt x="564" y="599"/>
                    </a:lnTo>
                    <a:lnTo>
                      <a:pt x="564" y="597"/>
                    </a:lnTo>
                    <a:lnTo>
                      <a:pt x="564" y="596"/>
                    </a:lnTo>
                    <a:close/>
                    <a:moveTo>
                      <a:pt x="814" y="592"/>
                    </a:moveTo>
                    <a:lnTo>
                      <a:pt x="814" y="592"/>
                    </a:lnTo>
                    <a:lnTo>
                      <a:pt x="812" y="594"/>
                    </a:lnTo>
                    <a:lnTo>
                      <a:pt x="814" y="592"/>
                    </a:lnTo>
                    <a:lnTo>
                      <a:pt x="814" y="592"/>
                    </a:lnTo>
                    <a:close/>
                    <a:moveTo>
                      <a:pt x="1159" y="585"/>
                    </a:moveTo>
                    <a:lnTo>
                      <a:pt x="1159" y="585"/>
                    </a:lnTo>
                    <a:lnTo>
                      <a:pt x="1159" y="586"/>
                    </a:lnTo>
                    <a:lnTo>
                      <a:pt x="1159" y="585"/>
                    </a:lnTo>
                    <a:close/>
                    <a:moveTo>
                      <a:pt x="1023" y="583"/>
                    </a:moveTo>
                    <a:lnTo>
                      <a:pt x="1022" y="585"/>
                    </a:lnTo>
                    <a:lnTo>
                      <a:pt x="1023" y="585"/>
                    </a:lnTo>
                    <a:lnTo>
                      <a:pt x="1023" y="583"/>
                    </a:lnTo>
                    <a:close/>
                    <a:moveTo>
                      <a:pt x="1222" y="577"/>
                    </a:moveTo>
                    <a:lnTo>
                      <a:pt x="1220" y="577"/>
                    </a:lnTo>
                    <a:lnTo>
                      <a:pt x="1218" y="579"/>
                    </a:lnTo>
                    <a:lnTo>
                      <a:pt x="1218" y="581"/>
                    </a:lnTo>
                    <a:lnTo>
                      <a:pt x="1218" y="583"/>
                    </a:lnTo>
                    <a:lnTo>
                      <a:pt x="1220" y="585"/>
                    </a:lnTo>
                    <a:lnTo>
                      <a:pt x="1224" y="586"/>
                    </a:lnTo>
                    <a:lnTo>
                      <a:pt x="1225" y="588"/>
                    </a:lnTo>
                    <a:lnTo>
                      <a:pt x="1227" y="586"/>
                    </a:lnTo>
                    <a:lnTo>
                      <a:pt x="1225" y="583"/>
                    </a:lnTo>
                    <a:lnTo>
                      <a:pt x="1225" y="579"/>
                    </a:lnTo>
                    <a:lnTo>
                      <a:pt x="1224" y="579"/>
                    </a:lnTo>
                    <a:lnTo>
                      <a:pt x="1222" y="577"/>
                    </a:lnTo>
                    <a:close/>
                    <a:moveTo>
                      <a:pt x="880" y="568"/>
                    </a:moveTo>
                    <a:lnTo>
                      <a:pt x="882" y="570"/>
                    </a:lnTo>
                    <a:lnTo>
                      <a:pt x="882" y="570"/>
                    </a:lnTo>
                    <a:lnTo>
                      <a:pt x="882" y="570"/>
                    </a:lnTo>
                    <a:lnTo>
                      <a:pt x="880" y="568"/>
                    </a:lnTo>
                    <a:close/>
                    <a:moveTo>
                      <a:pt x="1203" y="564"/>
                    </a:moveTo>
                    <a:lnTo>
                      <a:pt x="1201" y="566"/>
                    </a:lnTo>
                    <a:lnTo>
                      <a:pt x="1201" y="566"/>
                    </a:lnTo>
                    <a:lnTo>
                      <a:pt x="1203" y="568"/>
                    </a:lnTo>
                    <a:lnTo>
                      <a:pt x="1203" y="566"/>
                    </a:lnTo>
                    <a:lnTo>
                      <a:pt x="1203" y="564"/>
                    </a:lnTo>
                    <a:close/>
                    <a:moveTo>
                      <a:pt x="1179" y="548"/>
                    </a:moveTo>
                    <a:lnTo>
                      <a:pt x="1176" y="548"/>
                    </a:lnTo>
                    <a:lnTo>
                      <a:pt x="1170" y="550"/>
                    </a:lnTo>
                    <a:lnTo>
                      <a:pt x="1167" y="553"/>
                    </a:lnTo>
                    <a:lnTo>
                      <a:pt x="1163" y="555"/>
                    </a:lnTo>
                    <a:lnTo>
                      <a:pt x="1163" y="559"/>
                    </a:lnTo>
                    <a:lnTo>
                      <a:pt x="1165" y="564"/>
                    </a:lnTo>
                    <a:lnTo>
                      <a:pt x="1168" y="568"/>
                    </a:lnTo>
                    <a:lnTo>
                      <a:pt x="1172" y="570"/>
                    </a:lnTo>
                    <a:lnTo>
                      <a:pt x="1174" y="570"/>
                    </a:lnTo>
                    <a:lnTo>
                      <a:pt x="1178" y="566"/>
                    </a:lnTo>
                    <a:lnTo>
                      <a:pt x="1178" y="563"/>
                    </a:lnTo>
                    <a:lnTo>
                      <a:pt x="1179" y="557"/>
                    </a:lnTo>
                    <a:lnTo>
                      <a:pt x="1179" y="553"/>
                    </a:lnTo>
                    <a:lnTo>
                      <a:pt x="1183" y="550"/>
                    </a:lnTo>
                    <a:lnTo>
                      <a:pt x="1181" y="548"/>
                    </a:lnTo>
                    <a:lnTo>
                      <a:pt x="1179" y="548"/>
                    </a:lnTo>
                    <a:close/>
                    <a:moveTo>
                      <a:pt x="941" y="537"/>
                    </a:moveTo>
                    <a:lnTo>
                      <a:pt x="939" y="537"/>
                    </a:lnTo>
                    <a:lnTo>
                      <a:pt x="939" y="541"/>
                    </a:lnTo>
                    <a:lnTo>
                      <a:pt x="943" y="553"/>
                    </a:lnTo>
                    <a:lnTo>
                      <a:pt x="943" y="559"/>
                    </a:lnTo>
                    <a:lnTo>
                      <a:pt x="943" y="563"/>
                    </a:lnTo>
                    <a:lnTo>
                      <a:pt x="941" y="564"/>
                    </a:lnTo>
                    <a:lnTo>
                      <a:pt x="939" y="566"/>
                    </a:lnTo>
                    <a:lnTo>
                      <a:pt x="935" y="566"/>
                    </a:lnTo>
                    <a:lnTo>
                      <a:pt x="933" y="566"/>
                    </a:lnTo>
                    <a:lnTo>
                      <a:pt x="930" y="566"/>
                    </a:lnTo>
                    <a:lnTo>
                      <a:pt x="926" y="568"/>
                    </a:lnTo>
                    <a:lnTo>
                      <a:pt x="922" y="572"/>
                    </a:lnTo>
                    <a:lnTo>
                      <a:pt x="917" y="575"/>
                    </a:lnTo>
                    <a:lnTo>
                      <a:pt x="913" y="581"/>
                    </a:lnTo>
                    <a:lnTo>
                      <a:pt x="909" y="583"/>
                    </a:lnTo>
                    <a:lnTo>
                      <a:pt x="906" y="583"/>
                    </a:lnTo>
                    <a:lnTo>
                      <a:pt x="902" y="581"/>
                    </a:lnTo>
                    <a:lnTo>
                      <a:pt x="898" y="579"/>
                    </a:lnTo>
                    <a:lnTo>
                      <a:pt x="897" y="579"/>
                    </a:lnTo>
                    <a:lnTo>
                      <a:pt x="897" y="581"/>
                    </a:lnTo>
                    <a:lnTo>
                      <a:pt x="895" y="581"/>
                    </a:lnTo>
                    <a:lnTo>
                      <a:pt x="895" y="581"/>
                    </a:lnTo>
                    <a:lnTo>
                      <a:pt x="902" y="590"/>
                    </a:lnTo>
                    <a:lnTo>
                      <a:pt x="906" y="594"/>
                    </a:lnTo>
                    <a:lnTo>
                      <a:pt x="911" y="596"/>
                    </a:lnTo>
                    <a:lnTo>
                      <a:pt x="917" y="596"/>
                    </a:lnTo>
                    <a:lnTo>
                      <a:pt x="926" y="594"/>
                    </a:lnTo>
                    <a:lnTo>
                      <a:pt x="937" y="592"/>
                    </a:lnTo>
                    <a:lnTo>
                      <a:pt x="941" y="592"/>
                    </a:lnTo>
                    <a:lnTo>
                      <a:pt x="944" y="588"/>
                    </a:lnTo>
                    <a:lnTo>
                      <a:pt x="948" y="586"/>
                    </a:lnTo>
                    <a:lnTo>
                      <a:pt x="952" y="583"/>
                    </a:lnTo>
                    <a:lnTo>
                      <a:pt x="955" y="581"/>
                    </a:lnTo>
                    <a:lnTo>
                      <a:pt x="959" y="581"/>
                    </a:lnTo>
                    <a:lnTo>
                      <a:pt x="963" y="581"/>
                    </a:lnTo>
                    <a:lnTo>
                      <a:pt x="966" y="581"/>
                    </a:lnTo>
                    <a:lnTo>
                      <a:pt x="968" y="581"/>
                    </a:lnTo>
                    <a:lnTo>
                      <a:pt x="976" y="577"/>
                    </a:lnTo>
                    <a:lnTo>
                      <a:pt x="985" y="572"/>
                    </a:lnTo>
                    <a:lnTo>
                      <a:pt x="994" y="568"/>
                    </a:lnTo>
                    <a:lnTo>
                      <a:pt x="1003" y="561"/>
                    </a:lnTo>
                    <a:lnTo>
                      <a:pt x="1014" y="555"/>
                    </a:lnTo>
                    <a:lnTo>
                      <a:pt x="1020" y="553"/>
                    </a:lnTo>
                    <a:lnTo>
                      <a:pt x="1025" y="550"/>
                    </a:lnTo>
                    <a:lnTo>
                      <a:pt x="1027" y="548"/>
                    </a:lnTo>
                    <a:lnTo>
                      <a:pt x="1029" y="544"/>
                    </a:lnTo>
                    <a:lnTo>
                      <a:pt x="1031" y="544"/>
                    </a:lnTo>
                    <a:lnTo>
                      <a:pt x="1031" y="542"/>
                    </a:lnTo>
                    <a:lnTo>
                      <a:pt x="1031" y="542"/>
                    </a:lnTo>
                    <a:lnTo>
                      <a:pt x="1031" y="542"/>
                    </a:lnTo>
                    <a:lnTo>
                      <a:pt x="1031" y="544"/>
                    </a:lnTo>
                    <a:lnTo>
                      <a:pt x="1029" y="544"/>
                    </a:lnTo>
                    <a:lnTo>
                      <a:pt x="1025" y="544"/>
                    </a:lnTo>
                    <a:lnTo>
                      <a:pt x="1020" y="544"/>
                    </a:lnTo>
                    <a:lnTo>
                      <a:pt x="1010" y="546"/>
                    </a:lnTo>
                    <a:lnTo>
                      <a:pt x="1001" y="548"/>
                    </a:lnTo>
                    <a:lnTo>
                      <a:pt x="994" y="553"/>
                    </a:lnTo>
                    <a:lnTo>
                      <a:pt x="987" y="559"/>
                    </a:lnTo>
                    <a:lnTo>
                      <a:pt x="977" y="563"/>
                    </a:lnTo>
                    <a:lnTo>
                      <a:pt x="968" y="563"/>
                    </a:lnTo>
                    <a:lnTo>
                      <a:pt x="965" y="561"/>
                    </a:lnTo>
                    <a:lnTo>
                      <a:pt x="961" y="559"/>
                    </a:lnTo>
                    <a:lnTo>
                      <a:pt x="957" y="557"/>
                    </a:lnTo>
                    <a:lnTo>
                      <a:pt x="954" y="550"/>
                    </a:lnTo>
                    <a:lnTo>
                      <a:pt x="948" y="542"/>
                    </a:lnTo>
                    <a:lnTo>
                      <a:pt x="943" y="537"/>
                    </a:lnTo>
                    <a:lnTo>
                      <a:pt x="943" y="537"/>
                    </a:lnTo>
                    <a:lnTo>
                      <a:pt x="941" y="537"/>
                    </a:lnTo>
                    <a:close/>
                    <a:moveTo>
                      <a:pt x="1277" y="528"/>
                    </a:moveTo>
                    <a:lnTo>
                      <a:pt x="1277" y="528"/>
                    </a:lnTo>
                    <a:lnTo>
                      <a:pt x="1275" y="528"/>
                    </a:lnTo>
                    <a:lnTo>
                      <a:pt x="1275" y="531"/>
                    </a:lnTo>
                    <a:lnTo>
                      <a:pt x="1275" y="531"/>
                    </a:lnTo>
                    <a:lnTo>
                      <a:pt x="1277" y="535"/>
                    </a:lnTo>
                    <a:lnTo>
                      <a:pt x="1279" y="535"/>
                    </a:lnTo>
                    <a:lnTo>
                      <a:pt x="1282" y="535"/>
                    </a:lnTo>
                    <a:lnTo>
                      <a:pt x="1286" y="533"/>
                    </a:lnTo>
                    <a:lnTo>
                      <a:pt x="1286" y="533"/>
                    </a:lnTo>
                    <a:lnTo>
                      <a:pt x="1288" y="535"/>
                    </a:lnTo>
                    <a:lnTo>
                      <a:pt x="1290" y="537"/>
                    </a:lnTo>
                    <a:lnTo>
                      <a:pt x="1295" y="537"/>
                    </a:lnTo>
                    <a:lnTo>
                      <a:pt x="1295" y="539"/>
                    </a:lnTo>
                    <a:lnTo>
                      <a:pt x="1295" y="539"/>
                    </a:lnTo>
                    <a:lnTo>
                      <a:pt x="1295" y="537"/>
                    </a:lnTo>
                    <a:lnTo>
                      <a:pt x="1295" y="537"/>
                    </a:lnTo>
                    <a:lnTo>
                      <a:pt x="1291" y="535"/>
                    </a:lnTo>
                    <a:lnTo>
                      <a:pt x="1288" y="535"/>
                    </a:lnTo>
                    <a:lnTo>
                      <a:pt x="1286" y="533"/>
                    </a:lnTo>
                    <a:lnTo>
                      <a:pt x="1286" y="533"/>
                    </a:lnTo>
                    <a:lnTo>
                      <a:pt x="1284" y="531"/>
                    </a:lnTo>
                    <a:lnTo>
                      <a:pt x="1280" y="529"/>
                    </a:lnTo>
                    <a:lnTo>
                      <a:pt x="1277" y="528"/>
                    </a:lnTo>
                    <a:close/>
                    <a:moveTo>
                      <a:pt x="1233" y="513"/>
                    </a:moveTo>
                    <a:lnTo>
                      <a:pt x="1231" y="513"/>
                    </a:lnTo>
                    <a:lnTo>
                      <a:pt x="1231" y="513"/>
                    </a:lnTo>
                    <a:lnTo>
                      <a:pt x="1233" y="515"/>
                    </a:lnTo>
                    <a:lnTo>
                      <a:pt x="1233" y="515"/>
                    </a:lnTo>
                    <a:lnTo>
                      <a:pt x="1235" y="513"/>
                    </a:lnTo>
                    <a:lnTo>
                      <a:pt x="1233" y="513"/>
                    </a:lnTo>
                    <a:lnTo>
                      <a:pt x="1233" y="513"/>
                    </a:lnTo>
                    <a:close/>
                    <a:moveTo>
                      <a:pt x="1089" y="504"/>
                    </a:moveTo>
                    <a:lnTo>
                      <a:pt x="1089" y="504"/>
                    </a:lnTo>
                    <a:lnTo>
                      <a:pt x="1088" y="506"/>
                    </a:lnTo>
                    <a:lnTo>
                      <a:pt x="1088" y="507"/>
                    </a:lnTo>
                    <a:lnTo>
                      <a:pt x="1089" y="507"/>
                    </a:lnTo>
                    <a:lnTo>
                      <a:pt x="1089" y="507"/>
                    </a:lnTo>
                    <a:lnTo>
                      <a:pt x="1091" y="507"/>
                    </a:lnTo>
                    <a:lnTo>
                      <a:pt x="1091" y="506"/>
                    </a:lnTo>
                    <a:lnTo>
                      <a:pt x="1089" y="504"/>
                    </a:lnTo>
                    <a:close/>
                    <a:moveTo>
                      <a:pt x="1073" y="498"/>
                    </a:moveTo>
                    <a:lnTo>
                      <a:pt x="1071" y="498"/>
                    </a:lnTo>
                    <a:lnTo>
                      <a:pt x="1071" y="498"/>
                    </a:lnTo>
                    <a:lnTo>
                      <a:pt x="1071" y="500"/>
                    </a:lnTo>
                    <a:lnTo>
                      <a:pt x="1073" y="500"/>
                    </a:lnTo>
                    <a:lnTo>
                      <a:pt x="1075" y="500"/>
                    </a:lnTo>
                    <a:lnTo>
                      <a:pt x="1075" y="498"/>
                    </a:lnTo>
                    <a:lnTo>
                      <a:pt x="1073" y="498"/>
                    </a:lnTo>
                    <a:close/>
                    <a:moveTo>
                      <a:pt x="1394" y="493"/>
                    </a:moveTo>
                    <a:lnTo>
                      <a:pt x="1394" y="493"/>
                    </a:lnTo>
                    <a:lnTo>
                      <a:pt x="1392" y="495"/>
                    </a:lnTo>
                    <a:lnTo>
                      <a:pt x="1392" y="496"/>
                    </a:lnTo>
                    <a:lnTo>
                      <a:pt x="1394" y="502"/>
                    </a:lnTo>
                    <a:lnTo>
                      <a:pt x="1396" y="507"/>
                    </a:lnTo>
                    <a:lnTo>
                      <a:pt x="1400" y="511"/>
                    </a:lnTo>
                    <a:lnTo>
                      <a:pt x="1403" y="513"/>
                    </a:lnTo>
                    <a:lnTo>
                      <a:pt x="1407" y="513"/>
                    </a:lnTo>
                    <a:lnTo>
                      <a:pt x="1407" y="513"/>
                    </a:lnTo>
                    <a:lnTo>
                      <a:pt x="1407" y="513"/>
                    </a:lnTo>
                    <a:lnTo>
                      <a:pt x="1409" y="511"/>
                    </a:lnTo>
                    <a:lnTo>
                      <a:pt x="1409" y="511"/>
                    </a:lnTo>
                    <a:lnTo>
                      <a:pt x="1405" y="504"/>
                    </a:lnTo>
                    <a:lnTo>
                      <a:pt x="1400" y="498"/>
                    </a:lnTo>
                    <a:lnTo>
                      <a:pt x="1396" y="493"/>
                    </a:lnTo>
                    <a:lnTo>
                      <a:pt x="1394" y="493"/>
                    </a:lnTo>
                    <a:close/>
                    <a:moveTo>
                      <a:pt x="913" y="489"/>
                    </a:moveTo>
                    <a:lnTo>
                      <a:pt x="911" y="489"/>
                    </a:lnTo>
                    <a:lnTo>
                      <a:pt x="909" y="489"/>
                    </a:lnTo>
                    <a:lnTo>
                      <a:pt x="909" y="489"/>
                    </a:lnTo>
                    <a:lnTo>
                      <a:pt x="908" y="491"/>
                    </a:lnTo>
                    <a:lnTo>
                      <a:pt x="908" y="493"/>
                    </a:lnTo>
                    <a:lnTo>
                      <a:pt x="909" y="496"/>
                    </a:lnTo>
                    <a:lnTo>
                      <a:pt x="911" y="498"/>
                    </a:lnTo>
                    <a:lnTo>
                      <a:pt x="913" y="502"/>
                    </a:lnTo>
                    <a:lnTo>
                      <a:pt x="919" y="502"/>
                    </a:lnTo>
                    <a:lnTo>
                      <a:pt x="919" y="502"/>
                    </a:lnTo>
                    <a:lnTo>
                      <a:pt x="921" y="500"/>
                    </a:lnTo>
                    <a:lnTo>
                      <a:pt x="917" y="495"/>
                    </a:lnTo>
                    <a:lnTo>
                      <a:pt x="915" y="489"/>
                    </a:lnTo>
                    <a:lnTo>
                      <a:pt x="913" y="489"/>
                    </a:lnTo>
                    <a:close/>
                    <a:moveTo>
                      <a:pt x="1051" y="474"/>
                    </a:moveTo>
                    <a:lnTo>
                      <a:pt x="1051" y="474"/>
                    </a:lnTo>
                    <a:lnTo>
                      <a:pt x="1051" y="474"/>
                    </a:lnTo>
                    <a:lnTo>
                      <a:pt x="1049" y="476"/>
                    </a:lnTo>
                    <a:lnTo>
                      <a:pt x="1051" y="478"/>
                    </a:lnTo>
                    <a:lnTo>
                      <a:pt x="1051" y="478"/>
                    </a:lnTo>
                    <a:lnTo>
                      <a:pt x="1053" y="476"/>
                    </a:lnTo>
                    <a:lnTo>
                      <a:pt x="1053" y="476"/>
                    </a:lnTo>
                    <a:lnTo>
                      <a:pt x="1051" y="474"/>
                    </a:lnTo>
                    <a:close/>
                    <a:moveTo>
                      <a:pt x="937" y="430"/>
                    </a:moveTo>
                    <a:lnTo>
                      <a:pt x="937" y="430"/>
                    </a:lnTo>
                    <a:lnTo>
                      <a:pt x="935" y="432"/>
                    </a:lnTo>
                    <a:lnTo>
                      <a:pt x="935" y="434"/>
                    </a:lnTo>
                    <a:lnTo>
                      <a:pt x="935" y="434"/>
                    </a:lnTo>
                    <a:lnTo>
                      <a:pt x="935" y="436"/>
                    </a:lnTo>
                    <a:lnTo>
                      <a:pt x="933" y="436"/>
                    </a:lnTo>
                    <a:lnTo>
                      <a:pt x="933" y="438"/>
                    </a:lnTo>
                    <a:lnTo>
                      <a:pt x="935" y="438"/>
                    </a:lnTo>
                    <a:lnTo>
                      <a:pt x="935" y="436"/>
                    </a:lnTo>
                    <a:lnTo>
                      <a:pt x="935" y="434"/>
                    </a:lnTo>
                    <a:lnTo>
                      <a:pt x="935" y="434"/>
                    </a:lnTo>
                    <a:lnTo>
                      <a:pt x="939" y="432"/>
                    </a:lnTo>
                    <a:lnTo>
                      <a:pt x="939" y="430"/>
                    </a:lnTo>
                    <a:lnTo>
                      <a:pt x="937" y="430"/>
                    </a:lnTo>
                    <a:close/>
                    <a:moveTo>
                      <a:pt x="1064" y="430"/>
                    </a:moveTo>
                    <a:lnTo>
                      <a:pt x="1064" y="430"/>
                    </a:lnTo>
                    <a:lnTo>
                      <a:pt x="1064" y="430"/>
                    </a:lnTo>
                    <a:lnTo>
                      <a:pt x="1064" y="430"/>
                    </a:lnTo>
                    <a:close/>
                    <a:moveTo>
                      <a:pt x="1034" y="405"/>
                    </a:moveTo>
                    <a:lnTo>
                      <a:pt x="1034" y="406"/>
                    </a:lnTo>
                    <a:lnTo>
                      <a:pt x="1034" y="408"/>
                    </a:lnTo>
                    <a:lnTo>
                      <a:pt x="1036" y="410"/>
                    </a:lnTo>
                    <a:lnTo>
                      <a:pt x="1038" y="410"/>
                    </a:lnTo>
                    <a:lnTo>
                      <a:pt x="1040" y="410"/>
                    </a:lnTo>
                    <a:lnTo>
                      <a:pt x="1040" y="408"/>
                    </a:lnTo>
                    <a:lnTo>
                      <a:pt x="1040" y="408"/>
                    </a:lnTo>
                    <a:lnTo>
                      <a:pt x="1040" y="406"/>
                    </a:lnTo>
                    <a:lnTo>
                      <a:pt x="1038" y="406"/>
                    </a:lnTo>
                    <a:lnTo>
                      <a:pt x="1034" y="405"/>
                    </a:lnTo>
                    <a:close/>
                    <a:moveTo>
                      <a:pt x="948" y="353"/>
                    </a:moveTo>
                    <a:lnTo>
                      <a:pt x="944" y="353"/>
                    </a:lnTo>
                    <a:lnTo>
                      <a:pt x="933" y="357"/>
                    </a:lnTo>
                    <a:lnTo>
                      <a:pt x="924" y="359"/>
                    </a:lnTo>
                    <a:lnTo>
                      <a:pt x="911" y="362"/>
                    </a:lnTo>
                    <a:lnTo>
                      <a:pt x="898" y="362"/>
                    </a:lnTo>
                    <a:lnTo>
                      <a:pt x="865" y="364"/>
                    </a:lnTo>
                    <a:lnTo>
                      <a:pt x="864" y="364"/>
                    </a:lnTo>
                    <a:lnTo>
                      <a:pt x="862" y="366"/>
                    </a:lnTo>
                    <a:lnTo>
                      <a:pt x="860" y="366"/>
                    </a:lnTo>
                    <a:lnTo>
                      <a:pt x="860" y="370"/>
                    </a:lnTo>
                    <a:lnTo>
                      <a:pt x="860" y="370"/>
                    </a:lnTo>
                    <a:lnTo>
                      <a:pt x="860" y="370"/>
                    </a:lnTo>
                    <a:lnTo>
                      <a:pt x="889" y="371"/>
                    </a:lnTo>
                    <a:lnTo>
                      <a:pt x="897" y="373"/>
                    </a:lnTo>
                    <a:lnTo>
                      <a:pt x="904" y="375"/>
                    </a:lnTo>
                    <a:lnTo>
                      <a:pt x="908" y="379"/>
                    </a:lnTo>
                    <a:lnTo>
                      <a:pt x="911" y="382"/>
                    </a:lnTo>
                    <a:lnTo>
                      <a:pt x="911" y="384"/>
                    </a:lnTo>
                    <a:lnTo>
                      <a:pt x="911" y="386"/>
                    </a:lnTo>
                    <a:lnTo>
                      <a:pt x="909" y="388"/>
                    </a:lnTo>
                    <a:lnTo>
                      <a:pt x="908" y="388"/>
                    </a:lnTo>
                    <a:lnTo>
                      <a:pt x="904" y="388"/>
                    </a:lnTo>
                    <a:lnTo>
                      <a:pt x="900" y="388"/>
                    </a:lnTo>
                    <a:lnTo>
                      <a:pt x="897" y="388"/>
                    </a:lnTo>
                    <a:lnTo>
                      <a:pt x="895" y="388"/>
                    </a:lnTo>
                    <a:lnTo>
                      <a:pt x="893" y="390"/>
                    </a:lnTo>
                    <a:lnTo>
                      <a:pt x="891" y="392"/>
                    </a:lnTo>
                    <a:lnTo>
                      <a:pt x="889" y="395"/>
                    </a:lnTo>
                    <a:lnTo>
                      <a:pt x="886" y="397"/>
                    </a:lnTo>
                    <a:lnTo>
                      <a:pt x="882" y="399"/>
                    </a:lnTo>
                    <a:lnTo>
                      <a:pt x="878" y="403"/>
                    </a:lnTo>
                    <a:lnTo>
                      <a:pt x="875" y="406"/>
                    </a:lnTo>
                    <a:lnTo>
                      <a:pt x="871" y="408"/>
                    </a:lnTo>
                    <a:lnTo>
                      <a:pt x="869" y="412"/>
                    </a:lnTo>
                    <a:lnTo>
                      <a:pt x="865" y="414"/>
                    </a:lnTo>
                    <a:lnTo>
                      <a:pt x="864" y="414"/>
                    </a:lnTo>
                    <a:lnTo>
                      <a:pt x="865" y="416"/>
                    </a:lnTo>
                    <a:lnTo>
                      <a:pt x="867" y="417"/>
                    </a:lnTo>
                    <a:lnTo>
                      <a:pt x="873" y="421"/>
                    </a:lnTo>
                    <a:lnTo>
                      <a:pt x="876" y="421"/>
                    </a:lnTo>
                    <a:lnTo>
                      <a:pt x="882" y="419"/>
                    </a:lnTo>
                    <a:lnTo>
                      <a:pt x="886" y="417"/>
                    </a:lnTo>
                    <a:lnTo>
                      <a:pt x="889" y="414"/>
                    </a:lnTo>
                    <a:lnTo>
                      <a:pt x="893" y="410"/>
                    </a:lnTo>
                    <a:lnTo>
                      <a:pt x="900" y="406"/>
                    </a:lnTo>
                    <a:lnTo>
                      <a:pt x="906" y="405"/>
                    </a:lnTo>
                    <a:lnTo>
                      <a:pt x="909" y="405"/>
                    </a:lnTo>
                    <a:lnTo>
                      <a:pt x="911" y="406"/>
                    </a:lnTo>
                    <a:lnTo>
                      <a:pt x="913" y="408"/>
                    </a:lnTo>
                    <a:lnTo>
                      <a:pt x="913" y="412"/>
                    </a:lnTo>
                    <a:lnTo>
                      <a:pt x="909" y="421"/>
                    </a:lnTo>
                    <a:lnTo>
                      <a:pt x="909" y="421"/>
                    </a:lnTo>
                    <a:lnTo>
                      <a:pt x="908" y="421"/>
                    </a:lnTo>
                    <a:lnTo>
                      <a:pt x="904" y="423"/>
                    </a:lnTo>
                    <a:lnTo>
                      <a:pt x="900" y="425"/>
                    </a:lnTo>
                    <a:lnTo>
                      <a:pt x="898" y="425"/>
                    </a:lnTo>
                    <a:lnTo>
                      <a:pt x="898" y="427"/>
                    </a:lnTo>
                    <a:lnTo>
                      <a:pt x="897" y="427"/>
                    </a:lnTo>
                    <a:lnTo>
                      <a:pt x="897" y="427"/>
                    </a:lnTo>
                    <a:lnTo>
                      <a:pt x="895" y="428"/>
                    </a:lnTo>
                    <a:lnTo>
                      <a:pt x="897" y="428"/>
                    </a:lnTo>
                    <a:lnTo>
                      <a:pt x="897" y="428"/>
                    </a:lnTo>
                    <a:lnTo>
                      <a:pt x="898" y="427"/>
                    </a:lnTo>
                    <a:lnTo>
                      <a:pt x="900" y="427"/>
                    </a:lnTo>
                    <a:lnTo>
                      <a:pt x="900" y="425"/>
                    </a:lnTo>
                    <a:lnTo>
                      <a:pt x="904" y="425"/>
                    </a:lnTo>
                    <a:lnTo>
                      <a:pt x="908" y="421"/>
                    </a:lnTo>
                    <a:lnTo>
                      <a:pt x="909" y="421"/>
                    </a:lnTo>
                    <a:lnTo>
                      <a:pt x="909" y="421"/>
                    </a:lnTo>
                    <a:lnTo>
                      <a:pt x="915" y="419"/>
                    </a:lnTo>
                    <a:lnTo>
                      <a:pt x="919" y="417"/>
                    </a:lnTo>
                    <a:lnTo>
                      <a:pt x="921" y="414"/>
                    </a:lnTo>
                    <a:lnTo>
                      <a:pt x="922" y="408"/>
                    </a:lnTo>
                    <a:lnTo>
                      <a:pt x="922" y="406"/>
                    </a:lnTo>
                    <a:lnTo>
                      <a:pt x="924" y="405"/>
                    </a:lnTo>
                    <a:lnTo>
                      <a:pt x="926" y="405"/>
                    </a:lnTo>
                    <a:lnTo>
                      <a:pt x="933" y="403"/>
                    </a:lnTo>
                    <a:lnTo>
                      <a:pt x="939" y="403"/>
                    </a:lnTo>
                    <a:lnTo>
                      <a:pt x="944" y="406"/>
                    </a:lnTo>
                    <a:lnTo>
                      <a:pt x="948" y="410"/>
                    </a:lnTo>
                    <a:lnTo>
                      <a:pt x="952" y="410"/>
                    </a:lnTo>
                    <a:lnTo>
                      <a:pt x="954" y="408"/>
                    </a:lnTo>
                    <a:lnTo>
                      <a:pt x="955" y="403"/>
                    </a:lnTo>
                    <a:lnTo>
                      <a:pt x="957" y="399"/>
                    </a:lnTo>
                    <a:lnTo>
                      <a:pt x="959" y="397"/>
                    </a:lnTo>
                    <a:lnTo>
                      <a:pt x="963" y="394"/>
                    </a:lnTo>
                    <a:lnTo>
                      <a:pt x="968" y="390"/>
                    </a:lnTo>
                    <a:lnTo>
                      <a:pt x="970" y="388"/>
                    </a:lnTo>
                    <a:lnTo>
                      <a:pt x="972" y="386"/>
                    </a:lnTo>
                    <a:lnTo>
                      <a:pt x="972" y="382"/>
                    </a:lnTo>
                    <a:lnTo>
                      <a:pt x="972" y="381"/>
                    </a:lnTo>
                    <a:lnTo>
                      <a:pt x="970" y="379"/>
                    </a:lnTo>
                    <a:lnTo>
                      <a:pt x="970" y="379"/>
                    </a:lnTo>
                    <a:lnTo>
                      <a:pt x="968" y="379"/>
                    </a:lnTo>
                    <a:lnTo>
                      <a:pt x="959" y="384"/>
                    </a:lnTo>
                    <a:lnTo>
                      <a:pt x="948" y="384"/>
                    </a:lnTo>
                    <a:lnTo>
                      <a:pt x="939" y="379"/>
                    </a:lnTo>
                    <a:lnTo>
                      <a:pt x="935" y="375"/>
                    </a:lnTo>
                    <a:lnTo>
                      <a:pt x="933" y="375"/>
                    </a:lnTo>
                    <a:lnTo>
                      <a:pt x="933" y="373"/>
                    </a:lnTo>
                    <a:lnTo>
                      <a:pt x="933" y="371"/>
                    </a:lnTo>
                    <a:lnTo>
                      <a:pt x="933" y="370"/>
                    </a:lnTo>
                    <a:lnTo>
                      <a:pt x="935" y="368"/>
                    </a:lnTo>
                    <a:lnTo>
                      <a:pt x="954" y="360"/>
                    </a:lnTo>
                    <a:lnTo>
                      <a:pt x="955" y="359"/>
                    </a:lnTo>
                    <a:lnTo>
                      <a:pt x="955" y="357"/>
                    </a:lnTo>
                    <a:lnTo>
                      <a:pt x="954" y="355"/>
                    </a:lnTo>
                    <a:lnTo>
                      <a:pt x="952" y="355"/>
                    </a:lnTo>
                    <a:lnTo>
                      <a:pt x="948" y="353"/>
                    </a:lnTo>
                    <a:close/>
                    <a:moveTo>
                      <a:pt x="864" y="320"/>
                    </a:moveTo>
                    <a:lnTo>
                      <a:pt x="864" y="322"/>
                    </a:lnTo>
                    <a:lnTo>
                      <a:pt x="864" y="322"/>
                    </a:lnTo>
                    <a:lnTo>
                      <a:pt x="862" y="324"/>
                    </a:lnTo>
                    <a:lnTo>
                      <a:pt x="864" y="322"/>
                    </a:lnTo>
                    <a:lnTo>
                      <a:pt x="864" y="322"/>
                    </a:lnTo>
                    <a:lnTo>
                      <a:pt x="865" y="322"/>
                    </a:lnTo>
                    <a:lnTo>
                      <a:pt x="864" y="320"/>
                    </a:lnTo>
                    <a:close/>
                    <a:moveTo>
                      <a:pt x="805" y="217"/>
                    </a:moveTo>
                    <a:lnTo>
                      <a:pt x="805" y="219"/>
                    </a:lnTo>
                    <a:lnTo>
                      <a:pt x="805" y="221"/>
                    </a:lnTo>
                    <a:lnTo>
                      <a:pt x="805" y="219"/>
                    </a:lnTo>
                    <a:lnTo>
                      <a:pt x="805" y="217"/>
                    </a:lnTo>
                    <a:close/>
                    <a:moveTo>
                      <a:pt x="775" y="215"/>
                    </a:moveTo>
                    <a:lnTo>
                      <a:pt x="774" y="217"/>
                    </a:lnTo>
                    <a:lnTo>
                      <a:pt x="774" y="219"/>
                    </a:lnTo>
                    <a:lnTo>
                      <a:pt x="774" y="221"/>
                    </a:lnTo>
                    <a:lnTo>
                      <a:pt x="774" y="224"/>
                    </a:lnTo>
                    <a:lnTo>
                      <a:pt x="774" y="224"/>
                    </a:lnTo>
                    <a:lnTo>
                      <a:pt x="774" y="224"/>
                    </a:lnTo>
                    <a:lnTo>
                      <a:pt x="774" y="226"/>
                    </a:lnTo>
                    <a:lnTo>
                      <a:pt x="774" y="228"/>
                    </a:lnTo>
                    <a:lnTo>
                      <a:pt x="774" y="228"/>
                    </a:lnTo>
                    <a:lnTo>
                      <a:pt x="775" y="228"/>
                    </a:lnTo>
                    <a:lnTo>
                      <a:pt x="777" y="226"/>
                    </a:lnTo>
                    <a:lnTo>
                      <a:pt x="775" y="215"/>
                    </a:lnTo>
                    <a:lnTo>
                      <a:pt x="775" y="215"/>
                    </a:lnTo>
                    <a:lnTo>
                      <a:pt x="775" y="215"/>
                    </a:lnTo>
                    <a:close/>
                    <a:moveTo>
                      <a:pt x="845" y="202"/>
                    </a:moveTo>
                    <a:lnTo>
                      <a:pt x="836" y="202"/>
                    </a:lnTo>
                    <a:lnTo>
                      <a:pt x="829" y="204"/>
                    </a:lnTo>
                    <a:lnTo>
                      <a:pt x="827" y="204"/>
                    </a:lnTo>
                    <a:lnTo>
                      <a:pt x="821" y="210"/>
                    </a:lnTo>
                    <a:lnTo>
                      <a:pt x="821" y="210"/>
                    </a:lnTo>
                    <a:lnTo>
                      <a:pt x="820" y="210"/>
                    </a:lnTo>
                    <a:lnTo>
                      <a:pt x="820" y="212"/>
                    </a:lnTo>
                    <a:lnTo>
                      <a:pt x="818" y="212"/>
                    </a:lnTo>
                    <a:lnTo>
                      <a:pt x="820" y="212"/>
                    </a:lnTo>
                    <a:lnTo>
                      <a:pt x="820" y="212"/>
                    </a:lnTo>
                    <a:lnTo>
                      <a:pt x="821" y="210"/>
                    </a:lnTo>
                    <a:lnTo>
                      <a:pt x="823" y="210"/>
                    </a:lnTo>
                    <a:lnTo>
                      <a:pt x="827" y="204"/>
                    </a:lnTo>
                    <a:lnTo>
                      <a:pt x="829" y="204"/>
                    </a:lnTo>
                    <a:lnTo>
                      <a:pt x="851" y="204"/>
                    </a:lnTo>
                    <a:lnTo>
                      <a:pt x="853" y="204"/>
                    </a:lnTo>
                    <a:lnTo>
                      <a:pt x="853" y="202"/>
                    </a:lnTo>
                    <a:lnTo>
                      <a:pt x="853" y="202"/>
                    </a:lnTo>
                    <a:lnTo>
                      <a:pt x="845" y="202"/>
                    </a:lnTo>
                    <a:close/>
                    <a:moveTo>
                      <a:pt x="537" y="0"/>
                    </a:moveTo>
                    <a:lnTo>
                      <a:pt x="540" y="2"/>
                    </a:lnTo>
                    <a:lnTo>
                      <a:pt x="544" y="6"/>
                    </a:lnTo>
                    <a:lnTo>
                      <a:pt x="548" y="11"/>
                    </a:lnTo>
                    <a:lnTo>
                      <a:pt x="550" y="17"/>
                    </a:lnTo>
                    <a:lnTo>
                      <a:pt x="550" y="17"/>
                    </a:lnTo>
                    <a:lnTo>
                      <a:pt x="548" y="17"/>
                    </a:lnTo>
                    <a:lnTo>
                      <a:pt x="544" y="17"/>
                    </a:lnTo>
                    <a:lnTo>
                      <a:pt x="542" y="19"/>
                    </a:lnTo>
                    <a:lnTo>
                      <a:pt x="539" y="21"/>
                    </a:lnTo>
                    <a:lnTo>
                      <a:pt x="539" y="21"/>
                    </a:lnTo>
                    <a:lnTo>
                      <a:pt x="531" y="22"/>
                    </a:lnTo>
                    <a:lnTo>
                      <a:pt x="529" y="22"/>
                    </a:lnTo>
                    <a:lnTo>
                      <a:pt x="529" y="22"/>
                    </a:lnTo>
                    <a:lnTo>
                      <a:pt x="529" y="24"/>
                    </a:lnTo>
                    <a:lnTo>
                      <a:pt x="531" y="26"/>
                    </a:lnTo>
                    <a:lnTo>
                      <a:pt x="533" y="28"/>
                    </a:lnTo>
                    <a:lnTo>
                      <a:pt x="537" y="26"/>
                    </a:lnTo>
                    <a:lnTo>
                      <a:pt x="539" y="24"/>
                    </a:lnTo>
                    <a:lnTo>
                      <a:pt x="539" y="22"/>
                    </a:lnTo>
                    <a:lnTo>
                      <a:pt x="539" y="21"/>
                    </a:lnTo>
                    <a:lnTo>
                      <a:pt x="539" y="21"/>
                    </a:lnTo>
                    <a:lnTo>
                      <a:pt x="542" y="19"/>
                    </a:lnTo>
                    <a:lnTo>
                      <a:pt x="548" y="17"/>
                    </a:lnTo>
                    <a:lnTo>
                      <a:pt x="550" y="17"/>
                    </a:lnTo>
                    <a:lnTo>
                      <a:pt x="550" y="17"/>
                    </a:lnTo>
                    <a:lnTo>
                      <a:pt x="551" y="19"/>
                    </a:lnTo>
                    <a:lnTo>
                      <a:pt x="553" y="21"/>
                    </a:lnTo>
                    <a:lnTo>
                      <a:pt x="553" y="22"/>
                    </a:lnTo>
                    <a:lnTo>
                      <a:pt x="553" y="26"/>
                    </a:lnTo>
                    <a:lnTo>
                      <a:pt x="553" y="30"/>
                    </a:lnTo>
                    <a:lnTo>
                      <a:pt x="553" y="32"/>
                    </a:lnTo>
                    <a:lnTo>
                      <a:pt x="557" y="32"/>
                    </a:lnTo>
                    <a:lnTo>
                      <a:pt x="561" y="33"/>
                    </a:lnTo>
                    <a:lnTo>
                      <a:pt x="562" y="33"/>
                    </a:lnTo>
                    <a:lnTo>
                      <a:pt x="568" y="35"/>
                    </a:lnTo>
                    <a:lnTo>
                      <a:pt x="573" y="37"/>
                    </a:lnTo>
                    <a:lnTo>
                      <a:pt x="575" y="39"/>
                    </a:lnTo>
                    <a:lnTo>
                      <a:pt x="577" y="43"/>
                    </a:lnTo>
                    <a:lnTo>
                      <a:pt x="577" y="44"/>
                    </a:lnTo>
                    <a:lnTo>
                      <a:pt x="577" y="48"/>
                    </a:lnTo>
                    <a:lnTo>
                      <a:pt x="575" y="50"/>
                    </a:lnTo>
                    <a:lnTo>
                      <a:pt x="575" y="52"/>
                    </a:lnTo>
                    <a:lnTo>
                      <a:pt x="575" y="52"/>
                    </a:lnTo>
                    <a:lnTo>
                      <a:pt x="577" y="57"/>
                    </a:lnTo>
                    <a:lnTo>
                      <a:pt x="579" y="65"/>
                    </a:lnTo>
                    <a:lnTo>
                      <a:pt x="581" y="70"/>
                    </a:lnTo>
                    <a:lnTo>
                      <a:pt x="584" y="72"/>
                    </a:lnTo>
                    <a:lnTo>
                      <a:pt x="586" y="74"/>
                    </a:lnTo>
                    <a:lnTo>
                      <a:pt x="597" y="70"/>
                    </a:lnTo>
                    <a:lnTo>
                      <a:pt x="603" y="70"/>
                    </a:lnTo>
                    <a:lnTo>
                      <a:pt x="608" y="72"/>
                    </a:lnTo>
                    <a:lnTo>
                      <a:pt x="612" y="77"/>
                    </a:lnTo>
                    <a:lnTo>
                      <a:pt x="616" y="83"/>
                    </a:lnTo>
                    <a:lnTo>
                      <a:pt x="619" y="90"/>
                    </a:lnTo>
                    <a:lnTo>
                      <a:pt x="623" y="92"/>
                    </a:lnTo>
                    <a:lnTo>
                      <a:pt x="627" y="96"/>
                    </a:lnTo>
                    <a:lnTo>
                      <a:pt x="630" y="98"/>
                    </a:lnTo>
                    <a:lnTo>
                      <a:pt x="640" y="101"/>
                    </a:lnTo>
                    <a:lnTo>
                      <a:pt x="647" y="107"/>
                    </a:lnTo>
                    <a:lnTo>
                      <a:pt x="652" y="112"/>
                    </a:lnTo>
                    <a:lnTo>
                      <a:pt x="658" y="116"/>
                    </a:lnTo>
                    <a:lnTo>
                      <a:pt x="663" y="118"/>
                    </a:lnTo>
                    <a:lnTo>
                      <a:pt x="669" y="120"/>
                    </a:lnTo>
                    <a:lnTo>
                      <a:pt x="678" y="120"/>
                    </a:lnTo>
                    <a:lnTo>
                      <a:pt x="682" y="120"/>
                    </a:lnTo>
                    <a:lnTo>
                      <a:pt x="685" y="123"/>
                    </a:lnTo>
                    <a:lnTo>
                      <a:pt x="687" y="125"/>
                    </a:lnTo>
                    <a:lnTo>
                      <a:pt x="687" y="127"/>
                    </a:lnTo>
                    <a:lnTo>
                      <a:pt x="691" y="134"/>
                    </a:lnTo>
                    <a:lnTo>
                      <a:pt x="695" y="140"/>
                    </a:lnTo>
                    <a:lnTo>
                      <a:pt x="700" y="144"/>
                    </a:lnTo>
                    <a:lnTo>
                      <a:pt x="706" y="147"/>
                    </a:lnTo>
                    <a:lnTo>
                      <a:pt x="711" y="151"/>
                    </a:lnTo>
                    <a:lnTo>
                      <a:pt x="717" y="157"/>
                    </a:lnTo>
                    <a:lnTo>
                      <a:pt x="722" y="160"/>
                    </a:lnTo>
                    <a:lnTo>
                      <a:pt x="728" y="164"/>
                    </a:lnTo>
                    <a:lnTo>
                      <a:pt x="731" y="169"/>
                    </a:lnTo>
                    <a:lnTo>
                      <a:pt x="733" y="175"/>
                    </a:lnTo>
                    <a:lnTo>
                      <a:pt x="737" y="190"/>
                    </a:lnTo>
                    <a:lnTo>
                      <a:pt x="741" y="193"/>
                    </a:lnTo>
                    <a:lnTo>
                      <a:pt x="742" y="199"/>
                    </a:lnTo>
                    <a:lnTo>
                      <a:pt x="746" y="202"/>
                    </a:lnTo>
                    <a:lnTo>
                      <a:pt x="755" y="208"/>
                    </a:lnTo>
                    <a:lnTo>
                      <a:pt x="757" y="208"/>
                    </a:lnTo>
                    <a:lnTo>
                      <a:pt x="759" y="208"/>
                    </a:lnTo>
                    <a:lnTo>
                      <a:pt x="761" y="204"/>
                    </a:lnTo>
                    <a:lnTo>
                      <a:pt x="763" y="201"/>
                    </a:lnTo>
                    <a:lnTo>
                      <a:pt x="764" y="197"/>
                    </a:lnTo>
                    <a:lnTo>
                      <a:pt x="768" y="195"/>
                    </a:lnTo>
                    <a:lnTo>
                      <a:pt x="772" y="193"/>
                    </a:lnTo>
                    <a:lnTo>
                      <a:pt x="779" y="190"/>
                    </a:lnTo>
                    <a:lnTo>
                      <a:pt x="786" y="190"/>
                    </a:lnTo>
                    <a:lnTo>
                      <a:pt x="790" y="188"/>
                    </a:lnTo>
                    <a:lnTo>
                      <a:pt x="792" y="186"/>
                    </a:lnTo>
                    <a:lnTo>
                      <a:pt x="794" y="186"/>
                    </a:lnTo>
                    <a:lnTo>
                      <a:pt x="797" y="184"/>
                    </a:lnTo>
                    <a:lnTo>
                      <a:pt x="799" y="184"/>
                    </a:lnTo>
                    <a:lnTo>
                      <a:pt x="803" y="186"/>
                    </a:lnTo>
                    <a:lnTo>
                      <a:pt x="803" y="190"/>
                    </a:lnTo>
                    <a:lnTo>
                      <a:pt x="803" y="191"/>
                    </a:lnTo>
                    <a:lnTo>
                      <a:pt x="801" y="193"/>
                    </a:lnTo>
                    <a:lnTo>
                      <a:pt x="801" y="195"/>
                    </a:lnTo>
                    <a:lnTo>
                      <a:pt x="799" y="195"/>
                    </a:lnTo>
                    <a:lnTo>
                      <a:pt x="799" y="197"/>
                    </a:lnTo>
                    <a:lnTo>
                      <a:pt x="801" y="195"/>
                    </a:lnTo>
                    <a:lnTo>
                      <a:pt x="801" y="195"/>
                    </a:lnTo>
                    <a:lnTo>
                      <a:pt x="807" y="195"/>
                    </a:lnTo>
                    <a:lnTo>
                      <a:pt x="812" y="195"/>
                    </a:lnTo>
                    <a:lnTo>
                      <a:pt x="816" y="195"/>
                    </a:lnTo>
                    <a:lnTo>
                      <a:pt x="821" y="191"/>
                    </a:lnTo>
                    <a:lnTo>
                      <a:pt x="825" y="190"/>
                    </a:lnTo>
                    <a:lnTo>
                      <a:pt x="829" y="188"/>
                    </a:lnTo>
                    <a:lnTo>
                      <a:pt x="832" y="188"/>
                    </a:lnTo>
                    <a:lnTo>
                      <a:pt x="849" y="186"/>
                    </a:lnTo>
                    <a:lnTo>
                      <a:pt x="865" y="180"/>
                    </a:lnTo>
                    <a:lnTo>
                      <a:pt x="871" y="179"/>
                    </a:lnTo>
                    <a:lnTo>
                      <a:pt x="876" y="179"/>
                    </a:lnTo>
                    <a:lnTo>
                      <a:pt x="882" y="180"/>
                    </a:lnTo>
                    <a:lnTo>
                      <a:pt x="884" y="182"/>
                    </a:lnTo>
                    <a:lnTo>
                      <a:pt x="884" y="186"/>
                    </a:lnTo>
                    <a:lnTo>
                      <a:pt x="882" y="191"/>
                    </a:lnTo>
                    <a:lnTo>
                      <a:pt x="882" y="191"/>
                    </a:lnTo>
                    <a:lnTo>
                      <a:pt x="880" y="191"/>
                    </a:lnTo>
                    <a:lnTo>
                      <a:pt x="876" y="193"/>
                    </a:lnTo>
                    <a:lnTo>
                      <a:pt x="875" y="193"/>
                    </a:lnTo>
                    <a:lnTo>
                      <a:pt x="873" y="193"/>
                    </a:lnTo>
                    <a:lnTo>
                      <a:pt x="875" y="195"/>
                    </a:lnTo>
                    <a:lnTo>
                      <a:pt x="875" y="195"/>
                    </a:lnTo>
                    <a:lnTo>
                      <a:pt x="876" y="195"/>
                    </a:lnTo>
                    <a:lnTo>
                      <a:pt x="880" y="191"/>
                    </a:lnTo>
                    <a:lnTo>
                      <a:pt x="882" y="191"/>
                    </a:lnTo>
                    <a:lnTo>
                      <a:pt x="882" y="191"/>
                    </a:lnTo>
                    <a:lnTo>
                      <a:pt x="886" y="195"/>
                    </a:lnTo>
                    <a:lnTo>
                      <a:pt x="889" y="197"/>
                    </a:lnTo>
                    <a:lnTo>
                      <a:pt x="893" y="195"/>
                    </a:lnTo>
                    <a:lnTo>
                      <a:pt x="900" y="191"/>
                    </a:lnTo>
                    <a:lnTo>
                      <a:pt x="906" y="188"/>
                    </a:lnTo>
                    <a:lnTo>
                      <a:pt x="909" y="186"/>
                    </a:lnTo>
                    <a:lnTo>
                      <a:pt x="911" y="182"/>
                    </a:lnTo>
                    <a:lnTo>
                      <a:pt x="911" y="179"/>
                    </a:lnTo>
                    <a:lnTo>
                      <a:pt x="913" y="175"/>
                    </a:lnTo>
                    <a:lnTo>
                      <a:pt x="913" y="171"/>
                    </a:lnTo>
                    <a:lnTo>
                      <a:pt x="917" y="169"/>
                    </a:lnTo>
                    <a:lnTo>
                      <a:pt x="917" y="169"/>
                    </a:lnTo>
                    <a:lnTo>
                      <a:pt x="919" y="169"/>
                    </a:lnTo>
                    <a:lnTo>
                      <a:pt x="921" y="169"/>
                    </a:lnTo>
                    <a:lnTo>
                      <a:pt x="921" y="173"/>
                    </a:lnTo>
                    <a:lnTo>
                      <a:pt x="922" y="177"/>
                    </a:lnTo>
                    <a:lnTo>
                      <a:pt x="922" y="191"/>
                    </a:lnTo>
                    <a:lnTo>
                      <a:pt x="919" y="208"/>
                    </a:lnTo>
                    <a:lnTo>
                      <a:pt x="919" y="215"/>
                    </a:lnTo>
                    <a:lnTo>
                      <a:pt x="919" y="224"/>
                    </a:lnTo>
                    <a:lnTo>
                      <a:pt x="921" y="226"/>
                    </a:lnTo>
                    <a:lnTo>
                      <a:pt x="921" y="228"/>
                    </a:lnTo>
                    <a:lnTo>
                      <a:pt x="924" y="228"/>
                    </a:lnTo>
                    <a:lnTo>
                      <a:pt x="926" y="228"/>
                    </a:lnTo>
                    <a:lnTo>
                      <a:pt x="944" y="212"/>
                    </a:lnTo>
                    <a:lnTo>
                      <a:pt x="946" y="210"/>
                    </a:lnTo>
                    <a:lnTo>
                      <a:pt x="950" y="208"/>
                    </a:lnTo>
                    <a:lnTo>
                      <a:pt x="952" y="208"/>
                    </a:lnTo>
                    <a:lnTo>
                      <a:pt x="952" y="210"/>
                    </a:lnTo>
                    <a:lnTo>
                      <a:pt x="954" y="210"/>
                    </a:lnTo>
                    <a:lnTo>
                      <a:pt x="954" y="212"/>
                    </a:lnTo>
                    <a:lnTo>
                      <a:pt x="952" y="217"/>
                    </a:lnTo>
                    <a:lnTo>
                      <a:pt x="950" y="224"/>
                    </a:lnTo>
                    <a:lnTo>
                      <a:pt x="948" y="230"/>
                    </a:lnTo>
                    <a:lnTo>
                      <a:pt x="944" y="236"/>
                    </a:lnTo>
                    <a:lnTo>
                      <a:pt x="944" y="237"/>
                    </a:lnTo>
                    <a:lnTo>
                      <a:pt x="946" y="239"/>
                    </a:lnTo>
                    <a:lnTo>
                      <a:pt x="948" y="239"/>
                    </a:lnTo>
                    <a:lnTo>
                      <a:pt x="952" y="239"/>
                    </a:lnTo>
                    <a:lnTo>
                      <a:pt x="954" y="239"/>
                    </a:lnTo>
                    <a:lnTo>
                      <a:pt x="957" y="236"/>
                    </a:lnTo>
                    <a:lnTo>
                      <a:pt x="961" y="234"/>
                    </a:lnTo>
                    <a:lnTo>
                      <a:pt x="965" y="230"/>
                    </a:lnTo>
                    <a:lnTo>
                      <a:pt x="970" y="228"/>
                    </a:lnTo>
                    <a:lnTo>
                      <a:pt x="974" y="228"/>
                    </a:lnTo>
                    <a:lnTo>
                      <a:pt x="979" y="230"/>
                    </a:lnTo>
                    <a:lnTo>
                      <a:pt x="983" y="232"/>
                    </a:lnTo>
                    <a:lnTo>
                      <a:pt x="988" y="234"/>
                    </a:lnTo>
                    <a:lnTo>
                      <a:pt x="990" y="237"/>
                    </a:lnTo>
                    <a:lnTo>
                      <a:pt x="994" y="241"/>
                    </a:lnTo>
                    <a:lnTo>
                      <a:pt x="996" y="247"/>
                    </a:lnTo>
                    <a:lnTo>
                      <a:pt x="996" y="252"/>
                    </a:lnTo>
                    <a:lnTo>
                      <a:pt x="999" y="256"/>
                    </a:lnTo>
                    <a:lnTo>
                      <a:pt x="1001" y="259"/>
                    </a:lnTo>
                    <a:lnTo>
                      <a:pt x="1007" y="263"/>
                    </a:lnTo>
                    <a:lnTo>
                      <a:pt x="1018" y="272"/>
                    </a:lnTo>
                    <a:lnTo>
                      <a:pt x="1031" y="281"/>
                    </a:lnTo>
                    <a:lnTo>
                      <a:pt x="1036" y="285"/>
                    </a:lnTo>
                    <a:lnTo>
                      <a:pt x="1040" y="287"/>
                    </a:lnTo>
                    <a:lnTo>
                      <a:pt x="1045" y="289"/>
                    </a:lnTo>
                    <a:lnTo>
                      <a:pt x="1051" y="289"/>
                    </a:lnTo>
                    <a:lnTo>
                      <a:pt x="1056" y="289"/>
                    </a:lnTo>
                    <a:lnTo>
                      <a:pt x="1060" y="291"/>
                    </a:lnTo>
                    <a:lnTo>
                      <a:pt x="1064" y="294"/>
                    </a:lnTo>
                    <a:lnTo>
                      <a:pt x="1066" y="298"/>
                    </a:lnTo>
                    <a:lnTo>
                      <a:pt x="1069" y="303"/>
                    </a:lnTo>
                    <a:lnTo>
                      <a:pt x="1071" y="311"/>
                    </a:lnTo>
                    <a:lnTo>
                      <a:pt x="1071" y="315"/>
                    </a:lnTo>
                    <a:lnTo>
                      <a:pt x="1069" y="318"/>
                    </a:lnTo>
                    <a:lnTo>
                      <a:pt x="1067" y="322"/>
                    </a:lnTo>
                    <a:lnTo>
                      <a:pt x="1064" y="324"/>
                    </a:lnTo>
                    <a:lnTo>
                      <a:pt x="1058" y="324"/>
                    </a:lnTo>
                    <a:lnTo>
                      <a:pt x="1053" y="324"/>
                    </a:lnTo>
                    <a:lnTo>
                      <a:pt x="1047" y="326"/>
                    </a:lnTo>
                    <a:lnTo>
                      <a:pt x="1044" y="327"/>
                    </a:lnTo>
                    <a:lnTo>
                      <a:pt x="1042" y="331"/>
                    </a:lnTo>
                    <a:lnTo>
                      <a:pt x="1040" y="333"/>
                    </a:lnTo>
                    <a:lnTo>
                      <a:pt x="1042" y="337"/>
                    </a:lnTo>
                    <a:lnTo>
                      <a:pt x="1042" y="337"/>
                    </a:lnTo>
                    <a:lnTo>
                      <a:pt x="1060" y="349"/>
                    </a:lnTo>
                    <a:lnTo>
                      <a:pt x="1080" y="353"/>
                    </a:lnTo>
                    <a:lnTo>
                      <a:pt x="1102" y="351"/>
                    </a:lnTo>
                    <a:lnTo>
                      <a:pt x="1111" y="349"/>
                    </a:lnTo>
                    <a:lnTo>
                      <a:pt x="1113" y="349"/>
                    </a:lnTo>
                    <a:lnTo>
                      <a:pt x="1117" y="351"/>
                    </a:lnTo>
                    <a:lnTo>
                      <a:pt x="1119" y="353"/>
                    </a:lnTo>
                    <a:lnTo>
                      <a:pt x="1124" y="364"/>
                    </a:lnTo>
                    <a:lnTo>
                      <a:pt x="1132" y="379"/>
                    </a:lnTo>
                    <a:lnTo>
                      <a:pt x="1134" y="384"/>
                    </a:lnTo>
                    <a:lnTo>
                      <a:pt x="1132" y="390"/>
                    </a:lnTo>
                    <a:lnTo>
                      <a:pt x="1130" y="392"/>
                    </a:lnTo>
                    <a:lnTo>
                      <a:pt x="1130" y="394"/>
                    </a:lnTo>
                    <a:lnTo>
                      <a:pt x="1130" y="394"/>
                    </a:lnTo>
                    <a:lnTo>
                      <a:pt x="1132" y="395"/>
                    </a:lnTo>
                    <a:lnTo>
                      <a:pt x="1134" y="395"/>
                    </a:lnTo>
                    <a:lnTo>
                      <a:pt x="1135" y="394"/>
                    </a:lnTo>
                    <a:lnTo>
                      <a:pt x="1137" y="394"/>
                    </a:lnTo>
                    <a:lnTo>
                      <a:pt x="1139" y="390"/>
                    </a:lnTo>
                    <a:lnTo>
                      <a:pt x="1141" y="388"/>
                    </a:lnTo>
                    <a:lnTo>
                      <a:pt x="1143" y="377"/>
                    </a:lnTo>
                    <a:lnTo>
                      <a:pt x="1145" y="366"/>
                    </a:lnTo>
                    <a:lnTo>
                      <a:pt x="1146" y="360"/>
                    </a:lnTo>
                    <a:lnTo>
                      <a:pt x="1150" y="359"/>
                    </a:lnTo>
                    <a:lnTo>
                      <a:pt x="1154" y="357"/>
                    </a:lnTo>
                    <a:lnTo>
                      <a:pt x="1159" y="355"/>
                    </a:lnTo>
                    <a:lnTo>
                      <a:pt x="1163" y="353"/>
                    </a:lnTo>
                    <a:lnTo>
                      <a:pt x="1172" y="351"/>
                    </a:lnTo>
                    <a:lnTo>
                      <a:pt x="1179" y="346"/>
                    </a:lnTo>
                    <a:lnTo>
                      <a:pt x="1183" y="344"/>
                    </a:lnTo>
                    <a:lnTo>
                      <a:pt x="1187" y="342"/>
                    </a:lnTo>
                    <a:lnTo>
                      <a:pt x="1190" y="342"/>
                    </a:lnTo>
                    <a:lnTo>
                      <a:pt x="1192" y="340"/>
                    </a:lnTo>
                    <a:lnTo>
                      <a:pt x="1192" y="340"/>
                    </a:lnTo>
                    <a:lnTo>
                      <a:pt x="1190" y="338"/>
                    </a:lnTo>
                    <a:lnTo>
                      <a:pt x="1189" y="337"/>
                    </a:lnTo>
                    <a:lnTo>
                      <a:pt x="1183" y="340"/>
                    </a:lnTo>
                    <a:lnTo>
                      <a:pt x="1176" y="342"/>
                    </a:lnTo>
                    <a:lnTo>
                      <a:pt x="1170" y="342"/>
                    </a:lnTo>
                    <a:lnTo>
                      <a:pt x="1163" y="344"/>
                    </a:lnTo>
                    <a:lnTo>
                      <a:pt x="1161" y="344"/>
                    </a:lnTo>
                    <a:lnTo>
                      <a:pt x="1159" y="346"/>
                    </a:lnTo>
                    <a:lnTo>
                      <a:pt x="1157" y="346"/>
                    </a:lnTo>
                    <a:lnTo>
                      <a:pt x="1154" y="346"/>
                    </a:lnTo>
                    <a:lnTo>
                      <a:pt x="1150" y="342"/>
                    </a:lnTo>
                    <a:lnTo>
                      <a:pt x="1150" y="338"/>
                    </a:lnTo>
                    <a:lnTo>
                      <a:pt x="1150" y="335"/>
                    </a:lnTo>
                    <a:lnTo>
                      <a:pt x="1152" y="331"/>
                    </a:lnTo>
                    <a:lnTo>
                      <a:pt x="1156" y="327"/>
                    </a:lnTo>
                    <a:lnTo>
                      <a:pt x="1159" y="327"/>
                    </a:lnTo>
                    <a:lnTo>
                      <a:pt x="1190" y="322"/>
                    </a:lnTo>
                    <a:lnTo>
                      <a:pt x="1194" y="324"/>
                    </a:lnTo>
                    <a:lnTo>
                      <a:pt x="1198" y="326"/>
                    </a:lnTo>
                    <a:lnTo>
                      <a:pt x="1200" y="329"/>
                    </a:lnTo>
                    <a:lnTo>
                      <a:pt x="1201" y="333"/>
                    </a:lnTo>
                    <a:lnTo>
                      <a:pt x="1201" y="335"/>
                    </a:lnTo>
                    <a:lnTo>
                      <a:pt x="1201" y="338"/>
                    </a:lnTo>
                    <a:lnTo>
                      <a:pt x="1201" y="344"/>
                    </a:lnTo>
                    <a:lnTo>
                      <a:pt x="1203" y="349"/>
                    </a:lnTo>
                    <a:lnTo>
                      <a:pt x="1205" y="355"/>
                    </a:lnTo>
                    <a:lnTo>
                      <a:pt x="1207" y="360"/>
                    </a:lnTo>
                    <a:lnTo>
                      <a:pt x="1209" y="364"/>
                    </a:lnTo>
                    <a:lnTo>
                      <a:pt x="1212" y="366"/>
                    </a:lnTo>
                    <a:lnTo>
                      <a:pt x="1218" y="368"/>
                    </a:lnTo>
                    <a:lnTo>
                      <a:pt x="1222" y="370"/>
                    </a:lnTo>
                    <a:lnTo>
                      <a:pt x="1225" y="373"/>
                    </a:lnTo>
                    <a:lnTo>
                      <a:pt x="1229" y="379"/>
                    </a:lnTo>
                    <a:lnTo>
                      <a:pt x="1231" y="382"/>
                    </a:lnTo>
                    <a:lnTo>
                      <a:pt x="1235" y="386"/>
                    </a:lnTo>
                    <a:lnTo>
                      <a:pt x="1240" y="388"/>
                    </a:lnTo>
                    <a:lnTo>
                      <a:pt x="1244" y="390"/>
                    </a:lnTo>
                    <a:lnTo>
                      <a:pt x="1249" y="390"/>
                    </a:lnTo>
                    <a:lnTo>
                      <a:pt x="1251" y="388"/>
                    </a:lnTo>
                    <a:lnTo>
                      <a:pt x="1255" y="388"/>
                    </a:lnTo>
                    <a:lnTo>
                      <a:pt x="1260" y="386"/>
                    </a:lnTo>
                    <a:lnTo>
                      <a:pt x="1266" y="386"/>
                    </a:lnTo>
                    <a:lnTo>
                      <a:pt x="1269" y="388"/>
                    </a:lnTo>
                    <a:lnTo>
                      <a:pt x="1279" y="392"/>
                    </a:lnTo>
                    <a:lnTo>
                      <a:pt x="1282" y="394"/>
                    </a:lnTo>
                    <a:lnTo>
                      <a:pt x="1288" y="392"/>
                    </a:lnTo>
                    <a:lnTo>
                      <a:pt x="1288" y="390"/>
                    </a:lnTo>
                    <a:lnTo>
                      <a:pt x="1290" y="388"/>
                    </a:lnTo>
                    <a:lnTo>
                      <a:pt x="1290" y="386"/>
                    </a:lnTo>
                    <a:lnTo>
                      <a:pt x="1290" y="384"/>
                    </a:lnTo>
                    <a:lnTo>
                      <a:pt x="1291" y="382"/>
                    </a:lnTo>
                    <a:lnTo>
                      <a:pt x="1293" y="381"/>
                    </a:lnTo>
                    <a:lnTo>
                      <a:pt x="1295" y="377"/>
                    </a:lnTo>
                    <a:lnTo>
                      <a:pt x="1299" y="373"/>
                    </a:lnTo>
                    <a:lnTo>
                      <a:pt x="1301" y="371"/>
                    </a:lnTo>
                    <a:lnTo>
                      <a:pt x="1304" y="370"/>
                    </a:lnTo>
                    <a:lnTo>
                      <a:pt x="1308" y="370"/>
                    </a:lnTo>
                    <a:lnTo>
                      <a:pt x="1312" y="370"/>
                    </a:lnTo>
                    <a:lnTo>
                      <a:pt x="1317" y="368"/>
                    </a:lnTo>
                    <a:lnTo>
                      <a:pt x="1317" y="366"/>
                    </a:lnTo>
                    <a:lnTo>
                      <a:pt x="1317" y="368"/>
                    </a:lnTo>
                    <a:lnTo>
                      <a:pt x="1313" y="360"/>
                    </a:lnTo>
                    <a:lnTo>
                      <a:pt x="1310" y="357"/>
                    </a:lnTo>
                    <a:lnTo>
                      <a:pt x="1304" y="351"/>
                    </a:lnTo>
                    <a:lnTo>
                      <a:pt x="1299" y="348"/>
                    </a:lnTo>
                    <a:lnTo>
                      <a:pt x="1297" y="346"/>
                    </a:lnTo>
                    <a:lnTo>
                      <a:pt x="1297" y="344"/>
                    </a:lnTo>
                    <a:lnTo>
                      <a:pt x="1299" y="342"/>
                    </a:lnTo>
                    <a:lnTo>
                      <a:pt x="1299" y="340"/>
                    </a:lnTo>
                    <a:lnTo>
                      <a:pt x="1301" y="338"/>
                    </a:lnTo>
                    <a:lnTo>
                      <a:pt x="1302" y="337"/>
                    </a:lnTo>
                    <a:lnTo>
                      <a:pt x="1310" y="335"/>
                    </a:lnTo>
                    <a:lnTo>
                      <a:pt x="1317" y="333"/>
                    </a:lnTo>
                    <a:lnTo>
                      <a:pt x="1321" y="327"/>
                    </a:lnTo>
                    <a:lnTo>
                      <a:pt x="1326" y="322"/>
                    </a:lnTo>
                    <a:lnTo>
                      <a:pt x="1330" y="318"/>
                    </a:lnTo>
                    <a:lnTo>
                      <a:pt x="1334" y="315"/>
                    </a:lnTo>
                    <a:lnTo>
                      <a:pt x="1336" y="313"/>
                    </a:lnTo>
                    <a:lnTo>
                      <a:pt x="1339" y="315"/>
                    </a:lnTo>
                    <a:lnTo>
                      <a:pt x="1341" y="315"/>
                    </a:lnTo>
                    <a:lnTo>
                      <a:pt x="1341" y="316"/>
                    </a:lnTo>
                    <a:lnTo>
                      <a:pt x="1343" y="318"/>
                    </a:lnTo>
                    <a:lnTo>
                      <a:pt x="1345" y="324"/>
                    </a:lnTo>
                    <a:lnTo>
                      <a:pt x="1348" y="327"/>
                    </a:lnTo>
                    <a:lnTo>
                      <a:pt x="1352" y="331"/>
                    </a:lnTo>
                    <a:lnTo>
                      <a:pt x="1358" y="331"/>
                    </a:lnTo>
                    <a:lnTo>
                      <a:pt x="1363" y="331"/>
                    </a:lnTo>
                    <a:lnTo>
                      <a:pt x="1367" y="331"/>
                    </a:lnTo>
                    <a:lnTo>
                      <a:pt x="1367" y="335"/>
                    </a:lnTo>
                    <a:lnTo>
                      <a:pt x="1367" y="337"/>
                    </a:lnTo>
                    <a:lnTo>
                      <a:pt x="1365" y="340"/>
                    </a:lnTo>
                    <a:lnTo>
                      <a:pt x="1363" y="342"/>
                    </a:lnTo>
                    <a:lnTo>
                      <a:pt x="1359" y="342"/>
                    </a:lnTo>
                    <a:lnTo>
                      <a:pt x="1356" y="344"/>
                    </a:lnTo>
                    <a:lnTo>
                      <a:pt x="1354" y="346"/>
                    </a:lnTo>
                    <a:lnTo>
                      <a:pt x="1354" y="348"/>
                    </a:lnTo>
                    <a:lnTo>
                      <a:pt x="1356" y="364"/>
                    </a:lnTo>
                    <a:lnTo>
                      <a:pt x="1354" y="366"/>
                    </a:lnTo>
                    <a:lnTo>
                      <a:pt x="1354" y="368"/>
                    </a:lnTo>
                    <a:lnTo>
                      <a:pt x="1339" y="373"/>
                    </a:lnTo>
                    <a:lnTo>
                      <a:pt x="1336" y="375"/>
                    </a:lnTo>
                    <a:lnTo>
                      <a:pt x="1330" y="373"/>
                    </a:lnTo>
                    <a:lnTo>
                      <a:pt x="1323" y="371"/>
                    </a:lnTo>
                    <a:lnTo>
                      <a:pt x="1323" y="371"/>
                    </a:lnTo>
                    <a:lnTo>
                      <a:pt x="1323" y="371"/>
                    </a:lnTo>
                    <a:lnTo>
                      <a:pt x="1323" y="371"/>
                    </a:lnTo>
                    <a:lnTo>
                      <a:pt x="1321" y="370"/>
                    </a:lnTo>
                    <a:lnTo>
                      <a:pt x="1323" y="371"/>
                    </a:lnTo>
                    <a:lnTo>
                      <a:pt x="1323" y="375"/>
                    </a:lnTo>
                    <a:lnTo>
                      <a:pt x="1325" y="379"/>
                    </a:lnTo>
                    <a:lnTo>
                      <a:pt x="1328" y="382"/>
                    </a:lnTo>
                    <a:lnTo>
                      <a:pt x="1332" y="384"/>
                    </a:lnTo>
                    <a:lnTo>
                      <a:pt x="1334" y="384"/>
                    </a:lnTo>
                    <a:lnTo>
                      <a:pt x="1336" y="386"/>
                    </a:lnTo>
                    <a:lnTo>
                      <a:pt x="1334" y="388"/>
                    </a:lnTo>
                    <a:lnTo>
                      <a:pt x="1323" y="405"/>
                    </a:lnTo>
                    <a:lnTo>
                      <a:pt x="1321" y="408"/>
                    </a:lnTo>
                    <a:lnTo>
                      <a:pt x="1321" y="412"/>
                    </a:lnTo>
                    <a:lnTo>
                      <a:pt x="1323" y="416"/>
                    </a:lnTo>
                    <a:lnTo>
                      <a:pt x="1326" y="423"/>
                    </a:lnTo>
                    <a:lnTo>
                      <a:pt x="1328" y="425"/>
                    </a:lnTo>
                    <a:lnTo>
                      <a:pt x="1330" y="423"/>
                    </a:lnTo>
                    <a:lnTo>
                      <a:pt x="1330" y="421"/>
                    </a:lnTo>
                    <a:lnTo>
                      <a:pt x="1332" y="414"/>
                    </a:lnTo>
                    <a:lnTo>
                      <a:pt x="1334" y="406"/>
                    </a:lnTo>
                    <a:lnTo>
                      <a:pt x="1334" y="401"/>
                    </a:lnTo>
                    <a:lnTo>
                      <a:pt x="1336" y="399"/>
                    </a:lnTo>
                    <a:lnTo>
                      <a:pt x="1339" y="395"/>
                    </a:lnTo>
                    <a:lnTo>
                      <a:pt x="1343" y="394"/>
                    </a:lnTo>
                    <a:lnTo>
                      <a:pt x="1347" y="394"/>
                    </a:lnTo>
                    <a:lnTo>
                      <a:pt x="1352" y="392"/>
                    </a:lnTo>
                    <a:lnTo>
                      <a:pt x="1358" y="390"/>
                    </a:lnTo>
                    <a:lnTo>
                      <a:pt x="1363" y="386"/>
                    </a:lnTo>
                    <a:lnTo>
                      <a:pt x="1374" y="375"/>
                    </a:lnTo>
                    <a:lnTo>
                      <a:pt x="1376" y="373"/>
                    </a:lnTo>
                    <a:lnTo>
                      <a:pt x="1376" y="370"/>
                    </a:lnTo>
                    <a:lnTo>
                      <a:pt x="1376" y="368"/>
                    </a:lnTo>
                    <a:lnTo>
                      <a:pt x="1376" y="368"/>
                    </a:lnTo>
                    <a:lnTo>
                      <a:pt x="1378" y="366"/>
                    </a:lnTo>
                    <a:lnTo>
                      <a:pt x="1376" y="366"/>
                    </a:lnTo>
                    <a:lnTo>
                      <a:pt x="1376" y="368"/>
                    </a:lnTo>
                    <a:lnTo>
                      <a:pt x="1372" y="366"/>
                    </a:lnTo>
                    <a:lnTo>
                      <a:pt x="1369" y="364"/>
                    </a:lnTo>
                    <a:lnTo>
                      <a:pt x="1369" y="362"/>
                    </a:lnTo>
                    <a:lnTo>
                      <a:pt x="1369" y="359"/>
                    </a:lnTo>
                    <a:lnTo>
                      <a:pt x="1374" y="353"/>
                    </a:lnTo>
                    <a:lnTo>
                      <a:pt x="1378" y="348"/>
                    </a:lnTo>
                    <a:lnTo>
                      <a:pt x="1381" y="346"/>
                    </a:lnTo>
                    <a:lnTo>
                      <a:pt x="1385" y="346"/>
                    </a:lnTo>
                    <a:lnTo>
                      <a:pt x="1387" y="344"/>
                    </a:lnTo>
                    <a:lnTo>
                      <a:pt x="1387" y="342"/>
                    </a:lnTo>
                    <a:lnTo>
                      <a:pt x="1387" y="342"/>
                    </a:lnTo>
                    <a:lnTo>
                      <a:pt x="1385" y="342"/>
                    </a:lnTo>
                    <a:lnTo>
                      <a:pt x="1372" y="333"/>
                    </a:lnTo>
                    <a:lnTo>
                      <a:pt x="1370" y="331"/>
                    </a:lnTo>
                    <a:lnTo>
                      <a:pt x="1367" y="331"/>
                    </a:lnTo>
                    <a:lnTo>
                      <a:pt x="1367" y="327"/>
                    </a:lnTo>
                    <a:lnTo>
                      <a:pt x="1363" y="324"/>
                    </a:lnTo>
                    <a:lnTo>
                      <a:pt x="1361" y="320"/>
                    </a:lnTo>
                    <a:lnTo>
                      <a:pt x="1359" y="315"/>
                    </a:lnTo>
                    <a:lnTo>
                      <a:pt x="1359" y="309"/>
                    </a:lnTo>
                    <a:lnTo>
                      <a:pt x="1359" y="303"/>
                    </a:lnTo>
                    <a:lnTo>
                      <a:pt x="1361" y="300"/>
                    </a:lnTo>
                    <a:lnTo>
                      <a:pt x="1363" y="294"/>
                    </a:lnTo>
                    <a:lnTo>
                      <a:pt x="1367" y="291"/>
                    </a:lnTo>
                    <a:lnTo>
                      <a:pt x="1369" y="289"/>
                    </a:lnTo>
                    <a:lnTo>
                      <a:pt x="1370" y="285"/>
                    </a:lnTo>
                    <a:lnTo>
                      <a:pt x="1372" y="280"/>
                    </a:lnTo>
                    <a:lnTo>
                      <a:pt x="1374" y="272"/>
                    </a:lnTo>
                    <a:lnTo>
                      <a:pt x="1378" y="265"/>
                    </a:lnTo>
                    <a:lnTo>
                      <a:pt x="1381" y="258"/>
                    </a:lnTo>
                    <a:lnTo>
                      <a:pt x="1389" y="252"/>
                    </a:lnTo>
                    <a:lnTo>
                      <a:pt x="1392" y="250"/>
                    </a:lnTo>
                    <a:lnTo>
                      <a:pt x="1398" y="250"/>
                    </a:lnTo>
                    <a:lnTo>
                      <a:pt x="1398" y="250"/>
                    </a:lnTo>
                    <a:lnTo>
                      <a:pt x="1400" y="250"/>
                    </a:lnTo>
                    <a:lnTo>
                      <a:pt x="1400" y="252"/>
                    </a:lnTo>
                    <a:lnTo>
                      <a:pt x="1400" y="250"/>
                    </a:lnTo>
                    <a:lnTo>
                      <a:pt x="1400" y="250"/>
                    </a:lnTo>
                    <a:lnTo>
                      <a:pt x="1400" y="250"/>
                    </a:lnTo>
                    <a:lnTo>
                      <a:pt x="1398" y="250"/>
                    </a:lnTo>
                    <a:lnTo>
                      <a:pt x="1398" y="247"/>
                    </a:lnTo>
                    <a:lnTo>
                      <a:pt x="1400" y="243"/>
                    </a:lnTo>
                    <a:lnTo>
                      <a:pt x="1402" y="241"/>
                    </a:lnTo>
                    <a:lnTo>
                      <a:pt x="1407" y="236"/>
                    </a:lnTo>
                    <a:lnTo>
                      <a:pt x="1414" y="232"/>
                    </a:lnTo>
                    <a:lnTo>
                      <a:pt x="1416" y="228"/>
                    </a:lnTo>
                    <a:lnTo>
                      <a:pt x="1418" y="226"/>
                    </a:lnTo>
                    <a:lnTo>
                      <a:pt x="1420" y="219"/>
                    </a:lnTo>
                    <a:lnTo>
                      <a:pt x="1424" y="213"/>
                    </a:lnTo>
                    <a:lnTo>
                      <a:pt x="1426" y="206"/>
                    </a:lnTo>
                    <a:lnTo>
                      <a:pt x="1426" y="199"/>
                    </a:lnTo>
                    <a:lnTo>
                      <a:pt x="1427" y="191"/>
                    </a:lnTo>
                    <a:lnTo>
                      <a:pt x="1431" y="186"/>
                    </a:lnTo>
                    <a:lnTo>
                      <a:pt x="1437" y="175"/>
                    </a:lnTo>
                    <a:lnTo>
                      <a:pt x="1442" y="164"/>
                    </a:lnTo>
                    <a:lnTo>
                      <a:pt x="1449" y="151"/>
                    </a:lnTo>
                    <a:lnTo>
                      <a:pt x="1453" y="149"/>
                    </a:lnTo>
                    <a:lnTo>
                      <a:pt x="1457" y="145"/>
                    </a:lnTo>
                    <a:lnTo>
                      <a:pt x="1459" y="144"/>
                    </a:lnTo>
                    <a:lnTo>
                      <a:pt x="1460" y="140"/>
                    </a:lnTo>
                    <a:lnTo>
                      <a:pt x="1464" y="138"/>
                    </a:lnTo>
                    <a:lnTo>
                      <a:pt x="1466" y="136"/>
                    </a:lnTo>
                    <a:lnTo>
                      <a:pt x="1477" y="136"/>
                    </a:lnTo>
                    <a:lnTo>
                      <a:pt x="1486" y="138"/>
                    </a:lnTo>
                    <a:lnTo>
                      <a:pt x="1492" y="138"/>
                    </a:lnTo>
                    <a:lnTo>
                      <a:pt x="1495" y="140"/>
                    </a:lnTo>
                    <a:lnTo>
                      <a:pt x="1501" y="144"/>
                    </a:lnTo>
                    <a:lnTo>
                      <a:pt x="1506" y="147"/>
                    </a:lnTo>
                    <a:lnTo>
                      <a:pt x="1512" y="151"/>
                    </a:lnTo>
                    <a:lnTo>
                      <a:pt x="1519" y="151"/>
                    </a:lnTo>
                    <a:lnTo>
                      <a:pt x="1521" y="153"/>
                    </a:lnTo>
                    <a:lnTo>
                      <a:pt x="1523" y="155"/>
                    </a:lnTo>
                    <a:lnTo>
                      <a:pt x="1525" y="158"/>
                    </a:lnTo>
                    <a:lnTo>
                      <a:pt x="1525" y="162"/>
                    </a:lnTo>
                    <a:lnTo>
                      <a:pt x="1525" y="164"/>
                    </a:lnTo>
                    <a:lnTo>
                      <a:pt x="1521" y="168"/>
                    </a:lnTo>
                    <a:lnTo>
                      <a:pt x="1519" y="171"/>
                    </a:lnTo>
                    <a:lnTo>
                      <a:pt x="1488" y="201"/>
                    </a:lnTo>
                    <a:lnTo>
                      <a:pt x="1481" y="206"/>
                    </a:lnTo>
                    <a:lnTo>
                      <a:pt x="1477" y="208"/>
                    </a:lnTo>
                    <a:lnTo>
                      <a:pt x="1473" y="208"/>
                    </a:lnTo>
                    <a:lnTo>
                      <a:pt x="1468" y="208"/>
                    </a:lnTo>
                    <a:lnTo>
                      <a:pt x="1459" y="202"/>
                    </a:lnTo>
                    <a:lnTo>
                      <a:pt x="1457" y="202"/>
                    </a:lnTo>
                    <a:lnTo>
                      <a:pt x="1457" y="204"/>
                    </a:lnTo>
                    <a:lnTo>
                      <a:pt x="1455" y="204"/>
                    </a:lnTo>
                    <a:lnTo>
                      <a:pt x="1453" y="206"/>
                    </a:lnTo>
                    <a:lnTo>
                      <a:pt x="1453" y="208"/>
                    </a:lnTo>
                    <a:lnTo>
                      <a:pt x="1453" y="213"/>
                    </a:lnTo>
                    <a:lnTo>
                      <a:pt x="1449" y="217"/>
                    </a:lnTo>
                    <a:lnTo>
                      <a:pt x="1448" y="221"/>
                    </a:lnTo>
                    <a:lnTo>
                      <a:pt x="1438" y="226"/>
                    </a:lnTo>
                    <a:lnTo>
                      <a:pt x="1431" y="232"/>
                    </a:lnTo>
                    <a:lnTo>
                      <a:pt x="1429" y="234"/>
                    </a:lnTo>
                    <a:lnTo>
                      <a:pt x="1427" y="237"/>
                    </a:lnTo>
                    <a:lnTo>
                      <a:pt x="1427" y="239"/>
                    </a:lnTo>
                    <a:lnTo>
                      <a:pt x="1431" y="247"/>
                    </a:lnTo>
                    <a:lnTo>
                      <a:pt x="1431" y="252"/>
                    </a:lnTo>
                    <a:lnTo>
                      <a:pt x="1433" y="259"/>
                    </a:lnTo>
                    <a:lnTo>
                      <a:pt x="1435" y="265"/>
                    </a:lnTo>
                    <a:lnTo>
                      <a:pt x="1435" y="269"/>
                    </a:lnTo>
                    <a:lnTo>
                      <a:pt x="1433" y="272"/>
                    </a:lnTo>
                    <a:lnTo>
                      <a:pt x="1431" y="292"/>
                    </a:lnTo>
                    <a:lnTo>
                      <a:pt x="1433" y="315"/>
                    </a:lnTo>
                    <a:lnTo>
                      <a:pt x="1433" y="318"/>
                    </a:lnTo>
                    <a:lnTo>
                      <a:pt x="1431" y="320"/>
                    </a:lnTo>
                    <a:lnTo>
                      <a:pt x="1427" y="322"/>
                    </a:lnTo>
                    <a:lnTo>
                      <a:pt x="1426" y="322"/>
                    </a:lnTo>
                    <a:lnTo>
                      <a:pt x="1424" y="324"/>
                    </a:lnTo>
                    <a:lnTo>
                      <a:pt x="1411" y="337"/>
                    </a:lnTo>
                    <a:lnTo>
                      <a:pt x="1411" y="338"/>
                    </a:lnTo>
                    <a:lnTo>
                      <a:pt x="1413" y="340"/>
                    </a:lnTo>
                    <a:lnTo>
                      <a:pt x="1416" y="342"/>
                    </a:lnTo>
                    <a:lnTo>
                      <a:pt x="1418" y="344"/>
                    </a:lnTo>
                    <a:lnTo>
                      <a:pt x="1422" y="344"/>
                    </a:lnTo>
                    <a:lnTo>
                      <a:pt x="1427" y="346"/>
                    </a:lnTo>
                    <a:lnTo>
                      <a:pt x="1431" y="348"/>
                    </a:lnTo>
                    <a:lnTo>
                      <a:pt x="1435" y="351"/>
                    </a:lnTo>
                    <a:lnTo>
                      <a:pt x="1437" y="353"/>
                    </a:lnTo>
                    <a:lnTo>
                      <a:pt x="1437" y="355"/>
                    </a:lnTo>
                    <a:lnTo>
                      <a:pt x="1435" y="357"/>
                    </a:lnTo>
                    <a:lnTo>
                      <a:pt x="1433" y="359"/>
                    </a:lnTo>
                    <a:lnTo>
                      <a:pt x="1431" y="360"/>
                    </a:lnTo>
                    <a:lnTo>
                      <a:pt x="1429" y="360"/>
                    </a:lnTo>
                    <a:lnTo>
                      <a:pt x="1427" y="362"/>
                    </a:lnTo>
                    <a:lnTo>
                      <a:pt x="1427" y="364"/>
                    </a:lnTo>
                    <a:lnTo>
                      <a:pt x="1427" y="371"/>
                    </a:lnTo>
                    <a:lnTo>
                      <a:pt x="1426" y="379"/>
                    </a:lnTo>
                    <a:lnTo>
                      <a:pt x="1424" y="386"/>
                    </a:lnTo>
                    <a:lnTo>
                      <a:pt x="1424" y="388"/>
                    </a:lnTo>
                    <a:lnTo>
                      <a:pt x="1426" y="390"/>
                    </a:lnTo>
                    <a:lnTo>
                      <a:pt x="1427" y="388"/>
                    </a:lnTo>
                    <a:lnTo>
                      <a:pt x="1431" y="386"/>
                    </a:lnTo>
                    <a:lnTo>
                      <a:pt x="1433" y="382"/>
                    </a:lnTo>
                    <a:lnTo>
                      <a:pt x="1435" y="381"/>
                    </a:lnTo>
                    <a:lnTo>
                      <a:pt x="1437" y="373"/>
                    </a:lnTo>
                    <a:lnTo>
                      <a:pt x="1442" y="368"/>
                    </a:lnTo>
                    <a:lnTo>
                      <a:pt x="1446" y="364"/>
                    </a:lnTo>
                    <a:lnTo>
                      <a:pt x="1448" y="362"/>
                    </a:lnTo>
                    <a:lnTo>
                      <a:pt x="1449" y="362"/>
                    </a:lnTo>
                    <a:lnTo>
                      <a:pt x="1451" y="362"/>
                    </a:lnTo>
                    <a:lnTo>
                      <a:pt x="1455" y="370"/>
                    </a:lnTo>
                    <a:lnTo>
                      <a:pt x="1457" y="377"/>
                    </a:lnTo>
                    <a:lnTo>
                      <a:pt x="1459" y="384"/>
                    </a:lnTo>
                    <a:lnTo>
                      <a:pt x="1459" y="392"/>
                    </a:lnTo>
                    <a:lnTo>
                      <a:pt x="1459" y="394"/>
                    </a:lnTo>
                    <a:lnTo>
                      <a:pt x="1457" y="397"/>
                    </a:lnTo>
                    <a:lnTo>
                      <a:pt x="1455" y="399"/>
                    </a:lnTo>
                    <a:lnTo>
                      <a:pt x="1451" y="403"/>
                    </a:lnTo>
                    <a:lnTo>
                      <a:pt x="1448" y="408"/>
                    </a:lnTo>
                    <a:lnTo>
                      <a:pt x="1448" y="416"/>
                    </a:lnTo>
                    <a:lnTo>
                      <a:pt x="1448" y="421"/>
                    </a:lnTo>
                    <a:lnTo>
                      <a:pt x="1448" y="428"/>
                    </a:lnTo>
                    <a:lnTo>
                      <a:pt x="1449" y="434"/>
                    </a:lnTo>
                    <a:lnTo>
                      <a:pt x="1451" y="436"/>
                    </a:lnTo>
                    <a:lnTo>
                      <a:pt x="1455" y="438"/>
                    </a:lnTo>
                    <a:lnTo>
                      <a:pt x="1457" y="438"/>
                    </a:lnTo>
                    <a:lnTo>
                      <a:pt x="1460" y="438"/>
                    </a:lnTo>
                    <a:lnTo>
                      <a:pt x="1462" y="436"/>
                    </a:lnTo>
                    <a:lnTo>
                      <a:pt x="1464" y="432"/>
                    </a:lnTo>
                    <a:lnTo>
                      <a:pt x="1464" y="430"/>
                    </a:lnTo>
                    <a:lnTo>
                      <a:pt x="1464" y="427"/>
                    </a:lnTo>
                    <a:lnTo>
                      <a:pt x="1464" y="423"/>
                    </a:lnTo>
                    <a:lnTo>
                      <a:pt x="1464" y="417"/>
                    </a:lnTo>
                    <a:lnTo>
                      <a:pt x="1466" y="414"/>
                    </a:lnTo>
                    <a:lnTo>
                      <a:pt x="1468" y="410"/>
                    </a:lnTo>
                    <a:lnTo>
                      <a:pt x="1470" y="410"/>
                    </a:lnTo>
                    <a:lnTo>
                      <a:pt x="1473" y="412"/>
                    </a:lnTo>
                    <a:lnTo>
                      <a:pt x="1473" y="414"/>
                    </a:lnTo>
                    <a:lnTo>
                      <a:pt x="1475" y="416"/>
                    </a:lnTo>
                    <a:lnTo>
                      <a:pt x="1475" y="416"/>
                    </a:lnTo>
                    <a:lnTo>
                      <a:pt x="1475" y="417"/>
                    </a:lnTo>
                    <a:lnTo>
                      <a:pt x="1475" y="417"/>
                    </a:lnTo>
                    <a:lnTo>
                      <a:pt x="1475" y="416"/>
                    </a:lnTo>
                    <a:lnTo>
                      <a:pt x="1479" y="416"/>
                    </a:lnTo>
                    <a:lnTo>
                      <a:pt x="1482" y="412"/>
                    </a:lnTo>
                    <a:lnTo>
                      <a:pt x="1488" y="403"/>
                    </a:lnTo>
                    <a:lnTo>
                      <a:pt x="1490" y="399"/>
                    </a:lnTo>
                    <a:lnTo>
                      <a:pt x="1492" y="395"/>
                    </a:lnTo>
                    <a:lnTo>
                      <a:pt x="1495" y="394"/>
                    </a:lnTo>
                    <a:lnTo>
                      <a:pt x="1501" y="392"/>
                    </a:lnTo>
                    <a:lnTo>
                      <a:pt x="1508" y="384"/>
                    </a:lnTo>
                    <a:lnTo>
                      <a:pt x="1508" y="382"/>
                    </a:lnTo>
                    <a:lnTo>
                      <a:pt x="1508" y="381"/>
                    </a:lnTo>
                    <a:lnTo>
                      <a:pt x="1508" y="375"/>
                    </a:lnTo>
                    <a:lnTo>
                      <a:pt x="1508" y="370"/>
                    </a:lnTo>
                    <a:lnTo>
                      <a:pt x="1510" y="366"/>
                    </a:lnTo>
                    <a:lnTo>
                      <a:pt x="1512" y="360"/>
                    </a:lnTo>
                    <a:lnTo>
                      <a:pt x="1514" y="357"/>
                    </a:lnTo>
                    <a:lnTo>
                      <a:pt x="1517" y="353"/>
                    </a:lnTo>
                    <a:lnTo>
                      <a:pt x="1521" y="351"/>
                    </a:lnTo>
                    <a:lnTo>
                      <a:pt x="1525" y="351"/>
                    </a:lnTo>
                    <a:lnTo>
                      <a:pt x="1527" y="349"/>
                    </a:lnTo>
                    <a:lnTo>
                      <a:pt x="1528" y="349"/>
                    </a:lnTo>
                    <a:lnTo>
                      <a:pt x="1528" y="349"/>
                    </a:lnTo>
                    <a:lnTo>
                      <a:pt x="1528" y="349"/>
                    </a:lnTo>
                    <a:lnTo>
                      <a:pt x="1528" y="349"/>
                    </a:lnTo>
                    <a:lnTo>
                      <a:pt x="1534" y="351"/>
                    </a:lnTo>
                    <a:lnTo>
                      <a:pt x="1538" y="353"/>
                    </a:lnTo>
                    <a:lnTo>
                      <a:pt x="1543" y="353"/>
                    </a:lnTo>
                    <a:lnTo>
                      <a:pt x="1543" y="357"/>
                    </a:lnTo>
                    <a:lnTo>
                      <a:pt x="1545" y="359"/>
                    </a:lnTo>
                    <a:lnTo>
                      <a:pt x="1545" y="360"/>
                    </a:lnTo>
                    <a:lnTo>
                      <a:pt x="1549" y="360"/>
                    </a:lnTo>
                    <a:lnTo>
                      <a:pt x="1552" y="360"/>
                    </a:lnTo>
                    <a:lnTo>
                      <a:pt x="1554" y="362"/>
                    </a:lnTo>
                    <a:lnTo>
                      <a:pt x="1556" y="364"/>
                    </a:lnTo>
                    <a:lnTo>
                      <a:pt x="1556" y="368"/>
                    </a:lnTo>
                    <a:lnTo>
                      <a:pt x="1558" y="373"/>
                    </a:lnTo>
                    <a:lnTo>
                      <a:pt x="1558" y="377"/>
                    </a:lnTo>
                    <a:lnTo>
                      <a:pt x="1561" y="379"/>
                    </a:lnTo>
                    <a:lnTo>
                      <a:pt x="1565" y="381"/>
                    </a:lnTo>
                    <a:lnTo>
                      <a:pt x="1567" y="384"/>
                    </a:lnTo>
                    <a:lnTo>
                      <a:pt x="1567" y="386"/>
                    </a:lnTo>
                    <a:lnTo>
                      <a:pt x="1567" y="390"/>
                    </a:lnTo>
                    <a:lnTo>
                      <a:pt x="1567" y="394"/>
                    </a:lnTo>
                    <a:lnTo>
                      <a:pt x="1565" y="397"/>
                    </a:lnTo>
                    <a:lnTo>
                      <a:pt x="1563" y="401"/>
                    </a:lnTo>
                    <a:lnTo>
                      <a:pt x="1563" y="406"/>
                    </a:lnTo>
                    <a:lnTo>
                      <a:pt x="1561" y="410"/>
                    </a:lnTo>
                    <a:lnTo>
                      <a:pt x="1558" y="412"/>
                    </a:lnTo>
                    <a:lnTo>
                      <a:pt x="1552" y="414"/>
                    </a:lnTo>
                    <a:lnTo>
                      <a:pt x="1549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9"/>
                    </a:lnTo>
                    <a:lnTo>
                      <a:pt x="1541" y="425"/>
                    </a:lnTo>
                    <a:lnTo>
                      <a:pt x="1539" y="428"/>
                    </a:lnTo>
                    <a:lnTo>
                      <a:pt x="1539" y="434"/>
                    </a:lnTo>
                    <a:lnTo>
                      <a:pt x="1541" y="438"/>
                    </a:lnTo>
                    <a:lnTo>
                      <a:pt x="1543" y="441"/>
                    </a:lnTo>
                    <a:lnTo>
                      <a:pt x="1545" y="447"/>
                    </a:lnTo>
                    <a:lnTo>
                      <a:pt x="1545" y="452"/>
                    </a:lnTo>
                    <a:lnTo>
                      <a:pt x="1543" y="458"/>
                    </a:lnTo>
                    <a:lnTo>
                      <a:pt x="1541" y="460"/>
                    </a:lnTo>
                    <a:lnTo>
                      <a:pt x="1539" y="463"/>
                    </a:lnTo>
                    <a:lnTo>
                      <a:pt x="1536" y="465"/>
                    </a:lnTo>
                    <a:lnTo>
                      <a:pt x="1532" y="467"/>
                    </a:lnTo>
                    <a:lnTo>
                      <a:pt x="1528" y="469"/>
                    </a:lnTo>
                    <a:lnTo>
                      <a:pt x="1525" y="473"/>
                    </a:lnTo>
                    <a:lnTo>
                      <a:pt x="1515" y="480"/>
                    </a:lnTo>
                    <a:lnTo>
                      <a:pt x="1504" y="485"/>
                    </a:lnTo>
                    <a:lnTo>
                      <a:pt x="1488" y="489"/>
                    </a:lnTo>
                    <a:lnTo>
                      <a:pt x="1471" y="485"/>
                    </a:lnTo>
                    <a:lnTo>
                      <a:pt x="1471" y="484"/>
                    </a:lnTo>
                    <a:lnTo>
                      <a:pt x="1470" y="484"/>
                    </a:lnTo>
                    <a:lnTo>
                      <a:pt x="1468" y="480"/>
                    </a:lnTo>
                    <a:lnTo>
                      <a:pt x="1464" y="476"/>
                    </a:lnTo>
                    <a:lnTo>
                      <a:pt x="1462" y="476"/>
                    </a:lnTo>
                    <a:lnTo>
                      <a:pt x="1459" y="476"/>
                    </a:lnTo>
                    <a:lnTo>
                      <a:pt x="1453" y="476"/>
                    </a:lnTo>
                    <a:lnTo>
                      <a:pt x="1453" y="476"/>
                    </a:lnTo>
                    <a:lnTo>
                      <a:pt x="1451" y="478"/>
                    </a:lnTo>
                    <a:lnTo>
                      <a:pt x="1451" y="480"/>
                    </a:lnTo>
                    <a:lnTo>
                      <a:pt x="1453" y="482"/>
                    </a:lnTo>
                    <a:lnTo>
                      <a:pt x="1455" y="485"/>
                    </a:lnTo>
                    <a:lnTo>
                      <a:pt x="1455" y="487"/>
                    </a:lnTo>
                    <a:lnTo>
                      <a:pt x="1455" y="491"/>
                    </a:lnTo>
                    <a:lnTo>
                      <a:pt x="1453" y="493"/>
                    </a:lnTo>
                    <a:lnTo>
                      <a:pt x="1451" y="495"/>
                    </a:lnTo>
                    <a:lnTo>
                      <a:pt x="1448" y="498"/>
                    </a:lnTo>
                    <a:lnTo>
                      <a:pt x="1448" y="498"/>
                    </a:lnTo>
                    <a:lnTo>
                      <a:pt x="1444" y="502"/>
                    </a:lnTo>
                    <a:lnTo>
                      <a:pt x="1429" y="515"/>
                    </a:lnTo>
                    <a:lnTo>
                      <a:pt x="1426" y="518"/>
                    </a:lnTo>
                    <a:lnTo>
                      <a:pt x="1426" y="522"/>
                    </a:lnTo>
                    <a:lnTo>
                      <a:pt x="1426" y="524"/>
                    </a:lnTo>
                    <a:lnTo>
                      <a:pt x="1424" y="526"/>
                    </a:lnTo>
                    <a:lnTo>
                      <a:pt x="1391" y="559"/>
                    </a:lnTo>
                    <a:lnTo>
                      <a:pt x="1387" y="561"/>
                    </a:lnTo>
                    <a:lnTo>
                      <a:pt x="1383" y="561"/>
                    </a:lnTo>
                    <a:lnTo>
                      <a:pt x="1380" y="559"/>
                    </a:lnTo>
                    <a:lnTo>
                      <a:pt x="1374" y="557"/>
                    </a:lnTo>
                    <a:lnTo>
                      <a:pt x="1369" y="555"/>
                    </a:lnTo>
                    <a:lnTo>
                      <a:pt x="1367" y="555"/>
                    </a:lnTo>
                    <a:lnTo>
                      <a:pt x="1365" y="555"/>
                    </a:lnTo>
                    <a:lnTo>
                      <a:pt x="1363" y="557"/>
                    </a:lnTo>
                    <a:lnTo>
                      <a:pt x="1361" y="563"/>
                    </a:lnTo>
                    <a:lnTo>
                      <a:pt x="1358" y="566"/>
                    </a:lnTo>
                    <a:lnTo>
                      <a:pt x="1352" y="570"/>
                    </a:lnTo>
                    <a:lnTo>
                      <a:pt x="1347" y="570"/>
                    </a:lnTo>
                    <a:lnTo>
                      <a:pt x="1341" y="570"/>
                    </a:lnTo>
                    <a:lnTo>
                      <a:pt x="1341" y="570"/>
                    </a:lnTo>
                    <a:lnTo>
                      <a:pt x="1339" y="570"/>
                    </a:lnTo>
                    <a:lnTo>
                      <a:pt x="1341" y="570"/>
                    </a:lnTo>
                    <a:lnTo>
                      <a:pt x="1341" y="570"/>
                    </a:lnTo>
                    <a:lnTo>
                      <a:pt x="1341" y="581"/>
                    </a:lnTo>
                    <a:lnTo>
                      <a:pt x="1341" y="585"/>
                    </a:lnTo>
                    <a:lnTo>
                      <a:pt x="1337" y="590"/>
                    </a:lnTo>
                    <a:lnTo>
                      <a:pt x="1334" y="592"/>
                    </a:lnTo>
                    <a:lnTo>
                      <a:pt x="1328" y="592"/>
                    </a:lnTo>
                    <a:lnTo>
                      <a:pt x="1325" y="592"/>
                    </a:lnTo>
                    <a:lnTo>
                      <a:pt x="1319" y="590"/>
                    </a:lnTo>
                    <a:lnTo>
                      <a:pt x="1317" y="592"/>
                    </a:lnTo>
                    <a:lnTo>
                      <a:pt x="1315" y="592"/>
                    </a:lnTo>
                    <a:lnTo>
                      <a:pt x="1315" y="594"/>
                    </a:lnTo>
                    <a:lnTo>
                      <a:pt x="1312" y="599"/>
                    </a:lnTo>
                    <a:lnTo>
                      <a:pt x="1308" y="605"/>
                    </a:lnTo>
                    <a:lnTo>
                      <a:pt x="1304" y="608"/>
                    </a:lnTo>
                    <a:lnTo>
                      <a:pt x="1299" y="612"/>
                    </a:lnTo>
                    <a:lnTo>
                      <a:pt x="1291" y="616"/>
                    </a:lnTo>
                    <a:lnTo>
                      <a:pt x="1286" y="621"/>
                    </a:lnTo>
                    <a:lnTo>
                      <a:pt x="1280" y="627"/>
                    </a:lnTo>
                    <a:lnTo>
                      <a:pt x="1275" y="632"/>
                    </a:lnTo>
                    <a:lnTo>
                      <a:pt x="1269" y="640"/>
                    </a:lnTo>
                    <a:lnTo>
                      <a:pt x="1266" y="645"/>
                    </a:lnTo>
                    <a:lnTo>
                      <a:pt x="1262" y="649"/>
                    </a:lnTo>
                    <a:lnTo>
                      <a:pt x="1249" y="664"/>
                    </a:lnTo>
                    <a:lnTo>
                      <a:pt x="1240" y="678"/>
                    </a:lnTo>
                    <a:lnTo>
                      <a:pt x="1235" y="697"/>
                    </a:lnTo>
                    <a:lnTo>
                      <a:pt x="1233" y="704"/>
                    </a:lnTo>
                    <a:lnTo>
                      <a:pt x="1231" y="710"/>
                    </a:lnTo>
                    <a:lnTo>
                      <a:pt x="1231" y="713"/>
                    </a:lnTo>
                    <a:lnTo>
                      <a:pt x="1231" y="717"/>
                    </a:lnTo>
                    <a:lnTo>
                      <a:pt x="1233" y="719"/>
                    </a:lnTo>
                    <a:lnTo>
                      <a:pt x="1235" y="721"/>
                    </a:lnTo>
                    <a:lnTo>
                      <a:pt x="1238" y="721"/>
                    </a:lnTo>
                    <a:lnTo>
                      <a:pt x="1242" y="721"/>
                    </a:lnTo>
                    <a:lnTo>
                      <a:pt x="1247" y="722"/>
                    </a:lnTo>
                    <a:lnTo>
                      <a:pt x="1249" y="722"/>
                    </a:lnTo>
                    <a:lnTo>
                      <a:pt x="1249" y="724"/>
                    </a:lnTo>
                    <a:lnTo>
                      <a:pt x="1251" y="733"/>
                    </a:lnTo>
                    <a:lnTo>
                      <a:pt x="1251" y="746"/>
                    </a:lnTo>
                    <a:lnTo>
                      <a:pt x="1251" y="757"/>
                    </a:lnTo>
                    <a:lnTo>
                      <a:pt x="1251" y="765"/>
                    </a:lnTo>
                    <a:lnTo>
                      <a:pt x="1249" y="770"/>
                    </a:lnTo>
                    <a:lnTo>
                      <a:pt x="1246" y="776"/>
                    </a:lnTo>
                    <a:lnTo>
                      <a:pt x="1246" y="776"/>
                    </a:lnTo>
                    <a:lnTo>
                      <a:pt x="1246" y="778"/>
                    </a:lnTo>
                    <a:lnTo>
                      <a:pt x="1246" y="776"/>
                    </a:lnTo>
                    <a:lnTo>
                      <a:pt x="1246" y="776"/>
                    </a:lnTo>
                    <a:lnTo>
                      <a:pt x="1253" y="776"/>
                    </a:lnTo>
                    <a:lnTo>
                      <a:pt x="1258" y="774"/>
                    </a:lnTo>
                    <a:lnTo>
                      <a:pt x="1266" y="772"/>
                    </a:lnTo>
                    <a:lnTo>
                      <a:pt x="1271" y="772"/>
                    </a:lnTo>
                    <a:lnTo>
                      <a:pt x="1277" y="774"/>
                    </a:lnTo>
                    <a:lnTo>
                      <a:pt x="1297" y="787"/>
                    </a:lnTo>
                    <a:lnTo>
                      <a:pt x="1304" y="792"/>
                    </a:lnTo>
                    <a:lnTo>
                      <a:pt x="1312" y="798"/>
                    </a:lnTo>
                    <a:lnTo>
                      <a:pt x="1315" y="805"/>
                    </a:lnTo>
                    <a:lnTo>
                      <a:pt x="1321" y="812"/>
                    </a:lnTo>
                    <a:lnTo>
                      <a:pt x="1326" y="818"/>
                    </a:lnTo>
                    <a:lnTo>
                      <a:pt x="1334" y="822"/>
                    </a:lnTo>
                    <a:lnTo>
                      <a:pt x="1341" y="827"/>
                    </a:lnTo>
                    <a:lnTo>
                      <a:pt x="1348" y="833"/>
                    </a:lnTo>
                    <a:lnTo>
                      <a:pt x="1354" y="840"/>
                    </a:lnTo>
                    <a:lnTo>
                      <a:pt x="1358" y="842"/>
                    </a:lnTo>
                    <a:lnTo>
                      <a:pt x="1361" y="844"/>
                    </a:lnTo>
                    <a:lnTo>
                      <a:pt x="1380" y="846"/>
                    </a:lnTo>
                    <a:lnTo>
                      <a:pt x="1398" y="849"/>
                    </a:lnTo>
                    <a:lnTo>
                      <a:pt x="1398" y="849"/>
                    </a:lnTo>
                    <a:lnTo>
                      <a:pt x="1400" y="853"/>
                    </a:lnTo>
                    <a:lnTo>
                      <a:pt x="1400" y="855"/>
                    </a:lnTo>
                    <a:lnTo>
                      <a:pt x="1396" y="866"/>
                    </a:lnTo>
                    <a:lnTo>
                      <a:pt x="1394" y="871"/>
                    </a:lnTo>
                    <a:lnTo>
                      <a:pt x="1394" y="875"/>
                    </a:lnTo>
                    <a:lnTo>
                      <a:pt x="1391" y="891"/>
                    </a:lnTo>
                    <a:lnTo>
                      <a:pt x="1385" y="908"/>
                    </a:lnTo>
                    <a:lnTo>
                      <a:pt x="1383" y="912"/>
                    </a:lnTo>
                    <a:lnTo>
                      <a:pt x="1385" y="915"/>
                    </a:lnTo>
                    <a:lnTo>
                      <a:pt x="1387" y="923"/>
                    </a:lnTo>
                    <a:lnTo>
                      <a:pt x="1391" y="928"/>
                    </a:lnTo>
                    <a:lnTo>
                      <a:pt x="1394" y="936"/>
                    </a:lnTo>
                    <a:lnTo>
                      <a:pt x="1400" y="941"/>
                    </a:lnTo>
                    <a:lnTo>
                      <a:pt x="1402" y="943"/>
                    </a:lnTo>
                    <a:lnTo>
                      <a:pt x="1403" y="947"/>
                    </a:lnTo>
                    <a:lnTo>
                      <a:pt x="1403" y="950"/>
                    </a:lnTo>
                    <a:lnTo>
                      <a:pt x="1407" y="958"/>
                    </a:lnTo>
                    <a:lnTo>
                      <a:pt x="1409" y="959"/>
                    </a:lnTo>
                    <a:lnTo>
                      <a:pt x="1411" y="959"/>
                    </a:lnTo>
                    <a:lnTo>
                      <a:pt x="1414" y="959"/>
                    </a:lnTo>
                    <a:lnTo>
                      <a:pt x="1416" y="956"/>
                    </a:lnTo>
                    <a:lnTo>
                      <a:pt x="1420" y="954"/>
                    </a:lnTo>
                    <a:lnTo>
                      <a:pt x="1422" y="952"/>
                    </a:lnTo>
                    <a:lnTo>
                      <a:pt x="1426" y="952"/>
                    </a:lnTo>
                    <a:lnTo>
                      <a:pt x="1427" y="952"/>
                    </a:lnTo>
                    <a:lnTo>
                      <a:pt x="1429" y="950"/>
                    </a:lnTo>
                    <a:lnTo>
                      <a:pt x="1437" y="939"/>
                    </a:lnTo>
                    <a:lnTo>
                      <a:pt x="1437" y="936"/>
                    </a:lnTo>
                    <a:lnTo>
                      <a:pt x="1437" y="934"/>
                    </a:lnTo>
                    <a:lnTo>
                      <a:pt x="1437" y="925"/>
                    </a:lnTo>
                    <a:lnTo>
                      <a:pt x="1437" y="915"/>
                    </a:lnTo>
                    <a:lnTo>
                      <a:pt x="1437" y="906"/>
                    </a:lnTo>
                    <a:lnTo>
                      <a:pt x="1438" y="897"/>
                    </a:lnTo>
                    <a:lnTo>
                      <a:pt x="1438" y="888"/>
                    </a:lnTo>
                    <a:lnTo>
                      <a:pt x="1438" y="879"/>
                    </a:lnTo>
                    <a:lnTo>
                      <a:pt x="1438" y="871"/>
                    </a:lnTo>
                    <a:lnTo>
                      <a:pt x="1438" y="868"/>
                    </a:lnTo>
                    <a:lnTo>
                      <a:pt x="1440" y="864"/>
                    </a:lnTo>
                    <a:lnTo>
                      <a:pt x="1444" y="862"/>
                    </a:lnTo>
                    <a:lnTo>
                      <a:pt x="1460" y="855"/>
                    </a:lnTo>
                    <a:lnTo>
                      <a:pt x="1477" y="847"/>
                    </a:lnTo>
                    <a:lnTo>
                      <a:pt x="1493" y="834"/>
                    </a:lnTo>
                    <a:lnTo>
                      <a:pt x="1497" y="831"/>
                    </a:lnTo>
                    <a:lnTo>
                      <a:pt x="1503" y="829"/>
                    </a:lnTo>
                    <a:lnTo>
                      <a:pt x="1503" y="827"/>
                    </a:lnTo>
                    <a:lnTo>
                      <a:pt x="1504" y="825"/>
                    </a:lnTo>
                    <a:lnTo>
                      <a:pt x="1504" y="825"/>
                    </a:lnTo>
                    <a:lnTo>
                      <a:pt x="1503" y="820"/>
                    </a:lnTo>
                    <a:lnTo>
                      <a:pt x="1504" y="814"/>
                    </a:lnTo>
                    <a:lnTo>
                      <a:pt x="1504" y="809"/>
                    </a:lnTo>
                    <a:lnTo>
                      <a:pt x="1506" y="803"/>
                    </a:lnTo>
                    <a:lnTo>
                      <a:pt x="1504" y="798"/>
                    </a:lnTo>
                    <a:lnTo>
                      <a:pt x="1503" y="787"/>
                    </a:lnTo>
                    <a:lnTo>
                      <a:pt x="1501" y="774"/>
                    </a:lnTo>
                    <a:lnTo>
                      <a:pt x="1501" y="770"/>
                    </a:lnTo>
                    <a:lnTo>
                      <a:pt x="1497" y="767"/>
                    </a:lnTo>
                    <a:lnTo>
                      <a:pt x="1495" y="761"/>
                    </a:lnTo>
                    <a:lnTo>
                      <a:pt x="1492" y="757"/>
                    </a:lnTo>
                    <a:lnTo>
                      <a:pt x="1490" y="754"/>
                    </a:lnTo>
                    <a:lnTo>
                      <a:pt x="1490" y="748"/>
                    </a:lnTo>
                    <a:lnTo>
                      <a:pt x="1492" y="744"/>
                    </a:lnTo>
                    <a:lnTo>
                      <a:pt x="1495" y="739"/>
                    </a:lnTo>
                    <a:lnTo>
                      <a:pt x="1501" y="735"/>
                    </a:lnTo>
                    <a:lnTo>
                      <a:pt x="1506" y="730"/>
                    </a:lnTo>
                    <a:lnTo>
                      <a:pt x="1510" y="722"/>
                    </a:lnTo>
                    <a:lnTo>
                      <a:pt x="1512" y="721"/>
                    </a:lnTo>
                    <a:lnTo>
                      <a:pt x="1514" y="721"/>
                    </a:lnTo>
                    <a:lnTo>
                      <a:pt x="1515" y="719"/>
                    </a:lnTo>
                    <a:lnTo>
                      <a:pt x="1517" y="717"/>
                    </a:lnTo>
                    <a:lnTo>
                      <a:pt x="1521" y="715"/>
                    </a:lnTo>
                    <a:lnTo>
                      <a:pt x="1521" y="711"/>
                    </a:lnTo>
                    <a:lnTo>
                      <a:pt x="1521" y="708"/>
                    </a:lnTo>
                    <a:lnTo>
                      <a:pt x="1519" y="704"/>
                    </a:lnTo>
                    <a:lnTo>
                      <a:pt x="1519" y="700"/>
                    </a:lnTo>
                    <a:lnTo>
                      <a:pt x="1519" y="695"/>
                    </a:lnTo>
                    <a:lnTo>
                      <a:pt x="1519" y="689"/>
                    </a:lnTo>
                    <a:lnTo>
                      <a:pt x="1517" y="684"/>
                    </a:lnTo>
                    <a:lnTo>
                      <a:pt x="1517" y="680"/>
                    </a:lnTo>
                    <a:lnTo>
                      <a:pt x="1521" y="675"/>
                    </a:lnTo>
                    <a:lnTo>
                      <a:pt x="1525" y="671"/>
                    </a:lnTo>
                    <a:lnTo>
                      <a:pt x="1528" y="665"/>
                    </a:lnTo>
                    <a:lnTo>
                      <a:pt x="1530" y="662"/>
                    </a:lnTo>
                    <a:lnTo>
                      <a:pt x="1530" y="658"/>
                    </a:lnTo>
                    <a:lnTo>
                      <a:pt x="1528" y="654"/>
                    </a:lnTo>
                    <a:lnTo>
                      <a:pt x="1527" y="651"/>
                    </a:lnTo>
                    <a:lnTo>
                      <a:pt x="1527" y="645"/>
                    </a:lnTo>
                    <a:lnTo>
                      <a:pt x="1528" y="640"/>
                    </a:lnTo>
                    <a:lnTo>
                      <a:pt x="1532" y="634"/>
                    </a:lnTo>
                    <a:lnTo>
                      <a:pt x="1536" y="631"/>
                    </a:lnTo>
                    <a:lnTo>
                      <a:pt x="1543" y="627"/>
                    </a:lnTo>
                    <a:lnTo>
                      <a:pt x="1549" y="629"/>
                    </a:lnTo>
                    <a:lnTo>
                      <a:pt x="1554" y="631"/>
                    </a:lnTo>
                    <a:lnTo>
                      <a:pt x="1560" y="632"/>
                    </a:lnTo>
                    <a:lnTo>
                      <a:pt x="1565" y="636"/>
                    </a:lnTo>
                    <a:lnTo>
                      <a:pt x="1572" y="638"/>
                    </a:lnTo>
                    <a:lnTo>
                      <a:pt x="1578" y="638"/>
                    </a:lnTo>
                    <a:lnTo>
                      <a:pt x="1585" y="640"/>
                    </a:lnTo>
                    <a:lnTo>
                      <a:pt x="1589" y="640"/>
                    </a:lnTo>
                    <a:lnTo>
                      <a:pt x="1594" y="640"/>
                    </a:lnTo>
                    <a:lnTo>
                      <a:pt x="1598" y="638"/>
                    </a:lnTo>
                    <a:lnTo>
                      <a:pt x="1602" y="638"/>
                    </a:lnTo>
                    <a:lnTo>
                      <a:pt x="1605" y="642"/>
                    </a:lnTo>
                    <a:lnTo>
                      <a:pt x="1609" y="645"/>
                    </a:lnTo>
                    <a:lnTo>
                      <a:pt x="1613" y="649"/>
                    </a:lnTo>
                    <a:lnTo>
                      <a:pt x="1615" y="654"/>
                    </a:lnTo>
                    <a:lnTo>
                      <a:pt x="1618" y="662"/>
                    </a:lnTo>
                    <a:lnTo>
                      <a:pt x="1624" y="669"/>
                    </a:lnTo>
                    <a:lnTo>
                      <a:pt x="1626" y="671"/>
                    </a:lnTo>
                    <a:lnTo>
                      <a:pt x="1626" y="673"/>
                    </a:lnTo>
                    <a:lnTo>
                      <a:pt x="1626" y="675"/>
                    </a:lnTo>
                    <a:lnTo>
                      <a:pt x="1626" y="678"/>
                    </a:lnTo>
                    <a:lnTo>
                      <a:pt x="1628" y="680"/>
                    </a:lnTo>
                    <a:lnTo>
                      <a:pt x="1631" y="682"/>
                    </a:lnTo>
                    <a:lnTo>
                      <a:pt x="1633" y="684"/>
                    </a:lnTo>
                    <a:lnTo>
                      <a:pt x="1637" y="684"/>
                    </a:lnTo>
                    <a:lnTo>
                      <a:pt x="1640" y="686"/>
                    </a:lnTo>
                    <a:lnTo>
                      <a:pt x="1646" y="688"/>
                    </a:lnTo>
                    <a:lnTo>
                      <a:pt x="1650" y="691"/>
                    </a:lnTo>
                    <a:lnTo>
                      <a:pt x="1653" y="693"/>
                    </a:lnTo>
                    <a:lnTo>
                      <a:pt x="1655" y="693"/>
                    </a:lnTo>
                    <a:lnTo>
                      <a:pt x="1657" y="695"/>
                    </a:lnTo>
                    <a:lnTo>
                      <a:pt x="1657" y="699"/>
                    </a:lnTo>
                    <a:lnTo>
                      <a:pt x="1653" y="704"/>
                    </a:lnTo>
                    <a:lnTo>
                      <a:pt x="1650" y="711"/>
                    </a:lnTo>
                    <a:lnTo>
                      <a:pt x="1648" y="719"/>
                    </a:lnTo>
                    <a:lnTo>
                      <a:pt x="1646" y="721"/>
                    </a:lnTo>
                    <a:lnTo>
                      <a:pt x="1646" y="722"/>
                    </a:lnTo>
                    <a:lnTo>
                      <a:pt x="1646" y="724"/>
                    </a:lnTo>
                    <a:lnTo>
                      <a:pt x="1646" y="730"/>
                    </a:lnTo>
                    <a:lnTo>
                      <a:pt x="1646" y="735"/>
                    </a:lnTo>
                    <a:lnTo>
                      <a:pt x="1644" y="741"/>
                    </a:lnTo>
                    <a:lnTo>
                      <a:pt x="1642" y="746"/>
                    </a:lnTo>
                    <a:lnTo>
                      <a:pt x="1642" y="750"/>
                    </a:lnTo>
                    <a:lnTo>
                      <a:pt x="1644" y="752"/>
                    </a:lnTo>
                    <a:lnTo>
                      <a:pt x="1646" y="755"/>
                    </a:lnTo>
                    <a:lnTo>
                      <a:pt x="1648" y="757"/>
                    </a:lnTo>
                    <a:lnTo>
                      <a:pt x="1651" y="759"/>
                    </a:lnTo>
                    <a:lnTo>
                      <a:pt x="1653" y="763"/>
                    </a:lnTo>
                    <a:lnTo>
                      <a:pt x="1655" y="765"/>
                    </a:lnTo>
                    <a:lnTo>
                      <a:pt x="1657" y="770"/>
                    </a:lnTo>
                    <a:lnTo>
                      <a:pt x="1661" y="772"/>
                    </a:lnTo>
                    <a:lnTo>
                      <a:pt x="1664" y="774"/>
                    </a:lnTo>
                    <a:lnTo>
                      <a:pt x="1668" y="776"/>
                    </a:lnTo>
                    <a:lnTo>
                      <a:pt x="1672" y="776"/>
                    </a:lnTo>
                    <a:lnTo>
                      <a:pt x="1681" y="770"/>
                    </a:lnTo>
                    <a:lnTo>
                      <a:pt x="1683" y="768"/>
                    </a:lnTo>
                    <a:lnTo>
                      <a:pt x="1686" y="767"/>
                    </a:lnTo>
                    <a:lnTo>
                      <a:pt x="1688" y="765"/>
                    </a:lnTo>
                    <a:lnTo>
                      <a:pt x="1695" y="761"/>
                    </a:lnTo>
                    <a:lnTo>
                      <a:pt x="1701" y="755"/>
                    </a:lnTo>
                    <a:lnTo>
                      <a:pt x="1705" y="750"/>
                    </a:lnTo>
                    <a:lnTo>
                      <a:pt x="1708" y="743"/>
                    </a:lnTo>
                    <a:lnTo>
                      <a:pt x="1714" y="733"/>
                    </a:lnTo>
                    <a:lnTo>
                      <a:pt x="1719" y="724"/>
                    </a:lnTo>
                    <a:lnTo>
                      <a:pt x="1727" y="717"/>
                    </a:lnTo>
                    <a:lnTo>
                      <a:pt x="1727" y="715"/>
                    </a:lnTo>
                    <a:lnTo>
                      <a:pt x="1729" y="715"/>
                    </a:lnTo>
                    <a:lnTo>
                      <a:pt x="1730" y="717"/>
                    </a:lnTo>
                    <a:lnTo>
                      <a:pt x="1730" y="719"/>
                    </a:lnTo>
                    <a:lnTo>
                      <a:pt x="1732" y="722"/>
                    </a:lnTo>
                    <a:lnTo>
                      <a:pt x="1732" y="726"/>
                    </a:lnTo>
                    <a:lnTo>
                      <a:pt x="1736" y="743"/>
                    </a:lnTo>
                    <a:lnTo>
                      <a:pt x="1740" y="757"/>
                    </a:lnTo>
                    <a:lnTo>
                      <a:pt x="1741" y="763"/>
                    </a:lnTo>
                    <a:lnTo>
                      <a:pt x="1743" y="770"/>
                    </a:lnTo>
                    <a:lnTo>
                      <a:pt x="1743" y="776"/>
                    </a:lnTo>
                    <a:lnTo>
                      <a:pt x="1743" y="781"/>
                    </a:lnTo>
                    <a:lnTo>
                      <a:pt x="1745" y="783"/>
                    </a:lnTo>
                    <a:lnTo>
                      <a:pt x="1743" y="785"/>
                    </a:lnTo>
                    <a:lnTo>
                      <a:pt x="1743" y="789"/>
                    </a:lnTo>
                    <a:lnTo>
                      <a:pt x="1745" y="789"/>
                    </a:lnTo>
                    <a:lnTo>
                      <a:pt x="1747" y="792"/>
                    </a:lnTo>
                    <a:lnTo>
                      <a:pt x="1749" y="794"/>
                    </a:lnTo>
                    <a:lnTo>
                      <a:pt x="1749" y="796"/>
                    </a:lnTo>
                    <a:lnTo>
                      <a:pt x="1751" y="800"/>
                    </a:lnTo>
                    <a:lnTo>
                      <a:pt x="1752" y="801"/>
                    </a:lnTo>
                    <a:lnTo>
                      <a:pt x="1752" y="803"/>
                    </a:lnTo>
                    <a:lnTo>
                      <a:pt x="1752" y="805"/>
                    </a:lnTo>
                    <a:lnTo>
                      <a:pt x="1752" y="811"/>
                    </a:lnTo>
                    <a:lnTo>
                      <a:pt x="1754" y="816"/>
                    </a:lnTo>
                    <a:lnTo>
                      <a:pt x="1758" y="822"/>
                    </a:lnTo>
                    <a:lnTo>
                      <a:pt x="1758" y="823"/>
                    </a:lnTo>
                    <a:lnTo>
                      <a:pt x="1758" y="827"/>
                    </a:lnTo>
                    <a:lnTo>
                      <a:pt x="1756" y="829"/>
                    </a:lnTo>
                    <a:lnTo>
                      <a:pt x="1749" y="838"/>
                    </a:lnTo>
                    <a:lnTo>
                      <a:pt x="1747" y="840"/>
                    </a:lnTo>
                    <a:lnTo>
                      <a:pt x="1747" y="844"/>
                    </a:lnTo>
                    <a:lnTo>
                      <a:pt x="1749" y="846"/>
                    </a:lnTo>
                    <a:lnTo>
                      <a:pt x="1752" y="849"/>
                    </a:lnTo>
                    <a:lnTo>
                      <a:pt x="1756" y="855"/>
                    </a:lnTo>
                    <a:lnTo>
                      <a:pt x="1760" y="858"/>
                    </a:lnTo>
                    <a:lnTo>
                      <a:pt x="1763" y="862"/>
                    </a:lnTo>
                    <a:lnTo>
                      <a:pt x="1767" y="866"/>
                    </a:lnTo>
                    <a:lnTo>
                      <a:pt x="1769" y="871"/>
                    </a:lnTo>
                    <a:lnTo>
                      <a:pt x="1771" y="873"/>
                    </a:lnTo>
                    <a:lnTo>
                      <a:pt x="1773" y="875"/>
                    </a:lnTo>
                    <a:lnTo>
                      <a:pt x="1778" y="877"/>
                    </a:lnTo>
                    <a:lnTo>
                      <a:pt x="1784" y="880"/>
                    </a:lnTo>
                    <a:lnTo>
                      <a:pt x="1789" y="884"/>
                    </a:lnTo>
                    <a:lnTo>
                      <a:pt x="1793" y="888"/>
                    </a:lnTo>
                    <a:lnTo>
                      <a:pt x="1795" y="888"/>
                    </a:lnTo>
                    <a:lnTo>
                      <a:pt x="1795" y="888"/>
                    </a:lnTo>
                    <a:lnTo>
                      <a:pt x="1796" y="888"/>
                    </a:lnTo>
                    <a:lnTo>
                      <a:pt x="1800" y="888"/>
                    </a:lnTo>
                    <a:lnTo>
                      <a:pt x="1802" y="890"/>
                    </a:lnTo>
                    <a:lnTo>
                      <a:pt x="1804" y="891"/>
                    </a:lnTo>
                    <a:lnTo>
                      <a:pt x="1806" y="893"/>
                    </a:lnTo>
                    <a:lnTo>
                      <a:pt x="1807" y="897"/>
                    </a:lnTo>
                    <a:lnTo>
                      <a:pt x="1807" y="899"/>
                    </a:lnTo>
                    <a:lnTo>
                      <a:pt x="1804" y="901"/>
                    </a:lnTo>
                    <a:lnTo>
                      <a:pt x="1802" y="902"/>
                    </a:lnTo>
                    <a:lnTo>
                      <a:pt x="1798" y="904"/>
                    </a:lnTo>
                    <a:lnTo>
                      <a:pt x="1796" y="904"/>
                    </a:lnTo>
                    <a:lnTo>
                      <a:pt x="1796" y="906"/>
                    </a:lnTo>
                    <a:lnTo>
                      <a:pt x="1798" y="906"/>
                    </a:lnTo>
                    <a:lnTo>
                      <a:pt x="1804" y="906"/>
                    </a:lnTo>
                    <a:lnTo>
                      <a:pt x="1807" y="908"/>
                    </a:lnTo>
                    <a:lnTo>
                      <a:pt x="1811" y="912"/>
                    </a:lnTo>
                    <a:lnTo>
                      <a:pt x="1813" y="913"/>
                    </a:lnTo>
                    <a:lnTo>
                      <a:pt x="1813" y="917"/>
                    </a:lnTo>
                    <a:lnTo>
                      <a:pt x="1813" y="921"/>
                    </a:lnTo>
                    <a:lnTo>
                      <a:pt x="1813" y="921"/>
                    </a:lnTo>
                    <a:lnTo>
                      <a:pt x="1811" y="921"/>
                    </a:lnTo>
                    <a:lnTo>
                      <a:pt x="1813" y="921"/>
                    </a:lnTo>
                    <a:lnTo>
                      <a:pt x="1813" y="921"/>
                    </a:lnTo>
                    <a:lnTo>
                      <a:pt x="1818" y="921"/>
                    </a:lnTo>
                    <a:lnTo>
                      <a:pt x="1822" y="923"/>
                    </a:lnTo>
                    <a:lnTo>
                      <a:pt x="1826" y="926"/>
                    </a:lnTo>
                    <a:lnTo>
                      <a:pt x="1830" y="930"/>
                    </a:lnTo>
                    <a:lnTo>
                      <a:pt x="1830" y="934"/>
                    </a:lnTo>
                    <a:lnTo>
                      <a:pt x="1830" y="936"/>
                    </a:lnTo>
                    <a:lnTo>
                      <a:pt x="1830" y="941"/>
                    </a:lnTo>
                    <a:lnTo>
                      <a:pt x="1828" y="945"/>
                    </a:lnTo>
                    <a:lnTo>
                      <a:pt x="1826" y="948"/>
                    </a:lnTo>
                    <a:lnTo>
                      <a:pt x="1826" y="952"/>
                    </a:lnTo>
                    <a:lnTo>
                      <a:pt x="1828" y="956"/>
                    </a:lnTo>
                    <a:lnTo>
                      <a:pt x="1828" y="959"/>
                    </a:lnTo>
                    <a:lnTo>
                      <a:pt x="1828" y="963"/>
                    </a:lnTo>
                    <a:lnTo>
                      <a:pt x="1826" y="967"/>
                    </a:lnTo>
                    <a:lnTo>
                      <a:pt x="1822" y="969"/>
                    </a:lnTo>
                    <a:lnTo>
                      <a:pt x="1817" y="974"/>
                    </a:lnTo>
                    <a:lnTo>
                      <a:pt x="1809" y="978"/>
                    </a:lnTo>
                    <a:lnTo>
                      <a:pt x="1802" y="980"/>
                    </a:lnTo>
                    <a:lnTo>
                      <a:pt x="1795" y="981"/>
                    </a:lnTo>
                    <a:lnTo>
                      <a:pt x="1789" y="981"/>
                    </a:lnTo>
                    <a:lnTo>
                      <a:pt x="1784" y="983"/>
                    </a:lnTo>
                    <a:lnTo>
                      <a:pt x="1778" y="985"/>
                    </a:lnTo>
                    <a:lnTo>
                      <a:pt x="1774" y="987"/>
                    </a:lnTo>
                    <a:lnTo>
                      <a:pt x="1771" y="991"/>
                    </a:lnTo>
                    <a:lnTo>
                      <a:pt x="1765" y="996"/>
                    </a:lnTo>
                    <a:lnTo>
                      <a:pt x="1762" y="1000"/>
                    </a:lnTo>
                    <a:lnTo>
                      <a:pt x="1756" y="1004"/>
                    </a:lnTo>
                    <a:lnTo>
                      <a:pt x="1749" y="1007"/>
                    </a:lnTo>
                    <a:lnTo>
                      <a:pt x="1747" y="1007"/>
                    </a:lnTo>
                    <a:lnTo>
                      <a:pt x="1743" y="1007"/>
                    </a:lnTo>
                    <a:lnTo>
                      <a:pt x="1736" y="1007"/>
                    </a:lnTo>
                    <a:lnTo>
                      <a:pt x="1730" y="1009"/>
                    </a:lnTo>
                    <a:lnTo>
                      <a:pt x="1723" y="1009"/>
                    </a:lnTo>
                    <a:lnTo>
                      <a:pt x="1716" y="1009"/>
                    </a:lnTo>
                    <a:lnTo>
                      <a:pt x="1653" y="1004"/>
                    </a:lnTo>
                    <a:lnTo>
                      <a:pt x="1650" y="1002"/>
                    </a:lnTo>
                    <a:lnTo>
                      <a:pt x="1646" y="1002"/>
                    </a:lnTo>
                    <a:lnTo>
                      <a:pt x="1642" y="1002"/>
                    </a:lnTo>
                    <a:lnTo>
                      <a:pt x="1639" y="1002"/>
                    </a:lnTo>
                    <a:lnTo>
                      <a:pt x="1631" y="1007"/>
                    </a:lnTo>
                    <a:lnTo>
                      <a:pt x="1626" y="1015"/>
                    </a:lnTo>
                    <a:lnTo>
                      <a:pt x="1622" y="1018"/>
                    </a:lnTo>
                    <a:lnTo>
                      <a:pt x="1620" y="1022"/>
                    </a:lnTo>
                    <a:lnTo>
                      <a:pt x="1616" y="1024"/>
                    </a:lnTo>
                    <a:lnTo>
                      <a:pt x="1613" y="1026"/>
                    </a:lnTo>
                    <a:lnTo>
                      <a:pt x="1609" y="1027"/>
                    </a:lnTo>
                    <a:lnTo>
                      <a:pt x="1600" y="1031"/>
                    </a:lnTo>
                    <a:lnTo>
                      <a:pt x="1591" y="1037"/>
                    </a:lnTo>
                    <a:lnTo>
                      <a:pt x="1583" y="1042"/>
                    </a:lnTo>
                    <a:lnTo>
                      <a:pt x="1582" y="1044"/>
                    </a:lnTo>
                    <a:lnTo>
                      <a:pt x="1580" y="1048"/>
                    </a:lnTo>
                    <a:lnTo>
                      <a:pt x="1580" y="1051"/>
                    </a:lnTo>
                    <a:lnTo>
                      <a:pt x="1580" y="1051"/>
                    </a:lnTo>
                    <a:lnTo>
                      <a:pt x="1578" y="1051"/>
                    </a:lnTo>
                    <a:lnTo>
                      <a:pt x="1574" y="1053"/>
                    </a:lnTo>
                    <a:lnTo>
                      <a:pt x="1572" y="1055"/>
                    </a:lnTo>
                    <a:lnTo>
                      <a:pt x="1572" y="1057"/>
                    </a:lnTo>
                    <a:lnTo>
                      <a:pt x="1571" y="1060"/>
                    </a:lnTo>
                    <a:lnTo>
                      <a:pt x="1571" y="1060"/>
                    </a:lnTo>
                    <a:lnTo>
                      <a:pt x="1561" y="1064"/>
                    </a:lnTo>
                    <a:lnTo>
                      <a:pt x="1556" y="1068"/>
                    </a:lnTo>
                    <a:lnTo>
                      <a:pt x="1556" y="1070"/>
                    </a:lnTo>
                    <a:lnTo>
                      <a:pt x="1556" y="1070"/>
                    </a:lnTo>
                    <a:lnTo>
                      <a:pt x="1561" y="1064"/>
                    </a:lnTo>
                    <a:lnTo>
                      <a:pt x="1571" y="1060"/>
                    </a:lnTo>
                    <a:lnTo>
                      <a:pt x="1571" y="1060"/>
                    </a:lnTo>
                    <a:lnTo>
                      <a:pt x="1578" y="1051"/>
                    </a:lnTo>
                    <a:lnTo>
                      <a:pt x="1580" y="1051"/>
                    </a:lnTo>
                    <a:lnTo>
                      <a:pt x="1580" y="1051"/>
                    </a:lnTo>
                    <a:lnTo>
                      <a:pt x="1598" y="1042"/>
                    </a:lnTo>
                    <a:lnTo>
                      <a:pt x="1616" y="1035"/>
                    </a:lnTo>
                    <a:lnTo>
                      <a:pt x="1637" y="1029"/>
                    </a:lnTo>
                    <a:lnTo>
                      <a:pt x="1644" y="1029"/>
                    </a:lnTo>
                    <a:lnTo>
                      <a:pt x="1651" y="1031"/>
                    </a:lnTo>
                    <a:lnTo>
                      <a:pt x="1659" y="1035"/>
                    </a:lnTo>
                    <a:lnTo>
                      <a:pt x="1661" y="1038"/>
                    </a:lnTo>
                    <a:lnTo>
                      <a:pt x="1662" y="1042"/>
                    </a:lnTo>
                    <a:lnTo>
                      <a:pt x="1664" y="1046"/>
                    </a:lnTo>
                    <a:lnTo>
                      <a:pt x="1662" y="1049"/>
                    </a:lnTo>
                    <a:lnTo>
                      <a:pt x="1661" y="1053"/>
                    </a:lnTo>
                    <a:lnTo>
                      <a:pt x="1653" y="1057"/>
                    </a:lnTo>
                    <a:lnTo>
                      <a:pt x="1646" y="1060"/>
                    </a:lnTo>
                    <a:lnTo>
                      <a:pt x="1642" y="1062"/>
                    </a:lnTo>
                    <a:lnTo>
                      <a:pt x="1644" y="1064"/>
                    </a:lnTo>
                    <a:lnTo>
                      <a:pt x="1646" y="1064"/>
                    </a:lnTo>
                    <a:lnTo>
                      <a:pt x="1648" y="1064"/>
                    </a:lnTo>
                    <a:lnTo>
                      <a:pt x="1651" y="1066"/>
                    </a:lnTo>
                    <a:lnTo>
                      <a:pt x="1653" y="1068"/>
                    </a:lnTo>
                    <a:lnTo>
                      <a:pt x="1653" y="1070"/>
                    </a:lnTo>
                    <a:lnTo>
                      <a:pt x="1650" y="1077"/>
                    </a:lnTo>
                    <a:lnTo>
                      <a:pt x="1650" y="1084"/>
                    </a:lnTo>
                    <a:lnTo>
                      <a:pt x="1650" y="1092"/>
                    </a:lnTo>
                    <a:lnTo>
                      <a:pt x="1651" y="1097"/>
                    </a:lnTo>
                    <a:lnTo>
                      <a:pt x="1655" y="1101"/>
                    </a:lnTo>
                    <a:lnTo>
                      <a:pt x="1659" y="1105"/>
                    </a:lnTo>
                    <a:lnTo>
                      <a:pt x="1664" y="1105"/>
                    </a:lnTo>
                    <a:lnTo>
                      <a:pt x="1664" y="1108"/>
                    </a:lnTo>
                    <a:lnTo>
                      <a:pt x="1666" y="1112"/>
                    </a:lnTo>
                    <a:lnTo>
                      <a:pt x="1668" y="1112"/>
                    </a:lnTo>
                    <a:lnTo>
                      <a:pt x="1672" y="1114"/>
                    </a:lnTo>
                    <a:lnTo>
                      <a:pt x="1677" y="1114"/>
                    </a:lnTo>
                    <a:lnTo>
                      <a:pt x="1681" y="1116"/>
                    </a:lnTo>
                    <a:lnTo>
                      <a:pt x="1683" y="1117"/>
                    </a:lnTo>
                    <a:lnTo>
                      <a:pt x="1684" y="1117"/>
                    </a:lnTo>
                    <a:lnTo>
                      <a:pt x="1686" y="1116"/>
                    </a:lnTo>
                    <a:lnTo>
                      <a:pt x="1694" y="1116"/>
                    </a:lnTo>
                    <a:lnTo>
                      <a:pt x="1695" y="1116"/>
                    </a:lnTo>
                    <a:lnTo>
                      <a:pt x="1697" y="1116"/>
                    </a:lnTo>
                    <a:lnTo>
                      <a:pt x="1701" y="1114"/>
                    </a:lnTo>
                    <a:lnTo>
                      <a:pt x="1706" y="1105"/>
                    </a:lnTo>
                    <a:lnTo>
                      <a:pt x="1712" y="1097"/>
                    </a:lnTo>
                    <a:lnTo>
                      <a:pt x="1719" y="1092"/>
                    </a:lnTo>
                    <a:lnTo>
                      <a:pt x="1721" y="1090"/>
                    </a:lnTo>
                    <a:lnTo>
                      <a:pt x="1723" y="1092"/>
                    </a:lnTo>
                    <a:lnTo>
                      <a:pt x="1725" y="1094"/>
                    </a:lnTo>
                    <a:lnTo>
                      <a:pt x="1725" y="1094"/>
                    </a:lnTo>
                    <a:lnTo>
                      <a:pt x="1725" y="1095"/>
                    </a:lnTo>
                    <a:lnTo>
                      <a:pt x="1725" y="1099"/>
                    </a:lnTo>
                    <a:lnTo>
                      <a:pt x="1725" y="1105"/>
                    </a:lnTo>
                    <a:lnTo>
                      <a:pt x="1727" y="1106"/>
                    </a:lnTo>
                    <a:lnTo>
                      <a:pt x="1730" y="1110"/>
                    </a:lnTo>
                    <a:lnTo>
                      <a:pt x="1732" y="1112"/>
                    </a:lnTo>
                    <a:lnTo>
                      <a:pt x="1730" y="1114"/>
                    </a:lnTo>
                    <a:lnTo>
                      <a:pt x="1730" y="1116"/>
                    </a:lnTo>
                    <a:lnTo>
                      <a:pt x="1727" y="1119"/>
                    </a:lnTo>
                    <a:lnTo>
                      <a:pt x="1723" y="1119"/>
                    </a:lnTo>
                    <a:lnTo>
                      <a:pt x="1719" y="1121"/>
                    </a:lnTo>
                    <a:lnTo>
                      <a:pt x="1717" y="1123"/>
                    </a:lnTo>
                    <a:lnTo>
                      <a:pt x="1714" y="1123"/>
                    </a:lnTo>
                    <a:lnTo>
                      <a:pt x="1712" y="1123"/>
                    </a:lnTo>
                    <a:lnTo>
                      <a:pt x="1708" y="1125"/>
                    </a:lnTo>
                    <a:lnTo>
                      <a:pt x="1706" y="1127"/>
                    </a:lnTo>
                    <a:lnTo>
                      <a:pt x="1705" y="1130"/>
                    </a:lnTo>
                    <a:lnTo>
                      <a:pt x="1695" y="1134"/>
                    </a:lnTo>
                    <a:lnTo>
                      <a:pt x="1661" y="1145"/>
                    </a:lnTo>
                    <a:lnTo>
                      <a:pt x="1655" y="1145"/>
                    </a:lnTo>
                    <a:lnTo>
                      <a:pt x="1651" y="1147"/>
                    </a:lnTo>
                    <a:lnTo>
                      <a:pt x="1648" y="1151"/>
                    </a:lnTo>
                    <a:lnTo>
                      <a:pt x="1642" y="1156"/>
                    </a:lnTo>
                    <a:lnTo>
                      <a:pt x="1637" y="1160"/>
                    </a:lnTo>
                    <a:lnTo>
                      <a:pt x="1631" y="1163"/>
                    </a:lnTo>
                    <a:lnTo>
                      <a:pt x="1624" y="1167"/>
                    </a:lnTo>
                    <a:lnTo>
                      <a:pt x="1622" y="1167"/>
                    </a:lnTo>
                    <a:lnTo>
                      <a:pt x="1620" y="1167"/>
                    </a:lnTo>
                    <a:lnTo>
                      <a:pt x="1616" y="1163"/>
                    </a:lnTo>
                    <a:lnTo>
                      <a:pt x="1615" y="1160"/>
                    </a:lnTo>
                    <a:lnTo>
                      <a:pt x="1613" y="1156"/>
                    </a:lnTo>
                    <a:lnTo>
                      <a:pt x="1613" y="1152"/>
                    </a:lnTo>
                    <a:lnTo>
                      <a:pt x="1613" y="1147"/>
                    </a:lnTo>
                    <a:lnTo>
                      <a:pt x="1616" y="1141"/>
                    </a:lnTo>
                    <a:lnTo>
                      <a:pt x="1622" y="1138"/>
                    </a:lnTo>
                    <a:lnTo>
                      <a:pt x="1628" y="1134"/>
                    </a:lnTo>
                    <a:lnTo>
                      <a:pt x="1631" y="1132"/>
                    </a:lnTo>
                    <a:lnTo>
                      <a:pt x="1635" y="1130"/>
                    </a:lnTo>
                    <a:lnTo>
                      <a:pt x="1637" y="1128"/>
                    </a:lnTo>
                    <a:lnTo>
                      <a:pt x="1637" y="1127"/>
                    </a:lnTo>
                    <a:lnTo>
                      <a:pt x="1637" y="1127"/>
                    </a:lnTo>
                    <a:lnTo>
                      <a:pt x="1635" y="1125"/>
                    </a:lnTo>
                    <a:lnTo>
                      <a:pt x="1624" y="1128"/>
                    </a:lnTo>
                    <a:lnTo>
                      <a:pt x="1613" y="1130"/>
                    </a:lnTo>
                    <a:lnTo>
                      <a:pt x="1611" y="1132"/>
                    </a:lnTo>
                    <a:lnTo>
                      <a:pt x="1609" y="1134"/>
                    </a:lnTo>
                    <a:lnTo>
                      <a:pt x="1607" y="1138"/>
                    </a:lnTo>
                    <a:lnTo>
                      <a:pt x="1605" y="1139"/>
                    </a:lnTo>
                    <a:lnTo>
                      <a:pt x="1604" y="1141"/>
                    </a:lnTo>
                    <a:lnTo>
                      <a:pt x="1596" y="1143"/>
                    </a:lnTo>
                    <a:lnTo>
                      <a:pt x="1589" y="1145"/>
                    </a:lnTo>
                    <a:lnTo>
                      <a:pt x="1582" y="1147"/>
                    </a:lnTo>
                    <a:lnTo>
                      <a:pt x="1574" y="1147"/>
                    </a:lnTo>
                    <a:lnTo>
                      <a:pt x="1569" y="1147"/>
                    </a:lnTo>
                    <a:lnTo>
                      <a:pt x="1565" y="1151"/>
                    </a:lnTo>
                    <a:lnTo>
                      <a:pt x="1560" y="1154"/>
                    </a:lnTo>
                    <a:lnTo>
                      <a:pt x="1556" y="1156"/>
                    </a:lnTo>
                    <a:lnTo>
                      <a:pt x="1550" y="1158"/>
                    </a:lnTo>
                    <a:lnTo>
                      <a:pt x="1545" y="1162"/>
                    </a:lnTo>
                    <a:lnTo>
                      <a:pt x="1539" y="1165"/>
                    </a:lnTo>
                    <a:lnTo>
                      <a:pt x="1536" y="1171"/>
                    </a:lnTo>
                    <a:lnTo>
                      <a:pt x="1532" y="1176"/>
                    </a:lnTo>
                    <a:lnTo>
                      <a:pt x="1530" y="1184"/>
                    </a:lnTo>
                    <a:lnTo>
                      <a:pt x="1527" y="1191"/>
                    </a:lnTo>
                    <a:lnTo>
                      <a:pt x="1527" y="1195"/>
                    </a:lnTo>
                    <a:lnTo>
                      <a:pt x="1528" y="1198"/>
                    </a:lnTo>
                    <a:lnTo>
                      <a:pt x="1532" y="1202"/>
                    </a:lnTo>
                    <a:lnTo>
                      <a:pt x="1536" y="1206"/>
                    </a:lnTo>
                    <a:lnTo>
                      <a:pt x="1538" y="1207"/>
                    </a:lnTo>
                    <a:lnTo>
                      <a:pt x="1536" y="1209"/>
                    </a:lnTo>
                    <a:lnTo>
                      <a:pt x="1534" y="1211"/>
                    </a:lnTo>
                    <a:lnTo>
                      <a:pt x="1530" y="1213"/>
                    </a:lnTo>
                    <a:lnTo>
                      <a:pt x="1528" y="1215"/>
                    </a:lnTo>
                    <a:lnTo>
                      <a:pt x="1510" y="1217"/>
                    </a:lnTo>
                    <a:lnTo>
                      <a:pt x="1490" y="1219"/>
                    </a:lnTo>
                    <a:lnTo>
                      <a:pt x="1488" y="1219"/>
                    </a:lnTo>
                    <a:lnTo>
                      <a:pt x="1486" y="1219"/>
                    </a:lnTo>
                    <a:lnTo>
                      <a:pt x="1486" y="1220"/>
                    </a:lnTo>
                    <a:lnTo>
                      <a:pt x="1486" y="1220"/>
                    </a:lnTo>
                    <a:lnTo>
                      <a:pt x="1486" y="1222"/>
                    </a:lnTo>
                    <a:lnTo>
                      <a:pt x="1488" y="1222"/>
                    </a:lnTo>
                    <a:lnTo>
                      <a:pt x="1493" y="1224"/>
                    </a:lnTo>
                    <a:lnTo>
                      <a:pt x="1493" y="1224"/>
                    </a:lnTo>
                    <a:lnTo>
                      <a:pt x="1493" y="1226"/>
                    </a:lnTo>
                    <a:lnTo>
                      <a:pt x="1493" y="1226"/>
                    </a:lnTo>
                    <a:lnTo>
                      <a:pt x="1493" y="1228"/>
                    </a:lnTo>
                    <a:lnTo>
                      <a:pt x="1490" y="1228"/>
                    </a:lnTo>
                    <a:lnTo>
                      <a:pt x="1486" y="1230"/>
                    </a:lnTo>
                    <a:lnTo>
                      <a:pt x="1473" y="1231"/>
                    </a:lnTo>
                    <a:lnTo>
                      <a:pt x="1470" y="1233"/>
                    </a:lnTo>
                    <a:lnTo>
                      <a:pt x="1466" y="1235"/>
                    </a:lnTo>
                    <a:lnTo>
                      <a:pt x="1462" y="1237"/>
                    </a:lnTo>
                    <a:lnTo>
                      <a:pt x="1462" y="1242"/>
                    </a:lnTo>
                    <a:lnTo>
                      <a:pt x="1459" y="1252"/>
                    </a:lnTo>
                    <a:lnTo>
                      <a:pt x="1455" y="1259"/>
                    </a:lnTo>
                    <a:lnTo>
                      <a:pt x="1449" y="1266"/>
                    </a:lnTo>
                    <a:lnTo>
                      <a:pt x="1446" y="1268"/>
                    </a:lnTo>
                    <a:lnTo>
                      <a:pt x="1442" y="1270"/>
                    </a:lnTo>
                    <a:lnTo>
                      <a:pt x="1438" y="1270"/>
                    </a:lnTo>
                    <a:lnTo>
                      <a:pt x="1437" y="1272"/>
                    </a:lnTo>
                    <a:lnTo>
                      <a:pt x="1437" y="1274"/>
                    </a:lnTo>
                    <a:lnTo>
                      <a:pt x="1437" y="1275"/>
                    </a:lnTo>
                    <a:lnTo>
                      <a:pt x="1437" y="1279"/>
                    </a:lnTo>
                    <a:lnTo>
                      <a:pt x="1435" y="1285"/>
                    </a:lnTo>
                    <a:lnTo>
                      <a:pt x="1433" y="1288"/>
                    </a:lnTo>
                    <a:lnTo>
                      <a:pt x="1427" y="1296"/>
                    </a:lnTo>
                    <a:lnTo>
                      <a:pt x="1422" y="1305"/>
                    </a:lnTo>
                    <a:lnTo>
                      <a:pt x="1422" y="1305"/>
                    </a:lnTo>
                    <a:lnTo>
                      <a:pt x="1420" y="1305"/>
                    </a:lnTo>
                    <a:lnTo>
                      <a:pt x="1418" y="1305"/>
                    </a:lnTo>
                    <a:lnTo>
                      <a:pt x="1418" y="1303"/>
                    </a:lnTo>
                    <a:lnTo>
                      <a:pt x="1418" y="1299"/>
                    </a:lnTo>
                    <a:lnTo>
                      <a:pt x="1418" y="1298"/>
                    </a:lnTo>
                    <a:lnTo>
                      <a:pt x="1416" y="1294"/>
                    </a:lnTo>
                    <a:lnTo>
                      <a:pt x="1414" y="1292"/>
                    </a:lnTo>
                    <a:lnTo>
                      <a:pt x="1413" y="1292"/>
                    </a:lnTo>
                    <a:lnTo>
                      <a:pt x="1413" y="1292"/>
                    </a:lnTo>
                    <a:lnTo>
                      <a:pt x="1411" y="1292"/>
                    </a:lnTo>
                    <a:lnTo>
                      <a:pt x="1409" y="1312"/>
                    </a:lnTo>
                    <a:lnTo>
                      <a:pt x="1411" y="1316"/>
                    </a:lnTo>
                    <a:lnTo>
                      <a:pt x="1411" y="1320"/>
                    </a:lnTo>
                    <a:lnTo>
                      <a:pt x="1414" y="1325"/>
                    </a:lnTo>
                    <a:lnTo>
                      <a:pt x="1414" y="1331"/>
                    </a:lnTo>
                    <a:lnTo>
                      <a:pt x="1411" y="1336"/>
                    </a:lnTo>
                    <a:lnTo>
                      <a:pt x="1411" y="1340"/>
                    </a:lnTo>
                    <a:lnTo>
                      <a:pt x="1411" y="1343"/>
                    </a:lnTo>
                    <a:lnTo>
                      <a:pt x="1413" y="1345"/>
                    </a:lnTo>
                    <a:lnTo>
                      <a:pt x="1414" y="1349"/>
                    </a:lnTo>
                    <a:lnTo>
                      <a:pt x="1413" y="1351"/>
                    </a:lnTo>
                    <a:lnTo>
                      <a:pt x="1411" y="1353"/>
                    </a:lnTo>
                    <a:lnTo>
                      <a:pt x="1409" y="1354"/>
                    </a:lnTo>
                    <a:lnTo>
                      <a:pt x="1405" y="1358"/>
                    </a:lnTo>
                    <a:lnTo>
                      <a:pt x="1403" y="1358"/>
                    </a:lnTo>
                    <a:lnTo>
                      <a:pt x="1402" y="1360"/>
                    </a:lnTo>
                    <a:lnTo>
                      <a:pt x="1400" y="1362"/>
                    </a:lnTo>
                    <a:lnTo>
                      <a:pt x="1400" y="1365"/>
                    </a:lnTo>
                    <a:lnTo>
                      <a:pt x="1398" y="1369"/>
                    </a:lnTo>
                    <a:lnTo>
                      <a:pt x="1394" y="1369"/>
                    </a:lnTo>
                    <a:lnTo>
                      <a:pt x="1387" y="1373"/>
                    </a:lnTo>
                    <a:lnTo>
                      <a:pt x="1380" y="1377"/>
                    </a:lnTo>
                    <a:lnTo>
                      <a:pt x="1372" y="1382"/>
                    </a:lnTo>
                    <a:lnTo>
                      <a:pt x="1369" y="1386"/>
                    </a:lnTo>
                    <a:lnTo>
                      <a:pt x="1365" y="1388"/>
                    </a:lnTo>
                    <a:lnTo>
                      <a:pt x="1359" y="1389"/>
                    </a:lnTo>
                    <a:lnTo>
                      <a:pt x="1356" y="1393"/>
                    </a:lnTo>
                    <a:lnTo>
                      <a:pt x="1352" y="1395"/>
                    </a:lnTo>
                    <a:lnTo>
                      <a:pt x="1348" y="1400"/>
                    </a:lnTo>
                    <a:lnTo>
                      <a:pt x="1347" y="1404"/>
                    </a:lnTo>
                    <a:lnTo>
                      <a:pt x="1343" y="1408"/>
                    </a:lnTo>
                    <a:lnTo>
                      <a:pt x="1339" y="1410"/>
                    </a:lnTo>
                    <a:lnTo>
                      <a:pt x="1336" y="1411"/>
                    </a:lnTo>
                    <a:lnTo>
                      <a:pt x="1330" y="1413"/>
                    </a:lnTo>
                    <a:lnTo>
                      <a:pt x="1325" y="1417"/>
                    </a:lnTo>
                    <a:lnTo>
                      <a:pt x="1317" y="1421"/>
                    </a:lnTo>
                    <a:lnTo>
                      <a:pt x="1313" y="1424"/>
                    </a:lnTo>
                    <a:lnTo>
                      <a:pt x="1308" y="1430"/>
                    </a:lnTo>
                    <a:lnTo>
                      <a:pt x="1302" y="1435"/>
                    </a:lnTo>
                    <a:lnTo>
                      <a:pt x="1301" y="1439"/>
                    </a:lnTo>
                    <a:lnTo>
                      <a:pt x="1301" y="1444"/>
                    </a:lnTo>
                    <a:lnTo>
                      <a:pt x="1299" y="1470"/>
                    </a:lnTo>
                    <a:lnTo>
                      <a:pt x="1304" y="1498"/>
                    </a:lnTo>
                    <a:lnTo>
                      <a:pt x="1304" y="1500"/>
                    </a:lnTo>
                    <a:lnTo>
                      <a:pt x="1306" y="1509"/>
                    </a:lnTo>
                    <a:lnTo>
                      <a:pt x="1308" y="1516"/>
                    </a:lnTo>
                    <a:lnTo>
                      <a:pt x="1310" y="1525"/>
                    </a:lnTo>
                    <a:lnTo>
                      <a:pt x="1313" y="1535"/>
                    </a:lnTo>
                    <a:lnTo>
                      <a:pt x="1313" y="1536"/>
                    </a:lnTo>
                    <a:lnTo>
                      <a:pt x="1313" y="1538"/>
                    </a:lnTo>
                    <a:lnTo>
                      <a:pt x="1310" y="1553"/>
                    </a:lnTo>
                    <a:lnTo>
                      <a:pt x="1302" y="1568"/>
                    </a:lnTo>
                    <a:lnTo>
                      <a:pt x="1301" y="1571"/>
                    </a:lnTo>
                    <a:lnTo>
                      <a:pt x="1297" y="1571"/>
                    </a:lnTo>
                    <a:lnTo>
                      <a:pt x="1293" y="1571"/>
                    </a:lnTo>
                    <a:lnTo>
                      <a:pt x="1290" y="1569"/>
                    </a:lnTo>
                    <a:lnTo>
                      <a:pt x="1286" y="1564"/>
                    </a:lnTo>
                    <a:lnTo>
                      <a:pt x="1282" y="1560"/>
                    </a:lnTo>
                    <a:lnTo>
                      <a:pt x="1279" y="1555"/>
                    </a:lnTo>
                    <a:lnTo>
                      <a:pt x="1271" y="1538"/>
                    </a:lnTo>
                    <a:lnTo>
                      <a:pt x="1264" y="1520"/>
                    </a:lnTo>
                    <a:lnTo>
                      <a:pt x="1262" y="1516"/>
                    </a:lnTo>
                    <a:lnTo>
                      <a:pt x="1262" y="1512"/>
                    </a:lnTo>
                    <a:lnTo>
                      <a:pt x="1262" y="1507"/>
                    </a:lnTo>
                    <a:lnTo>
                      <a:pt x="1266" y="1501"/>
                    </a:lnTo>
                    <a:lnTo>
                      <a:pt x="1266" y="1496"/>
                    </a:lnTo>
                    <a:lnTo>
                      <a:pt x="1264" y="1490"/>
                    </a:lnTo>
                    <a:lnTo>
                      <a:pt x="1257" y="1481"/>
                    </a:lnTo>
                    <a:lnTo>
                      <a:pt x="1249" y="1472"/>
                    </a:lnTo>
                    <a:lnTo>
                      <a:pt x="1247" y="1472"/>
                    </a:lnTo>
                    <a:lnTo>
                      <a:pt x="1244" y="1470"/>
                    </a:lnTo>
                    <a:lnTo>
                      <a:pt x="1242" y="1470"/>
                    </a:lnTo>
                    <a:lnTo>
                      <a:pt x="1233" y="1474"/>
                    </a:lnTo>
                    <a:lnTo>
                      <a:pt x="1229" y="1476"/>
                    </a:lnTo>
                    <a:lnTo>
                      <a:pt x="1225" y="1476"/>
                    </a:lnTo>
                    <a:lnTo>
                      <a:pt x="1224" y="1474"/>
                    </a:lnTo>
                    <a:lnTo>
                      <a:pt x="1209" y="1465"/>
                    </a:lnTo>
                    <a:lnTo>
                      <a:pt x="1192" y="1461"/>
                    </a:lnTo>
                    <a:lnTo>
                      <a:pt x="1176" y="1461"/>
                    </a:lnTo>
                    <a:lnTo>
                      <a:pt x="1161" y="1461"/>
                    </a:lnTo>
                    <a:lnTo>
                      <a:pt x="1156" y="1463"/>
                    </a:lnTo>
                    <a:lnTo>
                      <a:pt x="1152" y="1463"/>
                    </a:lnTo>
                    <a:lnTo>
                      <a:pt x="1150" y="1465"/>
                    </a:lnTo>
                    <a:lnTo>
                      <a:pt x="1148" y="1465"/>
                    </a:lnTo>
                    <a:lnTo>
                      <a:pt x="1146" y="1468"/>
                    </a:lnTo>
                    <a:lnTo>
                      <a:pt x="1145" y="1470"/>
                    </a:lnTo>
                    <a:lnTo>
                      <a:pt x="1145" y="1478"/>
                    </a:lnTo>
                    <a:lnTo>
                      <a:pt x="1143" y="1483"/>
                    </a:lnTo>
                    <a:lnTo>
                      <a:pt x="1135" y="1487"/>
                    </a:lnTo>
                    <a:lnTo>
                      <a:pt x="1130" y="1489"/>
                    </a:lnTo>
                    <a:lnTo>
                      <a:pt x="1124" y="1489"/>
                    </a:lnTo>
                    <a:lnTo>
                      <a:pt x="1121" y="1489"/>
                    </a:lnTo>
                    <a:lnTo>
                      <a:pt x="1115" y="1487"/>
                    </a:lnTo>
                    <a:lnTo>
                      <a:pt x="1111" y="1485"/>
                    </a:lnTo>
                    <a:lnTo>
                      <a:pt x="1108" y="1481"/>
                    </a:lnTo>
                    <a:lnTo>
                      <a:pt x="1106" y="1478"/>
                    </a:lnTo>
                    <a:lnTo>
                      <a:pt x="1100" y="1478"/>
                    </a:lnTo>
                    <a:lnTo>
                      <a:pt x="1097" y="1478"/>
                    </a:lnTo>
                    <a:lnTo>
                      <a:pt x="1093" y="1479"/>
                    </a:lnTo>
                    <a:lnTo>
                      <a:pt x="1088" y="1479"/>
                    </a:lnTo>
                    <a:lnTo>
                      <a:pt x="1084" y="1478"/>
                    </a:lnTo>
                    <a:lnTo>
                      <a:pt x="1078" y="1476"/>
                    </a:lnTo>
                    <a:lnTo>
                      <a:pt x="1071" y="1474"/>
                    </a:lnTo>
                    <a:lnTo>
                      <a:pt x="1066" y="1476"/>
                    </a:lnTo>
                    <a:lnTo>
                      <a:pt x="1060" y="1478"/>
                    </a:lnTo>
                    <a:lnTo>
                      <a:pt x="1056" y="1479"/>
                    </a:lnTo>
                    <a:lnTo>
                      <a:pt x="1051" y="1481"/>
                    </a:lnTo>
                    <a:lnTo>
                      <a:pt x="1045" y="1485"/>
                    </a:lnTo>
                    <a:lnTo>
                      <a:pt x="1038" y="1490"/>
                    </a:lnTo>
                    <a:lnTo>
                      <a:pt x="1029" y="1496"/>
                    </a:lnTo>
                    <a:lnTo>
                      <a:pt x="1018" y="1498"/>
                    </a:lnTo>
                    <a:lnTo>
                      <a:pt x="1012" y="1500"/>
                    </a:lnTo>
                    <a:lnTo>
                      <a:pt x="1007" y="1505"/>
                    </a:lnTo>
                    <a:lnTo>
                      <a:pt x="1003" y="1511"/>
                    </a:lnTo>
                    <a:lnTo>
                      <a:pt x="999" y="1516"/>
                    </a:lnTo>
                    <a:lnTo>
                      <a:pt x="996" y="1531"/>
                    </a:lnTo>
                    <a:lnTo>
                      <a:pt x="996" y="1547"/>
                    </a:lnTo>
                    <a:lnTo>
                      <a:pt x="996" y="1555"/>
                    </a:lnTo>
                    <a:lnTo>
                      <a:pt x="994" y="1562"/>
                    </a:lnTo>
                    <a:lnTo>
                      <a:pt x="990" y="1568"/>
                    </a:lnTo>
                    <a:lnTo>
                      <a:pt x="988" y="1571"/>
                    </a:lnTo>
                    <a:lnTo>
                      <a:pt x="987" y="1577"/>
                    </a:lnTo>
                    <a:lnTo>
                      <a:pt x="981" y="1623"/>
                    </a:lnTo>
                    <a:lnTo>
                      <a:pt x="981" y="1630"/>
                    </a:lnTo>
                    <a:lnTo>
                      <a:pt x="981" y="1636"/>
                    </a:lnTo>
                    <a:lnTo>
                      <a:pt x="985" y="1656"/>
                    </a:lnTo>
                    <a:lnTo>
                      <a:pt x="987" y="1661"/>
                    </a:lnTo>
                    <a:lnTo>
                      <a:pt x="988" y="1667"/>
                    </a:lnTo>
                    <a:lnTo>
                      <a:pt x="996" y="1676"/>
                    </a:lnTo>
                    <a:lnTo>
                      <a:pt x="1001" y="1687"/>
                    </a:lnTo>
                    <a:lnTo>
                      <a:pt x="1005" y="1693"/>
                    </a:lnTo>
                    <a:lnTo>
                      <a:pt x="1009" y="1696"/>
                    </a:lnTo>
                    <a:lnTo>
                      <a:pt x="1014" y="1700"/>
                    </a:lnTo>
                    <a:lnTo>
                      <a:pt x="1020" y="1702"/>
                    </a:lnTo>
                    <a:lnTo>
                      <a:pt x="1023" y="1704"/>
                    </a:lnTo>
                    <a:lnTo>
                      <a:pt x="1027" y="1707"/>
                    </a:lnTo>
                    <a:lnTo>
                      <a:pt x="1031" y="1711"/>
                    </a:lnTo>
                    <a:lnTo>
                      <a:pt x="1036" y="1713"/>
                    </a:lnTo>
                    <a:lnTo>
                      <a:pt x="1040" y="1713"/>
                    </a:lnTo>
                    <a:lnTo>
                      <a:pt x="1044" y="1711"/>
                    </a:lnTo>
                    <a:lnTo>
                      <a:pt x="1055" y="1707"/>
                    </a:lnTo>
                    <a:lnTo>
                      <a:pt x="1066" y="1705"/>
                    </a:lnTo>
                    <a:lnTo>
                      <a:pt x="1069" y="1704"/>
                    </a:lnTo>
                    <a:lnTo>
                      <a:pt x="1073" y="1704"/>
                    </a:lnTo>
                    <a:lnTo>
                      <a:pt x="1077" y="1704"/>
                    </a:lnTo>
                    <a:lnTo>
                      <a:pt x="1080" y="1705"/>
                    </a:lnTo>
                    <a:lnTo>
                      <a:pt x="1084" y="1705"/>
                    </a:lnTo>
                    <a:lnTo>
                      <a:pt x="1088" y="1705"/>
                    </a:lnTo>
                    <a:lnTo>
                      <a:pt x="1089" y="1704"/>
                    </a:lnTo>
                    <a:lnTo>
                      <a:pt x="1091" y="1698"/>
                    </a:lnTo>
                    <a:lnTo>
                      <a:pt x="1099" y="1693"/>
                    </a:lnTo>
                    <a:lnTo>
                      <a:pt x="1102" y="1685"/>
                    </a:lnTo>
                    <a:lnTo>
                      <a:pt x="1106" y="1678"/>
                    </a:lnTo>
                    <a:lnTo>
                      <a:pt x="1108" y="1670"/>
                    </a:lnTo>
                    <a:lnTo>
                      <a:pt x="1111" y="1659"/>
                    </a:lnTo>
                    <a:lnTo>
                      <a:pt x="1115" y="1656"/>
                    </a:lnTo>
                    <a:lnTo>
                      <a:pt x="1117" y="1652"/>
                    </a:lnTo>
                    <a:lnTo>
                      <a:pt x="1121" y="1650"/>
                    </a:lnTo>
                    <a:lnTo>
                      <a:pt x="1126" y="1650"/>
                    </a:lnTo>
                    <a:lnTo>
                      <a:pt x="1134" y="1648"/>
                    </a:lnTo>
                    <a:lnTo>
                      <a:pt x="1141" y="1648"/>
                    </a:lnTo>
                    <a:lnTo>
                      <a:pt x="1148" y="1645"/>
                    </a:lnTo>
                    <a:lnTo>
                      <a:pt x="1154" y="1643"/>
                    </a:lnTo>
                    <a:lnTo>
                      <a:pt x="1161" y="1643"/>
                    </a:lnTo>
                    <a:lnTo>
                      <a:pt x="1167" y="1643"/>
                    </a:lnTo>
                    <a:lnTo>
                      <a:pt x="1174" y="1643"/>
                    </a:lnTo>
                    <a:lnTo>
                      <a:pt x="1178" y="1645"/>
                    </a:lnTo>
                    <a:lnTo>
                      <a:pt x="1179" y="1647"/>
                    </a:lnTo>
                    <a:lnTo>
                      <a:pt x="1181" y="1650"/>
                    </a:lnTo>
                    <a:lnTo>
                      <a:pt x="1181" y="1654"/>
                    </a:lnTo>
                    <a:lnTo>
                      <a:pt x="1179" y="1656"/>
                    </a:lnTo>
                    <a:lnTo>
                      <a:pt x="1178" y="1659"/>
                    </a:lnTo>
                    <a:lnTo>
                      <a:pt x="1170" y="1670"/>
                    </a:lnTo>
                    <a:lnTo>
                      <a:pt x="1167" y="1676"/>
                    </a:lnTo>
                    <a:lnTo>
                      <a:pt x="1165" y="1682"/>
                    </a:lnTo>
                    <a:lnTo>
                      <a:pt x="1163" y="1689"/>
                    </a:lnTo>
                    <a:lnTo>
                      <a:pt x="1163" y="1696"/>
                    </a:lnTo>
                    <a:lnTo>
                      <a:pt x="1161" y="1704"/>
                    </a:lnTo>
                    <a:lnTo>
                      <a:pt x="1161" y="1707"/>
                    </a:lnTo>
                    <a:lnTo>
                      <a:pt x="1159" y="1709"/>
                    </a:lnTo>
                    <a:lnTo>
                      <a:pt x="1156" y="1711"/>
                    </a:lnTo>
                    <a:lnTo>
                      <a:pt x="1154" y="1713"/>
                    </a:lnTo>
                    <a:lnTo>
                      <a:pt x="1150" y="1713"/>
                    </a:lnTo>
                    <a:lnTo>
                      <a:pt x="1150" y="1715"/>
                    </a:lnTo>
                    <a:lnTo>
                      <a:pt x="1148" y="1716"/>
                    </a:lnTo>
                    <a:lnTo>
                      <a:pt x="1148" y="1724"/>
                    </a:lnTo>
                    <a:lnTo>
                      <a:pt x="1148" y="1729"/>
                    </a:lnTo>
                    <a:lnTo>
                      <a:pt x="1146" y="1737"/>
                    </a:lnTo>
                    <a:lnTo>
                      <a:pt x="1146" y="1744"/>
                    </a:lnTo>
                    <a:lnTo>
                      <a:pt x="1143" y="1749"/>
                    </a:lnTo>
                    <a:lnTo>
                      <a:pt x="1139" y="1755"/>
                    </a:lnTo>
                    <a:lnTo>
                      <a:pt x="1137" y="1757"/>
                    </a:lnTo>
                    <a:lnTo>
                      <a:pt x="1139" y="1757"/>
                    </a:lnTo>
                    <a:lnTo>
                      <a:pt x="1145" y="1759"/>
                    </a:lnTo>
                    <a:lnTo>
                      <a:pt x="1150" y="1759"/>
                    </a:lnTo>
                    <a:lnTo>
                      <a:pt x="1159" y="1759"/>
                    </a:lnTo>
                    <a:lnTo>
                      <a:pt x="1168" y="1759"/>
                    </a:lnTo>
                    <a:lnTo>
                      <a:pt x="1174" y="1757"/>
                    </a:lnTo>
                    <a:lnTo>
                      <a:pt x="1179" y="1757"/>
                    </a:lnTo>
                    <a:lnTo>
                      <a:pt x="1185" y="1755"/>
                    </a:lnTo>
                    <a:lnTo>
                      <a:pt x="1190" y="1757"/>
                    </a:lnTo>
                    <a:lnTo>
                      <a:pt x="1200" y="1759"/>
                    </a:lnTo>
                    <a:lnTo>
                      <a:pt x="1211" y="1759"/>
                    </a:lnTo>
                    <a:lnTo>
                      <a:pt x="1216" y="1761"/>
                    </a:lnTo>
                    <a:lnTo>
                      <a:pt x="1224" y="1762"/>
                    </a:lnTo>
                    <a:lnTo>
                      <a:pt x="1227" y="1766"/>
                    </a:lnTo>
                    <a:lnTo>
                      <a:pt x="1227" y="1768"/>
                    </a:lnTo>
                    <a:lnTo>
                      <a:pt x="1229" y="1768"/>
                    </a:lnTo>
                    <a:lnTo>
                      <a:pt x="1227" y="1766"/>
                    </a:lnTo>
                    <a:lnTo>
                      <a:pt x="1227" y="1766"/>
                    </a:lnTo>
                    <a:lnTo>
                      <a:pt x="1233" y="1768"/>
                    </a:lnTo>
                    <a:lnTo>
                      <a:pt x="1236" y="1770"/>
                    </a:lnTo>
                    <a:lnTo>
                      <a:pt x="1238" y="1772"/>
                    </a:lnTo>
                    <a:lnTo>
                      <a:pt x="1238" y="1773"/>
                    </a:lnTo>
                    <a:lnTo>
                      <a:pt x="1238" y="1781"/>
                    </a:lnTo>
                    <a:lnTo>
                      <a:pt x="1238" y="1788"/>
                    </a:lnTo>
                    <a:lnTo>
                      <a:pt x="1236" y="1795"/>
                    </a:lnTo>
                    <a:lnTo>
                      <a:pt x="1235" y="1803"/>
                    </a:lnTo>
                    <a:lnTo>
                      <a:pt x="1233" y="1810"/>
                    </a:lnTo>
                    <a:lnTo>
                      <a:pt x="1233" y="1817"/>
                    </a:lnTo>
                    <a:lnTo>
                      <a:pt x="1231" y="1821"/>
                    </a:lnTo>
                    <a:lnTo>
                      <a:pt x="1229" y="1825"/>
                    </a:lnTo>
                    <a:lnTo>
                      <a:pt x="1227" y="1830"/>
                    </a:lnTo>
                    <a:lnTo>
                      <a:pt x="1225" y="1836"/>
                    </a:lnTo>
                    <a:lnTo>
                      <a:pt x="1225" y="1841"/>
                    </a:lnTo>
                    <a:lnTo>
                      <a:pt x="1225" y="1847"/>
                    </a:lnTo>
                    <a:lnTo>
                      <a:pt x="1225" y="1851"/>
                    </a:lnTo>
                    <a:lnTo>
                      <a:pt x="1227" y="1852"/>
                    </a:lnTo>
                    <a:lnTo>
                      <a:pt x="1231" y="1862"/>
                    </a:lnTo>
                    <a:lnTo>
                      <a:pt x="1236" y="1871"/>
                    </a:lnTo>
                    <a:lnTo>
                      <a:pt x="1242" y="1876"/>
                    </a:lnTo>
                    <a:lnTo>
                      <a:pt x="1246" y="1880"/>
                    </a:lnTo>
                    <a:lnTo>
                      <a:pt x="1251" y="1884"/>
                    </a:lnTo>
                    <a:lnTo>
                      <a:pt x="1257" y="1887"/>
                    </a:lnTo>
                    <a:lnTo>
                      <a:pt x="1264" y="1889"/>
                    </a:lnTo>
                    <a:lnTo>
                      <a:pt x="1269" y="1891"/>
                    </a:lnTo>
                    <a:lnTo>
                      <a:pt x="1273" y="1891"/>
                    </a:lnTo>
                    <a:lnTo>
                      <a:pt x="1279" y="1889"/>
                    </a:lnTo>
                    <a:lnTo>
                      <a:pt x="1282" y="1887"/>
                    </a:lnTo>
                    <a:lnTo>
                      <a:pt x="1286" y="1885"/>
                    </a:lnTo>
                    <a:lnTo>
                      <a:pt x="1290" y="1884"/>
                    </a:lnTo>
                    <a:lnTo>
                      <a:pt x="1299" y="1880"/>
                    </a:lnTo>
                    <a:lnTo>
                      <a:pt x="1308" y="1878"/>
                    </a:lnTo>
                    <a:lnTo>
                      <a:pt x="1317" y="1880"/>
                    </a:lnTo>
                    <a:lnTo>
                      <a:pt x="1323" y="1882"/>
                    </a:lnTo>
                    <a:lnTo>
                      <a:pt x="1328" y="1885"/>
                    </a:lnTo>
                    <a:lnTo>
                      <a:pt x="1334" y="1889"/>
                    </a:lnTo>
                    <a:lnTo>
                      <a:pt x="1345" y="1900"/>
                    </a:lnTo>
                    <a:lnTo>
                      <a:pt x="1347" y="1900"/>
                    </a:lnTo>
                    <a:lnTo>
                      <a:pt x="1348" y="1900"/>
                    </a:lnTo>
                    <a:lnTo>
                      <a:pt x="1348" y="1902"/>
                    </a:lnTo>
                    <a:lnTo>
                      <a:pt x="1350" y="1902"/>
                    </a:lnTo>
                    <a:lnTo>
                      <a:pt x="1350" y="1902"/>
                    </a:lnTo>
                    <a:lnTo>
                      <a:pt x="1348" y="1900"/>
                    </a:lnTo>
                    <a:lnTo>
                      <a:pt x="1350" y="1898"/>
                    </a:lnTo>
                    <a:lnTo>
                      <a:pt x="1350" y="1896"/>
                    </a:lnTo>
                    <a:lnTo>
                      <a:pt x="1352" y="1893"/>
                    </a:lnTo>
                    <a:lnTo>
                      <a:pt x="1358" y="1887"/>
                    </a:lnTo>
                    <a:lnTo>
                      <a:pt x="1363" y="1884"/>
                    </a:lnTo>
                    <a:lnTo>
                      <a:pt x="1369" y="1880"/>
                    </a:lnTo>
                    <a:lnTo>
                      <a:pt x="1370" y="1876"/>
                    </a:lnTo>
                    <a:lnTo>
                      <a:pt x="1372" y="1871"/>
                    </a:lnTo>
                    <a:lnTo>
                      <a:pt x="1374" y="1865"/>
                    </a:lnTo>
                    <a:lnTo>
                      <a:pt x="1376" y="1860"/>
                    </a:lnTo>
                    <a:lnTo>
                      <a:pt x="1380" y="1854"/>
                    </a:lnTo>
                    <a:lnTo>
                      <a:pt x="1383" y="1852"/>
                    </a:lnTo>
                    <a:lnTo>
                      <a:pt x="1387" y="1851"/>
                    </a:lnTo>
                    <a:lnTo>
                      <a:pt x="1392" y="1851"/>
                    </a:lnTo>
                    <a:lnTo>
                      <a:pt x="1394" y="1851"/>
                    </a:lnTo>
                    <a:lnTo>
                      <a:pt x="1396" y="1851"/>
                    </a:lnTo>
                    <a:lnTo>
                      <a:pt x="1396" y="1851"/>
                    </a:lnTo>
                    <a:lnTo>
                      <a:pt x="1402" y="1847"/>
                    </a:lnTo>
                    <a:lnTo>
                      <a:pt x="1407" y="1845"/>
                    </a:lnTo>
                    <a:lnTo>
                      <a:pt x="1413" y="1843"/>
                    </a:lnTo>
                    <a:lnTo>
                      <a:pt x="1418" y="1843"/>
                    </a:lnTo>
                    <a:lnTo>
                      <a:pt x="1424" y="1840"/>
                    </a:lnTo>
                    <a:lnTo>
                      <a:pt x="1429" y="1838"/>
                    </a:lnTo>
                    <a:lnTo>
                      <a:pt x="1435" y="1832"/>
                    </a:lnTo>
                    <a:lnTo>
                      <a:pt x="1438" y="1829"/>
                    </a:lnTo>
                    <a:lnTo>
                      <a:pt x="1444" y="1827"/>
                    </a:lnTo>
                    <a:lnTo>
                      <a:pt x="1448" y="1825"/>
                    </a:lnTo>
                    <a:lnTo>
                      <a:pt x="1451" y="1825"/>
                    </a:lnTo>
                    <a:lnTo>
                      <a:pt x="1455" y="1827"/>
                    </a:lnTo>
                    <a:lnTo>
                      <a:pt x="1457" y="1829"/>
                    </a:lnTo>
                    <a:lnTo>
                      <a:pt x="1457" y="1830"/>
                    </a:lnTo>
                    <a:lnTo>
                      <a:pt x="1457" y="1832"/>
                    </a:lnTo>
                    <a:lnTo>
                      <a:pt x="1457" y="1834"/>
                    </a:lnTo>
                    <a:lnTo>
                      <a:pt x="1448" y="1843"/>
                    </a:lnTo>
                    <a:lnTo>
                      <a:pt x="1446" y="1845"/>
                    </a:lnTo>
                    <a:lnTo>
                      <a:pt x="1446" y="1849"/>
                    </a:lnTo>
                    <a:lnTo>
                      <a:pt x="1448" y="1851"/>
                    </a:lnTo>
                    <a:lnTo>
                      <a:pt x="1449" y="1852"/>
                    </a:lnTo>
                    <a:lnTo>
                      <a:pt x="1453" y="1852"/>
                    </a:lnTo>
                    <a:lnTo>
                      <a:pt x="1459" y="1851"/>
                    </a:lnTo>
                    <a:lnTo>
                      <a:pt x="1464" y="1849"/>
                    </a:lnTo>
                    <a:lnTo>
                      <a:pt x="1468" y="1847"/>
                    </a:lnTo>
                    <a:lnTo>
                      <a:pt x="1470" y="1843"/>
                    </a:lnTo>
                    <a:lnTo>
                      <a:pt x="1471" y="1840"/>
                    </a:lnTo>
                    <a:lnTo>
                      <a:pt x="1471" y="1836"/>
                    </a:lnTo>
                    <a:lnTo>
                      <a:pt x="1473" y="1834"/>
                    </a:lnTo>
                    <a:lnTo>
                      <a:pt x="1475" y="1832"/>
                    </a:lnTo>
                    <a:lnTo>
                      <a:pt x="1477" y="1830"/>
                    </a:lnTo>
                    <a:lnTo>
                      <a:pt x="1481" y="1830"/>
                    </a:lnTo>
                    <a:lnTo>
                      <a:pt x="1482" y="1832"/>
                    </a:lnTo>
                    <a:lnTo>
                      <a:pt x="1484" y="1834"/>
                    </a:lnTo>
                    <a:lnTo>
                      <a:pt x="1486" y="1840"/>
                    </a:lnTo>
                    <a:lnTo>
                      <a:pt x="1490" y="1841"/>
                    </a:lnTo>
                    <a:lnTo>
                      <a:pt x="1495" y="1843"/>
                    </a:lnTo>
                    <a:lnTo>
                      <a:pt x="1504" y="1845"/>
                    </a:lnTo>
                    <a:lnTo>
                      <a:pt x="1508" y="1847"/>
                    </a:lnTo>
                    <a:lnTo>
                      <a:pt x="1512" y="1851"/>
                    </a:lnTo>
                    <a:lnTo>
                      <a:pt x="1514" y="1854"/>
                    </a:lnTo>
                    <a:lnTo>
                      <a:pt x="1514" y="1856"/>
                    </a:lnTo>
                    <a:lnTo>
                      <a:pt x="1515" y="1860"/>
                    </a:lnTo>
                    <a:lnTo>
                      <a:pt x="1517" y="1862"/>
                    </a:lnTo>
                    <a:lnTo>
                      <a:pt x="1521" y="1862"/>
                    </a:lnTo>
                    <a:lnTo>
                      <a:pt x="1541" y="1860"/>
                    </a:lnTo>
                    <a:lnTo>
                      <a:pt x="1547" y="1860"/>
                    </a:lnTo>
                    <a:lnTo>
                      <a:pt x="1552" y="1860"/>
                    </a:lnTo>
                    <a:lnTo>
                      <a:pt x="1558" y="1863"/>
                    </a:lnTo>
                    <a:lnTo>
                      <a:pt x="1563" y="1865"/>
                    </a:lnTo>
                    <a:lnTo>
                      <a:pt x="1569" y="1867"/>
                    </a:lnTo>
                    <a:lnTo>
                      <a:pt x="1574" y="1865"/>
                    </a:lnTo>
                    <a:lnTo>
                      <a:pt x="1580" y="1862"/>
                    </a:lnTo>
                    <a:lnTo>
                      <a:pt x="1583" y="1860"/>
                    </a:lnTo>
                    <a:lnTo>
                      <a:pt x="1585" y="1858"/>
                    </a:lnTo>
                    <a:lnTo>
                      <a:pt x="1585" y="1854"/>
                    </a:lnTo>
                    <a:lnTo>
                      <a:pt x="1587" y="1852"/>
                    </a:lnTo>
                    <a:lnTo>
                      <a:pt x="1587" y="1852"/>
                    </a:lnTo>
                    <a:lnTo>
                      <a:pt x="1589" y="1851"/>
                    </a:lnTo>
                    <a:lnTo>
                      <a:pt x="1591" y="1852"/>
                    </a:lnTo>
                    <a:lnTo>
                      <a:pt x="1593" y="1854"/>
                    </a:lnTo>
                    <a:lnTo>
                      <a:pt x="1596" y="1856"/>
                    </a:lnTo>
                    <a:lnTo>
                      <a:pt x="1600" y="1856"/>
                    </a:lnTo>
                    <a:lnTo>
                      <a:pt x="1607" y="1856"/>
                    </a:lnTo>
                    <a:lnTo>
                      <a:pt x="1615" y="1856"/>
                    </a:lnTo>
                    <a:lnTo>
                      <a:pt x="1620" y="1856"/>
                    </a:lnTo>
                    <a:lnTo>
                      <a:pt x="1622" y="1858"/>
                    </a:lnTo>
                    <a:lnTo>
                      <a:pt x="1622" y="1858"/>
                    </a:lnTo>
                    <a:lnTo>
                      <a:pt x="1622" y="1860"/>
                    </a:lnTo>
                    <a:lnTo>
                      <a:pt x="1620" y="1862"/>
                    </a:lnTo>
                    <a:lnTo>
                      <a:pt x="1618" y="1862"/>
                    </a:lnTo>
                    <a:lnTo>
                      <a:pt x="1616" y="1863"/>
                    </a:lnTo>
                    <a:lnTo>
                      <a:pt x="1616" y="1863"/>
                    </a:lnTo>
                    <a:lnTo>
                      <a:pt x="1615" y="1863"/>
                    </a:lnTo>
                    <a:lnTo>
                      <a:pt x="1615" y="1865"/>
                    </a:lnTo>
                    <a:lnTo>
                      <a:pt x="1616" y="1869"/>
                    </a:lnTo>
                    <a:lnTo>
                      <a:pt x="1618" y="1871"/>
                    </a:lnTo>
                    <a:lnTo>
                      <a:pt x="1635" y="1878"/>
                    </a:lnTo>
                    <a:lnTo>
                      <a:pt x="1639" y="1880"/>
                    </a:lnTo>
                    <a:lnTo>
                      <a:pt x="1642" y="1884"/>
                    </a:lnTo>
                    <a:lnTo>
                      <a:pt x="1644" y="1887"/>
                    </a:lnTo>
                    <a:lnTo>
                      <a:pt x="1644" y="1891"/>
                    </a:lnTo>
                    <a:lnTo>
                      <a:pt x="1646" y="1893"/>
                    </a:lnTo>
                    <a:lnTo>
                      <a:pt x="1646" y="1895"/>
                    </a:lnTo>
                    <a:lnTo>
                      <a:pt x="1650" y="1895"/>
                    </a:lnTo>
                    <a:lnTo>
                      <a:pt x="1655" y="1896"/>
                    </a:lnTo>
                    <a:lnTo>
                      <a:pt x="1661" y="1896"/>
                    </a:lnTo>
                    <a:lnTo>
                      <a:pt x="1666" y="1900"/>
                    </a:lnTo>
                    <a:lnTo>
                      <a:pt x="1672" y="1904"/>
                    </a:lnTo>
                    <a:lnTo>
                      <a:pt x="1679" y="1909"/>
                    </a:lnTo>
                    <a:lnTo>
                      <a:pt x="1686" y="1917"/>
                    </a:lnTo>
                    <a:lnTo>
                      <a:pt x="1690" y="1922"/>
                    </a:lnTo>
                    <a:lnTo>
                      <a:pt x="1692" y="1928"/>
                    </a:lnTo>
                    <a:lnTo>
                      <a:pt x="1692" y="1930"/>
                    </a:lnTo>
                    <a:lnTo>
                      <a:pt x="1694" y="1930"/>
                    </a:lnTo>
                    <a:lnTo>
                      <a:pt x="1701" y="1933"/>
                    </a:lnTo>
                    <a:lnTo>
                      <a:pt x="1706" y="1935"/>
                    </a:lnTo>
                    <a:lnTo>
                      <a:pt x="1712" y="1941"/>
                    </a:lnTo>
                    <a:lnTo>
                      <a:pt x="1717" y="1944"/>
                    </a:lnTo>
                    <a:lnTo>
                      <a:pt x="1719" y="1944"/>
                    </a:lnTo>
                    <a:lnTo>
                      <a:pt x="1723" y="1946"/>
                    </a:lnTo>
                    <a:lnTo>
                      <a:pt x="1749" y="1946"/>
                    </a:lnTo>
                    <a:lnTo>
                      <a:pt x="1756" y="1946"/>
                    </a:lnTo>
                    <a:lnTo>
                      <a:pt x="1765" y="1948"/>
                    </a:lnTo>
                    <a:lnTo>
                      <a:pt x="1773" y="1950"/>
                    </a:lnTo>
                    <a:lnTo>
                      <a:pt x="1774" y="1952"/>
                    </a:lnTo>
                    <a:lnTo>
                      <a:pt x="1778" y="1953"/>
                    </a:lnTo>
                    <a:lnTo>
                      <a:pt x="1795" y="1959"/>
                    </a:lnTo>
                    <a:lnTo>
                      <a:pt x="1807" y="1968"/>
                    </a:lnTo>
                    <a:lnTo>
                      <a:pt x="1820" y="1981"/>
                    </a:lnTo>
                    <a:lnTo>
                      <a:pt x="1824" y="1987"/>
                    </a:lnTo>
                    <a:lnTo>
                      <a:pt x="1826" y="1992"/>
                    </a:lnTo>
                    <a:lnTo>
                      <a:pt x="1830" y="2001"/>
                    </a:lnTo>
                    <a:lnTo>
                      <a:pt x="1833" y="2009"/>
                    </a:lnTo>
                    <a:lnTo>
                      <a:pt x="1839" y="2016"/>
                    </a:lnTo>
                    <a:lnTo>
                      <a:pt x="1842" y="2021"/>
                    </a:lnTo>
                    <a:lnTo>
                      <a:pt x="1846" y="2027"/>
                    </a:lnTo>
                    <a:lnTo>
                      <a:pt x="1848" y="2031"/>
                    </a:lnTo>
                    <a:lnTo>
                      <a:pt x="1848" y="2034"/>
                    </a:lnTo>
                    <a:lnTo>
                      <a:pt x="1848" y="2038"/>
                    </a:lnTo>
                    <a:lnTo>
                      <a:pt x="1846" y="2047"/>
                    </a:lnTo>
                    <a:lnTo>
                      <a:pt x="1844" y="2055"/>
                    </a:lnTo>
                    <a:lnTo>
                      <a:pt x="1837" y="2056"/>
                    </a:lnTo>
                    <a:lnTo>
                      <a:pt x="1831" y="2060"/>
                    </a:lnTo>
                    <a:lnTo>
                      <a:pt x="1826" y="2064"/>
                    </a:lnTo>
                    <a:lnTo>
                      <a:pt x="1830" y="2064"/>
                    </a:lnTo>
                    <a:lnTo>
                      <a:pt x="1833" y="2066"/>
                    </a:lnTo>
                    <a:lnTo>
                      <a:pt x="1835" y="2067"/>
                    </a:lnTo>
                    <a:lnTo>
                      <a:pt x="1841" y="2064"/>
                    </a:lnTo>
                    <a:lnTo>
                      <a:pt x="1846" y="2064"/>
                    </a:lnTo>
                    <a:lnTo>
                      <a:pt x="1852" y="2064"/>
                    </a:lnTo>
                    <a:lnTo>
                      <a:pt x="1852" y="2064"/>
                    </a:lnTo>
                    <a:lnTo>
                      <a:pt x="1853" y="2064"/>
                    </a:lnTo>
                    <a:lnTo>
                      <a:pt x="1853" y="2064"/>
                    </a:lnTo>
                    <a:lnTo>
                      <a:pt x="1852" y="2064"/>
                    </a:lnTo>
                    <a:lnTo>
                      <a:pt x="1853" y="2060"/>
                    </a:lnTo>
                    <a:lnTo>
                      <a:pt x="1861" y="2062"/>
                    </a:lnTo>
                    <a:lnTo>
                      <a:pt x="1870" y="2066"/>
                    </a:lnTo>
                    <a:lnTo>
                      <a:pt x="1872" y="2067"/>
                    </a:lnTo>
                    <a:lnTo>
                      <a:pt x="1875" y="2069"/>
                    </a:lnTo>
                    <a:lnTo>
                      <a:pt x="1875" y="2073"/>
                    </a:lnTo>
                    <a:lnTo>
                      <a:pt x="1875" y="2077"/>
                    </a:lnTo>
                    <a:lnTo>
                      <a:pt x="1875" y="2080"/>
                    </a:lnTo>
                    <a:lnTo>
                      <a:pt x="1875" y="2082"/>
                    </a:lnTo>
                    <a:lnTo>
                      <a:pt x="1875" y="2084"/>
                    </a:lnTo>
                    <a:lnTo>
                      <a:pt x="1877" y="2084"/>
                    </a:lnTo>
                    <a:lnTo>
                      <a:pt x="1877" y="2082"/>
                    </a:lnTo>
                    <a:lnTo>
                      <a:pt x="1881" y="2078"/>
                    </a:lnTo>
                    <a:lnTo>
                      <a:pt x="1885" y="2077"/>
                    </a:lnTo>
                    <a:lnTo>
                      <a:pt x="1888" y="2075"/>
                    </a:lnTo>
                    <a:lnTo>
                      <a:pt x="1894" y="2075"/>
                    </a:lnTo>
                    <a:lnTo>
                      <a:pt x="1901" y="2077"/>
                    </a:lnTo>
                    <a:lnTo>
                      <a:pt x="1908" y="2078"/>
                    </a:lnTo>
                    <a:lnTo>
                      <a:pt x="1914" y="2080"/>
                    </a:lnTo>
                    <a:lnTo>
                      <a:pt x="1921" y="2084"/>
                    </a:lnTo>
                    <a:lnTo>
                      <a:pt x="1927" y="2088"/>
                    </a:lnTo>
                    <a:lnTo>
                      <a:pt x="1934" y="2089"/>
                    </a:lnTo>
                    <a:lnTo>
                      <a:pt x="1942" y="2091"/>
                    </a:lnTo>
                    <a:lnTo>
                      <a:pt x="1943" y="2093"/>
                    </a:lnTo>
                    <a:lnTo>
                      <a:pt x="1947" y="2095"/>
                    </a:lnTo>
                    <a:lnTo>
                      <a:pt x="1949" y="2097"/>
                    </a:lnTo>
                    <a:lnTo>
                      <a:pt x="1951" y="2102"/>
                    </a:lnTo>
                    <a:lnTo>
                      <a:pt x="1953" y="2108"/>
                    </a:lnTo>
                    <a:lnTo>
                      <a:pt x="1953" y="2110"/>
                    </a:lnTo>
                    <a:lnTo>
                      <a:pt x="1954" y="2110"/>
                    </a:lnTo>
                    <a:lnTo>
                      <a:pt x="1958" y="2110"/>
                    </a:lnTo>
                    <a:lnTo>
                      <a:pt x="1962" y="2108"/>
                    </a:lnTo>
                    <a:lnTo>
                      <a:pt x="1965" y="2106"/>
                    </a:lnTo>
                    <a:lnTo>
                      <a:pt x="1969" y="2106"/>
                    </a:lnTo>
                    <a:lnTo>
                      <a:pt x="1971" y="2106"/>
                    </a:lnTo>
                    <a:lnTo>
                      <a:pt x="1998" y="2111"/>
                    </a:lnTo>
                    <a:lnTo>
                      <a:pt x="2024" y="2113"/>
                    </a:lnTo>
                    <a:lnTo>
                      <a:pt x="2033" y="2113"/>
                    </a:lnTo>
                    <a:lnTo>
                      <a:pt x="2041" y="2117"/>
                    </a:lnTo>
                    <a:lnTo>
                      <a:pt x="2046" y="2121"/>
                    </a:lnTo>
                    <a:lnTo>
                      <a:pt x="2052" y="2122"/>
                    </a:lnTo>
                    <a:lnTo>
                      <a:pt x="2059" y="2128"/>
                    </a:lnTo>
                    <a:lnTo>
                      <a:pt x="2065" y="2132"/>
                    </a:lnTo>
                    <a:lnTo>
                      <a:pt x="2068" y="2137"/>
                    </a:lnTo>
                    <a:lnTo>
                      <a:pt x="2072" y="2141"/>
                    </a:lnTo>
                    <a:lnTo>
                      <a:pt x="2077" y="2145"/>
                    </a:lnTo>
                    <a:lnTo>
                      <a:pt x="2081" y="2148"/>
                    </a:lnTo>
                    <a:lnTo>
                      <a:pt x="2087" y="2150"/>
                    </a:lnTo>
                    <a:lnTo>
                      <a:pt x="2092" y="2154"/>
                    </a:lnTo>
                    <a:lnTo>
                      <a:pt x="2098" y="2156"/>
                    </a:lnTo>
                    <a:lnTo>
                      <a:pt x="2103" y="2156"/>
                    </a:lnTo>
                    <a:lnTo>
                      <a:pt x="2109" y="2157"/>
                    </a:lnTo>
                    <a:lnTo>
                      <a:pt x="2114" y="2159"/>
                    </a:lnTo>
                    <a:lnTo>
                      <a:pt x="2116" y="2161"/>
                    </a:lnTo>
                    <a:lnTo>
                      <a:pt x="2118" y="2163"/>
                    </a:lnTo>
                    <a:lnTo>
                      <a:pt x="2129" y="2192"/>
                    </a:lnTo>
                    <a:lnTo>
                      <a:pt x="2129" y="2201"/>
                    </a:lnTo>
                    <a:lnTo>
                      <a:pt x="2129" y="2214"/>
                    </a:lnTo>
                    <a:lnTo>
                      <a:pt x="2125" y="2224"/>
                    </a:lnTo>
                    <a:lnTo>
                      <a:pt x="2121" y="2231"/>
                    </a:lnTo>
                    <a:lnTo>
                      <a:pt x="2118" y="2238"/>
                    </a:lnTo>
                    <a:lnTo>
                      <a:pt x="2112" y="2244"/>
                    </a:lnTo>
                    <a:lnTo>
                      <a:pt x="2105" y="2253"/>
                    </a:lnTo>
                    <a:lnTo>
                      <a:pt x="2096" y="2262"/>
                    </a:lnTo>
                    <a:lnTo>
                      <a:pt x="2088" y="2269"/>
                    </a:lnTo>
                    <a:lnTo>
                      <a:pt x="2083" y="2279"/>
                    </a:lnTo>
                    <a:lnTo>
                      <a:pt x="2081" y="2280"/>
                    </a:lnTo>
                    <a:lnTo>
                      <a:pt x="2081" y="2284"/>
                    </a:lnTo>
                    <a:lnTo>
                      <a:pt x="2077" y="2292"/>
                    </a:lnTo>
                    <a:lnTo>
                      <a:pt x="2074" y="2299"/>
                    </a:lnTo>
                    <a:lnTo>
                      <a:pt x="2068" y="2303"/>
                    </a:lnTo>
                    <a:lnTo>
                      <a:pt x="2061" y="2308"/>
                    </a:lnTo>
                    <a:lnTo>
                      <a:pt x="2057" y="2310"/>
                    </a:lnTo>
                    <a:lnTo>
                      <a:pt x="2055" y="2314"/>
                    </a:lnTo>
                    <a:lnTo>
                      <a:pt x="2055" y="2317"/>
                    </a:lnTo>
                    <a:lnTo>
                      <a:pt x="2055" y="2330"/>
                    </a:lnTo>
                    <a:lnTo>
                      <a:pt x="2055" y="2341"/>
                    </a:lnTo>
                    <a:lnTo>
                      <a:pt x="2055" y="2378"/>
                    </a:lnTo>
                    <a:lnTo>
                      <a:pt x="2055" y="2385"/>
                    </a:lnTo>
                    <a:lnTo>
                      <a:pt x="2054" y="2393"/>
                    </a:lnTo>
                    <a:lnTo>
                      <a:pt x="2052" y="2398"/>
                    </a:lnTo>
                    <a:lnTo>
                      <a:pt x="2048" y="2405"/>
                    </a:lnTo>
                    <a:lnTo>
                      <a:pt x="2046" y="2411"/>
                    </a:lnTo>
                    <a:lnTo>
                      <a:pt x="2046" y="2415"/>
                    </a:lnTo>
                    <a:lnTo>
                      <a:pt x="2046" y="2420"/>
                    </a:lnTo>
                    <a:lnTo>
                      <a:pt x="2046" y="2427"/>
                    </a:lnTo>
                    <a:lnTo>
                      <a:pt x="2044" y="2433"/>
                    </a:lnTo>
                    <a:lnTo>
                      <a:pt x="2041" y="2440"/>
                    </a:lnTo>
                    <a:lnTo>
                      <a:pt x="2035" y="2451"/>
                    </a:lnTo>
                    <a:lnTo>
                      <a:pt x="2028" y="2462"/>
                    </a:lnTo>
                    <a:lnTo>
                      <a:pt x="2026" y="2468"/>
                    </a:lnTo>
                    <a:lnTo>
                      <a:pt x="2026" y="2473"/>
                    </a:lnTo>
                    <a:lnTo>
                      <a:pt x="2026" y="2477"/>
                    </a:lnTo>
                    <a:lnTo>
                      <a:pt x="2026" y="2479"/>
                    </a:lnTo>
                    <a:lnTo>
                      <a:pt x="2024" y="2481"/>
                    </a:lnTo>
                    <a:lnTo>
                      <a:pt x="2019" y="2484"/>
                    </a:lnTo>
                    <a:lnTo>
                      <a:pt x="2015" y="2486"/>
                    </a:lnTo>
                    <a:lnTo>
                      <a:pt x="2011" y="2488"/>
                    </a:lnTo>
                    <a:lnTo>
                      <a:pt x="2008" y="2494"/>
                    </a:lnTo>
                    <a:lnTo>
                      <a:pt x="2002" y="2495"/>
                    </a:lnTo>
                    <a:lnTo>
                      <a:pt x="1997" y="2497"/>
                    </a:lnTo>
                    <a:lnTo>
                      <a:pt x="1991" y="2499"/>
                    </a:lnTo>
                    <a:lnTo>
                      <a:pt x="1984" y="2497"/>
                    </a:lnTo>
                    <a:lnTo>
                      <a:pt x="1976" y="2497"/>
                    </a:lnTo>
                    <a:lnTo>
                      <a:pt x="1973" y="2499"/>
                    </a:lnTo>
                    <a:lnTo>
                      <a:pt x="1969" y="2499"/>
                    </a:lnTo>
                    <a:lnTo>
                      <a:pt x="1964" y="2499"/>
                    </a:lnTo>
                    <a:lnTo>
                      <a:pt x="1962" y="2499"/>
                    </a:lnTo>
                    <a:lnTo>
                      <a:pt x="1962" y="2499"/>
                    </a:lnTo>
                    <a:lnTo>
                      <a:pt x="1960" y="2501"/>
                    </a:lnTo>
                    <a:lnTo>
                      <a:pt x="1960" y="2503"/>
                    </a:lnTo>
                    <a:lnTo>
                      <a:pt x="1956" y="2506"/>
                    </a:lnTo>
                    <a:lnTo>
                      <a:pt x="1954" y="2508"/>
                    </a:lnTo>
                    <a:lnTo>
                      <a:pt x="1953" y="2510"/>
                    </a:lnTo>
                    <a:lnTo>
                      <a:pt x="1949" y="2514"/>
                    </a:lnTo>
                    <a:lnTo>
                      <a:pt x="1943" y="2516"/>
                    </a:lnTo>
                    <a:lnTo>
                      <a:pt x="1940" y="2518"/>
                    </a:lnTo>
                    <a:lnTo>
                      <a:pt x="1931" y="2521"/>
                    </a:lnTo>
                    <a:lnTo>
                      <a:pt x="1921" y="2527"/>
                    </a:lnTo>
                    <a:lnTo>
                      <a:pt x="1914" y="2532"/>
                    </a:lnTo>
                    <a:lnTo>
                      <a:pt x="1901" y="2545"/>
                    </a:lnTo>
                    <a:lnTo>
                      <a:pt x="1894" y="2556"/>
                    </a:lnTo>
                    <a:lnTo>
                      <a:pt x="1890" y="2567"/>
                    </a:lnTo>
                    <a:lnTo>
                      <a:pt x="1890" y="2580"/>
                    </a:lnTo>
                    <a:lnTo>
                      <a:pt x="1890" y="2582"/>
                    </a:lnTo>
                    <a:lnTo>
                      <a:pt x="1890" y="2584"/>
                    </a:lnTo>
                    <a:lnTo>
                      <a:pt x="1894" y="2595"/>
                    </a:lnTo>
                    <a:lnTo>
                      <a:pt x="1892" y="2604"/>
                    </a:lnTo>
                    <a:lnTo>
                      <a:pt x="1886" y="2613"/>
                    </a:lnTo>
                    <a:lnTo>
                      <a:pt x="1875" y="2633"/>
                    </a:lnTo>
                    <a:lnTo>
                      <a:pt x="1864" y="2655"/>
                    </a:lnTo>
                    <a:lnTo>
                      <a:pt x="1864" y="2659"/>
                    </a:lnTo>
                    <a:lnTo>
                      <a:pt x="1861" y="2661"/>
                    </a:lnTo>
                    <a:lnTo>
                      <a:pt x="1857" y="2663"/>
                    </a:lnTo>
                    <a:lnTo>
                      <a:pt x="1855" y="2657"/>
                    </a:lnTo>
                    <a:lnTo>
                      <a:pt x="1855" y="2655"/>
                    </a:lnTo>
                    <a:lnTo>
                      <a:pt x="1853" y="2653"/>
                    </a:lnTo>
                    <a:lnTo>
                      <a:pt x="1852" y="2653"/>
                    </a:lnTo>
                    <a:lnTo>
                      <a:pt x="1850" y="2655"/>
                    </a:lnTo>
                    <a:lnTo>
                      <a:pt x="1846" y="2663"/>
                    </a:lnTo>
                    <a:lnTo>
                      <a:pt x="1844" y="2672"/>
                    </a:lnTo>
                    <a:lnTo>
                      <a:pt x="1841" y="2672"/>
                    </a:lnTo>
                    <a:lnTo>
                      <a:pt x="1839" y="2674"/>
                    </a:lnTo>
                    <a:lnTo>
                      <a:pt x="1835" y="2676"/>
                    </a:lnTo>
                    <a:lnTo>
                      <a:pt x="1835" y="2677"/>
                    </a:lnTo>
                    <a:lnTo>
                      <a:pt x="1835" y="2681"/>
                    </a:lnTo>
                    <a:lnTo>
                      <a:pt x="1835" y="2685"/>
                    </a:lnTo>
                    <a:lnTo>
                      <a:pt x="1835" y="2685"/>
                    </a:lnTo>
                    <a:lnTo>
                      <a:pt x="1835" y="2685"/>
                    </a:lnTo>
                    <a:lnTo>
                      <a:pt x="1835" y="2685"/>
                    </a:lnTo>
                    <a:lnTo>
                      <a:pt x="1830" y="2707"/>
                    </a:lnTo>
                    <a:lnTo>
                      <a:pt x="1828" y="2712"/>
                    </a:lnTo>
                    <a:lnTo>
                      <a:pt x="1824" y="2720"/>
                    </a:lnTo>
                    <a:lnTo>
                      <a:pt x="1818" y="2723"/>
                    </a:lnTo>
                    <a:lnTo>
                      <a:pt x="1817" y="2727"/>
                    </a:lnTo>
                    <a:lnTo>
                      <a:pt x="1813" y="2731"/>
                    </a:lnTo>
                    <a:lnTo>
                      <a:pt x="1811" y="2734"/>
                    </a:lnTo>
                    <a:lnTo>
                      <a:pt x="1809" y="2740"/>
                    </a:lnTo>
                    <a:lnTo>
                      <a:pt x="1806" y="2745"/>
                    </a:lnTo>
                    <a:lnTo>
                      <a:pt x="1798" y="2749"/>
                    </a:lnTo>
                    <a:lnTo>
                      <a:pt x="1791" y="2753"/>
                    </a:lnTo>
                    <a:lnTo>
                      <a:pt x="1784" y="2753"/>
                    </a:lnTo>
                    <a:lnTo>
                      <a:pt x="1771" y="2753"/>
                    </a:lnTo>
                    <a:lnTo>
                      <a:pt x="1767" y="2753"/>
                    </a:lnTo>
                    <a:lnTo>
                      <a:pt x="1763" y="2751"/>
                    </a:lnTo>
                    <a:lnTo>
                      <a:pt x="1749" y="2745"/>
                    </a:lnTo>
                    <a:lnTo>
                      <a:pt x="1732" y="2744"/>
                    </a:lnTo>
                    <a:lnTo>
                      <a:pt x="1732" y="2744"/>
                    </a:lnTo>
                    <a:lnTo>
                      <a:pt x="1730" y="2744"/>
                    </a:lnTo>
                    <a:lnTo>
                      <a:pt x="1730" y="2742"/>
                    </a:lnTo>
                    <a:lnTo>
                      <a:pt x="1730" y="2742"/>
                    </a:lnTo>
                    <a:lnTo>
                      <a:pt x="1730" y="2744"/>
                    </a:lnTo>
                    <a:lnTo>
                      <a:pt x="1730" y="2744"/>
                    </a:lnTo>
                    <a:lnTo>
                      <a:pt x="1732" y="2744"/>
                    </a:lnTo>
                    <a:lnTo>
                      <a:pt x="1738" y="2749"/>
                    </a:lnTo>
                    <a:lnTo>
                      <a:pt x="1743" y="2753"/>
                    </a:lnTo>
                    <a:lnTo>
                      <a:pt x="1747" y="2756"/>
                    </a:lnTo>
                    <a:lnTo>
                      <a:pt x="1751" y="2758"/>
                    </a:lnTo>
                    <a:lnTo>
                      <a:pt x="1752" y="2762"/>
                    </a:lnTo>
                    <a:lnTo>
                      <a:pt x="1752" y="2766"/>
                    </a:lnTo>
                    <a:lnTo>
                      <a:pt x="1752" y="2769"/>
                    </a:lnTo>
                    <a:lnTo>
                      <a:pt x="1751" y="2777"/>
                    </a:lnTo>
                    <a:lnTo>
                      <a:pt x="1751" y="2778"/>
                    </a:lnTo>
                    <a:lnTo>
                      <a:pt x="1754" y="2782"/>
                    </a:lnTo>
                    <a:lnTo>
                      <a:pt x="1760" y="2784"/>
                    </a:lnTo>
                    <a:lnTo>
                      <a:pt x="1762" y="2788"/>
                    </a:lnTo>
                    <a:lnTo>
                      <a:pt x="1763" y="2791"/>
                    </a:lnTo>
                    <a:lnTo>
                      <a:pt x="1763" y="2795"/>
                    </a:lnTo>
                    <a:lnTo>
                      <a:pt x="1762" y="2802"/>
                    </a:lnTo>
                    <a:lnTo>
                      <a:pt x="1760" y="2808"/>
                    </a:lnTo>
                    <a:lnTo>
                      <a:pt x="1756" y="2811"/>
                    </a:lnTo>
                    <a:lnTo>
                      <a:pt x="1756" y="2817"/>
                    </a:lnTo>
                    <a:lnTo>
                      <a:pt x="1752" y="2823"/>
                    </a:lnTo>
                    <a:lnTo>
                      <a:pt x="1751" y="2828"/>
                    </a:lnTo>
                    <a:lnTo>
                      <a:pt x="1745" y="2830"/>
                    </a:lnTo>
                    <a:lnTo>
                      <a:pt x="1741" y="2834"/>
                    </a:lnTo>
                    <a:lnTo>
                      <a:pt x="1734" y="2835"/>
                    </a:lnTo>
                    <a:lnTo>
                      <a:pt x="1729" y="2837"/>
                    </a:lnTo>
                    <a:lnTo>
                      <a:pt x="1705" y="2843"/>
                    </a:lnTo>
                    <a:lnTo>
                      <a:pt x="1679" y="2841"/>
                    </a:lnTo>
                    <a:lnTo>
                      <a:pt x="1677" y="2841"/>
                    </a:lnTo>
                    <a:lnTo>
                      <a:pt x="1675" y="2843"/>
                    </a:lnTo>
                    <a:lnTo>
                      <a:pt x="1673" y="2845"/>
                    </a:lnTo>
                    <a:lnTo>
                      <a:pt x="1673" y="2848"/>
                    </a:lnTo>
                    <a:lnTo>
                      <a:pt x="1675" y="2854"/>
                    </a:lnTo>
                    <a:lnTo>
                      <a:pt x="1675" y="2854"/>
                    </a:lnTo>
                    <a:lnTo>
                      <a:pt x="1675" y="2856"/>
                    </a:lnTo>
                    <a:lnTo>
                      <a:pt x="1675" y="2863"/>
                    </a:lnTo>
                    <a:lnTo>
                      <a:pt x="1673" y="2870"/>
                    </a:lnTo>
                    <a:lnTo>
                      <a:pt x="1675" y="2878"/>
                    </a:lnTo>
                    <a:lnTo>
                      <a:pt x="1675" y="2883"/>
                    </a:lnTo>
                    <a:lnTo>
                      <a:pt x="1673" y="2889"/>
                    </a:lnTo>
                    <a:lnTo>
                      <a:pt x="1672" y="2892"/>
                    </a:lnTo>
                    <a:lnTo>
                      <a:pt x="1666" y="2896"/>
                    </a:lnTo>
                    <a:lnTo>
                      <a:pt x="1662" y="2898"/>
                    </a:lnTo>
                    <a:lnTo>
                      <a:pt x="1657" y="2898"/>
                    </a:lnTo>
                    <a:lnTo>
                      <a:pt x="1650" y="2896"/>
                    </a:lnTo>
                    <a:lnTo>
                      <a:pt x="1644" y="2894"/>
                    </a:lnTo>
                    <a:lnTo>
                      <a:pt x="1639" y="2892"/>
                    </a:lnTo>
                    <a:lnTo>
                      <a:pt x="1633" y="2889"/>
                    </a:lnTo>
                    <a:lnTo>
                      <a:pt x="1629" y="2889"/>
                    </a:lnTo>
                    <a:lnTo>
                      <a:pt x="1628" y="2891"/>
                    </a:lnTo>
                    <a:lnTo>
                      <a:pt x="1626" y="2894"/>
                    </a:lnTo>
                    <a:lnTo>
                      <a:pt x="1628" y="2898"/>
                    </a:lnTo>
                    <a:lnTo>
                      <a:pt x="1631" y="2911"/>
                    </a:lnTo>
                    <a:lnTo>
                      <a:pt x="1633" y="2916"/>
                    </a:lnTo>
                    <a:lnTo>
                      <a:pt x="1637" y="2918"/>
                    </a:lnTo>
                    <a:lnTo>
                      <a:pt x="1640" y="2920"/>
                    </a:lnTo>
                    <a:lnTo>
                      <a:pt x="1646" y="2918"/>
                    </a:lnTo>
                    <a:lnTo>
                      <a:pt x="1650" y="2916"/>
                    </a:lnTo>
                    <a:lnTo>
                      <a:pt x="1651" y="2916"/>
                    </a:lnTo>
                    <a:lnTo>
                      <a:pt x="1655" y="2916"/>
                    </a:lnTo>
                    <a:lnTo>
                      <a:pt x="1655" y="2918"/>
                    </a:lnTo>
                    <a:lnTo>
                      <a:pt x="1659" y="2929"/>
                    </a:lnTo>
                    <a:lnTo>
                      <a:pt x="1659" y="2933"/>
                    </a:lnTo>
                    <a:lnTo>
                      <a:pt x="1655" y="2936"/>
                    </a:lnTo>
                    <a:lnTo>
                      <a:pt x="1651" y="2938"/>
                    </a:lnTo>
                    <a:lnTo>
                      <a:pt x="1648" y="2938"/>
                    </a:lnTo>
                    <a:lnTo>
                      <a:pt x="1646" y="2936"/>
                    </a:lnTo>
                    <a:lnTo>
                      <a:pt x="1648" y="2936"/>
                    </a:lnTo>
                    <a:lnTo>
                      <a:pt x="1646" y="2936"/>
                    </a:lnTo>
                    <a:lnTo>
                      <a:pt x="1642" y="2933"/>
                    </a:lnTo>
                    <a:lnTo>
                      <a:pt x="1642" y="2933"/>
                    </a:lnTo>
                    <a:lnTo>
                      <a:pt x="1640" y="2933"/>
                    </a:lnTo>
                    <a:lnTo>
                      <a:pt x="1640" y="2933"/>
                    </a:lnTo>
                    <a:lnTo>
                      <a:pt x="1640" y="2935"/>
                    </a:lnTo>
                    <a:lnTo>
                      <a:pt x="1640" y="2936"/>
                    </a:lnTo>
                    <a:lnTo>
                      <a:pt x="1642" y="2936"/>
                    </a:lnTo>
                    <a:lnTo>
                      <a:pt x="1646" y="2936"/>
                    </a:lnTo>
                    <a:lnTo>
                      <a:pt x="1646" y="2936"/>
                    </a:lnTo>
                    <a:lnTo>
                      <a:pt x="1646" y="2936"/>
                    </a:lnTo>
                    <a:lnTo>
                      <a:pt x="1642" y="2942"/>
                    </a:lnTo>
                    <a:lnTo>
                      <a:pt x="1639" y="2947"/>
                    </a:lnTo>
                    <a:lnTo>
                      <a:pt x="1635" y="2951"/>
                    </a:lnTo>
                    <a:lnTo>
                      <a:pt x="1633" y="2957"/>
                    </a:lnTo>
                    <a:lnTo>
                      <a:pt x="1633" y="2964"/>
                    </a:lnTo>
                    <a:lnTo>
                      <a:pt x="1633" y="2966"/>
                    </a:lnTo>
                    <a:lnTo>
                      <a:pt x="1635" y="2970"/>
                    </a:lnTo>
                    <a:lnTo>
                      <a:pt x="1635" y="2973"/>
                    </a:lnTo>
                    <a:lnTo>
                      <a:pt x="1635" y="2977"/>
                    </a:lnTo>
                    <a:lnTo>
                      <a:pt x="1633" y="2982"/>
                    </a:lnTo>
                    <a:lnTo>
                      <a:pt x="1633" y="2986"/>
                    </a:lnTo>
                    <a:lnTo>
                      <a:pt x="1631" y="2990"/>
                    </a:lnTo>
                    <a:lnTo>
                      <a:pt x="1631" y="2992"/>
                    </a:lnTo>
                    <a:lnTo>
                      <a:pt x="1628" y="2992"/>
                    </a:lnTo>
                    <a:lnTo>
                      <a:pt x="1622" y="2995"/>
                    </a:lnTo>
                    <a:lnTo>
                      <a:pt x="1615" y="2999"/>
                    </a:lnTo>
                    <a:lnTo>
                      <a:pt x="1609" y="3003"/>
                    </a:lnTo>
                    <a:lnTo>
                      <a:pt x="1605" y="3006"/>
                    </a:lnTo>
                    <a:lnTo>
                      <a:pt x="1604" y="3012"/>
                    </a:lnTo>
                    <a:lnTo>
                      <a:pt x="1602" y="3017"/>
                    </a:lnTo>
                    <a:lnTo>
                      <a:pt x="1604" y="3023"/>
                    </a:lnTo>
                    <a:lnTo>
                      <a:pt x="1609" y="3028"/>
                    </a:lnTo>
                    <a:lnTo>
                      <a:pt x="1613" y="3032"/>
                    </a:lnTo>
                    <a:lnTo>
                      <a:pt x="1618" y="3036"/>
                    </a:lnTo>
                    <a:lnTo>
                      <a:pt x="1624" y="3039"/>
                    </a:lnTo>
                    <a:lnTo>
                      <a:pt x="1629" y="3041"/>
                    </a:lnTo>
                    <a:lnTo>
                      <a:pt x="1633" y="3041"/>
                    </a:lnTo>
                    <a:lnTo>
                      <a:pt x="1635" y="3043"/>
                    </a:lnTo>
                    <a:lnTo>
                      <a:pt x="1639" y="3045"/>
                    </a:lnTo>
                    <a:lnTo>
                      <a:pt x="1639" y="3049"/>
                    </a:lnTo>
                    <a:lnTo>
                      <a:pt x="1640" y="3052"/>
                    </a:lnTo>
                    <a:lnTo>
                      <a:pt x="1640" y="3060"/>
                    </a:lnTo>
                    <a:lnTo>
                      <a:pt x="1640" y="3065"/>
                    </a:lnTo>
                    <a:lnTo>
                      <a:pt x="1639" y="3069"/>
                    </a:lnTo>
                    <a:lnTo>
                      <a:pt x="1631" y="3078"/>
                    </a:lnTo>
                    <a:lnTo>
                      <a:pt x="1626" y="3085"/>
                    </a:lnTo>
                    <a:lnTo>
                      <a:pt x="1622" y="3089"/>
                    </a:lnTo>
                    <a:lnTo>
                      <a:pt x="1620" y="3094"/>
                    </a:lnTo>
                    <a:lnTo>
                      <a:pt x="1620" y="3100"/>
                    </a:lnTo>
                    <a:lnTo>
                      <a:pt x="1618" y="3107"/>
                    </a:lnTo>
                    <a:lnTo>
                      <a:pt x="1616" y="3113"/>
                    </a:lnTo>
                    <a:lnTo>
                      <a:pt x="1611" y="3118"/>
                    </a:lnTo>
                    <a:lnTo>
                      <a:pt x="1607" y="3120"/>
                    </a:lnTo>
                    <a:lnTo>
                      <a:pt x="1605" y="3124"/>
                    </a:lnTo>
                    <a:lnTo>
                      <a:pt x="1602" y="3129"/>
                    </a:lnTo>
                    <a:lnTo>
                      <a:pt x="1600" y="3135"/>
                    </a:lnTo>
                    <a:lnTo>
                      <a:pt x="1602" y="3140"/>
                    </a:lnTo>
                    <a:lnTo>
                      <a:pt x="1604" y="3150"/>
                    </a:lnTo>
                    <a:lnTo>
                      <a:pt x="1607" y="3159"/>
                    </a:lnTo>
                    <a:lnTo>
                      <a:pt x="1611" y="3166"/>
                    </a:lnTo>
                    <a:lnTo>
                      <a:pt x="1616" y="3173"/>
                    </a:lnTo>
                    <a:lnTo>
                      <a:pt x="1618" y="3175"/>
                    </a:lnTo>
                    <a:lnTo>
                      <a:pt x="1616" y="3177"/>
                    </a:lnTo>
                    <a:lnTo>
                      <a:pt x="1615" y="3177"/>
                    </a:lnTo>
                    <a:lnTo>
                      <a:pt x="1613" y="3179"/>
                    </a:lnTo>
                    <a:lnTo>
                      <a:pt x="1613" y="3179"/>
                    </a:lnTo>
                    <a:lnTo>
                      <a:pt x="1611" y="3179"/>
                    </a:lnTo>
                    <a:lnTo>
                      <a:pt x="1607" y="3177"/>
                    </a:lnTo>
                    <a:lnTo>
                      <a:pt x="1605" y="3179"/>
                    </a:lnTo>
                    <a:lnTo>
                      <a:pt x="1604" y="3181"/>
                    </a:lnTo>
                    <a:lnTo>
                      <a:pt x="1602" y="3184"/>
                    </a:lnTo>
                    <a:lnTo>
                      <a:pt x="1600" y="3184"/>
                    </a:lnTo>
                    <a:lnTo>
                      <a:pt x="1600" y="3184"/>
                    </a:lnTo>
                    <a:lnTo>
                      <a:pt x="1596" y="3186"/>
                    </a:lnTo>
                    <a:lnTo>
                      <a:pt x="1593" y="3190"/>
                    </a:lnTo>
                    <a:lnTo>
                      <a:pt x="1589" y="3196"/>
                    </a:lnTo>
                    <a:lnTo>
                      <a:pt x="1587" y="3199"/>
                    </a:lnTo>
                    <a:lnTo>
                      <a:pt x="1587" y="3205"/>
                    </a:lnTo>
                    <a:lnTo>
                      <a:pt x="1587" y="3208"/>
                    </a:lnTo>
                    <a:lnTo>
                      <a:pt x="1589" y="3210"/>
                    </a:lnTo>
                    <a:lnTo>
                      <a:pt x="1589" y="3210"/>
                    </a:lnTo>
                    <a:lnTo>
                      <a:pt x="1589" y="3210"/>
                    </a:lnTo>
                    <a:lnTo>
                      <a:pt x="1591" y="3208"/>
                    </a:lnTo>
                    <a:lnTo>
                      <a:pt x="1591" y="3207"/>
                    </a:lnTo>
                    <a:lnTo>
                      <a:pt x="1591" y="3203"/>
                    </a:lnTo>
                    <a:lnTo>
                      <a:pt x="1593" y="3199"/>
                    </a:lnTo>
                    <a:lnTo>
                      <a:pt x="1593" y="3196"/>
                    </a:lnTo>
                    <a:lnTo>
                      <a:pt x="1594" y="3192"/>
                    </a:lnTo>
                    <a:lnTo>
                      <a:pt x="1598" y="3190"/>
                    </a:lnTo>
                    <a:lnTo>
                      <a:pt x="1600" y="3188"/>
                    </a:lnTo>
                    <a:lnTo>
                      <a:pt x="1600" y="3186"/>
                    </a:lnTo>
                    <a:lnTo>
                      <a:pt x="1600" y="3184"/>
                    </a:lnTo>
                    <a:lnTo>
                      <a:pt x="1602" y="3184"/>
                    </a:lnTo>
                    <a:lnTo>
                      <a:pt x="1602" y="3184"/>
                    </a:lnTo>
                    <a:lnTo>
                      <a:pt x="1609" y="3184"/>
                    </a:lnTo>
                    <a:lnTo>
                      <a:pt x="1616" y="3184"/>
                    </a:lnTo>
                    <a:lnTo>
                      <a:pt x="1620" y="3188"/>
                    </a:lnTo>
                    <a:lnTo>
                      <a:pt x="1624" y="3192"/>
                    </a:lnTo>
                    <a:lnTo>
                      <a:pt x="1626" y="3197"/>
                    </a:lnTo>
                    <a:lnTo>
                      <a:pt x="1628" y="3203"/>
                    </a:lnTo>
                    <a:lnTo>
                      <a:pt x="1631" y="3208"/>
                    </a:lnTo>
                    <a:lnTo>
                      <a:pt x="1635" y="3212"/>
                    </a:lnTo>
                    <a:lnTo>
                      <a:pt x="1640" y="3218"/>
                    </a:lnTo>
                    <a:lnTo>
                      <a:pt x="1646" y="3221"/>
                    </a:lnTo>
                    <a:lnTo>
                      <a:pt x="1646" y="3223"/>
                    </a:lnTo>
                    <a:lnTo>
                      <a:pt x="1648" y="3225"/>
                    </a:lnTo>
                    <a:lnTo>
                      <a:pt x="1677" y="3236"/>
                    </a:lnTo>
                    <a:lnTo>
                      <a:pt x="1679" y="3238"/>
                    </a:lnTo>
                    <a:lnTo>
                      <a:pt x="1681" y="3238"/>
                    </a:lnTo>
                    <a:lnTo>
                      <a:pt x="1683" y="3238"/>
                    </a:lnTo>
                    <a:lnTo>
                      <a:pt x="1684" y="3240"/>
                    </a:lnTo>
                    <a:lnTo>
                      <a:pt x="1686" y="3240"/>
                    </a:lnTo>
                    <a:lnTo>
                      <a:pt x="1686" y="3241"/>
                    </a:lnTo>
                    <a:lnTo>
                      <a:pt x="1679" y="3247"/>
                    </a:lnTo>
                    <a:lnTo>
                      <a:pt x="1672" y="3251"/>
                    </a:lnTo>
                    <a:lnTo>
                      <a:pt x="1668" y="3251"/>
                    </a:lnTo>
                    <a:lnTo>
                      <a:pt x="1666" y="3251"/>
                    </a:lnTo>
                    <a:lnTo>
                      <a:pt x="1662" y="3251"/>
                    </a:lnTo>
                    <a:lnTo>
                      <a:pt x="1661" y="3251"/>
                    </a:lnTo>
                    <a:lnTo>
                      <a:pt x="1661" y="3251"/>
                    </a:lnTo>
                    <a:lnTo>
                      <a:pt x="1659" y="3252"/>
                    </a:lnTo>
                    <a:lnTo>
                      <a:pt x="1659" y="3254"/>
                    </a:lnTo>
                    <a:lnTo>
                      <a:pt x="1657" y="3256"/>
                    </a:lnTo>
                    <a:lnTo>
                      <a:pt x="1653" y="3258"/>
                    </a:lnTo>
                    <a:lnTo>
                      <a:pt x="1642" y="3262"/>
                    </a:lnTo>
                    <a:lnTo>
                      <a:pt x="1642" y="3262"/>
                    </a:lnTo>
                    <a:lnTo>
                      <a:pt x="1640" y="3262"/>
                    </a:lnTo>
                    <a:lnTo>
                      <a:pt x="1640" y="3260"/>
                    </a:lnTo>
                    <a:lnTo>
                      <a:pt x="1640" y="3260"/>
                    </a:lnTo>
                    <a:lnTo>
                      <a:pt x="1640" y="3262"/>
                    </a:lnTo>
                    <a:lnTo>
                      <a:pt x="1640" y="3262"/>
                    </a:lnTo>
                    <a:lnTo>
                      <a:pt x="1642" y="3262"/>
                    </a:lnTo>
                    <a:lnTo>
                      <a:pt x="1642" y="3265"/>
                    </a:lnTo>
                    <a:lnTo>
                      <a:pt x="1642" y="3267"/>
                    </a:lnTo>
                    <a:lnTo>
                      <a:pt x="1640" y="3269"/>
                    </a:lnTo>
                    <a:lnTo>
                      <a:pt x="1639" y="3269"/>
                    </a:lnTo>
                    <a:lnTo>
                      <a:pt x="1629" y="3267"/>
                    </a:lnTo>
                    <a:lnTo>
                      <a:pt x="1626" y="3267"/>
                    </a:lnTo>
                    <a:lnTo>
                      <a:pt x="1624" y="3269"/>
                    </a:lnTo>
                    <a:lnTo>
                      <a:pt x="1618" y="3267"/>
                    </a:lnTo>
                    <a:lnTo>
                      <a:pt x="1615" y="3265"/>
                    </a:lnTo>
                    <a:lnTo>
                      <a:pt x="1613" y="3263"/>
                    </a:lnTo>
                    <a:lnTo>
                      <a:pt x="1613" y="3260"/>
                    </a:lnTo>
                    <a:lnTo>
                      <a:pt x="1613" y="3258"/>
                    </a:lnTo>
                    <a:lnTo>
                      <a:pt x="1613" y="3254"/>
                    </a:lnTo>
                    <a:lnTo>
                      <a:pt x="1613" y="3252"/>
                    </a:lnTo>
                    <a:lnTo>
                      <a:pt x="1611" y="3251"/>
                    </a:lnTo>
                    <a:lnTo>
                      <a:pt x="1609" y="3252"/>
                    </a:lnTo>
                    <a:lnTo>
                      <a:pt x="1605" y="3254"/>
                    </a:lnTo>
                    <a:lnTo>
                      <a:pt x="1604" y="3258"/>
                    </a:lnTo>
                    <a:lnTo>
                      <a:pt x="1600" y="3262"/>
                    </a:lnTo>
                    <a:lnTo>
                      <a:pt x="1598" y="3260"/>
                    </a:lnTo>
                    <a:lnTo>
                      <a:pt x="1594" y="3260"/>
                    </a:lnTo>
                    <a:lnTo>
                      <a:pt x="1593" y="3258"/>
                    </a:lnTo>
                    <a:lnTo>
                      <a:pt x="1591" y="3252"/>
                    </a:lnTo>
                    <a:lnTo>
                      <a:pt x="1587" y="3249"/>
                    </a:lnTo>
                    <a:lnTo>
                      <a:pt x="1583" y="3247"/>
                    </a:lnTo>
                    <a:lnTo>
                      <a:pt x="1582" y="3247"/>
                    </a:lnTo>
                    <a:lnTo>
                      <a:pt x="1580" y="3243"/>
                    </a:lnTo>
                    <a:lnTo>
                      <a:pt x="1582" y="3240"/>
                    </a:lnTo>
                    <a:lnTo>
                      <a:pt x="1580" y="3238"/>
                    </a:lnTo>
                    <a:lnTo>
                      <a:pt x="1576" y="3236"/>
                    </a:lnTo>
                    <a:lnTo>
                      <a:pt x="1574" y="3236"/>
                    </a:lnTo>
                    <a:lnTo>
                      <a:pt x="1571" y="3234"/>
                    </a:lnTo>
                    <a:lnTo>
                      <a:pt x="1571" y="3232"/>
                    </a:lnTo>
                    <a:lnTo>
                      <a:pt x="1571" y="3230"/>
                    </a:lnTo>
                    <a:lnTo>
                      <a:pt x="1571" y="3229"/>
                    </a:lnTo>
                    <a:lnTo>
                      <a:pt x="1571" y="3229"/>
                    </a:lnTo>
                    <a:lnTo>
                      <a:pt x="1569" y="3229"/>
                    </a:lnTo>
                    <a:lnTo>
                      <a:pt x="1569" y="3229"/>
                    </a:lnTo>
                    <a:lnTo>
                      <a:pt x="1567" y="3229"/>
                    </a:lnTo>
                    <a:lnTo>
                      <a:pt x="1565" y="3234"/>
                    </a:lnTo>
                    <a:lnTo>
                      <a:pt x="1561" y="3234"/>
                    </a:lnTo>
                    <a:lnTo>
                      <a:pt x="1556" y="3234"/>
                    </a:lnTo>
                    <a:lnTo>
                      <a:pt x="1552" y="3232"/>
                    </a:lnTo>
                    <a:lnTo>
                      <a:pt x="1549" y="3230"/>
                    </a:lnTo>
                    <a:lnTo>
                      <a:pt x="1545" y="3229"/>
                    </a:lnTo>
                    <a:lnTo>
                      <a:pt x="1538" y="3219"/>
                    </a:lnTo>
                    <a:lnTo>
                      <a:pt x="1528" y="3214"/>
                    </a:lnTo>
                    <a:lnTo>
                      <a:pt x="1519" y="3207"/>
                    </a:lnTo>
                    <a:lnTo>
                      <a:pt x="1519" y="3205"/>
                    </a:lnTo>
                    <a:lnTo>
                      <a:pt x="1517" y="3203"/>
                    </a:lnTo>
                    <a:lnTo>
                      <a:pt x="1519" y="3203"/>
                    </a:lnTo>
                    <a:lnTo>
                      <a:pt x="1519" y="3201"/>
                    </a:lnTo>
                    <a:lnTo>
                      <a:pt x="1521" y="3203"/>
                    </a:lnTo>
                    <a:lnTo>
                      <a:pt x="1525" y="3203"/>
                    </a:lnTo>
                    <a:lnTo>
                      <a:pt x="1530" y="3207"/>
                    </a:lnTo>
                    <a:lnTo>
                      <a:pt x="1536" y="3207"/>
                    </a:lnTo>
                    <a:lnTo>
                      <a:pt x="1541" y="3207"/>
                    </a:lnTo>
                    <a:lnTo>
                      <a:pt x="1543" y="3207"/>
                    </a:lnTo>
                    <a:lnTo>
                      <a:pt x="1543" y="3208"/>
                    </a:lnTo>
                    <a:lnTo>
                      <a:pt x="1545" y="3210"/>
                    </a:lnTo>
                    <a:lnTo>
                      <a:pt x="1547" y="3210"/>
                    </a:lnTo>
                    <a:lnTo>
                      <a:pt x="1547" y="3212"/>
                    </a:lnTo>
                    <a:lnTo>
                      <a:pt x="1549" y="3212"/>
                    </a:lnTo>
                    <a:lnTo>
                      <a:pt x="1547" y="3210"/>
                    </a:lnTo>
                    <a:lnTo>
                      <a:pt x="1547" y="3210"/>
                    </a:lnTo>
                    <a:lnTo>
                      <a:pt x="1545" y="3208"/>
                    </a:lnTo>
                    <a:lnTo>
                      <a:pt x="1543" y="3208"/>
                    </a:lnTo>
                    <a:lnTo>
                      <a:pt x="1543" y="3207"/>
                    </a:lnTo>
                    <a:lnTo>
                      <a:pt x="1541" y="3207"/>
                    </a:lnTo>
                    <a:lnTo>
                      <a:pt x="1536" y="3201"/>
                    </a:lnTo>
                    <a:lnTo>
                      <a:pt x="1528" y="3197"/>
                    </a:lnTo>
                    <a:lnTo>
                      <a:pt x="1525" y="3194"/>
                    </a:lnTo>
                    <a:lnTo>
                      <a:pt x="1525" y="3192"/>
                    </a:lnTo>
                    <a:lnTo>
                      <a:pt x="1525" y="3188"/>
                    </a:lnTo>
                    <a:lnTo>
                      <a:pt x="1523" y="3184"/>
                    </a:lnTo>
                    <a:lnTo>
                      <a:pt x="1521" y="3181"/>
                    </a:lnTo>
                    <a:lnTo>
                      <a:pt x="1519" y="3179"/>
                    </a:lnTo>
                    <a:lnTo>
                      <a:pt x="1515" y="3177"/>
                    </a:lnTo>
                    <a:lnTo>
                      <a:pt x="1512" y="3177"/>
                    </a:lnTo>
                    <a:lnTo>
                      <a:pt x="1508" y="3175"/>
                    </a:lnTo>
                    <a:lnTo>
                      <a:pt x="1506" y="3175"/>
                    </a:lnTo>
                    <a:lnTo>
                      <a:pt x="1504" y="3173"/>
                    </a:lnTo>
                    <a:lnTo>
                      <a:pt x="1504" y="3172"/>
                    </a:lnTo>
                    <a:lnTo>
                      <a:pt x="1506" y="3170"/>
                    </a:lnTo>
                    <a:lnTo>
                      <a:pt x="1508" y="3168"/>
                    </a:lnTo>
                    <a:lnTo>
                      <a:pt x="1510" y="3168"/>
                    </a:lnTo>
                    <a:lnTo>
                      <a:pt x="1512" y="3168"/>
                    </a:lnTo>
                    <a:lnTo>
                      <a:pt x="1515" y="3168"/>
                    </a:lnTo>
                    <a:lnTo>
                      <a:pt x="1517" y="3166"/>
                    </a:lnTo>
                    <a:lnTo>
                      <a:pt x="1519" y="3164"/>
                    </a:lnTo>
                    <a:lnTo>
                      <a:pt x="1521" y="3161"/>
                    </a:lnTo>
                    <a:lnTo>
                      <a:pt x="1519" y="3159"/>
                    </a:lnTo>
                    <a:lnTo>
                      <a:pt x="1517" y="3157"/>
                    </a:lnTo>
                    <a:lnTo>
                      <a:pt x="1515" y="3153"/>
                    </a:lnTo>
                    <a:lnTo>
                      <a:pt x="1515" y="3148"/>
                    </a:lnTo>
                    <a:lnTo>
                      <a:pt x="1514" y="3144"/>
                    </a:lnTo>
                    <a:lnTo>
                      <a:pt x="1512" y="3140"/>
                    </a:lnTo>
                    <a:lnTo>
                      <a:pt x="1512" y="3140"/>
                    </a:lnTo>
                    <a:lnTo>
                      <a:pt x="1510" y="3139"/>
                    </a:lnTo>
                    <a:lnTo>
                      <a:pt x="1512" y="3140"/>
                    </a:lnTo>
                    <a:lnTo>
                      <a:pt x="1512" y="3140"/>
                    </a:lnTo>
                    <a:lnTo>
                      <a:pt x="1510" y="3146"/>
                    </a:lnTo>
                    <a:lnTo>
                      <a:pt x="1510" y="3151"/>
                    </a:lnTo>
                    <a:lnTo>
                      <a:pt x="1508" y="3157"/>
                    </a:lnTo>
                    <a:lnTo>
                      <a:pt x="1508" y="3161"/>
                    </a:lnTo>
                    <a:lnTo>
                      <a:pt x="1506" y="3162"/>
                    </a:lnTo>
                    <a:lnTo>
                      <a:pt x="1503" y="3162"/>
                    </a:lnTo>
                    <a:lnTo>
                      <a:pt x="1501" y="3161"/>
                    </a:lnTo>
                    <a:lnTo>
                      <a:pt x="1499" y="3159"/>
                    </a:lnTo>
                    <a:lnTo>
                      <a:pt x="1499" y="3157"/>
                    </a:lnTo>
                    <a:lnTo>
                      <a:pt x="1499" y="3150"/>
                    </a:lnTo>
                    <a:lnTo>
                      <a:pt x="1499" y="3142"/>
                    </a:lnTo>
                    <a:lnTo>
                      <a:pt x="1497" y="3135"/>
                    </a:lnTo>
                    <a:lnTo>
                      <a:pt x="1497" y="3135"/>
                    </a:lnTo>
                    <a:lnTo>
                      <a:pt x="1497" y="3135"/>
                    </a:lnTo>
                    <a:lnTo>
                      <a:pt x="1497" y="3135"/>
                    </a:lnTo>
                    <a:lnTo>
                      <a:pt x="1499" y="3133"/>
                    </a:lnTo>
                    <a:lnTo>
                      <a:pt x="1501" y="3131"/>
                    </a:lnTo>
                    <a:lnTo>
                      <a:pt x="1499" y="3129"/>
                    </a:lnTo>
                    <a:lnTo>
                      <a:pt x="1497" y="3126"/>
                    </a:lnTo>
                    <a:lnTo>
                      <a:pt x="1497" y="3126"/>
                    </a:lnTo>
                    <a:lnTo>
                      <a:pt x="1497" y="3126"/>
                    </a:lnTo>
                    <a:lnTo>
                      <a:pt x="1488" y="3120"/>
                    </a:lnTo>
                    <a:lnTo>
                      <a:pt x="1484" y="3118"/>
                    </a:lnTo>
                    <a:lnTo>
                      <a:pt x="1482" y="3116"/>
                    </a:lnTo>
                    <a:lnTo>
                      <a:pt x="1482" y="3113"/>
                    </a:lnTo>
                    <a:lnTo>
                      <a:pt x="1482" y="3109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1" y="3102"/>
                    </a:lnTo>
                    <a:lnTo>
                      <a:pt x="1479" y="3098"/>
                    </a:lnTo>
                    <a:lnTo>
                      <a:pt x="1479" y="3096"/>
                    </a:lnTo>
                    <a:lnTo>
                      <a:pt x="1479" y="3093"/>
                    </a:lnTo>
                    <a:lnTo>
                      <a:pt x="1479" y="3091"/>
                    </a:lnTo>
                    <a:lnTo>
                      <a:pt x="1477" y="3089"/>
                    </a:lnTo>
                    <a:lnTo>
                      <a:pt x="1475" y="3087"/>
                    </a:lnTo>
                    <a:lnTo>
                      <a:pt x="1475" y="3083"/>
                    </a:lnTo>
                    <a:lnTo>
                      <a:pt x="1473" y="3080"/>
                    </a:lnTo>
                    <a:lnTo>
                      <a:pt x="1473" y="3076"/>
                    </a:lnTo>
                    <a:lnTo>
                      <a:pt x="1475" y="3074"/>
                    </a:lnTo>
                    <a:lnTo>
                      <a:pt x="1477" y="3072"/>
                    </a:lnTo>
                    <a:lnTo>
                      <a:pt x="1481" y="3069"/>
                    </a:lnTo>
                    <a:lnTo>
                      <a:pt x="1484" y="3069"/>
                    </a:lnTo>
                    <a:lnTo>
                      <a:pt x="1488" y="3067"/>
                    </a:lnTo>
                    <a:lnTo>
                      <a:pt x="1488" y="3067"/>
                    </a:lnTo>
                    <a:lnTo>
                      <a:pt x="1490" y="3069"/>
                    </a:lnTo>
                    <a:lnTo>
                      <a:pt x="1490" y="3069"/>
                    </a:lnTo>
                    <a:lnTo>
                      <a:pt x="1490" y="3069"/>
                    </a:lnTo>
                    <a:lnTo>
                      <a:pt x="1490" y="3069"/>
                    </a:lnTo>
                    <a:lnTo>
                      <a:pt x="1488" y="3067"/>
                    </a:lnTo>
                    <a:lnTo>
                      <a:pt x="1488" y="3067"/>
                    </a:lnTo>
                    <a:lnTo>
                      <a:pt x="1488" y="3061"/>
                    </a:lnTo>
                    <a:lnTo>
                      <a:pt x="1488" y="3056"/>
                    </a:lnTo>
                    <a:lnTo>
                      <a:pt x="1490" y="3050"/>
                    </a:lnTo>
                    <a:lnTo>
                      <a:pt x="1490" y="3047"/>
                    </a:lnTo>
                    <a:lnTo>
                      <a:pt x="1488" y="3045"/>
                    </a:lnTo>
                    <a:lnTo>
                      <a:pt x="1486" y="3043"/>
                    </a:lnTo>
                    <a:lnTo>
                      <a:pt x="1479" y="3041"/>
                    </a:lnTo>
                    <a:lnTo>
                      <a:pt x="1473" y="3041"/>
                    </a:lnTo>
                    <a:lnTo>
                      <a:pt x="1471" y="3041"/>
                    </a:lnTo>
                    <a:lnTo>
                      <a:pt x="1470" y="3043"/>
                    </a:lnTo>
                    <a:lnTo>
                      <a:pt x="1468" y="3043"/>
                    </a:lnTo>
                    <a:lnTo>
                      <a:pt x="1466" y="3043"/>
                    </a:lnTo>
                    <a:lnTo>
                      <a:pt x="1464" y="3043"/>
                    </a:lnTo>
                    <a:lnTo>
                      <a:pt x="1462" y="3041"/>
                    </a:lnTo>
                    <a:lnTo>
                      <a:pt x="1462" y="3039"/>
                    </a:lnTo>
                    <a:lnTo>
                      <a:pt x="1466" y="3032"/>
                    </a:lnTo>
                    <a:lnTo>
                      <a:pt x="1470" y="3026"/>
                    </a:lnTo>
                    <a:lnTo>
                      <a:pt x="1471" y="3019"/>
                    </a:lnTo>
                    <a:lnTo>
                      <a:pt x="1473" y="3015"/>
                    </a:lnTo>
                    <a:lnTo>
                      <a:pt x="1475" y="3012"/>
                    </a:lnTo>
                    <a:lnTo>
                      <a:pt x="1479" y="3010"/>
                    </a:lnTo>
                    <a:lnTo>
                      <a:pt x="1484" y="3010"/>
                    </a:lnTo>
                    <a:lnTo>
                      <a:pt x="1488" y="3017"/>
                    </a:lnTo>
                    <a:lnTo>
                      <a:pt x="1488" y="3019"/>
                    </a:lnTo>
                    <a:lnTo>
                      <a:pt x="1488" y="3019"/>
                    </a:lnTo>
                    <a:lnTo>
                      <a:pt x="1492" y="3019"/>
                    </a:lnTo>
                    <a:lnTo>
                      <a:pt x="1492" y="3017"/>
                    </a:lnTo>
                    <a:lnTo>
                      <a:pt x="1495" y="3012"/>
                    </a:lnTo>
                    <a:lnTo>
                      <a:pt x="1495" y="3004"/>
                    </a:lnTo>
                    <a:lnTo>
                      <a:pt x="1495" y="2999"/>
                    </a:lnTo>
                    <a:lnTo>
                      <a:pt x="1493" y="2992"/>
                    </a:lnTo>
                    <a:lnTo>
                      <a:pt x="1492" y="2988"/>
                    </a:lnTo>
                    <a:lnTo>
                      <a:pt x="1492" y="2984"/>
                    </a:lnTo>
                    <a:lnTo>
                      <a:pt x="1493" y="2970"/>
                    </a:lnTo>
                    <a:lnTo>
                      <a:pt x="1493" y="2955"/>
                    </a:lnTo>
                    <a:lnTo>
                      <a:pt x="1493" y="2946"/>
                    </a:lnTo>
                    <a:lnTo>
                      <a:pt x="1495" y="2936"/>
                    </a:lnTo>
                    <a:lnTo>
                      <a:pt x="1495" y="2927"/>
                    </a:lnTo>
                    <a:lnTo>
                      <a:pt x="1495" y="2924"/>
                    </a:lnTo>
                    <a:lnTo>
                      <a:pt x="1493" y="2920"/>
                    </a:lnTo>
                    <a:lnTo>
                      <a:pt x="1493" y="2918"/>
                    </a:lnTo>
                    <a:lnTo>
                      <a:pt x="1492" y="2916"/>
                    </a:lnTo>
                    <a:lnTo>
                      <a:pt x="1490" y="2918"/>
                    </a:lnTo>
                    <a:lnTo>
                      <a:pt x="1486" y="2918"/>
                    </a:lnTo>
                    <a:lnTo>
                      <a:pt x="1484" y="2920"/>
                    </a:lnTo>
                    <a:lnTo>
                      <a:pt x="1481" y="2920"/>
                    </a:lnTo>
                    <a:lnTo>
                      <a:pt x="1482" y="2924"/>
                    </a:lnTo>
                    <a:lnTo>
                      <a:pt x="1484" y="2927"/>
                    </a:lnTo>
                    <a:lnTo>
                      <a:pt x="1484" y="2931"/>
                    </a:lnTo>
                    <a:lnTo>
                      <a:pt x="1482" y="2938"/>
                    </a:lnTo>
                    <a:lnTo>
                      <a:pt x="1482" y="2946"/>
                    </a:lnTo>
                    <a:lnTo>
                      <a:pt x="1482" y="2949"/>
                    </a:lnTo>
                    <a:lnTo>
                      <a:pt x="1481" y="2953"/>
                    </a:lnTo>
                    <a:lnTo>
                      <a:pt x="1479" y="2957"/>
                    </a:lnTo>
                    <a:lnTo>
                      <a:pt x="1477" y="2957"/>
                    </a:lnTo>
                    <a:lnTo>
                      <a:pt x="1473" y="2957"/>
                    </a:lnTo>
                    <a:lnTo>
                      <a:pt x="1471" y="2955"/>
                    </a:lnTo>
                    <a:lnTo>
                      <a:pt x="1471" y="2953"/>
                    </a:lnTo>
                    <a:lnTo>
                      <a:pt x="1468" y="2933"/>
                    </a:lnTo>
                    <a:lnTo>
                      <a:pt x="1468" y="2929"/>
                    </a:lnTo>
                    <a:lnTo>
                      <a:pt x="1468" y="2925"/>
                    </a:lnTo>
                    <a:lnTo>
                      <a:pt x="1470" y="2922"/>
                    </a:lnTo>
                    <a:lnTo>
                      <a:pt x="1471" y="2920"/>
                    </a:lnTo>
                    <a:lnTo>
                      <a:pt x="1475" y="2920"/>
                    </a:lnTo>
                    <a:lnTo>
                      <a:pt x="1479" y="2920"/>
                    </a:lnTo>
                    <a:lnTo>
                      <a:pt x="1473" y="2913"/>
                    </a:lnTo>
                    <a:lnTo>
                      <a:pt x="1471" y="2907"/>
                    </a:lnTo>
                    <a:lnTo>
                      <a:pt x="1470" y="2903"/>
                    </a:lnTo>
                    <a:lnTo>
                      <a:pt x="1470" y="2898"/>
                    </a:lnTo>
                    <a:lnTo>
                      <a:pt x="1470" y="2891"/>
                    </a:lnTo>
                    <a:lnTo>
                      <a:pt x="1470" y="2883"/>
                    </a:lnTo>
                    <a:lnTo>
                      <a:pt x="1470" y="2878"/>
                    </a:lnTo>
                    <a:lnTo>
                      <a:pt x="1471" y="2870"/>
                    </a:lnTo>
                    <a:lnTo>
                      <a:pt x="1473" y="2865"/>
                    </a:lnTo>
                    <a:lnTo>
                      <a:pt x="1473" y="2857"/>
                    </a:lnTo>
                    <a:lnTo>
                      <a:pt x="1471" y="2850"/>
                    </a:lnTo>
                    <a:lnTo>
                      <a:pt x="1468" y="2843"/>
                    </a:lnTo>
                    <a:lnTo>
                      <a:pt x="1466" y="2837"/>
                    </a:lnTo>
                    <a:lnTo>
                      <a:pt x="1464" y="2832"/>
                    </a:lnTo>
                    <a:lnTo>
                      <a:pt x="1460" y="2824"/>
                    </a:lnTo>
                    <a:lnTo>
                      <a:pt x="1459" y="2821"/>
                    </a:lnTo>
                    <a:lnTo>
                      <a:pt x="1459" y="2817"/>
                    </a:lnTo>
                    <a:lnTo>
                      <a:pt x="1460" y="2813"/>
                    </a:lnTo>
                    <a:lnTo>
                      <a:pt x="1462" y="2811"/>
                    </a:lnTo>
                    <a:lnTo>
                      <a:pt x="1466" y="2808"/>
                    </a:lnTo>
                    <a:lnTo>
                      <a:pt x="1466" y="2802"/>
                    </a:lnTo>
                    <a:lnTo>
                      <a:pt x="1479" y="2753"/>
                    </a:lnTo>
                    <a:lnTo>
                      <a:pt x="1481" y="2745"/>
                    </a:lnTo>
                    <a:lnTo>
                      <a:pt x="1482" y="2738"/>
                    </a:lnTo>
                    <a:lnTo>
                      <a:pt x="1484" y="2732"/>
                    </a:lnTo>
                    <a:lnTo>
                      <a:pt x="1482" y="2727"/>
                    </a:lnTo>
                    <a:lnTo>
                      <a:pt x="1481" y="2716"/>
                    </a:lnTo>
                    <a:lnTo>
                      <a:pt x="1482" y="2710"/>
                    </a:lnTo>
                    <a:lnTo>
                      <a:pt x="1482" y="2707"/>
                    </a:lnTo>
                    <a:lnTo>
                      <a:pt x="1481" y="2701"/>
                    </a:lnTo>
                    <a:lnTo>
                      <a:pt x="1481" y="2696"/>
                    </a:lnTo>
                    <a:lnTo>
                      <a:pt x="1479" y="2688"/>
                    </a:lnTo>
                    <a:lnTo>
                      <a:pt x="1479" y="2683"/>
                    </a:lnTo>
                    <a:lnTo>
                      <a:pt x="1477" y="2676"/>
                    </a:lnTo>
                    <a:lnTo>
                      <a:pt x="1475" y="2670"/>
                    </a:lnTo>
                    <a:lnTo>
                      <a:pt x="1475" y="2663"/>
                    </a:lnTo>
                    <a:lnTo>
                      <a:pt x="1477" y="2655"/>
                    </a:lnTo>
                    <a:lnTo>
                      <a:pt x="1479" y="2650"/>
                    </a:lnTo>
                    <a:lnTo>
                      <a:pt x="1479" y="2642"/>
                    </a:lnTo>
                    <a:lnTo>
                      <a:pt x="1477" y="2637"/>
                    </a:lnTo>
                    <a:lnTo>
                      <a:pt x="1477" y="2630"/>
                    </a:lnTo>
                    <a:lnTo>
                      <a:pt x="1477" y="2622"/>
                    </a:lnTo>
                    <a:lnTo>
                      <a:pt x="1482" y="2602"/>
                    </a:lnTo>
                    <a:lnTo>
                      <a:pt x="1482" y="2593"/>
                    </a:lnTo>
                    <a:lnTo>
                      <a:pt x="1484" y="2584"/>
                    </a:lnTo>
                    <a:lnTo>
                      <a:pt x="1484" y="2551"/>
                    </a:lnTo>
                    <a:lnTo>
                      <a:pt x="1481" y="2516"/>
                    </a:lnTo>
                    <a:lnTo>
                      <a:pt x="1481" y="2514"/>
                    </a:lnTo>
                    <a:lnTo>
                      <a:pt x="1481" y="2510"/>
                    </a:lnTo>
                    <a:lnTo>
                      <a:pt x="1484" y="2488"/>
                    </a:lnTo>
                    <a:lnTo>
                      <a:pt x="1481" y="2466"/>
                    </a:lnTo>
                    <a:lnTo>
                      <a:pt x="1481" y="2461"/>
                    </a:lnTo>
                    <a:lnTo>
                      <a:pt x="1481" y="2457"/>
                    </a:lnTo>
                    <a:lnTo>
                      <a:pt x="1482" y="2450"/>
                    </a:lnTo>
                    <a:lnTo>
                      <a:pt x="1481" y="2442"/>
                    </a:lnTo>
                    <a:lnTo>
                      <a:pt x="1479" y="2435"/>
                    </a:lnTo>
                    <a:lnTo>
                      <a:pt x="1479" y="2429"/>
                    </a:lnTo>
                    <a:lnTo>
                      <a:pt x="1479" y="2424"/>
                    </a:lnTo>
                    <a:lnTo>
                      <a:pt x="1477" y="2420"/>
                    </a:lnTo>
                    <a:lnTo>
                      <a:pt x="1475" y="2416"/>
                    </a:lnTo>
                    <a:lnTo>
                      <a:pt x="1460" y="2404"/>
                    </a:lnTo>
                    <a:lnTo>
                      <a:pt x="1448" y="2393"/>
                    </a:lnTo>
                    <a:lnTo>
                      <a:pt x="1440" y="2387"/>
                    </a:lnTo>
                    <a:lnTo>
                      <a:pt x="1433" y="2382"/>
                    </a:lnTo>
                    <a:lnTo>
                      <a:pt x="1426" y="2378"/>
                    </a:lnTo>
                    <a:lnTo>
                      <a:pt x="1422" y="2376"/>
                    </a:lnTo>
                    <a:lnTo>
                      <a:pt x="1418" y="2376"/>
                    </a:lnTo>
                    <a:lnTo>
                      <a:pt x="1414" y="2374"/>
                    </a:lnTo>
                    <a:lnTo>
                      <a:pt x="1400" y="2363"/>
                    </a:lnTo>
                    <a:lnTo>
                      <a:pt x="1383" y="2352"/>
                    </a:lnTo>
                    <a:lnTo>
                      <a:pt x="1370" y="2339"/>
                    </a:lnTo>
                    <a:lnTo>
                      <a:pt x="1367" y="2337"/>
                    </a:lnTo>
                    <a:lnTo>
                      <a:pt x="1365" y="2334"/>
                    </a:lnTo>
                    <a:lnTo>
                      <a:pt x="1363" y="2328"/>
                    </a:lnTo>
                    <a:lnTo>
                      <a:pt x="1363" y="2325"/>
                    </a:lnTo>
                    <a:lnTo>
                      <a:pt x="1363" y="2321"/>
                    </a:lnTo>
                    <a:lnTo>
                      <a:pt x="1361" y="2317"/>
                    </a:lnTo>
                    <a:lnTo>
                      <a:pt x="1341" y="2284"/>
                    </a:lnTo>
                    <a:lnTo>
                      <a:pt x="1330" y="2268"/>
                    </a:lnTo>
                    <a:lnTo>
                      <a:pt x="1323" y="2251"/>
                    </a:lnTo>
                    <a:lnTo>
                      <a:pt x="1319" y="2242"/>
                    </a:lnTo>
                    <a:lnTo>
                      <a:pt x="1313" y="2233"/>
                    </a:lnTo>
                    <a:lnTo>
                      <a:pt x="1312" y="2224"/>
                    </a:lnTo>
                    <a:lnTo>
                      <a:pt x="1308" y="2220"/>
                    </a:lnTo>
                    <a:lnTo>
                      <a:pt x="1306" y="2216"/>
                    </a:lnTo>
                    <a:lnTo>
                      <a:pt x="1301" y="2211"/>
                    </a:lnTo>
                    <a:lnTo>
                      <a:pt x="1297" y="2203"/>
                    </a:lnTo>
                    <a:lnTo>
                      <a:pt x="1293" y="2198"/>
                    </a:lnTo>
                    <a:lnTo>
                      <a:pt x="1290" y="2194"/>
                    </a:lnTo>
                    <a:lnTo>
                      <a:pt x="1284" y="2192"/>
                    </a:lnTo>
                    <a:lnTo>
                      <a:pt x="1271" y="2183"/>
                    </a:lnTo>
                    <a:lnTo>
                      <a:pt x="1268" y="2181"/>
                    </a:lnTo>
                    <a:lnTo>
                      <a:pt x="1266" y="2178"/>
                    </a:lnTo>
                    <a:lnTo>
                      <a:pt x="1268" y="2174"/>
                    </a:lnTo>
                    <a:lnTo>
                      <a:pt x="1268" y="2172"/>
                    </a:lnTo>
                    <a:lnTo>
                      <a:pt x="1268" y="2168"/>
                    </a:lnTo>
                    <a:lnTo>
                      <a:pt x="1266" y="2157"/>
                    </a:lnTo>
                    <a:lnTo>
                      <a:pt x="1264" y="2152"/>
                    </a:lnTo>
                    <a:lnTo>
                      <a:pt x="1266" y="2146"/>
                    </a:lnTo>
                    <a:lnTo>
                      <a:pt x="1268" y="2141"/>
                    </a:lnTo>
                    <a:lnTo>
                      <a:pt x="1273" y="2137"/>
                    </a:lnTo>
                    <a:lnTo>
                      <a:pt x="1279" y="2134"/>
                    </a:lnTo>
                    <a:lnTo>
                      <a:pt x="1284" y="2128"/>
                    </a:lnTo>
                    <a:lnTo>
                      <a:pt x="1288" y="2126"/>
                    </a:lnTo>
                    <a:lnTo>
                      <a:pt x="1290" y="2122"/>
                    </a:lnTo>
                    <a:lnTo>
                      <a:pt x="1290" y="2119"/>
                    </a:lnTo>
                    <a:lnTo>
                      <a:pt x="1290" y="2117"/>
                    </a:lnTo>
                    <a:lnTo>
                      <a:pt x="1288" y="2115"/>
                    </a:lnTo>
                    <a:lnTo>
                      <a:pt x="1286" y="2119"/>
                    </a:lnTo>
                    <a:lnTo>
                      <a:pt x="1284" y="2119"/>
                    </a:lnTo>
                    <a:lnTo>
                      <a:pt x="1284" y="2119"/>
                    </a:lnTo>
                    <a:lnTo>
                      <a:pt x="1280" y="2117"/>
                    </a:lnTo>
                    <a:lnTo>
                      <a:pt x="1277" y="2115"/>
                    </a:lnTo>
                    <a:lnTo>
                      <a:pt x="1273" y="2111"/>
                    </a:lnTo>
                    <a:lnTo>
                      <a:pt x="1271" y="2108"/>
                    </a:lnTo>
                    <a:lnTo>
                      <a:pt x="1271" y="2100"/>
                    </a:lnTo>
                    <a:lnTo>
                      <a:pt x="1271" y="2093"/>
                    </a:lnTo>
                    <a:lnTo>
                      <a:pt x="1273" y="2086"/>
                    </a:lnTo>
                    <a:lnTo>
                      <a:pt x="1273" y="2084"/>
                    </a:lnTo>
                    <a:lnTo>
                      <a:pt x="1275" y="2082"/>
                    </a:lnTo>
                    <a:lnTo>
                      <a:pt x="1279" y="2075"/>
                    </a:lnTo>
                    <a:lnTo>
                      <a:pt x="1282" y="2069"/>
                    </a:lnTo>
                    <a:lnTo>
                      <a:pt x="1284" y="2062"/>
                    </a:lnTo>
                    <a:lnTo>
                      <a:pt x="1286" y="2051"/>
                    </a:lnTo>
                    <a:lnTo>
                      <a:pt x="1288" y="2049"/>
                    </a:lnTo>
                    <a:lnTo>
                      <a:pt x="1288" y="2047"/>
                    </a:lnTo>
                    <a:lnTo>
                      <a:pt x="1301" y="2040"/>
                    </a:lnTo>
                    <a:lnTo>
                      <a:pt x="1304" y="2038"/>
                    </a:lnTo>
                    <a:lnTo>
                      <a:pt x="1306" y="2034"/>
                    </a:lnTo>
                    <a:lnTo>
                      <a:pt x="1308" y="2031"/>
                    </a:lnTo>
                    <a:lnTo>
                      <a:pt x="1310" y="2025"/>
                    </a:lnTo>
                    <a:lnTo>
                      <a:pt x="1313" y="2020"/>
                    </a:lnTo>
                    <a:lnTo>
                      <a:pt x="1317" y="2016"/>
                    </a:lnTo>
                    <a:lnTo>
                      <a:pt x="1323" y="2012"/>
                    </a:lnTo>
                    <a:lnTo>
                      <a:pt x="1328" y="2009"/>
                    </a:lnTo>
                    <a:lnTo>
                      <a:pt x="1334" y="2005"/>
                    </a:lnTo>
                    <a:lnTo>
                      <a:pt x="1337" y="1999"/>
                    </a:lnTo>
                    <a:lnTo>
                      <a:pt x="1341" y="1994"/>
                    </a:lnTo>
                    <a:lnTo>
                      <a:pt x="1341" y="1992"/>
                    </a:lnTo>
                    <a:lnTo>
                      <a:pt x="1341" y="1990"/>
                    </a:lnTo>
                    <a:lnTo>
                      <a:pt x="1341" y="1988"/>
                    </a:lnTo>
                    <a:lnTo>
                      <a:pt x="1337" y="1985"/>
                    </a:lnTo>
                    <a:lnTo>
                      <a:pt x="1337" y="1979"/>
                    </a:lnTo>
                    <a:lnTo>
                      <a:pt x="1337" y="1974"/>
                    </a:lnTo>
                    <a:lnTo>
                      <a:pt x="1337" y="1959"/>
                    </a:lnTo>
                    <a:lnTo>
                      <a:pt x="1337" y="1944"/>
                    </a:lnTo>
                    <a:lnTo>
                      <a:pt x="1337" y="1942"/>
                    </a:lnTo>
                    <a:lnTo>
                      <a:pt x="1337" y="1941"/>
                    </a:lnTo>
                    <a:lnTo>
                      <a:pt x="1336" y="1939"/>
                    </a:lnTo>
                    <a:lnTo>
                      <a:pt x="1334" y="1935"/>
                    </a:lnTo>
                    <a:lnTo>
                      <a:pt x="1332" y="1930"/>
                    </a:lnTo>
                    <a:lnTo>
                      <a:pt x="1328" y="1926"/>
                    </a:lnTo>
                    <a:lnTo>
                      <a:pt x="1326" y="1920"/>
                    </a:lnTo>
                    <a:lnTo>
                      <a:pt x="1323" y="1915"/>
                    </a:lnTo>
                    <a:lnTo>
                      <a:pt x="1321" y="1908"/>
                    </a:lnTo>
                    <a:lnTo>
                      <a:pt x="1319" y="1902"/>
                    </a:lnTo>
                    <a:lnTo>
                      <a:pt x="1317" y="1898"/>
                    </a:lnTo>
                    <a:lnTo>
                      <a:pt x="1313" y="1895"/>
                    </a:lnTo>
                    <a:lnTo>
                      <a:pt x="1310" y="1891"/>
                    </a:lnTo>
                    <a:lnTo>
                      <a:pt x="1306" y="1891"/>
                    </a:lnTo>
                    <a:lnTo>
                      <a:pt x="1304" y="1891"/>
                    </a:lnTo>
                    <a:lnTo>
                      <a:pt x="1302" y="1891"/>
                    </a:lnTo>
                    <a:lnTo>
                      <a:pt x="1299" y="1896"/>
                    </a:lnTo>
                    <a:lnTo>
                      <a:pt x="1295" y="1902"/>
                    </a:lnTo>
                    <a:lnTo>
                      <a:pt x="1290" y="1906"/>
                    </a:lnTo>
                    <a:lnTo>
                      <a:pt x="1288" y="1908"/>
                    </a:lnTo>
                    <a:lnTo>
                      <a:pt x="1290" y="1911"/>
                    </a:lnTo>
                    <a:lnTo>
                      <a:pt x="1290" y="1913"/>
                    </a:lnTo>
                    <a:lnTo>
                      <a:pt x="1290" y="1915"/>
                    </a:lnTo>
                    <a:lnTo>
                      <a:pt x="1290" y="1919"/>
                    </a:lnTo>
                    <a:lnTo>
                      <a:pt x="1288" y="1920"/>
                    </a:lnTo>
                    <a:lnTo>
                      <a:pt x="1284" y="1924"/>
                    </a:lnTo>
                    <a:lnTo>
                      <a:pt x="1280" y="1924"/>
                    </a:lnTo>
                    <a:lnTo>
                      <a:pt x="1277" y="1924"/>
                    </a:lnTo>
                    <a:lnTo>
                      <a:pt x="1273" y="1922"/>
                    </a:lnTo>
                    <a:lnTo>
                      <a:pt x="1269" y="1919"/>
                    </a:lnTo>
                    <a:lnTo>
                      <a:pt x="1264" y="1915"/>
                    </a:lnTo>
                    <a:lnTo>
                      <a:pt x="1260" y="1911"/>
                    </a:lnTo>
                    <a:lnTo>
                      <a:pt x="1257" y="1908"/>
                    </a:lnTo>
                    <a:lnTo>
                      <a:pt x="1251" y="1906"/>
                    </a:lnTo>
                    <a:lnTo>
                      <a:pt x="1247" y="1904"/>
                    </a:lnTo>
                    <a:lnTo>
                      <a:pt x="1242" y="1906"/>
                    </a:lnTo>
                    <a:lnTo>
                      <a:pt x="1238" y="1906"/>
                    </a:lnTo>
                    <a:lnTo>
                      <a:pt x="1235" y="1906"/>
                    </a:lnTo>
                    <a:lnTo>
                      <a:pt x="1231" y="1906"/>
                    </a:lnTo>
                    <a:lnTo>
                      <a:pt x="1227" y="1904"/>
                    </a:lnTo>
                    <a:lnTo>
                      <a:pt x="1224" y="1902"/>
                    </a:lnTo>
                    <a:lnTo>
                      <a:pt x="1222" y="1898"/>
                    </a:lnTo>
                    <a:lnTo>
                      <a:pt x="1220" y="1895"/>
                    </a:lnTo>
                    <a:lnTo>
                      <a:pt x="1218" y="1891"/>
                    </a:lnTo>
                    <a:lnTo>
                      <a:pt x="1214" y="1885"/>
                    </a:lnTo>
                    <a:lnTo>
                      <a:pt x="1211" y="1884"/>
                    </a:lnTo>
                    <a:lnTo>
                      <a:pt x="1207" y="1880"/>
                    </a:lnTo>
                    <a:lnTo>
                      <a:pt x="1203" y="1878"/>
                    </a:lnTo>
                    <a:lnTo>
                      <a:pt x="1201" y="1878"/>
                    </a:lnTo>
                    <a:lnTo>
                      <a:pt x="1196" y="1878"/>
                    </a:lnTo>
                    <a:lnTo>
                      <a:pt x="1192" y="1876"/>
                    </a:lnTo>
                    <a:lnTo>
                      <a:pt x="1187" y="1874"/>
                    </a:lnTo>
                    <a:lnTo>
                      <a:pt x="1185" y="1873"/>
                    </a:lnTo>
                    <a:lnTo>
                      <a:pt x="1183" y="1869"/>
                    </a:lnTo>
                    <a:lnTo>
                      <a:pt x="1183" y="1863"/>
                    </a:lnTo>
                    <a:lnTo>
                      <a:pt x="1185" y="1858"/>
                    </a:lnTo>
                    <a:lnTo>
                      <a:pt x="1183" y="1854"/>
                    </a:lnTo>
                    <a:lnTo>
                      <a:pt x="1181" y="1851"/>
                    </a:lnTo>
                    <a:lnTo>
                      <a:pt x="1174" y="1841"/>
                    </a:lnTo>
                    <a:lnTo>
                      <a:pt x="1167" y="1834"/>
                    </a:lnTo>
                    <a:lnTo>
                      <a:pt x="1161" y="1829"/>
                    </a:lnTo>
                    <a:lnTo>
                      <a:pt x="1157" y="1823"/>
                    </a:lnTo>
                    <a:lnTo>
                      <a:pt x="1154" y="1817"/>
                    </a:lnTo>
                    <a:lnTo>
                      <a:pt x="1152" y="1816"/>
                    </a:lnTo>
                    <a:lnTo>
                      <a:pt x="1150" y="1814"/>
                    </a:lnTo>
                    <a:lnTo>
                      <a:pt x="1134" y="1812"/>
                    </a:lnTo>
                    <a:lnTo>
                      <a:pt x="1117" y="1806"/>
                    </a:lnTo>
                    <a:lnTo>
                      <a:pt x="1108" y="1805"/>
                    </a:lnTo>
                    <a:lnTo>
                      <a:pt x="1099" y="1801"/>
                    </a:lnTo>
                    <a:lnTo>
                      <a:pt x="1088" y="1799"/>
                    </a:lnTo>
                    <a:lnTo>
                      <a:pt x="1082" y="1799"/>
                    </a:lnTo>
                    <a:lnTo>
                      <a:pt x="1077" y="1795"/>
                    </a:lnTo>
                    <a:lnTo>
                      <a:pt x="1071" y="1790"/>
                    </a:lnTo>
                    <a:lnTo>
                      <a:pt x="1055" y="1773"/>
                    </a:lnTo>
                    <a:lnTo>
                      <a:pt x="1036" y="1759"/>
                    </a:lnTo>
                    <a:lnTo>
                      <a:pt x="1033" y="1757"/>
                    </a:lnTo>
                    <a:lnTo>
                      <a:pt x="1027" y="1755"/>
                    </a:lnTo>
                    <a:lnTo>
                      <a:pt x="1022" y="1755"/>
                    </a:lnTo>
                    <a:lnTo>
                      <a:pt x="1018" y="1757"/>
                    </a:lnTo>
                    <a:lnTo>
                      <a:pt x="1003" y="1761"/>
                    </a:lnTo>
                    <a:lnTo>
                      <a:pt x="992" y="1762"/>
                    </a:lnTo>
                    <a:lnTo>
                      <a:pt x="983" y="1762"/>
                    </a:lnTo>
                    <a:lnTo>
                      <a:pt x="968" y="1759"/>
                    </a:lnTo>
                    <a:lnTo>
                      <a:pt x="957" y="1755"/>
                    </a:lnTo>
                    <a:lnTo>
                      <a:pt x="946" y="1749"/>
                    </a:lnTo>
                    <a:lnTo>
                      <a:pt x="937" y="1744"/>
                    </a:lnTo>
                    <a:lnTo>
                      <a:pt x="928" y="1742"/>
                    </a:lnTo>
                    <a:lnTo>
                      <a:pt x="911" y="1735"/>
                    </a:lnTo>
                    <a:lnTo>
                      <a:pt x="895" y="1724"/>
                    </a:lnTo>
                    <a:lnTo>
                      <a:pt x="891" y="1720"/>
                    </a:lnTo>
                    <a:lnTo>
                      <a:pt x="887" y="1718"/>
                    </a:lnTo>
                    <a:lnTo>
                      <a:pt x="884" y="1718"/>
                    </a:lnTo>
                    <a:lnTo>
                      <a:pt x="878" y="1716"/>
                    </a:lnTo>
                    <a:lnTo>
                      <a:pt x="873" y="1715"/>
                    </a:lnTo>
                    <a:lnTo>
                      <a:pt x="867" y="1713"/>
                    </a:lnTo>
                    <a:lnTo>
                      <a:pt x="862" y="1707"/>
                    </a:lnTo>
                    <a:lnTo>
                      <a:pt x="858" y="1702"/>
                    </a:lnTo>
                    <a:lnTo>
                      <a:pt x="853" y="1698"/>
                    </a:lnTo>
                    <a:lnTo>
                      <a:pt x="845" y="1694"/>
                    </a:lnTo>
                    <a:lnTo>
                      <a:pt x="842" y="1693"/>
                    </a:lnTo>
                    <a:lnTo>
                      <a:pt x="838" y="1691"/>
                    </a:lnTo>
                    <a:lnTo>
                      <a:pt x="834" y="1685"/>
                    </a:lnTo>
                    <a:lnTo>
                      <a:pt x="832" y="1682"/>
                    </a:lnTo>
                    <a:lnTo>
                      <a:pt x="829" y="1676"/>
                    </a:lnTo>
                    <a:lnTo>
                      <a:pt x="829" y="1670"/>
                    </a:lnTo>
                    <a:lnTo>
                      <a:pt x="829" y="1667"/>
                    </a:lnTo>
                    <a:lnTo>
                      <a:pt x="831" y="1661"/>
                    </a:lnTo>
                    <a:lnTo>
                      <a:pt x="832" y="1658"/>
                    </a:lnTo>
                    <a:lnTo>
                      <a:pt x="834" y="1652"/>
                    </a:lnTo>
                    <a:lnTo>
                      <a:pt x="836" y="1648"/>
                    </a:lnTo>
                    <a:lnTo>
                      <a:pt x="834" y="1647"/>
                    </a:lnTo>
                    <a:lnTo>
                      <a:pt x="829" y="1628"/>
                    </a:lnTo>
                    <a:lnTo>
                      <a:pt x="823" y="1614"/>
                    </a:lnTo>
                    <a:lnTo>
                      <a:pt x="812" y="1599"/>
                    </a:lnTo>
                    <a:lnTo>
                      <a:pt x="799" y="1582"/>
                    </a:lnTo>
                    <a:lnTo>
                      <a:pt x="796" y="1580"/>
                    </a:lnTo>
                    <a:lnTo>
                      <a:pt x="794" y="1579"/>
                    </a:lnTo>
                    <a:lnTo>
                      <a:pt x="794" y="1575"/>
                    </a:lnTo>
                    <a:lnTo>
                      <a:pt x="792" y="1571"/>
                    </a:lnTo>
                    <a:lnTo>
                      <a:pt x="790" y="1566"/>
                    </a:lnTo>
                    <a:lnTo>
                      <a:pt x="785" y="1564"/>
                    </a:lnTo>
                    <a:lnTo>
                      <a:pt x="779" y="1560"/>
                    </a:lnTo>
                    <a:lnTo>
                      <a:pt x="772" y="1555"/>
                    </a:lnTo>
                    <a:lnTo>
                      <a:pt x="770" y="1553"/>
                    </a:lnTo>
                    <a:lnTo>
                      <a:pt x="770" y="1549"/>
                    </a:lnTo>
                    <a:lnTo>
                      <a:pt x="770" y="1546"/>
                    </a:lnTo>
                    <a:lnTo>
                      <a:pt x="774" y="1542"/>
                    </a:lnTo>
                    <a:lnTo>
                      <a:pt x="774" y="1538"/>
                    </a:lnTo>
                    <a:lnTo>
                      <a:pt x="772" y="1535"/>
                    </a:lnTo>
                    <a:lnTo>
                      <a:pt x="768" y="1531"/>
                    </a:lnTo>
                    <a:lnTo>
                      <a:pt x="763" y="1525"/>
                    </a:lnTo>
                    <a:lnTo>
                      <a:pt x="759" y="1524"/>
                    </a:lnTo>
                    <a:lnTo>
                      <a:pt x="755" y="1520"/>
                    </a:lnTo>
                    <a:lnTo>
                      <a:pt x="752" y="1514"/>
                    </a:lnTo>
                    <a:lnTo>
                      <a:pt x="750" y="1511"/>
                    </a:lnTo>
                    <a:lnTo>
                      <a:pt x="750" y="1507"/>
                    </a:lnTo>
                    <a:lnTo>
                      <a:pt x="748" y="1505"/>
                    </a:lnTo>
                    <a:lnTo>
                      <a:pt x="746" y="1503"/>
                    </a:lnTo>
                    <a:lnTo>
                      <a:pt x="733" y="1485"/>
                    </a:lnTo>
                    <a:lnTo>
                      <a:pt x="724" y="1465"/>
                    </a:lnTo>
                    <a:lnTo>
                      <a:pt x="720" y="1456"/>
                    </a:lnTo>
                    <a:lnTo>
                      <a:pt x="719" y="1446"/>
                    </a:lnTo>
                    <a:lnTo>
                      <a:pt x="717" y="1435"/>
                    </a:lnTo>
                    <a:lnTo>
                      <a:pt x="715" y="1432"/>
                    </a:lnTo>
                    <a:lnTo>
                      <a:pt x="713" y="1428"/>
                    </a:lnTo>
                    <a:lnTo>
                      <a:pt x="709" y="1426"/>
                    </a:lnTo>
                    <a:lnTo>
                      <a:pt x="696" y="1421"/>
                    </a:lnTo>
                    <a:lnTo>
                      <a:pt x="695" y="1421"/>
                    </a:lnTo>
                    <a:lnTo>
                      <a:pt x="693" y="1422"/>
                    </a:lnTo>
                    <a:lnTo>
                      <a:pt x="691" y="1439"/>
                    </a:lnTo>
                    <a:lnTo>
                      <a:pt x="693" y="1456"/>
                    </a:lnTo>
                    <a:lnTo>
                      <a:pt x="695" y="1459"/>
                    </a:lnTo>
                    <a:lnTo>
                      <a:pt x="696" y="1461"/>
                    </a:lnTo>
                    <a:lnTo>
                      <a:pt x="702" y="1470"/>
                    </a:lnTo>
                    <a:lnTo>
                      <a:pt x="707" y="1481"/>
                    </a:lnTo>
                    <a:lnTo>
                      <a:pt x="713" y="1490"/>
                    </a:lnTo>
                    <a:lnTo>
                      <a:pt x="720" y="1505"/>
                    </a:lnTo>
                    <a:lnTo>
                      <a:pt x="726" y="1518"/>
                    </a:lnTo>
                    <a:lnTo>
                      <a:pt x="730" y="1524"/>
                    </a:lnTo>
                    <a:lnTo>
                      <a:pt x="733" y="1527"/>
                    </a:lnTo>
                    <a:lnTo>
                      <a:pt x="735" y="1531"/>
                    </a:lnTo>
                    <a:lnTo>
                      <a:pt x="737" y="1536"/>
                    </a:lnTo>
                    <a:lnTo>
                      <a:pt x="739" y="1546"/>
                    </a:lnTo>
                    <a:lnTo>
                      <a:pt x="741" y="1553"/>
                    </a:lnTo>
                    <a:lnTo>
                      <a:pt x="742" y="1558"/>
                    </a:lnTo>
                    <a:lnTo>
                      <a:pt x="744" y="1564"/>
                    </a:lnTo>
                    <a:lnTo>
                      <a:pt x="744" y="1568"/>
                    </a:lnTo>
                    <a:lnTo>
                      <a:pt x="748" y="1571"/>
                    </a:lnTo>
                    <a:lnTo>
                      <a:pt x="750" y="1577"/>
                    </a:lnTo>
                    <a:lnTo>
                      <a:pt x="753" y="1580"/>
                    </a:lnTo>
                    <a:lnTo>
                      <a:pt x="755" y="1584"/>
                    </a:lnTo>
                    <a:lnTo>
                      <a:pt x="757" y="1588"/>
                    </a:lnTo>
                    <a:lnTo>
                      <a:pt x="761" y="1593"/>
                    </a:lnTo>
                    <a:lnTo>
                      <a:pt x="764" y="1601"/>
                    </a:lnTo>
                    <a:lnTo>
                      <a:pt x="764" y="1604"/>
                    </a:lnTo>
                    <a:lnTo>
                      <a:pt x="764" y="1608"/>
                    </a:lnTo>
                    <a:lnTo>
                      <a:pt x="761" y="1610"/>
                    </a:lnTo>
                    <a:lnTo>
                      <a:pt x="757" y="1612"/>
                    </a:lnTo>
                    <a:lnTo>
                      <a:pt x="755" y="1612"/>
                    </a:lnTo>
                    <a:lnTo>
                      <a:pt x="753" y="1610"/>
                    </a:lnTo>
                    <a:lnTo>
                      <a:pt x="744" y="1597"/>
                    </a:lnTo>
                    <a:lnTo>
                      <a:pt x="733" y="1586"/>
                    </a:lnTo>
                    <a:lnTo>
                      <a:pt x="722" y="1575"/>
                    </a:lnTo>
                    <a:lnTo>
                      <a:pt x="719" y="1571"/>
                    </a:lnTo>
                    <a:lnTo>
                      <a:pt x="717" y="1568"/>
                    </a:lnTo>
                    <a:lnTo>
                      <a:pt x="719" y="1564"/>
                    </a:lnTo>
                    <a:lnTo>
                      <a:pt x="719" y="1558"/>
                    </a:lnTo>
                    <a:lnTo>
                      <a:pt x="719" y="1553"/>
                    </a:lnTo>
                    <a:lnTo>
                      <a:pt x="719" y="1549"/>
                    </a:lnTo>
                    <a:lnTo>
                      <a:pt x="717" y="1546"/>
                    </a:lnTo>
                    <a:lnTo>
                      <a:pt x="715" y="1542"/>
                    </a:lnTo>
                    <a:lnTo>
                      <a:pt x="709" y="1538"/>
                    </a:lnTo>
                    <a:lnTo>
                      <a:pt x="704" y="1533"/>
                    </a:lnTo>
                    <a:lnTo>
                      <a:pt x="698" y="1529"/>
                    </a:lnTo>
                    <a:lnTo>
                      <a:pt x="693" y="1525"/>
                    </a:lnTo>
                    <a:lnTo>
                      <a:pt x="685" y="1520"/>
                    </a:lnTo>
                    <a:lnTo>
                      <a:pt x="680" y="1516"/>
                    </a:lnTo>
                    <a:lnTo>
                      <a:pt x="676" y="1509"/>
                    </a:lnTo>
                    <a:lnTo>
                      <a:pt x="676" y="1507"/>
                    </a:lnTo>
                    <a:lnTo>
                      <a:pt x="676" y="1505"/>
                    </a:lnTo>
                    <a:lnTo>
                      <a:pt x="678" y="1503"/>
                    </a:lnTo>
                    <a:lnTo>
                      <a:pt x="682" y="1503"/>
                    </a:lnTo>
                    <a:lnTo>
                      <a:pt x="684" y="1503"/>
                    </a:lnTo>
                    <a:lnTo>
                      <a:pt x="687" y="1501"/>
                    </a:lnTo>
                    <a:lnTo>
                      <a:pt x="689" y="1500"/>
                    </a:lnTo>
                    <a:lnTo>
                      <a:pt x="691" y="1496"/>
                    </a:lnTo>
                    <a:lnTo>
                      <a:pt x="691" y="1490"/>
                    </a:lnTo>
                    <a:lnTo>
                      <a:pt x="689" y="1487"/>
                    </a:lnTo>
                    <a:lnTo>
                      <a:pt x="685" y="1479"/>
                    </a:lnTo>
                    <a:lnTo>
                      <a:pt x="680" y="1472"/>
                    </a:lnTo>
                    <a:lnTo>
                      <a:pt x="673" y="1465"/>
                    </a:lnTo>
                    <a:lnTo>
                      <a:pt x="671" y="1463"/>
                    </a:lnTo>
                    <a:lnTo>
                      <a:pt x="667" y="1459"/>
                    </a:lnTo>
                    <a:lnTo>
                      <a:pt x="667" y="1454"/>
                    </a:lnTo>
                    <a:lnTo>
                      <a:pt x="662" y="1433"/>
                    </a:lnTo>
                    <a:lnTo>
                      <a:pt x="654" y="1413"/>
                    </a:lnTo>
                    <a:lnTo>
                      <a:pt x="652" y="1406"/>
                    </a:lnTo>
                    <a:lnTo>
                      <a:pt x="651" y="1397"/>
                    </a:lnTo>
                    <a:lnTo>
                      <a:pt x="649" y="1389"/>
                    </a:lnTo>
                    <a:lnTo>
                      <a:pt x="649" y="1382"/>
                    </a:lnTo>
                    <a:lnTo>
                      <a:pt x="645" y="1375"/>
                    </a:lnTo>
                    <a:lnTo>
                      <a:pt x="641" y="1371"/>
                    </a:lnTo>
                    <a:lnTo>
                      <a:pt x="634" y="1365"/>
                    </a:lnTo>
                    <a:lnTo>
                      <a:pt x="625" y="1358"/>
                    </a:lnTo>
                    <a:lnTo>
                      <a:pt x="614" y="1353"/>
                    </a:lnTo>
                    <a:lnTo>
                      <a:pt x="601" y="1349"/>
                    </a:lnTo>
                    <a:lnTo>
                      <a:pt x="597" y="1347"/>
                    </a:lnTo>
                    <a:lnTo>
                      <a:pt x="595" y="1345"/>
                    </a:lnTo>
                    <a:lnTo>
                      <a:pt x="595" y="1340"/>
                    </a:lnTo>
                    <a:lnTo>
                      <a:pt x="595" y="1332"/>
                    </a:lnTo>
                    <a:lnTo>
                      <a:pt x="594" y="1327"/>
                    </a:lnTo>
                    <a:lnTo>
                      <a:pt x="583" y="1303"/>
                    </a:lnTo>
                    <a:lnTo>
                      <a:pt x="581" y="1301"/>
                    </a:lnTo>
                    <a:lnTo>
                      <a:pt x="581" y="1298"/>
                    </a:lnTo>
                    <a:lnTo>
                      <a:pt x="581" y="1296"/>
                    </a:lnTo>
                    <a:lnTo>
                      <a:pt x="583" y="1290"/>
                    </a:lnTo>
                    <a:lnTo>
                      <a:pt x="581" y="1286"/>
                    </a:lnTo>
                    <a:lnTo>
                      <a:pt x="579" y="1281"/>
                    </a:lnTo>
                    <a:lnTo>
                      <a:pt x="577" y="1277"/>
                    </a:lnTo>
                    <a:lnTo>
                      <a:pt x="577" y="1274"/>
                    </a:lnTo>
                    <a:lnTo>
                      <a:pt x="579" y="1270"/>
                    </a:lnTo>
                    <a:lnTo>
                      <a:pt x="579" y="1266"/>
                    </a:lnTo>
                    <a:lnTo>
                      <a:pt x="581" y="1264"/>
                    </a:lnTo>
                    <a:lnTo>
                      <a:pt x="581" y="1263"/>
                    </a:lnTo>
                    <a:lnTo>
                      <a:pt x="581" y="1261"/>
                    </a:lnTo>
                    <a:lnTo>
                      <a:pt x="581" y="1259"/>
                    </a:lnTo>
                    <a:lnTo>
                      <a:pt x="577" y="1259"/>
                    </a:lnTo>
                    <a:lnTo>
                      <a:pt x="575" y="1257"/>
                    </a:lnTo>
                    <a:lnTo>
                      <a:pt x="573" y="1253"/>
                    </a:lnTo>
                    <a:lnTo>
                      <a:pt x="568" y="1244"/>
                    </a:lnTo>
                    <a:lnTo>
                      <a:pt x="564" y="1235"/>
                    </a:lnTo>
                    <a:lnTo>
                      <a:pt x="564" y="1233"/>
                    </a:lnTo>
                    <a:lnTo>
                      <a:pt x="564" y="1230"/>
                    </a:lnTo>
                    <a:lnTo>
                      <a:pt x="562" y="1224"/>
                    </a:lnTo>
                    <a:lnTo>
                      <a:pt x="564" y="1219"/>
                    </a:lnTo>
                    <a:lnTo>
                      <a:pt x="564" y="1209"/>
                    </a:lnTo>
                    <a:lnTo>
                      <a:pt x="564" y="1202"/>
                    </a:lnTo>
                    <a:lnTo>
                      <a:pt x="561" y="1195"/>
                    </a:lnTo>
                    <a:lnTo>
                      <a:pt x="561" y="1191"/>
                    </a:lnTo>
                    <a:lnTo>
                      <a:pt x="561" y="1187"/>
                    </a:lnTo>
                    <a:lnTo>
                      <a:pt x="562" y="1184"/>
                    </a:lnTo>
                    <a:lnTo>
                      <a:pt x="570" y="1167"/>
                    </a:lnTo>
                    <a:lnTo>
                      <a:pt x="570" y="1149"/>
                    </a:lnTo>
                    <a:lnTo>
                      <a:pt x="570" y="1143"/>
                    </a:lnTo>
                    <a:lnTo>
                      <a:pt x="572" y="1127"/>
                    </a:lnTo>
                    <a:lnTo>
                      <a:pt x="577" y="1112"/>
                    </a:lnTo>
                    <a:lnTo>
                      <a:pt x="586" y="1097"/>
                    </a:lnTo>
                    <a:lnTo>
                      <a:pt x="592" y="1079"/>
                    </a:lnTo>
                    <a:lnTo>
                      <a:pt x="597" y="1060"/>
                    </a:lnTo>
                    <a:lnTo>
                      <a:pt x="605" y="1044"/>
                    </a:lnTo>
                    <a:lnTo>
                      <a:pt x="610" y="1026"/>
                    </a:lnTo>
                    <a:lnTo>
                      <a:pt x="610" y="1009"/>
                    </a:lnTo>
                    <a:lnTo>
                      <a:pt x="610" y="994"/>
                    </a:lnTo>
                    <a:lnTo>
                      <a:pt x="610" y="980"/>
                    </a:lnTo>
                    <a:lnTo>
                      <a:pt x="612" y="974"/>
                    </a:lnTo>
                    <a:lnTo>
                      <a:pt x="614" y="970"/>
                    </a:lnTo>
                    <a:lnTo>
                      <a:pt x="618" y="969"/>
                    </a:lnTo>
                    <a:lnTo>
                      <a:pt x="621" y="967"/>
                    </a:lnTo>
                    <a:lnTo>
                      <a:pt x="619" y="965"/>
                    </a:lnTo>
                    <a:lnTo>
                      <a:pt x="621" y="965"/>
                    </a:lnTo>
                    <a:lnTo>
                      <a:pt x="618" y="963"/>
                    </a:lnTo>
                    <a:lnTo>
                      <a:pt x="616" y="961"/>
                    </a:lnTo>
                    <a:lnTo>
                      <a:pt x="601" y="943"/>
                    </a:lnTo>
                    <a:lnTo>
                      <a:pt x="586" y="925"/>
                    </a:lnTo>
                    <a:lnTo>
                      <a:pt x="583" y="919"/>
                    </a:lnTo>
                    <a:lnTo>
                      <a:pt x="577" y="912"/>
                    </a:lnTo>
                    <a:lnTo>
                      <a:pt x="575" y="910"/>
                    </a:lnTo>
                    <a:lnTo>
                      <a:pt x="575" y="906"/>
                    </a:lnTo>
                    <a:lnTo>
                      <a:pt x="575" y="899"/>
                    </a:lnTo>
                    <a:lnTo>
                      <a:pt x="573" y="893"/>
                    </a:lnTo>
                    <a:lnTo>
                      <a:pt x="573" y="891"/>
                    </a:lnTo>
                    <a:lnTo>
                      <a:pt x="575" y="890"/>
                    </a:lnTo>
                    <a:lnTo>
                      <a:pt x="577" y="890"/>
                    </a:lnTo>
                    <a:lnTo>
                      <a:pt x="581" y="890"/>
                    </a:lnTo>
                    <a:lnTo>
                      <a:pt x="584" y="890"/>
                    </a:lnTo>
                    <a:lnTo>
                      <a:pt x="588" y="893"/>
                    </a:lnTo>
                    <a:lnTo>
                      <a:pt x="594" y="897"/>
                    </a:lnTo>
                    <a:lnTo>
                      <a:pt x="597" y="901"/>
                    </a:lnTo>
                    <a:lnTo>
                      <a:pt x="603" y="904"/>
                    </a:lnTo>
                    <a:lnTo>
                      <a:pt x="608" y="906"/>
                    </a:lnTo>
                    <a:lnTo>
                      <a:pt x="614" y="908"/>
                    </a:lnTo>
                    <a:lnTo>
                      <a:pt x="618" y="912"/>
                    </a:lnTo>
                    <a:lnTo>
                      <a:pt x="621" y="915"/>
                    </a:lnTo>
                    <a:lnTo>
                      <a:pt x="623" y="921"/>
                    </a:lnTo>
                    <a:lnTo>
                      <a:pt x="625" y="926"/>
                    </a:lnTo>
                    <a:lnTo>
                      <a:pt x="627" y="932"/>
                    </a:lnTo>
                    <a:lnTo>
                      <a:pt x="629" y="936"/>
                    </a:lnTo>
                    <a:lnTo>
                      <a:pt x="630" y="937"/>
                    </a:lnTo>
                    <a:lnTo>
                      <a:pt x="634" y="939"/>
                    </a:lnTo>
                    <a:lnTo>
                      <a:pt x="636" y="947"/>
                    </a:lnTo>
                    <a:lnTo>
                      <a:pt x="638" y="956"/>
                    </a:lnTo>
                    <a:lnTo>
                      <a:pt x="638" y="965"/>
                    </a:lnTo>
                    <a:lnTo>
                      <a:pt x="638" y="969"/>
                    </a:lnTo>
                    <a:lnTo>
                      <a:pt x="634" y="970"/>
                    </a:lnTo>
                    <a:lnTo>
                      <a:pt x="630" y="970"/>
                    </a:lnTo>
                    <a:lnTo>
                      <a:pt x="625" y="970"/>
                    </a:lnTo>
                    <a:lnTo>
                      <a:pt x="625" y="970"/>
                    </a:lnTo>
                    <a:lnTo>
                      <a:pt x="625" y="970"/>
                    </a:lnTo>
                    <a:lnTo>
                      <a:pt x="629" y="974"/>
                    </a:lnTo>
                    <a:lnTo>
                      <a:pt x="632" y="976"/>
                    </a:lnTo>
                    <a:lnTo>
                      <a:pt x="638" y="976"/>
                    </a:lnTo>
                    <a:lnTo>
                      <a:pt x="643" y="978"/>
                    </a:lnTo>
                    <a:lnTo>
                      <a:pt x="645" y="978"/>
                    </a:lnTo>
                    <a:lnTo>
                      <a:pt x="647" y="976"/>
                    </a:lnTo>
                    <a:lnTo>
                      <a:pt x="649" y="976"/>
                    </a:lnTo>
                    <a:lnTo>
                      <a:pt x="651" y="974"/>
                    </a:lnTo>
                    <a:lnTo>
                      <a:pt x="651" y="972"/>
                    </a:lnTo>
                    <a:lnTo>
                      <a:pt x="652" y="969"/>
                    </a:lnTo>
                    <a:lnTo>
                      <a:pt x="654" y="967"/>
                    </a:lnTo>
                    <a:lnTo>
                      <a:pt x="654" y="963"/>
                    </a:lnTo>
                    <a:lnTo>
                      <a:pt x="652" y="959"/>
                    </a:lnTo>
                    <a:lnTo>
                      <a:pt x="649" y="952"/>
                    </a:lnTo>
                    <a:lnTo>
                      <a:pt x="647" y="945"/>
                    </a:lnTo>
                    <a:lnTo>
                      <a:pt x="645" y="943"/>
                    </a:lnTo>
                    <a:lnTo>
                      <a:pt x="643" y="941"/>
                    </a:lnTo>
                    <a:lnTo>
                      <a:pt x="640" y="939"/>
                    </a:lnTo>
                    <a:lnTo>
                      <a:pt x="634" y="939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2" y="932"/>
                    </a:lnTo>
                    <a:lnTo>
                      <a:pt x="630" y="930"/>
                    </a:lnTo>
                    <a:lnTo>
                      <a:pt x="630" y="923"/>
                    </a:lnTo>
                    <a:lnTo>
                      <a:pt x="630" y="915"/>
                    </a:lnTo>
                    <a:lnTo>
                      <a:pt x="630" y="913"/>
                    </a:lnTo>
                    <a:lnTo>
                      <a:pt x="629" y="910"/>
                    </a:lnTo>
                    <a:lnTo>
                      <a:pt x="623" y="908"/>
                    </a:lnTo>
                    <a:lnTo>
                      <a:pt x="619" y="906"/>
                    </a:lnTo>
                    <a:lnTo>
                      <a:pt x="612" y="902"/>
                    </a:lnTo>
                    <a:lnTo>
                      <a:pt x="608" y="897"/>
                    </a:lnTo>
                    <a:lnTo>
                      <a:pt x="603" y="893"/>
                    </a:lnTo>
                    <a:lnTo>
                      <a:pt x="597" y="890"/>
                    </a:lnTo>
                    <a:lnTo>
                      <a:pt x="592" y="877"/>
                    </a:lnTo>
                    <a:lnTo>
                      <a:pt x="592" y="875"/>
                    </a:lnTo>
                    <a:lnTo>
                      <a:pt x="594" y="871"/>
                    </a:lnTo>
                    <a:lnTo>
                      <a:pt x="594" y="868"/>
                    </a:lnTo>
                    <a:lnTo>
                      <a:pt x="594" y="864"/>
                    </a:lnTo>
                    <a:lnTo>
                      <a:pt x="594" y="860"/>
                    </a:lnTo>
                    <a:lnTo>
                      <a:pt x="594" y="858"/>
                    </a:lnTo>
                    <a:lnTo>
                      <a:pt x="594" y="858"/>
                    </a:lnTo>
                    <a:lnTo>
                      <a:pt x="594" y="857"/>
                    </a:lnTo>
                    <a:lnTo>
                      <a:pt x="594" y="858"/>
                    </a:lnTo>
                    <a:lnTo>
                      <a:pt x="595" y="855"/>
                    </a:lnTo>
                    <a:lnTo>
                      <a:pt x="597" y="851"/>
                    </a:lnTo>
                    <a:lnTo>
                      <a:pt x="597" y="847"/>
                    </a:lnTo>
                    <a:lnTo>
                      <a:pt x="595" y="844"/>
                    </a:lnTo>
                    <a:lnTo>
                      <a:pt x="584" y="831"/>
                    </a:lnTo>
                    <a:lnTo>
                      <a:pt x="584" y="831"/>
                    </a:lnTo>
                    <a:lnTo>
                      <a:pt x="586" y="831"/>
                    </a:lnTo>
                    <a:lnTo>
                      <a:pt x="586" y="829"/>
                    </a:lnTo>
                    <a:lnTo>
                      <a:pt x="584" y="831"/>
                    </a:lnTo>
                    <a:lnTo>
                      <a:pt x="584" y="831"/>
                    </a:lnTo>
                    <a:lnTo>
                      <a:pt x="584" y="831"/>
                    </a:lnTo>
                    <a:lnTo>
                      <a:pt x="583" y="829"/>
                    </a:lnTo>
                    <a:lnTo>
                      <a:pt x="583" y="827"/>
                    </a:lnTo>
                    <a:lnTo>
                      <a:pt x="583" y="822"/>
                    </a:lnTo>
                    <a:lnTo>
                      <a:pt x="584" y="818"/>
                    </a:lnTo>
                    <a:lnTo>
                      <a:pt x="588" y="814"/>
                    </a:lnTo>
                    <a:lnTo>
                      <a:pt x="590" y="811"/>
                    </a:lnTo>
                    <a:lnTo>
                      <a:pt x="594" y="807"/>
                    </a:lnTo>
                    <a:lnTo>
                      <a:pt x="594" y="807"/>
                    </a:lnTo>
                    <a:lnTo>
                      <a:pt x="594" y="803"/>
                    </a:lnTo>
                    <a:lnTo>
                      <a:pt x="594" y="803"/>
                    </a:lnTo>
                    <a:lnTo>
                      <a:pt x="592" y="803"/>
                    </a:lnTo>
                    <a:lnTo>
                      <a:pt x="588" y="803"/>
                    </a:lnTo>
                    <a:lnTo>
                      <a:pt x="583" y="805"/>
                    </a:lnTo>
                    <a:lnTo>
                      <a:pt x="577" y="807"/>
                    </a:lnTo>
                    <a:lnTo>
                      <a:pt x="573" y="807"/>
                    </a:lnTo>
                    <a:lnTo>
                      <a:pt x="570" y="803"/>
                    </a:lnTo>
                    <a:lnTo>
                      <a:pt x="568" y="800"/>
                    </a:lnTo>
                    <a:lnTo>
                      <a:pt x="568" y="798"/>
                    </a:lnTo>
                    <a:lnTo>
                      <a:pt x="570" y="798"/>
                    </a:lnTo>
                    <a:lnTo>
                      <a:pt x="570" y="796"/>
                    </a:lnTo>
                    <a:lnTo>
                      <a:pt x="573" y="794"/>
                    </a:lnTo>
                    <a:lnTo>
                      <a:pt x="575" y="792"/>
                    </a:lnTo>
                    <a:lnTo>
                      <a:pt x="575" y="790"/>
                    </a:lnTo>
                    <a:lnTo>
                      <a:pt x="572" y="787"/>
                    </a:lnTo>
                    <a:lnTo>
                      <a:pt x="572" y="785"/>
                    </a:lnTo>
                    <a:lnTo>
                      <a:pt x="572" y="783"/>
                    </a:lnTo>
                    <a:lnTo>
                      <a:pt x="573" y="781"/>
                    </a:lnTo>
                    <a:lnTo>
                      <a:pt x="575" y="781"/>
                    </a:lnTo>
                    <a:lnTo>
                      <a:pt x="577" y="779"/>
                    </a:lnTo>
                    <a:lnTo>
                      <a:pt x="577" y="779"/>
                    </a:lnTo>
                    <a:lnTo>
                      <a:pt x="579" y="778"/>
                    </a:lnTo>
                    <a:lnTo>
                      <a:pt x="579" y="772"/>
                    </a:lnTo>
                    <a:lnTo>
                      <a:pt x="583" y="767"/>
                    </a:lnTo>
                    <a:lnTo>
                      <a:pt x="586" y="761"/>
                    </a:lnTo>
                    <a:lnTo>
                      <a:pt x="586" y="759"/>
                    </a:lnTo>
                    <a:lnTo>
                      <a:pt x="586" y="759"/>
                    </a:lnTo>
                    <a:lnTo>
                      <a:pt x="584" y="757"/>
                    </a:lnTo>
                    <a:lnTo>
                      <a:pt x="581" y="757"/>
                    </a:lnTo>
                    <a:lnTo>
                      <a:pt x="577" y="755"/>
                    </a:lnTo>
                    <a:lnTo>
                      <a:pt x="573" y="754"/>
                    </a:lnTo>
                    <a:lnTo>
                      <a:pt x="572" y="748"/>
                    </a:lnTo>
                    <a:lnTo>
                      <a:pt x="572" y="746"/>
                    </a:lnTo>
                    <a:lnTo>
                      <a:pt x="573" y="743"/>
                    </a:lnTo>
                    <a:lnTo>
                      <a:pt x="575" y="741"/>
                    </a:lnTo>
                    <a:lnTo>
                      <a:pt x="575" y="741"/>
                    </a:lnTo>
                    <a:lnTo>
                      <a:pt x="577" y="741"/>
                    </a:lnTo>
                    <a:lnTo>
                      <a:pt x="577" y="743"/>
                    </a:lnTo>
                    <a:lnTo>
                      <a:pt x="577" y="744"/>
                    </a:lnTo>
                    <a:lnTo>
                      <a:pt x="577" y="746"/>
                    </a:lnTo>
                    <a:lnTo>
                      <a:pt x="577" y="746"/>
                    </a:lnTo>
                    <a:lnTo>
                      <a:pt x="577" y="744"/>
                    </a:lnTo>
                    <a:lnTo>
                      <a:pt x="577" y="741"/>
                    </a:lnTo>
                    <a:lnTo>
                      <a:pt x="577" y="739"/>
                    </a:lnTo>
                    <a:lnTo>
                      <a:pt x="575" y="741"/>
                    </a:lnTo>
                    <a:lnTo>
                      <a:pt x="572" y="732"/>
                    </a:lnTo>
                    <a:lnTo>
                      <a:pt x="572" y="732"/>
                    </a:lnTo>
                    <a:lnTo>
                      <a:pt x="572" y="732"/>
                    </a:lnTo>
                    <a:lnTo>
                      <a:pt x="570" y="732"/>
                    </a:lnTo>
                    <a:lnTo>
                      <a:pt x="572" y="732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0"/>
                    </a:lnTo>
                    <a:lnTo>
                      <a:pt x="566" y="730"/>
                    </a:lnTo>
                    <a:lnTo>
                      <a:pt x="564" y="730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9"/>
                    </a:lnTo>
                    <a:lnTo>
                      <a:pt x="562" y="746"/>
                    </a:lnTo>
                    <a:lnTo>
                      <a:pt x="561" y="752"/>
                    </a:lnTo>
                    <a:lnTo>
                      <a:pt x="559" y="754"/>
                    </a:lnTo>
                    <a:lnTo>
                      <a:pt x="557" y="755"/>
                    </a:lnTo>
                    <a:lnTo>
                      <a:pt x="555" y="754"/>
                    </a:lnTo>
                    <a:lnTo>
                      <a:pt x="553" y="754"/>
                    </a:lnTo>
                    <a:lnTo>
                      <a:pt x="551" y="748"/>
                    </a:lnTo>
                    <a:lnTo>
                      <a:pt x="551" y="744"/>
                    </a:lnTo>
                    <a:lnTo>
                      <a:pt x="550" y="741"/>
                    </a:lnTo>
                    <a:lnTo>
                      <a:pt x="548" y="737"/>
                    </a:lnTo>
                    <a:lnTo>
                      <a:pt x="548" y="735"/>
                    </a:lnTo>
                    <a:lnTo>
                      <a:pt x="548" y="732"/>
                    </a:lnTo>
                    <a:lnTo>
                      <a:pt x="548" y="730"/>
                    </a:lnTo>
                    <a:lnTo>
                      <a:pt x="550" y="721"/>
                    </a:lnTo>
                    <a:lnTo>
                      <a:pt x="551" y="717"/>
                    </a:lnTo>
                    <a:lnTo>
                      <a:pt x="550" y="715"/>
                    </a:lnTo>
                    <a:lnTo>
                      <a:pt x="548" y="711"/>
                    </a:lnTo>
                    <a:lnTo>
                      <a:pt x="548" y="710"/>
                    </a:lnTo>
                    <a:lnTo>
                      <a:pt x="548" y="708"/>
                    </a:lnTo>
                    <a:lnTo>
                      <a:pt x="548" y="706"/>
                    </a:lnTo>
                    <a:lnTo>
                      <a:pt x="550" y="706"/>
                    </a:lnTo>
                    <a:lnTo>
                      <a:pt x="550" y="704"/>
                    </a:lnTo>
                    <a:lnTo>
                      <a:pt x="551" y="702"/>
                    </a:lnTo>
                    <a:lnTo>
                      <a:pt x="551" y="702"/>
                    </a:lnTo>
                    <a:lnTo>
                      <a:pt x="551" y="700"/>
                    </a:lnTo>
                    <a:lnTo>
                      <a:pt x="550" y="704"/>
                    </a:lnTo>
                    <a:lnTo>
                      <a:pt x="548" y="704"/>
                    </a:lnTo>
                    <a:lnTo>
                      <a:pt x="548" y="706"/>
                    </a:lnTo>
                    <a:lnTo>
                      <a:pt x="544" y="704"/>
                    </a:lnTo>
                    <a:lnTo>
                      <a:pt x="542" y="704"/>
                    </a:lnTo>
                    <a:lnTo>
                      <a:pt x="540" y="700"/>
                    </a:lnTo>
                    <a:lnTo>
                      <a:pt x="540" y="699"/>
                    </a:lnTo>
                    <a:lnTo>
                      <a:pt x="542" y="693"/>
                    </a:lnTo>
                    <a:lnTo>
                      <a:pt x="542" y="686"/>
                    </a:lnTo>
                    <a:lnTo>
                      <a:pt x="542" y="680"/>
                    </a:lnTo>
                    <a:lnTo>
                      <a:pt x="544" y="678"/>
                    </a:lnTo>
                    <a:lnTo>
                      <a:pt x="544" y="676"/>
                    </a:lnTo>
                    <a:lnTo>
                      <a:pt x="548" y="676"/>
                    </a:lnTo>
                    <a:lnTo>
                      <a:pt x="550" y="676"/>
                    </a:lnTo>
                    <a:lnTo>
                      <a:pt x="553" y="675"/>
                    </a:lnTo>
                    <a:lnTo>
                      <a:pt x="553" y="675"/>
                    </a:lnTo>
                    <a:lnTo>
                      <a:pt x="553" y="673"/>
                    </a:lnTo>
                    <a:lnTo>
                      <a:pt x="559" y="673"/>
                    </a:lnTo>
                    <a:lnTo>
                      <a:pt x="564" y="675"/>
                    </a:lnTo>
                    <a:lnTo>
                      <a:pt x="568" y="676"/>
                    </a:lnTo>
                    <a:lnTo>
                      <a:pt x="572" y="676"/>
                    </a:lnTo>
                    <a:lnTo>
                      <a:pt x="572" y="676"/>
                    </a:lnTo>
                    <a:lnTo>
                      <a:pt x="572" y="678"/>
                    </a:lnTo>
                    <a:lnTo>
                      <a:pt x="572" y="680"/>
                    </a:lnTo>
                    <a:lnTo>
                      <a:pt x="573" y="684"/>
                    </a:lnTo>
                    <a:lnTo>
                      <a:pt x="575" y="686"/>
                    </a:lnTo>
                    <a:lnTo>
                      <a:pt x="575" y="688"/>
                    </a:lnTo>
                    <a:lnTo>
                      <a:pt x="575" y="688"/>
                    </a:lnTo>
                    <a:lnTo>
                      <a:pt x="575" y="686"/>
                    </a:lnTo>
                    <a:lnTo>
                      <a:pt x="575" y="686"/>
                    </a:lnTo>
                    <a:lnTo>
                      <a:pt x="573" y="682"/>
                    </a:lnTo>
                    <a:lnTo>
                      <a:pt x="572" y="678"/>
                    </a:lnTo>
                    <a:lnTo>
                      <a:pt x="572" y="676"/>
                    </a:lnTo>
                    <a:lnTo>
                      <a:pt x="572" y="676"/>
                    </a:lnTo>
                    <a:lnTo>
                      <a:pt x="570" y="675"/>
                    </a:lnTo>
                    <a:lnTo>
                      <a:pt x="568" y="671"/>
                    </a:lnTo>
                    <a:lnTo>
                      <a:pt x="568" y="667"/>
                    </a:lnTo>
                    <a:lnTo>
                      <a:pt x="573" y="653"/>
                    </a:lnTo>
                    <a:lnTo>
                      <a:pt x="575" y="651"/>
                    </a:lnTo>
                    <a:lnTo>
                      <a:pt x="575" y="647"/>
                    </a:lnTo>
                    <a:lnTo>
                      <a:pt x="573" y="645"/>
                    </a:lnTo>
                    <a:lnTo>
                      <a:pt x="573" y="645"/>
                    </a:lnTo>
                    <a:lnTo>
                      <a:pt x="572" y="645"/>
                    </a:lnTo>
                    <a:lnTo>
                      <a:pt x="570" y="645"/>
                    </a:lnTo>
                    <a:lnTo>
                      <a:pt x="566" y="654"/>
                    </a:lnTo>
                    <a:lnTo>
                      <a:pt x="561" y="664"/>
                    </a:lnTo>
                    <a:lnTo>
                      <a:pt x="553" y="671"/>
                    </a:lnTo>
                    <a:lnTo>
                      <a:pt x="553" y="673"/>
                    </a:lnTo>
                    <a:lnTo>
                      <a:pt x="553" y="673"/>
                    </a:lnTo>
                    <a:lnTo>
                      <a:pt x="553" y="675"/>
                    </a:lnTo>
                    <a:lnTo>
                      <a:pt x="550" y="675"/>
                    </a:lnTo>
                    <a:lnTo>
                      <a:pt x="546" y="675"/>
                    </a:lnTo>
                    <a:lnTo>
                      <a:pt x="544" y="676"/>
                    </a:lnTo>
                    <a:lnTo>
                      <a:pt x="544" y="676"/>
                    </a:lnTo>
                    <a:lnTo>
                      <a:pt x="542" y="680"/>
                    </a:lnTo>
                    <a:lnTo>
                      <a:pt x="535" y="693"/>
                    </a:lnTo>
                    <a:lnTo>
                      <a:pt x="535" y="695"/>
                    </a:lnTo>
                    <a:lnTo>
                      <a:pt x="531" y="695"/>
                    </a:lnTo>
                    <a:lnTo>
                      <a:pt x="531" y="695"/>
                    </a:lnTo>
                    <a:lnTo>
                      <a:pt x="531" y="693"/>
                    </a:lnTo>
                    <a:lnTo>
                      <a:pt x="531" y="682"/>
                    </a:lnTo>
                    <a:lnTo>
                      <a:pt x="533" y="671"/>
                    </a:lnTo>
                    <a:lnTo>
                      <a:pt x="533" y="667"/>
                    </a:lnTo>
                    <a:lnTo>
                      <a:pt x="533" y="664"/>
                    </a:lnTo>
                    <a:lnTo>
                      <a:pt x="529" y="660"/>
                    </a:lnTo>
                    <a:lnTo>
                      <a:pt x="529" y="660"/>
                    </a:lnTo>
                    <a:lnTo>
                      <a:pt x="529" y="658"/>
                    </a:lnTo>
                    <a:lnTo>
                      <a:pt x="531" y="660"/>
                    </a:lnTo>
                    <a:lnTo>
                      <a:pt x="528" y="645"/>
                    </a:lnTo>
                    <a:lnTo>
                      <a:pt x="528" y="642"/>
                    </a:lnTo>
                    <a:lnTo>
                      <a:pt x="529" y="638"/>
                    </a:lnTo>
                    <a:lnTo>
                      <a:pt x="531" y="632"/>
                    </a:lnTo>
                    <a:lnTo>
                      <a:pt x="533" y="631"/>
                    </a:lnTo>
                    <a:lnTo>
                      <a:pt x="537" y="629"/>
                    </a:lnTo>
                    <a:lnTo>
                      <a:pt x="542" y="629"/>
                    </a:lnTo>
                    <a:lnTo>
                      <a:pt x="546" y="631"/>
                    </a:lnTo>
                    <a:lnTo>
                      <a:pt x="548" y="631"/>
                    </a:lnTo>
                    <a:lnTo>
                      <a:pt x="550" y="629"/>
                    </a:lnTo>
                    <a:lnTo>
                      <a:pt x="550" y="629"/>
                    </a:lnTo>
                    <a:lnTo>
                      <a:pt x="550" y="627"/>
                    </a:lnTo>
                    <a:lnTo>
                      <a:pt x="546" y="625"/>
                    </a:lnTo>
                    <a:lnTo>
                      <a:pt x="544" y="621"/>
                    </a:lnTo>
                    <a:lnTo>
                      <a:pt x="542" y="616"/>
                    </a:lnTo>
                    <a:lnTo>
                      <a:pt x="542" y="612"/>
                    </a:lnTo>
                    <a:lnTo>
                      <a:pt x="540" y="608"/>
                    </a:lnTo>
                    <a:lnTo>
                      <a:pt x="539" y="607"/>
                    </a:lnTo>
                    <a:lnTo>
                      <a:pt x="537" y="607"/>
                    </a:lnTo>
                    <a:lnTo>
                      <a:pt x="537" y="608"/>
                    </a:lnTo>
                    <a:lnTo>
                      <a:pt x="537" y="608"/>
                    </a:lnTo>
                    <a:lnTo>
                      <a:pt x="539" y="616"/>
                    </a:lnTo>
                    <a:lnTo>
                      <a:pt x="539" y="618"/>
                    </a:lnTo>
                    <a:lnTo>
                      <a:pt x="537" y="620"/>
                    </a:lnTo>
                    <a:lnTo>
                      <a:pt x="533" y="621"/>
                    </a:lnTo>
                    <a:lnTo>
                      <a:pt x="529" y="621"/>
                    </a:lnTo>
                    <a:lnTo>
                      <a:pt x="526" y="620"/>
                    </a:lnTo>
                    <a:lnTo>
                      <a:pt x="524" y="618"/>
                    </a:lnTo>
                    <a:lnTo>
                      <a:pt x="520" y="612"/>
                    </a:lnTo>
                    <a:lnTo>
                      <a:pt x="517" y="607"/>
                    </a:lnTo>
                    <a:lnTo>
                      <a:pt x="515" y="599"/>
                    </a:lnTo>
                    <a:lnTo>
                      <a:pt x="515" y="596"/>
                    </a:lnTo>
                    <a:lnTo>
                      <a:pt x="513" y="592"/>
                    </a:lnTo>
                    <a:lnTo>
                      <a:pt x="513" y="588"/>
                    </a:lnTo>
                    <a:lnTo>
                      <a:pt x="513" y="586"/>
                    </a:lnTo>
                    <a:lnTo>
                      <a:pt x="509" y="585"/>
                    </a:lnTo>
                    <a:lnTo>
                      <a:pt x="507" y="583"/>
                    </a:lnTo>
                    <a:lnTo>
                      <a:pt x="505" y="581"/>
                    </a:lnTo>
                    <a:lnTo>
                      <a:pt x="504" y="579"/>
                    </a:lnTo>
                    <a:lnTo>
                      <a:pt x="502" y="577"/>
                    </a:lnTo>
                    <a:lnTo>
                      <a:pt x="500" y="574"/>
                    </a:lnTo>
                    <a:lnTo>
                      <a:pt x="498" y="570"/>
                    </a:lnTo>
                    <a:lnTo>
                      <a:pt x="498" y="566"/>
                    </a:lnTo>
                    <a:lnTo>
                      <a:pt x="502" y="563"/>
                    </a:lnTo>
                    <a:lnTo>
                      <a:pt x="502" y="563"/>
                    </a:lnTo>
                    <a:lnTo>
                      <a:pt x="502" y="561"/>
                    </a:lnTo>
                    <a:lnTo>
                      <a:pt x="500" y="559"/>
                    </a:lnTo>
                    <a:lnTo>
                      <a:pt x="500" y="559"/>
                    </a:lnTo>
                    <a:lnTo>
                      <a:pt x="498" y="559"/>
                    </a:lnTo>
                    <a:lnTo>
                      <a:pt x="493" y="559"/>
                    </a:lnTo>
                    <a:lnTo>
                      <a:pt x="489" y="559"/>
                    </a:lnTo>
                    <a:lnTo>
                      <a:pt x="483" y="555"/>
                    </a:lnTo>
                    <a:lnTo>
                      <a:pt x="480" y="553"/>
                    </a:lnTo>
                    <a:lnTo>
                      <a:pt x="476" y="548"/>
                    </a:lnTo>
                    <a:lnTo>
                      <a:pt x="476" y="548"/>
                    </a:lnTo>
                    <a:lnTo>
                      <a:pt x="476" y="546"/>
                    </a:lnTo>
                    <a:lnTo>
                      <a:pt x="476" y="548"/>
                    </a:lnTo>
                    <a:lnTo>
                      <a:pt x="476" y="548"/>
                    </a:lnTo>
                    <a:lnTo>
                      <a:pt x="474" y="546"/>
                    </a:lnTo>
                    <a:lnTo>
                      <a:pt x="471" y="544"/>
                    </a:lnTo>
                    <a:lnTo>
                      <a:pt x="465" y="541"/>
                    </a:lnTo>
                    <a:lnTo>
                      <a:pt x="460" y="539"/>
                    </a:lnTo>
                    <a:lnTo>
                      <a:pt x="452" y="537"/>
                    </a:lnTo>
                    <a:lnTo>
                      <a:pt x="449" y="537"/>
                    </a:lnTo>
                    <a:lnTo>
                      <a:pt x="443" y="537"/>
                    </a:lnTo>
                    <a:lnTo>
                      <a:pt x="439" y="535"/>
                    </a:lnTo>
                    <a:lnTo>
                      <a:pt x="436" y="531"/>
                    </a:lnTo>
                    <a:lnTo>
                      <a:pt x="436" y="528"/>
                    </a:lnTo>
                    <a:lnTo>
                      <a:pt x="434" y="526"/>
                    </a:lnTo>
                    <a:lnTo>
                      <a:pt x="432" y="520"/>
                    </a:lnTo>
                    <a:lnTo>
                      <a:pt x="428" y="517"/>
                    </a:lnTo>
                    <a:lnTo>
                      <a:pt x="423" y="515"/>
                    </a:lnTo>
                    <a:lnTo>
                      <a:pt x="419" y="511"/>
                    </a:lnTo>
                    <a:lnTo>
                      <a:pt x="416" y="509"/>
                    </a:lnTo>
                    <a:lnTo>
                      <a:pt x="412" y="506"/>
                    </a:lnTo>
                    <a:lnTo>
                      <a:pt x="410" y="500"/>
                    </a:lnTo>
                    <a:lnTo>
                      <a:pt x="408" y="496"/>
                    </a:lnTo>
                    <a:lnTo>
                      <a:pt x="408" y="493"/>
                    </a:lnTo>
                    <a:lnTo>
                      <a:pt x="408" y="489"/>
                    </a:lnTo>
                    <a:lnTo>
                      <a:pt x="408" y="489"/>
                    </a:lnTo>
                    <a:lnTo>
                      <a:pt x="410" y="489"/>
                    </a:lnTo>
                    <a:lnTo>
                      <a:pt x="408" y="489"/>
                    </a:lnTo>
                    <a:lnTo>
                      <a:pt x="408" y="489"/>
                    </a:lnTo>
                    <a:lnTo>
                      <a:pt x="403" y="489"/>
                    </a:lnTo>
                    <a:lnTo>
                      <a:pt x="399" y="491"/>
                    </a:lnTo>
                    <a:lnTo>
                      <a:pt x="395" y="491"/>
                    </a:lnTo>
                    <a:lnTo>
                      <a:pt x="392" y="489"/>
                    </a:lnTo>
                    <a:lnTo>
                      <a:pt x="390" y="487"/>
                    </a:lnTo>
                    <a:lnTo>
                      <a:pt x="388" y="484"/>
                    </a:lnTo>
                    <a:lnTo>
                      <a:pt x="388" y="482"/>
                    </a:lnTo>
                    <a:lnTo>
                      <a:pt x="386" y="482"/>
                    </a:lnTo>
                    <a:lnTo>
                      <a:pt x="384" y="484"/>
                    </a:lnTo>
                    <a:lnTo>
                      <a:pt x="381" y="487"/>
                    </a:lnTo>
                    <a:lnTo>
                      <a:pt x="379" y="491"/>
                    </a:lnTo>
                    <a:lnTo>
                      <a:pt x="381" y="495"/>
                    </a:lnTo>
                    <a:lnTo>
                      <a:pt x="382" y="498"/>
                    </a:lnTo>
                    <a:lnTo>
                      <a:pt x="384" y="502"/>
                    </a:lnTo>
                    <a:lnTo>
                      <a:pt x="388" y="506"/>
                    </a:lnTo>
                    <a:lnTo>
                      <a:pt x="388" y="507"/>
                    </a:lnTo>
                    <a:lnTo>
                      <a:pt x="386" y="511"/>
                    </a:lnTo>
                    <a:lnTo>
                      <a:pt x="382" y="511"/>
                    </a:lnTo>
                    <a:lnTo>
                      <a:pt x="379" y="509"/>
                    </a:lnTo>
                    <a:lnTo>
                      <a:pt x="377" y="509"/>
                    </a:lnTo>
                    <a:lnTo>
                      <a:pt x="375" y="511"/>
                    </a:lnTo>
                    <a:lnTo>
                      <a:pt x="373" y="513"/>
                    </a:lnTo>
                    <a:lnTo>
                      <a:pt x="370" y="517"/>
                    </a:lnTo>
                    <a:lnTo>
                      <a:pt x="366" y="518"/>
                    </a:lnTo>
                    <a:lnTo>
                      <a:pt x="364" y="518"/>
                    </a:lnTo>
                    <a:lnTo>
                      <a:pt x="362" y="520"/>
                    </a:lnTo>
                    <a:lnTo>
                      <a:pt x="360" y="520"/>
                    </a:lnTo>
                    <a:lnTo>
                      <a:pt x="355" y="520"/>
                    </a:lnTo>
                    <a:lnTo>
                      <a:pt x="349" y="522"/>
                    </a:lnTo>
                    <a:lnTo>
                      <a:pt x="344" y="524"/>
                    </a:lnTo>
                    <a:lnTo>
                      <a:pt x="340" y="526"/>
                    </a:lnTo>
                    <a:lnTo>
                      <a:pt x="335" y="528"/>
                    </a:lnTo>
                    <a:lnTo>
                      <a:pt x="331" y="529"/>
                    </a:lnTo>
                    <a:lnTo>
                      <a:pt x="320" y="533"/>
                    </a:lnTo>
                    <a:lnTo>
                      <a:pt x="311" y="537"/>
                    </a:lnTo>
                    <a:lnTo>
                      <a:pt x="305" y="539"/>
                    </a:lnTo>
                    <a:lnTo>
                      <a:pt x="300" y="541"/>
                    </a:lnTo>
                    <a:lnTo>
                      <a:pt x="298" y="539"/>
                    </a:lnTo>
                    <a:lnTo>
                      <a:pt x="296" y="539"/>
                    </a:lnTo>
                    <a:lnTo>
                      <a:pt x="294" y="537"/>
                    </a:lnTo>
                    <a:lnTo>
                      <a:pt x="294" y="535"/>
                    </a:lnTo>
                    <a:lnTo>
                      <a:pt x="294" y="531"/>
                    </a:lnTo>
                    <a:lnTo>
                      <a:pt x="296" y="529"/>
                    </a:lnTo>
                    <a:lnTo>
                      <a:pt x="309" y="524"/>
                    </a:lnTo>
                    <a:lnTo>
                      <a:pt x="309" y="522"/>
                    </a:lnTo>
                    <a:lnTo>
                      <a:pt x="309" y="520"/>
                    </a:lnTo>
                    <a:lnTo>
                      <a:pt x="305" y="517"/>
                    </a:lnTo>
                    <a:lnTo>
                      <a:pt x="305" y="515"/>
                    </a:lnTo>
                    <a:lnTo>
                      <a:pt x="307" y="511"/>
                    </a:lnTo>
                    <a:lnTo>
                      <a:pt x="315" y="504"/>
                    </a:lnTo>
                    <a:lnTo>
                      <a:pt x="320" y="498"/>
                    </a:lnTo>
                    <a:lnTo>
                      <a:pt x="324" y="491"/>
                    </a:lnTo>
                    <a:lnTo>
                      <a:pt x="327" y="484"/>
                    </a:lnTo>
                    <a:lnTo>
                      <a:pt x="329" y="482"/>
                    </a:lnTo>
                    <a:lnTo>
                      <a:pt x="333" y="480"/>
                    </a:lnTo>
                    <a:lnTo>
                      <a:pt x="338" y="476"/>
                    </a:lnTo>
                    <a:lnTo>
                      <a:pt x="346" y="474"/>
                    </a:lnTo>
                    <a:lnTo>
                      <a:pt x="351" y="476"/>
                    </a:lnTo>
                    <a:lnTo>
                      <a:pt x="359" y="478"/>
                    </a:lnTo>
                    <a:lnTo>
                      <a:pt x="359" y="478"/>
                    </a:lnTo>
                    <a:lnTo>
                      <a:pt x="360" y="476"/>
                    </a:lnTo>
                    <a:lnTo>
                      <a:pt x="360" y="476"/>
                    </a:lnTo>
                    <a:lnTo>
                      <a:pt x="360" y="473"/>
                    </a:lnTo>
                    <a:lnTo>
                      <a:pt x="360" y="469"/>
                    </a:lnTo>
                    <a:lnTo>
                      <a:pt x="360" y="465"/>
                    </a:lnTo>
                    <a:lnTo>
                      <a:pt x="359" y="463"/>
                    </a:lnTo>
                    <a:lnTo>
                      <a:pt x="355" y="462"/>
                    </a:lnTo>
                    <a:lnTo>
                      <a:pt x="351" y="463"/>
                    </a:lnTo>
                    <a:lnTo>
                      <a:pt x="338" y="469"/>
                    </a:lnTo>
                    <a:lnTo>
                      <a:pt x="327" y="476"/>
                    </a:lnTo>
                    <a:lnTo>
                      <a:pt x="318" y="487"/>
                    </a:lnTo>
                    <a:lnTo>
                      <a:pt x="316" y="489"/>
                    </a:lnTo>
                    <a:lnTo>
                      <a:pt x="313" y="491"/>
                    </a:lnTo>
                    <a:lnTo>
                      <a:pt x="311" y="491"/>
                    </a:lnTo>
                    <a:lnTo>
                      <a:pt x="307" y="491"/>
                    </a:lnTo>
                    <a:lnTo>
                      <a:pt x="303" y="495"/>
                    </a:lnTo>
                    <a:lnTo>
                      <a:pt x="302" y="496"/>
                    </a:lnTo>
                    <a:lnTo>
                      <a:pt x="300" y="502"/>
                    </a:lnTo>
                    <a:lnTo>
                      <a:pt x="298" y="506"/>
                    </a:lnTo>
                    <a:lnTo>
                      <a:pt x="294" y="507"/>
                    </a:lnTo>
                    <a:lnTo>
                      <a:pt x="291" y="511"/>
                    </a:lnTo>
                    <a:lnTo>
                      <a:pt x="287" y="513"/>
                    </a:lnTo>
                    <a:lnTo>
                      <a:pt x="283" y="513"/>
                    </a:lnTo>
                    <a:lnTo>
                      <a:pt x="280" y="513"/>
                    </a:lnTo>
                    <a:lnTo>
                      <a:pt x="274" y="513"/>
                    </a:lnTo>
                    <a:lnTo>
                      <a:pt x="269" y="515"/>
                    </a:lnTo>
                    <a:lnTo>
                      <a:pt x="265" y="518"/>
                    </a:lnTo>
                    <a:lnTo>
                      <a:pt x="263" y="520"/>
                    </a:lnTo>
                    <a:lnTo>
                      <a:pt x="261" y="524"/>
                    </a:lnTo>
                    <a:lnTo>
                      <a:pt x="263" y="526"/>
                    </a:lnTo>
                    <a:lnTo>
                      <a:pt x="265" y="529"/>
                    </a:lnTo>
                    <a:lnTo>
                      <a:pt x="267" y="533"/>
                    </a:lnTo>
                    <a:lnTo>
                      <a:pt x="267" y="537"/>
                    </a:lnTo>
                    <a:lnTo>
                      <a:pt x="267" y="541"/>
                    </a:lnTo>
                    <a:lnTo>
                      <a:pt x="263" y="544"/>
                    </a:lnTo>
                    <a:lnTo>
                      <a:pt x="259" y="546"/>
                    </a:lnTo>
                    <a:lnTo>
                      <a:pt x="256" y="548"/>
                    </a:lnTo>
                    <a:lnTo>
                      <a:pt x="252" y="550"/>
                    </a:lnTo>
                    <a:lnTo>
                      <a:pt x="248" y="552"/>
                    </a:lnTo>
                    <a:lnTo>
                      <a:pt x="247" y="555"/>
                    </a:lnTo>
                    <a:lnTo>
                      <a:pt x="241" y="561"/>
                    </a:lnTo>
                    <a:lnTo>
                      <a:pt x="234" y="564"/>
                    </a:lnTo>
                    <a:lnTo>
                      <a:pt x="226" y="568"/>
                    </a:lnTo>
                    <a:lnTo>
                      <a:pt x="210" y="574"/>
                    </a:lnTo>
                    <a:lnTo>
                      <a:pt x="195" y="583"/>
                    </a:lnTo>
                    <a:lnTo>
                      <a:pt x="191" y="586"/>
                    </a:lnTo>
                    <a:lnTo>
                      <a:pt x="190" y="588"/>
                    </a:lnTo>
                    <a:lnTo>
                      <a:pt x="188" y="594"/>
                    </a:lnTo>
                    <a:lnTo>
                      <a:pt x="184" y="596"/>
                    </a:lnTo>
                    <a:lnTo>
                      <a:pt x="179" y="599"/>
                    </a:lnTo>
                    <a:lnTo>
                      <a:pt x="175" y="601"/>
                    </a:lnTo>
                    <a:lnTo>
                      <a:pt x="169" y="603"/>
                    </a:lnTo>
                    <a:lnTo>
                      <a:pt x="164" y="605"/>
                    </a:lnTo>
                    <a:lnTo>
                      <a:pt x="164" y="607"/>
                    </a:lnTo>
                    <a:lnTo>
                      <a:pt x="162" y="608"/>
                    </a:lnTo>
                    <a:lnTo>
                      <a:pt x="162" y="610"/>
                    </a:lnTo>
                    <a:lnTo>
                      <a:pt x="158" y="610"/>
                    </a:lnTo>
                    <a:lnTo>
                      <a:pt x="157" y="608"/>
                    </a:lnTo>
                    <a:lnTo>
                      <a:pt x="155" y="608"/>
                    </a:lnTo>
                    <a:lnTo>
                      <a:pt x="147" y="614"/>
                    </a:lnTo>
                    <a:lnTo>
                      <a:pt x="140" y="618"/>
                    </a:lnTo>
                    <a:lnTo>
                      <a:pt x="136" y="623"/>
                    </a:lnTo>
                    <a:lnTo>
                      <a:pt x="135" y="625"/>
                    </a:lnTo>
                    <a:lnTo>
                      <a:pt x="131" y="627"/>
                    </a:lnTo>
                    <a:lnTo>
                      <a:pt x="125" y="629"/>
                    </a:lnTo>
                    <a:lnTo>
                      <a:pt x="122" y="631"/>
                    </a:lnTo>
                    <a:lnTo>
                      <a:pt x="118" y="632"/>
                    </a:lnTo>
                    <a:lnTo>
                      <a:pt x="114" y="634"/>
                    </a:lnTo>
                    <a:lnTo>
                      <a:pt x="111" y="636"/>
                    </a:lnTo>
                    <a:lnTo>
                      <a:pt x="107" y="638"/>
                    </a:lnTo>
                    <a:lnTo>
                      <a:pt x="105" y="638"/>
                    </a:lnTo>
                    <a:lnTo>
                      <a:pt x="101" y="638"/>
                    </a:lnTo>
                    <a:lnTo>
                      <a:pt x="96" y="638"/>
                    </a:lnTo>
                    <a:lnTo>
                      <a:pt x="89" y="640"/>
                    </a:lnTo>
                    <a:lnTo>
                      <a:pt x="83" y="642"/>
                    </a:lnTo>
                    <a:lnTo>
                      <a:pt x="81" y="642"/>
                    </a:lnTo>
                    <a:lnTo>
                      <a:pt x="81" y="645"/>
                    </a:lnTo>
                    <a:lnTo>
                      <a:pt x="79" y="647"/>
                    </a:lnTo>
                    <a:lnTo>
                      <a:pt x="78" y="649"/>
                    </a:lnTo>
                    <a:lnTo>
                      <a:pt x="78" y="647"/>
                    </a:lnTo>
                    <a:lnTo>
                      <a:pt x="78" y="647"/>
                    </a:lnTo>
                    <a:lnTo>
                      <a:pt x="72" y="638"/>
                    </a:lnTo>
                    <a:lnTo>
                      <a:pt x="72" y="638"/>
                    </a:lnTo>
                    <a:lnTo>
                      <a:pt x="72" y="636"/>
                    </a:lnTo>
                    <a:lnTo>
                      <a:pt x="70" y="638"/>
                    </a:lnTo>
                    <a:lnTo>
                      <a:pt x="72" y="638"/>
                    </a:lnTo>
                    <a:lnTo>
                      <a:pt x="67" y="643"/>
                    </a:lnTo>
                    <a:lnTo>
                      <a:pt x="63" y="647"/>
                    </a:lnTo>
                    <a:lnTo>
                      <a:pt x="57" y="651"/>
                    </a:lnTo>
                    <a:lnTo>
                      <a:pt x="50" y="651"/>
                    </a:lnTo>
                    <a:lnTo>
                      <a:pt x="43" y="653"/>
                    </a:lnTo>
                    <a:lnTo>
                      <a:pt x="37" y="654"/>
                    </a:lnTo>
                    <a:lnTo>
                      <a:pt x="32" y="658"/>
                    </a:lnTo>
                    <a:lnTo>
                      <a:pt x="30" y="660"/>
                    </a:lnTo>
                    <a:lnTo>
                      <a:pt x="26" y="662"/>
                    </a:lnTo>
                    <a:lnTo>
                      <a:pt x="24" y="662"/>
                    </a:lnTo>
                    <a:lnTo>
                      <a:pt x="19" y="662"/>
                    </a:lnTo>
                    <a:lnTo>
                      <a:pt x="15" y="662"/>
                    </a:lnTo>
                    <a:lnTo>
                      <a:pt x="12" y="664"/>
                    </a:lnTo>
                    <a:lnTo>
                      <a:pt x="8" y="664"/>
                    </a:lnTo>
                    <a:lnTo>
                      <a:pt x="4" y="665"/>
                    </a:lnTo>
                    <a:lnTo>
                      <a:pt x="2" y="664"/>
                    </a:lnTo>
                    <a:lnTo>
                      <a:pt x="0" y="662"/>
                    </a:lnTo>
                    <a:lnTo>
                      <a:pt x="0" y="660"/>
                    </a:lnTo>
                    <a:lnTo>
                      <a:pt x="0" y="658"/>
                    </a:lnTo>
                    <a:lnTo>
                      <a:pt x="4" y="654"/>
                    </a:lnTo>
                    <a:lnTo>
                      <a:pt x="6" y="651"/>
                    </a:lnTo>
                    <a:lnTo>
                      <a:pt x="12" y="649"/>
                    </a:lnTo>
                    <a:lnTo>
                      <a:pt x="15" y="647"/>
                    </a:lnTo>
                    <a:lnTo>
                      <a:pt x="21" y="647"/>
                    </a:lnTo>
                    <a:lnTo>
                      <a:pt x="28" y="645"/>
                    </a:lnTo>
                    <a:lnTo>
                      <a:pt x="37" y="643"/>
                    </a:lnTo>
                    <a:lnTo>
                      <a:pt x="45" y="640"/>
                    </a:lnTo>
                    <a:lnTo>
                      <a:pt x="54" y="634"/>
                    </a:lnTo>
                    <a:lnTo>
                      <a:pt x="61" y="629"/>
                    </a:lnTo>
                    <a:lnTo>
                      <a:pt x="68" y="625"/>
                    </a:lnTo>
                    <a:lnTo>
                      <a:pt x="74" y="621"/>
                    </a:lnTo>
                    <a:lnTo>
                      <a:pt x="81" y="620"/>
                    </a:lnTo>
                    <a:lnTo>
                      <a:pt x="87" y="621"/>
                    </a:lnTo>
                    <a:lnTo>
                      <a:pt x="90" y="621"/>
                    </a:lnTo>
                    <a:lnTo>
                      <a:pt x="92" y="621"/>
                    </a:lnTo>
                    <a:lnTo>
                      <a:pt x="94" y="620"/>
                    </a:lnTo>
                    <a:lnTo>
                      <a:pt x="100" y="614"/>
                    </a:lnTo>
                    <a:lnTo>
                      <a:pt x="103" y="610"/>
                    </a:lnTo>
                    <a:lnTo>
                      <a:pt x="109" y="607"/>
                    </a:lnTo>
                    <a:lnTo>
                      <a:pt x="116" y="603"/>
                    </a:lnTo>
                    <a:lnTo>
                      <a:pt x="125" y="597"/>
                    </a:lnTo>
                    <a:lnTo>
                      <a:pt x="135" y="594"/>
                    </a:lnTo>
                    <a:lnTo>
                      <a:pt x="140" y="592"/>
                    </a:lnTo>
                    <a:lnTo>
                      <a:pt x="144" y="588"/>
                    </a:lnTo>
                    <a:lnTo>
                      <a:pt x="149" y="585"/>
                    </a:lnTo>
                    <a:lnTo>
                      <a:pt x="164" y="575"/>
                    </a:lnTo>
                    <a:lnTo>
                      <a:pt x="175" y="563"/>
                    </a:lnTo>
                    <a:lnTo>
                      <a:pt x="184" y="548"/>
                    </a:lnTo>
                    <a:lnTo>
                      <a:pt x="188" y="541"/>
                    </a:lnTo>
                    <a:lnTo>
                      <a:pt x="191" y="535"/>
                    </a:lnTo>
                    <a:lnTo>
                      <a:pt x="197" y="529"/>
                    </a:lnTo>
                    <a:lnTo>
                      <a:pt x="199" y="528"/>
                    </a:lnTo>
                    <a:lnTo>
                      <a:pt x="197" y="528"/>
                    </a:lnTo>
                    <a:lnTo>
                      <a:pt x="195" y="526"/>
                    </a:lnTo>
                    <a:lnTo>
                      <a:pt x="191" y="528"/>
                    </a:lnTo>
                    <a:lnTo>
                      <a:pt x="190" y="528"/>
                    </a:lnTo>
                    <a:lnTo>
                      <a:pt x="186" y="528"/>
                    </a:lnTo>
                    <a:lnTo>
                      <a:pt x="182" y="526"/>
                    </a:lnTo>
                    <a:lnTo>
                      <a:pt x="179" y="526"/>
                    </a:lnTo>
                    <a:lnTo>
                      <a:pt x="177" y="524"/>
                    </a:lnTo>
                    <a:lnTo>
                      <a:pt x="175" y="526"/>
                    </a:lnTo>
                    <a:lnTo>
                      <a:pt x="173" y="528"/>
                    </a:lnTo>
                    <a:lnTo>
                      <a:pt x="171" y="529"/>
                    </a:lnTo>
                    <a:lnTo>
                      <a:pt x="169" y="531"/>
                    </a:lnTo>
                    <a:lnTo>
                      <a:pt x="168" y="531"/>
                    </a:lnTo>
                    <a:lnTo>
                      <a:pt x="166" y="529"/>
                    </a:lnTo>
                    <a:lnTo>
                      <a:pt x="164" y="524"/>
                    </a:lnTo>
                    <a:lnTo>
                      <a:pt x="162" y="520"/>
                    </a:lnTo>
                    <a:lnTo>
                      <a:pt x="158" y="517"/>
                    </a:lnTo>
                    <a:lnTo>
                      <a:pt x="155" y="515"/>
                    </a:lnTo>
                    <a:lnTo>
                      <a:pt x="151" y="511"/>
                    </a:lnTo>
                    <a:lnTo>
                      <a:pt x="149" y="511"/>
                    </a:lnTo>
                    <a:lnTo>
                      <a:pt x="149" y="511"/>
                    </a:lnTo>
                    <a:lnTo>
                      <a:pt x="146" y="517"/>
                    </a:lnTo>
                    <a:lnTo>
                      <a:pt x="142" y="518"/>
                    </a:lnTo>
                    <a:lnTo>
                      <a:pt x="138" y="518"/>
                    </a:lnTo>
                    <a:lnTo>
                      <a:pt x="135" y="517"/>
                    </a:lnTo>
                    <a:lnTo>
                      <a:pt x="131" y="517"/>
                    </a:lnTo>
                    <a:lnTo>
                      <a:pt x="129" y="515"/>
                    </a:lnTo>
                    <a:lnTo>
                      <a:pt x="129" y="513"/>
                    </a:lnTo>
                    <a:lnTo>
                      <a:pt x="129" y="511"/>
                    </a:lnTo>
                    <a:lnTo>
                      <a:pt x="133" y="509"/>
                    </a:lnTo>
                    <a:lnTo>
                      <a:pt x="133" y="506"/>
                    </a:lnTo>
                    <a:lnTo>
                      <a:pt x="135" y="504"/>
                    </a:lnTo>
                    <a:lnTo>
                      <a:pt x="135" y="500"/>
                    </a:lnTo>
                    <a:lnTo>
                      <a:pt x="135" y="496"/>
                    </a:lnTo>
                    <a:lnTo>
                      <a:pt x="133" y="493"/>
                    </a:lnTo>
                    <a:lnTo>
                      <a:pt x="133" y="491"/>
                    </a:lnTo>
                    <a:lnTo>
                      <a:pt x="136" y="487"/>
                    </a:lnTo>
                    <a:lnTo>
                      <a:pt x="140" y="484"/>
                    </a:lnTo>
                    <a:lnTo>
                      <a:pt x="142" y="478"/>
                    </a:lnTo>
                    <a:lnTo>
                      <a:pt x="142" y="474"/>
                    </a:lnTo>
                    <a:lnTo>
                      <a:pt x="144" y="469"/>
                    </a:lnTo>
                    <a:lnTo>
                      <a:pt x="144" y="463"/>
                    </a:lnTo>
                    <a:lnTo>
                      <a:pt x="144" y="463"/>
                    </a:lnTo>
                    <a:lnTo>
                      <a:pt x="146" y="462"/>
                    </a:lnTo>
                    <a:lnTo>
                      <a:pt x="147" y="456"/>
                    </a:lnTo>
                    <a:lnTo>
                      <a:pt x="147" y="454"/>
                    </a:lnTo>
                    <a:lnTo>
                      <a:pt x="146" y="454"/>
                    </a:lnTo>
                    <a:lnTo>
                      <a:pt x="146" y="454"/>
                    </a:lnTo>
                    <a:lnTo>
                      <a:pt x="146" y="456"/>
                    </a:lnTo>
                    <a:lnTo>
                      <a:pt x="146" y="456"/>
                    </a:lnTo>
                    <a:lnTo>
                      <a:pt x="146" y="462"/>
                    </a:lnTo>
                    <a:lnTo>
                      <a:pt x="144" y="463"/>
                    </a:lnTo>
                    <a:lnTo>
                      <a:pt x="144" y="463"/>
                    </a:lnTo>
                    <a:lnTo>
                      <a:pt x="138" y="463"/>
                    </a:lnTo>
                    <a:lnTo>
                      <a:pt x="133" y="463"/>
                    </a:lnTo>
                    <a:lnTo>
                      <a:pt x="127" y="465"/>
                    </a:lnTo>
                    <a:lnTo>
                      <a:pt x="124" y="465"/>
                    </a:lnTo>
                    <a:lnTo>
                      <a:pt x="118" y="463"/>
                    </a:lnTo>
                    <a:lnTo>
                      <a:pt x="116" y="463"/>
                    </a:lnTo>
                    <a:lnTo>
                      <a:pt x="113" y="460"/>
                    </a:lnTo>
                    <a:lnTo>
                      <a:pt x="113" y="458"/>
                    </a:lnTo>
                    <a:lnTo>
                      <a:pt x="111" y="450"/>
                    </a:lnTo>
                    <a:lnTo>
                      <a:pt x="109" y="443"/>
                    </a:lnTo>
                    <a:lnTo>
                      <a:pt x="107" y="436"/>
                    </a:lnTo>
                    <a:lnTo>
                      <a:pt x="107" y="430"/>
                    </a:lnTo>
                    <a:lnTo>
                      <a:pt x="109" y="425"/>
                    </a:lnTo>
                    <a:lnTo>
                      <a:pt x="113" y="419"/>
                    </a:lnTo>
                    <a:lnTo>
                      <a:pt x="114" y="417"/>
                    </a:lnTo>
                    <a:lnTo>
                      <a:pt x="116" y="414"/>
                    </a:lnTo>
                    <a:lnTo>
                      <a:pt x="114" y="410"/>
                    </a:lnTo>
                    <a:lnTo>
                      <a:pt x="113" y="399"/>
                    </a:lnTo>
                    <a:lnTo>
                      <a:pt x="111" y="392"/>
                    </a:lnTo>
                    <a:lnTo>
                      <a:pt x="113" y="386"/>
                    </a:lnTo>
                    <a:lnTo>
                      <a:pt x="116" y="381"/>
                    </a:lnTo>
                    <a:lnTo>
                      <a:pt x="120" y="375"/>
                    </a:lnTo>
                    <a:lnTo>
                      <a:pt x="136" y="360"/>
                    </a:lnTo>
                    <a:lnTo>
                      <a:pt x="155" y="346"/>
                    </a:lnTo>
                    <a:lnTo>
                      <a:pt x="157" y="346"/>
                    </a:lnTo>
                    <a:lnTo>
                      <a:pt x="157" y="344"/>
                    </a:lnTo>
                    <a:lnTo>
                      <a:pt x="160" y="337"/>
                    </a:lnTo>
                    <a:lnTo>
                      <a:pt x="164" y="333"/>
                    </a:lnTo>
                    <a:lnTo>
                      <a:pt x="168" y="329"/>
                    </a:lnTo>
                    <a:lnTo>
                      <a:pt x="173" y="326"/>
                    </a:lnTo>
                    <a:lnTo>
                      <a:pt x="177" y="324"/>
                    </a:lnTo>
                    <a:lnTo>
                      <a:pt x="182" y="322"/>
                    </a:lnTo>
                    <a:lnTo>
                      <a:pt x="186" y="324"/>
                    </a:lnTo>
                    <a:lnTo>
                      <a:pt x="190" y="327"/>
                    </a:lnTo>
                    <a:lnTo>
                      <a:pt x="191" y="329"/>
                    </a:lnTo>
                    <a:lnTo>
                      <a:pt x="193" y="331"/>
                    </a:lnTo>
                    <a:lnTo>
                      <a:pt x="195" y="333"/>
                    </a:lnTo>
                    <a:lnTo>
                      <a:pt x="197" y="333"/>
                    </a:lnTo>
                    <a:lnTo>
                      <a:pt x="202" y="331"/>
                    </a:lnTo>
                    <a:lnTo>
                      <a:pt x="208" y="327"/>
                    </a:lnTo>
                    <a:lnTo>
                      <a:pt x="212" y="324"/>
                    </a:lnTo>
                    <a:lnTo>
                      <a:pt x="215" y="318"/>
                    </a:lnTo>
                    <a:lnTo>
                      <a:pt x="215" y="316"/>
                    </a:lnTo>
                    <a:lnTo>
                      <a:pt x="215" y="315"/>
                    </a:lnTo>
                    <a:lnTo>
                      <a:pt x="217" y="315"/>
                    </a:lnTo>
                    <a:lnTo>
                      <a:pt x="219" y="313"/>
                    </a:lnTo>
                    <a:lnTo>
                      <a:pt x="219" y="315"/>
                    </a:lnTo>
                    <a:lnTo>
                      <a:pt x="221" y="316"/>
                    </a:lnTo>
                    <a:lnTo>
                      <a:pt x="223" y="318"/>
                    </a:lnTo>
                    <a:lnTo>
                      <a:pt x="230" y="324"/>
                    </a:lnTo>
                    <a:lnTo>
                      <a:pt x="232" y="324"/>
                    </a:lnTo>
                    <a:lnTo>
                      <a:pt x="234" y="324"/>
                    </a:lnTo>
                    <a:lnTo>
                      <a:pt x="239" y="324"/>
                    </a:lnTo>
                    <a:lnTo>
                      <a:pt x="245" y="322"/>
                    </a:lnTo>
                    <a:lnTo>
                      <a:pt x="248" y="318"/>
                    </a:lnTo>
                    <a:lnTo>
                      <a:pt x="252" y="315"/>
                    </a:lnTo>
                    <a:lnTo>
                      <a:pt x="254" y="309"/>
                    </a:lnTo>
                    <a:lnTo>
                      <a:pt x="256" y="303"/>
                    </a:lnTo>
                    <a:lnTo>
                      <a:pt x="258" y="296"/>
                    </a:lnTo>
                    <a:lnTo>
                      <a:pt x="261" y="291"/>
                    </a:lnTo>
                    <a:lnTo>
                      <a:pt x="261" y="287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3" y="280"/>
                    </a:lnTo>
                    <a:lnTo>
                      <a:pt x="265" y="278"/>
                    </a:lnTo>
                    <a:lnTo>
                      <a:pt x="267" y="276"/>
                    </a:lnTo>
                    <a:lnTo>
                      <a:pt x="269" y="276"/>
                    </a:lnTo>
                    <a:lnTo>
                      <a:pt x="270" y="274"/>
                    </a:lnTo>
                    <a:lnTo>
                      <a:pt x="272" y="274"/>
                    </a:lnTo>
                    <a:lnTo>
                      <a:pt x="270" y="272"/>
                    </a:lnTo>
                    <a:lnTo>
                      <a:pt x="270" y="272"/>
                    </a:lnTo>
                    <a:lnTo>
                      <a:pt x="270" y="270"/>
                    </a:lnTo>
                    <a:lnTo>
                      <a:pt x="267" y="270"/>
                    </a:lnTo>
                    <a:lnTo>
                      <a:pt x="263" y="270"/>
                    </a:lnTo>
                    <a:lnTo>
                      <a:pt x="252" y="274"/>
                    </a:lnTo>
                    <a:lnTo>
                      <a:pt x="241" y="280"/>
                    </a:lnTo>
                    <a:lnTo>
                      <a:pt x="236" y="281"/>
                    </a:lnTo>
                    <a:lnTo>
                      <a:pt x="232" y="281"/>
                    </a:lnTo>
                    <a:lnTo>
                      <a:pt x="228" y="280"/>
                    </a:lnTo>
                    <a:lnTo>
                      <a:pt x="221" y="274"/>
                    </a:lnTo>
                    <a:lnTo>
                      <a:pt x="214" y="272"/>
                    </a:lnTo>
                    <a:lnTo>
                      <a:pt x="204" y="274"/>
                    </a:lnTo>
                    <a:lnTo>
                      <a:pt x="199" y="274"/>
                    </a:lnTo>
                    <a:lnTo>
                      <a:pt x="195" y="272"/>
                    </a:lnTo>
                    <a:lnTo>
                      <a:pt x="190" y="270"/>
                    </a:lnTo>
                    <a:lnTo>
                      <a:pt x="186" y="265"/>
                    </a:lnTo>
                    <a:lnTo>
                      <a:pt x="182" y="261"/>
                    </a:lnTo>
                    <a:lnTo>
                      <a:pt x="182" y="259"/>
                    </a:lnTo>
                    <a:lnTo>
                      <a:pt x="182" y="256"/>
                    </a:lnTo>
                    <a:lnTo>
                      <a:pt x="182" y="252"/>
                    </a:lnTo>
                    <a:lnTo>
                      <a:pt x="184" y="247"/>
                    </a:lnTo>
                    <a:lnTo>
                      <a:pt x="188" y="239"/>
                    </a:lnTo>
                    <a:lnTo>
                      <a:pt x="190" y="232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28"/>
                    </a:lnTo>
                    <a:lnTo>
                      <a:pt x="197" y="226"/>
                    </a:lnTo>
                    <a:lnTo>
                      <a:pt x="197" y="226"/>
                    </a:lnTo>
                    <a:lnTo>
                      <a:pt x="186" y="212"/>
                    </a:lnTo>
                    <a:lnTo>
                      <a:pt x="184" y="208"/>
                    </a:lnTo>
                    <a:lnTo>
                      <a:pt x="184" y="206"/>
                    </a:lnTo>
                    <a:lnTo>
                      <a:pt x="186" y="204"/>
                    </a:lnTo>
                    <a:lnTo>
                      <a:pt x="188" y="202"/>
                    </a:lnTo>
                    <a:lnTo>
                      <a:pt x="195" y="199"/>
                    </a:lnTo>
                    <a:lnTo>
                      <a:pt x="202" y="195"/>
                    </a:lnTo>
                    <a:lnTo>
                      <a:pt x="210" y="191"/>
                    </a:lnTo>
                    <a:lnTo>
                      <a:pt x="217" y="190"/>
                    </a:lnTo>
                    <a:lnTo>
                      <a:pt x="223" y="188"/>
                    </a:lnTo>
                    <a:lnTo>
                      <a:pt x="228" y="188"/>
                    </a:lnTo>
                    <a:lnTo>
                      <a:pt x="232" y="188"/>
                    </a:lnTo>
                    <a:lnTo>
                      <a:pt x="236" y="188"/>
                    </a:lnTo>
                    <a:lnTo>
                      <a:pt x="239" y="184"/>
                    </a:lnTo>
                    <a:lnTo>
                      <a:pt x="243" y="182"/>
                    </a:lnTo>
                    <a:lnTo>
                      <a:pt x="247" y="180"/>
                    </a:lnTo>
                    <a:lnTo>
                      <a:pt x="250" y="179"/>
                    </a:lnTo>
                    <a:lnTo>
                      <a:pt x="258" y="179"/>
                    </a:lnTo>
                    <a:lnTo>
                      <a:pt x="267" y="179"/>
                    </a:lnTo>
                    <a:lnTo>
                      <a:pt x="270" y="180"/>
                    </a:lnTo>
                    <a:lnTo>
                      <a:pt x="274" y="182"/>
                    </a:lnTo>
                    <a:lnTo>
                      <a:pt x="274" y="186"/>
                    </a:lnTo>
                    <a:lnTo>
                      <a:pt x="274" y="190"/>
                    </a:lnTo>
                    <a:lnTo>
                      <a:pt x="269" y="197"/>
                    </a:lnTo>
                    <a:lnTo>
                      <a:pt x="269" y="201"/>
                    </a:lnTo>
                    <a:lnTo>
                      <a:pt x="269" y="202"/>
                    </a:lnTo>
                    <a:lnTo>
                      <a:pt x="270" y="204"/>
                    </a:lnTo>
                    <a:lnTo>
                      <a:pt x="285" y="212"/>
                    </a:lnTo>
                    <a:lnTo>
                      <a:pt x="289" y="213"/>
                    </a:lnTo>
                    <a:lnTo>
                      <a:pt x="292" y="213"/>
                    </a:lnTo>
                    <a:lnTo>
                      <a:pt x="298" y="212"/>
                    </a:lnTo>
                    <a:lnTo>
                      <a:pt x="303" y="208"/>
                    </a:lnTo>
                    <a:lnTo>
                      <a:pt x="309" y="208"/>
                    </a:lnTo>
                    <a:lnTo>
                      <a:pt x="311" y="206"/>
                    </a:lnTo>
                    <a:lnTo>
                      <a:pt x="313" y="204"/>
                    </a:lnTo>
                    <a:lnTo>
                      <a:pt x="313" y="202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20" y="202"/>
                    </a:lnTo>
                    <a:lnTo>
                      <a:pt x="326" y="204"/>
                    </a:lnTo>
                    <a:lnTo>
                      <a:pt x="333" y="206"/>
                    </a:lnTo>
                    <a:lnTo>
                      <a:pt x="335" y="206"/>
                    </a:lnTo>
                    <a:lnTo>
                      <a:pt x="335" y="204"/>
                    </a:lnTo>
                    <a:lnTo>
                      <a:pt x="337" y="202"/>
                    </a:lnTo>
                    <a:lnTo>
                      <a:pt x="335" y="199"/>
                    </a:lnTo>
                    <a:lnTo>
                      <a:pt x="335" y="199"/>
                    </a:lnTo>
                    <a:lnTo>
                      <a:pt x="327" y="197"/>
                    </a:lnTo>
                    <a:lnTo>
                      <a:pt x="322" y="195"/>
                    </a:lnTo>
                    <a:lnTo>
                      <a:pt x="315" y="197"/>
                    </a:lnTo>
                    <a:lnTo>
                      <a:pt x="315" y="197"/>
                    </a:lnTo>
                    <a:lnTo>
                      <a:pt x="315" y="195"/>
                    </a:lnTo>
                    <a:lnTo>
                      <a:pt x="315" y="197"/>
                    </a:lnTo>
                    <a:lnTo>
                      <a:pt x="315" y="197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11" y="201"/>
                    </a:lnTo>
                    <a:lnTo>
                      <a:pt x="307" y="201"/>
                    </a:lnTo>
                    <a:lnTo>
                      <a:pt x="307" y="201"/>
                    </a:lnTo>
                    <a:lnTo>
                      <a:pt x="305" y="199"/>
                    </a:lnTo>
                    <a:lnTo>
                      <a:pt x="305" y="197"/>
                    </a:lnTo>
                    <a:lnTo>
                      <a:pt x="305" y="180"/>
                    </a:lnTo>
                    <a:lnTo>
                      <a:pt x="307" y="179"/>
                    </a:lnTo>
                    <a:lnTo>
                      <a:pt x="309" y="177"/>
                    </a:lnTo>
                    <a:lnTo>
                      <a:pt x="311" y="177"/>
                    </a:lnTo>
                    <a:lnTo>
                      <a:pt x="313" y="177"/>
                    </a:lnTo>
                    <a:lnTo>
                      <a:pt x="313" y="175"/>
                    </a:lnTo>
                    <a:lnTo>
                      <a:pt x="313" y="173"/>
                    </a:lnTo>
                    <a:lnTo>
                      <a:pt x="313" y="171"/>
                    </a:lnTo>
                    <a:lnTo>
                      <a:pt x="307" y="169"/>
                    </a:lnTo>
                    <a:lnTo>
                      <a:pt x="300" y="166"/>
                    </a:lnTo>
                    <a:lnTo>
                      <a:pt x="298" y="164"/>
                    </a:lnTo>
                    <a:lnTo>
                      <a:pt x="298" y="160"/>
                    </a:lnTo>
                    <a:lnTo>
                      <a:pt x="296" y="158"/>
                    </a:lnTo>
                    <a:lnTo>
                      <a:pt x="298" y="155"/>
                    </a:lnTo>
                    <a:lnTo>
                      <a:pt x="303" y="134"/>
                    </a:lnTo>
                    <a:lnTo>
                      <a:pt x="298" y="114"/>
                    </a:lnTo>
                    <a:lnTo>
                      <a:pt x="296" y="107"/>
                    </a:lnTo>
                    <a:lnTo>
                      <a:pt x="294" y="100"/>
                    </a:lnTo>
                    <a:lnTo>
                      <a:pt x="292" y="94"/>
                    </a:lnTo>
                    <a:lnTo>
                      <a:pt x="292" y="89"/>
                    </a:lnTo>
                    <a:lnTo>
                      <a:pt x="294" y="85"/>
                    </a:lnTo>
                    <a:lnTo>
                      <a:pt x="298" y="81"/>
                    </a:lnTo>
                    <a:lnTo>
                      <a:pt x="302" y="77"/>
                    </a:lnTo>
                    <a:lnTo>
                      <a:pt x="305" y="74"/>
                    </a:lnTo>
                    <a:lnTo>
                      <a:pt x="309" y="70"/>
                    </a:lnTo>
                    <a:lnTo>
                      <a:pt x="313" y="66"/>
                    </a:lnTo>
                    <a:lnTo>
                      <a:pt x="316" y="65"/>
                    </a:lnTo>
                    <a:lnTo>
                      <a:pt x="320" y="63"/>
                    </a:lnTo>
                    <a:lnTo>
                      <a:pt x="324" y="65"/>
                    </a:lnTo>
                    <a:lnTo>
                      <a:pt x="327" y="66"/>
                    </a:lnTo>
                    <a:lnTo>
                      <a:pt x="342" y="70"/>
                    </a:lnTo>
                    <a:lnTo>
                      <a:pt x="359" y="66"/>
                    </a:lnTo>
                    <a:lnTo>
                      <a:pt x="373" y="59"/>
                    </a:lnTo>
                    <a:lnTo>
                      <a:pt x="375" y="57"/>
                    </a:lnTo>
                    <a:lnTo>
                      <a:pt x="379" y="55"/>
                    </a:lnTo>
                    <a:lnTo>
                      <a:pt x="397" y="41"/>
                    </a:lnTo>
                    <a:lnTo>
                      <a:pt x="417" y="28"/>
                    </a:lnTo>
                    <a:lnTo>
                      <a:pt x="421" y="26"/>
                    </a:lnTo>
                    <a:lnTo>
                      <a:pt x="428" y="24"/>
                    </a:lnTo>
                    <a:lnTo>
                      <a:pt x="434" y="22"/>
                    </a:lnTo>
                    <a:lnTo>
                      <a:pt x="439" y="24"/>
                    </a:lnTo>
                    <a:lnTo>
                      <a:pt x="447" y="24"/>
                    </a:lnTo>
                    <a:lnTo>
                      <a:pt x="452" y="22"/>
                    </a:lnTo>
                    <a:lnTo>
                      <a:pt x="458" y="22"/>
                    </a:lnTo>
                    <a:lnTo>
                      <a:pt x="460" y="21"/>
                    </a:lnTo>
                    <a:lnTo>
                      <a:pt x="463" y="17"/>
                    </a:lnTo>
                    <a:lnTo>
                      <a:pt x="465" y="15"/>
                    </a:lnTo>
                    <a:lnTo>
                      <a:pt x="467" y="11"/>
                    </a:lnTo>
                    <a:lnTo>
                      <a:pt x="471" y="10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3" y="6"/>
                    </a:lnTo>
                    <a:lnTo>
                      <a:pt x="496" y="10"/>
                    </a:lnTo>
                    <a:lnTo>
                      <a:pt x="502" y="11"/>
                    </a:lnTo>
                    <a:lnTo>
                      <a:pt x="507" y="11"/>
                    </a:lnTo>
                    <a:lnTo>
                      <a:pt x="513" y="10"/>
                    </a:lnTo>
                    <a:lnTo>
                      <a:pt x="518" y="6"/>
                    </a:lnTo>
                    <a:lnTo>
                      <a:pt x="522" y="4"/>
                    </a:lnTo>
                    <a:lnTo>
                      <a:pt x="528" y="2"/>
                    </a:lnTo>
                    <a:lnTo>
                      <a:pt x="533" y="0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18"/>
              <p:cNvSpPr>
                <a:spLocks noChangeArrowheads="1"/>
              </p:cNvSpPr>
              <p:nvPr/>
            </p:nvSpPr>
            <p:spPr bwMode="auto">
              <a:xfrm>
                <a:off x="1539" y="1615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Freeform 19"/>
              <p:cNvSpPr>
                <a:spLocks/>
              </p:cNvSpPr>
              <p:nvPr/>
            </p:nvSpPr>
            <p:spPr bwMode="auto">
              <a:xfrm>
                <a:off x="2883" y="1143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20"/>
              <p:cNvSpPr>
                <a:spLocks noEditPoints="1"/>
              </p:cNvSpPr>
              <p:nvPr/>
            </p:nvSpPr>
            <p:spPr bwMode="auto">
              <a:xfrm>
                <a:off x="2753" y="430"/>
                <a:ext cx="773" cy="1000"/>
              </a:xfrm>
              <a:custGeom>
                <a:avLst/>
                <a:gdLst>
                  <a:gd name="T0" fmla="*/ 670 w 773"/>
                  <a:gd name="T1" fmla="*/ 256 h 1000"/>
                  <a:gd name="T2" fmla="*/ 453 w 773"/>
                  <a:gd name="T3" fmla="*/ 59 h 1000"/>
                  <a:gd name="T4" fmla="*/ 551 w 773"/>
                  <a:gd name="T5" fmla="*/ 2 h 1000"/>
                  <a:gd name="T6" fmla="*/ 549 w 773"/>
                  <a:gd name="T7" fmla="*/ 46 h 1000"/>
                  <a:gd name="T8" fmla="*/ 589 w 773"/>
                  <a:gd name="T9" fmla="*/ 44 h 1000"/>
                  <a:gd name="T10" fmla="*/ 648 w 773"/>
                  <a:gd name="T11" fmla="*/ 70 h 1000"/>
                  <a:gd name="T12" fmla="*/ 564 w 773"/>
                  <a:gd name="T13" fmla="*/ 120 h 1000"/>
                  <a:gd name="T14" fmla="*/ 626 w 773"/>
                  <a:gd name="T15" fmla="*/ 140 h 1000"/>
                  <a:gd name="T16" fmla="*/ 652 w 773"/>
                  <a:gd name="T17" fmla="*/ 132 h 1000"/>
                  <a:gd name="T18" fmla="*/ 632 w 773"/>
                  <a:gd name="T19" fmla="*/ 195 h 1000"/>
                  <a:gd name="T20" fmla="*/ 700 w 773"/>
                  <a:gd name="T21" fmla="*/ 165 h 1000"/>
                  <a:gd name="T22" fmla="*/ 755 w 773"/>
                  <a:gd name="T23" fmla="*/ 200 h 1000"/>
                  <a:gd name="T24" fmla="*/ 703 w 773"/>
                  <a:gd name="T25" fmla="*/ 224 h 1000"/>
                  <a:gd name="T26" fmla="*/ 681 w 773"/>
                  <a:gd name="T27" fmla="*/ 289 h 1000"/>
                  <a:gd name="T28" fmla="*/ 665 w 773"/>
                  <a:gd name="T29" fmla="*/ 380 h 1000"/>
                  <a:gd name="T30" fmla="*/ 666 w 773"/>
                  <a:gd name="T31" fmla="*/ 447 h 1000"/>
                  <a:gd name="T32" fmla="*/ 635 w 773"/>
                  <a:gd name="T33" fmla="*/ 430 h 1000"/>
                  <a:gd name="T34" fmla="*/ 650 w 773"/>
                  <a:gd name="T35" fmla="*/ 463 h 1000"/>
                  <a:gd name="T36" fmla="*/ 648 w 773"/>
                  <a:gd name="T37" fmla="*/ 522 h 1000"/>
                  <a:gd name="T38" fmla="*/ 630 w 773"/>
                  <a:gd name="T39" fmla="*/ 548 h 1000"/>
                  <a:gd name="T40" fmla="*/ 571 w 773"/>
                  <a:gd name="T41" fmla="*/ 557 h 1000"/>
                  <a:gd name="T42" fmla="*/ 595 w 773"/>
                  <a:gd name="T43" fmla="*/ 610 h 1000"/>
                  <a:gd name="T44" fmla="*/ 584 w 773"/>
                  <a:gd name="T45" fmla="*/ 614 h 1000"/>
                  <a:gd name="T46" fmla="*/ 569 w 773"/>
                  <a:gd name="T47" fmla="*/ 676 h 1000"/>
                  <a:gd name="T48" fmla="*/ 534 w 773"/>
                  <a:gd name="T49" fmla="*/ 684 h 1000"/>
                  <a:gd name="T50" fmla="*/ 475 w 773"/>
                  <a:gd name="T51" fmla="*/ 753 h 1000"/>
                  <a:gd name="T52" fmla="*/ 393 w 773"/>
                  <a:gd name="T53" fmla="*/ 807 h 1000"/>
                  <a:gd name="T54" fmla="*/ 299 w 773"/>
                  <a:gd name="T55" fmla="*/ 845 h 1000"/>
                  <a:gd name="T56" fmla="*/ 266 w 773"/>
                  <a:gd name="T57" fmla="*/ 908 h 1000"/>
                  <a:gd name="T58" fmla="*/ 237 w 773"/>
                  <a:gd name="T59" fmla="*/ 961 h 1000"/>
                  <a:gd name="T60" fmla="*/ 185 w 773"/>
                  <a:gd name="T61" fmla="*/ 972 h 1000"/>
                  <a:gd name="T62" fmla="*/ 136 w 773"/>
                  <a:gd name="T63" fmla="*/ 935 h 1000"/>
                  <a:gd name="T64" fmla="*/ 116 w 773"/>
                  <a:gd name="T65" fmla="*/ 875 h 1000"/>
                  <a:gd name="T66" fmla="*/ 112 w 773"/>
                  <a:gd name="T67" fmla="*/ 853 h 1000"/>
                  <a:gd name="T68" fmla="*/ 112 w 773"/>
                  <a:gd name="T69" fmla="*/ 775 h 1000"/>
                  <a:gd name="T70" fmla="*/ 136 w 773"/>
                  <a:gd name="T71" fmla="*/ 726 h 1000"/>
                  <a:gd name="T72" fmla="*/ 172 w 773"/>
                  <a:gd name="T73" fmla="*/ 676 h 1000"/>
                  <a:gd name="T74" fmla="*/ 154 w 773"/>
                  <a:gd name="T75" fmla="*/ 680 h 1000"/>
                  <a:gd name="T76" fmla="*/ 127 w 773"/>
                  <a:gd name="T77" fmla="*/ 628 h 1000"/>
                  <a:gd name="T78" fmla="*/ 165 w 773"/>
                  <a:gd name="T79" fmla="*/ 623 h 1000"/>
                  <a:gd name="T80" fmla="*/ 156 w 773"/>
                  <a:gd name="T81" fmla="*/ 592 h 1000"/>
                  <a:gd name="T82" fmla="*/ 136 w 773"/>
                  <a:gd name="T83" fmla="*/ 570 h 1000"/>
                  <a:gd name="T84" fmla="*/ 147 w 773"/>
                  <a:gd name="T85" fmla="*/ 540 h 1000"/>
                  <a:gd name="T86" fmla="*/ 139 w 773"/>
                  <a:gd name="T87" fmla="*/ 478 h 1000"/>
                  <a:gd name="T88" fmla="*/ 138 w 773"/>
                  <a:gd name="T89" fmla="*/ 415 h 1000"/>
                  <a:gd name="T90" fmla="*/ 48 w 773"/>
                  <a:gd name="T91" fmla="*/ 373 h 1000"/>
                  <a:gd name="T92" fmla="*/ 18 w 773"/>
                  <a:gd name="T93" fmla="*/ 340 h 1000"/>
                  <a:gd name="T94" fmla="*/ 62 w 773"/>
                  <a:gd name="T95" fmla="*/ 305 h 1000"/>
                  <a:gd name="T96" fmla="*/ 20 w 773"/>
                  <a:gd name="T97" fmla="*/ 279 h 1000"/>
                  <a:gd name="T98" fmla="*/ 73 w 773"/>
                  <a:gd name="T99" fmla="*/ 217 h 1000"/>
                  <a:gd name="T100" fmla="*/ 139 w 773"/>
                  <a:gd name="T101" fmla="*/ 177 h 1000"/>
                  <a:gd name="T102" fmla="*/ 178 w 773"/>
                  <a:gd name="T103" fmla="*/ 116 h 1000"/>
                  <a:gd name="T104" fmla="*/ 235 w 773"/>
                  <a:gd name="T105" fmla="*/ 75 h 1000"/>
                  <a:gd name="T106" fmla="*/ 321 w 773"/>
                  <a:gd name="T107" fmla="*/ 63 h 1000"/>
                  <a:gd name="T108" fmla="*/ 319 w 773"/>
                  <a:gd name="T109" fmla="*/ 96 h 1000"/>
                  <a:gd name="T110" fmla="*/ 332 w 773"/>
                  <a:gd name="T111" fmla="*/ 103 h 1000"/>
                  <a:gd name="T112" fmla="*/ 362 w 773"/>
                  <a:gd name="T113" fmla="*/ 63 h 1000"/>
                  <a:gd name="T114" fmla="*/ 408 w 773"/>
                  <a:gd name="T115" fmla="*/ 125 h 1000"/>
                  <a:gd name="T116" fmla="*/ 431 w 773"/>
                  <a:gd name="T117" fmla="*/ 53 h 1000"/>
                  <a:gd name="T118" fmla="*/ 487 w 773"/>
                  <a:gd name="T119" fmla="*/ 20 h 1000"/>
                  <a:gd name="T120" fmla="*/ 525 w 773"/>
                  <a:gd name="T121" fmla="*/ 4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73" h="1000">
                    <a:moveTo>
                      <a:pt x="334" y="821"/>
                    </a:moveTo>
                    <a:lnTo>
                      <a:pt x="332" y="821"/>
                    </a:lnTo>
                    <a:lnTo>
                      <a:pt x="332" y="823"/>
                    </a:lnTo>
                    <a:lnTo>
                      <a:pt x="334" y="823"/>
                    </a:lnTo>
                    <a:lnTo>
                      <a:pt x="336" y="823"/>
                    </a:lnTo>
                    <a:lnTo>
                      <a:pt x="334" y="821"/>
                    </a:lnTo>
                    <a:close/>
                    <a:moveTo>
                      <a:pt x="514" y="662"/>
                    </a:moveTo>
                    <a:lnTo>
                      <a:pt x="516" y="663"/>
                    </a:lnTo>
                    <a:lnTo>
                      <a:pt x="516" y="662"/>
                    </a:lnTo>
                    <a:lnTo>
                      <a:pt x="514" y="662"/>
                    </a:lnTo>
                    <a:close/>
                    <a:moveTo>
                      <a:pt x="521" y="625"/>
                    </a:moveTo>
                    <a:lnTo>
                      <a:pt x="521" y="627"/>
                    </a:lnTo>
                    <a:lnTo>
                      <a:pt x="523" y="627"/>
                    </a:lnTo>
                    <a:lnTo>
                      <a:pt x="523" y="627"/>
                    </a:lnTo>
                    <a:lnTo>
                      <a:pt x="521" y="625"/>
                    </a:lnTo>
                    <a:close/>
                    <a:moveTo>
                      <a:pt x="674" y="248"/>
                    </a:moveTo>
                    <a:lnTo>
                      <a:pt x="672" y="250"/>
                    </a:lnTo>
                    <a:lnTo>
                      <a:pt x="670" y="250"/>
                    </a:lnTo>
                    <a:lnTo>
                      <a:pt x="670" y="254"/>
                    </a:lnTo>
                    <a:lnTo>
                      <a:pt x="670" y="256"/>
                    </a:lnTo>
                    <a:lnTo>
                      <a:pt x="672" y="256"/>
                    </a:lnTo>
                    <a:lnTo>
                      <a:pt x="674" y="256"/>
                    </a:lnTo>
                    <a:lnTo>
                      <a:pt x="676" y="254"/>
                    </a:lnTo>
                    <a:lnTo>
                      <a:pt x="676" y="252"/>
                    </a:lnTo>
                    <a:lnTo>
                      <a:pt x="676" y="250"/>
                    </a:lnTo>
                    <a:lnTo>
                      <a:pt x="674" y="248"/>
                    </a:lnTo>
                    <a:lnTo>
                      <a:pt x="674" y="248"/>
                    </a:lnTo>
                    <a:close/>
                    <a:moveTo>
                      <a:pt x="689" y="244"/>
                    </a:moveTo>
                    <a:lnTo>
                      <a:pt x="687" y="244"/>
                    </a:lnTo>
                    <a:lnTo>
                      <a:pt x="687" y="244"/>
                    </a:lnTo>
                    <a:lnTo>
                      <a:pt x="687" y="244"/>
                    </a:lnTo>
                    <a:lnTo>
                      <a:pt x="687" y="246"/>
                    </a:lnTo>
                    <a:lnTo>
                      <a:pt x="687" y="246"/>
                    </a:lnTo>
                    <a:lnTo>
                      <a:pt x="689" y="246"/>
                    </a:lnTo>
                    <a:lnTo>
                      <a:pt x="690" y="246"/>
                    </a:lnTo>
                    <a:lnTo>
                      <a:pt x="690" y="244"/>
                    </a:lnTo>
                    <a:lnTo>
                      <a:pt x="689" y="244"/>
                    </a:lnTo>
                    <a:lnTo>
                      <a:pt x="689" y="244"/>
                    </a:lnTo>
                    <a:close/>
                    <a:moveTo>
                      <a:pt x="453" y="59"/>
                    </a:moveTo>
                    <a:lnTo>
                      <a:pt x="453" y="59"/>
                    </a:lnTo>
                    <a:lnTo>
                      <a:pt x="455" y="61"/>
                    </a:lnTo>
                    <a:lnTo>
                      <a:pt x="455" y="61"/>
                    </a:lnTo>
                    <a:lnTo>
                      <a:pt x="455" y="63"/>
                    </a:lnTo>
                    <a:lnTo>
                      <a:pt x="455" y="63"/>
                    </a:lnTo>
                    <a:lnTo>
                      <a:pt x="457" y="64"/>
                    </a:lnTo>
                    <a:lnTo>
                      <a:pt x="457" y="63"/>
                    </a:lnTo>
                    <a:lnTo>
                      <a:pt x="457" y="63"/>
                    </a:lnTo>
                    <a:lnTo>
                      <a:pt x="455" y="61"/>
                    </a:lnTo>
                    <a:lnTo>
                      <a:pt x="455" y="59"/>
                    </a:lnTo>
                    <a:lnTo>
                      <a:pt x="453" y="59"/>
                    </a:lnTo>
                    <a:close/>
                    <a:moveTo>
                      <a:pt x="450" y="55"/>
                    </a:moveTo>
                    <a:lnTo>
                      <a:pt x="450" y="55"/>
                    </a:lnTo>
                    <a:lnTo>
                      <a:pt x="450" y="55"/>
                    </a:lnTo>
                    <a:lnTo>
                      <a:pt x="450" y="55"/>
                    </a:lnTo>
                    <a:lnTo>
                      <a:pt x="452" y="57"/>
                    </a:lnTo>
                    <a:lnTo>
                      <a:pt x="450" y="55"/>
                    </a:lnTo>
                    <a:lnTo>
                      <a:pt x="450" y="55"/>
                    </a:lnTo>
                    <a:close/>
                    <a:moveTo>
                      <a:pt x="538" y="0"/>
                    </a:moveTo>
                    <a:lnTo>
                      <a:pt x="543" y="0"/>
                    </a:lnTo>
                    <a:lnTo>
                      <a:pt x="551" y="2"/>
                    </a:lnTo>
                    <a:lnTo>
                      <a:pt x="558" y="4"/>
                    </a:lnTo>
                    <a:lnTo>
                      <a:pt x="565" y="6"/>
                    </a:lnTo>
                    <a:lnTo>
                      <a:pt x="589" y="13"/>
                    </a:lnTo>
                    <a:lnTo>
                      <a:pt x="613" y="20"/>
                    </a:lnTo>
                    <a:lnTo>
                      <a:pt x="619" y="22"/>
                    </a:lnTo>
                    <a:lnTo>
                      <a:pt x="624" y="26"/>
                    </a:lnTo>
                    <a:lnTo>
                      <a:pt x="630" y="30"/>
                    </a:lnTo>
                    <a:lnTo>
                      <a:pt x="633" y="35"/>
                    </a:lnTo>
                    <a:lnTo>
                      <a:pt x="633" y="37"/>
                    </a:lnTo>
                    <a:lnTo>
                      <a:pt x="633" y="39"/>
                    </a:lnTo>
                    <a:lnTo>
                      <a:pt x="633" y="39"/>
                    </a:lnTo>
                    <a:lnTo>
                      <a:pt x="628" y="42"/>
                    </a:lnTo>
                    <a:lnTo>
                      <a:pt x="622" y="44"/>
                    </a:lnTo>
                    <a:lnTo>
                      <a:pt x="615" y="46"/>
                    </a:lnTo>
                    <a:lnTo>
                      <a:pt x="610" y="44"/>
                    </a:lnTo>
                    <a:lnTo>
                      <a:pt x="600" y="42"/>
                    </a:lnTo>
                    <a:lnTo>
                      <a:pt x="591" y="41"/>
                    </a:lnTo>
                    <a:lnTo>
                      <a:pt x="582" y="42"/>
                    </a:lnTo>
                    <a:lnTo>
                      <a:pt x="565" y="42"/>
                    </a:lnTo>
                    <a:lnTo>
                      <a:pt x="549" y="46"/>
                    </a:lnTo>
                    <a:lnTo>
                      <a:pt x="543" y="48"/>
                    </a:lnTo>
                    <a:lnTo>
                      <a:pt x="538" y="48"/>
                    </a:lnTo>
                    <a:lnTo>
                      <a:pt x="532" y="48"/>
                    </a:lnTo>
                    <a:lnTo>
                      <a:pt x="527" y="50"/>
                    </a:lnTo>
                    <a:lnTo>
                      <a:pt x="523" y="52"/>
                    </a:lnTo>
                    <a:lnTo>
                      <a:pt x="523" y="52"/>
                    </a:lnTo>
                    <a:lnTo>
                      <a:pt x="523" y="53"/>
                    </a:lnTo>
                    <a:lnTo>
                      <a:pt x="525" y="53"/>
                    </a:lnTo>
                    <a:lnTo>
                      <a:pt x="525" y="53"/>
                    </a:lnTo>
                    <a:lnTo>
                      <a:pt x="529" y="53"/>
                    </a:lnTo>
                    <a:lnTo>
                      <a:pt x="532" y="53"/>
                    </a:lnTo>
                    <a:lnTo>
                      <a:pt x="536" y="50"/>
                    </a:lnTo>
                    <a:lnTo>
                      <a:pt x="542" y="50"/>
                    </a:lnTo>
                    <a:lnTo>
                      <a:pt x="547" y="50"/>
                    </a:lnTo>
                    <a:lnTo>
                      <a:pt x="554" y="50"/>
                    </a:lnTo>
                    <a:lnTo>
                      <a:pt x="562" y="50"/>
                    </a:lnTo>
                    <a:lnTo>
                      <a:pt x="569" y="48"/>
                    </a:lnTo>
                    <a:lnTo>
                      <a:pt x="576" y="46"/>
                    </a:lnTo>
                    <a:lnTo>
                      <a:pt x="584" y="44"/>
                    </a:lnTo>
                    <a:lnTo>
                      <a:pt x="589" y="44"/>
                    </a:lnTo>
                    <a:lnTo>
                      <a:pt x="593" y="46"/>
                    </a:lnTo>
                    <a:lnTo>
                      <a:pt x="597" y="46"/>
                    </a:lnTo>
                    <a:lnTo>
                      <a:pt x="619" y="52"/>
                    </a:lnTo>
                    <a:lnTo>
                      <a:pt x="639" y="48"/>
                    </a:lnTo>
                    <a:lnTo>
                      <a:pt x="641" y="48"/>
                    </a:lnTo>
                    <a:lnTo>
                      <a:pt x="644" y="50"/>
                    </a:lnTo>
                    <a:lnTo>
                      <a:pt x="646" y="52"/>
                    </a:lnTo>
                    <a:lnTo>
                      <a:pt x="648" y="57"/>
                    </a:lnTo>
                    <a:lnTo>
                      <a:pt x="648" y="61"/>
                    </a:lnTo>
                    <a:lnTo>
                      <a:pt x="646" y="64"/>
                    </a:lnTo>
                    <a:lnTo>
                      <a:pt x="643" y="68"/>
                    </a:lnTo>
                    <a:lnTo>
                      <a:pt x="641" y="68"/>
                    </a:lnTo>
                    <a:lnTo>
                      <a:pt x="637" y="70"/>
                    </a:lnTo>
                    <a:lnTo>
                      <a:pt x="635" y="70"/>
                    </a:lnTo>
                    <a:lnTo>
                      <a:pt x="635" y="72"/>
                    </a:lnTo>
                    <a:lnTo>
                      <a:pt x="637" y="72"/>
                    </a:lnTo>
                    <a:lnTo>
                      <a:pt x="637" y="72"/>
                    </a:lnTo>
                    <a:lnTo>
                      <a:pt x="641" y="74"/>
                    </a:lnTo>
                    <a:lnTo>
                      <a:pt x="643" y="72"/>
                    </a:lnTo>
                    <a:lnTo>
                      <a:pt x="648" y="70"/>
                    </a:lnTo>
                    <a:lnTo>
                      <a:pt x="654" y="70"/>
                    </a:lnTo>
                    <a:lnTo>
                      <a:pt x="661" y="72"/>
                    </a:lnTo>
                    <a:lnTo>
                      <a:pt x="666" y="74"/>
                    </a:lnTo>
                    <a:lnTo>
                      <a:pt x="672" y="77"/>
                    </a:lnTo>
                    <a:lnTo>
                      <a:pt x="687" y="88"/>
                    </a:lnTo>
                    <a:lnTo>
                      <a:pt x="690" y="92"/>
                    </a:lnTo>
                    <a:lnTo>
                      <a:pt x="690" y="96"/>
                    </a:lnTo>
                    <a:lnTo>
                      <a:pt x="689" y="99"/>
                    </a:lnTo>
                    <a:lnTo>
                      <a:pt x="687" y="103"/>
                    </a:lnTo>
                    <a:lnTo>
                      <a:pt x="681" y="107"/>
                    </a:lnTo>
                    <a:lnTo>
                      <a:pt x="676" y="110"/>
                    </a:lnTo>
                    <a:lnTo>
                      <a:pt x="668" y="114"/>
                    </a:lnTo>
                    <a:lnTo>
                      <a:pt x="661" y="116"/>
                    </a:lnTo>
                    <a:lnTo>
                      <a:pt x="648" y="118"/>
                    </a:lnTo>
                    <a:lnTo>
                      <a:pt x="635" y="120"/>
                    </a:lnTo>
                    <a:lnTo>
                      <a:pt x="624" y="120"/>
                    </a:lnTo>
                    <a:lnTo>
                      <a:pt x="615" y="120"/>
                    </a:lnTo>
                    <a:lnTo>
                      <a:pt x="606" y="116"/>
                    </a:lnTo>
                    <a:lnTo>
                      <a:pt x="584" y="114"/>
                    </a:lnTo>
                    <a:lnTo>
                      <a:pt x="564" y="120"/>
                    </a:lnTo>
                    <a:lnTo>
                      <a:pt x="553" y="125"/>
                    </a:lnTo>
                    <a:lnTo>
                      <a:pt x="542" y="129"/>
                    </a:lnTo>
                    <a:lnTo>
                      <a:pt x="538" y="131"/>
                    </a:lnTo>
                    <a:lnTo>
                      <a:pt x="534" y="132"/>
                    </a:lnTo>
                    <a:lnTo>
                      <a:pt x="532" y="134"/>
                    </a:lnTo>
                    <a:lnTo>
                      <a:pt x="532" y="134"/>
                    </a:lnTo>
                    <a:lnTo>
                      <a:pt x="534" y="136"/>
                    </a:lnTo>
                    <a:lnTo>
                      <a:pt x="534" y="138"/>
                    </a:lnTo>
                    <a:lnTo>
                      <a:pt x="536" y="138"/>
                    </a:lnTo>
                    <a:lnTo>
                      <a:pt x="549" y="134"/>
                    </a:lnTo>
                    <a:lnTo>
                      <a:pt x="553" y="132"/>
                    </a:lnTo>
                    <a:lnTo>
                      <a:pt x="556" y="131"/>
                    </a:lnTo>
                    <a:lnTo>
                      <a:pt x="575" y="123"/>
                    </a:lnTo>
                    <a:lnTo>
                      <a:pt x="589" y="121"/>
                    </a:lnTo>
                    <a:lnTo>
                      <a:pt x="610" y="125"/>
                    </a:lnTo>
                    <a:lnTo>
                      <a:pt x="624" y="129"/>
                    </a:lnTo>
                    <a:lnTo>
                      <a:pt x="626" y="131"/>
                    </a:lnTo>
                    <a:lnTo>
                      <a:pt x="628" y="132"/>
                    </a:lnTo>
                    <a:lnTo>
                      <a:pt x="628" y="136"/>
                    </a:lnTo>
                    <a:lnTo>
                      <a:pt x="626" y="140"/>
                    </a:lnTo>
                    <a:lnTo>
                      <a:pt x="624" y="142"/>
                    </a:lnTo>
                    <a:lnTo>
                      <a:pt x="621" y="143"/>
                    </a:lnTo>
                    <a:lnTo>
                      <a:pt x="608" y="149"/>
                    </a:lnTo>
                    <a:lnTo>
                      <a:pt x="608" y="149"/>
                    </a:lnTo>
                    <a:lnTo>
                      <a:pt x="608" y="151"/>
                    </a:lnTo>
                    <a:lnTo>
                      <a:pt x="608" y="151"/>
                    </a:lnTo>
                    <a:lnTo>
                      <a:pt x="608" y="153"/>
                    </a:lnTo>
                    <a:lnTo>
                      <a:pt x="615" y="151"/>
                    </a:lnTo>
                    <a:lnTo>
                      <a:pt x="621" y="151"/>
                    </a:lnTo>
                    <a:lnTo>
                      <a:pt x="626" y="151"/>
                    </a:lnTo>
                    <a:lnTo>
                      <a:pt x="632" y="153"/>
                    </a:lnTo>
                    <a:lnTo>
                      <a:pt x="633" y="153"/>
                    </a:lnTo>
                    <a:lnTo>
                      <a:pt x="635" y="153"/>
                    </a:lnTo>
                    <a:lnTo>
                      <a:pt x="639" y="153"/>
                    </a:lnTo>
                    <a:lnTo>
                      <a:pt x="643" y="149"/>
                    </a:lnTo>
                    <a:lnTo>
                      <a:pt x="644" y="145"/>
                    </a:lnTo>
                    <a:lnTo>
                      <a:pt x="646" y="140"/>
                    </a:lnTo>
                    <a:lnTo>
                      <a:pt x="648" y="134"/>
                    </a:lnTo>
                    <a:lnTo>
                      <a:pt x="650" y="134"/>
                    </a:lnTo>
                    <a:lnTo>
                      <a:pt x="652" y="132"/>
                    </a:lnTo>
                    <a:lnTo>
                      <a:pt x="654" y="132"/>
                    </a:lnTo>
                    <a:lnTo>
                      <a:pt x="654" y="132"/>
                    </a:lnTo>
                    <a:lnTo>
                      <a:pt x="659" y="132"/>
                    </a:lnTo>
                    <a:lnTo>
                      <a:pt x="665" y="132"/>
                    </a:lnTo>
                    <a:lnTo>
                      <a:pt x="668" y="134"/>
                    </a:lnTo>
                    <a:lnTo>
                      <a:pt x="670" y="136"/>
                    </a:lnTo>
                    <a:lnTo>
                      <a:pt x="672" y="140"/>
                    </a:lnTo>
                    <a:lnTo>
                      <a:pt x="672" y="145"/>
                    </a:lnTo>
                    <a:lnTo>
                      <a:pt x="670" y="151"/>
                    </a:lnTo>
                    <a:lnTo>
                      <a:pt x="666" y="158"/>
                    </a:lnTo>
                    <a:lnTo>
                      <a:pt x="665" y="164"/>
                    </a:lnTo>
                    <a:lnTo>
                      <a:pt x="661" y="169"/>
                    </a:lnTo>
                    <a:lnTo>
                      <a:pt x="655" y="173"/>
                    </a:lnTo>
                    <a:lnTo>
                      <a:pt x="650" y="175"/>
                    </a:lnTo>
                    <a:lnTo>
                      <a:pt x="644" y="177"/>
                    </a:lnTo>
                    <a:lnTo>
                      <a:pt x="641" y="180"/>
                    </a:lnTo>
                    <a:lnTo>
                      <a:pt x="637" y="184"/>
                    </a:lnTo>
                    <a:lnTo>
                      <a:pt x="633" y="189"/>
                    </a:lnTo>
                    <a:lnTo>
                      <a:pt x="632" y="191"/>
                    </a:lnTo>
                    <a:lnTo>
                      <a:pt x="632" y="195"/>
                    </a:lnTo>
                    <a:lnTo>
                      <a:pt x="632" y="195"/>
                    </a:lnTo>
                    <a:lnTo>
                      <a:pt x="626" y="199"/>
                    </a:lnTo>
                    <a:lnTo>
                      <a:pt x="621" y="204"/>
                    </a:lnTo>
                    <a:lnTo>
                      <a:pt x="621" y="204"/>
                    </a:lnTo>
                    <a:lnTo>
                      <a:pt x="622" y="204"/>
                    </a:lnTo>
                    <a:lnTo>
                      <a:pt x="626" y="199"/>
                    </a:lnTo>
                    <a:lnTo>
                      <a:pt x="632" y="195"/>
                    </a:lnTo>
                    <a:lnTo>
                      <a:pt x="632" y="195"/>
                    </a:lnTo>
                    <a:lnTo>
                      <a:pt x="637" y="191"/>
                    </a:lnTo>
                    <a:lnTo>
                      <a:pt x="644" y="188"/>
                    </a:lnTo>
                    <a:lnTo>
                      <a:pt x="652" y="186"/>
                    </a:lnTo>
                    <a:lnTo>
                      <a:pt x="663" y="180"/>
                    </a:lnTo>
                    <a:lnTo>
                      <a:pt x="674" y="173"/>
                    </a:lnTo>
                    <a:lnTo>
                      <a:pt x="683" y="164"/>
                    </a:lnTo>
                    <a:lnTo>
                      <a:pt x="685" y="162"/>
                    </a:lnTo>
                    <a:lnTo>
                      <a:pt x="687" y="160"/>
                    </a:lnTo>
                    <a:lnTo>
                      <a:pt x="689" y="162"/>
                    </a:lnTo>
                    <a:lnTo>
                      <a:pt x="692" y="164"/>
                    </a:lnTo>
                    <a:lnTo>
                      <a:pt x="696" y="165"/>
                    </a:lnTo>
                    <a:lnTo>
                      <a:pt x="700" y="165"/>
                    </a:lnTo>
                    <a:lnTo>
                      <a:pt x="701" y="165"/>
                    </a:lnTo>
                    <a:lnTo>
                      <a:pt x="703" y="162"/>
                    </a:lnTo>
                    <a:lnTo>
                      <a:pt x="705" y="160"/>
                    </a:lnTo>
                    <a:lnTo>
                      <a:pt x="705" y="156"/>
                    </a:lnTo>
                    <a:lnTo>
                      <a:pt x="707" y="154"/>
                    </a:lnTo>
                    <a:lnTo>
                      <a:pt x="709" y="153"/>
                    </a:lnTo>
                    <a:lnTo>
                      <a:pt x="716" y="151"/>
                    </a:lnTo>
                    <a:lnTo>
                      <a:pt x="723" y="149"/>
                    </a:lnTo>
                    <a:lnTo>
                      <a:pt x="731" y="149"/>
                    </a:lnTo>
                    <a:lnTo>
                      <a:pt x="749" y="153"/>
                    </a:lnTo>
                    <a:lnTo>
                      <a:pt x="764" y="164"/>
                    </a:lnTo>
                    <a:lnTo>
                      <a:pt x="767" y="167"/>
                    </a:lnTo>
                    <a:lnTo>
                      <a:pt x="771" y="173"/>
                    </a:lnTo>
                    <a:lnTo>
                      <a:pt x="773" y="178"/>
                    </a:lnTo>
                    <a:lnTo>
                      <a:pt x="773" y="182"/>
                    </a:lnTo>
                    <a:lnTo>
                      <a:pt x="771" y="186"/>
                    </a:lnTo>
                    <a:lnTo>
                      <a:pt x="766" y="191"/>
                    </a:lnTo>
                    <a:lnTo>
                      <a:pt x="762" y="193"/>
                    </a:lnTo>
                    <a:lnTo>
                      <a:pt x="758" y="197"/>
                    </a:lnTo>
                    <a:lnTo>
                      <a:pt x="755" y="200"/>
                    </a:lnTo>
                    <a:lnTo>
                      <a:pt x="749" y="200"/>
                    </a:lnTo>
                    <a:lnTo>
                      <a:pt x="744" y="200"/>
                    </a:lnTo>
                    <a:lnTo>
                      <a:pt x="742" y="202"/>
                    </a:lnTo>
                    <a:lnTo>
                      <a:pt x="740" y="202"/>
                    </a:lnTo>
                    <a:lnTo>
                      <a:pt x="740" y="206"/>
                    </a:lnTo>
                    <a:lnTo>
                      <a:pt x="742" y="210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15"/>
                    </a:lnTo>
                    <a:lnTo>
                      <a:pt x="736" y="217"/>
                    </a:lnTo>
                    <a:lnTo>
                      <a:pt x="733" y="219"/>
                    </a:lnTo>
                    <a:lnTo>
                      <a:pt x="727" y="221"/>
                    </a:lnTo>
                    <a:lnTo>
                      <a:pt x="722" y="222"/>
                    </a:lnTo>
                    <a:lnTo>
                      <a:pt x="716" y="221"/>
                    </a:lnTo>
                    <a:lnTo>
                      <a:pt x="712" y="219"/>
                    </a:lnTo>
                    <a:lnTo>
                      <a:pt x="709" y="219"/>
                    </a:lnTo>
                    <a:lnTo>
                      <a:pt x="705" y="219"/>
                    </a:lnTo>
                    <a:lnTo>
                      <a:pt x="703" y="221"/>
                    </a:lnTo>
                    <a:lnTo>
                      <a:pt x="703" y="222"/>
                    </a:lnTo>
                    <a:lnTo>
                      <a:pt x="703" y="224"/>
                    </a:lnTo>
                    <a:lnTo>
                      <a:pt x="703" y="224"/>
                    </a:lnTo>
                    <a:lnTo>
                      <a:pt x="712" y="224"/>
                    </a:lnTo>
                    <a:lnTo>
                      <a:pt x="720" y="228"/>
                    </a:lnTo>
                    <a:lnTo>
                      <a:pt x="720" y="228"/>
                    </a:lnTo>
                    <a:lnTo>
                      <a:pt x="722" y="232"/>
                    </a:lnTo>
                    <a:lnTo>
                      <a:pt x="722" y="233"/>
                    </a:lnTo>
                    <a:lnTo>
                      <a:pt x="722" y="235"/>
                    </a:lnTo>
                    <a:lnTo>
                      <a:pt x="718" y="239"/>
                    </a:lnTo>
                    <a:lnTo>
                      <a:pt x="716" y="243"/>
                    </a:lnTo>
                    <a:lnTo>
                      <a:pt x="712" y="244"/>
                    </a:lnTo>
                    <a:lnTo>
                      <a:pt x="707" y="246"/>
                    </a:lnTo>
                    <a:lnTo>
                      <a:pt x="705" y="246"/>
                    </a:lnTo>
                    <a:lnTo>
                      <a:pt x="703" y="246"/>
                    </a:lnTo>
                    <a:lnTo>
                      <a:pt x="703" y="248"/>
                    </a:lnTo>
                    <a:lnTo>
                      <a:pt x="703" y="252"/>
                    </a:lnTo>
                    <a:lnTo>
                      <a:pt x="703" y="256"/>
                    </a:lnTo>
                    <a:lnTo>
                      <a:pt x="703" y="259"/>
                    </a:lnTo>
                    <a:lnTo>
                      <a:pt x="698" y="267"/>
                    </a:lnTo>
                    <a:lnTo>
                      <a:pt x="692" y="274"/>
                    </a:lnTo>
                    <a:lnTo>
                      <a:pt x="681" y="289"/>
                    </a:lnTo>
                    <a:lnTo>
                      <a:pt x="674" y="307"/>
                    </a:lnTo>
                    <a:lnTo>
                      <a:pt x="670" y="325"/>
                    </a:lnTo>
                    <a:lnTo>
                      <a:pt x="670" y="333"/>
                    </a:lnTo>
                    <a:lnTo>
                      <a:pt x="668" y="338"/>
                    </a:lnTo>
                    <a:lnTo>
                      <a:pt x="666" y="344"/>
                    </a:lnTo>
                    <a:lnTo>
                      <a:pt x="665" y="349"/>
                    </a:lnTo>
                    <a:lnTo>
                      <a:pt x="663" y="353"/>
                    </a:lnTo>
                    <a:lnTo>
                      <a:pt x="659" y="357"/>
                    </a:lnTo>
                    <a:lnTo>
                      <a:pt x="655" y="357"/>
                    </a:lnTo>
                    <a:lnTo>
                      <a:pt x="652" y="355"/>
                    </a:lnTo>
                    <a:lnTo>
                      <a:pt x="652" y="357"/>
                    </a:lnTo>
                    <a:lnTo>
                      <a:pt x="650" y="357"/>
                    </a:lnTo>
                    <a:lnTo>
                      <a:pt x="650" y="358"/>
                    </a:lnTo>
                    <a:lnTo>
                      <a:pt x="650" y="358"/>
                    </a:lnTo>
                    <a:lnTo>
                      <a:pt x="652" y="362"/>
                    </a:lnTo>
                    <a:lnTo>
                      <a:pt x="655" y="364"/>
                    </a:lnTo>
                    <a:lnTo>
                      <a:pt x="659" y="369"/>
                    </a:lnTo>
                    <a:lnTo>
                      <a:pt x="663" y="373"/>
                    </a:lnTo>
                    <a:lnTo>
                      <a:pt x="665" y="377"/>
                    </a:lnTo>
                    <a:lnTo>
                      <a:pt x="665" y="380"/>
                    </a:lnTo>
                    <a:lnTo>
                      <a:pt x="661" y="380"/>
                    </a:lnTo>
                    <a:lnTo>
                      <a:pt x="657" y="382"/>
                    </a:lnTo>
                    <a:lnTo>
                      <a:pt x="655" y="384"/>
                    </a:lnTo>
                    <a:lnTo>
                      <a:pt x="654" y="384"/>
                    </a:lnTo>
                    <a:lnTo>
                      <a:pt x="654" y="386"/>
                    </a:lnTo>
                    <a:lnTo>
                      <a:pt x="655" y="388"/>
                    </a:lnTo>
                    <a:lnTo>
                      <a:pt x="657" y="390"/>
                    </a:lnTo>
                    <a:lnTo>
                      <a:pt x="661" y="391"/>
                    </a:lnTo>
                    <a:lnTo>
                      <a:pt x="665" y="391"/>
                    </a:lnTo>
                    <a:lnTo>
                      <a:pt x="668" y="391"/>
                    </a:lnTo>
                    <a:lnTo>
                      <a:pt x="672" y="393"/>
                    </a:lnTo>
                    <a:lnTo>
                      <a:pt x="674" y="397"/>
                    </a:lnTo>
                    <a:lnTo>
                      <a:pt x="676" y="401"/>
                    </a:lnTo>
                    <a:lnTo>
                      <a:pt x="676" y="408"/>
                    </a:lnTo>
                    <a:lnTo>
                      <a:pt x="674" y="414"/>
                    </a:lnTo>
                    <a:lnTo>
                      <a:pt x="670" y="421"/>
                    </a:lnTo>
                    <a:lnTo>
                      <a:pt x="666" y="428"/>
                    </a:lnTo>
                    <a:lnTo>
                      <a:pt x="666" y="436"/>
                    </a:lnTo>
                    <a:lnTo>
                      <a:pt x="666" y="445"/>
                    </a:lnTo>
                    <a:lnTo>
                      <a:pt x="666" y="447"/>
                    </a:lnTo>
                    <a:lnTo>
                      <a:pt x="665" y="450"/>
                    </a:lnTo>
                    <a:lnTo>
                      <a:pt x="665" y="450"/>
                    </a:lnTo>
                    <a:lnTo>
                      <a:pt x="663" y="450"/>
                    </a:lnTo>
                    <a:lnTo>
                      <a:pt x="661" y="443"/>
                    </a:lnTo>
                    <a:lnTo>
                      <a:pt x="661" y="437"/>
                    </a:lnTo>
                    <a:lnTo>
                      <a:pt x="661" y="430"/>
                    </a:lnTo>
                    <a:lnTo>
                      <a:pt x="661" y="426"/>
                    </a:lnTo>
                    <a:lnTo>
                      <a:pt x="659" y="423"/>
                    </a:lnTo>
                    <a:lnTo>
                      <a:pt x="657" y="419"/>
                    </a:lnTo>
                    <a:lnTo>
                      <a:pt x="654" y="417"/>
                    </a:lnTo>
                    <a:lnTo>
                      <a:pt x="652" y="414"/>
                    </a:lnTo>
                    <a:lnTo>
                      <a:pt x="650" y="412"/>
                    </a:lnTo>
                    <a:lnTo>
                      <a:pt x="646" y="412"/>
                    </a:lnTo>
                    <a:lnTo>
                      <a:pt x="643" y="412"/>
                    </a:lnTo>
                    <a:lnTo>
                      <a:pt x="641" y="414"/>
                    </a:lnTo>
                    <a:lnTo>
                      <a:pt x="630" y="425"/>
                    </a:lnTo>
                    <a:lnTo>
                      <a:pt x="630" y="425"/>
                    </a:lnTo>
                    <a:lnTo>
                      <a:pt x="635" y="428"/>
                    </a:lnTo>
                    <a:lnTo>
                      <a:pt x="635" y="430"/>
                    </a:lnTo>
                    <a:lnTo>
                      <a:pt x="635" y="430"/>
                    </a:lnTo>
                    <a:lnTo>
                      <a:pt x="630" y="425"/>
                    </a:lnTo>
                    <a:lnTo>
                      <a:pt x="628" y="426"/>
                    </a:lnTo>
                    <a:lnTo>
                      <a:pt x="626" y="430"/>
                    </a:lnTo>
                    <a:lnTo>
                      <a:pt x="626" y="434"/>
                    </a:lnTo>
                    <a:lnTo>
                      <a:pt x="628" y="436"/>
                    </a:lnTo>
                    <a:lnTo>
                      <a:pt x="632" y="437"/>
                    </a:lnTo>
                    <a:lnTo>
                      <a:pt x="635" y="437"/>
                    </a:lnTo>
                    <a:lnTo>
                      <a:pt x="637" y="441"/>
                    </a:lnTo>
                    <a:lnTo>
                      <a:pt x="641" y="441"/>
                    </a:lnTo>
                    <a:lnTo>
                      <a:pt x="643" y="443"/>
                    </a:lnTo>
                    <a:lnTo>
                      <a:pt x="646" y="443"/>
                    </a:lnTo>
                    <a:lnTo>
                      <a:pt x="648" y="445"/>
                    </a:lnTo>
                    <a:lnTo>
                      <a:pt x="648" y="447"/>
                    </a:lnTo>
                    <a:lnTo>
                      <a:pt x="646" y="450"/>
                    </a:lnTo>
                    <a:lnTo>
                      <a:pt x="646" y="452"/>
                    </a:lnTo>
                    <a:lnTo>
                      <a:pt x="644" y="454"/>
                    </a:lnTo>
                    <a:lnTo>
                      <a:pt x="644" y="456"/>
                    </a:lnTo>
                    <a:lnTo>
                      <a:pt x="646" y="458"/>
                    </a:lnTo>
                    <a:lnTo>
                      <a:pt x="648" y="461"/>
                    </a:lnTo>
                    <a:lnTo>
                      <a:pt x="650" y="463"/>
                    </a:lnTo>
                    <a:lnTo>
                      <a:pt x="650" y="469"/>
                    </a:lnTo>
                    <a:lnTo>
                      <a:pt x="648" y="483"/>
                    </a:lnTo>
                    <a:lnTo>
                      <a:pt x="648" y="487"/>
                    </a:lnTo>
                    <a:lnTo>
                      <a:pt x="646" y="489"/>
                    </a:lnTo>
                    <a:lnTo>
                      <a:pt x="644" y="491"/>
                    </a:lnTo>
                    <a:lnTo>
                      <a:pt x="641" y="491"/>
                    </a:lnTo>
                    <a:lnTo>
                      <a:pt x="639" y="491"/>
                    </a:lnTo>
                    <a:lnTo>
                      <a:pt x="635" y="491"/>
                    </a:lnTo>
                    <a:lnTo>
                      <a:pt x="635" y="493"/>
                    </a:lnTo>
                    <a:lnTo>
                      <a:pt x="635" y="494"/>
                    </a:lnTo>
                    <a:lnTo>
                      <a:pt x="635" y="494"/>
                    </a:lnTo>
                    <a:lnTo>
                      <a:pt x="637" y="496"/>
                    </a:lnTo>
                    <a:lnTo>
                      <a:pt x="639" y="498"/>
                    </a:lnTo>
                    <a:lnTo>
                      <a:pt x="641" y="502"/>
                    </a:lnTo>
                    <a:lnTo>
                      <a:pt x="641" y="505"/>
                    </a:lnTo>
                    <a:lnTo>
                      <a:pt x="643" y="509"/>
                    </a:lnTo>
                    <a:lnTo>
                      <a:pt x="646" y="513"/>
                    </a:lnTo>
                    <a:lnTo>
                      <a:pt x="648" y="515"/>
                    </a:lnTo>
                    <a:lnTo>
                      <a:pt x="650" y="518"/>
                    </a:lnTo>
                    <a:lnTo>
                      <a:pt x="648" y="522"/>
                    </a:lnTo>
                    <a:lnTo>
                      <a:pt x="646" y="526"/>
                    </a:lnTo>
                    <a:lnTo>
                      <a:pt x="644" y="527"/>
                    </a:lnTo>
                    <a:lnTo>
                      <a:pt x="641" y="529"/>
                    </a:lnTo>
                    <a:lnTo>
                      <a:pt x="639" y="529"/>
                    </a:lnTo>
                    <a:lnTo>
                      <a:pt x="635" y="529"/>
                    </a:lnTo>
                    <a:lnTo>
                      <a:pt x="633" y="531"/>
                    </a:lnTo>
                    <a:lnTo>
                      <a:pt x="628" y="533"/>
                    </a:lnTo>
                    <a:lnTo>
                      <a:pt x="624" y="535"/>
                    </a:lnTo>
                    <a:lnTo>
                      <a:pt x="619" y="533"/>
                    </a:lnTo>
                    <a:lnTo>
                      <a:pt x="613" y="531"/>
                    </a:lnTo>
                    <a:lnTo>
                      <a:pt x="611" y="531"/>
                    </a:lnTo>
                    <a:lnTo>
                      <a:pt x="610" y="533"/>
                    </a:lnTo>
                    <a:lnTo>
                      <a:pt x="610" y="533"/>
                    </a:lnTo>
                    <a:lnTo>
                      <a:pt x="610" y="535"/>
                    </a:lnTo>
                    <a:lnTo>
                      <a:pt x="615" y="537"/>
                    </a:lnTo>
                    <a:lnTo>
                      <a:pt x="621" y="540"/>
                    </a:lnTo>
                    <a:lnTo>
                      <a:pt x="626" y="542"/>
                    </a:lnTo>
                    <a:lnTo>
                      <a:pt x="630" y="542"/>
                    </a:lnTo>
                    <a:lnTo>
                      <a:pt x="630" y="546"/>
                    </a:lnTo>
                    <a:lnTo>
                      <a:pt x="630" y="548"/>
                    </a:lnTo>
                    <a:lnTo>
                      <a:pt x="630" y="553"/>
                    </a:lnTo>
                    <a:lnTo>
                      <a:pt x="628" y="557"/>
                    </a:lnTo>
                    <a:lnTo>
                      <a:pt x="626" y="561"/>
                    </a:lnTo>
                    <a:lnTo>
                      <a:pt x="622" y="561"/>
                    </a:lnTo>
                    <a:lnTo>
                      <a:pt x="617" y="562"/>
                    </a:lnTo>
                    <a:lnTo>
                      <a:pt x="611" y="564"/>
                    </a:lnTo>
                    <a:lnTo>
                      <a:pt x="606" y="568"/>
                    </a:lnTo>
                    <a:lnTo>
                      <a:pt x="602" y="570"/>
                    </a:lnTo>
                    <a:lnTo>
                      <a:pt x="597" y="570"/>
                    </a:lnTo>
                    <a:lnTo>
                      <a:pt x="591" y="566"/>
                    </a:lnTo>
                    <a:lnTo>
                      <a:pt x="586" y="564"/>
                    </a:lnTo>
                    <a:lnTo>
                      <a:pt x="586" y="564"/>
                    </a:lnTo>
                    <a:lnTo>
                      <a:pt x="584" y="562"/>
                    </a:lnTo>
                    <a:lnTo>
                      <a:pt x="582" y="559"/>
                    </a:lnTo>
                    <a:lnTo>
                      <a:pt x="578" y="555"/>
                    </a:lnTo>
                    <a:lnTo>
                      <a:pt x="576" y="555"/>
                    </a:lnTo>
                    <a:lnTo>
                      <a:pt x="575" y="555"/>
                    </a:lnTo>
                    <a:lnTo>
                      <a:pt x="573" y="557"/>
                    </a:lnTo>
                    <a:lnTo>
                      <a:pt x="571" y="557"/>
                    </a:lnTo>
                    <a:lnTo>
                      <a:pt x="571" y="557"/>
                    </a:lnTo>
                    <a:lnTo>
                      <a:pt x="576" y="561"/>
                    </a:lnTo>
                    <a:lnTo>
                      <a:pt x="580" y="562"/>
                    </a:lnTo>
                    <a:lnTo>
                      <a:pt x="584" y="562"/>
                    </a:lnTo>
                    <a:lnTo>
                      <a:pt x="586" y="564"/>
                    </a:lnTo>
                    <a:lnTo>
                      <a:pt x="586" y="564"/>
                    </a:lnTo>
                    <a:lnTo>
                      <a:pt x="588" y="568"/>
                    </a:lnTo>
                    <a:lnTo>
                      <a:pt x="588" y="570"/>
                    </a:lnTo>
                    <a:lnTo>
                      <a:pt x="595" y="575"/>
                    </a:lnTo>
                    <a:lnTo>
                      <a:pt x="602" y="579"/>
                    </a:lnTo>
                    <a:lnTo>
                      <a:pt x="604" y="583"/>
                    </a:lnTo>
                    <a:lnTo>
                      <a:pt x="606" y="584"/>
                    </a:lnTo>
                    <a:lnTo>
                      <a:pt x="604" y="588"/>
                    </a:lnTo>
                    <a:lnTo>
                      <a:pt x="602" y="592"/>
                    </a:lnTo>
                    <a:lnTo>
                      <a:pt x="600" y="594"/>
                    </a:lnTo>
                    <a:lnTo>
                      <a:pt x="602" y="597"/>
                    </a:lnTo>
                    <a:lnTo>
                      <a:pt x="600" y="601"/>
                    </a:lnTo>
                    <a:lnTo>
                      <a:pt x="599" y="605"/>
                    </a:lnTo>
                    <a:lnTo>
                      <a:pt x="599" y="608"/>
                    </a:lnTo>
                    <a:lnTo>
                      <a:pt x="597" y="610"/>
                    </a:lnTo>
                    <a:lnTo>
                      <a:pt x="595" y="610"/>
                    </a:lnTo>
                    <a:lnTo>
                      <a:pt x="593" y="610"/>
                    </a:lnTo>
                    <a:lnTo>
                      <a:pt x="589" y="608"/>
                    </a:lnTo>
                    <a:lnTo>
                      <a:pt x="586" y="606"/>
                    </a:lnTo>
                    <a:lnTo>
                      <a:pt x="584" y="605"/>
                    </a:lnTo>
                    <a:lnTo>
                      <a:pt x="580" y="603"/>
                    </a:lnTo>
                    <a:lnTo>
                      <a:pt x="575" y="599"/>
                    </a:lnTo>
                    <a:lnTo>
                      <a:pt x="573" y="594"/>
                    </a:lnTo>
                    <a:lnTo>
                      <a:pt x="571" y="590"/>
                    </a:lnTo>
                    <a:lnTo>
                      <a:pt x="569" y="583"/>
                    </a:lnTo>
                    <a:lnTo>
                      <a:pt x="569" y="581"/>
                    </a:lnTo>
                    <a:lnTo>
                      <a:pt x="567" y="577"/>
                    </a:lnTo>
                    <a:lnTo>
                      <a:pt x="565" y="577"/>
                    </a:lnTo>
                    <a:lnTo>
                      <a:pt x="564" y="577"/>
                    </a:lnTo>
                    <a:lnTo>
                      <a:pt x="562" y="579"/>
                    </a:lnTo>
                    <a:lnTo>
                      <a:pt x="562" y="581"/>
                    </a:lnTo>
                    <a:lnTo>
                      <a:pt x="565" y="595"/>
                    </a:lnTo>
                    <a:lnTo>
                      <a:pt x="565" y="599"/>
                    </a:lnTo>
                    <a:lnTo>
                      <a:pt x="569" y="601"/>
                    </a:lnTo>
                    <a:lnTo>
                      <a:pt x="576" y="608"/>
                    </a:lnTo>
                    <a:lnTo>
                      <a:pt x="584" y="614"/>
                    </a:lnTo>
                    <a:lnTo>
                      <a:pt x="589" y="621"/>
                    </a:lnTo>
                    <a:lnTo>
                      <a:pt x="595" y="628"/>
                    </a:lnTo>
                    <a:lnTo>
                      <a:pt x="595" y="630"/>
                    </a:lnTo>
                    <a:lnTo>
                      <a:pt x="597" y="632"/>
                    </a:lnTo>
                    <a:lnTo>
                      <a:pt x="597" y="634"/>
                    </a:lnTo>
                    <a:lnTo>
                      <a:pt x="597" y="638"/>
                    </a:lnTo>
                    <a:lnTo>
                      <a:pt x="599" y="641"/>
                    </a:lnTo>
                    <a:lnTo>
                      <a:pt x="599" y="645"/>
                    </a:lnTo>
                    <a:lnTo>
                      <a:pt x="600" y="649"/>
                    </a:lnTo>
                    <a:lnTo>
                      <a:pt x="600" y="652"/>
                    </a:lnTo>
                    <a:lnTo>
                      <a:pt x="600" y="663"/>
                    </a:lnTo>
                    <a:lnTo>
                      <a:pt x="600" y="673"/>
                    </a:lnTo>
                    <a:lnTo>
                      <a:pt x="600" y="678"/>
                    </a:lnTo>
                    <a:lnTo>
                      <a:pt x="599" y="680"/>
                    </a:lnTo>
                    <a:lnTo>
                      <a:pt x="595" y="682"/>
                    </a:lnTo>
                    <a:lnTo>
                      <a:pt x="591" y="682"/>
                    </a:lnTo>
                    <a:lnTo>
                      <a:pt x="582" y="682"/>
                    </a:lnTo>
                    <a:lnTo>
                      <a:pt x="576" y="682"/>
                    </a:lnTo>
                    <a:lnTo>
                      <a:pt x="573" y="680"/>
                    </a:lnTo>
                    <a:lnTo>
                      <a:pt x="569" y="676"/>
                    </a:lnTo>
                    <a:lnTo>
                      <a:pt x="567" y="673"/>
                    </a:lnTo>
                    <a:lnTo>
                      <a:pt x="562" y="665"/>
                    </a:lnTo>
                    <a:lnTo>
                      <a:pt x="558" y="658"/>
                    </a:lnTo>
                    <a:lnTo>
                      <a:pt x="556" y="649"/>
                    </a:lnTo>
                    <a:lnTo>
                      <a:pt x="554" y="647"/>
                    </a:lnTo>
                    <a:lnTo>
                      <a:pt x="553" y="647"/>
                    </a:lnTo>
                    <a:lnTo>
                      <a:pt x="551" y="647"/>
                    </a:lnTo>
                    <a:lnTo>
                      <a:pt x="549" y="649"/>
                    </a:lnTo>
                    <a:lnTo>
                      <a:pt x="547" y="651"/>
                    </a:lnTo>
                    <a:lnTo>
                      <a:pt x="549" y="663"/>
                    </a:lnTo>
                    <a:lnTo>
                      <a:pt x="549" y="669"/>
                    </a:lnTo>
                    <a:lnTo>
                      <a:pt x="547" y="673"/>
                    </a:lnTo>
                    <a:lnTo>
                      <a:pt x="543" y="674"/>
                    </a:lnTo>
                    <a:lnTo>
                      <a:pt x="538" y="676"/>
                    </a:lnTo>
                    <a:lnTo>
                      <a:pt x="532" y="678"/>
                    </a:lnTo>
                    <a:lnTo>
                      <a:pt x="532" y="680"/>
                    </a:lnTo>
                    <a:lnTo>
                      <a:pt x="532" y="680"/>
                    </a:lnTo>
                    <a:lnTo>
                      <a:pt x="532" y="682"/>
                    </a:lnTo>
                    <a:lnTo>
                      <a:pt x="532" y="684"/>
                    </a:lnTo>
                    <a:lnTo>
                      <a:pt x="534" y="684"/>
                    </a:lnTo>
                    <a:lnTo>
                      <a:pt x="536" y="684"/>
                    </a:lnTo>
                    <a:lnTo>
                      <a:pt x="538" y="684"/>
                    </a:lnTo>
                    <a:lnTo>
                      <a:pt x="545" y="682"/>
                    </a:lnTo>
                    <a:lnTo>
                      <a:pt x="551" y="682"/>
                    </a:lnTo>
                    <a:lnTo>
                      <a:pt x="558" y="685"/>
                    </a:lnTo>
                    <a:lnTo>
                      <a:pt x="564" y="687"/>
                    </a:lnTo>
                    <a:lnTo>
                      <a:pt x="571" y="689"/>
                    </a:lnTo>
                    <a:lnTo>
                      <a:pt x="576" y="691"/>
                    </a:lnTo>
                    <a:lnTo>
                      <a:pt x="584" y="691"/>
                    </a:lnTo>
                    <a:lnTo>
                      <a:pt x="584" y="693"/>
                    </a:lnTo>
                    <a:lnTo>
                      <a:pt x="586" y="693"/>
                    </a:lnTo>
                    <a:lnTo>
                      <a:pt x="586" y="695"/>
                    </a:lnTo>
                    <a:lnTo>
                      <a:pt x="584" y="696"/>
                    </a:lnTo>
                    <a:lnTo>
                      <a:pt x="564" y="713"/>
                    </a:lnTo>
                    <a:lnTo>
                      <a:pt x="542" y="730"/>
                    </a:lnTo>
                    <a:lnTo>
                      <a:pt x="523" y="739"/>
                    </a:lnTo>
                    <a:lnTo>
                      <a:pt x="505" y="744"/>
                    </a:lnTo>
                    <a:lnTo>
                      <a:pt x="492" y="746"/>
                    </a:lnTo>
                    <a:lnTo>
                      <a:pt x="481" y="752"/>
                    </a:lnTo>
                    <a:lnTo>
                      <a:pt x="475" y="753"/>
                    </a:lnTo>
                    <a:lnTo>
                      <a:pt x="468" y="753"/>
                    </a:lnTo>
                    <a:lnTo>
                      <a:pt x="464" y="753"/>
                    </a:lnTo>
                    <a:lnTo>
                      <a:pt x="463" y="753"/>
                    </a:lnTo>
                    <a:lnTo>
                      <a:pt x="457" y="755"/>
                    </a:lnTo>
                    <a:lnTo>
                      <a:pt x="453" y="757"/>
                    </a:lnTo>
                    <a:lnTo>
                      <a:pt x="450" y="757"/>
                    </a:lnTo>
                    <a:lnTo>
                      <a:pt x="446" y="757"/>
                    </a:lnTo>
                    <a:lnTo>
                      <a:pt x="442" y="757"/>
                    </a:lnTo>
                    <a:lnTo>
                      <a:pt x="439" y="759"/>
                    </a:lnTo>
                    <a:lnTo>
                      <a:pt x="433" y="763"/>
                    </a:lnTo>
                    <a:lnTo>
                      <a:pt x="430" y="766"/>
                    </a:lnTo>
                    <a:lnTo>
                      <a:pt x="424" y="768"/>
                    </a:lnTo>
                    <a:lnTo>
                      <a:pt x="420" y="772"/>
                    </a:lnTo>
                    <a:lnTo>
                      <a:pt x="417" y="777"/>
                    </a:lnTo>
                    <a:lnTo>
                      <a:pt x="411" y="783"/>
                    </a:lnTo>
                    <a:lnTo>
                      <a:pt x="408" y="788"/>
                    </a:lnTo>
                    <a:lnTo>
                      <a:pt x="402" y="794"/>
                    </a:lnTo>
                    <a:lnTo>
                      <a:pt x="398" y="799"/>
                    </a:lnTo>
                    <a:lnTo>
                      <a:pt x="397" y="805"/>
                    </a:lnTo>
                    <a:lnTo>
                      <a:pt x="393" y="807"/>
                    </a:lnTo>
                    <a:lnTo>
                      <a:pt x="387" y="810"/>
                    </a:lnTo>
                    <a:lnTo>
                      <a:pt x="384" y="812"/>
                    </a:lnTo>
                    <a:lnTo>
                      <a:pt x="382" y="812"/>
                    </a:lnTo>
                    <a:lnTo>
                      <a:pt x="378" y="814"/>
                    </a:lnTo>
                    <a:lnTo>
                      <a:pt x="365" y="823"/>
                    </a:lnTo>
                    <a:lnTo>
                      <a:pt x="349" y="827"/>
                    </a:lnTo>
                    <a:lnTo>
                      <a:pt x="347" y="829"/>
                    </a:lnTo>
                    <a:lnTo>
                      <a:pt x="343" y="831"/>
                    </a:lnTo>
                    <a:lnTo>
                      <a:pt x="341" y="832"/>
                    </a:lnTo>
                    <a:lnTo>
                      <a:pt x="340" y="832"/>
                    </a:lnTo>
                    <a:lnTo>
                      <a:pt x="338" y="832"/>
                    </a:lnTo>
                    <a:lnTo>
                      <a:pt x="332" y="832"/>
                    </a:lnTo>
                    <a:lnTo>
                      <a:pt x="325" y="832"/>
                    </a:lnTo>
                    <a:lnTo>
                      <a:pt x="319" y="834"/>
                    </a:lnTo>
                    <a:lnTo>
                      <a:pt x="314" y="834"/>
                    </a:lnTo>
                    <a:lnTo>
                      <a:pt x="310" y="834"/>
                    </a:lnTo>
                    <a:lnTo>
                      <a:pt x="307" y="836"/>
                    </a:lnTo>
                    <a:lnTo>
                      <a:pt x="303" y="838"/>
                    </a:lnTo>
                    <a:lnTo>
                      <a:pt x="301" y="842"/>
                    </a:lnTo>
                    <a:lnTo>
                      <a:pt x="299" y="845"/>
                    </a:lnTo>
                    <a:lnTo>
                      <a:pt x="297" y="847"/>
                    </a:lnTo>
                    <a:lnTo>
                      <a:pt x="292" y="847"/>
                    </a:lnTo>
                    <a:lnTo>
                      <a:pt x="290" y="849"/>
                    </a:lnTo>
                    <a:lnTo>
                      <a:pt x="288" y="849"/>
                    </a:lnTo>
                    <a:lnTo>
                      <a:pt x="288" y="851"/>
                    </a:lnTo>
                    <a:lnTo>
                      <a:pt x="288" y="854"/>
                    </a:lnTo>
                    <a:lnTo>
                      <a:pt x="290" y="856"/>
                    </a:lnTo>
                    <a:lnTo>
                      <a:pt x="290" y="858"/>
                    </a:lnTo>
                    <a:lnTo>
                      <a:pt x="290" y="862"/>
                    </a:lnTo>
                    <a:lnTo>
                      <a:pt x="288" y="864"/>
                    </a:lnTo>
                    <a:lnTo>
                      <a:pt x="285" y="867"/>
                    </a:lnTo>
                    <a:lnTo>
                      <a:pt x="283" y="869"/>
                    </a:lnTo>
                    <a:lnTo>
                      <a:pt x="281" y="871"/>
                    </a:lnTo>
                    <a:lnTo>
                      <a:pt x="283" y="873"/>
                    </a:lnTo>
                    <a:lnTo>
                      <a:pt x="285" y="880"/>
                    </a:lnTo>
                    <a:lnTo>
                      <a:pt x="283" y="886"/>
                    </a:lnTo>
                    <a:lnTo>
                      <a:pt x="281" y="891"/>
                    </a:lnTo>
                    <a:lnTo>
                      <a:pt x="277" y="897"/>
                    </a:lnTo>
                    <a:lnTo>
                      <a:pt x="270" y="902"/>
                    </a:lnTo>
                    <a:lnTo>
                      <a:pt x="266" y="908"/>
                    </a:lnTo>
                    <a:lnTo>
                      <a:pt x="262" y="915"/>
                    </a:lnTo>
                    <a:lnTo>
                      <a:pt x="261" y="919"/>
                    </a:lnTo>
                    <a:lnTo>
                      <a:pt x="257" y="922"/>
                    </a:lnTo>
                    <a:lnTo>
                      <a:pt x="253" y="924"/>
                    </a:lnTo>
                    <a:lnTo>
                      <a:pt x="253" y="924"/>
                    </a:lnTo>
                    <a:lnTo>
                      <a:pt x="251" y="922"/>
                    </a:lnTo>
                    <a:lnTo>
                      <a:pt x="251" y="921"/>
                    </a:lnTo>
                    <a:lnTo>
                      <a:pt x="250" y="919"/>
                    </a:lnTo>
                    <a:lnTo>
                      <a:pt x="248" y="921"/>
                    </a:lnTo>
                    <a:lnTo>
                      <a:pt x="248" y="921"/>
                    </a:lnTo>
                    <a:lnTo>
                      <a:pt x="250" y="922"/>
                    </a:lnTo>
                    <a:lnTo>
                      <a:pt x="251" y="922"/>
                    </a:lnTo>
                    <a:lnTo>
                      <a:pt x="251" y="924"/>
                    </a:lnTo>
                    <a:lnTo>
                      <a:pt x="253" y="924"/>
                    </a:lnTo>
                    <a:lnTo>
                      <a:pt x="251" y="930"/>
                    </a:lnTo>
                    <a:lnTo>
                      <a:pt x="250" y="937"/>
                    </a:lnTo>
                    <a:lnTo>
                      <a:pt x="248" y="945"/>
                    </a:lnTo>
                    <a:lnTo>
                      <a:pt x="242" y="950"/>
                    </a:lnTo>
                    <a:lnTo>
                      <a:pt x="239" y="956"/>
                    </a:lnTo>
                    <a:lnTo>
                      <a:pt x="237" y="961"/>
                    </a:lnTo>
                    <a:lnTo>
                      <a:pt x="235" y="968"/>
                    </a:lnTo>
                    <a:lnTo>
                      <a:pt x="231" y="974"/>
                    </a:lnTo>
                    <a:lnTo>
                      <a:pt x="229" y="981"/>
                    </a:lnTo>
                    <a:lnTo>
                      <a:pt x="228" y="989"/>
                    </a:lnTo>
                    <a:lnTo>
                      <a:pt x="224" y="994"/>
                    </a:lnTo>
                    <a:lnTo>
                      <a:pt x="222" y="998"/>
                    </a:lnTo>
                    <a:lnTo>
                      <a:pt x="218" y="1000"/>
                    </a:lnTo>
                    <a:lnTo>
                      <a:pt x="215" y="1000"/>
                    </a:lnTo>
                    <a:lnTo>
                      <a:pt x="211" y="1000"/>
                    </a:lnTo>
                    <a:lnTo>
                      <a:pt x="206" y="998"/>
                    </a:lnTo>
                    <a:lnTo>
                      <a:pt x="200" y="998"/>
                    </a:lnTo>
                    <a:lnTo>
                      <a:pt x="198" y="996"/>
                    </a:lnTo>
                    <a:lnTo>
                      <a:pt x="196" y="996"/>
                    </a:lnTo>
                    <a:lnTo>
                      <a:pt x="195" y="994"/>
                    </a:lnTo>
                    <a:lnTo>
                      <a:pt x="195" y="992"/>
                    </a:lnTo>
                    <a:lnTo>
                      <a:pt x="193" y="990"/>
                    </a:lnTo>
                    <a:lnTo>
                      <a:pt x="191" y="989"/>
                    </a:lnTo>
                    <a:lnTo>
                      <a:pt x="187" y="983"/>
                    </a:lnTo>
                    <a:lnTo>
                      <a:pt x="185" y="978"/>
                    </a:lnTo>
                    <a:lnTo>
                      <a:pt x="185" y="972"/>
                    </a:lnTo>
                    <a:lnTo>
                      <a:pt x="184" y="970"/>
                    </a:lnTo>
                    <a:lnTo>
                      <a:pt x="182" y="968"/>
                    </a:lnTo>
                    <a:lnTo>
                      <a:pt x="180" y="968"/>
                    </a:lnTo>
                    <a:lnTo>
                      <a:pt x="176" y="968"/>
                    </a:lnTo>
                    <a:lnTo>
                      <a:pt x="171" y="970"/>
                    </a:lnTo>
                    <a:lnTo>
                      <a:pt x="156" y="972"/>
                    </a:lnTo>
                    <a:lnTo>
                      <a:pt x="156" y="972"/>
                    </a:lnTo>
                    <a:lnTo>
                      <a:pt x="154" y="972"/>
                    </a:lnTo>
                    <a:lnTo>
                      <a:pt x="154" y="972"/>
                    </a:lnTo>
                    <a:lnTo>
                      <a:pt x="152" y="967"/>
                    </a:lnTo>
                    <a:lnTo>
                      <a:pt x="150" y="963"/>
                    </a:lnTo>
                    <a:lnTo>
                      <a:pt x="149" y="961"/>
                    </a:lnTo>
                    <a:lnTo>
                      <a:pt x="143" y="959"/>
                    </a:lnTo>
                    <a:lnTo>
                      <a:pt x="139" y="954"/>
                    </a:lnTo>
                    <a:lnTo>
                      <a:pt x="134" y="950"/>
                    </a:lnTo>
                    <a:lnTo>
                      <a:pt x="134" y="948"/>
                    </a:lnTo>
                    <a:lnTo>
                      <a:pt x="136" y="945"/>
                    </a:lnTo>
                    <a:lnTo>
                      <a:pt x="136" y="941"/>
                    </a:lnTo>
                    <a:lnTo>
                      <a:pt x="136" y="939"/>
                    </a:lnTo>
                    <a:lnTo>
                      <a:pt x="136" y="935"/>
                    </a:lnTo>
                    <a:lnTo>
                      <a:pt x="134" y="930"/>
                    </a:lnTo>
                    <a:lnTo>
                      <a:pt x="132" y="926"/>
                    </a:lnTo>
                    <a:lnTo>
                      <a:pt x="130" y="922"/>
                    </a:lnTo>
                    <a:lnTo>
                      <a:pt x="128" y="919"/>
                    </a:lnTo>
                    <a:lnTo>
                      <a:pt x="128" y="917"/>
                    </a:lnTo>
                    <a:lnTo>
                      <a:pt x="128" y="913"/>
                    </a:lnTo>
                    <a:lnTo>
                      <a:pt x="128" y="911"/>
                    </a:lnTo>
                    <a:lnTo>
                      <a:pt x="130" y="908"/>
                    </a:lnTo>
                    <a:lnTo>
                      <a:pt x="128" y="906"/>
                    </a:lnTo>
                    <a:lnTo>
                      <a:pt x="127" y="902"/>
                    </a:lnTo>
                    <a:lnTo>
                      <a:pt x="125" y="900"/>
                    </a:lnTo>
                    <a:lnTo>
                      <a:pt x="123" y="897"/>
                    </a:lnTo>
                    <a:lnTo>
                      <a:pt x="123" y="897"/>
                    </a:lnTo>
                    <a:lnTo>
                      <a:pt x="123" y="899"/>
                    </a:lnTo>
                    <a:lnTo>
                      <a:pt x="123" y="897"/>
                    </a:lnTo>
                    <a:lnTo>
                      <a:pt x="123" y="897"/>
                    </a:lnTo>
                    <a:lnTo>
                      <a:pt x="119" y="891"/>
                    </a:lnTo>
                    <a:lnTo>
                      <a:pt x="117" y="886"/>
                    </a:lnTo>
                    <a:lnTo>
                      <a:pt x="116" y="880"/>
                    </a:lnTo>
                    <a:lnTo>
                      <a:pt x="116" y="875"/>
                    </a:lnTo>
                    <a:lnTo>
                      <a:pt x="114" y="871"/>
                    </a:lnTo>
                    <a:lnTo>
                      <a:pt x="116" y="869"/>
                    </a:lnTo>
                    <a:lnTo>
                      <a:pt x="117" y="866"/>
                    </a:lnTo>
                    <a:lnTo>
                      <a:pt x="119" y="862"/>
                    </a:lnTo>
                    <a:lnTo>
                      <a:pt x="123" y="860"/>
                    </a:lnTo>
                    <a:lnTo>
                      <a:pt x="127" y="856"/>
                    </a:lnTo>
                    <a:lnTo>
                      <a:pt x="130" y="853"/>
                    </a:lnTo>
                    <a:lnTo>
                      <a:pt x="130" y="853"/>
                    </a:lnTo>
                    <a:lnTo>
                      <a:pt x="132" y="851"/>
                    </a:lnTo>
                    <a:lnTo>
                      <a:pt x="132" y="851"/>
                    </a:lnTo>
                    <a:lnTo>
                      <a:pt x="134" y="851"/>
                    </a:lnTo>
                    <a:lnTo>
                      <a:pt x="134" y="849"/>
                    </a:lnTo>
                    <a:lnTo>
                      <a:pt x="132" y="851"/>
                    </a:lnTo>
                    <a:lnTo>
                      <a:pt x="130" y="851"/>
                    </a:lnTo>
                    <a:lnTo>
                      <a:pt x="130" y="851"/>
                    </a:lnTo>
                    <a:lnTo>
                      <a:pt x="130" y="853"/>
                    </a:lnTo>
                    <a:lnTo>
                      <a:pt x="116" y="856"/>
                    </a:lnTo>
                    <a:lnTo>
                      <a:pt x="114" y="856"/>
                    </a:lnTo>
                    <a:lnTo>
                      <a:pt x="112" y="854"/>
                    </a:lnTo>
                    <a:lnTo>
                      <a:pt x="112" y="853"/>
                    </a:lnTo>
                    <a:lnTo>
                      <a:pt x="110" y="849"/>
                    </a:lnTo>
                    <a:lnTo>
                      <a:pt x="110" y="832"/>
                    </a:lnTo>
                    <a:lnTo>
                      <a:pt x="106" y="818"/>
                    </a:lnTo>
                    <a:lnTo>
                      <a:pt x="106" y="812"/>
                    </a:lnTo>
                    <a:lnTo>
                      <a:pt x="106" y="809"/>
                    </a:lnTo>
                    <a:lnTo>
                      <a:pt x="105" y="805"/>
                    </a:lnTo>
                    <a:lnTo>
                      <a:pt x="105" y="801"/>
                    </a:lnTo>
                    <a:lnTo>
                      <a:pt x="103" y="799"/>
                    </a:lnTo>
                    <a:lnTo>
                      <a:pt x="99" y="794"/>
                    </a:lnTo>
                    <a:lnTo>
                      <a:pt x="101" y="788"/>
                    </a:lnTo>
                    <a:lnTo>
                      <a:pt x="103" y="785"/>
                    </a:lnTo>
                    <a:lnTo>
                      <a:pt x="108" y="779"/>
                    </a:lnTo>
                    <a:lnTo>
                      <a:pt x="112" y="775"/>
                    </a:lnTo>
                    <a:lnTo>
                      <a:pt x="114" y="775"/>
                    </a:lnTo>
                    <a:lnTo>
                      <a:pt x="114" y="774"/>
                    </a:lnTo>
                    <a:lnTo>
                      <a:pt x="117" y="774"/>
                    </a:lnTo>
                    <a:lnTo>
                      <a:pt x="116" y="774"/>
                    </a:lnTo>
                    <a:lnTo>
                      <a:pt x="116" y="774"/>
                    </a:lnTo>
                    <a:lnTo>
                      <a:pt x="114" y="774"/>
                    </a:lnTo>
                    <a:lnTo>
                      <a:pt x="112" y="775"/>
                    </a:lnTo>
                    <a:lnTo>
                      <a:pt x="112" y="775"/>
                    </a:lnTo>
                    <a:lnTo>
                      <a:pt x="108" y="772"/>
                    </a:lnTo>
                    <a:lnTo>
                      <a:pt x="105" y="768"/>
                    </a:lnTo>
                    <a:lnTo>
                      <a:pt x="105" y="764"/>
                    </a:lnTo>
                    <a:lnTo>
                      <a:pt x="105" y="759"/>
                    </a:lnTo>
                    <a:lnTo>
                      <a:pt x="106" y="755"/>
                    </a:lnTo>
                    <a:lnTo>
                      <a:pt x="110" y="750"/>
                    </a:lnTo>
                    <a:lnTo>
                      <a:pt x="112" y="742"/>
                    </a:lnTo>
                    <a:lnTo>
                      <a:pt x="114" y="741"/>
                    </a:lnTo>
                    <a:lnTo>
                      <a:pt x="117" y="737"/>
                    </a:lnTo>
                    <a:lnTo>
                      <a:pt x="119" y="733"/>
                    </a:lnTo>
                    <a:lnTo>
                      <a:pt x="121" y="731"/>
                    </a:lnTo>
                    <a:lnTo>
                      <a:pt x="123" y="728"/>
                    </a:lnTo>
                    <a:lnTo>
                      <a:pt x="123" y="726"/>
                    </a:lnTo>
                    <a:lnTo>
                      <a:pt x="125" y="724"/>
                    </a:lnTo>
                    <a:lnTo>
                      <a:pt x="127" y="724"/>
                    </a:lnTo>
                    <a:lnTo>
                      <a:pt x="128" y="724"/>
                    </a:lnTo>
                    <a:lnTo>
                      <a:pt x="134" y="726"/>
                    </a:lnTo>
                    <a:lnTo>
                      <a:pt x="136" y="726"/>
                    </a:lnTo>
                    <a:lnTo>
                      <a:pt x="136" y="726"/>
                    </a:lnTo>
                    <a:lnTo>
                      <a:pt x="136" y="726"/>
                    </a:lnTo>
                    <a:lnTo>
                      <a:pt x="134" y="726"/>
                    </a:lnTo>
                    <a:lnTo>
                      <a:pt x="132" y="719"/>
                    </a:lnTo>
                    <a:lnTo>
                      <a:pt x="132" y="713"/>
                    </a:lnTo>
                    <a:lnTo>
                      <a:pt x="138" y="711"/>
                    </a:lnTo>
                    <a:lnTo>
                      <a:pt x="141" y="711"/>
                    </a:lnTo>
                    <a:lnTo>
                      <a:pt x="147" y="711"/>
                    </a:lnTo>
                    <a:lnTo>
                      <a:pt x="152" y="709"/>
                    </a:lnTo>
                    <a:lnTo>
                      <a:pt x="156" y="708"/>
                    </a:lnTo>
                    <a:lnTo>
                      <a:pt x="158" y="704"/>
                    </a:lnTo>
                    <a:lnTo>
                      <a:pt x="160" y="698"/>
                    </a:lnTo>
                    <a:lnTo>
                      <a:pt x="160" y="696"/>
                    </a:lnTo>
                    <a:lnTo>
                      <a:pt x="161" y="696"/>
                    </a:lnTo>
                    <a:lnTo>
                      <a:pt x="165" y="696"/>
                    </a:lnTo>
                    <a:lnTo>
                      <a:pt x="167" y="695"/>
                    </a:lnTo>
                    <a:lnTo>
                      <a:pt x="169" y="693"/>
                    </a:lnTo>
                    <a:lnTo>
                      <a:pt x="167" y="691"/>
                    </a:lnTo>
                    <a:lnTo>
                      <a:pt x="167" y="687"/>
                    </a:lnTo>
                    <a:lnTo>
                      <a:pt x="169" y="684"/>
                    </a:lnTo>
                    <a:lnTo>
                      <a:pt x="172" y="676"/>
                    </a:lnTo>
                    <a:lnTo>
                      <a:pt x="171" y="676"/>
                    </a:lnTo>
                    <a:lnTo>
                      <a:pt x="171" y="676"/>
                    </a:lnTo>
                    <a:lnTo>
                      <a:pt x="172" y="676"/>
                    </a:lnTo>
                    <a:lnTo>
                      <a:pt x="178" y="671"/>
                    </a:lnTo>
                    <a:lnTo>
                      <a:pt x="178" y="669"/>
                    </a:lnTo>
                    <a:lnTo>
                      <a:pt x="176" y="667"/>
                    </a:lnTo>
                    <a:lnTo>
                      <a:pt x="174" y="665"/>
                    </a:lnTo>
                    <a:lnTo>
                      <a:pt x="160" y="662"/>
                    </a:lnTo>
                    <a:lnTo>
                      <a:pt x="145" y="654"/>
                    </a:lnTo>
                    <a:lnTo>
                      <a:pt x="145" y="654"/>
                    </a:lnTo>
                    <a:lnTo>
                      <a:pt x="143" y="652"/>
                    </a:lnTo>
                    <a:lnTo>
                      <a:pt x="145" y="654"/>
                    </a:lnTo>
                    <a:lnTo>
                      <a:pt x="145" y="654"/>
                    </a:lnTo>
                    <a:lnTo>
                      <a:pt x="145" y="658"/>
                    </a:lnTo>
                    <a:lnTo>
                      <a:pt x="147" y="663"/>
                    </a:lnTo>
                    <a:lnTo>
                      <a:pt x="150" y="665"/>
                    </a:lnTo>
                    <a:lnTo>
                      <a:pt x="154" y="671"/>
                    </a:lnTo>
                    <a:lnTo>
                      <a:pt x="156" y="673"/>
                    </a:lnTo>
                    <a:lnTo>
                      <a:pt x="154" y="676"/>
                    </a:lnTo>
                    <a:lnTo>
                      <a:pt x="154" y="680"/>
                    </a:lnTo>
                    <a:lnTo>
                      <a:pt x="150" y="682"/>
                    </a:lnTo>
                    <a:lnTo>
                      <a:pt x="143" y="685"/>
                    </a:lnTo>
                    <a:lnTo>
                      <a:pt x="136" y="685"/>
                    </a:lnTo>
                    <a:lnTo>
                      <a:pt x="127" y="685"/>
                    </a:lnTo>
                    <a:lnTo>
                      <a:pt x="125" y="684"/>
                    </a:lnTo>
                    <a:lnTo>
                      <a:pt x="119" y="678"/>
                    </a:lnTo>
                    <a:lnTo>
                      <a:pt x="116" y="673"/>
                    </a:lnTo>
                    <a:lnTo>
                      <a:pt x="114" y="663"/>
                    </a:lnTo>
                    <a:lnTo>
                      <a:pt x="116" y="658"/>
                    </a:lnTo>
                    <a:lnTo>
                      <a:pt x="117" y="651"/>
                    </a:lnTo>
                    <a:lnTo>
                      <a:pt x="119" y="647"/>
                    </a:lnTo>
                    <a:lnTo>
                      <a:pt x="123" y="645"/>
                    </a:lnTo>
                    <a:lnTo>
                      <a:pt x="125" y="643"/>
                    </a:lnTo>
                    <a:lnTo>
                      <a:pt x="127" y="643"/>
                    </a:lnTo>
                    <a:lnTo>
                      <a:pt x="128" y="641"/>
                    </a:lnTo>
                    <a:lnTo>
                      <a:pt x="128" y="640"/>
                    </a:lnTo>
                    <a:lnTo>
                      <a:pt x="127" y="638"/>
                    </a:lnTo>
                    <a:lnTo>
                      <a:pt x="127" y="634"/>
                    </a:lnTo>
                    <a:lnTo>
                      <a:pt x="127" y="632"/>
                    </a:lnTo>
                    <a:lnTo>
                      <a:pt x="127" y="628"/>
                    </a:lnTo>
                    <a:lnTo>
                      <a:pt x="130" y="625"/>
                    </a:lnTo>
                    <a:lnTo>
                      <a:pt x="134" y="625"/>
                    </a:lnTo>
                    <a:lnTo>
                      <a:pt x="145" y="627"/>
                    </a:lnTo>
                    <a:lnTo>
                      <a:pt x="154" y="630"/>
                    </a:lnTo>
                    <a:lnTo>
                      <a:pt x="161" y="630"/>
                    </a:lnTo>
                    <a:lnTo>
                      <a:pt x="161" y="632"/>
                    </a:lnTo>
                    <a:lnTo>
                      <a:pt x="163" y="632"/>
                    </a:lnTo>
                    <a:lnTo>
                      <a:pt x="169" y="641"/>
                    </a:lnTo>
                    <a:lnTo>
                      <a:pt x="171" y="641"/>
                    </a:lnTo>
                    <a:lnTo>
                      <a:pt x="171" y="641"/>
                    </a:lnTo>
                    <a:lnTo>
                      <a:pt x="172" y="641"/>
                    </a:lnTo>
                    <a:lnTo>
                      <a:pt x="172" y="640"/>
                    </a:lnTo>
                    <a:lnTo>
                      <a:pt x="171" y="638"/>
                    </a:lnTo>
                    <a:lnTo>
                      <a:pt x="169" y="634"/>
                    </a:lnTo>
                    <a:lnTo>
                      <a:pt x="167" y="632"/>
                    </a:lnTo>
                    <a:lnTo>
                      <a:pt x="163" y="632"/>
                    </a:lnTo>
                    <a:lnTo>
                      <a:pt x="161" y="630"/>
                    </a:lnTo>
                    <a:lnTo>
                      <a:pt x="161" y="630"/>
                    </a:lnTo>
                    <a:lnTo>
                      <a:pt x="165" y="627"/>
                    </a:lnTo>
                    <a:lnTo>
                      <a:pt x="165" y="623"/>
                    </a:lnTo>
                    <a:lnTo>
                      <a:pt x="165" y="621"/>
                    </a:lnTo>
                    <a:lnTo>
                      <a:pt x="163" y="619"/>
                    </a:lnTo>
                    <a:lnTo>
                      <a:pt x="160" y="617"/>
                    </a:lnTo>
                    <a:lnTo>
                      <a:pt x="156" y="616"/>
                    </a:lnTo>
                    <a:lnTo>
                      <a:pt x="156" y="614"/>
                    </a:lnTo>
                    <a:lnTo>
                      <a:pt x="154" y="612"/>
                    </a:lnTo>
                    <a:lnTo>
                      <a:pt x="156" y="610"/>
                    </a:lnTo>
                    <a:lnTo>
                      <a:pt x="163" y="599"/>
                    </a:lnTo>
                    <a:lnTo>
                      <a:pt x="163" y="599"/>
                    </a:lnTo>
                    <a:lnTo>
                      <a:pt x="165" y="599"/>
                    </a:lnTo>
                    <a:lnTo>
                      <a:pt x="165" y="599"/>
                    </a:lnTo>
                    <a:lnTo>
                      <a:pt x="165" y="597"/>
                    </a:lnTo>
                    <a:lnTo>
                      <a:pt x="165" y="595"/>
                    </a:lnTo>
                    <a:lnTo>
                      <a:pt x="163" y="595"/>
                    </a:lnTo>
                    <a:lnTo>
                      <a:pt x="161" y="595"/>
                    </a:lnTo>
                    <a:lnTo>
                      <a:pt x="163" y="595"/>
                    </a:lnTo>
                    <a:lnTo>
                      <a:pt x="161" y="595"/>
                    </a:lnTo>
                    <a:lnTo>
                      <a:pt x="161" y="595"/>
                    </a:lnTo>
                    <a:lnTo>
                      <a:pt x="160" y="594"/>
                    </a:lnTo>
                    <a:lnTo>
                      <a:pt x="156" y="592"/>
                    </a:lnTo>
                    <a:lnTo>
                      <a:pt x="154" y="594"/>
                    </a:lnTo>
                    <a:lnTo>
                      <a:pt x="150" y="594"/>
                    </a:lnTo>
                    <a:lnTo>
                      <a:pt x="149" y="597"/>
                    </a:lnTo>
                    <a:lnTo>
                      <a:pt x="147" y="599"/>
                    </a:lnTo>
                    <a:lnTo>
                      <a:pt x="141" y="605"/>
                    </a:lnTo>
                    <a:lnTo>
                      <a:pt x="136" y="605"/>
                    </a:lnTo>
                    <a:lnTo>
                      <a:pt x="130" y="603"/>
                    </a:lnTo>
                    <a:lnTo>
                      <a:pt x="125" y="599"/>
                    </a:lnTo>
                    <a:lnTo>
                      <a:pt x="123" y="595"/>
                    </a:lnTo>
                    <a:lnTo>
                      <a:pt x="123" y="594"/>
                    </a:lnTo>
                    <a:lnTo>
                      <a:pt x="123" y="590"/>
                    </a:lnTo>
                    <a:lnTo>
                      <a:pt x="123" y="588"/>
                    </a:lnTo>
                    <a:lnTo>
                      <a:pt x="127" y="583"/>
                    </a:lnTo>
                    <a:lnTo>
                      <a:pt x="130" y="579"/>
                    </a:lnTo>
                    <a:lnTo>
                      <a:pt x="132" y="573"/>
                    </a:lnTo>
                    <a:lnTo>
                      <a:pt x="130" y="573"/>
                    </a:lnTo>
                    <a:lnTo>
                      <a:pt x="130" y="572"/>
                    </a:lnTo>
                    <a:lnTo>
                      <a:pt x="132" y="573"/>
                    </a:lnTo>
                    <a:lnTo>
                      <a:pt x="136" y="570"/>
                    </a:lnTo>
                    <a:lnTo>
                      <a:pt x="136" y="570"/>
                    </a:lnTo>
                    <a:lnTo>
                      <a:pt x="138" y="568"/>
                    </a:lnTo>
                    <a:lnTo>
                      <a:pt x="136" y="568"/>
                    </a:lnTo>
                    <a:lnTo>
                      <a:pt x="136" y="570"/>
                    </a:lnTo>
                    <a:lnTo>
                      <a:pt x="132" y="568"/>
                    </a:lnTo>
                    <a:lnTo>
                      <a:pt x="132" y="564"/>
                    </a:lnTo>
                    <a:lnTo>
                      <a:pt x="132" y="561"/>
                    </a:lnTo>
                    <a:lnTo>
                      <a:pt x="134" y="557"/>
                    </a:lnTo>
                    <a:lnTo>
                      <a:pt x="138" y="555"/>
                    </a:lnTo>
                    <a:lnTo>
                      <a:pt x="139" y="553"/>
                    </a:lnTo>
                    <a:lnTo>
                      <a:pt x="139" y="553"/>
                    </a:lnTo>
                    <a:lnTo>
                      <a:pt x="139" y="551"/>
                    </a:lnTo>
                    <a:lnTo>
                      <a:pt x="138" y="551"/>
                    </a:lnTo>
                    <a:lnTo>
                      <a:pt x="138" y="551"/>
                    </a:lnTo>
                    <a:lnTo>
                      <a:pt x="136" y="549"/>
                    </a:lnTo>
                    <a:lnTo>
                      <a:pt x="134" y="548"/>
                    </a:lnTo>
                    <a:lnTo>
                      <a:pt x="136" y="546"/>
                    </a:lnTo>
                    <a:lnTo>
                      <a:pt x="139" y="544"/>
                    </a:lnTo>
                    <a:lnTo>
                      <a:pt x="143" y="542"/>
                    </a:lnTo>
                    <a:lnTo>
                      <a:pt x="147" y="542"/>
                    </a:lnTo>
                    <a:lnTo>
                      <a:pt x="147" y="540"/>
                    </a:lnTo>
                    <a:lnTo>
                      <a:pt x="149" y="538"/>
                    </a:lnTo>
                    <a:lnTo>
                      <a:pt x="147" y="535"/>
                    </a:lnTo>
                    <a:lnTo>
                      <a:pt x="145" y="535"/>
                    </a:lnTo>
                    <a:lnTo>
                      <a:pt x="143" y="533"/>
                    </a:lnTo>
                    <a:lnTo>
                      <a:pt x="143" y="531"/>
                    </a:lnTo>
                    <a:lnTo>
                      <a:pt x="143" y="529"/>
                    </a:lnTo>
                    <a:lnTo>
                      <a:pt x="145" y="524"/>
                    </a:lnTo>
                    <a:lnTo>
                      <a:pt x="145" y="520"/>
                    </a:lnTo>
                    <a:lnTo>
                      <a:pt x="145" y="516"/>
                    </a:lnTo>
                    <a:lnTo>
                      <a:pt x="145" y="509"/>
                    </a:lnTo>
                    <a:lnTo>
                      <a:pt x="143" y="502"/>
                    </a:lnTo>
                    <a:lnTo>
                      <a:pt x="141" y="498"/>
                    </a:lnTo>
                    <a:lnTo>
                      <a:pt x="139" y="494"/>
                    </a:lnTo>
                    <a:lnTo>
                      <a:pt x="141" y="493"/>
                    </a:lnTo>
                    <a:lnTo>
                      <a:pt x="141" y="491"/>
                    </a:lnTo>
                    <a:lnTo>
                      <a:pt x="143" y="489"/>
                    </a:lnTo>
                    <a:lnTo>
                      <a:pt x="143" y="487"/>
                    </a:lnTo>
                    <a:lnTo>
                      <a:pt x="141" y="485"/>
                    </a:lnTo>
                    <a:lnTo>
                      <a:pt x="139" y="482"/>
                    </a:lnTo>
                    <a:lnTo>
                      <a:pt x="139" y="478"/>
                    </a:lnTo>
                    <a:lnTo>
                      <a:pt x="141" y="474"/>
                    </a:lnTo>
                    <a:lnTo>
                      <a:pt x="145" y="470"/>
                    </a:lnTo>
                    <a:lnTo>
                      <a:pt x="145" y="469"/>
                    </a:lnTo>
                    <a:lnTo>
                      <a:pt x="143" y="467"/>
                    </a:lnTo>
                    <a:lnTo>
                      <a:pt x="141" y="467"/>
                    </a:lnTo>
                    <a:lnTo>
                      <a:pt x="139" y="465"/>
                    </a:lnTo>
                    <a:lnTo>
                      <a:pt x="136" y="463"/>
                    </a:lnTo>
                    <a:lnTo>
                      <a:pt x="134" y="463"/>
                    </a:lnTo>
                    <a:lnTo>
                      <a:pt x="136" y="461"/>
                    </a:lnTo>
                    <a:lnTo>
                      <a:pt x="138" y="458"/>
                    </a:lnTo>
                    <a:lnTo>
                      <a:pt x="139" y="454"/>
                    </a:lnTo>
                    <a:lnTo>
                      <a:pt x="139" y="450"/>
                    </a:lnTo>
                    <a:lnTo>
                      <a:pt x="138" y="447"/>
                    </a:lnTo>
                    <a:lnTo>
                      <a:pt x="136" y="443"/>
                    </a:lnTo>
                    <a:lnTo>
                      <a:pt x="134" y="439"/>
                    </a:lnTo>
                    <a:lnTo>
                      <a:pt x="132" y="434"/>
                    </a:lnTo>
                    <a:lnTo>
                      <a:pt x="132" y="430"/>
                    </a:lnTo>
                    <a:lnTo>
                      <a:pt x="134" y="426"/>
                    </a:lnTo>
                    <a:lnTo>
                      <a:pt x="136" y="421"/>
                    </a:lnTo>
                    <a:lnTo>
                      <a:pt x="138" y="415"/>
                    </a:lnTo>
                    <a:lnTo>
                      <a:pt x="136" y="412"/>
                    </a:lnTo>
                    <a:lnTo>
                      <a:pt x="136" y="410"/>
                    </a:lnTo>
                    <a:lnTo>
                      <a:pt x="132" y="406"/>
                    </a:lnTo>
                    <a:lnTo>
                      <a:pt x="130" y="403"/>
                    </a:lnTo>
                    <a:lnTo>
                      <a:pt x="119" y="395"/>
                    </a:lnTo>
                    <a:lnTo>
                      <a:pt x="110" y="388"/>
                    </a:lnTo>
                    <a:lnTo>
                      <a:pt x="101" y="382"/>
                    </a:lnTo>
                    <a:lnTo>
                      <a:pt x="94" y="379"/>
                    </a:lnTo>
                    <a:lnTo>
                      <a:pt x="84" y="373"/>
                    </a:lnTo>
                    <a:lnTo>
                      <a:pt x="83" y="373"/>
                    </a:lnTo>
                    <a:lnTo>
                      <a:pt x="83" y="375"/>
                    </a:lnTo>
                    <a:lnTo>
                      <a:pt x="77" y="377"/>
                    </a:lnTo>
                    <a:lnTo>
                      <a:pt x="71" y="377"/>
                    </a:lnTo>
                    <a:lnTo>
                      <a:pt x="66" y="377"/>
                    </a:lnTo>
                    <a:lnTo>
                      <a:pt x="59" y="377"/>
                    </a:lnTo>
                    <a:lnTo>
                      <a:pt x="53" y="377"/>
                    </a:lnTo>
                    <a:lnTo>
                      <a:pt x="53" y="377"/>
                    </a:lnTo>
                    <a:lnTo>
                      <a:pt x="51" y="377"/>
                    </a:lnTo>
                    <a:lnTo>
                      <a:pt x="49" y="375"/>
                    </a:lnTo>
                    <a:lnTo>
                      <a:pt x="48" y="373"/>
                    </a:lnTo>
                    <a:lnTo>
                      <a:pt x="46" y="371"/>
                    </a:lnTo>
                    <a:lnTo>
                      <a:pt x="44" y="371"/>
                    </a:lnTo>
                    <a:lnTo>
                      <a:pt x="40" y="369"/>
                    </a:lnTo>
                    <a:lnTo>
                      <a:pt x="38" y="369"/>
                    </a:lnTo>
                    <a:lnTo>
                      <a:pt x="38" y="371"/>
                    </a:lnTo>
                    <a:lnTo>
                      <a:pt x="37" y="373"/>
                    </a:lnTo>
                    <a:lnTo>
                      <a:pt x="33" y="377"/>
                    </a:lnTo>
                    <a:lnTo>
                      <a:pt x="31" y="379"/>
                    </a:lnTo>
                    <a:lnTo>
                      <a:pt x="27" y="379"/>
                    </a:lnTo>
                    <a:lnTo>
                      <a:pt x="24" y="377"/>
                    </a:lnTo>
                    <a:lnTo>
                      <a:pt x="16" y="369"/>
                    </a:lnTo>
                    <a:lnTo>
                      <a:pt x="11" y="362"/>
                    </a:lnTo>
                    <a:lnTo>
                      <a:pt x="5" y="355"/>
                    </a:lnTo>
                    <a:lnTo>
                      <a:pt x="5" y="353"/>
                    </a:lnTo>
                    <a:lnTo>
                      <a:pt x="7" y="349"/>
                    </a:lnTo>
                    <a:lnTo>
                      <a:pt x="7" y="347"/>
                    </a:lnTo>
                    <a:lnTo>
                      <a:pt x="11" y="346"/>
                    </a:lnTo>
                    <a:lnTo>
                      <a:pt x="16" y="344"/>
                    </a:lnTo>
                    <a:lnTo>
                      <a:pt x="18" y="342"/>
                    </a:lnTo>
                    <a:lnTo>
                      <a:pt x="18" y="340"/>
                    </a:lnTo>
                    <a:lnTo>
                      <a:pt x="16" y="340"/>
                    </a:lnTo>
                    <a:lnTo>
                      <a:pt x="11" y="336"/>
                    </a:lnTo>
                    <a:lnTo>
                      <a:pt x="9" y="333"/>
                    </a:lnTo>
                    <a:lnTo>
                      <a:pt x="5" y="329"/>
                    </a:lnTo>
                    <a:lnTo>
                      <a:pt x="2" y="325"/>
                    </a:lnTo>
                    <a:lnTo>
                      <a:pt x="0" y="322"/>
                    </a:lnTo>
                    <a:lnTo>
                      <a:pt x="0" y="318"/>
                    </a:lnTo>
                    <a:lnTo>
                      <a:pt x="0" y="314"/>
                    </a:lnTo>
                    <a:lnTo>
                      <a:pt x="4" y="311"/>
                    </a:lnTo>
                    <a:lnTo>
                      <a:pt x="5" y="309"/>
                    </a:lnTo>
                    <a:lnTo>
                      <a:pt x="13" y="307"/>
                    </a:lnTo>
                    <a:lnTo>
                      <a:pt x="18" y="307"/>
                    </a:lnTo>
                    <a:lnTo>
                      <a:pt x="22" y="307"/>
                    </a:lnTo>
                    <a:lnTo>
                      <a:pt x="26" y="307"/>
                    </a:lnTo>
                    <a:lnTo>
                      <a:pt x="29" y="305"/>
                    </a:lnTo>
                    <a:lnTo>
                      <a:pt x="38" y="303"/>
                    </a:lnTo>
                    <a:lnTo>
                      <a:pt x="48" y="303"/>
                    </a:lnTo>
                    <a:lnTo>
                      <a:pt x="57" y="305"/>
                    </a:lnTo>
                    <a:lnTo>
                      <a:pt x="59" y="305"/>
                    </a:lnTo>
                    <a:lnTo>
                      <a:pt x="62" y="305"/>
                    </a:lnTo>
                    <a:lnTo>
                      <a:pt x="64" y="303"/>
                    </a:lnTo>
                    <a:lnTo>
                      <a:pt x="64" y="301"/>
                    </a:lnTo>
                    <a:lnTo>
                      <a:pt x="64" y="300"/>
                    </a:lnTo>
                    <a:lnTo>
                      <a:pt x="62" y="298"/>
                    </a:lnTo>
                    <a:lnTo>
                      <a:pt x="60" y="298"/>
                    </a:lnTo>
                    <a:lnTo>
                      <a:pt x="59" y="296"/>
                    </a:lnTo>
                    <a:lnTo>
                      <a:pt x="55" y="298"/>
                    </a:lnTo>
                    <a:lnTo>
                      <a:pt x="49" y="298"/>
                    </a:lnTo>
                    <a:lnTo>
                      <a:pt x="46" y="296"/>
                    </a:lnTo>
                    <a:lnTo>
                      <a:pt x="42" y="296"/>
                    </a:lnTo>
                    <a:lnTo>
                      <a:pt x="38" y="298"/>
                    </a:lnTo>
                    <a:lnTo>
                      <a:pt x="35" y="298"/>
                    </a:lnTo>
                    <a:lnTo>
                      <a:pt x="31" y="298"/>
                    </a:lnTo>
                    <a:lnTo>
                      <a:pt x="26" y="296"/>
                    </a:lnTo>
                    <a:lnTo>
                      <a:pt x="24" y="292"/>
                    </a:lnTo>
                    <a:lnTo>
                      <a:pt x="20" y="287"/>
                    </a:lnTo>
                    <a:lnTo>
                      <a:pt x="18" y="279"/>
                    </a:lnTo>
                    <a:lnTo>
                      <a:pt x="18" y="279"/>
                    </a:lnTo>
                    <a:lnTo>
                      <a:pt x="18" y="281"/>
                    </a:lnTo>
                    <a:lnTo>
                      <a:pt x="20" y="279"/>
                    </a:lnTo>
                    <a:lnTo>
                      <a:pt x="20" y="279"/>
                    </a:lnTo>
                    <a:lnTo>
                      <a:pt x="22" y="279"/>
                    </a:lnTo>
                    <a:lnTo>
                      <a:pt x="22" y="278"/>
                    </a:lnTo>
                    <a:lnTo>
                      <a:pt x="20" y="279"/>
                    </a:lnTo>
                    <a:lnTo>
                      <a:pt x="18" y="279"/>
                    </a:lnTo>
                    <a:lnTo>
                      <a:pt x="15" y="276"/>
                    </a:lnTo>
                    <a:lnTo>
                      <a:pt x="11" y="270"/>
                    </a:lnTo>
                    <a:lnTo>
                      <a:pt x="9" y="265"/>
                    </a:lnTo>
                    <a:lnTo>
                      <a:pt x="5" y="259"/>
                    </a:lnTo>
                    <a:lnTo>
                      <a:pt x="4" y="256"/>
                    </a:lnTo>
                    <a:lnTo>
                      <a:pt x="4" y="250"/>
                    </a:lnTo>
                    <a:lnTo>
                      <a:pt x="5" y="246"/>
                    </a:lnTo>
                    <a:lnTo>
                      <a:pt x="9" y="241"/>
                    </a:lnTo>
                    <a:lnTo>
                      <a:pt x="13" y="235"/>
                    </a:lnTo>
                    <a:lnTo>
                      <a:pt x="18" y="233"/>
                    </a:lnTo>
                    <a:lnTo>
                      <a:pt x="24" y="232"/>
                    </a:lnTo>
                    <a:lnTo>
                      <a:pt x="53" y="226"/>
                    </a:lnTo>
                    <a:lnTo>
                      <a:pt x="62" y="224"/>
                    </a:lnTo>
                    <a:lnTo>
                      <a:pt x="68" y="221"/>
                    </a:lnTo>
                    <a:lnTo>
                      <a:pt x="73" y="217"/>
                    </a:lnTo>
                    <a:lnTo>
                      <a:pt x="79" y="217"/>
                    </a:lnTo>
                    <a:lnTo>
                      <a:pt x="86" y="217"/>
                    </a:lnTo>
                    <a:lnTo>
                      <a:pt x="94" y="217"/>
                    </a:lnTo>
                    <a:lnTo>
                      <a:pt x="101" y="217"/>
                    </a:lnTo>
                    <a:lnTo>
                      <a:pt x="108" y="221"/>
                    </a:lnTo>
                    <a:lnTo>
                      <a:pt x="110" y="221"/>
                    </a:lnTo>
                    <a:lnTo>
                      <a:pt x="114" y="221"/>
                    </a:lnTo>
                    <a:lnTo>
                      <a:pt x="116" y="219"/>
                    </a:lnTo>
                    <a:lnTo>
                      <a:pt x="128" y="204"/>
                    </a:lnTo>
                    <a:lnTo>
                      <a:pt x="132" y="200"/>
                    </a:lnTo>
                    <a:lnTo>
                      <a:pt x="134" y="195"/>
                    </a:lnTo>
                    <a:lnTo>
                      <a:pt x="134" y="191"/>
                    </a:lnTo>
                    <a:lnTo>
                      <a:pt x="138" y="189"/>
                    </a:lnTo>
                    <a:lnTo>
                      <a:pt x="139" y="188"/>
                    </a:lnTo>
                    <a:lnTo>
                      <a:pt x="141" y="184"/>
                    </a:lnTo>
                    <a:lnTo>
                      <a:pt x="141" y="182"/>
                    </a:lnTo>
                    <a:lnTo>
                      <a:pt x="139" y="178"/>
                    </a:lnTo>
                    <a:lnTo>
                      <a:pt x="139" y="178"/>
                    </a:lnTo>
                    <a:lnTo>
                      <a:pt x="141" y="177"/>
                    </a:lnTo>
                    <a:lnTo>
                      <a:pt x="139" y="177"/>
                    </a:lnTo>
                    <a:lnTo>
                      <a:pt x="139" y="178"/>
                    </a:lnTo>
                    <a:lnTo>
                      <a:pt x="123" y="173"/>
                    </a:lnTo>
                    <a:lnTo>
                      <a:pt x="119" y="171"/>
                    </a:lnTo>
                    <a:lnTo>
                      <a:pt x="117" y="167"/>
                    </a:lnTo>
                    <a:lnTo>
                      <a:pt x="117" y="164"/>
                    </a:lnTo>
                    <a:lnTo>
                      <a:pt x="119" y="160"/>
                    </a:lnTo>
                    <a:lnTo>
                      <a:pt x="123" y="154"/>
                    </a:lnTo>
                    <a:lnTo>
                      <a:pt x="127" y="149"/>
                    </a:lnTo>
                    <a:lnTo>
                      <a:pt x="130" y="145"/>
                    </a:lnTo>
                    <a:lnTo>
                      <a:pt x="136" y="140"/>
                    </a:lnTo>
                    <a:lnTo>
                      <a:pt x="138" y="138"/>
                    </a:lnTo>
                    <a:lnTo>
                      <a:pt x="139" y="136"/>
                    </a:lnTo>
                    <a:lnTo>
                      <a:pt x="145" y="136"/>
                    </a:lnTo>
                    <a:lnTo>
                      <a:pt x="150" y="132"/>
                    </a:lnTo>
                    <a:lnTo>
                      <a:pt x="156" y="131"/>
                    </a:lnTo>
                    <a:lnTo>
                      <a:pt x="160" y="127"/>
                    </a:lnTo>
                    <a:lnTo>
                      <a:pt x="163" y="121"/>
                    </a:lnTo>
                    <a:lnTo>
                      <a:pt x="169" y="120"/>
                    </a:lnTo>
                    <a:lnTo>
                      <a:pt x="172" y="118"/>
                    </a:lnTo>
                    <a:lnTo>
                      <a:pt x="178" y="116"/>
                    </a:lnTo>
                    <a:lnTo>
                      <a:pt x="185" y="116"/>
                    </a:lnTo>
                    <a:lnTo>
                      <a:pt x="189" y="116"/>
                    </a:lnTo>
                    <a:lnTo>
                      <a:pt x="195" y="120"/>
                    </a:lnTo>
                    <a:lnTo>
                      <a:pt x="198" y="121"/>
                    </a:lnTo>
                    <a:lnTo>
                      <a:pt x="200" y="121"/>
                    </a:lnTo>
                    <a:lnTo>
                      <a:pt x="202" y="120"/>
                    </a:lnTo>
                    <a:lnTo>
                      <a:pt x="206" y="116"/>
                    </a:lnTo>
                    <a:lnTo>
                      <a:pt x="209" y="112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5" y="101"/>
                    </a:lnTo>
                    <a:lnTo>
                      <a:pt x="217" y="98"/>
                    </a:lnTo>
                    <a:lnTo>
                      <a:pt x="217" y="92"/>
                    </a:lnTo>
                    <a:lnTo>
                      <a:pt x="217" y="86"/>
                    </a:lnTo>
                    <a:lnTo>
                      <a:pt x="218" y="83"/>
                    </a:lnTo>
                    <a:lnTo>
                      <a:pt x="222" y="79"/>
                    </a:lnTo>
                    <a:lnTo>
                      <a:pt x="224" y="77"/>
                    </a:lnTo>
                    <a:lnTo>
                      <a:pt x="228" y="75"/>
                    </a:lnTo>
                    <a:lnTo>
                      <a:pt x="231" y="75"/>
                    </a:lnTo>
                    <a:lnTo>
                      <a:pt x="235" y="75"/>
                    </a:lnTo>
                    <a:lnTo>
                      <a:pt x="237" y="77"/>
                    </a:lnTo>
                    <a:lnTo>
                      <a:pt x="239" y="81"/>
                    </a:lnTo>
                    <a:lnTo>
                      <a:pt x="240" y="83"/>
                    </a:lnTo>
                    <a:lnTo>
                      <a:pt x="242" y="83"/>
                    </a:lnTo>
                    <a:lnTo>
                      <a:pt x="242" y="83"/>
                    </a:lnTo>
                    <a:lnTo>
                      <a:pt x="244" y="83"/>
                    </a:lnTo>
                    <a:lnTo>
                      <a:pt x="244" y="83"/>
                    </a:lnTo>
                    <a:lnTo>
                      <a:pt x="244" y="75"/>
                    </a:lnTo>
                    <a:lnTo>
                      <a:pt x="244" y="72"/>
                    </a:lnTo>
                    <a:lnTo>
                      <a:pt x="248" y="68"/>
                    </a:lnTo>
                    <a:lnTo>
                      <a:pt x="250" y="68"/>
                    </a:lnTo>
                    <a:lnTo>
                      <a:pt x="281" y="64"/>
                    </a:lnTo>
                    <a:lnTo>
                      <a:pt x="288" y="64"/>
                    </a:lnTo>
                    <a:lnTo>
                      <a:pt x="296" y="63"/>
                    </a:lnTo>
                    <a:lnTo>
                      <a:pt x="303" y="59"/>
                    </a:lnTo>
                    <a:lnTo>
                      <a:pt x="308" y="59"/>
                    </a:lnTo>
                    <a:lnTo>
                      <a:pt x="314" y="57"/>
                    </a:lnTo>
                    <a:lnTo>
                      <a:pt x="316" y="57"/>
                    </a:lnTo>
                    <a:lnTo>
                      <a:pt x="319" y="59"/>
                    </a:lnTo>
                    <a:lnTo>
                      <a:pt x="321" y="63"/>
                    </a:lnTo>
                    <a:lnTo>
                      <a:pt x="321" y="66"/>
                    </a:lnTo>
                    <a:lnTo>
                      <a:pt x="321" y="72"/>
                    </a:lnTo>
                    <a:lnTo>
                      <a:pt x="319" y="77"/>
                    </a:lnTo>
                    <a:lnTo>
                      <a:pt x="318" y="85"/>
                    </a:lnTo>
                    <a:lnTo>
                      <a:pt x="314" y="92"/>
                    </a:lnTo>
                    <a:lnTo>
                      <a:pt x="314" y="96"/>
                    </a:lnTo>
                    <a:lnTo>
                      <a:pt x="316" y="99"/>
                    </a:lnTo>
                    <a:lnTo>
                      <a:pt x="316" y="99"/>
                    </a:lnTo>
                    <a:lnTo>
                      <a:pt x="310" y="103"/>
                    </a:lnTo>
                    <a:lnTo>
                      <a:pt x="305" y="109"/>
                    </a:lnTo>
                    <a:lnTo>
                      <a:pt x="305" y="110"/>
                    </a:lnTo>
                    <a:lnTo>
                      <a:pt x="305" y="112"/>
                    </a:lnTo>
                    <a:lnTo>
                      <a:pt x="305" y="112"/>
                    </a:lnTo>
                    <a:lnTo>
                      <a:pt x="305" y="110"/>
                    </a:lnTo>
                    <a:lnTo>
                      <a:pt x="307" y="109"/>
                    </a:lnTo>
                    <a:lnTo>
                      <a:pt x="312" y="105"/>
                    </a:lnTo>
                    <a:lnTo>
                      <a:pt x="316" y="101"/>
                    </a:lnTo>
                    <a:lnTo>
                      <a:pt x="316" y="99"/>
                    </a:lnTo>
                    <a:lnTo>
                      <a:pt x="318" y="98"/>
                    </a:lnTo>
                    <a:lnTo>
                      <a:pt x="319" y="96"/>
                    </a:lnTo>
                    <a:lnTo>
                      <a:pt x="323" y="92"/>
                    </a:lnTo>
                    <a:lnTo>
                      <a:pt x="323" y="90"/>
                    </a:lnTo>
                    <a:lnTo>
                      <a:pt x="325" y="86"/>
                    </a:lnTo>
                    <a:lnTo>
                      <a:pt x="325" y="83"/>
                    </a:lnTo>
                    <a:lnTo>
                      <a:pt x="325" y="79"/>
                    </a:lnTo>
                    <a:lnTo>
                      <a:pt x="325" y="75"/>
                    </a:lnTo>
                    <a:lnTo>
                      <a:pt x="325" y="72"/>
                    </a:lnTo>
                    <a:lnTo>
                      <a:pt x="327" y="68"/>
                    </a:lnTo>
                    <a:lnTo>
                      <a:pt x="329" y="66"/>
                    </a:lnTo>
                    <a:lnTo>
                      <a:pt x="330" y="66"/>
                    </a:lnTo>
                    <a:lnTo>
                      <a:pt x="332" y="66"/>
                    </a:lnTo>
                    <a:lnTo>
                      <a:pt x="332" y="68"/>
                    </a:lnTo>
                    <a:lnTo>
                      <a:pt x="334" y="72"/>
                    </a:lnTo>
                    <a:lnTo>
                      <a:pt x="334" y="74"/>
                    </a:lnTo>
                    <a:lnTo>
                      <a:pt x="334" y="81"/>
                    </a:lnTo>
                    <a:lnTo>
                      <a:pt x="334" y="88"/>
                    </a:lnTo>
                    <a:lnTo>
                      <a:pt x="336" y="96"/>
                    </a:lnTo>
                    <a:lnTo>
                      <a:pt x="336" y="99"/>
                    </a:lnTo>
                    <a:lnTo>
                      <a:pt x="334" y="101"/>
                    </a:lnTo>
                    <a:lnTo>
                      <a:pt x="332" y="103"/>
                    </a:lnTo>
                    <a:lnTo>
                      <a:pt x="332" y="107"/>
                    </a:lnTo>
                    <a:lnTo>
                      <a:pt x="334" y="109"/>
                    </a:lnTo>
                    <a:lnTo>
                      <a:pt x="336" y="110"/>
                    </a:lnTo>
                    <a:lnTo>
                      <a:pt x="338" y="110"/>
                    </a:lnTo>
                    <a:lnTo>
                      <a:pt x="340" y="109"/>
                    </a:lnTo>
                    <a:lnTo>
                      <a:pt x="341" y="107"/>
                    </a:lnTo>
                    <a:lnTo>
                      <a:pt x="341" y="107"/>
                    </a:lnTo>
                    <a:lnTo>
                      <a:pt x="343" y="107"/>
                    </a:lnTo>
                    <a:lnTo>
                      <a:pt x="345" y="109"/>
                    </a:lnTo>
                    <a:lnTo>
                      <a:pt x="349" y="109"/>
                    </a:lnTo>
                    <a:lnTo>
                      <a:pt x="351" y="109"/>
                    </a:lnTo>
                    <a:lnTo>
                      <a:pt x="352" y="107"/>
                    </a:lnTo>
                    <a:lnTo>
                      <a:pt x="354" y="103"/>
                    </a:lnTo>
                    <a:lnTo>
                      <a:pt x="356" y="99"/>
                    </a:lnTo>
                    <a:lnTo>
                      <a:pt x="356" y="96"/>
                    </a:lnTo>
                    <a:lnTo>
                      <a:pt x="356" y="86"/>
                    </a:lnTo>
                    <a:lnTo>
                      <a:pt x="356" y="77"/>
                    </a:lnTo>
                    <a:lnTo>
                      <a:pt x="358" y="68"/>
                    </a:lnTo>
                    <a:lnTo>
                      <a:pt x="360" y="64"/>
                    </a:lnTo>
                    <a:lnTo>
                      <a:pt x="362" y="63"/>
                    </a:lnTo>
                    <a:lnTo>
                      <a:pt x="365" y="61"/>
                    </a:lnTo>
                    <a:lnTo>
                      <a:pt x="369" y="63"/>
                    </a:lnTo>
                    <a:lnTo>
                      <a:pt x="374" y="66"/>
                    </a:lnTo>
                    <a:lnTo>
                      <a:pt x="378" y="72"/>
                    </a:lnTo>
                    <a:lnTo>
                      <a:pt x="384" y="81"/>
                    </a:lnTo>
                    <a:lnTo>
                      <a:pt x="387" y="92"/>
                    </a:lnTo>
                    <a:lnTo>
                      <a:pt x="389" y="96"/>
                    </a:lnTo>
                    <a:lnTo>
                      <a:pt x="391" y="99"/>
                    </a:lnTo>
                    <a:lnTo>
                      <a:pt x="395" y="101"/>
                    </a:lnTo>
                    <a:lnTo>
                      <a:pt x="398" y="103"/>
                    </a:lnTo>
                    <a:lnTo>
                      <a:pt x="397" y="107"/>
                    </a:lnTo>
                    <a:lnTo>
                      <a:pt x="395" y="110"/>
                    </a:lnTo>
                    <a:lnTo>
                      <a:pt x="393" y="112"/>
                    </a:lnTo>
                    <a:lnTo>
                      <a:pt x="393" y="112"/>
                    </a:lnTo>
                    <a:lnTo>
                      <a:pt x="397" y="114"/>
                    </a:lnTo>
                    <a:lnTo>
                      <a:pt x="400" y="118"/>
                    </a:lnTo>
                    <a:lnTo>
                      <a:pt x="400" y="120"/>
                    </a:lnTo>
                    <a:lnTo>
                      <a:pt x="402" y="123"/>
                    </a:lnTo>
                    <a:lnTo>
                      <a:pt x="404" y="125"/>
                    </a:lnTo>
                    <a:lnTo>
                      <a:pt x="408" y="125"/>
                    </a:lnTo>
                    <a:lnTo>
                      <a:pt x="409" y="125"/>
                    </a:lnTo>
                    <a:lnTo>
                      <a:pt x="411" y="125"/>
                    </a:lnTo>
                    <a:lnTo>
                      <a:pt x="413" y="123"/>
                    </a:lnTo>
                    <a:lnTo>
                      <a:pt x="413" y="121"/>
                    </a:lnTo>
                    <a:lnTo>
                      <a:pt x="409" y="107"/>
                    </a:lnTo>
                    <a:lnTo>
                      <a:pt x="406" y="90"/>
                    </a:lnTo>
                    <a:lnTo>
                      <a:pt x="404" y="79"/>
                    </a:lnTo>
                    <a:lnTo>
                      <a:pt x="400" y="66"/>
                    </a:lnTo>
                    <a:lnTo>
                      <a:pt x="400" y="63"/>
                    </a:lnTo>
                    <a:lnTo>
                      <a:pt x="402" y="61"/>
                    </a:lnTo>
                    <a:lnTo>
                      <a:pt x="402" y="59"/>
                    </a:lnTo>
                    <a:lnTo>
                      <a:pt x="404" y="57"/>
                    </a:lnTo>
                    <a:lnTo>
                      <a:pt x="406" y="55"/>
                    </a:lnTo>
                    <a:lnTo>
                      <a:pt x="411" y="57"/>
                    </a:lnTo>
                    <a:lnTo>
                      <a:pt x="417" y="59"/>
                    </a:lnTo>
                    <a:lnTo>
                      <a:pt x="420" y="61"/>
                    </a:lnTo>
                    <a:lnTo>
                      <a:pt x="422" y="61"/>
                    </a:lnTo>
                    <a:lnTo>
                      <a:pt x="424" y="61"/>
                    </a:lnTo>
                    <a:lnTo>
                      <a:pt x="428" y="57"/>
                    </a:lnTo>
                    <a:lnTo>
                      <a:pt x="431" y="53"/>
                    </a:lnTo>
                    <a:lnTo>
                      <a:pt x="433" y="52"/>
                    </a:lnTo>
                    <a:lnTo>
                      <a:pt x="435" y="46"/>
                    </a:lnTo>
                    <a:lnTo>
                      <a:pt x="437" y="31"/>
                    </a:lnTo>
                    <a:lnTo>
                      <a:pt x="437" y="30"/>
                    </a:lnTo>
                    <a:lnTo>
                      <a:pt x="439" y="28"/>
                    </a:lnTo>
                    <a:lnTo>
                      <a:pt x="441" y="28"/>
                    </a:lnTo>
                    <a:lnTo>
                      <a:pt x="444" y="26"/>
                    </a:lnTo>
                    <a:lnTo>
                      <a:pt x="450" y="24"/>
                    </a:lnTo>
                    <a:lnTo>
                      <a:pt x="453" y="22"/>
                    </a:lnTo>
                    <a:lnTo>
                      <a:pt x="457" y="20"/>
                    </a:lnTo>
                    <a:lnTo>
                      <a:pt x="461" y="20"/>
                    </a:lnTo>
                    <a:lnTo>
                      <a:pt x="464" y="22"/>
                    </a:lnTo>
                    <a:lnTo>
                      <a:pt x="474" y="28"/>
                    </a:lnTo>
                    <a:lnTo>
                      <a:pt x="483" y="31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8" y="30"/>
                    </a:lnTo>
                    <a:lnTo>
                      <a:pt x="488" y="28"/>
                    </a:lnTo>
                    <a:lnTo>
                      <a:pt x="487" y="20"/>
                    </a:lnTo>
                    <a:lnTo>
                      <a:pt x="487" y="20"/>
                    </a:lnTo>
                    <a:lnTo>
                      <a:pt x="487" y="18"/>
                    </a:lnTo>
                    <a:lnTo>
                      <a:pt x="488" y="17"/>
                    </a:lnTo>
                    <a:lnTo>
                      <a:pt x="490" y="18"/>
                    </a:lnTo>
                    <a:lnTo>
                      <a:pt x="494" y="20"/>
                    </a:lnTo>
                    <a:lnTo>
                      <a:pt x="499" y="22"/>
                    </a:lnTo>
                    <a:lnTo>
                      <a:pt x="505" y="24"/>
                    </a:lnTo>
                    <a:lnTo>
                      <a:pt x="503" y="24"/>
                    </a:lnTo>
                    <a:lnTo>
                      <a:pt x="505" y="24"/>
                    </a:lnTo>
                    <a:lnTo>
                      <a:pt x="505" y="24"/>
                    </a:lnTo>
                    <a:lnTo>
                      <a:pt x="505" y="24"/>
                    </a:lnTo>
                    <a:lnTo>
                      <a:pt x="505" y="18"/>
                    </a:lnTo>
                    <a:lnTo>
                      <a:pt x="505" y="20"/>
                    </a:lnTo>
                    <a:lnTo>
                      <a:pt x="503" y="18"/>
                    </a:lnTo>
                    <a:lnTo>
                      <a:pt x="505" y="18"/>
                    </a:lnTo>
                    <a:lnTo>
                      <a:pt x="505" y="18"/>
                    </a:lnTo>
                    <a:lnTo>
                      <a:pt x="509" y="13"/>
                    </a:lnTo>
                    <a:lnTo>
                      <a:pt x="512" y="9"/>
                    </a:lnTo>
                    <a:lnTo>
                      <a:pt x="514" y="6"/>
                    </a:lnTo>
                    <a:lnTo>
                      <a:pt x="520" y="4"/>
                    </a:lnTo>
                    <a:lnTo>
                      <a:pt x="525" y="4"/>
                    </a:lnTo>
                    <a:lnTo>
                      <a:pt x="531" y="2"/>
                    </a:lnTo>
                    <a:lnTo>
                      <a:pt x="5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21"/>
              <p:cNvSpPr>
                <a:spLocks noChangeArrowheads="1"/>
              </p:cNvSpPr>
              <p:nvPr/>
            </p:nvSpPr>
            <p:spPr bwMode="auto">
              <a:xfrm>
                <a:off x="2883" y="998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22"/>
              <p:cNvSpPr>
                <a:spLocks noChangeArrowheads="1"/>
              </p:cNvSpPr>
              <p:nvPr/>
            </p:nvSpPr>
            <p:spPr bwMode="auto">
              <a:xfrm>
                <a:off x="3388" y="86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23"/>
              <p:cNvSpPr>
                <a:spLocks noChangeArrowheads="1"/>
              </p:cNvSpPr>
              <p:nvPr/>
            </p:nvSpPr>
            <p:spPr bwMode="auto">
              <a:xfrm>
                <a:off x="5744" y="326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Freeform 24"/>
              <p:cNvSpPr>
                <a:spLocks/>
              </p:cNvSpPr>
              <p:nvPr/>
            </p:nvSpPr>
            <p:spPr bwMode="auto">
              <a:xfrm>
                <a:off x="5735" y="2953"/>
                <a:ext cx="746" cy="658"/>
              </a:xfrm>
              <a:custGeom>
                <a:avLst/>
                <a:gdLst>
                  <a:gd name="T0" fmla="*/ 595 w 746"/>
                  <a:gd name="T1" fmla="*/ 48 h 658"/>
                  <a:gd name="T2" fmla="*/ 612 w 746"/>
                  <a:gd name="T3" fmla="*/ 68 h 658"/>
                  <a:gd name="T4" fmla="*/ 624 w 746"/>
                  <a:gd name="T5" fmla="*/ 117 h 658"/>
                  <a:gd name="T6" fmla="*/ 637 w 746"/>
                  <a:gd name="T7" fmla="*/ 169 h 658"/>
                  <a:gd name="T8" fmla="*/ 681 w 746"/>
                  <a:gd name="T9" fmla="*/ 215 h 658"/>
                  <a:gd name="T10" fmla="*/ 703 w 746"/>
                  <a:gd name="T11" fmla="*/ 244 h 658"/>
                  <a:gd name="T12" fmla="*/ 714 w 746"/>
                  <a:gd name="T13" fmla="*/ 275 h 658"/>
                  <a:gd name="T14" fmla="*/ 735 w 746"/>
                  <a:gd name="T15" fmla="*/ 305 h 658"/>
                  <a:gd name="T16" fmla="*/ 746 w 746"/>
                  <a:gd name="T17" fmla="*/ 307 h 658"/>
                  <a:gd name="T18" fmla="*/ 738 w 746"/>
                  <a:gd name="T19" fmla="*/ 376 h 658"/>
                  <a:gd name="T20" fmla="*/ 716 w 746"/>
                  <a:gd name="T21" fmla="*/ 452 h 658"/>
                  <a:gd name="T22" fmla="*/ 692 w 746"/>
                  <a:gd name="T23" fmla="*/ 490 h 658"/>
                  <a:gd name="T24" fmla="*/ 634 w 746"/>
                  <a:gd name="T25" fmla="*/ 577 h 658"/>
                  <a:gd name="T26" fmla="*/ 615 w 746"/>
                  <a:gd name="T27" fmla="*/ 625 h 658"/>
                  <a:gd name="T28" fmla="*/ 551 w 746"/>
                  <a:gd name="T29" fmla="*/ 650 h 658"/>
                  <a:gd name="T30" fmla="*/ 523 w 746"/>
                  <a:gd name="T31" fmla="*/ 636 h 658"/>
                  <a:gd name="T32" fmla="*/ 520 w 746"/>
                  <a:gd name="T33" fmla="*/ 628 h 658"/>
                  <a:gd name="T34" fmla="*/ 483 w 746"/>
                  <a:gd name="T35" fmla="*/ 641 h 658"/>
                  <a:gd name="T36" fmla="*/ 441 w 746"/>
                  <a:gd name="T37" fmla="*/ 610 h 658"/>
                  <a:gd name="T38" fmla="*/ 432 w 746"/>
                  <a:gd name="T39" fmla="*/ 553 h 658"/>
                  <a:gd name="T40" fmla="*/ 419 w 746"/>
                  <a:gd name="T41" fmla="*/ 547 h 658"/>
                  <a:gd name="T42" fmla="*/ 417 w 746"/>
                  <a:gd name="T43" fmla="*/ 531 h 658"/>
                  <a:gd name="T44" fmla="*/ 395 w 746"/>
                  <a:gd name="T45" fmla="*/ 536 h 658"/>
                  <a:gd name="T46" fmla="*/ 421 w 746"/>
                  <a:gd name="T47" fmla="*/ 498 h 658"/>
                  <a:gd name="T48" fmla="*/ 413 w 746"/>
                  <a:gd name="T49" fmla="*/ 494 h 658"/>
                  <a:gd name="T50" fmla="*/ 377 w 746"/>
                  <a:gd name="T51" fmla="*/ 529 h 658"/>
                  <a:gd name="T52" fmla="*/ 366 w 746"/>
                  <a:gd name="T53" fmla="*/ 490 h 658"/>
                  <a:gd name="T54" fmla="*/ 344 w 746"/>
                  <a:gd name="T55" fmla="*/ 461 h 658"/>
                  <a:gd name="T56" fmla="*/ 270 w 746"/>
                  <a:gd name="T57" fmla="*/ 446 h 658"/>
                  <a:gd name="T58" fmla="*/ 175 w 746"/>
                  <a:gd name="T59" fmla="*/ 478 h 658"/>
                  <a:gd name="T60" fmla="*/ 92 w 746"/>
                  <a:gd name="T61" fmla="*/ 494 h 658"/>
                  <a:gd name="T62" fmla="*/ 31 w 746"/>
                  <a:gd name="T63" fmla="*/ 516 h 658"/>
                  <a:gd name="T64" fmla="*/ 0 w 746"/>
                  <a:gd name="T65" fmla="*/ 487 h 658"/>
                  <a:gd name="T66" fmla="*/ 22 w 746"/>
                  <a:gd name="T67" fmla="*/ 437 h 658"/>
                  <a:gd name="T68" fmla="*/ 9 w 746"/>
                  <a:gd name="T69" fmla="*/ 345 h 658"/>
                  <a:gd name="T70" fmla="*/ 6 w 746"/>
                  <a:gd name="T71" fmla="*/ 323 h 658"/>
                  <a:gd name="T72" fmla="*/ 9 w 746"/>
                  <a:gd name="T73" fmla="*/ 283 h 658"/>
                  <a:gd name="T74" fmla="*/ 18 w 746"/>
                  <a:gd name="T75" fmla="*/ 235 h 658"/>
                  <a:gd name="T76" fmla="*/ 30 w 746"/>
                  <a:gd name="T77" fmla="*/ 224 h 658"/>
                  <a:gd name="T78" fmla="*/ 66 w 746"/>
                  <a:gd name="T79" fmla="*/ 200 h 658"/>
                  <a:gd name="T80" fmla="*/ 116 w 746"/>
                  <a:gd name="T81" fmla="*/ 185 h 658"/>
                  <a:gd name="T82" fmla="*/ 171 w 746"/>
                  <a:gd name="T83" fmla="*/ 160 h 658"/>
                  <a:gd name="T84" fmla="*/ 198 w 746"/>
                  <a:gd name="T85" fmla="*/ 114 h 658"/>
                  <a:gd name="T86" fmla="*/ 215 w 746"/>
                  <a:gd name="T87" fmla="*/ 123 h 658"/>
                  <a:gd name="T88" fmla="*/ 230 w 746"/>
                  <a:gd name="T89" fmla="*/ 101 h 658"/>
                  <a:gd name="T90" fmla="*/ 246 w 746"/>
                  <a:gd name="T91" fmla="*/ 79 h 658"/>
                  <a:gd name="T92" fmla="*/ 274 w 746"/>
                  <a:gd name="T93" fmla="*/ 60 h 658"/>
                  <a:gd name="T94" fmla="*/ 305 w 746"/>
                  <a:gd name="T95" fmla="*/ 77 h 658"/>
                  <a:gd name="T96" fmla="*/ 327 w 746"/>
                  <a:gd name="T97" fmla="*/ 73 h 658"/>
                  <a:gd name="T98" fmla="*/ 362 w 746"/>
                  <a:gd name="T99" fmla="*/ 26 h 658"/>
                  <a:gd name="T100" fmla="*/ 388 w 746"/>
                  <a:gd name="T101" fmla="*/ 15 h 658"/>
                  <a:gd name="T102" fmla="*/ 402 w 746"/>
                  <a:gd name="T103" fmla="*/ 11 h 658"/>
                  <a:gd name="T104" fmla="*/ 450 w 746"/>
                  <a:gd name="T105" fmla="*/ 20 h 658"/>
                  <a:gd name="T106" fmla="*/ 472 w 746"/>
                  <a:gd name="T107" fmla="*/ 26 h 658"/>
                  <a:gd name="T108" fmla="*/ 452 w 746"/>
                  <a:gd name="T109" fmla="*/ 53 h 658"/>
                  <a:gd name="T110" fmla="*/ 452 w 746"/>
                  <a:gd name="T111" fmla="*/ 88 h 658"/>
                  <a:gd name="T112" fmla="*/ 494 w 746"/>
                  <a:gd name="T113" fmla="*/ 119 h 658"/>
                  <a:gd name="T114" fmla="*/ 533 w 746"/>
                  <a:gd name="T115" fmla="*/ 136 h 658"/>
                  <a:gd name="T116" fmla="*/ 555 w 746"/>
                  <a:gd name="T117" fmla="*/ 59 h 658"/>
                  <a:gd name="T118" fmla="*/ 573 w 746"/>
                  <a:gd name="T119" fmla="*/ 2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6" h="658">
                    <a:moveTo>
                      <a:pt x="577" y="0"/>
                    </a:moveTo>
                    <a:lnTo>
                      <a:pt x="579" y="2"/>
                    </a:lnTo>
                    <a:lnTo>
                      <a:pt x="580" y="3"/>
                    </a:lnTo>
                    <a:lnTo>
                      <a:pt x="582" y="3"/>
                    </a:lnTo>
                    <a:lnTo>
                      <a:pt x="586" y="18"/>
                    </a:lnTo>
                    <a:lnTo>
                      <a:pt x="591" y="35"/>
                    </a:lnTo>
                    <a:lnTo>
                      <a:pt x="593" y="40"/>
                    </a:lnTo>
                    <a:lnTo>
                      <a:pt x="595" y="48"/>
                    </a:lnTo>
                    <a:lnTo>
                      <a:pt x="595" y="57"/>
                    </a:lnTo>
                    <a:lnTo>
                      <a:pt x="595" y="59"/>
                    </a:lnTo>
                    <a:lnTo>
                      <a:pt x="597" y="62"/>
                    </a:lnTo>
                    <a:lnTo>
                      <a:pt x="597" y="64"/>
                    </a:lnTo>
                    <a:lnTo>
                      <a:pt x="601" y="66"/>
                    </a:lnTo>
                    <a:lnTo>
                      <a:pt x="602" y="66"/>
                    </a:lnTo>
                    <a:lnTo>
                      <a:pt x="608" y="66"/>
                    </a:lnTo>
                    <a:lnTo>
                      <a:pt x="612" y="68"/>
                    </a:lnTo>
                    <a:lnTo>
                      <a:pt x="615" y="71"/>
                    </a:lnTo>
                    <a:lnTo>
                      <a:pt x="619" y="75"/>
                    </a:lnTo>
                    <a:lnTo>
                      <a:pt x="623" y="83"/>
                    </a:lnTo>
                    <a:lnTo>
                      <a:pt x="623" y="88"/>
                    </a:lnTo>
                    <a:lnTo>
                      <a:pt x="623" y="97"/>
                    </a:lnTo>
                    <a:lnTo>
                      <a:pt x="623" y="105"/>
                    </a:lnTo>
                    <a:lnTo>
                      <a:pt x="624" y="110"/>
                    </a:lnTo>
                    <a:lnTo>
                      <a:pt x="624" y="117"/>
                    </a:lnTo>
                    <a:lnTo>
                      <a:pt x="628" y="123"/>
                    </a:lnTo>
                    <a:lnTo>
                      <a:pt x="632" y="130"/>
                    </a:lnTo>
                    <a:lnTo>
                      <a:pt x="634" y="138"/>
                    </a:lnTo>
                    <a:lnTo>
                      <a:pt x="634" y="147"/>
                    </a:lnTo>
                    <a:lnTo>
                      <a:pt x="634" y="152"/>
                    </a:lnTo>
                    <a:lnTo>
                      <a:pt x="636" y="158"/>
                    </a:lnTo>
                    <a:lnTo>
                      <a:pt x="636" y="165"/>
                    </a:lnTo>
                    <a:lnTo>
                      <a:pt x="637" y="169"/>
                    </a:lnTo>
                    <a:lnTo>
                      <a:pt x="641" y="171"/>
                    </a:lnTo>
                    <a:lnTo>
                      <a:pt x="658" y="182"/>
                    </a:lnTo>
                    <a:lnTo>
                      <a:pt x="672" y="193"/>
                    </a:lnTo>
                    <a:lnTo>
                      <a:pt x="674" y="195"/>
                    </a:lnTo>
                    <a:lnTo>
                      <a:pt x="676" y="198"/>
                    </a:lnTo>
                    <a:lnTo>
                      <a:pt x="676" y="204"/>
                    </a:lnTo>
                    <a:lnTo>
                      <a:pt x="680" y="209"/>
                    </a:lnTo>
                    <a:lnTo>
                      <a:pt x="681" y="215"/>
                    </a:lnTo>
                    <a:lnTo>
                      <a:pt x="683" y="222"/>
                    </a:lnTo>
                    <a:lnTo>
                      <a:pt x="685" y="228"/>
                    </a:lnTo>
                    <a:lnTo>
                      <a:pt x="687" y="235"/>
                    </a:lnTo>
                    <a:lnTo>
                      <a:pt x="687" y="237"/>
                    </a:lnTo>
                    <a:lnTo>
                      <a:pt x="689" y="239"/>
                    </a:lnTo>
                    <a:lnTo>
                      <a:pt x="694" y="241"/>
                    </a:lnTo>
                    <a:lnTo>
                      <a:pt x="700" y="242"/>
                    </a:lnTo>
                    <a:lnTo>
                      <a:pt x="703" y="244"/>
                    </a:lnTo>
                    <a:lnTo>
                      <a:pt x="707" y="248"/>
                    </a:lnTo>
                    <a:lnTo>
                      <a:pt x="707" y="250"/>
                    </a:lnTo>
                    <a:lnTo>
                      <a:pt x="707" y="253"/>
                    </a:lnTo>
                    <a:lnTo>
                      <a:pt x="707" y="259"/>
                    </a:lnTo>
                    <a:lnTo>
                      <a:pt x="707" y="263"/>
                    </a:lnTo>
                    <a:lnTo>
                      <a:pt x="709" y="266"/>
                    </a:lnTo>
                    <a:lnTo>
                      <a:pt x="713" y="272"/>
                    </a:lnTo>
                    <a:lnTo>
                      <a:pt x="714" y="275"/>
                    </a:lnTo>
                    <a:lnTo>
                      <a:pt x="716" y="279"/>
                    </a:lnTo>
                    <a:lnTo>
                      <a:pt x="720" y="283"/>
                    </a:lnTo>
                    <a:lnTo>
                      <a:pt x="724" y="285"/>
                    </a:lnTo>
                    <a:lnTo>
                      <a:pt x="725" y="290"/>
                    </a:lnTo>
                    <a:lnTo>
                      <a:pt x="727" y="294"/>
                    </a:lnTo>
                    <a:lnTo>
                      <a:pt x="729" y="297"/>
                    </a:lnTo>
                    <a:lnTo>
                      <a:pt x="731" y="301"/>
                    </a:lnTo>
                    <a:lnTo>
                      <a:pt x="735" y="305"/>
                    </a:lnTo>
                    <a:lnTo>
                      <a:pt x="737" y="307"/>
                    </a:lnTo>
                    <a:lnTo>
                      <a:pt x="737" y="307"/>
                    </a:lnTo>
                    <a:lnTo>
                      <a:pt x="740" y="305"/>
                    </a:lnTo>
                    <a:lnTo>
                      <a:pt x="744" y="301"/>
                    </a:lnTo>
                    <a:lnTo>
                      <a:pt x="744" y="301"/>
                    </a:lnTo>
                    <a:lnTo>
                      <a:pt x="746" y="303"/>
                    </a:lnTo>
                    <a:lnTo>
                      <a:pt x="746" y="303"/>
                    </a:lnTo>
                    <a:lnTo>
                      <a:pt x="746" y="307"/>
                    </a:lnTo>
                    <a:lnTo>
                      <a:pt x="746" y="309"/>
                    </a:lnTo>
                    <a:lnTo>
                      <a:pt x="740" y="323"/>
                    </a:lnTo>
                    <a:lnTo>
                      <a:pt x="738" y="338"/>
                    </a:lnTo>
                    <a:lnTo>
                      <a:pt x="738" y="343"/>
                    </a:lnTo>
                    <a:lnTo>
                      <a:pt x="737" y="349"/>
                    </a:lnTo>
                    <a:lnTo>
                      <a:pt x="735" y="358"/>
                    </a:lnTo>
                    <a:lnTo>
                      <a:pt x="737" y="365"/>
                    </a:lnTo>
                    <a:lnTo>
                      <a:pt x="738" y="376"/>
                    </a:lnTo>
                    <a:lnTo>
                      <a:pt x="738" y="388"/>
                    </a:lnTo>
                    <a:lnTo>
                      <a:pt x="738" y="393"/>
                    </a:lnTo>
                    <a:lnTo>
                      <a:pt x="735" y="399"/>
                    </a:lnTo>
                    <a:lnTo>
                      <a:pt x="727" y="413"/>
                    </a:lnTo>
                    <a:lnTo>
                      <a:pt x="722" y="430"/>
                    </a:lnTo>
                    <a:lnTo>
                      <a:pt x="718" y="437"/>
                    </a:lnTo>
                    <a:lnTo>
                      <a:pt x="716" y="444"/>
                    </a:lnTo>
                    <a:lnTo>
                      <a:pt x="716" y="452"/>
                    </a:lnTo>
                    <a:lnTo>
                      <a:pt x="714" y="459"/>
                    </a:lnTo>
                    <a:lnTo>
                      <a:pt x="711" y="465"/>
                    </a:lnTo>
                    <a:lnTo>
                      <a:pt x="709" y="468"/>
                    </a:lnTo>
                    <a:lnTo>
                      <a:pt x="705" y="474"/>
                    </a:lnTo>
                    <a:lnTo>
                      <a:pt x="702" y="478"/>
                    </a:lnTo>
                    <a:lnTo>
                      <a:pt x="698" y="483"/>
                    </a:lnTo>
                    <a:lnTo>
                      <a:pt x="696" y="487"/>
                    </a:lnTo>
                    <a:lnTo>
                      <a:pt x="692" y="490"/>
                    </a:lnTo>
                    <a:lnTo>
                      <a:pt x="678" y="503"/>
                    </a:lnTo>
                    <a:lnTo>
                      <a:pt x="667" y="520"/>
                    </a:lnTo>
                    <a:lnTo>
                      <a:pt x="656" y="542"/>
                    </a:lnTo>
                    <a:lnTo>
                      <a:pt x="652" y="547"/>
                    </a:lnTo>
                    <a:lnTo>
                      <a:pt x="648" y="553"/>
                    </a:lnTo>
                    <a:lnTo>
                      <a:pt x="645" y="558"/>
                    </a:lnTo>
                    <a:lnTo>
                      <a:pt x="637" y="568"/>
                    </a:lnTo>
                    <a:lnTo>
                      <a:pt x="634" y="577"/>
                    </a:lnTo>
                    <a:lnTo>
                      <a:pt x="630" y="586"/>
                    </a:lnTo>
                    <a:lnTo>
                      <a:pt x="628" y="593"/>
                    </a:lnTo>
                    <a:lnTo>
                      <a:pt x="624" y="601"/>
                    </a:lnTo>
                    <a:lnTo>
                      <a:pt x="623" y="606"/>
                    </a:lnTo>
                    <a:lnTo>
                      <a:pt x="623" y="614"/>
                    </a:lnTo>
                    <a:lnTo>
                      <a:pt x="621" y="617"/>
                    </a:lnTo>
                    <a:lnTo>
                      <a:pt x="619" y="621"/>
                    </a:lnTo>
                    <a:lnTo>
                      <a:pt x="615" y="625"/>
                    </a:lnTo>
                    <a:lnTo>
                      <a:pt x="610" y="628"/>
                    </a:lnTo>
                    <a:lnTo>
                      <a:pt x="606" y="628"/>
                    </a:lnTo>
                    <a:lnTo>
                      <a:pt x="595" y="628"/>
                    </a:lnTo>
                    <a:lnTo>
                      <a:pt x="586" y="630"/>
                    </a:lnTo>
                    <a:lnTo>
                      <a:pt x="577" y="634"/>
                    </a:lnTo>
                    <a:lnTo>
                      <a:pt x="569" y="639"/>
                    </a:lnTo>
                    <a:lnTo>
                      <a:pt x="560" y="645"/>
                    </a:lnTo>
                    <a:lnTo>
                      <a:pt x="551" y="650"/>
                    </a:lnTo>
                    <a:lnTo>
                      <a:pt x="544" y="658"/>
                    </a:lnTo>
                    <a:lnTo>
                      <a:pt x="542" y="658"/>
                    </a:lnTo>
                    <a:lnTo>
                      <a:pt x="540" y="658"/>
                    </a:lnTo>
                    <a:lnTo>
                      <a:pt x="538" y="656"/>
                    </a:lnTo>
                    <a:lnTo>
                      <a:pt x="533" y="652"/>
                    </a:lnTo>
                    <a:lnTo>
                      <a:pt x="531" y="647"/>
                    </a:lnTo>
                    <a:lnTo>
                      <a:pt x="527" y="641"/>
                    </a:lnTo>
                    <a:lnTo>
                      <a:pt x="523" y="636"/>
                    </a:lnTo>
                    <a:lnTo>
                      <a:pt x="523" y="634"/>
                    </a:lnTo>
                    <a:lnTo>
                      <a:pt x="523" y="632"/>
                    </a:lnTo>
                    <a:lnTo>
                      <a:pt x="525" y="630"/>
                    </a:lnTo>
                    <a:lnTo>
                      <a:pt x="525" y="628"/>
                    </a:lnTo>
                    <a:lnTo>
                      <a:pt x="523" y="628"/>
                    </a:lnTo>
                    <a:lnTo>
                      <a:pt x="522" y="626"/>
                    </a:lnTo>
                    <a:lnTo>
                      <a:pt x="522" y="626"/>
                    </a:lnTo>
                    <a:lnTo>
                      <a:pt x="520" y="628"/>
                    </a:lnTo>
                    <a:lnTo>
                      <a:pt x="516" y="634"/>
                    </a:lnTo>
                    <a:lnTo>
                      <a:pt x="512" y="637"/>
                    </a:lnTo>
                    <a:lnTo>
                      <a:pt x="507" y="641"/>
                    </a:lnTo>
                    <a:lnTo>
                      <a:pt x="501" y="643"/>
                    </a:lnTo>
                    <a:lnTo>
                      <a:pt x="496" y="647"/>
                    </a:lnTo>
                    <a:lnTo>
                      <a:pt x="492" y="647"/>
                    </a:lnTo>
                    <a:lnTo>
                      <a:pt x="487" y="645"/>
                    </a:lnTo>
                    <a:lnTo>
                      <a:pt x="483" y="641"/>
                    </a:lnTo>
                    <a:lnTo>
                      <a:pt x="479" y="637"/>
                    </a:lnTo>
                    <a:lnTo>
                      <a:pt x="474" y="634"/>
                    </a:lnTo>
                    <a:lnTo>
                      <a:pt x="468" y="632"/>
                    </a:lnTo>
                    <a:lnTo>
                      <a:pt x="463" y="630"/>
                    </a:lnTo>
                    <a:lnTo>
                      <a:pt x="456" y="626"/>
                    </a:lnTo>
                    <a:lnTo>
                      <a:pt x="450" y="623"/>
                    </a:lnTo>
                    <a:lnTo>
                      <a:pt x="445" y="617"/>
                    </a:lnTo>
                    <a:lnTo>
                      <a:pt x="441" y="610"/>
                    </a:lnTo>
                    <a:lnTo>
                      <a:pt x="437" y="606"/>
                    </a:lnTo>
                    <a:lnTo>
                      <a:pt x="435" y="601"/>
                    </a:lnTo>
                    <a:lnTo>
                      <a:pt x="435" y="597"/>
                    </a:lnTo>
                    <a:lnTo>
                      <a:pt x="434" y="595"/>
                    </a:lnTo>
                    <a:lnTo>
                      <a:pt x="434" y="591"/>
                    </a:lnTo>
                    <a:lnTo>
                      <a:pt x="437" y="573"/>
                    </a:lnTo>
                    <a:lnTo>
                      <a:pt x="434" y="555"/>
                    </a:lnTo>
                    <a:lnTo>
                      <a:pt x="432" y="553"/>
                    </a:lnTo>
                    <a:lnTo>
                      <a:pt x="434" y="553"/>
                    </a:lnTo>
                    <a:lnTo>
                      <a:pt x="434" y="551"/>
                    </a:lnTo>
                    <a:lnTo>
                      <a:pt x="432" y="553"/>
                    </a:lnTo>
                    <a:lnTo>
                      <a:pt x="432" y="553"/>
                    </a:lnTo>
                    <a:lnTo>
                      <a:pt x="422" y="553"/>
                    </a:lnTo>
                    <a:lnTo>
                      <a:pt x="421" y="551"/>
                    </a:lnTo>
                    <a:lnTo>
                      <a:pt x="419" y="549"/>
                    </a:lnTo>
                    <a:lnTo>
                      <a:pt x="419" y="547"/>
                    </a:lnTo>
                    <a:lnTo>
                      <a:pt x="422" y="544"/>
                    </a:lnTo>
                    <a:lnTo>
                      <a:pt x="424" y="538"/>
                    </a:lnTo>
                    <a:lnTo>
                      <a:pt x="424" y="533"/>
                    </a:lnTo>
                    <a:lnTo>
                      <a:pt x="424" y="529"/>
                    </a:lnTo>
                    <a:lnTo>
                      <a:pt x="422" y="527"/>
                    </a:lnTo>
                    <a:lnTo>
                      <a:pt x="421" y="525"/>
                    </a:lnTo>
                    <a:lnTo>
                      <a:pt x="421" y="527"/>
                    </a:lnTo>
                    <a:lnTo>
                      <a:pt x="417" y="531"/>
                    </a:lnTo>
                    <a:lnTo>
                      <a:pt x="415" y="534"/>
                    </a:lnTo>
                    <a:lnTo>
                      <a:pt x="411" y="538"/>
                    </a:lnTo>
                    <a:lnTo>
                      <a:pt x="408" y="540"/>
                    </a:lnTo>
                    <a:lnTo>
                      <a:pt x="404" y="540"/>
                    </a:lnTo>
                    <a:lnTo>
                      <a:pt x="400" y="540"/>
                    </a:lnTo>
                    <a:lnTo>
                      <a:pt x="397" y="540"/>
                    </a:lnTo>
                    <a:lnTo>
                      <a:pt x="397" y="538"/>
                    </a:lnTo>
                    <a:lnTo>
                      <a:pt x="395" y="536"/>
                    </a:lnTo>
                    <a:lnTo>
                      <a:pt x="397" y="534"/>
                    </a:lnTo>
                    <a:lnTo>
                      <a:pt x="399" y="533"/>
                    </a:lnTo>
                    <a:lnTo>
                      <a:pt x="404" y="529"/>
                    </a:lnTo>
                    <a:lnTo>
                      <a:pt x="408" y="523"/>
                    </a:lnTo>
                    <a:lnTo>
                      <a:pt x="410" y="518"/>
                    </a:lnTo>
                    <a:lnTo>
                      <a:pt x="413" y="511"/>
                    </a:lnTo>
                    <a:lnTo>
                      <a:pt x="415" y="505"/>
                    </a:lnTo>
                    <a:lnTo>
                      <a:pt x="421" y="498"/>
                    </a:lnTo>
                    <a:lnTo>
                      <a:pt x="422" y="496"/>
                    </a:lnTo>
                    <a:lnTo>
                      <a:pt x="422" y="492"/>
                    </a:lnTo>
                    <a:lnTo>
                      <a:pt x="422" y="490"/>
                    </a:lnTo>
                    <a:lnTo>
                      <a:pt x="422" y="489"/>
                    </a:lnTo>
                    <a:lnTo>
                      <a:pt x="421" y="489"/>
                    </a:lnTo>
                    <a:lnTo>
                      <a:pt x="421" y="489"/>
                    </a:lnTo>
                    <a:lnTo>
                      <a:pt x="419" y="489"/>
                    </a:lnTo>
                    <a:lnTo>
                      <a:pt x="413" y="494"/>
                    </a:lnTo>
                    <a:lnTo>
                      <a:pt x="410" y="500"/>
                    </a:lnTo>
                    <a:lnTo>
                      <a:pt x="406" y="503"/>
                    </a:lnTo>
                    <a:lnTo>
                      <a:pt x="402" y="505"/>
                    </a:lnTo>
                    <a:lnTo>
                      <a:pt x="399" y="509"/>
                    </a:lnTo>
                    <a:lnTo>
                      <a:pt x="389" y="518"/>
                    </a:lnTo>
                    <a:lnTo>
                      <a:pt x="380" y="527"/>
                    </a:lnTo>
                    <a:lnTo>
                      <a:pt x="378" y="529"/>
                    </a:lnTo>
                    <a:lnTo>
                      <a:pt x="377" y="529"/>
                    </a:lnTo>
                    <a:lnTo>
                      <a:pt x="373" y="527"/>
                    </a:lnTo>
                    <a:lnTo>
                      <a:pt x="371" y="525"/>
                    </a:lnTo>
                    <a:lnTo>
                      <a:pt x="371" y="523"/>
                    </a:lnTo>
                    <a:lnTo>
                      <a:pt x="369" y="522"/>
                    </a:lnTo>
                    <a:lnTo>
                      <a:pt x="369" y="516"/>
                    </a:lnTo>
                    <a:lnTo>
                      <a:pt x="369" y="500"/>
                    </a:lnTo>
                    <a:lnTo>
                      <a:pt x="367" y="494"/>
                    </a:lnTo>
                    <a:lnTo>
                      <a:pt x="366" y="490"/>
                    </a:lnTo>
                    <a:lnTo>
                      <a:pt x="362" y="487"/>
                    </a:lnTo>
                    <a:lnTo>
                      <a:pt x="360" y="483"/>
                    </a:lnTo>
                    <a:lnTo>
                      <a:pt x="358" y="478"/>
                    </a:lnTo>
                    <a:lnTo>
                      <a:pt x="358" y="474"/>
                    </a:lnTo>
                    <a:lnTo>
                      <a:pt x="358" y="470"/>
                    </a:lnTo>
                    <a:lnTo>
                      <a:pt x="355" y="467"/>
                    </a:lnTo>
                    <a:lnTo>
                      <a:pt x="353" y="465"/>
                    </a:lnTo>
                    <a:lnTo>
                      <a:pt x="344" y="461"/>
                    </a:lnTo>
                    <a:lnTo>
                      <a:pt x="334" y="457"/>
                    </a:lnTo>
                    <a:lnTo>
                      <a:pt x="327" y="457"/>
                    </a:lnTo>
                    <a:lnTo>
                      <a:pt x="323" y="454"/>
                    </a:lnTo>
                    <a:lnTo>
                      <a:pt x="318" y="450"/>
                    </a:lnTo>
                    <a:lnTo>
                      <a:pt x="314" y="446"/>
                    </a:lnTo>
                    <a:lnTo>
                      <a:pt x="309" y="444"/>
                    </a:lnTo>
                    <a:lnTo>
                      <a:pt x="287" y="444"/>
                    </a:lnTo>
                    <a:lnTo>
                      <a:pt x="270" y="446"/>
                    </a:lnTo>
                    <a:lnTo>
                      <a:pt x="255" y="452"/>
                    </a:lnTo>
                    <a:lnTo>
                      <a:pt x="237" y="457"/>
                    </a:lnTo>
                    <a:lnTo>
                      <a:pt x="217" y="457"/>
                    </a:lnTo>
                    <a:lnTo>
                      <a:pt x="211" y="457"/>
                    </a:lnTo>
                    <a:lnTo>
                      <a:pt x="206" y="459"/>
                    </a:lnTo>
                    <a:lnTo>
                      <a:pt x="202" y="463"/>
                    </a:lnTo>
                    <a:lnTo>
                      <a:pt x="191" y="468"/>
                    </a:lnTo>
                    <a:lnTo>
                      <a:pt x="175" y="478"/>
                    </a:lnTo>
                    <a:lnTo>
                      <a:pt x="162" y="489"/>
                    </a:lnTo>
                    <a:lnTo>
                      <a:pt x="156" y="492"/>
                    </a:lnTo>
                    <a:lnTo>
                      <a:pt x="151" y="494"/>
                    </a:lnTo>
                    <a:lnTo>
                      <a:pt x="142" y="494"/>
                    </a:lnTo>
                    <a:lnTo>
                      <a:pt x="132" y="494"/>
                    </a:lnTo>
                    <a:lnTo>
                      <a:pt x="123" y="492"/>
                    </a:lnTo>
                    <a:lnTo>
                      <a:pt x="107" y="492"/>
                    </a:lnTo>
                    <a:lnTo>
                      <a:pt x="92" y="494"/>
                    </a:lnTo>
                    <a:lnTo>
                      <a:pt x="90" y="496"/>
                    </a:lnTo>
                    <a:lnTo>
                      <a:pt x="88" y="496"/>
                    </a:lnTo>
                    <a:lnTo>
                      <a:pt x="77" y="505"/>
                    </a:lnTo>
                    <a:lnTo>
                      <a:pt x="66" y="509"/>
                    </a:lnTo>
                    <a:lnTo>
                      <a:pt x="55" y="514"/>
                    </a:lnTo>
                    <a:lnTo>
                      <a:pt x="52" y="516"/>
                    </a:lnTo>
                    <a:lnTo>
                      <a:pt x="46" y="518"/>
                    </a:lnTo>
                    <a:lnTo>
                      <a:pt x="31" y="516"/>
                    </a:lnTo>
                    <a:lnTo>
                      <a:pt x="24" y="514"/>
                    </a:lnTo>
                    <a:lnTo>
                      <a:pt x="18" y="512"/>
                    </a:lnTo>
                    <a:lnTo>
                      <a:pt x="13" y="507"/>
                    </a:lnTo>
                    <a:lnTo>
                      <a:pt x="9" y="501"/>
                    </a:lnTo>
                    <a:lnTo>
                      <a:pt x="4" y="498"/>
                    </a:lnTo>
                    <a:lnTo>
                      <a:pt x="2" y="494"/>
                    </a:lnTo>
                    <a:lnTo>
                      <a:pt x="0" y="490"/>
                    </a:lnTo>
                    <a:lnTo>
                      <a:pt x="0" y="487"/>
                    </a:lnTo>
                    <a:lnTo>
                      <a:pt x="2" y="483"/>
                    </a:lnTo>
                    <a:lnTo>
                      <a:pt x="6" y="479"/>
                    </a:lnTo>
                    <a:lnTo>
                      <a:pt x="11" y="474"/>
                    </a:lnTo>
                    <a:lnTo>
                      <a:pt x="15" y="467"/>
                    </a:lnTo>
                    <a:lnTo>
                      <a:pt x="18" y="459"/>
                    </a:lnTo>
                    <a:lnTo>
                      <a:pt x="20" y="450"/>
                    </a:lnTo>
                    <a:lnTo>
                      <a:pt x="22" y="441"/>
                    </a:lnTo>
                    <a:lnTo>
                      <a:pt x="22" y="437"/>
                    </a:lnTo>
                    <a:lnTo>
                      <a:pt x="22" y="433"/>
                    </a:lnTo>
                    <a:lnTo>
                      <a:pt x="18" y="417"/>
                    </a:lnTo>
                    <a:lnTo>
                      <a:pt x="18" y="399"/>
                    </a:lnTo>
                    <a:lnTo>
                      <a:pt x="17" y="386"/>
                    </a:lnTo>
                    <a:lnTo>
                      <a:pt x="15" y="371"/>
                    </a:lnTo>
                    <a:lnTo>
                      <a:pt x="11" y="362"/>
                    </a:lnTo>
                    <a:lnTo>
                      <a:pt x="9" y="353"/>
                    </a:lnTo>
                    <a:lnTo>
                      <a:pt x="9" y="345"/>
                    </a:lnTo>
                    <a:lnTo>
                      <a:pt x="9" y="340"/>
                    </a:lnTo>
                    <a:lnTo>
                      <a:pt x="7" y="334"/>
                    </a:lnTo>
                    <a:lnTo>
                      <a:pt x="6" y="329"/>
                    </a:lnTo>
                    <a:lnTo>
                      <a:pt x="6" y="325"/>
                    </a:lnTo>
                    <a:lnTo>
                      <a:pt x="6" y="323"/>
                    </a:lnTo>
                    <a:lnTo>
                      <a:pt x="6" y="323"/>
                    </a:lnTo>
                    <a:lnTo>
                      <a:pt x="6" y="323"/>
                    </a:lnTo>
                    <a:lnTo>
                      <a:pt x="6" y="323"/>
                    </a:lnTo>
                    <a:lnTo>
                      <a:pt x="9" y="314"/>
                    </a:lnTo>
                    <a:lnTo>
                      <a:pt x="13" y="310"/>
                    </a:lnTo>
                    <a:lnTo>
                      <a:pt x="15" y="309"/>
                    </a:lnTo>
                    <a:lnTo>
                      <a:pt x="15" y="305"/>
                    </a:lnTo>
                    <a:lnTo>
                      <a:pt x="15" y="301"/>
                    </a:lnTo>
                    <a:lnTo>
                      <a:pt x="13" y="299"/>
                    </a:lnTo>
                    <a:lnTo>
                      <a:pt x="9" y="290"/>
                    </a:lnTo>
                    <a:lnTo>
                      <a:pt x="9" y="283"/>
                    </a:lnTo>
                    <a:lnTo>
                      <a:pt x="9" y="275"/>
                    </a:lnTo>
                    <a:lnTo>
                      <a:pt x="9" y="268"/>
                    </a:lnTo>
                    <a:lnTo>
                      <a:pt x="9" y="263"/>
                    </a:lnTo>
                    <a:lnTo>
                      <a:pt x="13" y="257"/>
                    </a:lnTo>
                    <a:lnTo>
                      <a:pt x="17" y="252"/>
                    </a:lnTo>
                    <a:lnTo>
                      <a:pt x="17" y="246"/>
                    </a:lnTo>
                    <a:lnTo>
                      <a:pt x="18" y="241"/>
                    </a:lnTo>
                    <a:lnTo>
                      <a:pt x="18" y="235"/>
                    </a:lnTo>
                    <a:lnTo>
                      <a:pt x="18" y="229"/>
                    </a:lnTo>
                    <a:lnTo>
                      <a:pt x="20" y="226"/>
                    </a:lnTo>
                    <a:lnTo>
                      <a:pt x="22" y="222"/>
                    </a:lnTo>
                    <a:lnTo>
                      <a:pt x="24" y="220"/>
                    </a:lnTo>
                    <a:lnTo>
                      <a:pt x="28" y="220"/>
                    </a:lnTo>
                    <a:lnTo>
                      <a:pt x="28" y="222"/>
                    </a:lnTo>
                    <a:lnTo>
                      <a:pt x="28" y="222"/>
                    </a:lnTo>
                    <a:lnTo>
                      <a:pt x="30" y="224"/>
                    </a:lnTo>
                    <a:lnTo>
                      <a:pt x="30" y="224"/>
                    </a:lnTo>
                    <a:lnTo>
                      <a:pt x="31" y="222"/>
                    </a:lnTo>
                    <a:lnTo>
                      <a:pt x="35" y="218"/>
                    </a:lnTo>
                    <a:lnTo>
                      <a:pt x="37" y="215"/>
                    </a:lnTo>
                    <a:lnTo>
                      <a:pt x="41" y="213"/>
                    </a:lnTo>
                    <a:lnTo>
                      <a:pt x="50" y="209"/>
                    </a:lnTo>
                    <a:lnTo>
                      <a:pt x="59" y="204"/>
                    </a:lnTo>
                    <a:lnTo>
                      <a:pt x="66" y="200"/>
                    </a:lnTo>
                    <a:lnTo>
                      <a:pt x="72" y="196"/>
                    </a:lnTo>
                    <a:lnTo>
                      <a:pt x="77" y="195"/>
                    </a:lnTo>
                    <a:lnTo>
                      <a:pt x="83" y="195"/>
                    </a:lnTo>
                    <a:lnTo>
                      <a:pt x="88" y="195"/>
                    </a:lnTo>
                    <a:lnTo>
                      <a:pt x="92" y="195"/>
                    </a:lnTo>
                    <a:lnTo>
                      <a:pt x="94" y="193"/>
                    </a:lnTo>
                    <a:lnTo>
                      <a:pt x="105" y="187"/>
                    </a:lnTo>
                    <a:lnTo>
                      <a:pt x="116" y="185"/>
                    </a:lnTo>
                    <a:lnTo>
                      <a:pt x="125" y="182"/>
                    </a:lnTo>
                    <a:lnTo>
                      <a:pt x="136" y="180"/>
                    </a:lnTo>
                    <a:lnTo>
                      <a:pt x="145" y="178"/>
                    </a:lnTo>
                    <a:lnTo>
                      <a:pt x="153" y="176"/>
                    </a:lnTo>
                    <a:lnTo>
                      <a:pt x="160" y="174"/>
                    </a:lnTo>
                    <a:lnTo>
                      <a:pt x="165" y="169"/>
                    </a:lnTo>
                    <a:lnTo>
                      <a:pt x="169" y="163"/>
                    </a:lnTo>
                    <a:lnTo>
                      <a:pt x="171" y="160"/>
                    </a:lnTo>
                    <a:lnTo>
                      <a:pt x="175" y="156"/>
                    </a:lnTo>
                    <a:lnTo>
                      <a:pt x="180" y="150"/>
                    </a:lnTo>
                    <a:lnTo>
                      <a:pt x="182" y="145"/>
                    </a:lnTo>
                    <a:lnTo>
                      <a:pt x="184" y="138"/>
                    </a:lnTo>
                    <a:lnTo>
                      <a:pt x="186" y="130"/>
                    </a:lnTo>
                    <a:lnTo>
                      <a:pt x="186" y="127"/>
                    </a:lnTo>
                    <a:lnTo>
                      <a:pt x="189" y="123"/>
                    </a:lnTo>
                    <a:lnTo>
                      <a:pt x="198" y="114"/>
                    </a:lnTo>
                    <a:lnTo>
                      <a:pt x="200" y="112"/>
                    </a:lnTo>
                    <a:lnTo>
                      <a:pt x="202" y="114"/>
                    </a:lnTo>
                    <a:lnTo>
                      <a:pt x="204" y="116"/>
                    </a:lnTo>
                    <a:lnTo>
                      <a:pt x="211" y="123"/>
                    </a:lnTo>
                    <a:lnTo>
                      <a:pt x="213" y="125"/>
                    </a:lnTo>
                    <a:lnTo>
                      <a:pt x="215" y="125"/>
                    </a:lnTo>
                    <a:lnTo>
                      <a:pt x="215" y="123"/>
                    </a:lnTo>
                    <a:lnTo>
                      <a:pt x="215" y="123"/>
                    </a:lnTo>
                    <a:lnTo>
                      <a:pt x="213" y="114"/>
                    </a:lnTo>
                    <a:lnTo>
                      <a:pt x="215" y="110"/>
                    </a:lnTo>
                    <a:lnTo>
                      <a:pt x="217" y="108"/>
                    </a:lnTo>
                    <a:lnTo>
                      <a:pt x="219" y="106"/>
                    </a:lnTo>
                    <a:lnTo>
                      <a:pt x="226" y="108"/>
                    </a:lnTo>
                    <a:lnTo>
                      <a:pt x="228" y="106"/>
                    </a:lnTo>
                    <a:lnTo>
                      <a:pt x="230" y="105"/>
                    </a:lnTo>
                    <a:lnTo>
                      <a:pt x="230" y="101"/>
                    </a:lnTo>
                    <a:lnTo>
                      <a:pt x="232" y="99"/>
                    </a:lnTo>
                    <a:lnTo>
                      <a:pt x="230" y="95"/>
                    </a:lnTo>
                    <a:lnTo>
                      <a:pt x="232" y="90"/>
                    </a:lnTo>
                    <a:lnTo>
                      <a:pt x="233" y="88"/>
                    </a:lnTo>
                    <a:lnTo>
                      <a:pt x="239" y="86"/>
                    </a:lnTo>
                    <a:lnTo>
                      <a:pt x="241" y="84"/>
                    </a:lnTo>
                    <a:lnTo>
                      <a:pt x="244" y="81"/>
                    </a:lnTo>
                    <a:lnTo>
                      <a:pt x="246" y="79"/>
                    </a:lnTo>
                    <a:lnTo>
                      <a:pt x="246" y="75"/>
                    </a:lnTo>
                    <a:lnTo>
                      <a:pt x="248" y="73"/>
                    </a:lnTo>
                    <a:lnTo>
                      <a:pt x="250" y="71"/>
                    </a:lnTo>
                    <a:lnTo>
                      <a:pt x="254" y="70"/>
                    </a:lnTo>
                    <a:lnTo>
                      <a:pt x="259" y="68"/>
                    </a:lnTo>
                    <a:lnTo>
                      <a:pt x="265" y="64"/>
                    </a:lnTo>
                    <a:lnTo>
                      <a:pt x="270" y="62"/>
                    </a:lnTo>
                    <a:lnTo>
                      <a:pt x="274" y="60"/>
                    </a:lnTo>
                    <a:lnTo>
                      <a:pt x="279" y="59"/>
                    </a:lnTo>
                    <a:lnTo>
                      <a:pt x="285" y="57"/>
                    </a:lnTo>
                    <a:lnTo>
                      <a:pt x="288" y="59"/>
                    </a:lnTo>
                    <a:lnTo>
                      <a:pt x="292" y="62"/>
                    </a:lnTo>
                    <a:lnTo>
                      <a:pt x="296" y="68"/>
                    </a:lnTo>
                    <a:lnTo>
                      <a:pt x="301" y="75"/>
                    </a:lnTo>
                    <a:lnTo>
                      <a:pt x="303" y="77"/>
                    </a:lnTo>
                    <a:lnTo>
                      <a:pt x="305" y="77"/>
                    </a:lnTo>
                    <a:lnTo>
                      <a:pt x="309" y="77"/>
                    </a:lnTo>
                    <a:lnTo>
                      <a:pt x="312" y="77"/>
                    </a:lnTo>
                    <a:lnTo>
                      <a:pt x="316" y="77"/>
                    </a:lnTo>
                    <a:lnTo>
                      <a:pt x="318" y="79"/>
                    </a:lnTo>
                    <a:lnTo>
                      <a:pt x="321" y="79"/>
                    </a:lnTo>
                    <a:lnTo>
                      <a:pt x="325" y="79"/>
                    </a:lnTo>
                    <a:lnTo>
                      <a:pt x="327" y="75"/>
                    </a:lnTo>
                    <a:lnTo>
                      <a:pt x="327" y="73"/>
                    </a:lnTo>
                    <a:lnTo>
                      <a:pt x="325" y="70"/>
                    </a:lnTo>
                    <a:lnTo>
                      <a:pt x="327" y="64"/>
                    </a:lnTo>
                    <a:lnTo>
                      <a:pt x="329" y="60"/>
                    </a:lnTo>
                    <a:lnTo>
                      <a:pt x="336" y="49"/>
                    </a:lnTo>
                    <a:lnTo>
                      <a:pt x="345" y="37"/>
                    </a:lnTo>
                    <a:lnTo>
                      <a:pt x="351" y="33"/>
                    </a:lnTo>
                    <a:lnTo>
                      <a:pt x="356" y="29"/>
                    </a:lnTo>
                    <a:lnTo>
                      <a:pt x="362" y="26"/>
                    </a:lnTo>
                    <a:lnTo>
                      <a:pt x="366" y="24"/>
                    </a:lnTo>
                    <a:lnTo>
                      <a:pt x="371" y="24"/>
                    </a:lnTo>
                    <a:lnTo>
                      <a:pt x="375" y="24"/>
                    </a:lnTo>
                    <a:lnTo>
                      <a:pt x="380" y="24"/>
                    </a:lnTo>
                    <a:lnTo>
                      <a:pt x="386" y="22"/>
                    </a:lnTo>
                    <a:lnTo>
                      <a:pt x="388" y="20"/>
                    </a:lnTo>
                    <a:lnTo>
                      <a:pt x="388" y="16"/>
                    </a:lnTo>
                    <a:lnTo>
                      <a:pt x="388" y="15"/>
                    </a:lnTo>
                    <a:lnTo>
                      <a:pt x="380" y="9"/>
                    </a:lnTo>
                    <a:lnTo>
                      <a:pt x="380" y="7"/>
                    </a:lnTo>
                    <a:lnTo>
                      <a:pt x="380" y="5"/>
                    </a:lnTo>
                    <a:lnTo>
                      <a:pt x="382" y="5"/>
                    </a:lnTo>
                    <a:lnTo>
                      <a:pt x="384" y="3"/>
                    </a:lnTo>
                    <a:lnTo>
                      <a:pt x="388" y="3"/>
                    </a:lnTo>
                    <a:lnTo>
                      <a:pt x="395" y="7"/>
                    </a:lnTo>
                    <a:lnTo>
                      <a:pt x="402" y="11"/>
                    </a:lnTo>
                    <a:lnTo>
                      <a:pt x="419" y="18"/>
                    </a:lnTo>
                    <a:lnTo>
                      <a:pt x="437" y="24"/>
                    </a:lnTo>
                    <a:lnTo>
                      <a:pt x="439" y="24"/>
                    </a:lnTo>
                    <a:lnTo>
                      <a:pt x="441" y="22"/>
                    </a:lnTo>
                    <a:lnTo>
                      <a:pt x="443" y="22"/>
                    </a:lnTo>
                    <a:lnTo>
                      <a:pt x="445" y="20"/>
                    </a:lnTo>
                    <a:lnTo>
                      <a:pt x="446" y="20"/>
                    </a:lnTo>
                    <a:lnTo>
                      <a:pt x="450" y="20"/>
                    </a:lnTo>
                    <a:lnTo>
                      <a:pt x="452" y="22"/>
                    </a:lnTo>
                    <a:lnTo>
                      <a:pt x="456" y="22"/>
                    </a:lnTo>
                    <a:lnTo>
                      <a:pt x="459" y="22"/>
                    </a:lnTo>
                    <a:lnTo>
                      <a:pt x="463" y="20"/>
                    </a:lnTo>
                    <a:lnTo>
                      <a:pt x="467" y="22"/>
                    </a:lnTo>
                    <a:lnTo>
                      <a:pt x="470" y="24"/>
                    </a:lnTo>
                    <a:lnTo>
                      <a:pt x="470" y="26"/>
                    </a:lnTo>
                    <a:lnTo>
                      <a:pt x="472" y="26"/>
                    </a:lnTo>
                    <a:lnTo>
                      <a:pt x="472" y="27"/>
                    </a:lnTo>
                    <a:lnTo>
                      <a:pt x="467" y="37"/>
                    </a:lnTo>
                    <a:lnTo>
                      <a:pt x="463" y="46"/>
                    </a:lnTo>
                    <a:lnTo>
                      <a:pt x="459" y="48"/>
                    </a:lnTo>
                    <a:lnTo>
                      <a:pt x="457" y="49"/>
                    </a:lnTo>
                    <a:lnTo>
                      <a:pt x="454" y="49"/>
                    </a:lnTo>
                    <a:lnTo>
                      <a:pt x="452" y="51"/>
                    </a:lnTo>
                    <a:lnTo>
                      <a:pt x="452" y="53"/>
                    </a:lnTo>
                    <a:lnTo>
                      <a:pt x="452" y="59"/>
                    </a:lnTo>
                    <a:lnTo>
                      <a:pt x="450" y="64"/>
                    </a:lnTo>
                    <a:lnTo>
                      <a:pt x="448" y="70"/>
                    </a:lnTo>
                    <a:lnTo>
                      <a:pt x="445" y="75"/>
                    </a:lnTo>
                    <a:lnTo>
                      <a:pt x="445" y="79"/>
                    </a:lnTo>
                    <a:lnTo>
                      <a:pt x="445" y="81"/>
                    </a:lnTo>
                    <a:lnTo>
                      <a:pt x="448" y="84"/>
                    </a:lnTo>
                    <a:lnTo>
                      <a:pt x="452" y="88"/>
                    </a:lnTo>
                    <a:lnTo>
                      <a:pt x="456" y="92"/>
                    </a:lnTo>
                    <a:lnTo>
                      <a:pt x="459" y="97"/>
                    </a:lnTo>
                    <a:lnTo>
                      <a:pt x="467" y="101"/>
                    </a:lnTo>
                    <a:lnTo>
                      <a:pt x="472" y="105"/>
                    </a:lnTo>
                    <a:lnTo>
                      <a:pt x="479" y="108"/>
                    </a:lnTo>
                    <a:lnTo>
                      <a:pt x="485" y="112"/>
                    </a:lnTo>
                    <a:lnTo>
                      <a:pt x="489" y="117"/>
                    </a:lnTo>
                    <a:lnTo>
                      <a:pt x="494" y="119"/>
                    </a:lnTo>
                    <a:lnTo>
                      <a:pt x="500" y="119"/>
                    </a:lnTo>
                    <a:lnTo>
                      <a:pt x="503" y="121"/>
                    </a:lnTo>
                    <a:lnTo>
                      <a:pt x="507" y="127"/>
                    </a:lnTo>
                    <a:lnTo>
                      <a:pt x="511" y="132"/>
                    </a:lnTo>
                    <a:lnTo>
                      <a:pt x="516" y="136"/>
                    </a:lnTo>
                    <a:lnTo>
                      <a:pt x="522" y="138"/>
                    </a:lnTo>
                    <a:lnTo>
                      <a:pt x="529" y="138"/>
                    </a:lnTo>
                    <a:lnTo>
                      <a:pt x="533" y="136"/>
                    </a:lnTo>
                    <a:lnTo>
                      <a:pt x="536" y="134"/>
                    </a:lnTo>
                    <a:lnTo>
                      <a:pt x="538" y="130"/>
                    </a:lnTo>
                    <a:lnTo>
                      <a:pt x="542" y="121"/>
                    </a:lnTo>
                    <a:lnTo>
                      <a:pt x="546" y="112"/>
                    </a:lnTo>
                    <a:lnTo>
                      <a:pt x="553" y="86"/>
                    </a:lnTo>
                    <a:lnTo>
                      <a:pt x="553" y="81"/>
                    </a:lnTo>
                    <a:lnTo>
                      <a:pt x="555" y="75"/>
                    </a:lnTo>
                    <a:lnTo>
                      <a:pt x="555" y="59"/>
                    </a:lnTo>
                    <a:lnTo>
                      <a:pt x="558" y="42"/>
                    </a:lnTo>
                    <a:lnTo>
                      <a:pt x="560" y="37"/>
                    </a:lnTo>
                    <a:lnTo>
                      <a:pt x="562" y="29"/>
                    </a:lnTo>
                    <a:lnTo>
                      <a:pt x="564" y="24"/>
                    </a:lnTo>
                    <a:lnTo>
                      <a:pt x="568" y="15"/>
                    </a:lnTo>
                    <a:lnTo>
                      <a:pt x="569" y="5"/>
                    </a:lnTo>
                    <a:lnTo>
                      <a:pt x="571" y="3"/>
                    </a:lnTo>
                    <a:lnTo>
                      <a:pt x="573" y="2"/>
                    </a:lnTo>
                    <a:lnTo>
                      <a:pt x="575" y="0"/>
                    </a:lnTo>
                    <a:lnTo>
                      <a:pt x="5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25"/>
              <p:cNvSpPr>
                <a:spLocks noChangeArrowheads="1"/>
              </p:cNvSpPr>
              <p:nvPr/>
            </p:nvSpPr>
            <p:spPr bwMode="auto">
              <a:xfrm>
                <a:off x="2619" y="60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Freeform 26"/>
              <p:cNvSpPr>
                <a:spLocks/>
              </p:cNvSpPr>
              <p:nvPr/>
            </p:nvSpPr>
            <p:spPr bwMode="auto">
              <a:xfrm>
                <a:off x="2641" y="539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Freeform 27"/>
              <p:cNvSpPr>
                <a:spLocks noEditPoints="1"/>
              </p:cNvSpPr>
              <p:nvPr/>
            </p:nvSpPr>
            <p:spPr bwMode="auto">
              <a:xfrm>
                <a:off x="2496" y="377"/>
                <a:ext cx="507" cy="388"/>
              </a:xfrm>
              <a:custGeom>
                <a:avLst/>
                <a:gdLst>
                  <a:gd name="T0" fmla="*/ 134 w 507"/>
                  <a:gd name="T1" fmla="*/ 325 h 388"/>
                  <a:gd name="T2" fmla="*/ 110 w 507"/>
                  <a:gd name="T3" fmla="*/ 275 h 388"/>
                  <a:gd name="T4" fmla="*/ 411 w 507"/>
                  <a:gd name="T5" fmla="*/ 147 h 388"/>
                  <a:gd name="T6" fmla="*/ 321 w 507"/>
                  <a:gd name="T7" fmla="*/ 0 h 388"/>
                  <a:gd name="T8" fmla="*/ 345 w 507"/>
                  <a:gd name="T9" fmla="*/ 15 h 388"/>
                  <a:gd name="T10" fmla="*/ 354 w 507"/>
                  <a:gd name="T11" fmla="*/ 2 h 388"/>
                  <a:gd name="T12" fmla="*/ 393 w 507"/>
                  <a:gd name="T13" fmla="*/ 16 h 388"/>
                  <a:gd name="T14" fmla="*/ 435 w 507"/>
                  <a:gd name="T15" fmla="*/ 18 h 388"/>
                  <a:gd name="T16" fmla="*/ 463 w 507"/>
                  <a:gd name="T17" fmla="*/ 37 h 388"/>
                  <a:gd name="T18" fmla="*/ 459 w 507"/>
                  <a:gd name="T19" fmla="*/ 55 h 388"/>
                  <a:gd name="T20" fmla="*/ 466 w 507"/>
                  <a:gd name="T21" fmla="*/ 51 h 388"/>
                  <a:gd name="T22" fmla="*/ 497 w 507"/>
                  <a:gd name="T23" fmla="*/ 79 h 388"/>
                  <a:gd name="T24" fmla="*/ 496 w 507"/>
                  <a:gd name="T25" fmla="*/ 114 h 388"/>
                  <a:gd name="T26" fmla="*/ 424 w 507"/>
                  <a:gd name="T27" fmla="*/ 139 h 388"/>
                  <a:gd name="T28" fmla="*/ 404 w 507"/>
                  <a:gd name="T29" fmla="*/ 171 h 388"/>
                  <a:gd name="T30" fmla="*/ 338 w 507"/>
                  <a:gd name="T31" fmla="*/ 206 h 388"/>
                  <a:gd name="T32" fmla="*/ 290 w 507"/>
                  <a:gd name="T33" fmla="*/ 226 h 388"/>
                  <a:gd name="T34" fmla="*/ 253 w 507"/>
                  <a:gd name="T35" fmla="*/ 237 h 388"/>
                  <a:gd name="T36" fmla="*/ 259 w 507"/>
                  <a:gd name="T37" fmla="*/ 257 h 388"/>
                  <a:gd name="T38" fmla="*/ 255 w 507"/>
                  <a:gd name="T39" fmla="*/ 266 h 388"/>
                  <a:gd name="T40" fmla="*/ 227 w 507"/>
                  <a:gd name="T41" fmla="*/ 297 h 388"/>
                  <a:gd name="T42" fmla="*/ 222 w 507"/>
                  <a:gd name="T43" fmla="*/ 297 h 388"/>
                  <a:gd name="T44" fmla="*/ 194 w 507"/>
                  <a:gd name="T45" fmla="*/ 309 h 388"/>
                  <a:gd name="T46" fmla="*/ 161 w 507"/>
                  <a:gd name="T47" fmla="*/ 340 h 388"/>
                  <a:gd name="T48" fmla="*/ 167 w 507"/>
                  <a:gd name="T49" fmla="*/ 364 h 388"/>
                  <a:gd name="T50" fmla="*/ 141 w 507"/>
                  <a:gd name="T51" fmla="*/ 382 h 388"/>
                  <a:gd name="T52" fmla="*/ 112 w 507"/>
                  <a:gd name="T53" fmla="*/ 375 h 388"/>
                  <a:gd name="T54" fmla="*/ 73 w 507"/>
                  <a:gd name="T55" fmla="*/ 364 h 388"/>
                  <a:gd name="T56" fmla="*/ 57 w 507"/>
                  <a:gd name="T57" fmla="*/ 371 h 388"/>
                  <a:gd name="T58" fmla="*/ 0 w 507"/>
                  <a:gd name="T59" fmla="*/ 334 h 388"/>
                  <a:gd name="T60" fmla="*/ 14 w 507"/>
                  <a:gd name="T61" fmla="*/ 329 h 388"/>
                  <a:gd name="T62" fmla="*/ 64 w 507"/>
                  <a:gd name="T63" fmla="*/ 314 h 388"/>
                  <a:gd name="T64" fmla="*/ 75 w 507"/>
                  <a:gd name="T65" fmla="*/ 279 h 388"/>
                  <a:gd name="T66" fmla="*/ 95 w 507"/>
                  <a:gd name="T67" fmla="*/ 299 h 388"/>
                  <a:gd name="T68" fmla="*/ 84 w 507"/>
                  <a:gd name="T69" fmla="*/ 274 h 388"/>
                  <a:gd name="T70" fmla="*/ 101 w 507"/>
                  <a:gd name="T71" fmla="*/ 235 h 388"/>
                  <a:gd name="T72" fmla="*/ 149 w 507"/>
                  <a:gd name="T73" fmla="*/ 239 h 388"/>
                  <a:gd name="T74" fmla="*/ 154 w 507"/>
                  <a:gd name="T75" fmla="*/ 241 h 388"/>
                  <a:gd name="T76" fmla="*/ 136 w 507"/>
                  <a:gd name="T77" fmla="*/ 222 h 388"/>
                  <a:gd name="T78" fmla="*/ 145 w 507"/>
                  <a:gd name="T79" fmla="*/ 184 h 388"/>
                  <a:gd name="T80" fmla="*/ 165 w 507"/>
                  <a:gd name="T81" fmla="*/ 145 h 388"/>
                  <a:gd name="T82" fmla="*/ 200 w 507"/>
                  <a:gd name="T83" fmla="*/ 162 h 388"/>
                  <a:gd name="T84" fmla="*/ 261 w 507"/>
                  <a:gd name="T85" fmla="*/ 152 h 388"/>
                  <a:gd name="T86" fmla="*/ 272 w 507"/>
                  <a:gd name="T87" fmla="*/ 149 h 388"/>
                  <a:gd name="T88" fmla="*/ 266 w 507"/>
                  <a:gd name="T89" fmla="*/ 138 h 388"/>
                  <a:gd name="T90" fmla="*/ 211 w 507"/>
                  <a:gd name="T91" fmla="*/ 147 h 388"/>
                  <a:gd name="T92" fmla="*/ 202 w 507"/>
                  <a:gd name="T93" fmla="*/ 143 h 388"/>
                  <a:gd name="T94" fmla="*/ 169 w 507"/>
                  <a:gd name="T95" fmla="*/ 125 h 388"/>
                  <a:gd name="T96" fmla="*/ 147 w 507"/>
                  <a:gd name="T97" fmla="*/ 103 h 388"/>
                  <a:gd name="T98" fmla="*/ 149 w 507"/>
                  <a:gd name="T99" fmla="*/ 86 h 388"/>
                  <a:gd name="T100" fmla="*/ 154 w 507"/>
                  <a:gd name="T101" fmla="*/ 62 h 388"/>
                  <a:gd name="T102" fmla="*/ 154 w 507"/>
                  <a:gd name="T103" fmla="*/ 62 h 388"/>
                  <a:gd name="T104" fmla="*/ 152 w 507"/>
                  <a:gd name="T105" fmla="*/ 46 h 388"/>
                  <a:gd name="T106" fmla="*/ 196 w 507"/>
                  <a:gd name="T107" fmla="*/ 35 h 388"/>
                  <a:gd name="T108" fmla="*/ 218 w 507"/>
                  <a:gd name="T109" fmla="*/ 44 h 388"/>
                  <a:gd name="T110" fmla="*/ 224 w 507"/>
                  <a:gd name="T111" fmla="*/ 33 h 388"/>
                  <a:gd name="T112" fmla="*/ 239 w 507"/>
                  <a:gd name="T113" fmla="*/ 18 h 388"/>
                  <a:gd name="T114" fmla="*/ 264 w 507"/>
                  <a:gd name="T115" fmla="*/ 38 h 388"/>
                  <a:gd name="T116" fmla="*/ 279 w 507"/>
                  <a:gd name="T117" fmla="*/ 16 h 388"/>
                  <a:gd name="T118" fmla="*/ 294 w 507"/>
                  <a:gd name="T119" fmla="*/ 9 h 388"/>
                  <a:gd name="T120" fmla="*/ 314 w 507"/>
                  <a:gd name="T121" fmla="*/ 2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7" h="388">
                    <a:moveTo>
                      <a:pt x="134" y="325"/>
                    </a:moveTo>
                    <a:lnTo>
                      <a:pt x="132" y="327"/>
                    </a:lnTo>
                    <a:lnTo>
                      <a:pt x="132" y="329"/>
                    </a:lnTo>
                    <a:lnTo>
                      <a:pt x="128" y="331"/>
                    </a:lnTo>
                    <a:lnTo>
                      <a:pt x="130" y="331"/>
                    </a:lnTo>
                    <a:lnTo>
                      <a:pt x="132" y="329"/>
                    </a:lnTo>
                    <a:lnTo>
                      <a:pt x="132" y="327"/>
                    </a:lnTo>
                    <a:lnTo>
                      <a:pt x="134" y="327"/>
                    </a:lnTo>
                    <a:lnTo>
                      <a:pt x="134" y="325"/>
                    </a:lnTo>
                    <a:close/>
                    <a:moveTo>
                      <a:pt x="99" y="310"/>
                    </a:moveTo>
                    <a:lnTo>
                      <a:pt x="99" y="310"/>
                    </a:lnTo>
                    <a:lnTo>
                      <a:pt x="101" y="310"/>
                    </a:lnTo>
                    <a:lnTo>
                      <a:pt x="101" y="310"/>
                    </a:lnTo>
                    <a:lnTo>
                      <a:pt x="99" y="310"/>
                    </a:lnTo>
                    <a:close/>
                    <a:moveTo>
                      <a:pt x="110" y="274"/>
                    </a:moveTo>
                    <a:lnTo>
                      <a:pt x="110" y="274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0" y="274"/>
                    </a:lnTo>
                    <a:close/>
                    <a:moveTo>
                      <a:pt x="240" y="231"/>
                    </a:moveTo>
                    <a:lnTo>
                      <a:pt x="239" y="231"/>
                    </a:lnTo>
                    <a:lnTo>
                      <a:pt x="240" y="233"/>
                    </a:lnTo>
                    <a:lnTo>
                      <a:pt x="240" y="231"/>
                    </a:lnTo>
                    <a:close/>
                    <a:moveTo>
                      <a:pt x="411" y="145"/>
                    </a:moveTo>
                    <a:lnTo>
                      <a:pt x="409" y="147"/>
                    </a:lnTo>
                    <a:lnTo>
                      <a:pt x="409" y="147"/>
                    </a:lnTo>
                    <a:lnTo>
                      <a:pt x="411" y="147"/>
                    </a:lnTo>
                    <a:lnTo>
                      <a:pt x="411" y="147"/>
                    </a:lnTo>
                    <a:lnTo>
                      <a:pt x="411" y="147"/>
                    </a:lnTo>
                    <a:lnTo>
                      <a:pt x="411" y="145"/>
                    </a:lnTo>
                    <a:close/>
                    <a:moveTo>
                      <a:pt x="172" y="121"/>
                    </a:moveTo>
                    <a:lnTo>
                      <a:pt x="172" y="121"/>
                    </a:lnTo>
                    <a:lnTo>
                      <a:pt x="171" y="123"/>
                    </a:lnTo>
                    <a:lnTo>
                      <a:pt x="172" y="121"/>
                    </a:lnTo>
                    <a:lnTo>
                      <a:pt x="172" y="121"/>
                    </a:lnTo>
                    <a:close/>
                    <a:moveTo>
                      <a:pt x="321" y="0"/>
                    </a:moveTo>
                    <a:lnTo>
                      <a:pt x="325" y="0"/>
                    </a:lnTo>
                    <a:lnTo>
                      <a:pt x="328" y="4"/>
                    </a:lnTo>
                    <a:lnTo>
                      <a:pt x="330" y="5"/>
                    </a:lnTo>
                    <a:lnTo>
                      <a:pt x="334" y="9"/>
                    </a:lnTo>
                    <a:lnTo>
                      <a:pt x="338" y="11"/>
                    </a:lnTo>
                    <a:lnTo>
                      <a:pt x="341" y="11"/>
                    </a:lnTo>
                    <a:lnTo>
                      <a:pt x="343" y="11"/>
                    </a:lnTo>
                    <a:lnTo>
                      <a:pt x="345" y="13"/>
                    </a:lnTo>
                    <a:lnTo>
                      <a:pt x="345" y="15"/>
                    </a:lnTo>
                    <a:lnTo>
                      <a:pt x="345" y="15"/>
                    </a:lnTo>
                    <a:lnTo>
                      <a:pt x="345" y="22"/>
                    </a:lnTo>
                    <a:lnTo>
                      <a:pt x="347" y="24"/>
                    </a:lnTo>
                    <a:lnTo>
                      <a:pt x="349" y="24"/>
                    </a:lnTo>
                    <a:lnTo>
                      <a:pt x="349" y="24"/>
                    </a:lnTo>
                    <a:lnTo>
                      <a:pt x="351" y="22"/>
                    </a:lnTo>
                    <a:lnTo>
                      <a:pt x="352" y="7"/>
                    </a:lnTo>
                    <a:lnTo>
                      <a:pt x="352" y="4"/>
                    </a:lnTo>
                    <a:lnTo>
                      <a:pt x="354" y="2"/>
                    </a:lnTo>
                    <a:lnTo>
                      <a:pt x="358" y="2"/>
                    </a:lnTo>
                    <a:lnTo>
                      <a:pt x="362" y="0"/>
                    </a:lnTo>
                    <a:lnTo>
                      <a:pt x="367" y="0"/>
                    </a:lnTo>
                    <a:lnTo>
                      <a:pt x="391" y="7"/>
                    </a:lnTo>
                    <a:lnTo>
                      <a:pt x="391" y="7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1" y="15"/>
                    </a:lnTo>
                    <a:lnTo>
                      <a:pt x="393" y="16"/>
                    </a:lnTo>
                    <a:lnTo>
                      <a:pt x="395" y="16"/>
                    </a:lnTo>
                    <a:lnTo>
                      <a:pt x="398" y="16"/>
                    </a:lnTo>
                    <a:lnTo>
                      <a:pt x="404" y="13"/>
                    </a:lnTo>
                    <a:lnTo>
                      <a:pt x="409" y="13"/>
                    </a:lnTo>
                    <a:lnTo>
                      <a:pt x="415" y="15"/>
                    </a:lnTo>
                    <a:lnTo>
                      <a:pt x="420" y="15"/>
                    </a:lnTo>
                    <a:lnTo>
                      <a:pt x="426" y="16"/>
                    </a:lnTo>
                    <a:lnTo>
                      <a:pt x="431" y="16"/>
                    </a:lnTo>
                    <a:lnTo>
                      <a:pt x="435" y="18"/>
                    </a:lnTo>
                    <a:lnTo>
                      <a:pt x="437" y="20"/>
                    </a:lnTo>
                    <a:lnTo>
                      <a:pt x="439" y="22"/>
                    </a:lnTo>
                    <a:lnTo>
                      <a:pt x="441" y="26"/>
                    </a:lnTo>
                    <a:lnTo>
                      <a:pt x="442" y="27"/>
                    </a:lnTo>
                    <a:lnTo>
                      <a:pt x="446" y="29"/>
                    </a:lnTo>
                    <a:lnTo>
                      <a:pt x="450" y="31"/>
                    </a:lnTo>
                    <a:lnTo>
                      <a:pt x="453" y="33"/>
                    </a:lnTo>
                    <a:lnTo>
                      <a:pt x="459" y="35"/>
                    </a:lnTo>
                    <a:lnTo>
                      <a:pt x="463" y="37"/>
                    </a:lnTo>
                    <a:lnTo>
                      <a:pt x="464" y="37"/>
                    </a:lnTo>
                    <a:lnTo>
                      <a:pt x="468" y="40"/>
                    </a:lnTo>
                    <a:lnTo>
                      <a:pt x="470" y="42"/>
                    </a:lnTo>
                    <a:lnTo>
                      <a:pt x="472" y="42"/>
                    </a:lnTo>
                    <a:lnTo>
                      <a:pt x="470" y="44"/>
                    </a:lnTo>
                    <a:lnTo>
                      <a:pt x="468" y="46"/>
                    </a:lnTo>
                    <a:lnTo>
                      <a:pt x="461" y="53"/>
                    </a:lnTo>
                    <a:lnTo>
                      <a:pt x="461" y="53"/>
                    </a:lnTo>
                    <a:lnTo>
                      <a:pt x="459" y="55"/>
                    </a:lnTo>
                    <a:lnTo>
                      <a:pt x="457" y="55"/>
                    </a:lnTo>
                    <a:lnTo>
                      <a:pt x="455" y="57"/>
                    </a:lnTo>
                    <a:lnTo>
                      <a:pt x="457" y="57"/>
                    </a:lnTo>
                    <a:lnTo>
                      <a:pt x="457" y="57"/>
                    </a:lnTo>
                    <a:lnTo>
                      <a:pt x="459" y="55"/>
                    </a:lnTo>
                    <a:lnTo>
                      <a:pt x="461" y="55"/>
                    </a:lnTo>
                    <a:lnTo>
                      <a:pt x="461" y="53"/>
                    </a:lnTo>
                    <a:lnTo>
                      <a:pt x="464" y="53"/>
                    </a:lnTo>
                    <a:lnTo>
                      <a:pt x="466" y="51"/>
                    </a:lnTo>
                    <a:lnTo>
                      <a:pt x="470" y="49"/>
                    </a:lnTo>
                    <a:lnTo>
                      <a:pt x="475" y="49"/>
                    </a:lnTo>
                    <a:lnTo>
                      <a:pt x="479" y="51"/>
                    </a:lnTo>
                    <a:lnTo>
                      <a:pt x="494" y="55"/>
                    </a:lnTo>
                    <a:lnTo>
                      <a:pt x="496" y="57"/>
                    </a:lnTo>
                    <a:lnTo>
                      <a:pt x="496" y="59"/>
                    </a:lnTo>
                    <a:lnTo>
                      <a:pt x="496" y="73"/>
                    </a:lnTo>
                    <a:lnTo>
                      <a:pt x="496" y="77"/>
                    </a:lnTo>
                    <a:lnTo>
                      <a:pt x="497" y="79"/>
                    </a:lnTo>
                    <a:lnTo>
                      <a:pt x="499" y="81"/>
                    </a:lnTo>
                    <a:lnTo>
                      <a:pt x="503" y="83"/>
                    </a:lnTo>
                    <a:lnTo>
                      <a:pt x="507" y="86"/>
                    </a:lnTo>
                    <a:lnTo>
                      <a:pt x="507" y="92"/>
                    </a:lnTo>
                    <a:lnTo>
                      <a:pt x="507" y="97"/>
                    </a:lnTo>
                    <a:lnTo>
                      <a:pt x="505" y="105"/>
                    </a:lnTo>
                    <a:lnTo>
                      <a:pt x="501" y="108"/>
                    </a:lnTo>
                    <a:lnTo>
                      <a:pt x="497" y="112"/>
                    </a:lnTo>
                    <a:lnTo>
                      <a:pt x="496" y="114"/>
                    </a:lnTo>
                    <a:lnTo>
                      <a:pt x="494" y="116"/>
                    </a:lnTo>
                    <a:lnTo>
                      <a:pt x="463" y="130"/>
                    </a:lnTo>
                    <a:lnTo>
                      <a:pt x="429" y="134"/>
                    </a:lnTo>
                    <a:lnTo>
                      <a:pt x="426" y="134"/>
                    </a:lnTo>
                    <a:lnTo>
                      <a:pt x="426" y="136"/>
                    </a:lnTo>
                    <a:lnTo>
                      <a:pt x="424" y="139"/>
                    </a:lnTo>
                    <a:lnTo>
                      <a:pt x="424" y="139"/>
                    </a:lnTo>
                    <a:lnTo>
                      <a:pt x="422" y="139"/>
                    </a:lnTo>
                    <a:lnTo>
                      <a:pt x="424" y="139"/>
                    </a:lnTo>
                    <a:lnTo>
                      <a:pt x="424" y="139"/>
                    </a:lnTo>
                    <a:lnTo>
                      <a:pt x="431" y="141"/>
                    </a:lnTo>
                    <a:lnTo>
                      <a:pt x="435" y="143"/>
                    </a:lnTo>
                    <a:lnTo>
                      <a:pt x="437" y="145"/>
                    </a:lnTo>
                    <a:lnTo>
                      <a:pt x="437" y="147"/>
                    </a:lnTo>
                    <a:lnTo>
                      <a:pt x="437" y="149"/>
                    </a:lnTo>
                    <a:lnTo>
                      <a:pt x="437" y="151"/>
                    </a:lnTo>
                    <a:lnTo>
                      <a:pt x="435" y="152"/>
                    </a:lnTo>
                    <a:lnTo>
                      <a:pt x="404" y="171"/>
                    </a:lnTo>
                    <a:lnTo>
                      <a:pt x="387" y="176"/>
                    </a:lnTo>
                    <a:lnTo>
                      <a:pt x="371" y="184"/>
                    </a:lnTo>
                    <a:lnTo>
                      <a:pt x="367" y="185"/>
                    </a:lnTo>
                    <a:lnTo>
                      <a:pt x="365" y="187"/>
                    </a:lnTo>
                    <a:lnTo>
                      <a:pt x="362" y="189"/>
                    </a:lnTo>
                    <a:lnTo>
                      <a:pt x="358" y="193"/>
                    </a:lnTo>
                    <a:lnTo>
                      <a:pt x="352" y="196"/>
                    </a:lnTo>
                    <a:lnTo>
                      <a:pt x="347" y="198"/>
                    </a:lnTo>
                    <a:lnTo>
                      <a:pt x="338" y="206"/>
                    </a:lnTo>
                    <a:lnTo>
                      <a:pt x="328" y="213"/>
                    </a:lnTo>
                    <a:lnTo>
                      <a:pt x="321" y="222"/>
                    </a:lnTo>
                    <a:lnTo>
                      <a:pt x="316" y="228"/>
                    </a:lnTo>
                    <a:lnTo>
                      <a:pt x="310" y="230"/>
                    </a:lnTo>
                    <a:lnTo>
                      <a:pt x="305" y="230"/>
                    </a:lnTo>
                    <a:lnTo>
                      <a:pt x="297" y="228"/>
                    </a:lnTo>
                    <a:lnTo>
                      <a:pt x="294" y="224"/>
                    </a:lnTo>
                    <a:lnTo>
                      <a:pt x="292" y="222"/>
                    </a:lnTo>
                    <a:lnTo>
                      <a:pt x="290" y="226"/>
                    </a:lnTo>
                    <a:lnTo>
                      <a:pt x="288" y="230"/>
                    </a:lnTo>
                    <a:lnTo>
                      <a:pt x="286" y="231"/>
                    </a:lnTo>
                    <a:lnTo>
                      <a:pt x="283" y="233"/>
                    </a:lnTo>
                    <a:lnTo>
                      <a:pt x="272" y="233"/>
                    </a:lnTo>
                    <a:lnTo>
                      <a:pt x="262" y="231"/>
                    </a:lnTo>
                    <a:lnTo>
                      <a:pt x="259" y="233"/>
                    </a:lnTo>
                    <a:lnTo>
                      <a:pt x="255" y="233"/>
                    </a:lnTo>
                    <a:lnTo>
                      <a:pt x="255" y="235"/>
                    </a:lnTo>
                    <a:lnTo>
                      <a:pt x="253" y="237"/>
                    </a:lnTo>
                    <a:lnTo>
                      <a:pt x="255" y="239"/>
                    </a:lnTo>
                    <a:lnTo>
                      <a:pt x="259" y="241"/>
                    </a:lnTo>
                    <a:lnTo>
                      <a:pt x="262" y="241"/>
                    </a:lnTo>
                    <a:lnTo>
                      <a:pt x="266" y="244"/>
                    </a:lnTo>
                    <a:lnTo>
                      <a:pt x="266" y="248"/>
                    </a:lnTo>
                    <a:lnTo>
                      <a:pt x="266" y="252"/>
                    </a:lnTo>
                    <a:lnTo>
                      <a:pt x="266" y="255"/>
                    </a:lnTo>
                    <a:lnTo>
                      <a:pt x="262" y="257"/>
                    </a:lnTo>
                    <a:lnTo>
                      <a:pt x="259" y="257"/>
                    </a:lnTo>
                    <a:lnTo>
                      <a:pt x="250" y="253"/>
                    </a:lnTo>
                    <a:lnTo>
                      <a:pt x="250" y="252"/>
                    </a:lnTo>
                    <a:lnTo>
                      <a:pt x="248" y="252"/>
                    </a:lnTo>
                    <a:lnTo>
                      <a:pt x="248" y="252"/>
                    </a:lnTo>
                    <a:lnTo>
                      <a:pt x="250" y="253"/>
                    </a:lnTo>
                    <a:lnTo>
                      <a:pt x="250" y="255"/>
                    </a:lnTo>
                    <a:lnTo>
                      <a:pt x="251" y="259"/>
                    </a:lnTo>
                    <a:lnTo>
                      <a:pt x="253" y="263"/>
                    </a:lnTo>
                    <a:lnTo>
                      <a:pt x="255" y="266"/>
                    </a:lnTo>
                    <a:lnTo>
                      <a:pt x="255" y="270"/>
                    </a:lnTo>
                    <a:lnTo>
                      <a:pt x="253" y="274"/>
                    </a:lnTo>
                    <a:lnTo>
                      <a:pt x="250" y="277"/>
                    </a:lnTo>
                    <a:lnTo>
                      <a:pt x="246" y="283"/>
                    </a:lnTo>
                    <a:lnTo>
                      <a:pt x="242" y="286"/>
                    </a:lnTo>
                    <a:lnTo>
                      <a:pt x="239" y="290"/>
                    </a:lnTo>
                    <a:lnTo>
                      <a:pt x="235" y="294"/>
                    </a:lnTo>
                    <a:lnTo>
                      <a:pt x="231" y="297"/>
                    </a:lnTo>
                    <a:lnTo>
                      <a:pt x="227" y="297"/>
                    </a:lnTo>
                    <a:lnTo>
                      <a:pt x="222" y="297"/>
                    </a:lnTo>
                    <a:lnTo>
                      <a:pt x="222" y="297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18" y="296"/>
                    </a:lnTo>
                    <a:lnTo>
                      <a:pt x="220" y="296"/>
                    </a:lnTo>
                    <a:lnTo>
                      <a:pt x="222" y="297"/>
                    </a:lnTo>
                    <a:lnTo>
                      <a:pt x="222" y="297"/>
                    </a:lnTo>
                    <a:lnTo>
                      <a:pt x="224" y="301"/>
                    </a:lnTo>
                    <a:lnTo>
                      <a:pt x="224" y="303"/>
                    </a:lnTo>
                    <a:lnTo>
                      <a:pt x="224" y="307"/>
                    </a:lnTo>
                    <a:lnTo>
                      <a:pt x="222" y="309"/>
                    </a:lnTo>
                    <a:lnTo>
                      <a:pt x="220" y="309"/>
                    </a:lnTo>
                    <a:lnTo>
                      <a:pt x="213" y="310"/>
                    </a:lnTo>
                    <a:lnTo>
                      <a:pt x="205" y="310"/>
                    </a:lnTo>
                    <a:lnTo>
                      <a:pt x="198" y="309"/>
                    </a:lnTo>
                    <a:lnTo>
                      <a:pt x="194" y="309"/>
                    </a:lnTo>
                    <a:lnTo>
                      <a:pt x="193" y="309"/>
                    </a:lnTo>
                    <a:lnTo>
                      <a:pt x="191" y="312"/>
                    </a:lnTo>
                    <a:lnTo>
                      <a:pt x="191" y="314"/>
                    </a:lnTo>
                    <a:lnTo>
                      <a:pt x="189" y="318"/>
                    </a:lnTo>
                    <a:lnTo>
                      <a:pt x="187" y="323"/>
                    </a:lnTo>
                    <a:lnTo>
                      <a:pt x="182" y="329"/>
                    </a:lnTo>
                    <a:lnTo>
                      <a:pt x="178" y="331"/>
                    </a:lnTo>
                    <a:lnTo>
                      <a:pt x="163" y="338"/>
                    </a:lnTo>
                    <a:lnTo>
                      <a:pt x="161" y="340"/>
                    </a:lnTo>
                    <a:lnTo>
                      <a:pt x="158" y="342"/>
                    </a:lnTo>
                    <a:lnTo>
                      <a:pt x="156" y="345"/>
                    </a:lnTo>
                    <a:lnTo>
                      <a:pt x="156" y="351"/>
                    </a:lnTo>
                    <a:lnTo>
                      <a:pt x="156" y="353"/>
                    </a:lnTo>
                    <a:lnTo>
                      <a:pt x="158" y="353"/>
                    </a:lnTo>
                    <a:lnTo>
                      <a:pt x="160" y="354"/>
                    </a:lnTo>
                    <a:lnTo>
                      <a:pt x="165" y="356"/>
                    </a:lnTo>
                    <a:lnTo>
                      <a:pt x="167" y="360"/>
                    </a:lnTo>
                    <a:lnTo>
                      <a:pt x="167" y="364"/>
                    </a:lnTo>
                    <a:lnTo>
                      <a:pt x="165" y="369"/>
                    </a:lnTo>
                    <a:lnTo>
                      <a:pt x="165" y="369"/>
                    </a:lnTo>
                    <a:lnTo>
                      <a:pt x="163" y="371"/>
                    </a:lnTo>
                    <a:lnTo>
                      <a:pt x="161" y="373"/>
                    </a:lnTo>
                    <a:lnTo>
                      <a:pt x="158" y="376"/>
                    </a:lnTo>
                    <a:lnTo>
                      <a:pt x="154" y="378"/>
                    </a:lnTo>
                    <a:lnTo>
                      <a:pt x="150" y="380"/>
                    </a:lnTo>
                    <a:lnTo>
                      <a:pt x="145" y="380"/>
                    </a:lnTo>
                    <a:lnTo>
                      <a:pt x="141" y="382"/>
                    </a:lnTo>
                    <a:lnTo>
                      <a:pt x="139" y="382"/>
                    </a:lnTo>
                    <a:lnTo>
                      <a:pt x="136" y="384"/>
                    </a:lnTo>
                    <a:lnTo>
                      <a:pt x="121" y="388"/>
                    </a:lnTo>
                    <a:lnTo>
                      <a:pt x="117" y="388"/>
                    </a:lnTo>
                    <a:lnTo>
                      <a:pt x="115" y="386"/>
                    </a:lnTo>
                    <a:lnTo>
                      <a:pt x="114" y="384"/>
                    </a:lnTo>
                    <a:lnTo>
                      <a:pt x="114" y="380"/>
                    </a:lnTo>
                    <a:lnTo>
                      <a:pt x="114" y="376"/>
                    </a:lnTo>
                    <a:lnTo>
                      <a:pt x="112" y="375"/>
                    </a:lnTo>
                    <a:lnTo>
                      <a:pt x="108" y="373"/>
                    </a:lnTo>
                    <a:lnTo>
                      <a:pt x="106" y="373"/>
                    </a:lnTo>
                    <a:lnTo>
                      <a:pt x="104" y="373"/>
                    </a:lnTo>
                    <a:lnTo>
                      <a:pt x="97" y="373"/>
                    </a:lnTo>
                    <a:lnTo>
                      <a:pt x="92" y="371"/>
                    </a:lnTo>
                    <a:lnTo>
                      <a:pt x="84" y="369"/>
                    </a:lnTo>
                    <a:lnTo>
                      <a:pt x="79" y="365"/>
                    </a:lnTo>
                    <a:lnTo>
                      <a:pt x="77" y="364"/>
                    </a:lnTo>
                    <a:lnTo>
                      <a:pt x="73" y="364"/>
                    </a:lnTo>
                    <a:lnTo>
                      <a:pt x="70" y="365"/>
                    </a:lnTo>
                    <a:lnTo>
                      <a:pt x="70" y="364"/>
                    </a:lnTo>
                    <a:lnTo>
                      <a:pt x="68" y="364"/>
                    </a:lnTo>
                    <a:lnTo>
                      <a:pt x="70" y="365"/>
                    </a:lnTo>
                    <a:lnTo>
                      <a:pt x="70" y="365"/>
                    </a:lnTo>
                    <a:lnTo>
                      <a:pt x="66" y="367"/>
                    </a:lnTo>
                    <a:lnTo>
                      <a:pt x="64" y="371"/>
                    </a:lnTo>
                    <a:lnTo>
                      <a:pt x="60" y="371"/>
                    </a:lnTo>
                    <a:lnTo>
                      <a:pt x="57" y="371"/>
                    </a:lnTo>
                    <a:lnTo>
                      <a:pt x="51" y="367"/>
                    </a:lnTo>
                    <a:lnTo>
                      <a:pt x="42" y="364"/>
                    </a:lnTo>
                    <a:lnTo>
                      <a:pt x="35" y="358"/>
                    </a:lnTo>
                    <a:lnTo>
                      <a:pt x="25" y="354"/>
                    </a:lnTo>
                    <a:lnTo>
                      <a:pt x="16" y="351"/>
                    </a:lnTo>
                    <a:lnTo>
                      <a:pt x="9" y="347"/>
                    </a:lnTo>
                    <a:lnTo>
                      <a:pt x="3" y="342"/>
                    </a:lnTo>
                    <a:lnTo>
                      <a:pt x="2" y="338"/>
                    </a:lnTo>
                    <a:lnTo>
                      <a:pt x="0" y="334"/>
                    </a:lnTo>
                    <a:lnTo>
                      <a:pt x="0" y="331"/>
                    </a:lnTo>
                    <a:lnTo>
                      <a:pt x="2" y="327"/>
                    </a:lnTo>
                    <a:lnTo>
                      <a:pt x="3" y="325"/>
                    </a:lnTo>
                    <a:lnTo>
                      <a:pt x="5" y="325"/>
                    </a:lnTo>
                    <a:lnTo>
                      <a:pt x="9" y="327"/>
                    </a:lnTo>
                    <a:lnTo>
                      <a:pt x="11" y="329"/>
                    </a:lnTo>
                    <a:lnTo>
                      <a:pt x="11" y="329"/>
                    </a:lnTo>
                    <a:lnTo>
                      <a:pt x="13" y="329"/>
                    </a:lnTo>
                    <a:lnTo>
                      <a:pt x="14" y="329"/>
                    </a:lnTo>
                    <a:lnTo>
                      <a:pt x="20" y="325"/>
                    </a:lnTo>
                    <a:lnTo>
                      <a:pt x="22" y="323"/>
                    </a:lnTo>
                    <a:lnTo>
                      <a:pt x="38" y="316"/>
                    </a:lnTo>
                    <a:lnTo>
                      <a:pt x="57" y="316"/>
                    </a:lnTo>
                    <a:lnTo>
                      <a:pt x="60" y="316"/>
                    </a:lnTo>
                    <a:lnTo>
                      <a:pt x="64" y="314"/>
                    </a:lnTo>
                    <a:lnTo>
                      <a:pt x="64" y="316"/>
                    </a:lnTo>
                    <a:lnTo>
                      <a:pt x="64" y="314"/>
                    </a:lnTo>
                    <a:lnTo>
                      <a:pt x="64" y="314"/>
                    </a:lnTo>
                    <a:lnTo>
                      <a:pt x="62" y="307"/>
                    </a:lnTo>
                    <a:lnTo>
                      <a:pt x="60" y="297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2" y="283"/>
                    </a:lnTo>
                    <a:lnTo>
                      <a:pt x="64" y="281"/>
                    </a:lnTo>
                    <a:lnTo>
                      <a:pt x="66" y="279"/>
                    </a:lnTo>
                    <a:lnTo>
                      <a:pt x="70" y="279"/>
                    </a:lnTo>
                    <a:lnTo>
                      <a:pt x="75" y="279"/>
                    </a:lnTo>
                    <a:lnTo>
                      <a:pt x="81" y="279"/>
                    </a:lnTo>
                    <a:lnTo>
                      <a:pt x="84" y="283"/>
                    </a:lnTo>
                    <a:lnTo>
                      <a:pt x="86" y="286"/>
                    </a:lnTo>
                    <a:lnTo>
                      <a:pt x="88" y="294"/>
                    </a:lnTo>
                    <a:lnTo>
                      <a:pt x="90" y="301"/>
                    </a:lnTo>
                    <a:lnTo>
                      <a:pt x="90" y="301"/>
                    </a:lnTo>
                    <a:lnTo>
                      <a:pt x="92" y="301"/>
                    </a:lnTo>
                    <a:lnTo>
                      <a:pt x="93" y="301"/>
                    </a:lnTo>
                    <a:lnTo>
                      <a:pt x="95" y="299"/>
                    </a:lnTo>
                    <a:lnTo>
                      <a:pt x="97" y="296"/>
                    </a:lnTo>
                    <a:lnTo>
                      <a:pt x="97" y="292"/>
                    </a:lnTo>
                    <a:lnTo>
                      <a:pt x="97" y="286"/>
                    </a:lnTo>
                    <a:lnTo>
                      <a:pt x="97" y="283"/>
                    </a:lnTo>
                    <a:lnTo>
                      <a:pt x="97" y="279"/>
                    </a:lnTo>
                    <a:lnTo>
                      <a:pt x="95" y="275"/>
                    </a:lnTo>
                    <a:lnTo>
                      <a:pt x="93" y="274"/>
                    </a:lnTo>
                    <a:lnTo>
                      <a:pt x="88" y="274"/>
                    </a:lnTo>
                    <a:lnTo>
                      <a:pt x="84" y="274"/>
                    </a:lnTo>
                    <a:lnTo>
                      <a:pt x="81" y="272"/>
                    </a:lnTo>
                    <a:lnTo>
                      <a:pt x="81" y="270"/>
                    </a:lnTo>
                    <a:lnTo>
                      <a:pt x="79" y="266"/>
                    </a:lnTo>
                    <a:lnTo>
                      <a:pt x="81" y="261"/>
                    </a:lnTo>
                    <a:lnTo>
                      <a:pt x="82" y="257"/>
                    </a:lnTo>
                    <a:lnTo>
                      <a:pt x="86" y="253"/>
                    </a:lnTo>
                    <a:lnTo>
                      <a:pt x="92" y="248"/>
                    </a:lnTo>
                    <a:lnTo>
                      <a:pt x="97" y="242"/>
                    </a:lnTo>
                    <a:lnTo>
                      <a:pt x="101" y="235"/>
                    </a:lnTo>
                    <a:lnTo>
                      <a:pt x="115" y="233"/>
                    </a:lnTo>
                    <a:lnTo>
                      <a:pt x="119" y="231"/>
                    </a:lnTo>
                    <a:lnTo>
                      <a:pt x="123" y="230"/>
                    </a:lnTo>
                    <a:lnTo>
                      <a:pt x="136" y="230"/>
                    </a:lnTo>
                    <a:lnTo>
                      <a:pt x="136" y="230"/>
                    </a:lnTo>
                    <a:lnTo>
                      <a:pt x="141" y="235"/>
                    </a:lnTo>
                    <a:lnTo>
                      <a:pt x="143" y="235"/>
                    </a:lnTo>
                    <a:lnTo>
                      <a:pt x="145" y="237"/>
                    </a:lnTo>
                    <a:lnTo>
                      <a:pt x="149" y="239"/>
                    </a:lnTo>
                    <a:lnTo>
                      <a:pt x="150" y="239"/>
                    </a:lnTo>
                    <a:lnTo>
                      <a:pt x="150" y="239"/>
                    </a:lnTo>
                    <a:lnTo>
                      <a:pt x="150" y="242"/>
                    </a:lnTo>
                    <a:lnTo>
                      <a:pt x="152" y="244"/>
                    </a:lnTo>
                    <a:lnTo>
                      <a:pt x="154" y="244"/>
                    </a:lnTo>
                    <a:lnTo>
                      <a:pt x="154" y="242"/>
                    </a:lnTo>
                    <a:lnTo>
                      <a:pt x="154" y="242"/>
                    </a:lnTo>
                    <a:lnTo>
                      <a:pt x="154" y="241"/>
                    </a:lnTo>
                    <a:lnTo>
                      <a:pt x="154" y="241"/>
                    </a:lnTo>
                    <a:lnTo>
                      <a:pt x="150" y="239"/>
                    </a:lnTo>
                    <a:lnTo>
                      <a:pt x="150" y="239"/>
                    </a:lnTo>
                    <a:lnTo>
                      <a:pt x="149" y="239"/>
                    </a:lnTo>
                    <a:lnTo>
                      <a:pt x="143" y="235"/>
                    </a:lnTo>
                    <a:lnTo>
                      <a:pt x="141" y="235"/>
                    </a:lnTo>
                    <a:lnTo>
                      <a:pt x="136" y="230"/>
                    </a:lnTo>
                    <a:lnTo>
                      <a:pt x="136" y="230"/>
                    </a:lnTo>
                    <a:lnTo>
                      <a:pt x="136" y="226"/>
                    </a:lnTo>
                    <a:lnTo>
                      <a:pt x="136" y="222"/>
                    </a:lnTo>
                    <a:lnTo>
                      <a:pt x="138" y="220"/>
                    </a:lnTo>
                    <a:lnTo>
                      <a:pt x="139" y="218"/>
                    </a:lnTo>
                    <a:lnTo>
                      <a:pt x="141" y="217"/>
                    </a:lnTo>
                    <a:lnTo>
                      <a:pt x="143" y="215"/>
                    </a:lnTo>
                    <a:lnTo>
                      <a:pt x="145" y="207"/>
                    </a:lnTo>
                    <a:lnTo>
                      <a:pt x="147" y="200"/>
                    </a:lnTo>
                    <a:lnTo>
                      <a:pt x="147" y="195"/>
                    </a:lnTo>
                    <a:lnTo>
                      <a:pt x="147" y="189"/>
                    </a:lnTo>
                    <a:lnTo>
                      <a:pt x="145" y="184"/>
                    </a:lnTo>
                    <a:lnTo>
                      <a:pt x="145" y="178"/>
                    </a:lnTo>
                    <a:lnTo>
                      <a:pt x="145" y="174"/>
                    </a:lnTo>
                    <a:lnTo>
                      <a:pt x="147" y="171"/>
                    </a:lnTo>
                    <a:lnTo>
                      <a:pt x="147" y="167"/>
                    </a:lnTo>
                    <a:lnTo>
                      <a:pt x="147" y="165"/>
                    </a:lnTo>
                    <a:lnTo>
                      <a:pt x="145" y="162"/>
                    </a:lnTo>
                    <a:lnTo>
                      <a:pt x="158" y="149"/>
                    </a:lnTo>
                    <a:lnTo>
                      <a:pt x="161" y="147"/>
                    </a:lnTo>
                    <a:lnTo>
                      <a:pt x="165" y="145"/>
                    </a:lnTo>
                    <a:lnTo>
                      <a:pt x="169" y="147"/>
                    </a:lnTo>
                    <a:lnTo>
                      <a:pt x="171" y="149"/>
                    </a:lnTo>
                    <a:lnTo>
                      <a:pt x="183" y="156"/>
                    </a:lnTo>
                    <a:lnTo>
                      <a:pt x="191" y="167"/>
                    </a:lnTo>
                    <a:lnTo>
                      <a:pt x="194" y="180"/>
                    </a:lnTo>
                    <a:lnTo>
                      <a:pt x="196" y="182"/>
                    </a:lnTo>
                    <a:lnTo>
                      <a:pt x="198" y="182"/>
                    </a:lnTo>
                    <a:lnTo>
                      <a:pt x="198" y="180"/>
                    </a:lnTo>
                    <a:lnTo>
                      <a:pt x="200" y="162"/>
                    </a:lnTo>
                    <a:lnTo>
                      <a:pt x="200" y="160"/>
                    </a:lnTo>
                    <a:lnTo>
                      <a:pt x="204" y="158"/>
                    </a:lnTo>
                    <a:lnTo>
                      <a:pt x="205" y="158"/>
                    </a:lnTo>
                    <a:lnTo>
                      <a:pt x="213" y="158"/>
                    </a:lnTo>
                    <a:lnTo>
                      <a:pt x="218" y="160"/>
                    </a:lnTo>
                    <a:lnTo>
                      <a:pt x="226" y="162"/>
                    </a:lnTo>
                    <a:lnTo>
                      <a:pt x="233" y="162"/>
                    </a:lnTo>
                    <a:lnTo>
                      <a:pt x="239" y="160"/>
                    </a:lnTo>
                    <a:lnTo>
                      <a:pt x="261" y="152"/>
                    </a:lnTo>
                    <a:lnTo>
                      <a:pt x="284" y="152"/>
                    </a:lnTo>
                    <a:lnTo>
                      <a:pt x="284" y="152"/>
                    </a:lnTo>
                    <a:lnTo>
                      <a:pt x="284" y="154"/>
                    </a:lnTo>
                    <a:lnTo>
                      <a:pt x="284" y="152"/>
                    </a:lnTo>
                    <a:lnTo>
                      <a:pt x="284" y="152"/>
                    </a:lnTo>
                    <a:lnTo>
                      <a:pt x="281" y="151"/>
                    </a:lnTo>
                    <a:lnTo>
                      <a:pt x="277" y="149"/>
                    </a:lnTo>
                    <a:lnTo>
                      <a:pt x="273" y="149"/>
                    </a:lnTo>
                    <a:lnTo>
                      <a:pt x="272" y="149"/>
                    </a:lnTo>
                    <a:lnTo>
                      <a:pt x="268" y="147"/>
                    </a:lnTo>
                    <a:lnTo>
                      <a:pt x="268" y="143"/>
                    </a:lnTo>
                    <a:lnTo>
                      <a:pt x="268" y="141"/>
                    </a:lnTo>
                    <a:lnTo>
                      <a:pt x="268" y="139"/>
                    </a:lnTo>
                    <a:lnTo>
                      <a:pt x="270" y="136"/>
                    </a:lnTo>
                    <a:lnTo>
                      <a:pt x="272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6" y="138"/>
                    </a:lnTo>
                    <a:lnTo>
                      <a:pt x="264" y="139"/>
                    </a:lnTo>
                    <a:lnTo>
                      <a:pt x="259" y="145"/>
                    </a:lnTo>
                    <a:lnTo>
                      <a:pt x="255" y="149"/>
                    </a:lnTo>
                    <a:lnTo>
                      <a:pt x="250" y="151"/>
                    </a:lnTo>
                    <a:lnTo>
                      <a:pt x="244" y="152"/>
                    </a:lnTo>
                    <a:lnTo>
                      <a:pt x="237" y="154"/>
                    </a:lnTo>
                    <a:lnTo>
                      <a:pt x="227" y="154"/>
                    </a:lnTo>
                    <a:lnTo>
                      <a:pt x="218" y="152"/>
                    </a:lnTo>
                    <a:lnTo>
                      <a:pt x="211" y="147"/>
                    </a:lnTo>
                    <a:lnTo>
                      <a:pt x="209" y="145"/>
                    </a:lnTo>
                    <a:lnTo>
                      <a:pt x="207" y="143"/>
                    </a:lnTo>
                    <a:lnTo>
                      <a:pt x="207" y="139"/>
                    </a:lnTo>
                    <a:lnTo>
                      <a:pt x="207" y="139"/>
                    </a:lnTo>
                    <a:lnTo>
                      <a:pt x="209" y="139"/>
                    </a:lnTo>
                    <a:lnTo>
                      <a:pt x="207" y="139"/>
                    </a:lnTo>
                    <a:lnTo>
                      <a:pt x="207" y="139"/>
                    </a:lnTo>
                    <a:lnTo>
                      <a:pt x="207" y="139"/>
                    </a:lnTo>
                    <a:lnTo>
                      <a:pt x="202" y="143"/>
                    </a:lnTo>
                    <a:lnTo>
                      <a:pt x="198" y="145"/>
                    </a:lnTo>
                    <a:lnTo>
                      <a:pt x="191" y="145"/>
                    </a:lnTo>
                    <a:lnTo>
                      <a:pt x="183" y="143"/>
                    </a:lnTo>
                    <a:lnTo>
                      <a:pt x="176" y="139"/>
                    </a:lnTo>
                    <a:lnTo>
                      <a:pt x="171" y="134"/>
                    </a:lnTo>
                    <a:lnTo>
                      <a:pt x="169" y="130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69" y="125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61" y="127"/>
                    </a:lnTo>
                    <a:lnTo>
                      <a:pt x="158" y="125"/>
                    </a:lnTo>
                    <a:lnTo>
                      <a:pt x="154" y="121"/>
                    </a:lnTo>
                    <a:lnTo>
                      <a:pt x="150" y="117"/>
                    </a:lnTo>
                    <a:lnTo>
                      <a:pt x="147" y="112"/>
                    </a:lnTo>
                    <a:lnTo>
                      <a:pt x="145" y="106"/>
                    </a:lnTo>
                    <a:lnTo>
                      <a:pt x="147" y="103"/>
                    </a:lnTo>
                    <a:lnTo>
                      <a:pt x="147" y="101"/>
                    </a:lnTo>
                    <a:lnTo>
                      <a:pt x="150" y="99"/>
                    </a:lnTo>
                    <a:lnTo>
                      <a:pt x="152" y="97"/>
                    </a:lnTo>
                    <a:lnTo>
                      <a:pt x="156" y="97"/>
                    </a:lnTo>
                    <a:lnTo>
                      <a:pt x="158" y="97"/>
                    </a:lnTo>
                    <a:lnTo>
                      <a:pt x="154" y="95"/>
                    </a:lnTo>
                    <a:lnTo>
                      <a:pt x="150" y="94"/>
                    </a:lnTo>
                    <a:lnTo>
                      <a:pt x="149" y="90"/>
                    </a:lnTo>
                    <a:lnTo>
                      <a:pt x="149" y="86"/>
                    </a:lnTo>
                    <a:lnTo>
                      <a:pt x="150" y="83"/>
                    </a:lnTo>
                    <a:lnTo>
                      <a:pt x="152" y="81"/>
                    </a:lnTo>
                    <a:lnTo>
                      <a:pt x="156" y="79"/>
                    </a:lnTo>
                    <a:lnTo>
                      <a:pt x="156" y="77"/>
                    </a:lnTo>
                    <a:lnTo>
                      <a:pt x="156" y="75"/>
                    </a:lnTo>
                    <a:lnTo>
                      <a:pt x="156" y="73"/>
                    </a:lnTo>
                    <a:lnTo>
                      <a:pt x="156" y="71"/>
                    </a:lnTo>
                    <a:lnTo>
                      <a:pt x="154" y="68"/>
                    </a:lnTo>
                    <a:lnTo>
                      <a:pt x="154" y="62"/>
                    </a:lnTo>
                    <a:lnTo>
                      <a:pt x="154" y="64"/>
                    </a:lnTo>
                    <a:lnTo>
                      <a:pt x="154" y="62"/>
                    </a:lnTo>
                    <a:lnTo>
                      <a:pt x="160" y="62"/>
                    </a:lnTo>
                    <a:lnTo>
                      <a:pt x="161" y="60"/>
                    </a:lnTo>
                    <a:lnTo>
                      <a:pt x="160" y="59"/>
                    </a:lnTo>
                    <a:lnTo>
                      <a:pt x="160" y="59"/>
                    </a:lnTo>
                    <a:lnTo>
                      <a:pt x="158" y="59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2" y="62"/>
                    </a:lnTo>
                    <a:lnTo>
                      <a:pt x="150" y="62"/>
                    </a:lnTo>
                    <a:lnTo>
                      <a:pt x="147" y="59"/>
                    </a:lnTo>
                    <a:lnTo>
                      <a:pt x="147" y="57"/>
                    </a:lnTo>
                    <a:lnTo>
                      <a:pt x="147" y="53"/>
                    </a:lnTo>
                    <a:lnTo>
                      <a:pt x="149" y="51"/>
                    </a:lnTo>
                    <a:lnTo>
                      <a:pt x="150" y="48"/>
                    </a:lnTo>
                    <a:lnTo>
                      <a:pt x="152" y="46"/>
                    </a:lnTo>
                    <a:lnTo>
                      <a:pt x="160" y="42"/>
                    </a:lnTo>
                    <a:lnTo>
                      <a:pt x="167" y="38"/>
                    </a:lnTo>
                    <a:lnTo>
                      <a:pt x="176" y="37"/>
                    </a:lnTo>
                    <a:lnTo>
                      <a:pt x="180" y="37"/>
                    </a:lnTo>
                    <a:lnTo>
                      <a:pt x="183" y="38"/>
                    </a:lnTo>
                    <a:lnTo>
                      <a:pt x="185" y="40"/>
                    </a:lnTo>
                    <a:lnTo>
                      <a:pt x="187" y="42"/>
                    </a:lnTo>
                    <a:lnTo>
                      <a:pt x="189" y="40"/>
                    </a:lnTo>
                    <a:lnTo>
                      <a:pt x="196" y="35"/>
                    </a:lnTo>
                    <a:lnTo>
                      <a:pt x="198" y="33"/>
                    </a:lnTo>
                    <a:lnTo>
                      <a:pt x="202" y="33"/>
                    </a:lnTo>
                    <a:lnTo>
                      <a:pt x="204" y="35"/>
                    </a:lnTo>
                    <a:lnTo>
                      <a:pt x="205" y="38"/>
                    </a:lnTo>
                    <a:lnTo>
                      <a:pt x="207" y="40"/>
                    </a:lnTo>
                    <a:lnTo>
                      <a:pt x="209" y="42"/>
                    </a:lnTo>
                    <a:lnTo>
                      <a:pt x="213" y="42"/>
                    </a:lnTo>
                    <a:lnTo>
                      <a:pt x="216" y="42"/>
                    </a:lnTo>
                    <a:lnTo>
                      <a:pt x="218" y="44"/>
                    </a:lnTo>
                    <a:lnTo>
                      <a:pt x="220" y="46"/>
                    </a:lnTo>
                    <a:lnTo>
                      <a:pt x="224" y="48"/>
                    </a:lnTo>
                    <a:lnTo>
                      <a:pt x="227" y="49"/>
                    </a:lnTo>
                    <a:lnTo>
                      <a:pt x="229" y="49"/>
                    </a:lnTo>
                    <a:lnTo>
                      <a:pt x="231" y="49"/>
                    </a:lnTo>
                    <a:lnTo>
                      <a:pt x="231" y="51"/>
                    </a:lnTo>
                    <a:lnTo>
                      <a:pt x="231" y="49"/>
                    </a:lnTo>
                    <a:lnTo>
                      <a:pt x="229" y="49"/>
                    </a:lnTo>
                    <a:lnTo>
                      <a:pt x="224" y="33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6" y="29"/>
                    </a:lnTo>
                    <a:lnTo>
                      <a:pt x="227" y="29"/>
                    </a:lnTo>
                    <a:lnTo>
                      <a:pt x="229" y="27"/>
                    </a:lnTo>
                    <a:lnTo>
                      <a:pt x="233" y="27"/>
                    </a:lnTo>
                    <a:lnTo>
                      <a:pt x="235" y="24"/>
                    </a:lnTo>
                    <a:lnTo>
                      <a:pt x="237" y="20"/>
                    </a:lnTo>
                    <a:lnTo>
                      <a:pt x="239" y="18"/>
                    </a:lnTo>
                    <a:lnTo>
                      <a:pt x="240" y="16"/>
                    </a:lnTo>
                    <a:lnTo>
                      <a:pt x="242" y="15"/>
                    </a:lnTo>
                    <a:lnTo>
                      <a:pt x="246" y="16"/>
                    </a:lnTo>
                    <a:lnTo>
                      <a:pt x="250" y="16"/>
                    </a:lnTo>
                    <a:lnTo>
                      <a:pt x="251" y="18"/>
                    </a:lnTo>
                    <a:lnTo>
                      <a:pt x="255" y="27"/>
                    </a:lnTo>
                    <a:lnTo>
                      <a:pt x="259" y="37"/>
                    </a:lnTo>
                    <a:lnTo>
                      <a:pt x="261" y="38"/>
                    </a:lnTo>
                    <a:lnTo>
                      <a:pt x="264" y="38"/>
                    </a:lnTo>
                    <a:lnTo>
                      <a:pt x="268" y="38"/>
                    </a:lnTo>
                    <a:lnTo>
                      <a:pt x="270" y="37"/>
                    </a:lnTo>
                    <a:lnTo>
                      <a:pt x="270" y="35"/>
                    </a:lnTo>
                    <a:lnTo>
                      <a:pt x="272" y="31"/>
                    </a:lnTo>
                    <a:lnTo>
                      <a:pt x="273" y="29"/>
                    </a:lnTo>
                    <a:lnTo>
                      <a:pt x="275" y="27"/>
                    </a:lnTo>
                    <a:lnTo>
                      <a:pt x="277" y="24"/>
                    </a:lnTo>
                    <a:lnTo>
                      <a:pt x="279" y="22"/>
                    </a:lnTo>
                    <a:lnTo>
                      <a:pt x="279" y="16"/>
                    </a:lnTo>
                    <a:lnTo>
                      <a:pt x="279" y="15"/>
                    </a:lnTo>
                    <a:lnTo>
                      <a:pt x="281" y="13"/>
                    </a:lnTo>
                    <a:lnTo>
                      <a:pt x="283" y="11"/>
                    </a:lnTo>
                    <a:lnTo>
                      <a:pt x="286" y="13"/>
                    </a:lnTo>
                    <a:lnTo>
                      <a:pt x="288" y="13"/>
                    </a:lnTo>
                    <a:lnTo>
                      <a:pt x="290" y="13"/>
                    </a:lnTo>
                    <a:lnTo>
                      <a:pt x="292" y="13"/>
                    </a:lnTo>
                    <a:lnTo>
                      <a:pt x="292" y="13"/>
                    </a:lnTo>
                    <a:lnTo>
                      <a:pt x="294" y="9"/>
                    </a:lnTo>
                    <a:lnTo>
                      <a:pt x="295" y="7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5" y="7"/>
                    </a:lnTo>
                    <a:lnTo>
                      <a:pt x="306" y="15"/>
                    </a:lnTo>
                    <a:lnTo>
                      <a:pt x="310" y="20"/>
                    </a:lnTo>
                    <a:lnTo>
                      <a:pt x="310" y="20"/>
                    </a:lnTo>
                    <a:lnTo>
                      <a:pt x="312" y="20"/>
                    </a:lnTo>
                    <a:lnTo>
                      <a:pt x="314" y="20"/>
                    </a:lnTo>
                    <a:lnTo>
                      <a:pt x="314" y="18"/>
                    </a:lnTo>
                    <a:lnTo>
                      <a:pt x="312" y="15"/>
                    </a:lnTo>
                    <a:lnTo>
                      <a:pt x="312" y="9"/>
                    </a:lnTo>
                    <a:lnTo>
                      <a:pt x="314" y="5"/>
                    </a:lnTo>
                    <a:lnTo>
                      <a:pt x="316" y="4"/>
                    </a:lnTo>
                    <a:lnTo>
                      <a:pt x="317" y="2"/>
                    </a:lnTo>
                    <a:lnTo>
                      <a:pt x="3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Freeform 28"/>
              <p:cNvSpPr>
                <a:spLocks noEditPoints="1"/>
              </p:cNvSpPr>
              <p:nvPr/>
            </p:nvSpPr>
            <p:spPr bwMode="auto">
              <a:xfrm>
                <a:off x="2380" y="851"/>
                <a:ext cx="360" cy="492"/>
              </a:xfrm>
              <a:custGeom>
                <a:avLst/>
                <a:gdLst>
                  <a:gd name="T0" fmla="*/ 197 w 360"/>
                  <a:gd name="T1" fmla="*/ 384 h 492"/>
                  <a:gd name="T2" fmla="*/ 292 w 360"/>
                  <a:gd name="T3" fmla="*/ 206 h 492"/>
                  <a:gd name="T4" fmla="*/ 74 w 360"/>
                  <a:gd name="T5" fmla="*/ 117 h 492"/>
                  <a:gd name="T6" fmla="*/ 99 w 360"/>
                  <a:gd name="T7" fmla="*/ 0 h 492"/>
                  <a:gd name="T8" fmla="*/ 85 w 360"/>
                  <a:gd name="T9" fmla="*/ 42 h 492"/>
                  <a:gd name="T10" fmla="*/ 66 w 360"/>
                  <a:gd name="T11" fmla="*/ 86 h 492"/>
                  <a:gd name="T12" fmla="*/ 79 w 360"/>
                  <a:gd name="T13" fmla="*/ 101 h 492"/>
                  <a:gd name="T14" fmla="*/ 90 w 360"/>
                  <a:gd name="T15" fmla="*/ 70 h 492"/>
                  <a:gd name="T16" fmla="*/ 130 w 360"/>
                  <a:gd name="T17" fmla="*/ 26 h 492"/>
                  <a:gd name="T18" fmla="*/ 171 w 360"/>
                  <a:gd name="T19" fmla="*/ 31 h 492"/>
                  <a:gd name="T20" fmla="*/ 158 w 360"/>
                  <a:gd name="T21" fmla="*/ 83 h 492"/>
                  <a:gd name="T22" fmla="*/ 208 w 360"/>
                  <a:gd name="T23" fmla="*/ 75 h 492"/>
                  <a:gd name="T24" fmla="*/ 231 w 360"/>
                  <a:gd name="T25" fmla="*/ 108 h 492"/>
                  <a:gd name="T26" fmla="*/ 239 w 360"/>
                  <a:gd name="T27" fmla="*/ 128 h 492"/>
                  <a:gd name="T28" fmla="*/ 266 w 360"/>
                  <a:gd name="T29" fmla="*/ 141 h 492"/>
                  <a:gd name="T30" fmla="*/ 274 w 360"/>
                  <a:gd name="T31" fmla="*/ 163 h 492"/>
                  <a:gd name="T32" fmla="*/ 310 w 360"/>
                  <a:gd name="T33" fmla="*/ 211 h 492"/>
                  <a:gd name="T34" fmla="*/ 310 w 360"/>
                  <a:gd name="T35" fmla="*/ 241 h 492"/>
                  <a:gd name="T36" fmla="*/ 288 w 360"/>
                  <a:gd name="T37" fmla="*/ 253 h 492"/>
                  <a:gd name="T38" fmla="*/ 299 w 360"/>
                  <a:gd name="T39" fmla="*/ 283 h 492"/>
                  <a:gd name="T40" fmla="*/ 329 w 360"/>
                  <a:gd name="T41" fmla="*/ 305 h 492"/>
                  <a:gd name="T42" fmla="*/ 342 w 360"/>
                  <a:gd name="T43" fmla="*/ 323 h 492"/>
                  <a:gd name="T44" fmla="*/ 347 w 360"/>
                  <a:gd name="T45" fmla="*/ 331 h 492"/>
                  <a:gd name="T46" fmla="*/ 353 w 360"/>
                  <a:gd name="T47" fmla="*/ 356 h 492"/>
                  <a:gd name="T48" fmla="*/ 316 w 360"/>
                  <a:gd name="T49" fmla="*/ 391 h 492"/>
                  <a:gd name="T50" fmla="*/ 290 w 360"/>
                  <a:gd name="T51" fmla="*/ 377 h 492"/>
                  <a:gd name="T52" fmla="*/ 263 w 360"/>
                  <a:gd name="T53" fmla="*/ 358 h 492"/>
                  <a:gd name="T54" fmla="*/ 257 w 360"/>
                  <a:gd name="T55" fmla="*/ 369 h 492"/>
                  <a:gd name="T56" fmla="*/ 279 w 360"/>
                  <a:gd name="T57" fmla="*/ 419 h 492"/>
                  <a:gd name="T58" fmla="*/ 272 w 360"/>
                  <a:gd name="T59" fmla="*/ 467 h 492"/>
                  <a:gd name="T60" fmla="*/ 257 w 360"/>
                  <a:gd name="T61" fmla="*/ 461 h 492"/>
                  <a:gd name="T62" fmla="*/ 219 w 360"/>
                  <a:gd name="T63" fmla="*/ 433 h 492"/>
                  <a:gd name="T64" fmla="*/ 248 w 360"/>
                  <a:gd name="T65" fmla="*/ 483 h 492"/>
                  <a:gd name="T66" fmla="*/ 219 w 360"/>
                  <a:gd name="T67" fmla="*/ 481 h 492"/>
                  <a:gd name="T68" fmla="*/ 184 w 360"/>
                  <a:gd name="T69" fmla="*/ 457 h 492"/>
                  <a:gd name="T70" fmla="*/ 165 w 360"/>
                  <a:gd name="T71" fmla="*/ 422 h 492"/>
                  <a:gd name="T72" fmla="*/ 121 w 360"/>
                  <a:gd name="T73" fmla="*/ 395 h 492"/>
                  <a:gd name="T74" fmla="*/ 81 w 360"/>
                  <a:gd name="T75" fmla="*/ 386 h 492"/>
                  <a:gd name="T76" fmla="*/ 123 w 360"/>
                  <a:gd name="T77" fmla="*/ 366 h 492"/>
                  <a:gd name="T78" fmla="*/ 156 w 360"/>
                  <a:gd name="T79" fmla="*/ 345 h 492"/>
                  <a:gd name="T80" fmla="*/ 191 w 360"/>
                  <a:gd name="T81" fmla="*/ 309 h 492"/>
                  <a:gd name="T82" fmla="*/ 197 w 360"/>
                  <a:gd name="T83" fmla="*/ 263 h 492"/>
                  <a:gd name="T84" fmla="*/ 175 w 360"/>
                  <a:gd name="T85" fmla="*/ 253 h 492"/>
                  <a:gd name="T86" fmla="*/ 171 w 360"/>
                  <a:gd name="T87" fmla="*/ 239 h 492"/>
                  <a:gd name="T88" fmla="*/ 171 w 360"/>
                  <a:gd name="T89" fmla="*/ 226 h 492"/>
                  <a:gd name="T90" fmla="*/ 158 w 360"/>
                  <a:gd name="T91" fmla="*/ 185 h 492"/>
                  <a:gd name="T92" fmla="*/ 143 w 360"/>
                  <a:gd name="T93" fmla="*/ 162 h 492"/>
                  <a:gd name="T94" fmla="*/ 143 w 360"/>
                  <a:gd name="T95" fmla="*/ 171 h 492"/>
                  <a:gd name="T96" fmla="*/ 121 w 360"/>
                  <a:gd name="T97" fmla="*/ 187 h 492"/>
                  <a:gd name="T98" fmla="*/ 121 w 360"/>
                  <a:gd name="T99" fmla="*/ 187 h 492"/>
                  <a:gd name="T100" fmla="*/ 101 w 360"/>
                  <a:gd name="T101" fmla="*/ 185 h 492"/>
                  <a:gd name="T102" fmla="*/ 59 w 360"/>
                  <a:gd name="T103" fmla="*/ 174 h 492"/>
                  <a:gd name="T104" fmla="*/ 31 w 360"/>
                  <a:gd name="T105" fmla="*/ 158 h 492"/>
                  <a:gd name="T106" fmla="*/ 0 w 360"/>
                  <a:gd name="T107" fmla="*/ 123 h 492"/>
                  <a:gd name="T108" fmla="*/ 29 w 360"/>
                  <a:gd name="T109" fmla="*/ 119 h 492"/>
                  <a:gd name="T110" fmla="*/ 6 w 360"/>
                  <a:gd name="T111" fmla="*/ 88 h 492"/>
                  <a:gd name="T112" fmla="*/ 29 w 360"/>
                  <a:gd name="T113" fmla="*/ 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0" h="492">
                    <a:moveTo>
                      <a:pt x="191" y="378"/>
                    </a:moveTo>
                    <a:lnTo>
                      <a:pt x="191" y="378"/>
                    </a:lnTo>
                    <a:lnTo>
                      <a:pt x="184" y="391"/>
                    </a:lnTo>
                    <a:lnTo>
                      <a:pt x="184" y="391"/>
                    </a:lnTo>
                    <a:lnTo>
                      <a:pt x="184" y="393"/>
                    </a:lnTo>
                    <a:lnTo>
                      <a:pt x="187" y="393"/>
                    </a:lnTo>
                    <a:lnTo>
                      <a:pt x="189" y="393"/>
                    </a:lnTo>
                    <a:lnTo>
                      <a:pt x="193" y="391"/>
                    </a:lnTo>
                    <a:lnTo>
                      <a:pt x="197" y="389"/>
                    </a:lnTo>
                    <a:lnTo>
                      <a:pt x="197" y="384"/>
                    </a:lnTo>
                    <a:lnTo>
                      <a:pt x="197" y="382"/>
                    </a:lnTo>
                    <a:lnTo>
                      <a:pt x="195" y="378"/>
                    </a:lnTo>
                    <a:lnTo>
                      <a:pt x="195" y="378"/>
                    </a:lnTo>
                    <a:lnTo>
                      <a:pt x="193" y="378"/>
                    </a:lnTo>
                    <a:lnTo>
                      <a:pt x="191" y="378"/>
                    </a:lnTo>
                    <a:close/>
                    <a:moveTo>
                      <a:pt x="292" y="198"/>
                    </a:moveTo>
                    <a:lnTo>
                      <a:pt x="292" y="198"/>
                    </a:lnTo>
                    <a:lnTo>
                      <a:pt x="292" y="200"/>
                    </a:lnTo>
                    <a:lnTo>
                      <a:pt x="292" y="206"/>
                    </a:lnTo>
                    <a:lnTo>
                      <a:pt x="292" y="206"/>
                    </a:lnTo>
                    <a:lnTo>
                      <a:pt x="292" y="207"/>
                    </a:lnTo>
                    <a:lnTo>
                      <a:pt x="292" y="206"/>
                    </a:lnTo>
                    <a:lnTo>
                      <a:pt x="292" y="206"/>
                    </a:lnTo>
                    <a:lnTo>
                      <a:pt x="296" y="204"/>
                    </a:lnTo>
                    <a:lnTo>
                      <a:pt x="296" y="200"/>
                    </a:lnTo>
                    <a:lnTo>
                      <a:pt x="296" y="198"/>
                    </a:lnTo>
                    <a:lnTo>
                      <a:pt x="292" y="198"/>
                    </a:lnTo>
                    <a:close/>
                    <a:moveTo>
                      <a:pt x="72" y="117"/>
                    </a:moveTo>
                    <a:lnTo>
                      <a:pt x="72" y="119"/>
                    </a:lnTo>
                    <a:lnTo>
                      <a:pt x="74" y="117"/>
                    </a:lnTo>
                    <a:lnTo>
                      <a:pt x="72" y="117"/>
                    </a:lnTo>
                    <a:close/>
                    <a:moveTo>
                      <a:pt x="154" y="86"/>
                    </a:moveTo>
                    <a:lnTo>
                      <a:pt x="153" y="88"/>
                    </a:lnTo>
                    <a:lnTo>
                      <a:pt x="153" y="90"/>
                    </a:lnTo>
                    <a:lnTo>
                      <a:pt x="153" y="90"/>
                    </a:lnTo>
                    <a:lnTo>
                      <a:pt x="153" y="90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4" y="86"/>
                    </a:lnTo>
                    <a:close/>
                    <a:moveTo>
                      <a:pt x="99" y="0"/>
                    </a:moveTo>
                    <a:lnTo>
                      <a:pt x="114" y="4"/>
                    </a:lnTo>
                    <a:lnTo>
                      <a:pt x="118" y="5"/>
                    </a:lnTo>
                    <a:lnTo>
                      <a:pt x="119" y="9"/>
                    </a:lnTo>
                    <a:lnTo>
                      <a:pt x="121" y="11"/>
                    </a:lnTo>
                    <a:lnTo>
                      <a:pt x="119" y="13"/>
                    </a:lnTo>
                    <a:lnTo>
                      <a:pt x="119" y="15"/>
                    </a:lnTo>
                    <a:lnTo>
                      <a:pt x="118" y="16"/>
                    </a:lnTo>
                    <a:lnTo>
                      <a:pt x="101" y="26"/>
                    </a:lnTo>
                    <a:lnTo>
                      <a:pt x="86" y="38"/>
                    </a:lnTo>
                    <a:lnTo>
                      <a:pt x="85" y="42"/>
                    </a:lnTo>
                    <a:lnTo>
                      <a:pt x="81" y="46"/>
                    </a:lnTo>
                    <a:lnTo>
                      <a:pt x="77" y="49"/>
                    </a:lnTo>
                    <a:lnTo>
                      <a:pt x="77" y="55"/>
                    </a:lnTo>
                    <a:lnTo>
                      <a:pt x="77" y="61"/>
                    </a:lnTo>
                    <a:lnTo>
                      <a:pt x="75" y="66"/>
                    </a:lnTo>
                    <a:lnTo>
                      <a:pt x="72" y="72"/>
                    </a:lnTo>
                    <a:lnTo>
                      <a:pt x="70" y="75"/>
                    </a:lnTo>
                    <a:lnTo>
                      <a:pt x="68" y="79"/>
                    </a:lnTo>
                    <a:lnTo>
                      <a:pt x="66" y="83"/>
                    </a:lnTo>
                    <a:lnTo>
                      <a:pt x="66" y="86"/>
                    </a:lnTo>
                    <a:lnTo>
                      <a:pt x="66" y="92"/>
                    </a:lnTo>
                    <a:lnTo>
                      <a:pt x="68" y="99"/>
                    </a:lnTo>
                    <a:lnTo>
                      <a:pt x="70" y="105"/>
                    </a:lnTo>
                    <a:lnTo>
                      <a:pt x="74" y="108"/>
                    </a:lnTo>
                    <a:lnTo>
                      <a:pt x="75" y="108"/>
                    </a:lnTo>
                    <a:lnTo>
                      <a:pt x="77" y="108"/>
                    </a:lnTo>
                    <a:lnTo>
                      <a:pt x="77" y="108"/>
                    </a:lnTo>
                    <a:lnTo>
                      <a:pt x="79" y="106"/>
                    </a:lnTo>
                    <a:lnTo>
                      <a:pt x="79" y="106"/>
                    </a:lnTo>
                    <a:lnTo>
                      <a:pt x="79" y="101"/>
                    </a:lnTo>
                    <a:lnTo>
                      <a:pt x="74" y="88"/>
                    </a:lnTo>
                    <a:lnTo>
                      <a:pt x="74" y="84"/>
                    </a:lnTo>
                    <a:lnTo>
                      <a:pt x="75" y="83"/>
                    </a:lnTo>
                    <a:lnTo>
                      <a:pt x="79" y="79"/>
                    </a:lnTo>
                    <a:lnTo>
                      <a:pt x="81" y="77"/>
                    </a:lnTo>
                    <a:lnTo>
                      <a:pt x="85" y="75"/>
                    </a:lnTo>
                    <a:lnTo>
                      <a:pt x="88" y="73"/>
                    </a:lnTo>
                    <a:lnTo>
                      <a:pt x="90" y="73"/>
                    </a:lnTo>
                    <a:lnTo>
                      <a:pt x="90" y="72"/>
                    </a:lnTo>
                    <a:lnTo>
                      <a:pt x="90" y="70"/>
                    </a:lnTo>
                    <a:lnTo>
                      <a:pt x="88" y="62"/>
                    </a:lnTo>
                    <a:lnTo>
                      <a:pt x="88" y="55"/>
                    </a:lnTo>
                    <a:lnTo>
                      <a:pt x="92" y="48"/>
                    </a:lnTo>
                    <a:lnTo>
                      <a:pt x="96" y="42"/>
                    </a:lnTo>
                    <a:lnTo>
                      <a:pt x="99" y="38"/>
                    </a:lnTo>
                    <a:lnTo>
                      <a:pt x="105" y="35"/>
                    </a:lnTo>
                    <a:lnTo>
                      <a:pt x="110" y="29"/>
                    </a:lnTo>
                    <a:lnTo>
                      <a:pt x="116" y="27"/>
                    </a:lnTo>
                    <a:lnTo>
                      <a:pt x="123" y="26"/>
                    </a:lnTo>
                    <a:lnTo>
                      <a:pt x="130" y="26"/>
                    </a:lnTo>
                    <a:lnTo>
                      <a:pt x="136" y="22"/>
                    </a:lnTo>
                    <a:lnTo>
                      <a:pt x="143" y="20"/>
                    </a:lnTo>
                    <a:lnTo>
                      <a:pt x="149" y="18"/>
                    </a:lnTo>
                    <a:lnTo>
                      <a:pt x="154" y="18"/>
                    </a:lnTo>
                    <a:lnTo>
                      <a:pt x="160" y="18"/>
                    </a:lnTo>
                    <a:lnTo>
                      <a:pt x="164" y="20"/>
                    </a:lnTo>
                    <a:lnTo>
                      <a:pt x="167" y="22"/>
                    </a:lnTo>
                    <a:lnTo>
                      <a:pt x="169" y="24"/>
                    </a:lnTo>
                    <a:lnTo>
                      <a:pt x="171" y="26"/>
                    </a:lnTo>
                    <a:lnTo>
                      <a:pt x="171" y="31"/>
                    </a:lnTo>
                    <a:lnTo>
                      <a:pt x="171" y="35"/>
                    </a:lnTo>
                    <a:lnTo>
                      <a:pt x="169" y="38"/>
                    </a:lnTo>
                    <a:lnTo>
                      <a:pt x="167" y="42"/>
                    </a:lnTo>
                    <a:lnTo>
                      <a:pt x="165" y="57"/>
                    </a:lnTo>
                    <a:lnTo>
                      <a:pt x="162" y="72"/>
                    </a:lnTo>
                    <a:lnTo>
                      <a:pt x="158" y="83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8" y="84"/>
                    </a:lnTo>
                    <a:lnTo>
                      <a:pt x="158" y="83"/>
                    </a:lnTo>
                    <a:lnTo>
                      <a:pt x="162" y="81"/>
                    </a:lnTo>
                    <a:lnTo>
                      <a:pt x="164" y="81"/>
                    </a:lnTo>
                    <a:lnTo>
                      <a:pt x="167" y="81"/>
                    </a:lnTo>
                    <a:lnTo>
                      <a:pt x="171" y="83"/>
                    </a:lnTo>
                    <a:lnTo>
                      <a:pt x="176" y="84"/>
                    </a:lnTo>
                    <a:lnTo>
                      <a:pt x="182" y="83"/>
                    </a:lnTo>
                    <a:lnTo>
                      <a:pt x="189" y="81"/>
                    </a:lnTo>
                    <a:lnTo>
                      <a:pt x="195" y="77"/>
                    </a:lnTo>
                    <a:lnTo>
                      <a:pt x="200" y="75"/>
                    </a:lnTo>
                    <a:lnTo>
                      <a:pt x="208" y="75"/>
                    </a:lnTo>
                    <a:lnTo>
                      <a:pt x="208" y="75"/>
                    </a:lnTo>
                    <a:lnTo>
                      <a:pt x="208" y="75"/>
                    </a:lnTo>
                    <a:lnTo>
                      <a:pt x="208" y="75"/>
                    </a:lnTo>
                    <a:lnTo>
                      <a:pt x="228" y="92"/>
                    </a:lnTo>
                    <a:lnTo>
                      <a:pt x="231" y="94"/>
                    </a:lnTo>
                    <a:lnTo>
                      <a:pt x="233" y="97"/>
                    </a:lnTo>
                    <a:lnTo>
                      <a:pt x="233" y="101"/>
                    </a:lnTo>
                    <a:lnTo>
                      <a:pt x="231" y="103"/>
                    </a:lnTo>
                    <a:lnTo>
                      <a:pt x="231" y="106"/>
                    </a:lnTo>
                    <a:lnTo>
                      <a:pt x="231" y="108"/>
                    </a:lnTo>
                    <a:lnTo>
                      <a:pt x="233" y="112"/>
                    </a:lnTo>
                    <a:lnTo>
                      <a:pt x="237" y="114"/>
                    </a:lnTo>
                    <a:lnTo>
                      <a:pt x="237" y="116"/>
                    </a:lnTo>
                    <a:lnTo>
                      <a:pt x="237" y="117"/>
                    </a:lnTo>
                    <a:lnTo>
                      <a:pt x="231" y="125"/>
                    </a:lnTo>
                    <a:lnTo>
                      <a:pt x="230" y="127"/>
                    </a:lnTo>
                    <a:lnTo>
                      <a:pt x="231" y="128"/>
                    </a:lnTo>
                    <a:lnTo>
                      <a:pt x="233" y="128"/>
                    </a:lnTo>
                    <a:lnTo>
                      <a:pt x="237" y="128"/>
                    </a:lnTo>
                    <a:lnTo>
                      <a:pt x="239" y="128"/>
                    </a:lnTo>
                    <a:lnTo>
                      <a:pt x="242" y="130"/>
                    </a:lnTo>
                    <a:lnTo>
                      <a:pt x="244" y="132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52" y="134"/>
                    </a:lnTo>
                    <a:lnTo>
                      <a:pt x="255" y="132"/>
                    </a:lnTo>
                    <a:lnTo>
                      <a:pt x="259" y="132"/>
                    </a:lnTo>
                    <a:lnTo>
                      <a:pt x="261" y="134"/>
                    </a:lnTo>
                    <a:lnTo>
                      <a:pt x="263" y="136"/>
                    </a:lnTo>
                    <a:lnTo>
                      <a:pt x="266" y="141"/>
                    </a:lnTo>
                    <a:lnTo>
                      <a:pt x="270" y="145"/>
                    </a:lnTo>
                    <a:lnTo>
                      <a:pt x="272" y="151"/>
                    </a:lnTo>
                    <a:lnTo>
                      <a:pt x="272" y="156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0" y="162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2" y="162"/>
                    </a:lnTo>
                    <a:lnTo>
                      <a:pt x="274" y="163"/>
                    </a:lnTo>
                    <a:lnTo>
                      <a:pt x="276" y="163"/>
                    </a:lnTo>
                    <a:lnTo>
                      <a:pt x="277" y="169"/>
                    </a:lnTo>
                    <a:lnTo>
                      <a:pt x="279" y="171"/>
                    </a:lnTo>
                    <a:lnTo>
                      <a:pt x="285" y="173"/>
                    </a:lnTo>
                    <a:lnTo>
                      <a:pt x="290" y="176"/>
                    </a:lnTo>
                    <a:lnTo>
                      <a:pt x="296" y="180"/>
                    </a:lnTo>
                    <a:lnTo>
                      <a:pt x="299" y="185"/>
                    </a:lnTo>
                    <a:lnTo>
                      <a:pt x="303" y="193"/>
                    </a:lnTo>
                    <a:lnTo>
                      <a:pt x="305" y="202"/>
                    </a:lnTo>
                    <a:lnTo>
                      <a:pt x="310" y="211"/>
                    </a:lnTo>
                    <a:lnTo>
                      <a:pt x="310" y="215"/>
                    </a:lnTo>
                    <a:lnTo>
                      <a:pt x="310" y="220"/>
                    </a:lnTo>
                    <a:lnTo>
                      <a:pt x="307" y="224"/>
                    </a:lnTo>
                    <a:lnTo>
                      <a:pt x="305" y="226"/>
                    </a:lnTo>
                    <a:lnTo>
                      <a:pt x="305" y="230"/>
                    </a:lnTo>
                    <a:lnTo>
                      <a:pt x="307" y="231"/>
                    </a:lnTo>
                    <a:lnTo>
                      <a:pt x="309" y="235"/>
                    </a:lnTo>
                    <a:lnTo>
                      <a:pt x="310" y="237"/>
                    </a:lnTo>
                    <a:lnTo>
                      <a:pt x="310" y="239"/>
                    </a:lnTo>
                    <a:lnTo>
                      <a:pt x="310" y="241"/>
                    </a:lnTo>
                    <a:lnTo>
                      <a:pt x="310" y="242"/>
                    </a:lnTo>
                    <a:lnTo>
                      <a:pt x="307" y="244"/>
                    </a:lnTo>
                    <a:lnTo>
                      <a:pt x="305" y="246"/>
                    </a:lnTo>
                    <a:lnTo>
                      <a:pt x="299" y="244"/>
                    </a:lnTo>
                    <a:lnTo>
                      <a:pt x="294" y="242"/>
                    </a:lnTo>
                    <a:lnTo>
                      <a:pt x="292" y="242"/>
                    </a:lnTo>
                    <a:lnTo>
                      <a:pt x="290" y="242"/>
                    </a:lnTo>
                    <a:lnTo>
                      <a:pt x="290" y="244"/>
                    </a:lnTo>
                    <a:lnTo>
                      <a:pt x="290" y="250"/>
                    </a:lnTo>
                    <a:lnTo>
                      <a:pt x="288" y="253"/>
                    </a:lnTo>
                    <a:lnTo>
                      <a:pt x="287" y="257"/>
                    </a:lnTo>
                    <a:lnTo>
                      <a:pt x="283" y="261"/>
                    </a:lnTo>
                    <a:lnTo>
                      <a:pt x="283" y="264"/>
                    </a:lnTo>
                    <a:lnTo>
                      <a:pt x="283" y="266"/>
                    </a:lnTo>
                    <a:lnTo>
                      <a:pt x="285" y="266"/>
                    </a:lnTo>
                    <a:lnTo>
                      <a:pt x="290" y="268"/>
                    </a:lnTo>
                    <a:lnTo>
                      <a:pt x="294" y="272"/>
                    </a:lnTo>
                    <a:lnTo>
                      <a:pt x="296" y="275"/>
                    </a:lnTo>
                    <a:lnTo>
                      <a:pt x="298" y="279"/>
                    </a:lnTo>
                    <a:lnTo>
                      <a:pt x="299" y="283"/>
                    </a:lnTo>
                    <a:lnTo>
                      <a:pt x="301" y="287"/>
                    </a:lnTo>
                    <a:lnTo>
                      <a:pt x="305" y="288"/>
                    </a:lnTo>
                    <a:lnTo>
                      <a:pt x="312" y="290"/>
                    </a:lnTo>
                    <a:lnTo>
                      <a:pt x="318" y="292"/>
                    </a:lnTo>
                    <a:lnTo>
                      <a:pt x="318" y="296"/>
                    </a:lnTo>
                    <a:lnTo>
                      <a:pt x="320" y="299"/>
                    </a:lnTo>
                    <a:lnTo>
                      <a:pt x="321" y="301"/>
                    </a:lnTo>
                    <a:lnTo>
                      <a:pt x="325" y="303"/>
                    </a:lnTo>
                    <a:lnTo>
                      <a:pt x="327" y="303"/>
                    </a:lnTo>
                    <a:lnTo>
                      <a:pt x="329" y="305"/>
                    </a:lnTo>
                    <a:lnTo>
                      <a:pt x="327" y="309"/>
                    </a:lnTo>
                    <a:lnTo>
                      <a:pt x="327" y="312"/>
                    </a:lnTo>
                    <a:lnTo>
                      <a:pt x="327" y="316"/>
                    </a:lnTo>
                    <a:lnTo>
                      <a:pt x="327" y="318"/>
                    </a:lnTo>
                    <a:lnTo>
                      <a:pt x="331" y="320"/>
                    </a:lnTo>
                    <a:lnTo>
                      <a:pt x="334" y="320"/>
                    </a:lnTo>
                    <a:lnTo>
                      <a:pt x="336" y="320"/>
                    </a:lnTo>
                    <a:lnTo>
                      <a:pt x="338" y="320"/>
                    </a:lnTo>
                    <a:lnTo>
                      <a:pt x="340" y="321"/>
                    </a:lnTo>
                    <a:lnTo>
                      <a:pt x="342" y="323"/>
                    </a:lnTo>
                    <a:lnTo>
                      <a:pt x="342" y="321"/>
                    </a:lnTo>
                    <a:lnTo>
                      <a:pt x="342" y="323"/>
                    </a:lnTo>
                    <a:lnTo>
                      <a:pt x="342" y="323"/>
                    </a:lnTo>
                    <a:lnTo>
                      <a:pt x="340" y="325"/>
                    </a:lnTo>
                    <a:lnTo>
                      <a:pt x="342" y="327"/>
                    </a:lnTo>
                    <a:lnTo>
                      <a:pt x="342" y="327"/>
                    </a:lnTo>
                    <a:lnTo>
                      <a:pt x="342" y="327"/>
                    </a:lnTo>
                    <a:lnTo>
                      <a:pt x="342" y="327"/>
                    </a:lnTo>
                    <a:lnTo>
                      <a:pt x="343" y="329"/>
                    </a:lnTo>
                    <a:lnTo>
                      <a:pt x="347" y="331"/>
                    </a:lnTo>
                    <a:lnTo>
                      <a:pt x="349" y="331"/>
                    </a:lnTo>
                    <a:lnTo>
                      <a:pt x="353" y="332"/>
                    </a:lnTo>
                    <a:lnTo>
                      <a:pt x="356" y="334"/>
                    </a:lnTo>
                    <a:lnTo>
                      <a:pt x="358" y="338"/>
                    </a:lnTo>
                    <a:lnTo>
                      <a:pt x="360" y="342"/>
                    </a:lnTo>
                    <a:lnTo>
                      <a:pt x="360" y="345"/>
                    </a:lnTo>
                    <a:lnTo>
                      <a:pt x="360" y="347"/>
                    </a:lnTo>
                    <a:lnTo>
                      <a:pt x="358" y="351"/>
                    </a:lnTo>
                    <a:lnTo>
                      <a:pt x="355" y="354"/>
                    </a:lnTo>
                    <a:lnTo>
                      <a:pt x="353" y="356"/>
                    </a:lnTo>
                    <a:lnTo>
                      <a:pt x="347" y="360"/>
                    </a:lnTo>
                    <a:lnTo>
                      <a:pt x="343" y="364"/>
                    </a:lnTo>
                    <a:lnTo>
                      <a:pt x="338" y="369"/>
                    </a:lnTo>
                    <a:lnTo>
                      <a:pt x="334" y="373"/>
                    </a:lnTo>
                    <a:lnTo>
                      <a:pt x="329" y="377"/>
                    </a:lnTo>
                    <a:lnTo>
                      <a:pt x="321" y="378"/>
                    </a:lnTo>
                    <a:lnTo>
                      <a:pt x="320" y="378"/>
                    </a:lnTo>
                    <a:lnTo>
                      <a:pt x="318" y="382"/>
                    </a:lnTo>
                    <a:lnTo>
                      <a:pt x="316" y="384"/>
                    </a:lnTo>
                    <a:lnTo>
                      <a:pt x="316" y="391"/>
                    </a:lnTo>
                    <a:lnTo>
                      <a:pt x="312" y="397"/>
                    </a:lnTo>
                    <a:lnTo>
                      <a:pt x="312" y="399"/>
                    </a:lnTo>
                    <a:lnTo>
                      <a:pt x="310" y="399"/>
                    </a:lnTo>
                    <a:lnTo>
                      <a:pt x="310" y="399"/>
                    </a:lnTo>
                    <a:lnTo>
                      <a:pt x="303" y="397"/>
                    </a:lnTo>
                    <a:lnTo>
                      <a:pt x="299" y="393"/>
                    </a:lnTo>
                    <a:lnTo>
                      <a:pt x="294" y="389"/>
                    </a:lnTo>
                    <a:lnTo>
                      <a:pt x="294" y="388"/>
                    </a:lnTo>
                    <a:lnTo>
                      <a:pt x="292" y="386"/>
                    </a:lnTo>
                    <a:lnTo>
                      <a:pt x="290" y="377"/>
                    </a:lnTo>
                    <a:lnTo>
                      <a:pt x="288" y="371"/>
                    </a:lnTo>
                    <a:lnTo>
                      <a:pt x="287" y="364"/>
                    </a:lnTo>
                    <a:lnTo>
                      <a:pt x="283" y="358"/>
                    </a:lnTo>
                    <a:lnTo>
                      <a:pt x="274" y="345"/>
                    </a:lnTo>
                    <a:lnTo>
                      <a:pt x="272" y="345"/>
                    </a:lnTo>
                    <a:lnTo>
                      <a:pt x="270" y="345"/>
                    </a:lnTo>
                    <a:lnTo>
                      <a:pt x="268" y="347"/>
                    </a:lnTo>
                    <a:lnTo>
                      <a:pt x="266" y="353"/>
                    </a:lnTo>
                    <a:lnTo>
                      <a:pt x="265" y="356"/>
                    </a:lnTo>
                    <a:lnTo>
                      <a:pt x="263" y="358"/>
                    </a:lnTo>
                    <a:lnTo>
                      <a:pt x="261" y="360"/>
                    </a:lnTo>
                    <a:lnTo>
                      <a:pt x="257" y="360"/>
                    </a:lnTo>
                    <a:lnTo>
                      <a:pt x="254" y="358"/>
                    </a:lnTo>
                    <a:lnTo>
                      <a:pt x="254" y="358"/>
                    </a:lnTo>
                    <a:lnTo>
                      <a:pt x="252" y="358"/>
                    </a:lnTo>
                    <a:lnTo>
                      <a:pt x="252" y="358"/>
                    </a:lnTo>
                    <a:lnTo>
                      <a:pt x="254" y="358"/>
                    </a:lnTo>
                    <a:lnTo>
                      <a:pt x="254" y="362"/>
                    </a:lnTo>
                    <a:lnTo>
                      <a:pt x="254" y="364"/>
                    </a:lnTo>
                    <a:lnTo>
                      <a:pt x="257" y="369"/>
                    </a:lnTo>
                    <a:lnTo>
                      <a:pt x="259" y="375"/>
                    </a:lnTo>
                    <a:lnTo>
                      <a:pt x="259" y="382"/>
                    </a:lnTo>
                    <a:lnTo>
                      <a:pt x="259" y="386"/>
                    </a:lnTo>
                    <a:lnTo>
                      <a:pt x="263" y="389"/>
                    </a:lnTo>
                    <a:lnTo>
                      <a:pt x="268" y="395"/>
                    </a:lnTo>
                    <a:lnTo>
                      <a:pt x="274" y="399"/>
                    </a:lnTo>
                    <a:lnTo>
                      <a:pt x="277" y="402"/>
                    </a:lnTo>
                    <a:lnTo>
                      <a:pt x="279" y="406"/>
                    </a:lnTo>
                    <a:lnTo>
                      <a:pt x="279" y="410"/>
                    </a:lnTo>
                    <a:lnTo>
                      <a:pt x="279" y="419"/>
                    </a:lnTo>
                    <a:lnTo>
                      <a:pt x="281" y="426"/>
                    </a:lnTo>
                    <a:lnTo>
                      <a:pt x="285" y="433"/>
                    </a:lnTo>
                    <a:lnTo>
                      <a:pt x="285" y="437"/>
                    </a:lnTo>
                    <a:lnTo>
                      <a:pt x="287" y="441"/>
                    </a:lnTo>
                    <a:lnTo>
                      <a:pt x="287" y="445"/>
                    </a:lnTo>
                    <a:lnTo>
                      <a:pt x="285" y="448"/>
                    </a:lnTo>
                    <a:lnTo>
                      <a:pt x="283" y="450"/>
                    </a:lnTo>
                    <a:lnTo>
                      <a:pt x="277" y="456"/>
                    </a:lnTo>
                    <a:lnTo>
                      <a:pt x="274" y="461"/>
                    </a:lnTo>
                    <a:lnTo>
                      <a:pt x="272" y="467"/>
                    </a:lnTo>
                    <a:lnTo>
                      <a:pt x="272" y="472"/>
                    </a:lnTo>
                    <a:lnTo>
                      <a:pt x="274" y="478"/>
                    </a:lnTo>
                    <a:lnTo>
                      <a:pt x="274" y="479"/>
                    </a:lnTo>
                    <a:lnTo>
                      <a:pt x="274" y="481"/>
                    </a:lnTo>
                    <a:lnTo>
                      <a:pt x="272" y="481"/>
                    </a:lnTo>
                    <a:lnTo>
                      <a:pt x="270" y="481"/>
                    </a:lnTo>
                    <a:lnTo>
                      <a:pt x="268" y="479"/>
                    </a:lnTo>
                    <a:lnTo>
                      <a:pt x="263" y="468"/>
                    </a:lnTo>
                    <a:lnTo>
                      <a:pt x="259" y="465"/>
                    </a:lnTo>
                    <a:lnTo>
                      <a:pt x="257" y="461"/>
                    </a:lnTo>
                    <a:lnTo>
                      <a:pt x="254" y="459"/>
                    </a:lnTo>
                    <a:lnTo>
                      <a:pt x="244" y="454"/>
                    </a:lnTo>
                    <a:lnTo>
                      <a:pt x="239" y="448"/>
                    </a:lnTo>
                    <a:lnTo>
                      <a:pt x="233" y="443"/>
                    </a:lnTo>
                    <a:lnTo>
                      <a:pt x="228" y="439"/>
                    </a:lnTo>
                    <a:lnTo>
                      <a:pt x="220" y="435"/>
                    </a:lnTo>
                    <a:lnTo>
                      <a:pt x="220" y="435"/>
                    </a:lnTo>
                    <a:lnTo>
                      <a:pt x="220" y="433"/>
                    </a:lnTo>
                    <a:lnTo>
                      <a:pt x="220" y="433"/>
                    </a:lnTo>
                    <a:lnTo>
                      <a:pt x="219" y="433"/>
                    </a:lnTo>
                    <a:lnTo>
                      <a:pt x="219" y="433"/>
                    </a:lnTo>
                    <a:lnTo>
                      <a:pt x="220" y="433"/>
                    </a:lnTo>
                    <a:lnTo>
                      <a:pt x="220" y="435"/>
                    </a:lnTo>
                    <a:lnTo>
                      <a:pt x="220" y="435"/>
                    </a:lnTo>
                    <a:lnTo>
                      <a:pt x="220" y="441"/>
                    </a:lnTo>
                    <a:lnTo>
                      <a:pt x="222" y="445"/>
                    </a:lnTo>
                    <a:lnTo>
                      <a:pt x="224" y="446"/>
                    </a:lnTo>
                    <a:lnTo>
                      <a:pt x="237" y="461"/>
                    </a:lnTo>
                    <a:lnTo>
                      <a:pt x="246" y="478"/>
                    </a:lnTo>
                    <a:lnTo>
                      <a:pt x="248" y="483"/>
                    </a:lnTo>
                    <a:lnTo>
                      <a:pt x="248" y="487"/>
                    </a:lnTo>
                    <a:lnTo>
                      <a:pt x="246" y="490"/>
                    </a:lnTo>
                    <a:lnTo>
                      <a:pt x="244" y="492"/>
                    </a:lnTo>
                    <a:lnTo>
                      <a:pt x="242" y="492"/>
                    </a:lnTo>
                    <a:lnTo>
                      <a:pt x="242" y="492"/>
                    </a:lnTo>
                    <a:lnTo>
                      <a:pt x="235" y="490"/>
                    </a:lnTo>
                    <a:lnTo>
                      <a:pt x="230" y="489"/>
                    </a:lnTo>
                    <a:lnTo>
                      <a:pt x="226" y="487"/>
                    </a:lnTo>
                    <a:lnTo>
                      <a:pt x="222" y="483"/>
                    </a:lnTo>
                    <a:lnTo>
                      <a:pt x="219" y="481"/>
                    </a:lnTo>
                    <a:lnTo>
                      <a:pt x="211" y="479"/>
                    </a:lnTo>
                    <a:lnTo>
                      <a:pt x="206" y="476"/>
                    </a:lnTo>
                    <a:lnTo>
                      <a:pt x="202" y="472"/>
                    </a:lnTo>
                    <a:lnTo>
                      <a:pt x="197" y="467"/>
                    </a:lnTo>
                    <a:lnTo>
                      <a:pt x="193" y="463"/>
                    </a:lnTo>
                    <a:lnTo>
                      <a:pt x="189" y="459"/>
                    </a:lnTo>
                    <a:lnTo>
                      <a:pt x="184" y="457"/>
                    </a:lnTo>
                    <a:lnTo>
                      <a:pt x="186" y="457"/>
                    </a:lnTo>
                    <a:lnTo>
                      <a:pt x="184" y="457"/>
                    </a:lnTo>
                    <a:lnTo>
                      <a:pt x="184" y="457"/>
                    </a:lnTo>
                    <a:lnTo>
                      <a:pt x="178" y="454"/>
                    </a:lnTo>
                    <a:lnTo>
                      <a:pt x="173" y="448"/>
                    </a:lnTo>
                    <a:lnTo>
                      <a:pt x="169" y="443"/>
                    </a:lnTo>
                    <a:lnTo>
                      <a:pt x="167" y="441"/>
                    </a:lnTo>
                    <a:lnTo>
                      <a:pt x="167" y="437"/>
                    </a:lnTo>
                    <a:lnTo>
                      <a:pt x="167" y="435"/>
                    </a:lnTo>
                    <a:lnTo>
                      <a:pt x="169" y="432"/>
                    </a:lnTo>
                    <a:lnTo>
                      <a:pt x="169" y="428"/>
                    </a:lnTo>
                    <a:lnTo>
                      <a:pt x="167" y="426"/>
                    </a:lnTo>
                    <a:lnTo>
                      <a:pt x="165" y="422"/>
                    </a:lnTo>
                    <a:lnTo>
                      <a:pt x="162" y="417"/>
                    </a:lnTo>
                    <a:lnTo>
                      <a:pt x="158" y="410"/>
                    </a:lnTo>
                    <a:lnTo>
                      <a:pt x="154" y="404"/>
                    </a:lnTo>
                    <a:lnTo>
                      <a:pt x="153" y="400"/>
                    </a:lnTo>
                    <a:lnTo>
                      <a:pt x="149" y="399"/>
                    </a:lnTo>
                    <a:lnTo>
                      <a:pt x="145" y="397"/>
                    </a:lnTo>
                    <a:lnTo>
                      <a:pt x="140" y="397"/>
                    </a:lnTo>
                    <a:lnTo>
                      <a:pt x="134" y="397"/>
                    </a:lnTo>
                    <a:lnTo>
                      <a:pt x="127" y="397"/>
                    </a:lnTo>
                    <a:lnTo>
                      <a:pt x="121" y="395"/>
                    </a:lnTo>
                    <a:lnTo>
                      <a:pt x="119" y="393"/>
                    </a:lnTo>
                    <a:lnTo>
                      <a:pt x="118" y="395"/>
                    </a:lnTo>
                    <a:lnTo>
                      <a:pt x="114" y="395"/>
                    </a:lnTo>
                    <a:lnTo>
                      <a:pt x="108" y="397"/>
                    </a:lnTo>
                    <a:lnTo>
                      <a:pt x="103" y="399"/>
                    </a:lnTo>
                    <a:lnTo>
                      <a:pt x="97" y="399"/>
                    </a:lnTo>
                    <a:lnTo>
                      <a:pt x="92" y="397"/>
                    </a:lnTo>
                    <a:lnTo>
                      <a:pt x="88" y="395"/>
                    </a:lnTo>
                    <a:lnTo>
                      <a:pt x="83" y="389"/>
                    </a:lnTo>
                    <a:lnTo>
                      <a:pt x="81" y="386"/>
                    </a:lnTo>
                    <a:lnTo>
                      <a:pt x="81" y="382"/>
                    </a:lnTo>
                    <a:lnTo>
                      <a:pt x="81" y="377"/>
                    </a:lnTo>
                    <a:lnTo>
                      <a:pt x="85" y="373"/>
                    </a:lnTo>
                    <a:lnTo>
                      <a:pt x="86" y="369"/>
                    </a:lnTo>
                    <a:lnTo>
                      <a:pt x="94" y="364"/>
                    </a:lnTo>
                    <a:lnTo>
                      <a:pt x="99" y="358"/>
                    </a:lnTo>
                    <a:lnTo>
                      <a:pt x="101" y="356"/>
                    </a:lnTo>
                    <a:lnTo>
                      <a:pt x="103" y="356"/>
                    </a:lnTo>
                    <a:lnTo>
                      <a:pt x="116" y="364"/>
                    </a:lnTo>
                    <a:lnTo>
                      <a:pt x="123" y="366"/>
                    </a:lnTo>
                    <a:lnTo>
                      <a:pt x="129" y="366"/>
                    </a:lnTo>
                    <a:lnTo>
                      <a:pt x="136" y="366"/>
                    </a:lnTo>
                    <a:lnTo>
                      <a:pt x="143" y="362"/>
                    </a:lnTo>
                    <a:lnTo>
                      <a:pt x="151" y="360"/>
                    </a:lnTo>
                    <a:lnTo>
                      <a:pt x="158" y="360"/>
                    </a:lnTo>
                    <a:lnTo>
                      <a:pt x="160" y="360"/>
                    </a:lnTo>
                    <a:lnTo>
                      <a:pt x="160" y="358"/>
                    </a:lnTo>
                    <a:lnTo>
                      <a:pt x="160" y="356"/>
                    </a:lnTo>
                    <a:lnTo>
                      <a:pt x="158" y="349"/>
                    </a:lnTo>
                    <a:lnTo>
                      <a:pt x="156" y="345"/>
                    </a:lnTo>
                    <a:lnTo>
                      <a:pt x="156" y="342"/>
                    </a:lnTo>
                    <a:lnTo>
                      <a:pt x="158" y="338"/>
                    </a:lnTo>
                    <a:lnTo>
                      <a:pt x="160" y="334"/>
                    </a:lnTo>
                    <a:lnTo>
                      <a:pt x="164" y="332"/>
                    </a:lnTo>
                    <a:lnTo>
                      <a:pt x="169" y="329"/>
                    </a:lnTo>
                    <a:lnTo>
                      <a:pt x="175" y="325"/>
                    </a:lnTo>
                    <a:lnTo>
                      <a:pt x="180" y="320"/>
                    </a:lnTo>
                    <a:lnTo>
                      <a:pt x="186" y="314"/>
                    </a:lnTo>
                    <a:lnTo>
                      <a:pt x="187" y="310"/>
                    </a:lnTo>
                    <a:lnTo>
                      <a:pt x="191" y="309"/>
                    </a:lnTo>
                    <a:lnTo>
                      <a:pt x="197" y="307"/>
                    </a:lnTo>
                    <a:lnTo>
                      <a:pt x="198" y="307"/>
                    </a:lnTo>
                    <a:lnTo>
                      <a:pt x="200" y="303"/>
                    </a:lnTo>
                    <a:lnTo>
                      <a:pt x="200" y="301"/>
                    </a:lnTo>
                    <a:lnTo>
                      <a:pt x="202" y="290"/>
                    </a:lnTo>
                    <a:lnTo>
                      <a:pt x="202" y="277"/>
                    </a:lnTo>
                    <a:lnTo>
                      <a:pt x="204" y="274"/>
                    </a:lnTo>
                    <a:lnTo>
                      <a:pt x="202" y="270"/>
                    </a:lnTo>
                    <a:lnTo>
                      <a:pt x="200" y="266"/>
                    </a:lnTo>
                    <a:lnTo>
                      <a:pt x="197" y="263"/>
                    </a:lnTo>
                    <a:lnTo>
                      <a:pt x="195" y="263"/>
                    </a:lnTo>
                    <a:lnTo>
                      <a:pt x="195" y="261"/>
                    </a:lnTo>
                    <a:lnTo>
                      <a:pt x="193" y="255"/>
                    </a:lnTo>
                    <a:lnTo>
                      <a:pt x="189" y="253"/>
                    </a:lnTo>
                    <a:lnTo>
                      <a:pt x="186" y="253"/>
                    </a:lnTo>
                    <a:lnTo>
                      <a:pt x="182" y="253"/>
                    </a:lnTo>
                    <a:lnTo>
                      <a:pt x="180" y="253"/>
                    </a:lnTo>
                    <a:lnTo>
                      <a:pt x="178" y="255"/>
                    </a:lnTo>
                    <a:lnTo>
                      <a:pt x="176" y="253"/>
                    </a:lnTo>
                    <a:lnTo>
                      <a:pt x="175" y="253"/>
                    </a:lnTo>
                    <a:lnTo>
                      <a:pt x="173" y="252"/>
                    </a:lnTo>
                    <a:lnTo>
                      <a:pt x="173" y="248"/>
                    </a:lnTo>
                    <a:lnTo>
                      <a:pt x="175" y="246"/>
                    </a:lnTo>
                    <a:lnTo>
                      <a:pt x="178" y="244"/>
                    </a:lnTo>
                    <a:lnTo>
                      <a:pt x="180" y="244"/>
                    </a:lnTo>
                    <a:lnTo>
                      <a:pt x="182" y="242"/>
                    </a:lnTo>
                    <a:lnTo>
                      <a:pt x="182" y="241"/>
                    </a:lnTo>
                    <a:lnTo>
                      <a:pt x="180" y="239"/>
                    </a:lnTo>
                    <a:lnTo>
                      <a:pt x="175" y="237"/>
                    </a:lnTo>
                    <a:lnTo>
                      <a:pt x="171" y="239"/>
                    </a:lnTo>
                    <a:lnTo>
                      <a:pt x="167" y="239"/>
                    </a:lnTo>
                    <a:lnTo>
                      <a:pt x="162" y="239"/>
                    </a:lnTo>
                    <a:lnTo>
                      <a:pt x="162" y="239"/>
                    </a:lnTo>
                    <a:lnTo>
                      <a:pt x="160" y="237"/>
                    </a:lnTo>
                    <a:lnTo>
                      <a:pt x="160" y="235"/>
                    </a:lnTo>
                    <a:lnTo>
                      <a:pt x="162" y="233"/>
                    </a:lnTo>
                    <a:lnTo>
                      <a:pt x="164" y="230"/>
                    </a:lnTo>
                    <a:lnTo>
                      <a:pt x="165" y="230"/>
                    </a:lnTo>
                    <a:lnTo>
                      <a:pt x="169" y="228"/>
                    </a:lnTo>
                    <a:lnTo>
                      <a:pt x="171" y="226"/>
                    </a:lnTo>
                    <a:lnTo>
                      <a:pt x="171" y="224"/>
                    </a:lnTo>
                    <a:lnTo>
                      <a:pt x="171" y="222"/>
                    </a:lnTo>
                    <a:lnTo>
                      <a:pt x="167" y="217"/>
                    </a:lnTo>
                    <a:lnTo>
                      <a:pt x="164" y="209"/>
                    </a:lnTo>
                    <a:lnTo>
                      <a:pt x="160" y="202"/>
                    </a:lnTo>
                    <a:lnTo>
                      <a:pt x="160" y="200"/>
                    </a:lnTo>
                    <a:lnTo>
                      <a:pt x="156" y="196"/>
                    </a:lnTo>
                    <a:lnTo>
                      <a:pt x="156" y="193"/>
                    </a:lnTo>
                    <a:lnTo>
                      <a:pt x="156" y="189"/>
                    </a:lnTo>
                    <a:lnTo>
                      <a:pt x="158" y="185"/>
                    </a:lnTo>
                    <a:lnTo>
                      <a:pt x="160" y="182"/>
                    </a:lnTo>
                    <a:lnTo>
                      <a:pt x="160" y="182"/>
                    </a:lnTo>
                    <a:lnTo>
                      <a:pt x="160" y="180"/>
                    </a:lnTo>
                    <a:lnTo>
                      <a:pt x="158" y="178"/>
                    </a:lnTo>
                    <a:lnTo>
                      <a:pt x="158" y="176"/>
                    </a:lnTo>
                    <a:lnTo>
                      <a:pt x="143" y="171"/>
                    </a:lnTo>
                    <a:lnTo>
                      <a:pt x="143" y="171"/>
                    </a:lnTo>
                    <a:lnTo>
                      <a:pt x="143" y="169"/>
                    </a:lnTo>
                    <a:lnTo>
                      <a:pt x="143" y="162"/>
                    </a:lnTo>
                    <a:lnTo>
                      <a:pt x="143" y="162"/>
                    </a:lnTo>
                    <a:lnTo>
                      <a:pt x="145" y="162"/>
                    </a:lnTo>
                    <a:lnTo>
                      <a:pt x="145" y="160"/>
                    </a:lnTo>
                    <a:lnTo>
                      <a:pt x="143" y="160"/>
                    </a:lnTo>
                    <a:lnTo>
                      <a:pt x="143" y="162"/>
                    </a:lnTo>
                    <a:lnTo>
                      <a:pt x="143" y="162"/>
                    </a:lnTo>
                    <a:lnTo>
                      <a:pt x="141" y="163"/>
                    </a:lnTo>
                    <a:lnTo>
                      <a:pt x="141" y="165"/>
                    </a:lnTo>
                    <a:lnTo>
                      <a:pt x="141" y="167"/>
                    </a:lnTo>
                    <a:lnTo>
                      <a:pt x="143" y="169"/>
                    </a:lnTo>
                    <a:lnTo>
                      <a:pt x="143" y="171"/>
                    </a:lnTo>
                    <a:lnTo>
                      <a:pt x="143" y="171"/>
                    </a:lnTo>
                    <a:lnTo>
                      <a:pt x="145" y="178"/>
                    </a:lnTo>
                    <a:lnTo>
                      <a:pt x="145" y="184"/>
                    </a:lnTo>
                    <a:lnTo>
                      <a:pt x="143" y="187"/>
                    </a:lnTo>
                    <a:lnTo>
                      <a:pt x="140" y="189"/>
                    </a:lnTo>
                    <a:lnTo>
                      <a:pt x="136" y="191"/>
                    </a:lnTo>
                    <a:lnTo>
                      <a:pt x="125" y="193"/>
                    </a:lnTo>
                    <a:lnTo>
                      <a:pt x="127" y="193"/>
                    </a:lnTo>
                    <a:lnTo>
                      <a:pt x="121" y="187"/>
                    </a:lnTo>
                    <a:lnTo>
                      <a:pt x="121" y="187"/>
                    </a:lnTo>
                    <a:lnTo>
                      <a:pt x="119" y="185"/>
                    </a:lnTo>
                    <a:lnTo>
                      <a:pt x="116" y="184"/>
                    </a:lnTo>
                    <a:lnTo>
                      <a:pt x="114" y="184"/>
                    </a:lnTo>
                    <a:lnTo>
                      <a:pt x="114" y="184"/>
                    </a:lnTo>
                    <a:lnTo>
                      <a:pt x="112" y="182"/>
                    </a:lnTo>
                    <a:lnTo>
                      <a:pt x="112" y="184"/>
                    </a:lnTo>
                    <a:lnTo>
                      <a:pt x="114" y="184"/>
                    </a:lnTo>
                    <a:lnTo>
                      <a:pt x="116" y="185"/>
                    </a:lnTo>
                    <a:lnTo>
                      <a:pt x="118" y="187"/>
                    </a:lnTo>
                    <a:lnTo>
                      <a:pt x="121" y="187"/>
                    </a:lnTo>
                    <a:lnTo>
                      <a:pt x="121" y="187"/>
                    </a:lnTo>
                    <a:lnTo>
                      <a:pt x="125" y="193"/>
                    </a:lnTo>
                    <a:lnTo>
                      <a:pt x="123" y="195"/>
                    </a:lnTo>
                    <a:lnTo>
                      <a:pt x="121" y="196"/>
                    </a:lnTo>
                    <a:lnTo>
                      <a:pt x="118" y="196"/>
                    </a:lnTo>
                    <a:lnTo>
                      <a:pt x="116" y="196"/>
                    </a:lnTo>
                    <a:lnTo>
                      <a:pt x="110" y="193"/>
                    </a:lnTo>
                    <a:lnTo>
                      <a:pt x="105" y="187"/>
                    </a:lnTo>
                    <a:lnTo>
                      <a:pt x="101" y="185"/>
                    </a:lnTo>
                    <a:lnTo>
                      <a:pt x="101" y="185"/>
                    </a:lnTo>
                    <a:lnTo>
                      <a:pt x="99" y="184"/>
                    </a:lnTo>
                    <a:lnTo>
                      <a:pt x="94" y="184"/>
                    </a:lnTo>
                    <a:lnTo>
                      <a:pt x="88" y="184"/>
                    </a:lnTo>
                    <a:lnTo>
                      <a:pt x="85" y="182"/>
                    </a:lnTo>
                    <a:lnTo>
                      <a:pt x="79" y="178"/>
                    </a:lnTo>
                    <a:lnTo>
                      <a:pt x="74" y="178"/>
                    </a:lnTo>
                    <a:lnTo>
                      <a:pt x="70" y="178"/>
                    </a:lnTo>
                    <a:lnTo>
                      <a:pt x="68" y="178"/>
                    </a:lnTo>
                    <a:lnTo>
                      <a:pt x="63" y="176"/>
                    </a:lnTo>
                    <a:lnTo>
                      <a:pt x="59" y="174"/>
                    </a:lnTo>
                    <a:lnTo>
                      <a:pt x="53" y="174"/>
                    </a:lnTo>
                    <a:lnTo>
                      <a:pt x="53" y="171"/>
                    </a:lnTo>
                    <a:lnTo>
                      <a:pt x="52" y="169"/>
                    </a:lnTo>
                    <a:lnTo>
                      <a:pt x="50" y="167"/>
                    </a:lnTo>
                    <a:lnTo>
                      <a:pt x="46" y="167"/>
                    </a:lnTo>
                    <a:lnTo>
                      <a:pt x="42" y="167"/>
                    </a:lnTo>
                    <a:lnTo>
                      <a:pt x="39" y="165"/>
                    </a:lnTo>
                    <a:lnTo>
                      <a:pt x="35" y="163"/>
                    </a:lnTo>
                    <a:lnTo>
                      <a:pt x="31" y="162"/>
                    </a:lnTo>
                    <a:lnTo>
                      <a:pt x="31" y="158"/>
                    </a:lnTo>
                    <a:lnTo>
                      <a:pt x="28" y="154"/>
                    </a:lnTo>
                    <a:lnTo>
                      <a:pt x="26" y="152"/>
                    </a:lnTo>
                    <a:lnTo>
                      <a:pt x="18" y="152"/>
                    </a:lnTo>
                    <a:lnTo>
                      <a:pt x="15" y="152"/>
                    </a:lnTo>
                    <a:lnTo>
                      <a:pt x="11" y="151"/>
                    </a:lnTo>
                    <a:lnTo>
                      <a:pt x="7" y="149"/>
                    </a:lnTo>
                    <a:lnTo>
                      <a:pt x="6" y="145"/>
                    </a:lnTo>
                    <a:lnTo>
                      <a:pt x="2" y="140"/>
                    </a:lnTo>
                    <a:lnTo>
                      <a:pt x="0" y="136"/>
                    </a:lnTo>
                    <a:lnTo>
                      <a:pt x="0" y="123"/>
                    </a:lnTo>
                    <a:lnTo>
                      <a:pt x="2" y="119"/>
                    </a:lnTo>
                    <a:lnTo>
                      <a:pt x="6" y="116"/>
                    </a:lnTo>
                    <a:lnTo>
                      <a:pt x="9" y="116"/>
                    </a:lnTo>
                    <a:lnTo>
                      <a:pt x="13" y="116"/>
                    </a:lnTo>
                    <a:lnTo>
                      <a:pt x="18" y="119"/>
                    </a:lnTo>
                    <a:lnTo>
                      <a:pt x="24" y="123"/>
                    </a:lnTo>
                    <a:lnTo>
                      <a:pt x="26" y="123"/>
                    </a:lnTo>
                    <a:lnTo>
                      <a:pt x="28" y="123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28" y="116"/>
                    </a:lnTo>
                    <a:lnTo>
                      <a:pt x="24" y="114"/>
                    </a:lnTo>
                    <a:lnTo>
                      <a:pt x="17" y="110"/>
                    </a:lnTo>
                    <a:lnTo>
                      <a:pt x="7" y="106"/>
                    </a:lnTo>
                    <a:lnTo>
                      <a:pt x="4" y="105"/>
                    </a:lnTo>
                    <a:lnTo>
                      <a:pt x="2" y="101"/>
                    </a:lnTo>
                    <a:lnTo>
                      <a:pt x="2" y="97"/>
                    </a:lnTo>
                    <a:lnTo>
                      <a:pt x="2" y="94"/>
                    </a:lnTo>
                    <a:lnTo>
                      <a:pt x="6" y="88"/>
                    </a:lnTo>
                    <a:lnTo>
                      <a:pt x="7" y="81"/>
                    </a:lnTo>
                    <a:lnTo>
                      <a:pt x="11" y="75"/>
                    </a:lnTo>
                    <a:lnTo>
                      <a:pt x="13" y="70"/>
                    </a:lnTo>
                    <a:lnTo>
                      <a:pt x="18" y="64"/>
                    </a:lnTo>
                    <a:lnTo>
                      <a:pt x="20" y="62"/>
                    </a:lnTo>
                    <a:lnTo>
                      <a:pt x="22" y="59"/>
                    </a:lnTo>
                    <a:lnTo>
                      <a:pt x="22" y="57"/>
                    </a:lnTo>
                    <a:lnTo>
                      <a:pt x="28" y="49"/>
                    </a:lnTo>
                    <a:lnTo>
                      <a:pt x="28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40" y="37"/>
                    </a:lnTo>
                    <a:lnTo>
                      <a:pt x="44" y="31"/>
                    </a:lnTo>
                    <a:lnTo>
                      <a:pt x="48" y="26"/>
                    </a:lnTo>
                    <a:lnTo>
                      <a:pt x="53" y="22"/>
                    </a:lnTo>
                    <a:lnTo>
                      <a:pt x="63" y="15"/>
                    </a:lnTo>
                    <a:lnTo>
                      <a:pt x="72" y="7"/>
                    </a:lnTo>
                    <a:lnTo>
                      <a:pt x="85" y="2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Freeform 29"/>
              <p:cNvSpPr>
                <a:spLocks/>
              </p:cNvSpPr>
              <p:nvPr/>
            </p:nvSpPr>
            <p:spPr bwMode="auto">
              <a:xfrm>
                <a:off x="2064" y="777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Freeform 30"/>
              <p:cNvSpPr>
                <a:spLocks/>
              </p:cNvSpPr>
              <p:nvPr/>
            </p:nvSpPr>
            <p:spPr bwMode="auto">
              <a:xfrm>
                <a:off x="1956" y="774"/>
                <a:ext cx="275" cy="239"/>
              </a:xfrm>
              <a:custGeom>
                <a:avLst/>
                <a:gdLst>
                  <a:gd name="T0" fmla="*/ 128 w 275"/>
                  <a:gd name="T1" fmla="*/ 5 h 239"/>
                  <a:gd name="T2" fmla="*/ 117 w 275"/>
                  <a:gd name="T3" fmla="*/ 31 h 239"/>
                  <a:gd name="T4" fmla="*/ 125 w 275"/>
                  <a:gd name="T5" fmla="*/ 33 h 239"/>
                  <a:gd name="T6" fmla="*/ 145 w 275"/>
                  <a:gd name="T7" fmla="*/ 27 h 239"/>
                  <a:gd name="T8" fmla="*/ 156 w 275"/>
                  <a:gd name="T9" fmla="*/ 47 h 239"/>
                  <a:gd name="T10" fmla="*/ 143 w 275"/>
                  <a:gd name="T11" fmla="*/ 55 h 239"/>
                  <a:gd name="T12" fmla="*/ 165 w 275"/>
                  <a:gd name="T13" fmla="*/ 59 h 239"/>
                  <a:gd name="T14" fmla="*/ 174 w 275"/>
                  <a:gd name="T15" fmla="*/ 38 h 239"/>
                  <a:gd name="T16" fmla="*/ 184 w 275"/>
                  <a:gd name="T17" fmla="*/ 44 h 239"/>
                  <a:gd name="T18" fmla="*/ 176 w 275"/>
                  <a:gd name="T19" fmla="*/ 103 h 239"/>
                  <a:gd name="T20" fmla="*/ 185 w 275"/>
                  <a:gd name="T21" fmla="*/ 103 h 239"/>
                  <a:gd name="T22" fmla="*/ 193 w 275"/>
                  <a:gd name="T23" fmla="*/ 77 h 239"/>
                  <a:gd name="T24" fmla="*/ 207 w 275"/>
                  <a:gd name="T25" fmla="*/ 38 h 239"/>
                  <a:gd name="T26" fmla="*/ 220 w 275"/>
                  <a:gd name="T27" fmla="*/ 29 h 239"/>
                  <a:gd name="T28" fmla="*/ 235 w 275"/>
                  <a:gd name="T29" fmla="*/ 36 h 239"/>
                  <a:gd name="T30" fmla="*/ 240 w 275"/>
                  <a:gd name="T31" fmla="*/ 44 h 239"/>
                  <a:gd name="T32" fmla="*/ 237 w 275"/>
                  <a:gd name="T33" fmla="*/ 22 h 239"/>
                  <a:gd name="T34" fmla="*/ 253 w 275"/>
                  <a:gd name="T35" fmla="*/ 13 h 239"/>
                  <a:gd name="T36" fmla="*/ 275 w 275"/>
                  <a:gd name="T37" fmla="*/ 25 h 239"/>
                  <a:gd name="T38" fmla="*/ 257 w 275"/>
                  <a:gd name="T39" fmla="*/ 53 h 239"/>
                  <a:gd name="T40" fmla="*/ 228 w 275"/>
                  <a:gd name="T41" fmla="*/ 103 h 239"/>
                  <a:gd name="T42" fmla="*/ 217 w 275"/>
                  <a:gd name="T43" fmla="*/ 132 h 239"/>
                  <a:gd name="T44" fmla="*/ 218 w 275"/>
                  <a:gd name="T45" fmla="*/ 152 h 239"/>
                  <a:gd name="T46" fmla="*/ 231 w 275"/>
                  <a:gd name="T47" fmla="*/ 172 h 239"/>
                  <a:gd name="T48" fmla="*/ 244 w 275"/>
                  <a:gd name="T49" fmla="*/ 194 h 239"/>
                  <a:gd name="T50" fmla="*/ 229 w 275"/>
                  <a:gd name="T51" fmla="*/ 215 h 239"/>
                  <a:gd name="T52" fmla="*/ 217 w 275"/>
                  <a:gd name="T53" fmla="*/ 204 h 239"/>
                  <a:gd name="T54" fmla="*/ 209 w 275"/>
                  <a:gd name="T55" fmla="*/ 211 h 239"/>
                  <a:gd name="T56" fmla="*/ 200 w 275"/>
                  <a:gd name="T57" fmla="*/ 213 h 239"/>
                  <a:gd name="T58" fmla="*/ 207 w 275"/>
                  <a:gd name="T59" fmla="*/ 211 h 239"/>
                  <a:gd name="T60" fmla="*/ 211 w 275"/>
                  <a:gd name="T61" fmla="*/ 231 h 239"/>
                  <a:gd name="T62" fmla="*/ 189 w 275"/>
                  <a:gd name="T63" fmla="*/ 239 h 239"/>
                  <a:gd name="T64" fmla="*/ 158 w 275"/>
                  <a:gd name="T65" fmla="*/ 231 h 239"/>
                  <a:gd name="T66" fmla="*/ 152 w 275"/>
                  <a:gd name="T67" fmla="*/ 218 h 239"/>
                  <a:gd name="T68" fmla="*/ 141 w 275"/>
                  <a:gd name="T69" fmla="*/ 207 h 239"/>
                  <a:gd name="T70" fmla="*/ 116 w 275"/>
                  <a:gd name="T71" fmla="*/ 217 h 239"/>
                  <a:gd name="T72" fmla="*/ 84 w 275"/>
                  <a:gd name="T73" fmla="*/ 228 h 239"/>
                  <a:gd name="T74" fmla="*/ 38 w 275"/>
                  <a:gd name="T75" fmla="*/ 224 h 239"/>
                  <a:gd name="T76" fmla="*/ 29 w 275"/>
                  <a:gd name="T77" fmla="*/ 205 h 239"/>
                  <a:gd name="T78" fmla="*/ 33 w 275"/>
                  <a:gd name="T79" fmla="*/ 187 h 239"/>
                  <a:gd name="T80" fmla="*/ 5 w 275"/>
                  <a:gd name="T81" fmla="*/ 174 h 239"/>
                  <a:gd name="T82" fmla="*/ 2 w 275"/>
                  <a:gd name="T83" fmla="*/ 143 h 239"/>
                  <a:gd name="T84" fmla="*/ 49 w 275"/>
                  <a:gd name="T85" fmla="*/ 138 h 239"/>
                  <a:gd name="T86" fmla="*/ 90 w 275"/>
                  <a:gd name="T87" fmla="*/ 149 h 239"/>
                  <a:gd name="T88" fmla="*/ 75 w 275"/>
                  <a:gd name="T89" fmla="*/ 128 h 239"/>
                  <a:gd name="T90" fmla="*/ 24 w 275"/>
                  <a:gd name="T91" fmla="*/ 115 h 239"/>
                  <a:gd name="T92" fmla="*/ 13 w 275"/>
                  <a:gd name="T93" fmla="*/ 99 h 239"/>
                  <a:gd name="T94" fmla="*/ 24 w 275"/>
                  <a:gd name="T95" fmla="*/ 86 h 239"/>
                  <a:gd name="T96" fmla="*/ 51 w 275"/>
                  <a:gd name="T97" fmla="*/ 79 h 239"/>
                  <a:gd name="T98" fmla="*/ 24 w 275"/>
                  <a:gd name="T99" fmla="*/ 71 h 239"/>
                  <a:gd name="T100" fmla="*/ 22 w 275"/>
                  <a:gd name="T101" fmla="*/ 55 h 239"/>
                  <a:gd name="T102" fmla="*/ 38 w 275"/>
                  <a:gd name="T103" fmla="*/ 40 h 239"/>
                  <a:gd name="T104" fmla="*/ 48 w 275"/>
                  <a:gd name="T105" fmla="*/ 29 h 239"/>
                  <a:gd name="T106" fmla="*/ 86 w 275"/>
                  <a:gd name="T107" fmla="*/ 11 h 239"/>
                  <a:gd name="T108" fmla="*/ 112 w 275"/>
                  <a:gd name="T109" fmla="*/ 3 h 239"/>
                  <a:gd name="T110" fmla="*/ 123 w 275"/>
                  <a:gd name="T11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5" h="239">
                    <a:moveTo>
                      <a:pt x="123" y="0"/>
                    </a:moveTo>
                    <a:lnTo>
                      <a:pt x="123" y="0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5"/>
                    </a:lnTo>
                    <a:lnTo>
                      <a:pt x="130" y="7"/>
                    </a:lnTo>
                    <a:lnTo>
                      <a:pt x="130" y="11"/>
                    </a:lnTo>
                    <a:lnTo>
                      <a:pt x="130" y="14"/>
                    </a:lnTo>
                    <a:lnTo>
                      <a:pt x="119" y="29"/>
                    </a:lnTo>
                    <a:lnTo>
                      <a:pt x="117" y="31"/>
                    </a:lnTo>
                    <a:lnTo>
                      <a:pt x="117" y="33"/>
                    </a:lnTo>
                    <a:lnTo>
                      <a:pt x="117" y="33"/>
                    </a:lnTo>
                    <a:lnTo>
                      <a:pt x="119" y="35"/>
                    </a:lnTo>
                    <a:lnTo>
                      <a:pt x="123" y="33"/>
                    </a:lnTo>
                    <a:lnTo>
                      <a:pt x="125" y="33"/>
                    </a:lnTo>
                    <a:lnTo>
                      <a:pt x="128" y="29"/>
                    </a:lnTo>
                    <a:lnTo>
                      <a:pt x="132" y="25"/>
                    </a:lnTo>
                    <a:lnTo>
                      <a:pt x="136" y="24"/>
                    </a:lnTo>
                    <a:lnTo>
                      <a:pt x="141" y="24"/>
                    </a:lnTo>
                    <a:lnTo>
                      <a:pt x="145" y="27"/>
                    </a:lnTo>
                    <a:lnTo>
                      <a:pt x="150" y="31"/>
                    </a:lnTo>
                    <a:lnTo>
                      <a:pt x="154" y="36"/>
                    </a:lnTo>
                    <a:lnTo>
                      <a:pt x="156" y="40"/>
                    </a:lnTo>
                    <a:lnTo>
                      <a:pt x="158" y="44"/>
                    </a:lnTo>
                    <a:lnTo>
                      <a:pt x="156" y="47"/>
                    </a:lnTo>
                    <a:lnTo>
                      <a:pt x="154" y="49"/>
                    </a:lnTo>
                    <a:lnTo>
                      <a:pt x="150" y="51"/>
                    </a:lnTo>
                    <a:lnTo>
                      <a:pt x="145" y="55"/>
                    </a:lnTo>
                    <a:lnTo>
                      <a:pt x="145" y="55"/>
                    </a:lnTo>
                    <a:lnTo>
                      <a:pt x="143" y="55"/>
                    </a:lnTo>
                    <a:lnTo>
                      <a:pt x="143" y="57"/>
                    </a:lnTo>
                    <a:lnTo>
                      <a:pt x="145" y="57"/>
                    </a:lnTo>
                    <a:lnTo>
                      <a:pt x="152" y="57"/>
                    </a:lnTo>
                    <a:lnTo>
                      <a:pt x="160" y="57"/>
                    </a:lnTo>
                    <a:lnTo>
                      <a:pt x="165" y="59"/>
                    </a:lnTo>
                    <a:lnTo>
                      <a:pt x="167" y="59"/>
                    </a:lnTo>
                    <a:lnTo>
                      <a:pt x="169" y="57"/>
                    </a:lnTo>
                    <a:lnTo>
                      <a:pt x="171" y="55"/>
                    </a:lnTo>
                    <a:lnTo>
                      <a:pt x="173" y="40"/>
                    </a:lnTo>
                    <a:lnTo>
                      <a:pt x="174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2" y="40"/>
                    </a:lnTo>
                    <a:lnTo>
                      <a:pt x="184" y="44"/>
                    </a:lnTo>
                    <a:lnTo>
                      <a:pt x="187" y="60"/>
                    </a:lnTo>
                    <a:lnTo>
                      <a:pt x="184" y="77"/>
                    </a:lnTo>
                    <a:lnTo>
                      <a:pt x="178" y="88"/>
                    </a:lnTo>
                    <a:lnTo>
                      <a:pt x="176" y="101"/>
                    </a:lnTo>
                    <a:lnTo>
                      <a:pt x="176" y="103"/>
                    </a:lnTo>
                    <a:lnTo>
                      <a:pt x="176" y="104"/>
                    </a:lnTo>
                    <a:lnTo>
                      <a:pt x="178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5" y="103"/>
                    </a:lnTo>
                    <a:lnTo>
                      <a:pt x="185" y="101"/>
                    </a:lnTo>
                    <a:lnTo>
                      <a:pt x="187" y="99"/>
                    </a:lnTo>
                    <a:lnTo>
                      <a:pt x="189" y="92"/>
                    </a:lnTo>
                    <a:lnTo>
                      <a:pt x="191" y="84"/>
                    </a:lnTo>
                    <a:lnTo>
                      <a:pt x="193" y="77"/>
                    </a:lnTo>
                    <a:lnTo>
                      <a:pt x="195" y="71"/>
                    </a:lnTo>
                    <a:lnTo>
                      <a:pt x="198" y="62"/>
                    </a:lnTo>
                    <a:lnTo>
                      <a:pt x="202" y="53"/>
                    </a:lnTo>
                    <a:lnTo>
                      <a:pt x="206" y="44"/>
                    </a:lnTo>
                    <a:lnTo>
                      <a:pt x="207" y="38"/>
                    </a:lnTo>
                    <a:lnTo>
                      <a:pt x="211" y="35"/>
                    </a:lnTo>
                    <a:lnTo>
                      <a:pt x="213" y="31"/>
                    </a:lnTo>
                    <a:lnTo>
                      <a:pt x="215" y="29"/>
                    </a:lnTo>
                    <a:lnTo>
                      <a:pt x="217" y="29"/>
                    </a:lnTo>
                    <a:lnTo>
                      <a:pt x="220" y="29"/>
                    </a:lnTo>
                    <a:lnTo>
                      <a:pt x="224" y="29"/>
                    </a:lnTo>
                    <a:lnTo>
                      <a:pt x="228" y="31"/>
                    </a:lnTo>
                    <a:lnTo>
                      <a:pt x="229" y="33"/>
                    </a:lnTo>
                    <a:lnTo>
                      <a:pt x="233" y="35"/>
                    </a:lnTo>
                    <a:lnTo>
                      <a:pt x="235" y="36"/>
                    </a:lnTo>
                    <a:lnTo>
                      <a:pt x="237" y="40"/>
                    </a:lnTo>
                    <a:lnTo>
                      <a:pt x="239" y="44"/>
                    </a:lnTo>
                    <a:lnTo>
                      <a:pt x="239" y="44"/>
                    </a:lnTo>
                    <a:lnTo>
                      <a:pt x="240" y="46"/>
                    </a:lnTo>
                    <a:lnTo>
                      <a:pt x="240" y="44"/>
                    </a:lnTo>
                    <a:lnTo>
                      <a:pt x="239" y="44"/>
                    </a:lnTo>
                    <a:lnTo>
                      <a:pt x="239" y="36"/>
                    </a:lnTo>
                    <a:lnTo>
                      <a:pt x="239" y="29"/>
                    </a:lnTo>
                    <a:lnTo>
                      <a:pt x="237" y="25"/>
                    </a:lnTo>
                    <a:lnTo>
                      <a:pt x="237" y="22"/>
                    </a:lnTo>
                    <a:lnTo>
                      <a:pt x="239" y="18"/>
                    </a:lnTo>
                    <a:lnTo>
                      <a:pt x="242" y="16"/>
                    </a:lnTo>
                    <a:lnTo>
                      <a:pt x="246" y="14"/>
                    </a:lnTo>
                    <a:lnTo>
                      <a:pt x="250" y="13"/>
                    </a:lnTo>
                    <a:lnTo>
                      <a:pt x="253" y="13"/>
                    </a:lnTo>
                    <a:lnTo>
                      <a:pt x="259" y="14"/>
                    </a:lnTo>
                    <a:lnTo>
                      <a:pt x="266" y="16"/>
                    </a:lnTo>
                    <a:lnTo>
                      <a:pt x="272" y="18"/>
                    </a:lnTo>
                    <a:lnTo>
                      <a:pt x="274" y="22"/>
                    </a:lnTo>
                    <a:lnTo>
                      <a:pt x="275" y="25"/>
                    </a:lnTo>
                    <a:lnTo>
                      <a:pt x="275" y="31"/>
                    </a:lnTo>
                    <a:lnTo>
                      <a:pt x="275" y="35"/>
                    </a:lnTo>
                    <a:lnTo>
                      <a:pt x="274" y="38"/>
                    </a:lnTo>
                    <a:lnTo>
                      <a:pt x="264" y="46"/>
                    </a:lnTo>
                    <a:lnTo>
                      <a:pt x="257" y="53"/>
                    </a:lnTo>
                    <a:lnTo>
                      <a:pt x="248" y="59"/>
                    </a:lnTo>
                    <a:lnTo>
                      <a:pt x="244" y="62"/>
                    </a:lnTo>
                    <a:lnTo>
                      <a:pt x="240" y="66"/>
                    </a:lnTo>
                    <a:lnTo>
                      <a:pt x="228" y="97"/>
                    </a:lnTo>
                    <a:lnTo>
                      <a:pt x="228" y="103"/>
                    </a:lnTo>
                    <a:lnTo>
                      <a:pt x="226" y="108"/>
                    </a:lnTo>
                    <a:lnTo>
                      <a:pt x="226" y="115"/>
                    </a:lnTo>
                    <a:lnTo>
                      <a:pt x="224" y="121"/>
                    </a:lnTo>
                    <a:lnTo>
                      <a:pt x="222" y="128"/>
                    </a:lnTo>
                    <a:lnTo>
                      <a:pt x="217" y="132"/>
                    </a:lnTo>
                    <a:lnTo>
                      <a:pt x="215" y="136"/>
                    </a:lnTo>
                    <a:lnTo>
                      <a:pt x="215" y="139"/>
                    </a:lnTo>
                    <a:lnTo>
                      <a:pt x="215" y="143"/>
                    </a:lnTo>
                    <a:lnTo>
                      <a:pt x="217" y="147"/>
                    </a:lnTo>
                    <a:lnTo>
                      <a:pt x="218" y="152"/>
                    </a:lnTo>
                    <a:lnTo>
                      <a:pt x="220" y="156"/>
                    </a:lnTo>
                    <a:lnTo>
                      <a:pt x="222" y="160"/>
                    </a:lnTo>
                    <a:lnTo>
                      <a:pt x="226" y="163"/>
                    </a:lnTo>
                    <a:lnTo>
                      <a:pt x="229" y="167"/>
                    </a:lnTo>
                    <a:lnTo>
                      <a:pt x="231" y="172"/>
                    </a:lnTo>
                    <a:lnTo>
                      <a:pt x="233" y="178"/>
                    </a:lnTo>
                    <a:lnTo>
                      <a:pt x="237" y="183"/>
                    </a:lnTo>
                    <a:lnTo>
                      <a:pt x="240" y="187"/>
                    </a:lnTo>
                    <a:lnTo>
                      <a:pt x="242" y="191"/>
                    </a:lnTo>
                    <a:lnTo>
                      <a:pt x="244" y="194"/>
                    </a:lnTo>
                    <a:lnTo>
                      <a:pt x="244" y="198"/>
                    </a:lnTo>
                    <a:lnTo>
                      <a:pt x="242" y="204"/>
                    </a:lnTo>
                    <a:lnTo>
                      <a:pt x="240" y="209"/>
                    </a:lnTo>
                    <a:lnTo>
                      <a:pt x="235" y="213"/>
                    </a:lnTo>
                    <a:lnTo>
                      <a:pt x="229" y="215"/>
                    </a:lnTo>
                    <a:lnTo>
                      <a:pt x="228" y="211"/>
                    </a:lnTo>
                    <a:lnTo>
                      <a:pt x="224" y="209"/>
                    </a:lnTo>
                    <a:lnTo>
                      <a:pt x="222" y="207"/>
                    </a:lnTo>
                    <a:lnTo>
                      <a:pt x="218" y="205"/>
                    </a:lnTo>
                    <a:lnTo>
                      <a:pt x="217" y="204"/>
                    </a:lnTo>
                    <a:lnTo>
                      <a:pt x="215" y="204"/>
                    </a:lnTo>
                    <a:lnTo>
                      <a:pt x="213" y="205"/>
                    </a:lnTo>
                    <a:lnTo>
                      <a:pt x="211" y="207"/>
                    </a:lnTo>
                    <a:lnTo>
                      <a:pt x="209" y="211"/>
                    </a:lnTo>
                    <a:lnTo>
                      <a:pt x="209" y="211"/>
                    </a:lnTo>
                    <a:lnTo>
                      <a:pt x="207" y="211"/>
                    </a:lnTo>
                    <a:lnTo>
                      <a:pt x="207" y="211"/>
                    </a:lnTo>
                    <a:lnTo>
                      <a:pt x="202" y="211"/>
                    </a:lnTo>
                    <a:lnTo>
                      <a:pt x="200" y="211"/>
                    </a:lnTo>
                    <a:lnTo>
                      <a:pt x="200" y="213"/>
                    </a:lnTo>
                    <a:lnTo>
                      <a:pt x="202" y="215"/>
                    </a:lnTo>
                    <a:lnTo>
                      <a:pt x="202" y="215"/>
                    </a:lnTo>
                    <a:lnTo>
                      <a:pt x="204" y="215"/>
                    </a:lnTo>
                    <a:lnTo>
                      <a:pt x="206" y="213"/>
                    </a:lnTo>
                    <a:lnTo>
                      <a:pt x="207" y="211"/>
                    </a:lnTo>
                    <a:lnTo>
                      <a:pt x="209" y="211"/>
                    </a:lnTo>
                    <a:lnTo>
                      <a:pt x="211" y="217"/>
                    </a:lnTo>
                    <a:lnTo>
                      <a:pt x="213" y="220"/>
                    </a:lnTo>
                    <a:lnTo>
                      <a:pt x="213" y="226"/>
                    </a:lnTo>
                    <a:lnTo>
                      <a:pt x="211" y="231"/>
                    </a:lnTo>
                    <a:lnTo>
                      <a:pt x="209" y="235"/>
                    </a:lnTo>
                    <a:lnTo>
                      <a:pt x="207" y="237"/>
                    </a:lnTo>
                    <a:lnTo>
                      <a:pt x="204" y="239"/>
                    </a:lnTo>
                    <a:lnTo>
                      <a:pt x="196" y="239"/>
                    </a:lnTo>
                    <a:lnTo>
                      <a:pt x="189" y="239"/>
                    </a:lnTo>
                    <a:lnTo>
                      <a:pt x="182" y="239"/>
                    </a:lnTo>
                    <a:lnTo>
                      <a:pt x="171" y="235"/>
                    </a:lnTo>
                    <a:lnTo>
                      <a:pt x="160" y="231"/>
                    </a:lnTo>
                    <a:lnTo>
                      <a:pt x="160" y="231"/>
                    </a:lnTo>
                    <a:lnTo>
                      <a:pt x="158" y="231"/>
                    </a:lnTo>
                    <a:lnTo>
                      <a:pt x="156" y="228"/>
                    </a:lnTo>
                    <a:lnTo>
                      <a:pt x="156" y="226"/>
                    </a:lnTo>
                    <a:lnTo>
                      <a:pt x="156" y="224"/>
                    </a:lnTo>
                    <a:lnTo>
                      <a:pt x="154" y="220"/>
                    </a:lnTo>
                    <a:lnTo>
                      <a:pt x="152" y="218"/>
                    </a:lnTo>
                    <a:lnTo>
                      <a:pt x="149" y="217"/>
                    </a:lnTo>
                    <a:lnTo>
                      <a:pt x="147" y="215"/>
                    </a:lnTo>
                    <a:lnTo>
                      <a:pt x="145" y="211"/>
                    </a:lnTo>
                    <a:lnTo>
                      <a:pt x="143" y="209"/>
                    </a:lnTo>
                    <a:lnTo>
                      <a:pt x="141" y="207"/>
                    </a:lnTo>
                    <a:lnTo>
                      <a:pt x="139" y="209"/>
                    </a:lnTo>
                    <a:lnTo>
                      <a:pt x="132" y="213"/>
                    </a:lnTo>
                    <a:lnTo>
                      <a:pt x="127" y="217"/>
                    </a:lnTo>
                    <a:lnTo>
                      <a:pt x="121" y="217"/>
                    </a:lnTo>
                    <a:lnTo>
                      <a:pt x="116" y="217"/>
                    </a:lnTo>
                    <a:lnTo>
                      <a:pt x="110" y="217"/>
                    </a:lnTo>
                    <a:lnTo>
                      <a:pt x="105" y="218"/>
                    </a:lnTo>
                    <a:lnTo>
                      <a:pt x="99" y="220"/>
                    </a:lnTo>
                    <a:lnTo>
                      <a:pt x="90" y="226"/>
                    </a:lnTo>
                    <a:lnTo>
                      <a:pt x="84" y="228"/>
                    </a:lnTo>
                    <a:lnTo>
                      <a:pt x="79" y="228"/>
                    </a:lnTo>
                    <a:lnTo>
                      <a:pt x="73" y="228"/>
                    </a:lnTo>
                    <a:lnTo>
                      <a:pt x="57" y="224"/>
                    </a:lnTo>
                    <a:lnTo>
                      <a:pt x="42" y="224"/>
                    </a:lnTo>
                    <a:lnTo>
                      <a:pt x="38" y="224"/>
                    </a:lnTo>
                    <a:lnTo>
                      <a:pt x="35" y="224"/>
                    </a:lnTo>
                    <a:lnTo>
                      <a:pt x="33" y="222"/>
                    </a:lnTo>
                    <a:lnTo>
                      <a:pt x="31" y="220"/>
                    </a:lnTo>
                    <a:lnTo>
                      <a:pt x="29" y="207"/>
                    </a:lnTo>
                    <a:lnTo>
                      <a:pt x="29" y="205"/>
                    </a:lnTo>
                    <a:lnTo>
                      <a:pt x="29" y="202"/>
                    </a:lnTo>
                    <a:lnTo>
                      <a:pt x="33" y="196"/>
                    </a:lnTo>
                    <a:lnTo>
                      <a:pt x="35" y="191"/>
                    </a:lnTo>
                    <a:lnTo>
                      <a:pt x="35" y="189"/>
                    </a:lnTo>
                    <a:lnTo>
                      <a:pt x="33" y="187"/>
                    </a:lnTo>
                    <a:lnTo>
                      <a:pt x="31" y="185"/>
                    </a:lnTo>
                    <a:lnTo>
                      <a:pt x="24" y="183"/>
                    </a:lnTo>
                    <a:lnTo>
                      <a:pt x="16" y="182"/>
                    </a:lnTo>
                    <a:lnTo>
                      <a:pt x="11" y="178"/>
                    </a:lnTo>
                    <a:lnTo>
                      <a:pt x="5" y="174"/>
                    </a:lnTo>
                    <a:lnTo>
                      <a:pt x="2" y="167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2" y="149"/>
                    </a:lnTo>
                    <a:lnTo>
                      <a:pt x="2" y="143"/>
                    </a:lnTo>
                    <a:lnTo>
                      <a:pt x="5" y="138"/>
                    </a:lnTo>
                    <a:lnTo>
                      <a:pt x="9" y="136"/>
                    </a:lnTo>
                    <a:lnTo>
                      <a:pt x="13" y="134"/>
                    </a:lnTo>
                    <a:lnTo>
                      <a:pt x="44" y="136"/>
                    </a:lnTo>
                    <a:lnTo>
                      <a:pt x="49" y="138"/>
                    </a:lnTo>
                    <a:lnTo>
                      <a:pt x="57" y="139"/>
                    </a:lnTo>
                    <a:lnTo>
                      <a:pt x="72" y="147"/>
                    </a:lnTo>
                    <a:lnTo>
                      <a:pt x="88" y="150"/>
                    </a:lnTo>
                    <a:lnTo>
                      <a:pt x="90" y="150"/>
                    </a:lnTo>
                    <a:lnTo>
                      <a:pt x="90" y="149"/>
                    </a:lnTo>
                    <a:lnTo>
                      <a:pt x="92" y="149"/>
                    </a:lnTo>
                    <a:lnTo>
                      <a:pt x="90" y="145"/>
                    </a:lnTo>
                    <a:lnTo>
                      <a:pt x="86" y="139"/>
                    </a:lnTo>
                    <a:lnTo>
                      <a:pt x="81" y="134"/>
                    </a:lnTo>
                    <a:lnTo>
                      <a:pt x="75" y="128"/>
                    </a:lnTo>
                    <a:lnTo>
                      <a:pt x="68" y="123"/>
                    </a:lnTo>
                    <a:lnTo>
                      <a:pt x="66" y="123"/>
                    </a:lnTo>
                    <a:lnTo>
                      <a:pt x="62" y="123"/>
                    </a:lnTo>
                    <a:lnTo>
                      <a:pt x="42" y="121"/>
                    </a:lnTo>
                    <a:lnTo>
                      <a:pt x="24" y="115"/>
                    </a:lnTo>
                    <a:lnTo>
                      <a:pt x="18" y="114"/>
                    </a:lnTo>
                    <a:lnTo>
                      <a:pt x="15" y="112"/>
                    </a:lnTo>
                    <a:lnTo>
                      <a:pt x="13" y="108"/>
                    </a:lnTo>
                    <a:lnTo>
                      <a:pt x="13" y="103"/>
                    </a:lnTo>
                    <a:lnTo>
                      <a:pt x="13" y="99"/>
                    </a:lnTo>
                    <a:lnTo>
                      <a:pt x="13" y="95"/>
                    </a:lnTo>
                    <a:lnTo>
                      <a:pt x="13" y="92"/>
                    </a:lnTo>
                    <a:lnTo>
                      <a:pt x="15" y="90"/>
                    </a:lnTo>
                    <a:lnTo>
                      <a:pt x="18" y="86"/>
                    </a:lnTo>
                    <a:lnTo>
                      <a:pt x="24" y="86"/>
                    </a:lnTo>
                    <a:lnTo>
                      <a:pt x="27" y="84"/>
                    </a:lnTo>
                    <a:lnTo>
                      <a:pt x="49" y="82"/>
                    </a:lnTo>
                    <a:lnTo>
                      <a:pt x="51" y="82"/>
                    </a:lnTo>
                    <a:lnTo>
                      <a:pt x="53" y="81"/>
                    </a:lnTo>
                    <a:lnTo>
                      <a:pt x="51" y="79"/>
                    </a:lnTo>
                    <a:lnTo>
                      <a:pt x="51" y="79"/>
                    </a:lnTo>
                    <a:lnTo>
                      <a:pt x="31" y="77"/>
                    </a:lnTo>
                    <a:lnTo>
                      <a:pt x="27" y="75"/>
                    </a:lnTo>
                    <a:lnTo>
                      <a:pt x="26" y="73"/>
                    </a:lnTo>
                    <a:lnTo>
                      <a:pt x="24" y="71"/>
                    </a:lnTo>
                    <a:lnTo>
                      <a:pt x="24" y="68"/>
                    </a:lnTo>
                    <a:lnTo>
                      <a:pt x="22" y="66"/>
                    </a:lnTo>
                    <a:lnTo>
                      <a:pt x="20" y="62"/>
                    </a:lnTo>
                    <a:lnTo>
                      <a:pt x="20" y="59"/>
                    </a:lnTo>
                    <a:lnTo>
                      <a:pt x="22" y="55"/>
                    </a:lnTo>
                    <a:lnTo>
                      <a:pt x="24" y="51"/>
                    </a:lnTo>
                    <a:lnTo>
                      <a:pt x="26" y="49"/>
                    </a:lnTo>
                    <a:lnTo>
                      <a:pt x="29" y="46"/>
                    </a:lnTo>
                    <a:lnTo>
                      <a:pt x="35" y="44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2" y="38"/>
                    </a:lnTo>
                    <a:lnTo>
                      <a:pt x="44" y="36"/>
                    </a:lnTo>
                    <a:lnTo>
                      <a:pt x="44" y="31"/>
                    </a:lnTo>
                    <a:lnTo>
                      <a:pt x="48" y="29"/>
                    </a:lnTo>
                    <a:lnTo>
                      <a:pt x="49" y="27"/>
                    </a:lnTo>
                    <a:lnTo>
                      <a:pt x="53" y="25"/>
                    </a:lnTo>
                    <a:lnTo>
                      <a:pt x="70" y="18"/>
                    </a:lnTo>
                    <a:lnTo>
                      <a:pt x="84" y="11"/>
                    </a:lnTo>
                    <a:lnTo>
                      <a:pt x="86" y="11"/>
                    </a:lnTo>
                    <a:lnTo>
                      <a:pt x="86" y="9"/>
                    </a:lnTo>
                    <a:lnTo>
                      <a:pt x="99" y="7"/>
                    </a:lnTo>
                    <a:lnTo>
                      <a:pt x="105" y="7"/>
                    </a:lnTo>
                    <a:lnTo>
                      <a:pt x="110" y="3"/>
                    </a:lnTo>
                    <a:lnTo>
                      <a:pt x="112" y="3"/>
                    </a:lnTo>
                    <a:lnTo>
                      <a:pt x="116" y="3"/>
                    </a:lnTo>
                    <a:lnTo>
                      <a:pt x="119" y="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Freeform 31"/>
              <p:cNvSpPr>
                <a:spLocks/>
              </p:cNvSpPr>
              <p:nvPr/>
            </p:nvSpPr>
            <p:spPr bwMode="auto">
              <a:xfrm>
                <a:off x="6101" y="2747"/>
                <a:ext cx="363" cy="200"/>
              </a:xfrm>
              <a:custGeom>
                <a:avLst/>
                <a:gdLst>
                  <a:gd name="T0" fmla="*/ 45 w 363"/>
                  <a:gd name="T1" fmla="*/ 4 h 200"/>
                  <a:gd name="T2" fmla="*/ 56 w 363"/>
                  <a:gd name="T3" fmla="*/ 7 h 200"/>
                  <a:gd name="T4" fmla="*/ 64 w 363"/>
                  <a:gd name="T5" fmla="*/ 15 h 200"/>
                  <a:gd name="T6" fmla="*/ 64 w 363"/>
                  <a:gd name="T7" fmla="*/ 33 h 200"/>
                  <a:gd name="T8" fmla="*/ 80 w 363"/>
                  <a:gd name="T9" fmla="*/ 53 h 200"/>
                  <a:gd name="T10" fmla="*/ 88 w 363"/>
                  <a:gd name="T11" fmla="*/ 53 h 200"/>
                  <a:gd name="T12" fmla="*/ 113 w 363"/>
                  <a:gd name="T13" fmla="*/ 33 h 200"/>
                  <a:gd name="T14" fmla="*/ 123 w 363"/>
                  <a:gd name="T15" fmla="*/ 22 h 200"/>
                  <a:gd name="T16" fmla="*/ 135 w 363"/>
                  <a:gd name="T17" fmla="*/ 24 h 200"/>
                  <a:gd name="T18" fmla="*/ 178 w 363"/>
                  <a:gd name="T19" fmla="*/ 39 h 200"/>
                  <a:gd name="T20" fmla="*/ 203 w 363"/>
                  <a:gd name="T21" fmla="*/ 48 h 200"/>
                  <a:gd name="T22" fmla="*/ 251 w 363"/>
                  <a:gd name="T23" fmla="*/ 66 h 200"/>
                  <a:gd name="T24" fmla="*/ 277 w 363"/>
                  <a:gd name="T25" fmla="*/ 85 h 200"/>
                  <a:gd name="T26" fmla="*/ 282 w 363"/>
                  <a:gd name="T27" fmla="*/ 96 h 200"/>
                  <a:gd name="T28" fmla="*/ 299 w 363"/>
                  <a:gd name="T29" fmla="*/ 103 h 200"/>
                  <a:gd name="T30" fmla="*/ 314 w 363"/>
                  <a:gd name="T31" fmla="*/ 112 h 200"/>
                  <a:gd name="T32" fmla="*/ 312 w 363"/>
                  <a:gd name="T33" fmla="*/ 121 h 200"/>
                  <a:gd name="T34" fmla="*/ 304 w 363"/>
                  <a:gd name="T35" fmla="*/ 127 h 200"/>
                  <a:gd name="T36" fmla="*/ 314 w 363"/>
                  <a:gd name="T37" fmla="*/ 143 h 200"/>
                  <a:gd name="T38" fmla="*/ 325 w 363"/>
                  <a:gd name="T39" fmla="*/ 154 h 200"/>
                  <a:gd name="T40" fmla="*/ 334 w 363"/>
                  <a:gd name="T41" fmla="*/ 165 h 200"/>
                  <a:gd name="T42" fmla="*/ 343 w 363"/>
                  <a:gd name="T43" fmla="*/ 175 h 200"/>
                  <a:gd name="T44" fmla="*/ 354 w 363"/>
                  <a:gd name="T45" fmla="*/ 176 h 200"/>
                  <a:gd name="T46" fmla="*/ 354 w 363"/>
                  <a:gd name="T47" fmla="*/ 184 h 200"/>
                  <a:gd name="T48" fmla="*/ 359 w 363"/>
                  <a:gd name="T49" fmla="*/ 189 h 200"/>
                  <a:gd name="T50" fmla="*/ 361 w 363"/>
                  <a:gd name="T51" fmla="*/ 197 h 200"/>
                  <a:gd name="T52" fmla="*/ 358 w 363"/>
                  <a:gd name="T53" fmla="*/ 200 h 200"/>
                  <a:gd name="T54" fmla="*/ 337 w 363"/>
                  <a:gd name="T55" fmla="*/ 193 h 200"/>
                  <a:gd name="T56" fmla="*/ 308 w 363"/>
                  <a:gd name="T57" fmla="*/ 187 h 200"/>
                  <a:gd name="T58" fmla="*/ 284 w 363"/>
                  <a:gd name="T59" fmla="*/ 158 h 200"/>
                  <a:gd name="T60" fmla="*/ 266 w 363"/>
                  <a:gd name="T61" fmla="*/ 147 h 200"/>
                  <a:gd name="T62" fmla="*/ 249 w 363"/>
                  <a:gd name="T63" fmla="*/ 142 h 200"/>
                  <a:gd name="T64" fmla="*/ 229 w 363"/>
                  <a:gd name="T65" fmla="*/ 156 h 200"/>
                  <a:gd name="T66" fmla="*/ 229 w 363"/>
                  <a:gd name="T67" fmla="*/ 160 h 200"/>
                  <a:gd name="T68" fmla="*/ 227 w 363"/>
                  <a:gd name="T69" fmla="*/ 169 h 200"/>
                  <a:gd name="T70" fmla="*/ 218 w 363"/>
                  <a:gd name="T71" fmla="*/ 175 h 200"/>
                  <a:gd name="T72" fmla="*/ 196 w 363"/>
                  <a:gd name="T73" fmla="*/ 171 h 200"/>
                  <a:gd name="T74" fmla="*/ 180 w 363"/>
                  <a:gd name="T75" fmla="*/ 167 h 200"/>
                  <a:gd name="T76" fmla="*/ 167 w 363"/>
                  <a:gd name="T77" fmla="*/ 154 h 200"/>
                  <a:gd name="T78" fmla="*/ 152 w 363"/>
                  <a:gd name="T79" fmla="*/ 153 h 200"/>
                  <a:gd name="T80" fmla="*/ 132 w 363"/>
                  <a:gd name="T81" fmla="*/ 154 h 200"/>
                  <a:gd name="T82" fmla="*/ 128 w 363"/>
                  <a:gd name="T83" fmla="*/ 147 h 200"/>
                  <a:gd name="T84" fmla="*/ 137 w 363"/>
                  <a:gd name="T85" fmla="*/ 136 h 200"/>
                  <a:gd name="T86" fmla="*/ 145 w 363"/>
                  <a:gd name="T87" fmla="*/ 130 h 200"/>
                  <a:gd name="T88" fmla="*/ 137 w 363"/>
                  <a:gd name="T89" fmla="*/ 116 h 200"/>
                  <a:gd name="T90" fmla="*/ 132 w 363"/>
                  <a:gd name="T91" fmla="*/ 101 h 200"/>
                  <a:gd name="T92" fmla="*/ 119 w 363"/>
                  <a:gd name="T93" fmla="*/ 92 h 200"/>
                  <a:gd name="T94" fmla="*/ 95 w 363"/>
                  <a:gd name="T95" fmla="*/ 83 h 200"/>
                  <a:gd name="T96" fmla="*/ 71 w 363"/>
                  <a:gd name="T97" fmla="*/ 74 h 200"/>
                  <a:gd name="T98" fmla="*/ 53 w 363"/>
                  <a:gd name="T99" fmla="*/ 64 h 200"/>
                  <a:gd name="T100" fmla="*/ 47 w 363"/>
                  <a:gd name="T101" fmla="*/ 70 h 200"/>
                  <a:gd name="T102" fmla="*/ 40 w 363"/>
                  <a:gd name="T103" fmla="*/ 74 h 200"/>
                  <a:gd name="T104" fmla="*/ 33 w 363"/>
                  <a:gd name="T105" fmla="*/ 63 h 200"/>
                  <a:gd name="T106" fmla="*/ 25 w 363"/>
                  <a:gd name="T107" fmla="*/ 50 h 200"/>
                  <a:gd name="T108" fmla="*/ 33 w 363"/>
                  <a:gd name="T109" fmla="*/ 46 h 200"/>
                  <a:gd name="T110" fmla="*/ 51 w 363"/>
                  <a:gd name="T111" fmla="*/ 42 h 200"/>
                  <a:gd name="T112" fmla="*/ 51 w 363"/>
                  <a:gd name="T113" fmla="*/ 39 h 200"/>
                  <a:gd name="T114" fmla="*/ 31 w 363"/>
                  <a:gd name="T115" fmla="*/ 39 h 200"/>
                  <a:gd name="T116" fmla="*/ 18 w 363"/>
                  <a:gd name="T117" fmla="*/ 29 h 200"/>
                  <a:gd name="T118" fmla="*/ 9 w 363"/>
                  <a:gd name="T119" fmla="*/ 24 h 200"/>
                  <a:gd name="T120" fmla="*/ 0 w 363"/>
                  <a:gd name="T121" fmla="*/ 17 h 200"/>
                  <a:gd name="T122" fmla="*/ 11 w 363"/>
                  <a:gd name="T123" fmla="*/ 9 h 200"/>
                  <a:gd name="T124" fmla="*/ 33 w 363"/>
                  <a:gd name="T12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3" h="200">
                    <a:moveTo>
                      <a:pt x="33" y="0"/>
                    </a:moveTo>
                    <a:lnTo>
                      <a:pt x="38" y="0"/>
                    </a:lnTo>
                    <a:lnTo>
                      <a:pt x="45" y="4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6" y="7"/>
                    </a:lnTo>
                    <a:lnTo>
                      <a:pt x="58" y="7"/>
                    </a:lnTo>
                    <a:lnTo>
                      <a:pt x="60" y="9"/>
                    </a:lnTo>
                    <a:lnTo>
                      <a:pt x="64" y="15"/>
                    </a:lnTo>
                    <a:lnTo>
                      <a:pt x="64" y="20"/>
                    </a:lnTo>
                    <a:lnTo>
                      <a:pt x="64" y="24"/>
                    </a:lnTo>
                    <a:lnTo>
                      <a:pt x="64" y="33"/>
                    </a:lnTo>
                    <a:lnTo>
                      <a:pt x="64" y="39"/>
                    </a:lnTo>
                    <a:lnTo>
                      <a:pt x="68" y="42"/>
                    </a:lnTo>
                    <a:lnTo>
                      <a:pt x="80" y="53"/>
                    </a:lnTo>
                    <a:lnTo>
                      <a:pt x="82" y="55"/>
                    </a:lnTo>
                    <a:lnTo>
                      <a:pt x="86" y="55"/>
                    </a:lnTo>
                    <a:lnTo>
                      <a:pt x="88" y="53"/>
                    </a:lnTo>
                    <a:lnTo>
                      <a:pt x="95" y="46"/>
                    </a:lnTo>
                    <a:lnTo>
                      <a:pt x="104" y="39"/>
                    </a:lnTo>
                    <a:lnTo>
                      <a:pt x="113" y="33"/>
                    </a:lnTo>
                    <a:lnTo>
                      <a:pt x="115" y="31"/>
                    </a:lnTo>
                    <a:lnTo>
                      <a:pt x="119" y="26"/>
                    </a:lnTo>
                    <a:lnTo>
                      <a:pt x="123" y="22"/>
                    </a:lnTo>
                    <a:lnTo>
                      <a:pt x="126" y="22"/>
                    </a:lnTo>
                    <a:lnTo>
                      <a:pt x="132" y="22"/>
                    </a:lnTo>
                    <a:lnTo>
                      <a:pt x="135" y="24"/>
                    </a:lnTo>
                    <a:lnTo>
                      <a:pt x="141" y="26"/>
                    </a:lnTo>
                    <a:lnTo>
                      <a:pt x="159" y="33"/>
                    </a:lnTo>
                    <a:lnTo>
                      <a:pt x="178" y="39"/>
                    </a:lnTo>
                    <a:lnTo>
                      <a:pt x="187" y="40"/>
                    </a:lnTo>
                    <a:lnTo>
                      <a:pt x="194" y="44"/>
                    </a:lnTo>
                    <a:lnTo>
                      <a:pt x="203" y="48"/>
                    </a:lnTo>
                    <a:lnTo>
                      <a:pt x="214" y="51"/>
                    </a:lnTo>
                    <a:lnTo>
                      <a:pt x="225" y="55"/>
                    </a:lnTo>
                    <a:lnTo>
                      <a:pt x="251" y="66"/>
                    </a:lnTo>
                    <a:lnTo>
                      <a:pt x="273" y="81"/>
                    </a:lnTo>
                    <a:lnTo>
                      <a:pt x="275" y="83"/>
                    </a:lnTo>
                    <a:lnTo>
                      <a:pt x="277" y="85"/>
                    </a:lnTo>
                    <a:lnTo>
                      <a:pt x="279" y="86"/>
                    </a:lnTo>
                    <a:lnTo>
                      <a:pt x="279" y="92"/>
                    </a:lnTo>
                    <a:lnTo>
                      <a:pt x="282" y="96"/>
                    </a:lnTo>
                    <a:lnTo>
                      <a:pt x="286" y="99"/>
                    </a:lnTo>
                    <a:lnTo>
                      <a:pt x="290" y="101"/>
                    </a:lnTo>
                    <a:lnTo>
                      <a:pt x="299" y="103"/>
                    </a:lnTo>
                    <a:lnTo>
                      <a:pt x="304" y="107"/>
                    </a:lnTo>
                    <a:lnTo>
                      <a:pt x="312" y="110"/>
                    </a:lnTo>
                    <a:lnTo>
                      <a:pt x="314" y="112"/>
                    </a:lnTo>
                    <a:lnTo>
                      <a:pt x="314" y="116"/>
                    </a:lnTo>
                    <a:lnTo>
                      <a:pt x="314" y="119"/>
                    </a:lnTo>
                    <a:lnTo>
                      <a:pt x="312" y="121"/>
                    </a:lnTo>
                    <a:lnTo>
                      <a:pt x="310" y="123"/>
                    </a:lnTo>
                    <a:lnTo>
                      <a:pt x="306" y="125"/>
                    </a:lnTo>
                    <a:lnTo>
                      <a:pt x="304" y="127"/>
                    </a:lnTo>
                    <a:lnTo>
                      <a:pt x="304" y="130"/>
                    </a:lnTo>
                    <a:lnTo>
                      <a:pt x="304" y="132"/>
                    </a:lnTo>
                    <a:lnTo>
                      <a:pt x="314" y="143"/>
                    </a:lnTo>
                    <a:lnTo>
                      <a:pt x="317" y="147"/>
                    </a:lnTo>
                    <a:lnTo>
                      <a:pt x="321" y="151"/>
                    </a:lnTo>
                    <a:lnTo>
                      <a:pt x="325" y="154"/>
                    </a:lnTo>
                    <a:lnTo>
                      <a:pt x="326" y="158"/>
                    </a:lnTo>
                    <a:lnTo>
                      <a:pt x="328" y="162"/>
                    </a:lnTo>
                    <a:lnTo>
                      <a:pt x="334" y="165"/>
                    </a:lnTo>
                    <a:lnTo>
                      <a:pt x="339" y="169"/>
                    </a:lnTo>
                    <a:lnTo>
                      <a:pt x="341" y="171"/>
                    </a:lnTo>
                    <a:lnTo>
                      <a:pt x="343" y="175"/>
                    </a:lnTo>
                    <a:lnTo>
                      <a:pt x="347" y="176"/>
                    </a:lnTo>
                    <a:lnTo>
                      <a:pt x="350" y="176"/>
                    </a:lnTo>
                    <a:lnTo>
                      <a:pt x="354" y="176"/>
                    </a:lnTo>
                    <a:lnTo>
                      <a:pt x="352" y="180"/>
                    </a:lnTo>
                    <a:lnTo>
                      <a:pt x="352" y="182"/>
                    </a:lnTo>
                    <a:lnTo>
                      <a:pt x="354" y="184"/>
                    </a:lnTo>
                    <a:lnTo>
                      <a:pt x="354" y="186"/>
                    </a:lnTo>
                    <a:lnTo>
                      <a:pt x="358" y="187"/>
                    </a:lnTo>
                    <a:lnTo>
                      <a:pt x="359" y="189"/>
                    </a:lnTo>
                    <a:lnTo>
                      <a:pt x="361" y="191"/>
                    </a:lnTo>
                    <a:lnTo>
                      <a:pt x="363" y="195"/>
                    </a:lnTo>
                    <a:lnTo>
                      <a:pt x="361" y="197"/>
                    </a:lnTo>
                    <a:lnTo>
                      <a:pt x="361" y="198"/>
                    </a:lnTo>
                    <a:lnTo>
                      <a:pt x="359" y="198"/>
                    </a:lnTo>
                    <a:lnTo>
                      <a:pt x="358" y="200"/>
                    </a:lnTo>
                    <a:lnTo>
                      <a:pt x="356" y="200"/>
                    </a:lnTo>
                    <a:lnTo>
                      <a:pt x="356" y="198"/>
                    </a:lnTo>
                    <a:lnTo>
                      <a:pt x="337" y="193"/>
                    </a:lnTo>
                    <a:lnTo>
                      <a:pt x="321" y="191"/>
                    </a:lnTo>
                    <a:lnTo>
                      <a:pt x="314" y="189"/>
                    </a:lnTo>
                    <a:lnTo>
                      <a:pt x="308" y="187"/>
                    </a:lnTo>
                    <a:lnTo>
                      <a:pt x="303" y="182"/>
                    </a:lnTo>
                    <a:lnTo>
                      <a:pt x="293" y="171"/>
                    </a:lnTo>
                    <a:lnTo>
                      <a:pt x="284" y="158"/>
                    </a:lnTo>
                    <a:lnTo>
                      <a:pt x="279" y="153"/>
                    </a:lnTo>
                    <a:lnTo>
                      <a:pt x="273" y="149"/>
                    </a:lnTo>
                    <a:lnTo>
                      <a:pt x="266" y="147"/>
                    </a:lnTo>
                    <a:lnTo>
                      <a:pt x="258" y="143"/>
                    </a:lnTo>
                    <a:lnTo>
                      <a:pt x="255" y="142"/>
                    </a:lnTo>
                    <a:lnTo>
                      <a:pt x="249" y="142"/>
                    </a:lnTo>
                    <a:lnTo>
                      <a:pt x="244" y="143"/>
                    </a:lnTo>
                    <a:lnTo>
                      <a:pt x="236" y="151"/>
                    </a:lnTo>
                    <a:lnTo>
                      <a:pt x="229" y="156"/>
                    </a:lnTo>
                    <a:lnTo>
                      <a:pt x="229" y="158"/>
                    </a:lnTo>
                    <a:lnTo>
                      <a:pt x="229" y="160"/>
                    </a:lnTo>
                    <a:lnTo>
                      <a:pt x="229" y="160"/>
                    </a:lnTo>
                    <a:lnTo>
                      <a:pt x="229" y="165"/>
                    </a:lnTo>
                    <a:lnTo>
                      <a:pt x="229" y="167"/>
                    </a:lnTo>
                    <a:lnTo>
                      <a:pt x="227" y="169"/>
                    </a:lnTo>
                    <a:lnTo>
                      <a:pt x="225" y="171"/>
                    </a:lnTo>
                    <a:lnTo>
                      <a:pt x="222" y="173"/>
                    </a:lnTo>
                    <a:lnTo>
                      <a:pt x="218" y="175"/>
                    </a:lnTo>
                    <a:lnTo>
                      <a:pt x="214" y="173"/>
                    </a:lnTo>
                    <a:lnTo>
                      <a:pt x="205" y="171"/>
                    </a:lnTo>
                    <a:lnTo>
                      <a:pt x="196" y="171"/>
                    </a:lnTo>
                    <a:lnTo>
                      <a:pt x="187" y="169"/>
                    </a:lnTo>
                    <a:lnTo>
                      <a:pt x="183" y="169"/>
                    </a:lnTo>
                    <a:lnTo>
                      <a:pt x="180" y="167"/>
                    </a:lnTo>
                    <a:lnTo>
                      <a:pt x="176" y="164"/>
                    </a:lnTo>
                    <a:lnTo>
                      <a:pt x="172" y="158"/>
                    </a:lnTo>
                    <a:lnTo>
                      <a:pt x="167" y="154"/>
                    </a:lnTo>
                    <a:lnTo>
                      <a:pt x="163" y="153"/>
                    </a:lnTo>
                    <a:lnTo>
                      <a:pt x="157" y="151"/>
                    </a:lnTo>
                    <a:lnTo>
                      <a:pt x="152" y="153"/>
                    </a:lnTo>
                    <a:lnTo>
                      <a:pt x="145" y="153"/>
                    </a:lnTo>
                    <a:lnTo>
                      <a:pt x="139" y="154"/>
                    </a:lnTo>
                    <a:lnTo>
                      <a:pt x="132" y="154"/>
                    </a:lnTo>
                    <a:lnTo>
                      <a:pt x="128" y="153"/>
                    </a:lnTo>
                    <a:lnTo>
                      <a:pt x="126" y="151"/>
                    </a:lnTo>
                    <a:lnTo>
                      <a:pt x="128" y="147"/>
                    </a:lnTo>
                    <a:lnTo>
                      <a:pt x="130" y="142"/>
                    </a:lnTo>
                    <a:lnTo>
                      <a:pt x="134" y="138"/>
                    </a:lnTo>
                    <a:lnTo>
                      <a:pt x="137" y="136"/>
                    </a:lnTo>
                    <a:lnTo>
                      <a:pt x="143" y="134"/>
                    </a:lnTo>
                    <a:lnTo>
                      <a:pt x="145" y="132"/>
                    </a:lnTo>
                    <a:lnTo>
                      <a:pt x="145" y="130"/>
                    </a:lnTo>
                    <a:lnTo>
                      <a:pt x="145" y="129"/>
                    </a:lnTo>
                    <a:lnTo>
                      <a:pt x="141" y="119"/>
                    </a:lnTo>
                    <a:lnTo>
                      <a:pt x="137" y="116"/>
                    </a:lnTo>
                    <a:lnTo>
                      <a:pt x="135" y="110"/>
                    </a:lnTo>
                    <a:lnTo>
                      <a:pt x="134" y="105"/>
                    </a:lnTo>
                    <a:lnTo>
                      <a:pt x="132" y="101"/>
                    </a:lnTo>
                    <a:lnTo>
                      <a:pt x="128" y="97"/>
                    </a:lnTo>
                    <a:lnTo>
                      <a:pt x="123" y="94"/>
                    </a:lnTo>
                    <a:lnTo>
                      <a:pt x="119" y="92"/>
                    </a:lnTo>
                    <a:lnTo>
                      <a:pt x="112" y="88"/>
                    </a:lnTo>
                    <a:lnTo>
                      <a:pt x="106" y="86"/>
                    </a:lnTo>
                    <a:lnTo>
                      <a:pt x="95" y="83"/>
                    </a:lnTo>
                    <a:lnTo>
                      <a:pt x="84" y="81"/>
                    </a:lnTo>
                    <a:lnTo>
                      <a:pt x="79" y="77"/>
                    </a:lnTo>
                    <a:lnTo>
                      <a:pt x="71" y="74"/>
                    </a:lnTo>
                    <a:lnTo>
                      <a:pt x="64" y="70"/>
                    </a:lnTo>
                    <a:lnTo>
                      <a:pt x="55" y="64"/>
                    </a:lnTo>
                    <a:lnTo>
                      <a:pt x="53" y="64"/>
                    </a:lnTo>
                    <a:lnTo>
                      <a:pt x="51" y="64"/>
                    </a:lnTo>
                    <a:lnTo>
                      <a:pt x="49" y="66"/>
                    </a:lnTo>
                    <a:lnTo>
                      <a:pt x="47" y="70"/>
                    </a:lnTo>
                    <a:lnTo>
                      <a:pt x="45" y="72"/>
                    </a:lnTo>
                    <a:lnTo>
                      <a:pt x="42" y="74"/>
                    </a:lnTo>
                    <a:lnTo>
                      <a:pt x="40" y="74"/>
                    </a:lnTo>
                    <a:lnTo>
                      <a:pt x="36" y="72"/>
                    </a:lnTo>
                    <a:lnTo>
                      <a:pt x="34" y="70"/>
                    </a:lnTo>
                    <a:lnTo>
                      <a:pt x="33" y="63"/>
                    </a:lnTo>
                    <a:lnTo>
                      <a:pt x="29" y="57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7" y="48"/>
                    </a:lnTo>
                    <a:lnTo>
                      <a:pt x="33" y="46"/>
                    </a:lnTo>
                    <a:lnTo>
                      <a:pt x="38" y="44"/>
                    </a:lnTo>
                    <a:lnTo>
                      <a:pt x="44" y="42"/>
                    </a:lnTo>
                    <a:lnTo>
                      <a:pt x="51" y="42"/>
                    </a:lnTo>
                    <a:lnTo>
                      <a:pt x="51" y="40"/>
                    </a:lnTo>
                    <a:lnTo>
                      <a:pt x="51" y="40"/>
                    </a:lnTo>
                    <a:lnTo>
                      <a:pt x="51" y="39"/>
                    </a:lnTo>
                    <a:lnTo>
                      <a:pt x="49" y="39"/>
                    </a:lnTo>
                    <a:lnTo>
                      <a:pt x="34" y="39"/>
                    </a:lnTo>
                    <a:lnTo>
                      <a:pt x="31" y="39"/>
                    </a:lnTo>
                    <a:lnTo>
                      <a:pt x="25" y="37"/>
                    </a:lnTo>
                    <a:lnTo>
                      <a:pt x="22" y="33"/>
                    </a:lnTo>
                    <a:lnTo>
                      <a:pt x="18" y="29"/>
                    </a:lnTo>
                    <a:lnTo>
                      <a:pt x="16" y="26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11" y="9"/>
                    </a:lnTo>
                    <a:lnTo>
                      <a:pt x="18" y="6"/>
                    </a:lnTo>
                    <a:lnTo>
                      <a:pt x="25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Freeform 32"/>
              <p:cNvSpPr>
                <a:spLocks/>
              </p:cNvSpPr>
              <p:nvPr/>
            </p:nvSpPr>
            <p:spPr bwMode="auto">
              <a:xfrm>
                <a:off x="5693" y="2607"/>
                <a:ext cx="189" cy="214"/>
              </a:xfrm>
              <a:custGeom>
                <a:avLst/>
                <a:gdLst>
                  <a:gd name="T0" fmla="*/ 150 w 189"/>
                  <a:gd name="T1" fmla="*/ 0 h 214"/>
                  <a:gd name="T2" fmla="*/ 161 w 189"/>
                  <a:gd name="T3" fmla="*/ 15 h 214"/>
                  <a:gd name="T4" fmla="*/ 169 w 189"/>
                  <a:gd name="T5" fmla="*/ 21 h 214"/>
                  <a:gd name="T6" fmla="*/ 187 w 189"/>
                  <a:gd name="T7" fmla="*/ 32 h 214"/>
                  <a:gd name="T8" fmla="*/ 185 w 189"/>
                  <a:gd name="T9" fmla="*/ 37 h 214"/>
                  <a:gd name="T10" fmla="*/ 176 w 189"/>
                  <a:gd name="T11" fmla="*/ 41 h 214"/>
                  <a:gd name="T12" fmla="*/ 173 w 189"/>
                  <a:gd name="T13" fmla="*/ 50 h 214"/>
                  <a:gd name="T14" fmla="*/ 163 w 189"/>
                  <a:gd name="T15" fmla="*/ 59 h 214"/>
                  <a:gd name="T16" fmla="*/ 161 w 189"/>
                  <a:gd name="T17" fmla="*/ 78 h 214"/>
                  <a:gd name="T18" fmla="*/ 167 w 189"/>
                  <a:gd name="T19" fmla="*/ 90 h 214"/>
                  <a:gd name="T20" fmla="*/ 167 w 189"/>
                  <a:gd name="T21" fmla="*/ 98 h 214"/>
                  <a:gd name="T22" fmla="*/ 174 w 189"/>
                  <a:gd name="T23" fmla="*/ 107 h 214"/>
                  <a:gd name="T24" fmla="*/ 182 w 189"/>
                  <a:gd name="T25" fmla="*/ 114 h 214"/>
                  <a:gd name="T26" fmla="*/ 178 w 189"/>
                  <a:gd name="T27" fmla="*/ 120 h 214"/>
                  <a:gd name="T28" fmla="*/ 169 w 189"/>
                  <a:gd name="T29" fmla="*/ 122 h 214"/>
                  <a:gd name="T30" fmla="*/ 161 w 189"/>
                  <a:gd name="T31" fmla="*/ 125 h 214"/>
                  <a:gd name="T32" fmla="*/ 154 w 189"/>
                  <a:gd name="T33" fmla="*/ 147 h 214"/>
                  <a:gd name="T34" fmla="*/ 141 w 189"/>
                  <a:gd name="T35" fmla="*/ 166 h 214"/>
                  <a:gd name="T36" fmla="*/ 139 w 189"/>
                  <a:gd name="T37" fmla="*/ 184 h 214"/>
                  <a:gd name="T38" fmla="*/ 134 w 189"/>
                  <a:gd name="T39" fmla="*/ 199 h 214"/>
                  <a:gd name="T40" fmla="*/ 136 w 189"/>
                  <a:gd name="T41" fmla="*/ 206 h 214"/>
                  <a:gd name="T42" fmla="*/ 128 w 189"/>
                  <a:gd name="T43" fmla="*/ 210 h 214"/>
                  <a:gd name="T44" fmla="*/ 117 w 189"/>
                  <a:gd name="T45" fmla="*/ 212 h 214"/>
                  <a:gd name="T46" fmla="*/ 105 w 189"/>
                  <a:gd name="T47" fmla="*/ 212 h 214"/>
                  <a:gd name="T48" fmla="*/ 101 w 189"/>
                  <a:gd name="T49" fmla="*/ 206 h 214"/>
                  <a:gd name="T50" fmla="*/ 81 w 189"/>
                  <a:gd name="T51" fmla="*/ 197 h 214"/>
                  <a:gd name="T52" fmla="*/ 62 w 189"/>
                  <a:gd name="T53" fmla="*/ 203 h 214"/>
                  <a:gd name="T54" fmla="*/ 53 w 189"/>
                  <a:gd name="T55" fmla="*/ 199 h 214"/>
                  <a:gd name="T56" fmla="*/ 44 w 189"/>
                  <a:gd name="T57" fmla="*/ 193 h 214"/>
                  <a:gd name="T58" fmla="*/ 29 w 189"/>
                  <a:gd name="T59" fmla="*/ 191 h 214"/>
                  <a:gd name="T60" fmla="*/ 24 w 189"/>
                  <a:gd name="T61" fmla="*/ 184 h 214"/>
                  <a:gd name="T62" fmla="*/ 20 w 189"/>
                  <a:gd name="T63" fmla="*/ 166 h 214"/>
                  <a:gd name="T64" fmla="*/ 13 w 189"/>
                  <a:gd name="T65" fmla="*/ 160 h 214"/>
                  <a:gd name="T66" fmla="*/ 7 w 189"/>
                  <a:gd name="T67" fmla="*/ 151 h 214"/>
                  <a:gd name="T68" fmla="*/ 0 w 189"/>
                  <a:gd name="T69" fmla="*/ 122 h 214"/>
                  <a:gd name="T70" fmla="*/ 4 w 189"/>
                  <a:gd name="T71" fmla="*/ 109 h 214"/>
                  <a:gd name="T72" fmla="*/ 11 w 189"/>
                  <a:gd name="T73" fmla="*/ 100 h 214"/>
                  <a:gd name="T74" fmla="*/ 33 w 189"/>
                  <a:gd name="T75" fmla="*/ 103 h 214"/>
                  <a:gd name="T76" fmla="*/ 42 w 189"/>
                  <a:gd name="T77" fmla="*/ 101 h 214"/>
                  <a:gd name="T78" fmla="*/ 51 w 189"/>
                  <a:gd name="T79" fmla="*/ 83 h 214"/>
                  <a:gd name="T80" fmla="*/ 66 w 189"/>
                  <a:gd name="T81" fmla="*/ 78 h 214"/>
                  <a:gd name="T82" fmla="*/ 81 w 189"/>
                  <a:gd name="T83" fmla="*/ 65 h 214"/>
                  <a:gd name="T84" fmla="*/ 94 w 189"/>
                  <a:gd name="T85" fmla="*/ 46 h 214"/>
                  <a:gd name="T86" fmla="*/ 114 w 189"/>
                  <a:gd name="T87" fmla="*/ 33 h 214"/>
                  <a:gd name="T88" fmla="*/ 127 w 189"/>
                  <a:gd name="T89" fmla="*/ 22 h 214"/>
                  <a:gd name="T90" fmla="*/ 136 w 189"/>
                  <a:gd name="T91" fmla="*/ 6 h 214"/>
                  <a:gd name="T92" fmla="*/ 145 w 189"/>
                  <a:gd name="T9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9" h="214">
                    <a:moveTo>
                      <a:pt x="147" y="0"/>
                    </a:moveTo>
                    <a:lnTo>
                      <a:pt x="149" y="0"/>
                    </a:lnTo>
                    <a:lnTo>
                      <a:pt x="150" y="0"/>
                    </a:lnTo>
                    <a:lnTo>
                      <a:pt x="156" y="6"/>
                    </a:lnTo>
                    <a:lnTo>
                      <a:pt x="160" y="10"/>
                    </a:lnTo>
                    <a:lnTo>
                      <a:pt x="161" y="15"/>
                    </a:lnTo>
                    <a:lnTo>
                      <a:pt x="163" y="17"/>
                    </a:lnTo>
                    <a:lnTo>
                      <a:pt x="165" y="19"/>
                    </a:lnTo>
                    <a:lnTo>
                      <a:pt x="169" y="21"/>
                    </a:lnTo>
                    <a:lnTo>
                      <a:pt x="173" y="22"/>
                    </a:lnTo>
                    <a:lnTo>
                      <a:pt x="187" y="32"/>
                    </a:lnTo>
                    <a:lnTo>
                      <a:pt x="187" y="32"/>
                    </a:lnTo>
                    <a:lnTo>
                      <a:pt x="189" y="33"/>
                    </a:lnTo>
                    <a:lnTo>
                      <a:pt x="187" y="35"/>
                    </a:lnTo>
                    <a:lnTo>
                      <a:pt x="185" y="37"/>
                    </a:lnTo>
                    <a:lnTo>
                      <a:pt x="182" y="39"/>
                    </a:lnTo>
                    <a:lnTo>
                      <a:pt x="180" y="39"/>
                    </a:lnTo>
                    <a:lnTo>
                      <a:pt x="176" y="41"/>
                    </a:lnTo>
                    <a:lnTo>
                      <a:pt x="174" y="43"/>
                    </a:lnTo>
                    <a:lnTo>
                      <a:pt x="174" y="46"/>
                    </a:lnTo>
                    <a:lnTo>
                      <a:pt x="173" y="50"/>
                    </a:lnTo>
                    <a:lnTo>
                      <a:pt x="169" y="52"/>
                    </a:lnTo>
                    <a:lnTo>
                      <a:pt x="165" y="56"/>
                    </a:lnTo>
                    <a:lnTo>
                      <a:pt x="163" y="59"/>
                    </a:lnTo>
                    <a:lnTo>
                      <a:pt x="161" y="67"/>
                    </a:lnTo>
                    <a:lnTo>
                      <a:pt x="160" y="72"/>
                    </a:lnTo>
                    <a:lnTo>
                      <a:pt x="161" y="78"/>
                    </a:lnTo>
                    <a:lnTo>
                      <a:pt x="165" y="85"/>
                    </a:lnTo>
                    <a:lnTo>
                      <a:pt x="167" y="87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5" y="96"/>
                    </a:lnTo>
                    <a:lnTo>
                      <a:pt x="167" y="98"/>
                    </a:lnTo>
                    <a:lnTo>
                      <a:pt x="169" y="101"/>
                    </a:lnTo>
                    <a:lnTo>
                      <a:pt x="171" y="103"/>
                    </a:lnTo>
                    <a:lnTo>
                      <a:pt x="174" y="107"/>
                    </a:lnTo>
                    <a:lnTo>
                      <a:pt x="178" y="109"/>
                    </a:lnTo>
                    <a:lnTo>
                      <a:pt x="182" y="112"/>
                    </a:lnTo>
                    <a:lnTo>
                      <a:pt x="182" y="114"/>
                    </a:lnTo>
                    <a:lnTo>
                      <a:pt x="182" y="118"/>
                    </a:lnTo>
                    <a:lnTo>
                      <a:pt x="180" y="118"/>
                    </a:lnTo>
                    <a:lnTo>
                      <a:pt x="178" y="120"/>
                    </a:lnTo>
                    <a:lnTo>
                      <a:pt x="176" y="120"/>
                    </a:lnTo>
                    <a:lnTo>
                      <a:pt x="173" y="120"/>
                    </a:lnTo>
                    <a:lnTo>
                      <a:pt x="169" y="122"/>
                    </a:lnTo>
                    <a:lnTo>
                      <a:pt x="165" y="122"/>
                    </a:lnTo>
                    <a:lnTo>
                      <a:pt x="163" y="124"/>
                    </a:lnTo>
                    <a:lnTo>
                      <a:pt x="161" y="125"/>
                    </a:lnTo>
                    <a:lnTo>
                      <a:pt x="160" y="133"/>
                    </a:lnTo>
                    <a:lnTo>
                      <a:pt x="158" y="138"/>
                    </a:lnTo>
                    <a:lnTo>
                      <a:pt x="154" y="147"/>
                    </a:lnTo>
                    <a:lnTo>
                      <a:pt x="150" y="155"/>
                    </a:lnTo>
                    <a:lnTo>
                      <a:pt x="145" y="162"/>
                    </a:lnTo>
                    <a:lnTo>
                      <a:pt x="141" y="166"/>
                    </a:lnTo>
                    <a:lnTo>
                      <a:pt x="139" y="171"/>
                    </a:lnTo>
                    <a:lnTo>
                      <a:pt x="139" y="179"/>
                    </a:lnTo>
                    <a:lnTo>
                      <a:pt x="139" y="184"/>
                    </a:lnTo>
                    <a:lnTo>
                      <a:pt x="138" y="190"/>
                    </a:lnTo>
                    <a:lnTo>
                      <a:pt x="134" y="193"/>
                    </a:lnTo>
                    <a:lnTo>
                      <a:pt x="134" y="199"/>
                    </a:lnTo>
                    <a:lnTo>
                      <a:pt x="136" y="204"/>
                    </a:lnTo>
                    <a:lnTo>
                      <a:pt x="136" y="204"/>
                    </a:lnTo>
                    <a:lnTo>
                      <a:pt x="136" y="206"/>
                    </a:lnTo>
                    <a:lnTo>
                      <a:pt x="134" y="208"/>
                    </a:lnTo>
                    <a:lnTo>
                      <a:pt x="132" y="210"/>
                    </a:lnTo>
                    <a:lnTo>
                      <a:pt x="128" y="210"/>
                    </a:lnTo>
                    <a:lnTo>
                      <a:pt x="127" y="210"/>
                    </a:lnTo>
                    <a:lnTo>
                      <a:pt x="123" y="210"/>
                    </a:lnTo>
                    <a:lnTo>
                      <a:pt x="117" y="212"/>
                    </a:lnTo>
                    <a:lnTo>
                      <a:pt x="110" y="214"/>
                    </a:lnTo>
                    <a:lnTo>
                      <a:pt x="106" y="214"/>
                    </a:lnTo>
                    <a:lnTo>
                      <a:pt x="105" y="212"/>
                    </a:lnTo>
                    <a:lnTo>
                      <a:pt x="103" y="210"/>
                    </a:lnTo>
                    <a:lnTo>
                      <a:pt x="101" y="208"/>
                    </a:lnTo>
                    <a:lnTo>
                      <a:pt x="101" y="206"/>
                    </a:lnTo>
                    <a:lnTo>
                      <a:pt x="99" y="204"/>
                    </a:lnTo>
                    <a:lnTo>
                      <a:pt x="90" y="201"/>
                    </a:lnTo>
                    <a:lnTo>
                      <a:pt x="81" y="197"/>
                    </a:lnTo>
                    <a:lnTo>
                      <a:pt x="77" y="197"/>
                    </a:lnTo>
                    <a:lnTo>
                      <a:pt x="75" y="199"/>
                    </a:lnTo>
                    <a:lnTo>
                      <a:pt x="62" y="203"/>
                    </a:lnTo>
                    <a:lnTo>
                      <a:pt x="59" y="203"/>
                    </a:lnTo>
                    <a:lnTo>
                      <a:pt x="57" y="203"/>
                    </a:lnTo>
                    <a:lnTo>
                      <a:pt x="53" y="199"/>
                    </a:lnTo>
                    <a:lnTo>
                      <a:pt x="51" y="195"/>
                    </a:lnTo>
                    <a:lnTo>
                      <a:pt x="48" y="193"/>
                    </a:lnTo>
                    <a:lnTo>
                      <a:pt x="44" y="193"/>
                    </a:lnTo>
                    <a:lnTo>
                      <a:pt x="38" y="193"/>
                    </a:lnTo>
                    <a:lnTo>
                      <a:pt x="33" y="193"/>
                    </a:lnTo>
                    <a:lnTo>
                      <a:pt x="29" y="191"/>
                    </a:lnTo>
                    <a:lnTo>
                      <a:pt x="26" y="190"/>
                    </a:lnTo>
                    <a:lnTo>
                      <a:pt x="24" y="188"/>
                    </a:lnTo>
                    <a:lnTo>
                      <a:pt x="24" y="184"/>
                    </a:lnTo>
                    <a:lnTo>
                      <a:pt x="22" y="177"/>
                    </a:lnTo>
                    <a:lnTo>
                      <a:pt x="20" y="171"/>
                    </a:lnTo>
                    <a:lnTo>
                      <a:pt x="20" y="166"/>
                    </a:lnTo>
                    <a:lnTo>
                      <a:pt x="18" y="164"/>
                    </a:lnTo>
                    <a:lnTo>
                      <a:pt x="16" y="162"/>
                    </a:lnTo>
                    <a:lnTo>
                      <a:pt x="13" y="160"/>
                    </a:lnTo>
                    <a:lnTo>
                      <a:pt x="11" y="158"/>
                    </a:lnTo>
                    <a:lnTo>
                      <a:pt x="9" y="155"/>
                    </a:lnTo>
                    <a:lnTo>
                      <a:pt x="7" y="151"/>
                    </a:lnTo>
                    <a:lnTo>
                      <a:pt x="5" y="140"/>
                    </a:lnTo>
                    <a:lnTo>
                      <a:pt x="2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4" y="109"/>
                    </a:lnTo>
                    <a:lnTo>
                      <a:pt x="5" y="105"/>
                    </a:lnTo>
                    <a:lnTo>
                      <a:pt x="7" y="103"/>
                    </a:lnTo>
                    <a:lnTo>
                      <a:pt x="11" y="100"/>
                    </a:lnTo>
                    <a:lnTo>
                      <a:pt x="15" y="98"/>
                    </a:lnTo>
                    <a:lnTo>
                      <a:pt x="18" y="100"/>
                    </a:lnTo>
                    <a:lnTo>
                      <a:pt x="33" y="103"/>
                    </a:lnTo>
                    <a:lnTo>
                      <a:pt x="37" y="105"/>
                    </a:lnTo>
                    <a:lnTo>
                      <a:pt x="40" y="103"/>
                    </a:lnTo>
                    <a:lnTo>
                      <a:pt x="42" y="101"/>
                    </a:lnTo>
                    <a:lnTo>
                      <a:pt x="44" y="92"/>
                    </a:lnTo>
                    <a:lnTo>
                      <a:pt x="48" y="87"/>
                    </a:lnTo>
                    <a:lnTo>
                      <a:pt x="51" y="83"/>
                    </a:lnTo>
                    <a:lnTo>
                      <a:pt x="55" y="79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72" y="74"/>
                    </a:lnTo>
                    <a:lnTo>
                      <a:pt x="77" y="70"/>
                    </a:lnTo>
                    <a:lnTo>
                      <a:pt x="81" y="65"/>
                    </a:lnTo>
                    <a:lnTo>
                      <a:pt x="84" y="59"/>
                    </a:lnTo>
                    <a:lnTo>
                      <a:pt x="88" y="54"/>
                    </a:lnTo>
                    <a:lnTo>
                      <a:pt x="94" y="46"/>
                    </a:lnTo>
                    <a:lnTo>
                      <a:pt x="101" y="41"/>
                    </a:lnTo>
                    <a:lnTo>
                      <a:pt x="108" y="37"/>
                    </a:lnTo>
                    <a:lnTo>
                      <a:pt x="114" y="33"/>
                    </a:lnTo>
                    <a:lnTo>
                      <a:pt x="119" y="30"/>
                    </a:lnTo>
                    <a:lnTo>
                      <a:pt x="125" y="26"/>
                    </a:lnTo>
                    <a:lnTo>
                      <a:pt x="127" y="22"/>
                    </a:lnTo>
                    <a:lnTo>
                      <a:pt x="130" y="19"/>
                    </a:lnTo>
                    <a:lnTo>
                      <a:pt x="132" y="13"/>
                    </a:lnTo>
                    <a:lnTo>
                      <a:pt x="136" y="6"/>
                    </a:lnTo>
                    <a:lnTo>
                      <a:pt x="138" y="4"/>
                    </a:lnTo>
                    <a:lnTo>
                      <a:pt x="141" y="2"/>
                    </a:lnTo>
                    <a:lnTo>
                      <a:pt x="145" y="0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33"/>
              <p:cNvSpPr>
                <a:spLocks/>
              </p:cNvSpPr>
              <p:nvPr/>
            </p:nvSpPr>
            <p:spPr bwMode="auto">
              <a:xfrm>
                <a:off x="4450" y="2964"/>
                <a:ext cx="141" cy="261"/>
              </a:xfrm>
              <a:custGeom>
                <a:avLst/>
                <a:gdLst>
                  <a:gd name="T0" fmla="*/ 125 w 141"/>
                  <a:gd name="T1" fmla="*/ 2 h 261"/>
                  <a:gd name="T2" fmla="*/ 139 w 141"/>
                  <a:gd name="T3" fmla="*/ 40 h 261"/>
                  <a:gd name="T4" fmla="*/ 141 w 141"/>
                  <a:gd name="T5" fmla="*/ 60 h 261"/>
                  <a:gd name="T6" fmla="*/ 137 w 141"/>
                  <a:gd name="T7" fmla="*/ 72 h 261"/>
                  <a:gd name="T8" fmla="*/ 132 w 141"/>
                  <a:gd name="T9" fmla="*/ 77 h 261"/>
                  <a:gd name="T10" fmla="*/ 130 w 141"/>
                  <a:gd name="T11" fmla="*/ 84 h 261"/>
                  <a:gd name="T12" fmla="*/ 125 w 141"/>
                  <a:gd name="T13" fmla="*/ 97 h 261"/>
                  <a:gd name="T14" fmla="*/ 121 w 141"/>
                  <a:gd name="T15" fmla="*/ 117 h 261"/>
                  <a:gd name="T16" fmla="*/ 106 w 141"/>
                  <a:gd name="T17" fmla="*/ 156 h 261"/>
                  <a:gd name="T18" fmla="*/ 88 w 141"/>
                  <a:gd name="T19" fmla="*/ 204 h 261"/>
                  <a:gd name="T20" fmla="*/ 73 w 141"/>
                  <a:gd name="T21" fmla="*/ 241 h 261"/>
                  <a:gd name="T22" fmla="*/ 66 w 141"/>
                  <a:gd name="T23" fmla="*/ 250 h 261"/>
                  <a:gd name="T24" fmla="*/ 55 w 141"/>
                  <a:gd name="T25" fmla="*/ 253 h 261"/>
                  <a:gd name="T26" fmla="*/ 44 w 141"/>
                  <a:gd name="T27" fmla="*/ 255 h 261"/>
                  <a:gd name="T28" fmla="*/ 38 w 141"/>
                  <a:gd name="T29" fmla="*/ 259 h 261"/>
                  <a:gd name="T30" fmla="*/ 29 w 141"/>
                  <a:gd name="T31" fmla="*/ 259 h 261"/>
                  <a:gd name="T32" fmla="*/ 16 w 141"/>
                  <a:gd name="T33" fmla="*/ 253 h 261"/>
                  <a:gd name="T34" fmla="*/ 7 w 141"/>
                  <a:gd name="T35" fmla="*/ 242 h 261"/>
                  <a:gd name="T36" fmla="*/ 3 w 141"/>
                  <a:gd name="T37" fmla="*/ 235 h 261"/>
                  <a:gd name="T38" fmla="*/ 3 w 141"/>
                  <a:gd name="T39" fmla="*/ 220 h 261"/>
                  <a:gd name="T40" fmla="*/ 2 w 141"/>
                  <a:gd name="T41" fmla="*/ 206 h 261"/>
                  <a:gd name="T42" fmla="*/ 5 w 141"/>
                  <a:gd name="T43" fmla="*/ 176 h 261"/>
                  <a:gd name="T44" fmla="*/ 16 w 141"/>
                  <a:gd name="T45" fmla="*/ 162 h 261"/>
                  <a:gd name="T46" fmla="*/ 24 w 141"/>
                  <a:gd name="T47" fmla="*/ 147 h 261"/>
                  <a:gd name="T48" fmla="*/ 24 w 141"/>
                  <a:gd name="T49" fmla="*/ 130 h 261"/>
                  <a:gd name="T50" fmla="*/ 18 w 141"/>
                  <a:gd name="T51" fmla="*/ 114 h 261"/>
                  <a:gd name="T52" fmla="*/ 18 w 141"/>
                  <a:gd name="T53" fmla="*/ 101 h 261"/>
                  <a:gd name="T54" fmla="*/ 25 w 141"/>
                  <a:gd name="T55" fmla="*/ 86 h 261"/>
                  <a:gd name="T56" fmla="*/ 47 w 141"/>
                  <a:gd name="T57" fmla="*/ 72 h 261"/>
                  <a:gd name="T58" fmla="*/ 57 w 141"/>
                  <a:gd name="T59" fmla="*/ 70 h 261"/>
                  <a:gd name="T60" fmla="*/ 68 w 141"/>
                  <a:gd name="T61" fmla="*/ 66 h 261"/>
                  <a:gd name="T62" fmla="*/ 79 w 141"/>
                  <a:gd name="T63" fmla="*/ 57 h 261"/>
                  <a:gd name="T64" fmla="*/ 90 w 141"/>
                  <a:gd name="T65" fmla="*/ 49 h 261"/>
                  <a:gd name="T66" fmla="*/ 95 w 141"/>
                  <a:gd name="T67" fmla="*/ 42 h 261"/>
                  <a:gd name="T68" fmla="*/ 97 w 141"/>
                  <a:gd name="T69" fmla="*/ 35 h 261"/>
                  <a:gd name="T70" fmla="*/ 103 w 141"/>
                  <a:gd name="T71" fmla="*/ 29 h 261"/>
                  <a:gd name="T72" fmla="*/ 108 w 141"/>
                  <a:gd name="T73" fmla="*/ 26 h 261"/>
                  <a:gd name="T74" fmla="*/ 112 w 141"/>
                  <a:gd name="T75" fmla="*/ 20 h 261"/>
                  <a:gd name="T76" fmla="*/ 115 w 141"/>
                  <a:gd name="T77" fmla="*/ 13 h 261"/>
                  <a:gd name="T78" fmla="*/ 117 w 141"/>
                  <a:gd name="T79" fmla="*/ 5 h 261"/>
                  <a:gd name="T80" fmla="*/ 123 w 141"/>
                  <a:gd name="T81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61">
                    <a:moveTo>
                      <a:pt x="123" y="0"/>
                    </a:moveTo>
                    <a:lnTo>
                      <a:pt x="125" y="2"/>
                    </a:lnTo>
                    <a:lnTo>
                      <a:pt x="136" y="20"/>
                    </a:lnTo>
                    <a:lnTo>
                      <a:pt x="139" y="40"/>
                    </a:lnTo>
                    <a:lnTo>
                      <a:pt x="139" y="51"/>
                    </a:lnTo>
                    <a:lnTo>
                      <a:pt x="141" y="60"/>
                    </a:lnTo>
                    <a:lnTo>
                      <a:pt x="139" y="66"/>
                    </a:lnTo>
                    <a:lnTo>
                      <a:pt x="137" y="72"/>
                    </a:lnTo>
                    <a:lnTo>
                      <a:pt x="134" y="73"/>
                    </a:lnTo>
                    <a:lnTo>
                      <a:pt x="132" y="77"/>
                    </a:lnTo>
                    <a:lnTo>
                      <a:pt x="130" y="81"/>
                    </a:lnTo>
                    <a:lnTo>
                      <a:pt x="130" y="84"/>
                    </a:lnTo>
                    <a:lnTo>
                      <a:pt x="128" y="88"/>
                    </a:lnTo>
                    <a:lnTo>
                      <a:pt x="125" y="97"/>
                    </a:lnTo>
                    <a:lnTo>
                      <a:pt x="123" y="108"/>
                    </a:lnTo>
                    <a:lnTo>
                      <a:pt x="121" y="117"/>
                    </a:lnTo>
                    <a:lnTo>
                      <a:pt x="117" y="127"/>
                    </a:lnTo>
                    <a:lnTo>
                      <a:pt x="106" y="156"/>
                    </a:lnTo>
                    <a:lnTo>
                      <a:pt x="95" y="185"/>
                    </a:lnTo>
                    <a:lnTo>
                      <a:pt x="88" y="204"/>
                    </a:lnTo>
                    <a:lnTo>
                      <a:pt x="80" y="224"/>
                    </a:lnTo>
                    <a:lnTo>
                      <a:pt x="73" y="241"/>
                    </a:lnTo>
                    <a:lnTo>
                      <a:pt x="69" y="246"/>
                    </a:lnTo>
                    <a:lnTo>
                      <a:pt x="66" y="250"/>
                    </a:lnTo>
                    <a:lnTo>
                      <a:pt x="62" y="252"/>
                    </a:lnTo>
                    <a:lnTo>
                      <a:pt x="55" y="253"/>
                    </a:lnTo>
                    <a:lnTo>
                      <a:pt x="49" y="253"/>
                    </a:lnTo>
                    <a:lnTo>
                      <a:pt x="44" y="255"/>
                    </a:lnTo>
                    <a:lnTo>
                      <a:pt x="40" y="257"/>
                    </a:lnTo>
                    <a:lnTo>
                      <a:pt x="38" y="259"/>
                    </a:lnTo>
                    <a:lnTo>
                      <a:pt x="35" y="261"/>
                    </a:lnTo>
                    <a:lnTo>
                      <a:pt x="29" y="259"/>
                    </a:lnTo>
                    <a:lnTo>
                      <a:pt x="24" y="257"/>
                    </a:lnTo>
                    <a:lnTo>
                      <a:pt x="16" y="253"/>
                    </a:lnTo>
                    <a:lnTo>
                      <a:pt x="11" y="248"/>
                    </a:lnTo>
                    <a:lnTo>
                      <a:pt x="7" y="242"/>
                    </a:lnTo>
                    <a:lnTo>
                      <a:pt x="5" y="239"/>
                    </a:lnTo>
                    <a:lnTo>
                      <a:pt x="3" y="235"/>
                    </a:lnTo>
                    <a:lnTo>
                      <a:pt x="3" y="228"/>
                    </a:lnTo>
                    <a:lnTo>
                      <a:pt x="3" y="220"/>
                    </a:lnTo>
                    <a:lnTo>
                      <a:pt x="3" y="213"/>
                    </a:lnTo>
                    <a:lnTo>
                      <a:pt x="2" y="206"/>
                    </a:lnTo>
                    <a:lnTo>
                      <a:pt x="0" y="189"/>
                    </a:lnTo>
                    <a:lnTo>
                      <a:pt x="5" y="176"/>
                    </a:lnTo>
                    <a:lnTo>
                      <a:pt x="11" y="169"/>
                    </a:lnTo>
                    <a:lnTo>
                      <a:pt x="16" y="162"/>
                    </a:lnTo>
                    <a:lnTo>
                      <a:pt x="20" y="154"/>
                    </a:lnTo>
                    <a:lnTo>
                      <a:pt x="24" y="147"/>
                    </a:lnTo>
                    <a:lnTo>
                      <a:pt x="25" y="138"/>
                    </a:lnTo>
                    <a:lnTo>
                      <a:pt x="24" y="130"/>
                    </a:lnTo>
                    <a:lnTo>
                      <a:pt x="20" y="121"/>
                    </a:lnTo>
                    <a:lnTo>
                      <a:pt x="18" y="114"/>
                    </a:lnTo>
                    <a:lnTo>
                      <a:pt x="18" y="106"/>
                    </a:lnTo>
                    <a:lnTo>
                      <a:pt x="18" y="101"/>
                    </a:lnTo>
                    <a:lnTo>
                      <a:pt x="22" y="94"/>
                    </a:lnTo>
                    <a:lnTo>
                      <a:pt x="25" y="86"/>
                    </a:lnTo>
                    <a:lnTo>
                      <a:pt x="29" y="79"/>
                    </a:lnTo>
                    <a:lnTo>
                      <a:pt x="47" y="72"/>
                    </a:lnTo>
                    <a:lnTo>
                      <a:pt x="49" y="72"/>
                    </a:lnTo>
                    <a:lnTo>
                      <a:pt x="57" y="70"/>
                    </a:lnTo>
                    <a:lnTo>
                      <a:pt x="62" y="68"/>
                    </a:lnTo>
                    <a:lnTo>
                      <a:pt x="68" y="66"/>
                    </a:lnTo>
                    <a:lnTo>
                      <a:pt x="73" y="60"/>
                    </a:lnTo>
                    <a:lnTo>
                      <a:pt x="79" y="57"/>
                    </a:lnTo>
                    <a:lnTo>
                      <a:pt x="84" y="53"/>
                    </a:lnTo>
                    <a:lnTo>
                      <a:pt x="90" y="49"/>
                    </a:lnTo>
                    <a:lnTo>
                      <a:pt x="93" y="48"/>
                    </a:lnTo>
                    <a:lnTo>
                      <a:pt x="95" y="42"/>
                    </a:lnTo>
                    <a:lnTo>
                      <a:pt x="97" y="38"/>
                    </a:lnTo>
                    <a:lnTo>
                      <a:pt x="97" y="35"/>
                    </a:lnTo>
                    <a:lnTo>
                      <a:pt x="101" y="31"/>
                    </a:lnTo>
                    <a:lnTo>
                      <a:pt x="103" y="29"/>
                    </a:lnTo>
                    <a:lnTo>
                      <a:pt x="106" y="27"/>
                    </a:lnTo>
                    <a:lnTo>
                      <a:pt x="108" y="26"/>
                    </a:lnTo>
                    <a:lnTo>
                      <a:pt x="108" y="24"/>
                    </a:lnTo>
                    <a:lnTo>
                      <a:pt x="112" y="20"/>
                    </a:lnTo>
                    <a:lnTo>
                      <a:pt x="114" y="18"/>
                    </a:lnTo>
                    <a:lnTo>
                      <a:pt x="115" y="13"/>
                    </a:lnTo>
                    <a:lnTo>
                      <a:pt x="115" y="9"/>
                    </a:lnTo>
                    <a:lnTo>
                      <a:pt x="117" y="5"/>
                    </a:lnTo>
                    <a:lnTo>
                      <a:pt x="121" y="2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34"/>
              <p:cNvSpPr>
                <a:spLocks/>
              </p:cNvSpPr>
              <p:nvPr/>
            </p:nvSpPr>
            <p:spPr bwMode="auto">
              <a:xfrm>
                <a:off x="4376" y="761"/>
                <a:ext cx="167" cy="310"/>
              </a:xfrm>
              <a:custGeom>
                <a:avLst/>
                <a:gdLst>
                  <a:gd name="T0" fmla="*/ 153 w 167"/>
                  <a:gd name="T1" fmla="*/ 2 h 310"/>
                  <a:gd name="T2" fmla="*/ 164 w 167"/>
                  <a:gd name="T3" fmla="*/ 13 h 310"/>
                  <a:gd name="T4" fmla="*/ 165 w 167"/>
                  <a:gd name="T5" fmla="*/ 33 h 310"/>
                  <a:gd name="T6" fmla="*/ 153 w 167"/>
                  <a:gd name="T7" fmla="*/ 46 h 310"/>
                  <a:gd name="T8" fmla="*/ 131 w 167"/>
                  <a:gd name="T9" fmla="*/ 62 h 310"/>
                  <a:gd name="T10" fmla="*/ 105 w 167"/>
                  <a:gd name="T11" fmla="*/ 90 h 310"/>
                  <a:gd name="T12" fmla="*/ 90 w 167"/>
                  <a:gd name="T13" fmla="*/ 114 h 310"/>
                  <a:gd name="T14" fmla="*/ 77 w 167"/>
                  <a:gd name="T15" fmla="*/ 130 h 310"/>
                  <a:gd name="T16" fmla="*/ 70 w 167"/>
                  <a:gd name="T17" fmla="*/ 145 h 310"/>
                  <a:gd name="T18" fmla="*/ 63 w 167"/>
                  <a:gd name="T19" fmla="*/ 191 h 310"/>
                  <a:gd name="T20" fmla="*/ 57 w 167"/>
                  <a:gd name="T21" fmla="*/ 202 h 310"/>
                  <a:gd name="T22" fmla="*/ 55 w 167"/>
                  <a:gd name="T23" fmla="*/ 231 h 310"/>
                  <a:gd name="T24" fmla="*/ 70 w 167"/>
                  <a:gd name="T25" fmla="*/ 270 h 310"/>
                  <a:gd name="T26" fmla="*/ 99 w 167"/>
                  <a:gd name="T27" fmla="*/ 294 h 310"/>
                  <a:gd name="T28" fmla="*/ 101 w 167"/>
                  <a:gd name="T29" fmla="*/ 301 h 310"/>
                  <a:gd name="T30" fmla="*/ 99 w 167"/>
                  <a:gd name="T31" fmla="*/ 309 h 310"/>
                  <a:gd name="T32" fmla="*/ 83 w 167"/>
                  <a:gd name="T33" fmla="*/ 309 h 310"/>
                  <a:gd name="T34" fmla="*/ 68 w 167"/>
                  <a:gd name="T35" fmla="*/ 309 h 310"/>
                  <a:gd name="T36" fmla="*/ 53 w 167"/>
                  <a:gd name="T37" fmla="*/ 303 h 310"/>
                  <a:gd name="T38" fmla="*/ 42 w 167"/>
                  <a:gd name="T39" fmla="*/ 297 h 310"/>
                  <a:gd name="T40" fmla="*/ 37 w 167"/>
                  <a:gd name="T41" fmla="*/ 285 h 310"/>
                  <a:gd name="T42" fmla="*/ 26 w 167"/>
                  <a:gd name="T43" fmla="*/ 279 h 310"/>
                  <a:gd name="T44" fmla="*/ 15 w 167"/>
                  <a:gd name="T45" fmla="*/ 281 h 310"/>
                  <a:gd name="T46" fmla="*/ 2 w 167"/>
                  <a:gd name="T47" fmla="*/ 270 h 310"/>
                  <a:gd name="T48" fmla="*/ 2 w 167"/>
                  <a:gd name="T49" fmla="*/ 253 h 310"/>
                  <a:gd name="T50" fmla="*/ 9 w 167"/>
                  <a:gd name="T51" fmla="*/ 250 h 310"/>
                  <a:gd name="T52" fmla="*/ 15 w 167"/>
                  <a:gd name="T53" fmla="*/ 239 h 310"/>
                  <a:gd name="T54" fmla="*/ 6 w 167"/>
                  <a:gd name="T55" fmla="*/ 228 h 310"/>
                  <a:gd name="T56" fmla="*/ 9 w 167"/>
                  <a:gd name="T57" fmla="*/ 215 h 310"/>
                  <a:gd name="T58" fmla="*/ 17 w 167"/>
                  <a:gd name="T59" fmla="*/ 198 h 310"/>
                  <a:gd name="T60" fmla="*/ 17 w 167"/>
                  <a:gd name="T61" fmla="*/ 189 h 310"/>
                  <a:gd name="T62" fmla="*/ 9 w 167"/>
                  <a:gd name="T63" fmla="*/ 178 h 310"/>
                  <a:gd name="T64" fmla="*/ 20 w 167"/>
                  <a:gd name="T65" fmla="*/ 156 h 310"/>
                  <a:gd name="T66" fmla="*/ 22 w 167"/>
                  <a:gd name="T67" fmla="*/ 138 h 310"/>
                  <a:gd name="T68" fmla="*/ 19 w 167"/>
                  <a:gd name="T69" fmla="*/ 123 h 310"/>
                  <a:gd name="T70" fmla="*/ 17 w 167"/>
                  <a:gd name="T71" fmla="*/ 116 h 310"/>
                  <a:gd name="T72" fmla="*/ 24 w 167"/>
                  <a:gd name="T73" fmla="*/ 112 h 310"/>
                  <a:gd name="T74" fmla="*/ 30 w 167"/>
                  <a:gd name="T75" fmla="*/ 105 h 310"/>
                  <a:gd name="T76" fmla="*/ 35 w 167"/>
                  <a:gd name="T77" fmla="*/ 101 h 310"/>
                  <a:gd name="T78" fmla="*/ 37 w 167"/>
                  <a:gd name="T79" fmla="*/ 94 h 310"/>
                  <a:gd name="T80" fmla="*/ 41 w 167"/>
                  <a:gd name="T81" fmla="*/ 83 h 310"/>
                  <a:gd name="T82" fmla="*/ 46 w 167"/>
                  <a:gd name="T83" fmla="*/ 72 h 310"/>
                  <a:gd name="T84" fmla="*/ 55 w 167"/>
                  <a:gd name="T85" fmla="*/ 68 h 310"/>
                  <a:gd name="T86" fmla="*/ 63 w 167"/>
                  <a:gd name="T87" fmla="*/ 57 h 310"/>
                  <a:gd name="T88" fmla="*/ 79 w 167"/>
                  <a:gd name="T89" fmla="*/ 46 h 310"/>
                  <a:gd name="T90" fmla="*/ 99 w 167"/>
                  <a:gd name="T91" fmla="*/ 40 h 310"/>
                  <a:gd name="T92" fmla="*/ 114 w 167"/>
                  <a:gd name="T93" fmla="*/ 33 h 310"/>
                  <a:gd name="T94" fmla="*/ 120 w 167"/>
                  <a:gd name="T95" fmla="*/ 22 h 310"/>
                  <a:gd name="T96" fmla="*/ 127 w 167"/>
                  <a:gd name="T97" fmla="*/ 7 h 310"/>
                  <a:gd name="T98" fmla="*/ 140 w 167"/>
                  <a:gd name="T9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7" h="310">
                    <a:moveTo>
                      <a:pt x="145" y="0"/>
                    </a:moveTo>
                    <a:lnTo>
                      <a:pt x="149" y="0"/>
                    </a:lnTo>
                    <a:lnTo>
                      <a:pt x="153" y="2"/>
                    </a:lnTo>
                    <a:lnTo>
                      <a:pt x="158" y="7"/>
                    </a:lnTo>
                    <a:lnTo>
                      <a:pt x="162" y="9"/>
                    </a:lnTo>
                    <a:lnTo>
                      <a:pt x="164" y="13"/>
                    </a:lnTo>
                    <a:lnTo>
                      <a:pt x="165" y="20"/>
                    </a:lnTo>
                    <a:lnTo>
                      <a:pt x="167" y="27"/>
                    </a:lnTo>
                    <a:lnTo>
                      <a:pt x="165" y="33"/>
                    </a:lnTo>
                    <a:lnTo>
                      <a:pt x="164" y="37"/>
                    </a:lnTo>
                    <a:lnTo>
                      <a:pt x="158" y="42"/>
                    </a:lnTo>
                    <a:lnTo>
                      <a:pt x="153" y="46"/>
                    </a:lnTo>
                    <a:lnTo>
                      <a:pt x="147" y="49"/>
                    </a:lnTo>
                    <a:lnTo>
                      <a:pt x="138" y="55"/>
                    </a:lnTo>
                    <a:lnTo>
                      <a:pt x="131" y="62"/>
                    </a:lnTo>
                    <a:lnTo>
                      <a:pt x="123" y="68"/>
                    </a:lnTo>
                    <a:lnTo>
                      <a:pt x="114" y="79"/>
                    </a:lnTo>
                    <a:lnTo>
                      <a:pt x="105" y="90"/>
                    </a:lnTo>
                    <a:lnTo>
                      <a:pt x="99" y="97"/>
                    </a:lnTo>
                    <a:lnTo>
                      <a:pt x="96" y="105"/>
                    </a:lnTo>
                    <a:lnTo>
                      <a:pt x="90" y="114"/>
                    </a:lnTo>
                    <a:lnTo>
                      <a:pt x="88" y="121"/>
                    </a:lnTo>
                    <a:lnTo>
                      <a:pt x="83" y="127"/>
                    </a:lnTo>
                    <a:lnTo>
                      <a:pt x="77" y="130"/>
                    </a:lnTo>
                    <a:lnTo>
                      <a:pt x="74" y="134"/>
                    </a:lnTo>
                    <a:lnTo>
                      <a:pt x="72" y="139"/>
                    </a:lnTo>
                    <a:lnTo>
                      <a:pt x="70" y="145"/>
                    </a:lnTo>
                    <a:lnTo>
                      <a:pt x="64" y="182"/>
                    </a:lnTo>
                    <a:lnTo>
                      <a:pt x="64" y="187"/>
                    </a:lnTo>
                    <a:lnTo>
                      <a:pt x="63" y="191"/>
                    </a:lnTo>
                    <a:lnTo>
                      <a:pt x="59" y="195"/>
                    </a:lnTo>
                    <a:lnTo>
                      <a:pt x="57" y="198"/>
                    </a:lnTo>
                    <a:lnTo>
                      <a:pt x="57" y="202"/>
                    </a:lnTo>
                    <a:lnTo>
                      <a:pt x="55" y="213"/>
                    </a:lnTo>
                    <a:lnTo>
                      <a:pt x="55" y="222"/>
                    </a:lnTo>
                    <a:lnTo>
                      <a:pt x="55" y="231"/>
                    </a:lnTo>
                    <a:lnTo>
                      <a:pt x="59" y="241"/>
                    </a:lnTo>
                    <a:lnTo>
                      <a:pt x="61" y="252"/>
                    </a:lnTo>
                    <a:lnTo>
                      <a:pt x="70" y="270"/>
                    </a:lnTo>
                    <a:lnTo>
                      <a:pt x="87" y="285"/>
                    </a:lnTo>
                    <a:lnTo>
                      <a:pt x="92" y="288"/>
                    </a:lnTo>
                    <a:lnTo>
                      <a:pt x="99" y="294"/>
                    </a:lnTo>
                    <a:lnTo>
                      <a:pt x="101" y="296"/>
                    </a:lnTo>
                    <a:lnTo>
                      <a:pt x="101" y="297"/>
                    </a:lnTo>
                    <a:lnTo>
                      <a:pt x="101" y="301"/>
                    </a:lnTo>
                    <a:lnTo>
                      <a:pt x="101" y="305"/>
                    </a:lnTo>
                    <a:lnTo>
                      <a:pt x="99" y="307"/>
                    </a:lnTo>
                    <a:lnTo>
                      <a:pt x="99" y="309"/>
                    </a:lnTo>
                    <a:lnTo>
                      <a:pt x="96" y="310"/>
                    </a:lnTo>
                    <a:lnTo>
                      <a:pt x="83" y="310"/>
                    </a:lnTo>
                    <a:lnTo>
                      <a:pt x="83" y="309"/>
                    </a:lnTo>
                    <a:lnTo>
                      <a:pt x="79" y="309"/>
                    </a:lnTo>
                    <a:lnTo>
                      <a:pt x="74" y="309"/>
                    </a:lnTo>
                    <a:lnTo>
                      <a:pt x="68" y="309"/>
                    </a:lnTo>
                    <a:lnTo>
                      <a:pt x="63" y="307"/>
                    </a:lnTo>
                    <a:lnTo>
                      <a:pt x="59" y="305"/>
                    </a:lnTo>
                    <a:lnTo>
                      <a:pt x="53" y="303"/>
                    </a:lnTo>
                    <a:lnTo>
                      <a:pt x="48" y="303"/>
                    </a:lnTo>
                    <a:lnTo>
                      <a:pt x="46" y="299"/>
                    </a:lnTo>
                    <a:lnTo>
                      <a:pt x="42" y="297"/>
                    </a:lnTo>
                    <a:lnTo>
                      <a:pt x="41" y="292"/>
                    </a:lnTo>
                    <a:lnTo>
                      <a:pt x="41" y="288"/>
                    </a:lnTo>
                    <a:lnTo>
                      <a:pt x="37" y="285"/>
                    </a:lnTo>
                    <a:lnTo>
                      <a:pt x="35" y="281"/>
                    </a:lnTo>
                    <a:lnTo>
                      <a:pt x="31" y="279"/>
                    </a:lnTo>
                    <a:lnTo>
                      <a:pt x="26" y="279"/>
                    </a:lnTo>
                    <a:lnTo>
                      <a:pt x="22" y="281"/>
                    </a:lnTo>
                    <a:lnTo>
                      <a:pt x="17" y="281"/>
                    </a:lnTo>
                    <a:lnTo>
                      <a:pt x="15" y="281"/>
                    </a:lnTo>
                    <a:lnTo>
                      <a:pt x="11" y="279"/>
                    </a:lnTo>
                    <a:lnTo>
                      <a:pt x="6" y="275"/>
                    </a:lnTo>
                    <a:lnTo>
                      <a:pt x="2" y="270"/>
                    </a:lnTo>
                    <a:lnTo>
                      <a:pt x="0" y="263"/>
                    </a:lnTo>
                    <a:lnTo>
                      <a:pt x="2" y="255"/>
                    </a:lnTo>
                    <a:lnTo>
                      <a:pt x="2" y="253"/>
                    </a:lnTo>
                    <a:lnTo>
                      <a:pt x="4" y="252"/>
                    </a:lnTo>
                    <a:lnTo>
                      <a:pt x="8" y="250"/>
                    </a:lnTo>
                    <a:lnTo>
                      <a:pt x="9" y="250"/>
                    </a:lnTo>
                    <a:lnTo>
                      <a:pt x="13" y="246"/>
                    </a:lnTo>
                    <a:lnTo>
                      <a:pt x="13" y="242"/>
                    </a:lnTo>
                    <a:lnTo>
                      <a:pt x="15" y="239"/>
                    </a:lnTo>
                    <a:lnTo>
                      <a:pt x="13" y="235"/>
                    </a:lnTo>
                    <a:lnTo>
                      <a:pt x="9" y="230"/>
                    </a:lnTo>
                    <a:lnTo>
                      <a:pt x="6" y="228"/>
                    </a:lnTo>
                    <a:lnTo>
                      <a:pt x="6" y="224"/>
                    </a:lnTo>
                    <a:lnTo>
                      <a:pt x="8" y="220"/>
                    </a:lnTo>
                    <a:lnTo>
                      <a:pt x="9" y="215"/>
                    </a:lnTo>
                    <a:lnTo>
                      <a:pt x="11" y="209"/>
                    </a:lnTo>
                    <a:lnTo>
                      <a:pt x="13" y="202"/>
                    </a:lnTo>
                    <a:lnTo>
                      <a:pt x="17" y="198"/>
                    </a:lnTo>
                    <a:lnTo>
                      <a:pt x="19" y="195"/>
                    </a:lnTo>
                    <a:lnTo>
                      <a:pt x="19" y="191"/>
                    </a:lnTo>
                    <a:lnTo>
                      <a:pt x="17" y="189"/>
                    </a:lnTo>
                    <a:lnTo>
                      <a:pt x="13" y="184"/>
                    </a:lnTo>
                    <a:lnTo>
                      <a:pt x="11" y="182"/>
                    </a:lnTo>
                    <a:lnTo>
                      <a:pt x="9" y="178"/>
                    </a:lnTo>
                    <a:lnTo>
                      <a:pt x="11" y="174"/>
                    </a:lnTo>
                    <a:lnTo>
                      <a:pt x="19" y="160"/>
                    </a:lnTo>
                    <a:lnTo>
                      <a:pt x="20" y="156"/>
                    </a:lnTo>
                    <a:lnTo>
                      <a:pt x="22" y="151"/>
                    </a:lnTo>
                    <a:lnTo>
                      <a:pt x="22" y="143"/>
                    </a:lnTo>
                    <a:lnTo>
                      <a:pt x="22" y="138"/>
                    </a:lnTo>
                    <a:lnTo>
                      <a:pt x="22" y="132"/>
                    </a:lnTo>
                    <a:lnTo>
                      <a:pt x="20" y="128"/>
                    </a:lnTo>
                    <a:lnTo>
                      <a:pt x="19" y="123"/>
                    </a:lnTo>
                    <a:lnTo>
                      <a:pt x="15" y="119"/>
                    </a:lnTo>
                    <a:lnTo>
                      <a:pt x="15" y="117"/>
                    </a:lnTo>
                    <a:lnTo>
                      <a:pt x="17" y="116"/>
                    </a:lnTo>
                    <a:lnTo>
                      <a:pt x="19" y="114"/>
                    </a:lnTo>
                    <a:lnTo>
                      <a:pt x="20" y="114"/>
                    </a:lnTo>
                    <a:lnTo>
                      <a:pt x="24" y="112"/>
                    </a:lnTo>
                    <a:lnTo>
                      <a:pt x="26" y="110"/>
                    </a:lnTo>
                    <a:lnTo>
                      <a:pt x="28" y="106"/>
                    </a:lnTo>
                    <a:lnTo>
                      <a:pt x="30" y="105"/>
                    </a:lnTo>
                    <a:lnTo>
                      <a:pt x="33" y="103"/>
                    </a:lnTo>
                    <a:lnTo>
                      <a:pt x="35" y="103"/>
                    </a:lnTo>
                    <a:lnTo>
                      <a:pt x="35" y="101"/>
                    </a:lnTo>
                    <a:lnTo>
                      <a:pt x="37" y="99"/>
                    </a:lnTo>
                    <a:lnTo>
                      <a:pt x="37" y="97"/>
                    </a:lnTo>
                    <a:lnTo>
                      <a:pt x="37" y="94"/>
                    </a:lnTo>
                    <a:lnTo>
                      <a:pt x="37" y="92"/>
                    </a:lnTo>
                    <a:lnTo>
                      <a:pt x="39" y="88"/>
                    </a:lnTo>
                    <a:lnTo>
                      <a:pt x="41" y="83"/>
                    </a:lnTo>
                    <a:lnTo>
                      <a:pt x="42" y="77"/>
                    </a:lnTo>
                    <a:lnTo>
                      <a:pt x="44" y="73"/>
                    </a:lnTo>
                    <a:lnTo>
                      <a:pt x="46" y="72"/>
                    </a:lnTo>
                    <a:lnTo>
                      <a:pt x="48" y="72"/>
                    </a:lnTo>
                    <a:lnTo>
                      <a:pt x="52" y="70"/>
                    </a:lnTo>
                    <a:lnTo>
                      <a:pt x="55" y="68"/>
                    </a:lnTo>
                    <a:lnTo>
                      <a:pt x="57" y="64"/>
                    </a:lnTo>
                    <a:lnTo>
                      <a:pt x="59" y="62"/>
                    </a:lnTo>
                    <a:lnTo>
                      <a:pt x="63" y="57"/>
                    </a:lnTo>
                    <a:lnTo>
                      <a:pt x="68" y="51"/>
                    </a:lnTo>
                    <a:lnTo>
                      <a:pt x="74" y="48"/>
                    </a:lnTo>
                    <a:lnTo>
                      <a:pt x="79" y="46"/>
                    </a:lnTo>
                    <a:lnTo>
                      <a:pt x="87" y="44"/>
                    </a:lnTo>
                    <a:lnTo>
                      <a:pt x="94" y="44"/>
                    </a:lnTo>
                    <a:lnTo>
                      <a:pt x="99" y="40"/>
                    </a:lnTo>
                    <a:lnTo>
                      <a:pt x="105" y="38"/>
                    </a:lnTo>
                    <a:lnTo>
                      <a:pt x="110" y="35"/>
                    </a:lnTo>
                    <a:lnTo>
                      <a:pt x="114" y="33"/>
                    </a:lnTo>
                    <a:lnTo>
                      <a:pt x="116" y="29"/>
                    </a:lnTo>
                    <a:lnTo>
                      <a:pt x="118" y="26"/>
                    </a:lnTo>
                    <a:lnTo>
                      <a:pt x="120" y="22"/>
                    </a:lnTo>
                    <a:lnTo>
                      <a:pt x="121" y="15"/>
                    </a:lnTo>
                    <a:lnTo>
                      <a:pt x="123" y="11"/>
                    </a:lnTo>
                    <a:lnTo>
                      <a:pt x="127" y="7"/>
                    </a:lnTo>
                    <a:lnTo>
                      <a:pt x="132" y="4"/>
                    </a:lnTo>
                    <a:lnTo>
                      <a:pt x="136" y="2"/>
                    </a:lnTo>
                    <a:lnTo>
                      <a:pt x="140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35"/>
              <p:cNvSpPr>
                <a:spLocks noEditPoints="1"/>
              </p:cNvSpPr>
              <p:nvPr/>
            </p:nvSpPr>
            <p:spPr bwMode="auto">
              <a:xfrm>
                <a:off x="6009" y="1806"/>
                <a:ext cx="189" cy="283"/>
              </a:xfrm>
              <a:custGeom>
                <a:avLst/>
                <a:gdLst>
                  <a:gd name="T0" fmla="*/ 150 w 189"/>
                  <a:gd name="T1" fmla="*/ 11 h 283"/>
                  <a:gd name="T2" fmla="*/ 156 w 189"/>
                  <a:gd name="T3" fmla="*/ 2 h 283"/>
                  <a:gd name="T4" fmla="*/ 185 w 189"/>
                  <a:gd name="T5" fmla="*/ 66 h 283"/>
                  <a:gd name="T6" fmla="*/ 180 w 189"/>
                  <a:gd name="T7" fmla="*/ 87 h 283"/>
                  <a:gd name="T8" fmla="*/ 182 w 189"/>
                  <a:gd name="T9" fmla="*/ 114 h 283"/>
                  <a:gd name="T10" fmla="*/ 187 w 189"/>
                  <a:gd name="T11" fmla="*/ 151 h 283"/>
                  <a:gd name="T12" fmla="*/ 182 w 189"/>
                  <a:gd name="T13" fmla="*/ 173 h 283"/>
                  <a:gd name="T14" fmla="*/ 172 w 189"/>
                  <a:gd name="T15" fmla="*/ 173 h 283"/>
                  <a:gd name="T16" fmla="*/ 165 w 189"/>
                  <a:gd name="T17" fmla="*/ 169 h 283"/>
                  <a:gd name="T18" fmla="*/ 160 w 189"/>
                  <a:gd name="T19" fmla="*/ 182 h 283"/>
                  <a:gd name="T20" fmla="*/ 152 w 189"/>
                  <a:gd name="T21" fmla="*/ 182 h 283"/>
                  <a:gd name="T22" fmla="*/ 143 w 189"/>
                  <a:gd name="T23" fmla="*/ 186 h 283"/>
                  <a:gd name="T24" fmla="*/ 126 w 189"/>
                  <a:gd name="T25" fmla="*/ 190 h 283"/>
                  <a:gd name="T26" fmla="*/ 106 w 189"/>
                  <a:gd name="T27" fmla="*/ 217 h 283"/>
                  <a:gd name="T28" fmla="*/ 92 w 189"/>
                  <a:gd name="T29" fmla="*/ 204 h 283"/>
                  <a:gd name="T30" fmla="*/ 90 w 189"/>
                  <a:gd name="T31" fmla="*/ 191 h 283"/>
                  <a:gd name="T32" fmla="*/ 86 w 189"/>
                  <a:gd name="T33" fmla="*/ 188 h 283"/>
                  <a:gd name="T34" fmla="*/ 79 w 189"/>
                  <a:gd name="T35" fmla="*/ 195 h 283"/>
                  <a:gd name="T36" fmla="*/ 88 w 189"/>
                  <a:gd name="T37" fmla="*/ 210 h 283"/>
                  <a:gd name="T38" fmla="*/ 81 w 189"/>
                  <a:gd name="T39" fmla="*/ 221 h 283"/>
                  <a:gd name="T40" fmla="*/ 68 w 189"/>
                  <a:gd name="T41" fmla="*/ 223 h 283"/>
                  <a:gd name="T42" fmla="*/ 62 w 189"/>
                  <a:gd name="T43" fmla="*/ 234 h 283"/>
                  <a:gd name="T44" fmla="*/ 51 w 189"/>
                  <a:gd name="T45" fmla="*/ 232 h 283"/>
                  <a:gd name="T46" fmla="*/ 47 w 189"/>
                  <a:gd name="T47" fmla="*/ 213 h 283"/>
                  <a:gd name="T48" fmla="*/ 62 w 189"/>
                  <a:gd name="T49" fmla="*/ 208 h 283"/>
                  <a:gd name="T50" fmla="*/ 70 w 189"/>
                  <a:gd name="T51" fmla="*/ 201 h 283"/>
                  <a:gd name="T52" fmla="*/ 62 w 189"/>
                  <a:gd name="T53" fmla="*/ 201 h 283"/>
                  <a:gd name="T54" fmla="*/ 44 w 189"/>
                  <a:gd name="T55" fmla="*/ 206 h 283"/>
                  <a:gd name="T56" fmla="*/ 33 w 189"/>
                  <a:gd name="T57" fmla="*/ 212 h 283"/>
                  <a:gd name="T58" fmla="*/ 27 w 189"/>
                  <a:gd name="T59" fmla="*/ 215 h 283"/>
                  <a:gd name="T60" fmla="*/ 36 w 189"/>
                  <a:gd name="T61" fmla="*/ 221 h 283"/>
                  <a:gd name="T62" fmla="*/ 44 w 189"/>
                  <a:gd name="T63" fmla="*/ 235 h 283"/>
                  <a:gd name="T64" fmla="*/ 35 w 189"/>
                  <a:gd name="T65" fmla="*/ 281 h 283"/>
                  <a:gd name="T66" fmla="*/ 27 w 189"/>
                  <a:gd name="T67" fmla="*/ 281 h 283"/>
                  <a:gd name="T68" fmla="*/ 11 w 189"/>
                  <a:gd name="T69" fmla="*/ 254 h 283"/>
                  <a:gd name="T70" fmla="*/ 13 w 189"/>
                  <a:gd name="T71" fmla="*/ 252 h 283"/>
                  <a:gd name="T72" fmla="*/ 7 w 189"/>
                  <a:gd name="T73" fmla="*/ 245 h 283"/>
                  <a:gd name="T74" fmla="*/ 5 w 189"/>
                  <a:gd name="T75" fmla="*/ 245 h 283"/>
                  <a:gd name="T76" fmla="*/ 2 w 189"/>
                  <a:gd name="T77" fmla="*/ 230 h 283"/>
                  <a:gd name="T78" fmla="*/ 16 w 189"/>
                  <a:gd name="T79" fmla="*/ 208 h 283"/>
                  <a:gd name="T80" fmla="*/ 27 w 189"/>
                  <a:gd name="T81" fmla="*/ 193 h 283"/>
                  <a:gd name="T82" fmla="*/ 51 w 189"/>
                  <a:gd name="T83" fmla="*/ 169 h 283"/>
                  <a:gd name="T84" fmla="*/ 84 w 189"/>
                  <a:gd name="T85" fmla="*/ 162 h 283"/>
                  <a:gd name="T86" fmla="*/ 97 w 189"/>
                  <a:gd name="T87" fmla="*/ 153 h 283"/>
                  <a:gd name="T88" fmla="*/ 103 w 189"/>
                  <a:gd name="T89" fmla="*/ 131 h 283"/>
                  <a:gd name="T90" fmla="*/ 103 w 189"/>
                  <a:gd name="T91" fmla="*/ 120 h 283"/>
                  <a:gd name="T92" fmla="*/ 110 w 189"/>
                  <a:gd name="T93" fmla="*/ 118 h 283"/>
                  <a:gd name="T94" fmla="*/ 115 w 189"/>
                  <a:gd name="T95" fmla="*/ 127 h 283"/>
                  <a:gd name="T96" fmla="*/ 130 w 189"/>
                  <a:gd name="T97" fmla="*/ 120 h 283"/>
                  <a:gd name="T98" fmla="*/ 137 w 189"/>
                  <a:gd name="T99" fmla="*/ 101 h 283"/>
                  <a:gd name="T100" fmla="*/ 145 w 189"/>
                  <a:gd name="T101" fmla="*/ 52 h 283"/>
                  <a:gd name="T102" fmla="*/ 137 w 189"/>
                  <a:gd name="T103" fmla="*/ 41 h 283"/>
                  <a:gd name="T104" fmla="*/ 141 w 189"/>
                  <a:gd name="T105" fmla="*/ 1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283">
                    <a:moveTo>
                      <a:pt x="150" y="11"/>
                    </a:moveTo>
                    <a:lnTo>
                      <a:pt x="150" y="11"/>
                    </a:lnTo>
                    <a:lnTo>
                      <a:pt x="148" y="11"/>
                    </a:lnTo>
                    <a:lnTo>
                      <a:pt x="150" y="11"/>
                    </a:lnTo>
                    <a:lnTo>
                      <a:pt x="150" y="11"/>
                    </a:lnTo>
                    <a:close/>
                    <a:moveTo>
                      <a:pt x="154" y="0"/>
                    </a:moveTo>
                    <a:lnTo>
                      <a:pt x="156" y="0"/>
                    </a:lnTo>
                    <a:lnTo>
                      <a:pt x="156" y="2"/>
                    </a:lnTo>
                    <a:lnTo>
                      <a:pt x="165" y="19"/>
                    </a:lnTo>
                    <a:lnTo>
                      <a:pt x="176" y="35"/>
                    </a:lnTo>
                    <a:lnTo>
                      <a:pt x="183" y="50"/>
                    </a:lnTo>
                    <a:lnTo>
                      <a:pt x="185" y="66"/>
                    </a:lnTo>
                    <a:lnTo>
                      <a:pt x="185" y="77"/>
                    </a:lnTo>
                    <a:lnTo>
                      <a:pt x="185" y="81"/>
                    </a:lnTo>
                    <a:lnTo>
                      <a:pt x="183" y="85"/>
                    </a:lnTo>
                    <a:lnTo>
                      <a:pt x="180" y="87"/>
                    </a:lnTo>
                    <a:lnTo>
                      <a:pt x="178" y="90"/>
                    </a:lnTo>
                    <a:lnTo>
                      <a:pt x="176" y="94"/>
                    </a:lnTo>
                    <a:lnTo>
                      <a:pt x="178" y="98"/>
                    </a:lnTo>
                    <a:lnTo>
                      <a:pt x="182" y="114"/>
                    </a:lnTo>
                    <a:lnTo>
                      <a:pt x="182" y="131"/>
                    </a:lnTo>
                    <a:lnTo>
                      <a:pt x="182" y="138"/>
                    </a:lnTo>
                    <a:lnTo>
                      <a:pt x="183" y="145"/>
                    </a:lnTo>
                    <a:lnTo>
                      <a:pt x="187" y="151"/>
                    </a:lnTo>
                    <a:lnTo>
                      <a:pt x="189" y="156"/>
                    </a:lnTo>
                    <a:lnTo>
                      <a:pt x="189" y="162"/>
                    </a:lnTo>
                    <a:lnTo>
                      <a:pt x="185" y="168"/>
                    </a:lnTo>
                    <a:lnTo>
                      <a:pt x="182" y="173"/>
                    </a:lnTo>
                    <a:lnTo>
                      <a:pt x="178" y="177"/>
                    </a:lnTo>
                    <a:lnTo>
                      <a:pt x="176" y="177"/>
                    </a:lnTo>
                    <a:lnTo>
                      <a:pt x="174" y="175"/>
                    </a:lnTo>
                    <a:lnTo>
                      <a:pt x="172" y="173"/>
                    </a:lnTo>
                    <a:lnTo>
                      <a:pt x="171" y="168"/>
                    </a:lnTo>
                    <a:lnTo>
                      <a:pt x="169" y="166"/>
                    </a:lnTo>
                    <a:lnTo>
                      <a:pt x="167" y="168"/>
                    </a:lnTo>
                    <a:lnTo>
                      <a:pt x="165" y="169"/>
                    </a:lnTo>
                    <a:lnTo>
                      <a:pt x="163" y="173"/>
                    </a:lnTo>
                    <a:lnTo>
                      <a:pt x="163" y="177"/>
                    </a:lnTo>
                    <a:lnTo>
                      <a:pt x="161" y="180"/>
                    </a:lnTo>
                    <a:lnTo>
                      <a:pt x="160" y="182"/>
                    </a:lnTo>
                    <a:lnTo>
                      <a:pt x="158" y="184"/>
                    </a:lnTo>
                    <a:lnTo>
                      <a:pt x="156" y="182"/>
                    </a:lnTo>
                    <a:lnTo>
                      <a:pt x="154" y="182"/>
                    </a:lnTo>
                    <a:lnTo>
                      <a:pt x="152" y="182"/>
                    </a:lnTo>
                    <a:lnTo>
                      <a:pt x="152" y="182"/>
                    </a:lnTo>
                    <a:lnTo>
                      <a:pt x="148" y="184"/>
                    </a:lnTo>
                    <a:lnTo>
                      <a:pt x="147" y="186"/>
                    </a:lnTo>
                    <a:lnTo>
                      <a:pt x="143" y="186"/>
                    </a:lnTo>
                    <a:lnTo>
                      <a:pt x="141" y="188"/>
                    </a:lnTo>
                    <a:lnTo>
                      <a:pt x="136" y="188"/>
                    </a:lnTo>
                    <a:lnTo>
                      <a:pt x="128" y="188"/>
                    </a:lnTo>
                    <a:lnTo>
                      <a:pt x="126" y="190"/>
                    </a:lnTo>
                    <a:lnTo>
                      <a:pt x="125" y="191"/>
                    </a:lnTo>
                    <a:lnTo>
                      <a:pt x="110" y="215"/>
                    </a:lnTo>
                    <a:lnTo>
                      <a:pt x="108" y="217"/>
                    </a:lnTo>
                    <a:lnTo>
                      <a:pt x="106" y="217"/>
                    </a:lnTo>
                    <a:lnTo>
                      <a:pt x="103" y="217"/>
                    </a:lnTo>
                    <a:lnTo>
                      <a:pt x="99" y="213"/>
                    </a:lnTo>
                    <a:lnTo>
                      <a:pt x="93" y="210"/>
                    </a:lnTo>
                    <a:lnTo>
                      <a:pt x="92" y="204"/>
                    </a:lnTo>
                    <a:lnTo>
                      <a:pt x="88" y="199"/>
                    </a:lnTo>
                    <a:lnTo>
                      <a:pt x="88" y="197"/>
                    </a:lnTo>
                    <a:lnTo>
                      <a:pt x="88" y="195"/>
                    </a:lnTo>
                    <a:lnTo>
                      <a:pt x="90" y="191"/>
                    </a:lnTo>
                    <a:lnTo>
                      <a:pt x="90" y="190"/>
                    </a:lnTo>
                    <a:lnTo>
                      <a:pt x="90" y="188"/>
                    </a:lnTo>
                    <a:lnTo>
                      <a:pt x="88" y="188"/>
                    </a:lnTo>
                    <a:lnTo>
                      <a:pt x="86" y="188"/>
                    </a:lnTo>
                    <a:lnTo>
                      <a:pt x="84" y="190"/>
                    </a:lnTo>
                    <a:lnTo>
                      <a:pt x="81" y="191"/>
                    </a:lnTo>
                    <a:lnTo>
                      <a:pt x="81" y="193"/>
                    </a:lnTo>
                    <a:lnTo>
                      <a:pt x="79" y="195"/>
                    </a:lnTo>
                    <a:lnTo>
                      <a:pt x="79" y="197"/>
                    </a:lnTo>
                    <a:lnTo>
                      <a:pt x="82" y="202"/>
                    </a:lnTo>
                    <a:lnTo>
                      <a:pt x="86" y="206"/>
                    </a:lnTo>
                    <a:lnTo>
                      <a:pt x="88" y="210"/>
                    </a:lnTo>
                    <a:lnTo>
                      <a:pt x="88" y="213"/>
                    </a:lnTo>
                    <a:lnTo>
                      <a:pt x="86" y="217"/>
                    </a:lnTo>
                    <a:lnTo>
                      <a:pt x="84" y="219"/>
                    </a:lnTo>
                    <a:lnTo>
                      <a:pt x="81" y="221"/>
                    </a:lnTo>
                    <a:lnTo>
                      <a:pt x="79" y="221"/>
                    </a:lnTo>
                    <a:lnTo>
                      <a:pt x="75" y="221"/>
                    </a:lnTo>
                    <a:lnTo>
                      <a:pt x="71" y="221"/>
                    </a:lnTo>
                    <a:lnTo>
                      <a:pt x="68" y="223"/>
                    </a:lnTo>
                    <a:lnTo>
                      <a:pt x="66" y="224"/>
                    </a:lnTo>
                    <a:lnTo>
                      <a:pt x="64" y="228"/>
                    </a:lnTo>
                    <a:lnTo>
                      <a:pt x="64" y="232"/>
                    </a:lnTo>
                    <a:lnTo>
                      <a:pt x="62" y="234"/>
                    </a:lnTo>
                    <a:lnTo>
                      <a:pt x="59" y="235"/>
                    </a:lnTo>
                    <a:lnTo>
                      <a:pt x="55" y="235"/>
                    </a:lnTo>
                    <a:lnTo>
                      <a:pt x="53" y="234"/>
                    </a:lnTo>
                    <a:lnTo>
                      <a:pt x="51" y="232"/>
                    </a:lnTo>
                    <a:lnTo>
                      <a:pt x="49" y="226"/>
                    </a:lnTo>
                    <a:lnTo>
                      <a:pt x="47" y="221"/>
                    </a:lnTo>
                    <a:lnTo>
                      <a:pt x="47" y="217"/>
                    </a:lnTo>
                    <a:lnTo>
                      <a:pt x="47" y="213"/>
                    </a:lnTo>
                    <a:lnTo>
                      <a:pt x="51" y="210"/>
                    </a:lnTo>
                    <a:lnTo>
                      <a:pt x="55" y="208"/>
                    </a:lnTo>
                    <a:lnTo>
                      <a:pt x="59" y="208"/>
                    </a:lnTo>
                    <a:lnTo>
                      <a:pt x="62" y="208"/>
                    </a:lnTo>
                    <a:lnTo>
                      <a:pt x="64" y="206"/>
                    </a:lnTo>
                    <a:lnTo>
                      <a:pt x="66" y="204"/>
                    </a:lnTo>
                    <a:lnTo>
                      <a:pt x="68" y="201"/>
                    </a:lnTo>
                    <a:lnTo>
                      <a:pt x="70" y="201"/>
                    </a:lnTo>
                    <a:lnTo>
                      <a:pt x="70" y="201"/>
                    </a:lnTo>
                    <a:lnTo>
                      <a:pt x="70" y="201"/>
                    </a:lnTo>
                    <a:lnTo>
                      <a:pt x="68" y="201"/>
                    </a:lnTo>
                    <a:lnTo>
                      <a:pt x="62" y="201"/>
                    </a:lnTo>
                    <a:lnTo>
                      <a:pt x="55" y="201"/>
                    </a:lnTo>
                    <a:lnTo>
                      <a:pt x="49" y="202"/>
                    </a:lnTo>
                    <a:lnTo>
                      <a:pt x="46" y="204"/>
                    </a:lnTo>
                    <a:lnTo>
                      <a:pt x="44" y="206"/>
                    </a:lnTo>
                    <a:lnTo>
                      <a:pt x="42" y="210"/>
                    </a:lnTo>
                    <a:lnTo>
                      <a:pt x="38" y="210"/>
                    </a:lnTo>
                    <a:lnTo>
                      <a:pt x="36" y="212"/>
                    </a:lnTo>
                    <a:lnTo>
                      <a:pt x="33" y="212"/>
                    </a:lnTo>
                    <a:lnTo>
                      <a:pt x="31" y="212"/>
                    </a:lnTo>
                    <a:lnTo>
                      <a:pt x="29" y="213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5"/>
                    </a:lnTo>
                    <a:lnTo>
                      <a:pt x="27" y="217"/>
                    </a:lnTo>
                    <a:lnTo>
                      <a:pt x="33" y="217"/>
                    </a:lnTo>
                    <a:lnTo>
                      <a:pt x="36" y="221"/>
                    </a:lnTo>
                    <a:lnTo>
                      <a:pt x="38" y="224"/>
                    </a:lnTo>
                    <a:lnTo>
                      <a:pt x="40" y="228"/>
                    </a:lnTo>
                    <a:lnTo>
                      <a:pt x="42" y="232"/>
                    </a:lnTo>
                    <a:lnTo>
                      <a:pt x="44" y="235"/>
                    </a:lnTo>
                    <a:lnTo>
                      <a:pt x="40" y="270"/>
                    </a:lnTo>
                    <a:lnTo>
                      <a:pt x="38" y="274"/>
                    </a:lnTo>
                    <a:lnTo>
                      <a:pt x="36" y="278"/>
                    </a:lnTo>
                    <a:lnTo>
                      <a:pt x="35" y="281"/>
                    </a:lnTo>
                    <a:lnTo>
                      <a:pt x="35" y="281"/>
                    </a:lnTo>
                    <a:lnTo>
                      <a:pt x="33" y="281"/>
                    </a:lnTo>
                    <a:lnTo>
                      <a:pt x="31" y="283"/>
                    </a:lnTo>
                    <a:lnTo>
                      <a:pt x="27" y="281"/>
                    </a:lnTo>
                    <a:lnTo>
                      <a:pt x="24" y="281"/>
                    </a:lnTo>
                    <a:lnTo>
                      <a:pt x="20" y="280"/>
                    </a:lnTo>
                    <a:lnTo>
                      <a:pt x="18" y="278"/>
                    </a:lnTo>
                    <a:lnTo>
                      <a:pt x="11" y="254"/>
                    </a:lnTo>
                    <a:lnTo>
                      <a:pt x="11" y="256"/>
                    </a:lnTo>
                    <a:lnTo>
                      <a:pt x="11" y="254"/>
                    </a:lnTo>
                    <a:lnTo>
                      <a:pt x="11" y="254"/>
                    </a:lnTo>
                    <a:lnTo>
                      <a:pt x="13" y="252"/>
                    </a:lnTo>
                    <a:lnTo>
                      <a:pt x="13" y="247"/>
                    </a:lnTo>
                    <a:lnTo>
                      <a:pt x="13" y="245"/>
                    </a:lnTo>
                    <a:lnTo>
                      <a:pt x="11" y="245"/>
                    </a:lnTo>
                    <a:lnTo>
                      <a:pt x="7" y="245"/>
                    </a:lnTo>
                    <a:lnTo>
                      <a:pt x="5" y="245"/>
                    </a:lnTo>
                    <a:lnTo>
                      <a:pt x="5" y="247"/>
                    </a:lnTo>
                    <a:lnTo>
                      <a:pt x="5" y="245"/>
                    </a:lnTo>
                    <a:lnTo>
                      <a:pt x="5" y="245"/>
                    </a:lnTo>
                    <a:lnTo>
                      <a:pt x="3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2" y="230"/>
                    </a:lnTo>
                    <a:lnTo>
                      <a:pt x="3" y="224"/>
                    </a:lnTo>
                    <a:lnTo>
                      <a:pt x="14" y="213"/>
                    </a:lnTo>
                    <a:lnTo>
                      <a:pt x="16" y="210"/>
                    </a:lnTo>
                    <a:lnTo>
                      <a:pt x="16" y="208"/>
                    </a:lnTo>
                    <a:lnTo>
                      <a:pt x="16" y="204"/>
                    </a:lnTo>
                    <a:lnTo>
                      <a:pt x="18" y="202"/>
                    </a:lnTo>
                    <a:lnTo>
                      <a:pt x="18" y="201"/>
                    </a:lnTo>
                    <a:lnTo>
                      <a:pt x="27" y="193"/>
                    </a:lnTo>
                    <a:lnTo>
                      <a:pt x="35" y="184"/>
                    </a:lnTo>
                    <a:lnTo>
                      <a:pt x="42" y="175"/>
                    </a:lnTo>
                    <a:lnTo>
                      <a:pt x="46" y="171"/>
                    </a:lnTo>
                    <a:lnTo>
                      <a:pt x="51" y="169"/>
                    </a:lnTo>
                    <a:lnTo>
                      <a:pt x="62" y="168"/>
                    </a:lnTo>
                    <a:lnTo>
                      <a:pt x="73" y="164"/>
                    </a:lnTo>
                    <a:lnTo>
                      <a:pt x="79" y="162"/>
                    </a:lnTo>
                    <a:lnTo>
                      <a:pt x="84" y="162"/>
                    </a:lnTo>
                    <a:lnTo>
                      <a:pt x="92" y="162"/>
                    </a:lnTo>
                    <a:lnTo>
                      <a:pt x="93" y="162"/>
                    </a:lnTo>
                    <a:lnTo>
                      <a:pt x="95" y="160"/>
                    </a:lnTo>
                    <a:lnTo>
                      <a:pt x="97" y="153"/>
                    </a:lnTo>
                    <a:lnTo>
                      <a:pt x="99" y="144"/>
                    </a:lnTo>
                    <a:lnTo>
                      <a:pt x="101" y="136"/>
                    </a:lnTo>
                    <a:lnTo>
                      <a:pt x="103" y="134"/>
                    </a:lnTo>
                    <a:lnTo>
                      <a:pt x="103" y="131"/>
                    </a:lnTo>
                    <a:lnTo>
                      <a:pt x="103" y="129"/>
                    </a:lnTo>
                    <a:lnTo>
                      <a:pt x="101" y="125"/>
                    </a:lnTo>
                    <a:lnTo>
                      <a:pt x="101" y="122"/>
                    </a:lnTo>
                    <a:lnTo>
                      <a:pt x="103" y="120"/>
                    </a:lnTo>
                    <a:lnTo>
                      <a:pt x="104" y="118"/>
                    </a:lnTo>
                    <a:lnTo>
                      <a:pt x="106" y="116"/>
                    </a:lnTo>
                    <a:lnTo>
                      <a:pt x="108" y="116"/>
                    </a:lnTo>
                    <a:lnTo>
                      <a:pt x="110" y="118"/>
                    </a:lnTo>
                    <a:lnTo>
                      <a:pt x="110" y="120"/>
                    </a:lnTo>
                    <a:lnTo>
                      <a:pt x="112" y="125"/>
                    </a:lnTo>
                    <a:lnTo>
                      <a:pt x="112" y="125"/>
                    </a:lnTo>
                    <a:lnTo>
                      <a:pt x="115" y="127"/>
                    </a:lnTo>
                    <a:lnTo>
                      <a:pt x="117" y="127"/>
                    </a:lnTo>
                    <a:lnTo>
                      <a:pt x="121" y="125"/>
                    </a:lnTo>
                    <a:lnTo>
                      <a:pt x="126" y="123"/>
                    </a:lnTo>
                    <a:lnTo>
                      <a:pt x="130" y="120"/>
                    </a:lnTo>
                    <a:lnTo>
                      <a:pt x="134" y="116"/>
                    </a:lnTo>
                    <a:lnTo>
                      <a:pt x="136" y="111"/>
                    </a:lnTo>
                    <a:lnTo>
                      <a:pt x="136" y="105"/>
                    </a:lnTo>
                    <a:lnTo>
                      <a:pt x="137" y="101"/>
                    </a:lnTo>
                    <a:lnTo>
                      <a:pt x="145" y="87"/>
                    </a:lnTo>
                    <a:lnTo>
                      <a:pt x="145" y="70"/>
                    </a:lnTo>
                    <a:lnTo>
                      <a:pt x="145" y="54"/>
                    </a:lnTo>
                    <a:lnTo>
                      <a:pt x="145" y="52"/>
                    </a:lnTo>
                    <a:lnTo>
                      <a:pt x="143" y="50"/>
                    </a:lnTo>
                    <a:lnTo>
                      <a:pt x="139" y="46"/>
                    </a:lnTo>
                    <a:lnTo>
                      <a:pt x="137" y="44"/>
                    </a:lnTo>
                    <a:lnTo>
                      <a:pt x="137" y="41"/>
                    </a:lnTo>
                    <a:lnTo>
                      <a:pt x="139" y="37"/>
                    </a:lnTo>
                    <a:lnTo>
                      <a:pt x="139" y="33"/>
                    </a:lnTo>
                    <a:lnTo>
                      <a:pt x="137" y="22"/>
                    </a:lnTo>
                    <a:lnTo>
                      <a:pt x="141" y="11"/>
                    </a:lnTo>
                    <a:lnTo>
                      <a:pt x="148" y="2"/>
                    </a:lnTo>
                    <a:lnTo>
                      <a:pt x="150" y="0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Freeform 36"/>
              <p:cNvSpPr>
                <a:spLocks/>
              </p:cNvSpPr>
              <p:nvPr/>
            </p:nvSpPr>
            <p:spPr bwMode="auto">
              <a:xfrm>
                <a:off x="2520" y="436"/>
                <a:ext cx="123" cy="200"/>
              </a:xfrm>
              <a:custGeom>
                <a:avLst/>
                <a:gdLst>
                  <a:gd name="T0" fmla="*/ 91 w 123"/>
                  <a:gd name="T1" fmla="*/ 0 h 200"/>
                  <a:gd name="T2" fmla="*/ 101 w 123"/>
                  <a:gd name="T3" fmla="*/ 11 h 200"/>
                  <a:gd name="T4" fmla="*/ 102 w 123"/>
                  <a:gd name="T5" fmla="*/ 29 h 200"/>
                  <a:gd name="T6" fmla="*/ 101 w 123"/>
                  <a:gd name="T7" fmla="*/ 58 h 200"/>
                  <a:gd name="T8" fmla="*/ 110 w 123"/>
                  <a:gd name="T9" fmla="*/ 66 h 200"/>
                  <a:gd name="T10" fmla="*/ 119 w 123"/>
                  <a:gd name="T11" fmla="*/ 71 h 200"/>
                  <a:gd name="T12" fmla="*/ 123 w 123"/>
                  <a:gd name="T13" fmla="*/ 77 h 200"/>
                  <a:gd name="T14" fmla="*/ 119 w 123"/>
                  <a:gd name="T15" fmla="*/ 93 h 200"/>
                  <a:gd name="T16" fmla="*/ 117 w 123"/>
                  <a:gd name="T17" fmla="*/ 106 h 200"/>
                  <a:gd name="T18" fmla="*/ 110 w 123"/>
                  <a:gd name="T19" fmla="*/ 117 h 200"/>
                  <a:gd name="T20" fmla="*/ 115 w 123"/>
                  <a:gd name="T21" fmla="*/ 128 h 200"/>
                  <a:gd name="T22" fmla="*/ 117 w 123"/>
                  <a:gd name="T23" fmla="*/ 145 h 200"/>
                  <a:gd name="T24" fmla="*/ 110 w 123"/>
                  <a:gd name="T25" fmla="*/ 154 h 200"/>
                  <a:gd name="T26" fmla="*/ 102 w 123"/>
                  <a:gd name="T27" fmla="*/ 163 h 200"/>
                  <a:gd name="T28" fmla="*/ 95 w 123"/>
                  <a:gd name="T29" fmla="*/ 171 h 200"/>
                  <a:gd name="T30" fmla="*/ 90 w 123"/>
                  <a:gd name="T31" fmla="*/ 167 h 200"/>
                  <a:gd name="T32" fmla="*/ 90 w 123"/>
                  <a:gd name="T33" fmla="*/ 161 h 200"/>
                  <a:gd name="T34" fmla="*/ 90 w 123"/>
                  <a:gd name="T35" fmla="*/ 163 h 200"/>
                  <a:gd name="T36" fmla="*/ 79 w 123"/>
                  <a:gd name="T37" fmla="*/ 169 h 200"/>
                  <a:gd name="T38" fmla="*/ 68 w 123"/>
                  <a:gd name="T39" fmla="*/ 180 h 200"/>
                  <a:gd name="T40" fmla="*/ 55 w 123"/>
                  <a:gd name="T41" fmla="*/ 191 h 200"/>
                  <a:gd name="T42" fmla="*/ 49 w 123"/>
                  <a:gd name="T43" fmla="*/ 193 h 200"/>
                  <a:gd name="T44" fmla="*/ 40 w 123"/>
                  <a:gd name="T45" fmla="*/ 200 h 200"/>
                  <a:gd name="T46" fmla="*/ 29 w 123"/>
                  <a:gd name="T47" fmla="*/ 198 h 200"/>
                  <a:gd name="T48" fmla="*/ 16 w 123"/>
                  <a:gd name="T49" fmla="*/ 196 h 200"/>
                  <a:gd name="T50" fmla="*/ 5 w 123"/>
                  <a:gd name="T51" fmla="*/ 189 h 200"/>
                  <a:gd name="T52" fmla="*/ 0 w 123"/>
                  <a:gd name="T53" fmla="*/ 169 h 200"/>
                  <a:gd name="T54" fmla="*/ 7 w 123"/>
                  <a:gd name="T55" fmla="*/ 141 h 200"/>
                  <a:gd name="T56" fmla="*/ 22 w 123"/>
                  <a:gd name="T57" fmla="*/ 136 h 200"/>
                  <a:gd name="T58" fmla="*/ 29 w 123"/>
                  <a:gd name="T59" fmla="*/ 136 h 200"/>
                  <a:gd name="T60" fmla="*/ 29 w 123"/>
                  <a:gd name="T61" fmla="*/ 130 h 200"/>
                  <a:gd name="T62" fmla="*/ 16 w 123"/>
                  <a:gd name="T63" fmla="*/ 125 h 200"/>
                  <a:gd name="T64" fmla="*/ 5 w 123"/>
                  <a:gd name="T65" fmla="*/ 114 h 200"/>
                  <a:gd name="T66" fmla="*/ 22 w 123"/>
                  <a:gd name="T67" fmla="*/ 73 h 200"/>
                  <a:gd name="T68" fmla="*/ 27 w 123"/>
                  <a:gd name="T69" fmla="*/ 71 h 200"/>
                  <a:gd name="T70" fmla="*/ 38 w 123"/>
                  <a:gd name="T71" fmla="*/ 77 h 200"/>
                  <a:gd name="T72" fmla="*/ 42 w 123"/>
                  <a:gd name="T73" fmla="*/ 79 h 200"/>
                  <a:gd name="T74" fmla="*/ 40 w 123"/>
                  <a:gd name="T75" fmla="*/ 77 h 200"/>
                  <a:gd name="T76" fmla="*/ 36 w 123"/>
                  <a:gd name="T77" fmla="*/ 68 h 200"/>
                  <a:gd name="T78" fmla="*/ 29 w 123"/>
                  <a:gd name="T79" fmla="*/ 55 h 200"/>
                  <a:gd name="T80" fmla="*/ 31 w 123"/>
                  <a:gd name="T81" fmla="*/ 47 h 200"/>
                  <a:gd name="T82" fmla="*/ 42 w 123"/>
                  <a:gd name="T83" fmla="*/ 47 h 200"/>
                  <a:gd name="T84" fmla="*/ 53 w 123"/>
                  <a:gd name="T85" fmla="*/ 44 h 200"/>
                  <a:gd name="T86" fmla="*/ 58 w 123"/>
                  <a:gd name="T87" fmla="*/ 46 h 200"/>
                  <a:gd name="T88" fmla="*/ 58 w 123"/>
                  <a:gd name="T89" fmla="*/ 38 h 200"/>
                  <a:gd name="T90" fmla="*/ 58 w 123"/>
                  <a:gd name="T91" fmla="*/ 27 h 200"/>
                  <a:gd name="T92" fmla="*/ 68 w 123"/>
                  <a:gd name="T93" fmla="*/ 22 h 200"/>
                  <a:gd name="T94" fmla="*/ 84 w 123"/>
                  <a:gd name="T95" fmla="*/ 20 h 200"/>
                  <a:gd name="T96" fmla="*/ 86 w 123"/>
                  <a:gd name="T97" fmla="*/ 16 h 200"/>
                  <a:gd name="T98" fmla="*/ 77 w 123"/>
                  <a:gd name="T99" fmla="*/ 11 h 200"/>
                  <a:gd name="T100" fmla="*/ 75 w 123"/>
                  <a:gd name="T101" fmla="*/ 3 h 200"/>
                  <a:gd name="T102" fmla="*/ 84 w 123"/>
                  <a:gd name="T10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3" h="200">
                    <a:moveTo>
                      <a:pt x="84" y="0"/>
                    </a:moveTo>
                    <a:lnTo>
                      <a:pt x="88" y="0"/>
                    </a:lnTo>
                    <a:lnTo>
                      <a:pt x="91" y="0"/>
                    </a:lnTo>
                    <a:lnTo>
                      <a:pt x="93" y="3"/>
                    </a:lnTo>
                    <a:lnTo>
                      <a:pt x="99" y="7"/>
                    </a:lnTo>
                    <a:lnTo>
                      <a:pt x="101" y="11"/>
                    </a:lnTo>
                    <a:lnTo>
                      <a:pt x="102" y="16"/>
                    </a:lnTo>
                    <a:lnTo>
                      <a:pt x="102" y="22"/>
                    </a:lnTo>
                    <a:lnTo>
                      <a:pt x="102" y="29"/>
                    </a:lnTo>
                    <a:lnTo>
                      <a:pt x="101" y="38"/>
                    </a:lnTo>
                    <a:lnTo>
                      <a:pt x="101" y="55"/>
                    </a:lnTo>
                    <a:lnTo>
                      <a:pt x="101" y="58"/>
                    </a:lnTo>
                    <a:lnTo>
                      <a:pt x="102" y="60"/>
                    </a:lnTo>
                    <a:lnTo>
                      <a:pt x="106" y="64"/>
                    </a:lnTo>
                    <a:lnTo>
                      <a:pt x="110" y="66"/>
                    </a:lnTo>
                    <a:lnTo>
                      <a:pt x="114" y="69"/>
                    </a:lnTo>
                    <a:lnTo>
                      <a:pt x="115" y="69"/>
                    </a:lnTo>
                    <a:lnTo>
                      <a:pt x="119" y="71"/>
                    </a:lnTo>
                    <a:lnTo>
                      <a:pt x="121" y="73"/>
                    </a:lnTo>
                    <a:lnTo>
                      <a:pt x="123" y="75"/>
                    </a:lnTo>
                    <a:lnTo>
                      <a:pt x="123" y="77"/>
                    </a:lnTo>
                    <a:lnTo>
                      <a:pt x="123" y="82"/>
                    </a:lnTo>
                    <a:lnTo>
                      <a:pt x="121" y="88"/>
                    </a:lnTo>
                    <a:lnTo>
                      <a:pt x="119" y="93"/>
                    </a:lnTo>
                    <a:lnTo>
                      <a:pt x="121" y="99"/>
                    </a:lnTo>
                    <a:lnTo>
                      <a:pt x="121" y="103"/>
                    </a:lnTo>
                    <a:lnTo>
                      <a:pt x="117" y="106"/>
                    </a:lnTo>
                    <a:lnTo>
                      <a:pt x="114" y="110"/>
                    </a:lnTo>
                    <a:lnTo>
                      <a:pt x="110" y="114"/>
                    </a:lnTo>
                    <a:lnTo>
                      <a:pt x="110" y="117"/>
                    </a:lnTo>
                    <a:lnTo>
                      <a:pt x="110" y="119"/>
                    </a:lnTo>
                    <a:lnTo>
                      <a:pt x="112" y="125"/>
                    </a:lnTo>
                    <a:lnTo>
                      <a:pt x="115" y="128"/>
                    </a:lnTo>
                    <a:lnTo>
                      <a:pt x="117" y="134"/>
                    </a:lnTo>
                    <a:lnTo>
                      <a:pt x="117" y="139"/>
                    </a:lnTo>
                    <a:lnTo>
                      <a:pt x="117" y="145"/>
                    </a:lnTo>
                    <a:lnTo>
                      <a:pt x="115" y="148"/>
                    </a:lnTo>
                    <a:lnTo>
                      <a:pt x="114" y="152"/>
                    </a:lnTo>
                    <a:lnTo>
                      <a:pt x="110" y="154"/>
                    </a:lnTo>
                    <a:lnTo>
                      <a:pt x="108" y="156"/>
                    </a:lnTo>
                    <a:lnTo>
                      <a:pt x="104" y="159"/>
                    </a:lnTo>
                    <a:lnTo>
                      <a:pt x="102" y="163"/>
                    </a:lnTo>
                    <a:lnTo>
                      <a:pt x="101" y="167"/>
                    </a:lnTo>
                    <a:lnTo>
                      <a:pt x="99" y="171"/>
                    </a:lnTo>
                    <a:lnTo>
                      <a:pt x="95" y="171"/>
                    </a:lnTo>
                    <a:lnTo>
                      <a:pt x="91" y="169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3"/>
                    </a:lnTo>
                    <a:lnTo>
                      <a:pt x="91" y="161"/>
                    </a:lnTo>
                    <a:lnTo>
                      <a:pt x="90" y="161"/>
                    </a:lnTo>
                    <a:lnTo>
                      <a:pt x="90" y="161"/>
                    </a:lnTo>
                    <a:lnTo>
                      <a:pt x="90" y="163"/>
                    </a:lnTo>
                    <a:lnTo>
                      <a:pt x="90" y="163"/>
                    </a:lnTo>
                    <a:lnTo>
                      <a:pt x="86" y="163"/>
                    </a:lnTo>
                    <a:lnTo>
                      <a:pt x="82" y="165"/>
                    </a:lnTo>
                    <a:lnTo>
                      <a:pt x="79" y="169"/>
                    </a:lnTo>
                    <a:lnTo>
                      <a:pt x="77" y="174"/>
                    </a:lnTo>
                    <a:lnTo>
                      <a:pt x="71" y="178"/>
                    </a:lnTo>
                    <a:lnTo>
                      <a:pt x="68" y="180"/>
                    </a:lnTo>
                    <a:lnTo>
                      <a:pt x="64" y="183"/>
                    </a:lnTo>
                    <a:lnTo>
                      <a:pt x="58" y="187"/>
                    </a:lnTo>
                    <a:lnTo>
                      <a:pt x="55" y="191"/>
                    </a:lnTo>
                    <a:lnTo>
                      <a:pt x="49" y="193"/>
                    </a:lnTo>
                    <a:lnTo>
                      <a:pt x="49" y="194"/>
                    </a:lnTo>
                    <a:lnTo>
                      <a:pt x="49" y="193"/>
                    </a:lnTo>
                    <a:lnTo>
                      <a:pt x="49" y="193"/>
                    </a:lnTo>
                    <a:lnTo>
                      <a:pt x="42" y="198"/>
                    </a:lnTo>
                    <a:lnTo>
                      <a:pt x="40" y="200"/>
                    </a:lnTo>
                    <a:lnTo>
                      <a:pt x="36" y="200"/>
                    </a:lnTo>
                    <a:lnTo>
                      <a:pt x="35" y="200"/>
                    </a:lnTo>
                    <a:lnTo>
                      <a:pt x="29" y="198"/>
                    </a:lnTo>
                    <a:lnTo>
                      <a:pt x="25" y="196"/>
                    </a:lnTo>
                    <a:lnTo>
                      <a:pt x="20" y="196"/>
                    </a:lnTo>
                    <a:lnTo>
                      <a:pt x="16" y="196"/>
                    </a:lnTo>
                    <a:lnTo>
                      <a:pt x="14" y="194"/>
                    </a:lnTo>
                    <a:lnTo>
                      <a:pt x="11" y="194"/>
                    </a:lnTo>
                    <a:lnTo>
                      <a:pt x="5" y="189"/>
                    </a:lnTo>
                    <a:lnTo>
                      <a:pt x="1" y="183"/>
                    </a:lnTo>
                    <a:lnTo>
                      <a:pt x="0" y="176"/>
                    </a:lnTo>
                    <a:lnTo>
                      <a:pt x="0" y="169"/>
                    </a:lnTo>
                    <a:lnTo>
                      <a:pt x="1" y="158"/>
                    </a:lnTo>
                    <a:lnTo>
                      <a:pt x="3" y="147"/>
                    </a:lnTo>
                    <a:lnTo>
                      <a:pt x="7" y="141"/>
                    </a:lnTo>
                    <a:lnTo>
                      <a:pt x="11" y="137"/>
                    </a:lnTo>
                    <a:lnTo>
                      <a:pt x="16" y="136"/>
                    </a:lnTo>
                    <a:lnTo>
                      <a:pt x="22" y="136"/>
                    </a:lnTo>
                    <a:lnTo>
                      <a:pt x="25" y="137"/>
                    </a:lnTo>
                    <a:lnTo>
                      <a:pt x="27" y="137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0"/>
                    </a:lnTo>
                    <a:lnTo>
                      <a:pt x="25" y="128"/>
                    </a:lnTo>
                    <a:lnTo>
                      <a:pt x="22" y="126"/>
                    </a:lnTo>
                    <a:lnTo>
                      <a:pt x="16" y="125"/>
                    </a:lnTo>
                    <a:lnTo>
                      <a:pt x="11" y="121"/>
                    </a:lnTo>
                    <a:lnTo>
                      <a:pt x="7" y="117"/>
                    </a:lnTo>
                    <a:lnTo>
                      <a:pt x="5" y="114"/>
                    </a:lnTo>
                    <a:lnTo>
                      <a:pt x="7" y="110"/>
                    </a:lnTo>
                    <a:lnTo>
                      <a:pt x="14" y="92"/>
                    </a:lnTo>
                    <a:lnTo>
                      <a:pt x="22" y="73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7" y="71"/>
                    </a:lnTo>
                    <a:lnTo>
                      <a:pt x="31" y="73"/>
                    </a:lnTo>
                    <a:lnTo>
                      <a:pt x="35" y="75"/>
                    </a:lnTo>
                    <a:lnTo>
                      <a:pt x="38" y="77"/>
                    </a:lnTo>
                    <a:lnTo>
                      <a:pt x="38" y="77"/>
                    </a:lnTo>
                    <a:lnTo>
                      <a:pt x="42" y="77"/>
                    </a:lnTo>
                    <a:lnTo>
                      <a:pt x="42" y="79"/>
                    </a:lnTo>
                    <a:lnTo>
                      <a:pt x="44" y="77"/>
                    </a:lnTo>
                    <a:lnTo>
                      <a:pt x="42" y="77"/>
                    </a:lnTo>
                    <a:lnTo>
                      <a:pt x="40" y="77"/>
                    </a:lnTo>
                    <a:lnTo>
                      <a:pt x="38" y="77"/>
                    </a:lnTo>
                    <a:lnTo>
                      <a:pt x="38" y="71"/>
                    </a:lnTo>
                    <a:lnTo>
                      <a:pt x="36" y="68"/>
                    </a:lnTo>
                    <a:lnTo>
                      <a:pt x="35" y="66"/>
                    </a:lnTo>
                    <a:lnTo>
                      <a:pt x="31" y="60"/>
                    </a:lnTo>
                    <a:lnTo>
                      <a:pt x="29" y="55"/>
                    </a:lnTo>
                    <a:lnTo>
                      <a:pt x="29" y="53"/>
                    </a:lnTo>
                    <a:lnTo>
                      <a:pt x="29" y="49"/>
                    </a:lnTo>
                    <a:lnTo>
                      <a:pt x="31" y="47"/>
                    </a:lnTo>
                    <a:lnTo>
                      <a:pt x="33" y="47"/>
                    </a:lnTo>
                    <a:lnTo>
                      <a:pt x="38" y="47"/>
                    </a:lnTo>
                    <a:lnTo>
                      <a:pt x="42" y="47"/>
                    </a:lnTo>
                    <a:lnTo>
                      <a:pt x="46" y="44"/>
                    </a:lnTo>
                    <a:lnTo>
                      <a:pt x="49" y="42"/>
                    </a:lnTo>
                    <a:lnTo>
                      <a:pt x="53" y="44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8" y="46"/>
                    </a:lnTo>
                    <a:lnTo>
                      <a:pt x="58" y="44"/>
                    </a:lnTo>
                    <a:lnTo>
                      <a:pt x="60" y="42"/>
                    </a:lnTo>
                    <a:lnTo>
                      <a:pt x="58" y="38"/>
                    </a:lnTo>
                    <a:lnTo>
                      <a:pt x="57" y="33"/>
                    </a:lnTo>
                    <a:lnTo>
                      <a:pt x="57" y="29"/>
                    </a:lnTo>
                    <a:lnTo>
                      <a:pt x="58" y="27"/>
                    </a:lnTo>
                    <a:lnTo>
                      <a:pt x="60" y="24"/>
                    </a:lnTo>
                    <a:lnTo>
                      <a:pt x="62" y="22"/>
                    </a:lnTo>
                    <a:lnTo>
                      <a:pt x="68" y="22"/>
                    </a:lnTo>
                    <a:lnTo>
                      <a:pt x="73" y="20"/>
                    </a:lnTo>
                    <a:lnTo>
                      <a:pt x="79" y="20"/>
                    </a:lnTo>
                    <a:lnTo>
                      <a:pt x="84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6" y="16"/>
                    </a:lnTo>
                    <a:lnTo>
                      <a:pt x="86" y="14"/>
                    </a:lnTo>
                    <a:lnTo>
                      <a:pt x="82" y="12"/>
                    </a:lnTo>
                    <a:lnTo>
                      <a:pt x="77" y="11"/>
                    </a:lnTo>
                    <a:lnTo>
                      <a:pt x="75" y="9"/>
                    </a:lnTo>
                    <a:lnTo>
                      <a:pt x="73" y="5"/>
                    </a:lnTo>
                    <a:lnTo>
                      <a:pt x="75" y="3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Freeform 37"/>
              <p:cNvSpPr>
                <a:spLocks/>
              </p:cNvSpPr>
              <p:nvPr/>
            </p:nvSpPr>
            <p:spPr bwMode="auto">
              <a:xfrm>
                <a:off x="2595" y="61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Freeform 38"/>
              <p:cNvSpPr>
                <a:spLocks/>
              </p:cNvSpPr>
              <p:nvPr/>
            </p:nvSpPr>
            <p:spPr bwMode="auto">
              <a:xfrm>
                <a:off x="5438" y="2631"/>
                <a:ext cx="214" cy="221"/>
              </a:xfrm>
              <a:custGeom>
                <a:avLst/>
                <a:gdLst>
                  <a:gd name="T0" fmla="*/ 9 w 214"/>
                  <a:gd name="T1" fmla="*/ 0 h 221"/>
                  <a:gd name="T2" fmla="*/ 27 w 214"/>
                  <a:gd name="T3" fmla="*/ 6 h 221"/>
                  <a:gd name="T4" fmla="*/ 40 w 214"/>
                  <a:gd name="T5" fmla="*/ 8 h 221"/>
                  <a:gd name="T6" fmla="*/ 47 w 214"/>
                  <a:gd name="T7" fmla="*/ 13 h 221"/>
                  <a:gd name="T8" fmla="*/ 79 w 214"/>
                  <a:gd name="T9" fmla="*/ 43 h 221"/>
                  <a:gd name="T10" fmla="*/ 86 w 214"/>
                  <a:gd name="T11" fmla="*/ 48 h 221"/>
                  <a:gd name="T12" fmla="*/ 93 w 214"/>
                  <a:gd name="T13" fmla="*/ 57 h 221"/>
                  <a:gd name="T14" fmla="*/ 106 w 214"/>
                  <a:gd name="T15" fmla="*/ 63 h 221"/>
                  <a:gd name="T16" fmla="*/ 117 w 214"/>
                  <a:gd name="T17" fmla="*/ 70 h 221"/>
                  <a:gd name="T18" fmla="*/ 123 w 214"/>
                  <a:gd name="T19" fmla="*/ 76 h 221"/>
                  <a:gd name="T20" fmla="*/ 126 w 214"/>
                  <a:gd name="T21" fmla="*/ 79 h 221"/>
                  <a:gd name="T22" fmla="*/ 130 w 214"/>
                  <a:gd name="T23" fmla="*/ 81 h 221"/>
                  <a:gd name="T24" fmla="*/ 143 w 214"/>
                  <a:gd name="T25" fmla="*/ 88 h 221"/>
                  <a:gd name="T26" fmla="*/ 148 w 214"/>
                  <a:gd name="T27" fmla="*/ 92 h 221"/>
                  <a:gd name="T28" fmla="*/ 152 w 214"/>
                  <a:gd name="T29" fmla="*/ 100 h 221"/>
                  <a:gd name="T30" fmla="*/ 158 w 214"/>
                  <a:gd name="T31" fmla="*/ 105 h 221"/>
                  <a:gd name="T32" fmla="*/ 161 w 214"/>
                  <a:gd name="T33" fmla="*/ 111 h 221"/>
                  <a:gd name="T34" fmla="*/ 158 w 214"/>
                  <a:gd name="T35" fmla="*/ 116 h 221"/>
                  <a:gd name="T36" fmla="*/ 159 w 214"/>
                  <a:gd name="T37" fmla="*/ 123 h 221"/>
                  <a:gd name="T38" fmla="*/ 159 w 214"/>
                  <a:gd name="T39" fmla="*/ 127 h 221"/>
                  <a:gd name="T40" fmla="*/ 161 w 214"/>
                  <a:gd name="T41" fmla="*/ 129 h 221"/>
                  <a:gd name="T42" fmla="*/ 169 w 214"/>
                  <a:gd name="T43" fmla="*/ 131 h 221"/>
                  <a:gd name="T44" fmla="*/ 176 w 214"/>
                  <a:gd name="T45" fmla="*/ 138 h 221"/>
                  <a:gd name="T46" fmla="*/ 183 w 214"/>
                  <a:gd name="T47" fmla="*/ 151 h 221"/>
                  <a:gd name="T48" fmla="*/ 187 w 214"/>
                  <a:gd name="T49" fmla="*/ 151 h 221"/>
                  <a:gd name="T50" fmla="*/ 192 w 214"/>
                  <a:gd name="T51" fmla="*/ 144 h 221"/>
                  <a:gd name="T52" fmla="*/ 198 w 214"/>
                  <a:gd name="T53" fmla="*/ 142 h 221"/>
                  <a:gd name="T54" fmla="*/ 202 w 214"/>
                  <a:gd name="T55" fmla="*/ 144 h 221"/>
                  <a:gd name="T56" fmla="*/ 214 w 214"/>
                  <a:gd name="T57" fmla="*/ 166 h 221"/>
                  <a:gd name="T58" fmla="*/ 213 w 214"/>
                  <a:gd name="T59" fmla="*/ 169 h 221"/>
                  <a:gd name="T60" fmla="*/ 203 w 214"/>
                  <a:gd name="T61" fmla="*/ 167 h 221"/>
                  <a:gd name="T62" fmla="*/ 198 w 214"/>
                  <a:gd name="T63" fmla="*/ 162 h 221"/>
                  <a:gd name="T64" fmla="*/ 198 w 214"/>
                  <a:gd name="T65" fmla="*/ 158 h 221"/>
                  <a:gd name="T66" fmla="*/ 198 w 214"/>
                  <a:gd name="T67" fmla="*/ 162 h 221"/>
                  <a:gd name="T68" fmla="*/ 203 w 214"/>
                  <a:gd name="T69" fmla="*/ 167 h 221"/>
                  <a:gd name="T70" fmla="*/ 202 w 214"/>
                  <a:gd name="T71" fmla="*/ 177 h 221"/>
                  <a:gd name="T72" fmla="*/ 200 w 214"/>
                  <a:gd name="T73" fmla="*/ 195 h 221"/>
                  <a:gd name="T74" fmla="*/ 198 w 214"/>
                  <a:gd name="T75" fmla="*/ 221 h 221"/>
                  <a:gd name="T76" fmla="*/ 183 w 214"/>
                  <a:gd name="T77" fmla="*/ 221 h 221"/>
                  <a:gd name="T78" fmla="*/ 172 w 214"/>
                  <a:gd name="T79" fmla="*/ 221 h 221"/>
                  <a:gd name="T80" fmla="*/ 167 w 214"/>
                  <a:gd name="T81" fmla="*/ 219 h 221"/>
                  <a:gd name="T82" fmla="*/ 156 w 214"/>
                  <a:gd name="T83" fmla="*/ 208 h 221"/>
                  <a:gd name="T84" fmla="*/ 143 w 214"/>
                  <a:gd name="T85" fmla="*/ 197 h 221"/>
                  <a:gd name="T86" fmla="*/ 128 w 214"/>
                  <a:gd name="T87" fmla="*/ 184 h 221"/>
                  <a:gd name="T88" fmla="*/ 115 w 214"/>
                  <a:gd name="T89" fmla="*/ 169 h 221"/>
                  <a:gd name="T90" fmla="*/ 106 w 214"/>
                  <a:gd name="T91" fmla="*/ 158 h 221"/>
                  <a:gd name="T92" fmla="*/ 101 w 214"/>
                  <a:gd name="T93" fmla="*/ 149 h 221"/>
                  <a:gd name="T94" fmla="*/ 95 w 214"/>
                  <a:gd name="T95" fmla="*/ 134 h 221"/>
                  <a:gd name="T96" fmla="*/ 86 w 214"/>
                  <a:gd name="T97" fmla="*/ 116 h 221"/>
                  <a:gd name="T98" fmla="*/ 75 w 214"/>
                  <a:gd name="T99" fmla="*/ 103 h 221"/>
                  <a:gd name="T100" fmla="*/ 69 w 214"/>
                  <a:gd name="T101" fmla="*/ 92 h 221"/>
                  <a:gd name="T102" fmla="*/ 66 w 214"/>
                  <a:gd name="T103" fmla="*/ 81 h 221"/>
                  <a:gd name="T104" fmla="*/ 55 w 214"/>
                  <a:gd name="T105" fmla="*/ 72 h 221"/>
                  <a:gd name="T106" fmla="*/ 46 w 214"/>
                  <a:gd name="T107" fmla="*/ 57 h 221"/>
                  <a:gd name="T108" fmla="*/ 40 w 214"/>
                  <a:gd name="T109" fmla="*/ 50 h 221"/>
                  <a:gd name="T110" fmla="*/ 31 w 214"/>
                  <a:gd name="T111" fmla="*/ 41 h 221"/>
                  <a:gd name="T112" fmla="*/ 18 w 214"/>
                  <a:gd name="T113" fmla="*/ 32 h 221"/>
                  <a:gd name="T114" fmla="*/ 5 w 214"/>
                  <a:gd name="T115" fmla="*/ 19 h 221"/>
                  <a:gd name="T116" fmla="*/ 0 w 214"/>
                  <a:gd name="T117" fmla="*/ 9 h 221"/>
                  <a:gd name="T118" fmla="*/ 0 w 214"/>
                  <a:gd name="T119" fmla="*/ 4 h 221"/>
                  <a:gd name="T120" fmla="*/ 3 w 214"/>
                  <a:gd name="T12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4" h="221">
                    <a:moveTo>
                      <a:pt x="7" y="0"/>
                    </a:moveTo>
                    <a:lnTo>
                      <a:pt x="9" y="0"/>
                    </a:lnTo>
                    <a:lnTo>
                      <a:pt x="18" y="4"/>
                    </a:lnTo>
                    <a:lnTo>
                      <a:pt x="27" y="6"/>
                    </a:lnTo>
                    <a:lnTo>
                      <a:pt x="36" y="8"/>
                    </a:lnTo>
                    <a:lnTo>
                      <a:pt x="40" y="8"/>
                    </a:lnTo>
                    <a:lnTo>
                      <a:pt x="46" y="9"/>
                    </a:lnTo>
                    <a:lnTo>
                      <a:pt x="47" y="13"/>
                    </a:lnTo>
                    <a:lnTo>
                      <a:pt x="62" y="30"/>
                    </a:lnTo>
                    <a:lnTo>
                      <a:pt x="79" y="43"/>
                    </a:lnTo>
                    <a:lnTo>
                      <a:pt x="82" y="44"/>
                    </a:lnTo>
                    <a:lnTo>
                      <a:pt x="86" y="48"/>
                    </a:lnTo>
                    <a:lnTo>
                      <a:pt x="90" y="52"/>
                    </a:lnTo>
                    <a:lnTo>
                      <a:pt x="93" y="57"/>
                    </a:lnTo>
                    <a:lnTo>
                      <a:pt x="99" y="59"/>
                    </a:lnTo>
                    <a:lnTo>
                      <a:pt x="106" y="63"/>
                    </a:lnTo>
                    <a:lnTo>
                      <a:pt x="113" y="68"/>
                    </a:lnTo>
                    <a:lnTo>
                      <a:pt x="117" y="70"/>
                    </a:lnTo>
                    <a:lnTo>
                      <a:pt x="121" y="72"/>
                    </a:lnTo>
                    <a:lnTo>
                      <a:pt x="123" y="76"/>
                    </a:lnTo>
                    <a:lnTo>
                      <a:pt x="125" y="79"/>
                    </a:lnTo>
                    <a:lnTo>
                      <a:pt x="126" y="79"/>
                    </a:lnTo>
                    <a:lnTo>
                      <a:pt x="128" y="81"/>
                    </a:lnTo>
                    <a:lnTo>
                      <a:pt x="130" y="81"/>
                    </a:lnTo>
                    <a:lnTo>
                      <a:pt x="137" y="85"/>
                    </a:lnTo>
                    <a:lnTo>
                      <a:pt x="143" y="88"/>
                    </a:lnTo>
                    <a:lnTo>
                      <a:pt x="147" y="90"/>
                    </a:lnTo>
                    <a:lnTo>
                      <a:pt x="148" y="92"/>
                    </a:lnTo>
                    <a:lnTo>
                      <a:pt x="148" y="96"/>
                    </a:lnTo>
                    <a:lnTo>
                      <a:pt x="152" y="100"/>
                    </a:lnTo>
                    <a:lnTo>
                      <a:pt x="154" y="101"/>
                    </a:lnTo>
                    <a:lnTo>
                      <a:pt x="158" y="105"/>
                    </a:lnTo>
                    <a:lnTo>
                      <a:pt x="159" y="107"/>
                    </a:lnTo>
                    <a:lnTo>
                      <a:pt x="161" y="111"/>
                    </a:lnTo>
                    <a:lnTo>
                      <a:pt x="159" y="114"/>
                    </a:lnTo>
                    <a:lnTo>
                      <a:pt x="158" y="116"/>
                    </a:lnTo>
                    <a:lnTo>
                      <a:pt x="159" y="120"/>
                    </a:lnTo>
                    <a:lnTo>
                      <a:pt x="159" y="123"/>
                    </a:lnTo>
                    <a:lnTo>
                      <a:pt x="158" y="125"/>
                    </a:lnTo>
                    <a:lnTo>
                      <a:pt x="159" y="127"/>
                    </a:lnTo>
                    <a:lnTo>
                      <a:pt x="159" y="127"/>
                    </a:lnTo>
                    <a:lnTo>
                      <a:pt x="161" y="129"/>
                    </a:lnTo>
                    <a:lnTo>
                      <a:pt x="165" y="131"/>
                    </a:lnTo>
                    <a:lnTo>
                      <a:pt x="169" y="131"/>
                    </a:lnTo>
                    <a:lnTo>
                      <a:pt x="172" y="133"/>
                    </a:lnTo>
                    <a:lnTo>
                      <a:pt x="176" y="138"/>
                    </a:lnTo>
                    <a:lnTo>
                      <a:pt x="180" y="149"/>
                    </a:lnTo>
                    <a:lnTo>
                      <a:pt x="183" y="151"/>
                    </a:lnTo>
                    <a:lnTo>
                      <a:pt x="185" y="153"/>
                    </a:lnTo>
                    <a:lnTo>
                      <a:pt x="187" y="151"/>
                    </a:lnTo>
                    <a:lnTo>
                      <a:pt x="191" y="147"/>
                    </a:lnTo>
                    <a:lnTo>
                      <a:pt x="192" y="144"/>
                    </a:lnTo>
                    <a:lnTo>
                      <a:pt x="194" y="144"/>
                    </a:lnTo>
                    <a:lnTo>
                      <a:pt x="198" y="142"/>
                    </a:lnTo>
                    <a:lnTo>
                      <a:pt x="200" y="142"/>
                    </a:lnTo>
                    <a:lnTo>
                      <a:pt x="202" y="144"/>
                    </a:lnTo>
                    <a:lnTo>
                      <a:pt x="214" y="164"/>
                    </a:lnTo>
                    <a:lnTo>
                      <a:pt x="214" y="166"/>
                    </a:lnTo>
                    <a:lnTo>
                      <a:pt x="214" y="167"/>
                    </a:lnTo>
                    <a:lnTo>
                      <a:pt x="213" y="169"/>
                    </a:lnTo>
                    <a:lnTo>
                      <a:pt x="211" y="169"/>
                    </a:lnTo>
                    <a:lnTo>
                      <a:pt x="203" y="167"/>
                    </a:lnTo>
                    <a:lnTo>
                      <a:pt x="203" y="167"/>
                    </a:lnTo>
                    <a:lnTo>
                      <a:pt x="198" y="162"/>
                    </a:lnTo>
                    <a:lnTo>
                      <a:pt x="198" y="162"/>
                    </a:lnTo>
                    <a:lnTo>
                      <a:pt x="198" y="158"/>
                    </a:lnTo>
                    <a:lnTo>
                      <a:pt x="196" y="160"/>
                    </a:lnTo>
                    <a:lnTo>
                      <a:pt x="198" y="162"/>
                    </a:lnTo>
                    <a:lnTo>
                      <a:pt x="198" y="164"/>
                    </a:lnTo>
                    <a:lnTo>
                      <a:pt x="203" y="167"/>
                    </a:lnTo>
                    <a:lnTo>
                      <a:pt x="203" y="167"/>
                    </a:lnTo>
                    <a:lnTo>
                      <a:pt x="202" y="177"/>
                    </a:lnTo>
                    <a:lnTo>
                      <a:pt x="200" y="186"/>
                    </a:lnTo>
                    <a:lnTo>
                      <a:pt x="200" y="195"/>
                    </a:lnTo>
                    <a:lnTo>
                      <a:pt x="200" y="208"/>
                    </a:lnTo>
                    <a:lnTo>
                      <a:pt x="198" y="221"/>
                    </a:lnTo>
                    <a:lnTo>
                      <a:pt x="191" y="221"/>
                    </a:lnTo>
                    <a:lnTo>
                      <a:pt x="183" y="221"/>
                    </a:lnTo>
                    <a:lnTo>
                      <a:pt x="176" y="221"/>
                    </a:lnTo>
                    <a:lnTo>
                      <a:pt x="172" y="221"/>
                    </a:lnTo>
                    <a:lnTo>
                      <a:pt x="169" y="221"/>
                    </a:lnTo>
                    <a:lnTo>
                      <a:pt x="167" y="219"/>
                    </a:lnTo>
                    <a:lnTo>
                      <a:pt x="161" y="213"/>
                    </a:lnTo>
                    <a:lnTo>
                      <a:pt x="156" y="208"/>
                    </a:lnTo>
                    <a:lnTo>
                      <a:pt x="150" y="204"/>
                    </a:lnTo>
                    <a:lnTo>
                      <a:pt x="143" y="197"/>
                    </a:lnTo>
                    <a:lnTo>
                      <a:pt x="136" y="191"/>
                    </a:lnTo>
                    <a:lnTo>
                      <a:pt x="128" y="184"/>
                    </a:lnTo>
                    <a:lnTo>
                      <a:pt x="123" y="177"/>
                    </a:lnTo>
                    <a:lnTo>
                      <a:pt x="115" y="169"/>
                    </a:lnTo>
                    <a:lnTo>
                      <a:pt x="108" y="164"/>
                    </a:lnTo>
                    <a:lnTo>
                      <a:pt x="106" y="158"/>
                    </a:lnTo>
                    <a:lnTo>
                      <a:pt x="102" y="155"/>
                    </a:lnTo>
                    <a:lnTo>
                      <a:pt x="101" y="149"/>
                    </a:lnTo>
                    <a:lnTo>
                      <a:pt x="99" y="142"/>
                    </a:lnTo>
                    <a:lnTo>
                      <a:pt x="95" y="134"/>
                    </a:lnTo>
                    <a:lnTo>
                      <a:pt x="91" y="125"/>
                    </a:lnTo>
                    <a:lnTo>
                      <a:pt x="86" y="116"/>
                    </a:lnTo>
                    <a:lnTo>
                      <a:pt x="79" y="107"/>
                    </a:lnTo>
                    <a:lnTo>
                      <a:pt x="75" y="103"/>
                    </a:lnTo>
                    <a:lnTo>
                      <a:pt x="73" y="100"/>
                    </a:lnTo>
                    <a:lnTo>
                      <a:pt x="69" y="92"/>
                    </a:lnTo>
                    <a:lnTo>
                      <a:pt x="68" y="85"/>
                    </a:lnTo>
                    <a:lnTo>
                      <a:pt x="66" y="81"/>
                    </a:lnTo>
                    <a:lnTo>
                      <a:pt x="62" y="77"/>
                    </a:lnTo>
                    <a:lnTo>
                      <a:pt x="55" y="72"/>
                    </a:lnTo>
                    <a:lnTo>
                      <a:pt x="49" y="65"/>
                    </a:lnTo>
                    <a:lnTo>
                      <a:pt x="46" y="57"/>
                    </a:lnTo>
                    <a:lnTo>
                      <a:pt x="42" y="54"/>
                    </a:lnTo>
                    <a:lnTo>
                      <a:pt x="40" y="50"/>
                    </a:lnTo>
                    <a:lnTo>
                      <a:pt x="36" y="46"/>
                    </a:lnTo>
                    <a:lnTo>
                      <a:pt x="31" y="41"/>
                    </a:lnTo>
                    <a:lnTo>
                      <a:pt x="25" y="37"/>
                    </a:lnTo>
                    <a:lnTo>
                      <a:pt x="18" y="32"/>
                    </a:lnTo>
                    <a:lnTo>
                      <a:pt x="11" y="26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39"/>
              <p:cNvSpPr>
                <a:spLocks/>
              </p:cNvSpPr>
              <p:nvPr/>
            </p:nvSpPr>
            <p:spPr bwMode="auto">
              <a:xfrm>
                <a:off x="5636" y="285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40"/>
              <p:cNvSpPr>
                <a:spLocks/>
              </p:cNvSpPr>
              <p:nvPr/>
            </p:nvSpPr>
            <p:spPr bwMode="auto">
              <a:xfrm>
                <a:off x="1899" y="697"/>
                <a:ext cx="180" cy="143"/>
              </a:xfrm>
              <a:custGeom>
                <a:avLst/>
                <a:gdLst>
                  <a:gd name="T0" fmla="*/ 127 w 180"/>
                  <a:gd name="T1" fmla="*/ 1 h 143"/>
                  <a:gd name="T2" fmla="*/ 136 w 180"/>
                  <a:gd name="T3" fmla="*/ 9 h 143"/>
                  <a:gd name="T4" fmla="*/ 141 w 180"/>
                  <a:gd name="T5" fmla="*/ 14 h 143"/>
                  <a:gd name="T6" fmla="*/ 149 w 180"/>
                  <a:gd name="T7" fmla="*/ 20 h 143"/>
                  <a:gd name="T8" fmla="*/ 160 w 180"/>
                  <a:gd name="T9" fmla="*/ 22 h 143"/>
                  <a:gd name="T10" fmla="*/ 167 w 180"/>
                  <a:gd name="T11" fmla="*/ 23 h 143"/>
                  <a:gd name="T12" fmla="*/ 174 w 180"/>
                  <a:gd name="T13" fmla="*/ 29 h 143"/>
                  <a:gd name="T14" fmla="*/ 180 w 180"/>
                  <a:gd name="T15" fmla="*/ 40 h 143"/>
                  <a:gd name="T16" fmla="*/ 180 w 180"/>
                  <a:gd name="T17" fmla="*/ 77 h 143"/>
                  <a:gd name="T18" fmla="*/ 171 w 180"/>
                  <a:gd name="T19" fmla="*/ 79 h 143"/>
                  <a:gd name="T20" fmla="*/ 156 w 180"/>
                  <a:gd name="T21" fmla="*/ 80 h 143"/>
                  <a:gd name="T22" fmla="*/ 147 w 180"/>
                  <a:gd name="T23" fmla="*/ 82 h 143"/>
                  <a:gd name="T24" fmla="*/ 143 w 180"/>
                  <a:gd name="T25" fmla="*/ 86 h 143"/>
                  <a:gd name="T26" fmla="*/ 143 w 180"/>
                  <a:gd name="T27" fmla="*/ 84 h 143"/>
                  <a:gd name="T28" fmla="*/ 136 w 180"/>
                  <a:gd name="T29" fmla="*/ 86 h 143"/>
                  <a:gd name="T30" fmla="*/ 112 w 180"/>
                  <a:gd name="T31" fmla="*/ 91 h 143"/>
                  <a:gd name="T32" fmla="*/ 105 w 180"/>
                  <a:gd name="T33" fmla="*/ 95 h 143"/>
                  <a:gd name="T34" fmla="*/ 94 w 180"/>
                  <a:gd name="T35" fmla="*/ 104 h 143"/>
                  <a:gd name="T36" fmla="*/ 88 w 180"/>
                  <a:gd name="T37" fmla="*/ 110 h 143"/>
                  <a:gd name="T38" fmla="*/ 79 w 180"/>
                  <a:gd name="T39" fmla="*/ 112 h 143"/>
                  <a:gd name="T40" fmla="*/ 72 w 180"/>
                  <a:gd name="T41" fmla="*/ 117 h 143"/>
                  <a:gd name="T42" fmla="*/ 64 w 180"/>
                  <a:gd name="T43" fmla="*/ 124 h 143"/>
                  <a:gd name="T44" fmla="*/ 55 w 180"/>
                  <a:gd name="T45" fmla="*/ 137 h 143"/>
                  <a:gd name="T46" fmla="*/ 48 w 180"/>
                  <a:gd name="T47" fmla="*/ 139 h 143"/>
                  <a:gd name="T48" fmla="*/ 40 w 180"/>
                  <a:gd name="T49" fmla="*/ 139 h 143"/>
                  <a:gd name="T50" fmla="*/ 35 w 180"/>
                  <a:gd name="T51" fmla="*/ 136 h 143"/>
                  <a:gd name="T52" fmla="*/ 37 w 180"/>
                  <a:gd name="T53" fmla="*/ 134 h 143"/>
                  <a:gd name="T54" fmla="*/ 35 w 180"/>
                  <a:gd name="T55" fmla="*/ 136 h 143"/>
                  <a:gd name="T56" fmla="*/ 20 w 180"/>
                  <a:gd name="T57" fmla="*/ 141 h 143"/>
                  <a:gd name="T58" fmla="*/ 11 w 180"/>
                  <a:gd name="T59" fmla="*/ 141 h 143"/>
                  <a:gd name="T60" fmla="*/ 7 w 180"/>
                  <a:gd name="T61" fmla="*/ 137 h 143"/>
                  <a:gd name="T62" fmla="*/ 7 w 180"/>
                  <a:gd name="T63" fmla="*/ 112 h 143"/>
                  <a:gd name="T64" fmla="*/ 4 w 180"/>
                  <a:gd name="T65" fmla="*/ 102 h 143"/>
                  <a:gd name="T66" fmla="*/ 0 w 180"/>
                  <a:gd name="T67" fmla="*/ 99 h 143"/>
                  <a:gd name="T68" fmla="*/ 2 w 180"/>
                  <a:gd name="T69" fmla="*/ 93 h 143"/>
                  <a:gd name="T70" fmla="*/ 5 w 180"/>
                  <a:gd name="T71" fmla="*/ 90 h 143"/>
                  <a:gd name="T72" fmla="*/ 40 w 180"/>
                  <a:gd name="T73" fmla="*/ 64 h 143"/>
                  <a:gd name="T74" fmla="*/ 42 w 180"/>
                  <a:gd name="T75" fmla="*/ 60 h 143"/>
                  <a:gd name="T76" fmla="*/ 46 w 180"/>
                  <a:gd name="T77" fmla="*/ 53 h 143"/>
                  <a:gd name="T78" fmla="*/ 59 w 180"/>
                  <a:gd name="T79" fmla="*/ 40 h 143"/>
                  <a:gd name="T80" fmla="*/ 72 w 180"/>
                  <a:gd name="T81" fmla="*/ 29 h 143"/>
                  <a:gd name="T82" fmla="*/ 75 w 180"/>
                  <a:gd name="T83" fmla="*/ 22 h 143"/>
                  <a:gd name="T84" fmla="*/ 77 w 180"/>
                  <a:gd name="T85" fmla="*/ 7 h 143"/>
                  <a:gd name="T86" fmla="*/ 81 w 180"/>
                  <a:gd name="T87" fmla="*/ 3 h 143"/>
                  <a:gd name="T88" fmla="*/ 95 w 180"/>
                  <a:gd name="T89" fmla="*/ 0 h 143"/>
                  <a:gd name="T90" fmla="*/ 116 w 180"/>
                  <a:gd name="T9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0" h="143">
                    <a:moveTo>
                      <a:pt x="121" y="0"/>
                    </a:moveTo>
                    <a:lnTo>
                      <a:pt x="127" y="1"/>
                    </a:lnTo>
                    <a:lnTo>
                      <a:pt x="132" y="3"/>
                    </a:lnTo>
                    <a:lnTo>
                      <a:pt x="136" y="9"/>
                    </a:lnTo>
                    <a:lnTo>
                      <a:pt x="138" y="11"/>
                    </a:lnTo>
                    <a:lnTo>
                      <a:pt x="141" y="14"/>
                    </a:lnTo>
                    <a:lnTo>
                      <a:pt x="145" y="16"/>
                    </a:lnTo>
                    <a:lnTo>
                      <a:pt x="149" y="20"/>
                    </a:lnTo>
                    <a:lnTo>
                      <a:pt x="154" y="22"/>
                    </a:lnTo>
                    <a:lnTo>
                      <a:pt x="160" y="22"/>
                    </a:lnTo>
                    <a:lnTo>
                      <a:pt x="163" y="22"/>
                    </a:lnTo>
                    <a:lnTo>
                      <a:pt x="167" y="23"/>
                    </a:lnTo>
                    <a:lnTo>
                      <a:pt x="171" y="25"/>
                    </a:lnTo>
                    <a:lnTo>
                      <a:pt x="174" y="29"/>
                    </a:lnTo>
                    <a:lnTo>
                      <a:pt x="178" y="34"/>
                    </a:lnTo>
                    <a:lnTo>
                      <a:pt x="180" y="40"/>
                    </a:lnTo>
                    <a:lnTo>
                      <a:pt x="180" y="58"/>
                    </a:lnTo>
                    <a:lnTo>
                      <a:pt x="180" y="77"/>
                    </a:lnTo>
                    <a:lnTo>
                      <a:pt x="174" y="77"/>
                    </a:lnTo>
                    <a:lnTo>
                      <a:pt x="171" y="79"/>
                    </a:lnTo>
                    <a:lnTo>
                      <a:pt x="167" y="80"/>
                    </a:lnTo>
                    <a:lnTo>
                      <a:pt x="156" y="80"/>
                    </a:lnTo>
                    <a:lnTo>
                      <a:pt x="152" y="80"/>
                    </a:lnTo>
                    <a:lnTo>
                      <a:pt x="147" y="82"/>
                    </a:lnTo>
                    <a:lnTo>
                      <a:pt x="143" y="86"/>
                    </a:lnTo>
                    <a:lnTo>
                      <a:pt x="143" y="86"/>
                    </a:lnTo>
                    <a:lnTo>
                      <a:pt x="143" y="86"/>
                    </a:lnTo>
                    <a:lnTo>
                      <a:pt x="143" y="84"/>
                    </a:lnTo>
                    <a:lnTo>
                      <a:pt x="140" y="86"/>
                    </a:lnTo>
                    <a:lnTo>
                      <a:pt x="136" y="86"/>
                    </a:lnTo>
                    <a:lnTo>
                      <a:pt x="123" y="90"/>
                    </a:lnTo>
                    <a:lnTo>
                      <a:pt x="112" y="91"/>
                    </a:lnTo>
                    <a:lnTo>
                      <a:pt x="108" y="93"/>
                    </a:lnTo>
                    <a:lnTo>
                      <a:pt x="105" y="95"/>
                    </a:lnTo>
                    <a:lnTo>
                      <a:pt x="99" y="101"/>
                    </a:lnTo>
                    <a:lnTo>
                      <a:pt x="94" y="104"/>
                    </a:lnTo>
                    <a:lnTo>
                      <a:pt x="92" y="108"/>
                    </a:lnTo>
                    <a:lnTo>
                      <a:pt x="88" y="110"/>
                    </a:lnTo>
                    <a:lnTo>
                      <a:pt x="84" y="110"/>
                    </a:lnTo>
                    <a:lnTo>
                      <a:pt x="79" y="112"/>
                    </a:lnTo>
                    <a:lnTo>
                      <a:pt x="75" y="113"/>
                    </a:lnTo>
                    <a:lnTo>
                      <a:pt x="72" y="117"/>
                    </a:lnTo>
                    <a:lnTo>
                      <a:pt x="68" y="119"/>
                    </a:lnTo>
                    <a:lnTo>
                      <a:pt x="64" y="124"/>
                    </a:lnTo>
                    <a:lnTo>
                      <a:pt x="61" y="130"/>
                    </a:lnTo>
                    <a:lnTo>
                      <a:pt x="55" y="137"/>
                    </a:lnTo>
                    <a:lnTo>
                      <a:pt x="51" y="139"/>
                    </a:lnTo>
                    <a:lnTo>
                      <a:pt x="48" y="139"/>
                    </a:lnTo>
                    <a:lnTo>
                      <a:pt x="44" y="141"/>
                    </a:lnTo>
                    <a:lnTo>
                      <a:pt x="40" y="139"/>
                    </a:lnTo>
                    <a:lnTo>
                      <a:pt x="39" y="137"/>
                    </a:lnTo>
                    <a:lnTo>
                      <a:pt x="35" y="136"/>
                    </a:lnTo>
                    <a:lnTo>
                      <a:pt x="35" y="136"/>
                    </a:lnTo>
                    <a:lnTo>
                      <a:pt x="37" y="134"/>
                    </a:lnTo>
                    <a:lnTo>
                      <a:pt x="35" y="136"/>
                    </a:lnTo>
                    <a:lnTo>
                      <a:pt x="35" y="136"/>
                    </a:lnTo>
                    <a:lnTo>
                      <a:pt x="28" y="139"/>
                    </a:lnTo>
                    <a:lnTo>
                      <a:pt x="20" y="141"/>
                    </a:lnTo>
                    <a:lnTo>
                      <a:pt x="13" y="143"/>
                    </a:lnTo>
                    <a:lnTo>
                      <a:pt x="11" y="141"/>
                    </a:lnTo>
                    <a:lnTo>
                      <a:pt x="9" y="139"/>
                    </a:lnTo>
                    <a:lnTo>
                      <a:pt x="7" y="137"/>
                    </a:lnTo>
                    <a:lnTo>
                      <a:pt x="9" y="121"/>
                    </a:lnTo>
                    <a:lnTo>
                      <a:pt x="7" y="112"/>
                    </a:lnTo>
                    <a:lnTo>
                      <a:pt x="4" y="106"/>
                    </a:lnTo>
                    <a:lnTo>
                      <a:pt x="4" y="102"/>
                    </a:lnTo>
                    <a:lnTo>
                      <a:pt x="0" y="101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2" y="93"/>
                    </a:lnTo>
                    <a:lnTo>
                      <a:pt x="4" y="91"/>
                    </a:lnTo>
                    <a:lnTo>
                      <a:pt x="5" y="90"/>
                    </a:lnTo>
                    <a:lnTo>
                      <a:pt x="22" y="77"/>
                    </a:lnTo>
                    <a:lnTo>
                      <a:pt x="40" y="64"/>
                    </a:lnTo>
                    <a:lnTo>
                      <a:pt x="40" y="62"/>
                    </a:lnTo>
                    <a:lnTo>
                      <a:pt x="42" y="60"/>
                    </a:lnTo>
                    <a:lnTo>
                      <a:pt x="42" y="56"/>
                    </a:lnTo>
                    <a:lnTo>
                      <a:pt x="46" y="53"/>
                    </a:lnTo>
                    <a:lnTo>
                      <a:pt x="48" y="49"/>
                    </a:lnTo>
                    <a:lnTo>
                      <a:pt x="59" y="40"/>
                    </a:lnTo>
                    <a:lnTo>
                      <a:pt x="70" y="33"/>
                    </a:lnTo>
                    <a:lnTo>
                      <a:pt x="72" y="29"/>
                    </a:lnTo>
                    <a:lnTo>
                      <a:pt x="75" y="25"/>
                    </a:lnTo>
                    <a:lnTo>
                      <a:pt x="75" y="22"/>
                    </a:lnTo>
                    <a:lnTo>
                      <a:pt x="75" y="14"/>
                    </a:lnTo>
                    <a:lnTo>
                      <a:pt x="77" y="7"/>
                    </a:lnTo>
                    <a:lnTo>
                      <a:pt x="79" y="5"/>
                    </a:lnTo>
                    <a:lnTo>
                      <a:pt x="81" y="3"/>
                    </a:lnTo>
                    <a:lnTo>
                      <a:pt x="84" y="1"/>
                    </a:lnTo>
                    <a:lnTo>
                      <a:pt x="9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Freeform 41"/>
              <p:cNvSpPr>
                <a:spLocks/>
              </p:cNvSpPr>
              <p:nvPr/>
            </p:nvSpPr>
            <p:spPr bwMode="auto">
              <a:xfrm>
                <a:off x="3555" y="1498"/>
                <a:ext cx="136" cy="222"/>
              </a:xfrm>
              <a:custGeom>
                <a:avLst/>
                <a:gdLst>
                  <a:gd name="T0" fmla="*/ 52 w 136"/>
                  <a:gd name="T1" fmla="*/ 1 h 222"/>
                  <a:gd name="T2" fmla="*/ 52 w 136"/>
                  <a:gd name="T3" fmla="*/ 7 h 222"/>
                  <a:gd name="T4" fmla="*/ 43 w 136"/>
                  <a:gd name="T5" fmla="*/ 20 h 222"/>
                  <a:gd name="T6" fmla="*/ 46 w 136"/>
                  <a:gd name="T7" fmla="*/ 24 h 222"/>
                  <a:gd name="T8" fmla="*/ 68 w 136"/>
                  <a:gd name="T9" fmla="*/ 25 h 222"/>
                  <a:gd name="T10" fmla="*/ 68 w 136"/>
                  <a:gd name="T11" fmla="*/ 42 h 222"/>
                  <a:gd name="T12" fmla="*/ 59 w 136"/>
                  <a:gd name="T13" fmla="*/ 62 h 222"/>
                  <a:gd name="T14" fmla="*/ 66 w 136"/>
                  <a:gd name="T15" fmla="*/ 69 h 222"/>
                  <a:gd name="T16" fmla="*/ 79 w 136"/>
                  <a:gd name="T17" fmla="*/ 88 h 222"/>
                  <a:gd name="T18" fmla="*/ 89 w 136"/>
                  <a:gd name="T19" fmla="*/ 103 h 222"/>
                  <a:gd name="T20" fmla="*/ 100 w 136"/>
                  <a:gd name="T21" fmla="*/ 112 h 222"/>
                  <a:gd name="T22" fmla="*/ 111 w 136"/>
                  <a:gd name="T23" fmla="*/ 137 h 222"/>
                  <a:gd name="T24" fmla="*/ 111 w 136"/>
                  <a:gd name="T25" fmla="*/ 143 h 222"/>
                  <a:gd name="T26" fmla="*/ 112 w 136"/>
                  <a:gd name="T27" fmla="*/ 143 h 222"/>
                  <a:gd name="T28" fmla="*/ 133 w 136"/>
                  <a:gd name="T29" fmla="*/ 148 h 222"/>
                  <a:gd name="T30" fmla="*/ 134 w 136"/>
                  <a:gd name="T31" fmla="*/ 165 h 222"/>
                  <a:gd name="T32" fmla="*/ 125 w 136"/>
                  <a:gd name="T33" fmla="*/ 182 h 222"/>
                  <a:gd name="T34" fmla="*/ 131 w 136"/>
                  <a:gd name="T35" fmla="*/ 185 h 222"/>
                  <a:gd name="T36" fmla="*/ 133 w 136"/>
                  <a:gd name="T37" fmla="*/ 193 h 222"/>
                  <a:gd name="T38" fmla="*/ 111 w 136"/>
                  <a:gd name="T39" fmla="*/ 204 h 222"/>
                  <a:gd name="T40" fmla="*/ 74 w 136"/>
                  <a:gd name="T41" fmla="*/ 207 h 222"/>
                  <a:gd name="T42" fmla="*/ 55 w 136"/>
                  <a:gd name="T43" fmla="*/ 209 h 222"/>
                  <a:gd name="T44" fmla="*/ 43 w 136"/>
                  <a:gd name="T45" fmla="*/ 216 h 222"/>
                  <a:gd name="T46" fmla="*/ 28 w 136"/>
                  <a:gd name="T47" fmla="*/ 218 h 222"/>
                  <a:gd name="T48" fmla="*/ 17 w 136"/>
                  <a:gd name="T49" fmla="*/ 222 h 222"/>
                  <a:gd name="T50" fmla="*/ 15 w 136"/>
                  <a:gd name="T51" fmla="*/ 218 h 222"/>
                  <a:gd name="T52" fmla="*/ 26 w 136"/>
                  <a:gd name="T53" fmla="*/ 205 h 222"/>
                  <a:gd name="T54" fmla="*/ 39 w 136"/>
                  <a:gd name="T55" fmla="*/ 193 h 222"/>
                  <a:gd name="T56" fmla="*/ 50 w 136"/>
                  <a:gd name="T57" fmla="*/ 191 h 222"/>
                  <a:gd name="T58" fmla="*/ 39 w 136"/>
                  <a:gd name="T59" fmla="*/ 183 h 222"/>
                  <a:gd name="T60" fmla="*/ 22 w 136"/>
                  <a:gd name="T61" fmla="*/ 176 h 222"/>
                  <a:gd name="T62" fmla="*/ 26 w 136"/>
                  <a:gd name="T63" fmla="*/ 171 h 222"/>
                  <a:gd name="T64" fmla="*/ 37 w 136"/>
                  <a:gd name="T65" fmla="*/ 161 h 222"/>
                  <a:gd name="T66" fmla="*/ 37 w 136"/>
                  <a:gd name="T67" fmla="*/ 156 h 222"/>
                  <a:gd name="T68" fmla="*/ 33 w 136"/>
                  <a:gd name="T69" fmla="*/ 143 h 222"/>
                  <a:gd name="T70" fmla="*/ 35 w 136"/>
                  <a:gd name="T71" fmla="*/ 136 h 222"/>
                  <a:gd name="T72" fmla="*/ 48 w 136"/>
                  <a:gd name="T73" fmla="*/ 136 h 222"/>
                  <a:gd name="T74" fmla="*/ 54 w 136"/>
                  <a:gd name="T75" fmla="*/ 125 h 222"/>
                  <a:gd name="T76" fmla="*/ 52 w 136"/>
                  <a:gd name="T77" fmla="*/ 115 h 222"/>
                  <a:gd name="T78" fmla="*/ 46 w 136"/>
                  <a:gd name="T79" fmla="*/ 108 h 222"/>
                  <a:gd name="T80" fmla="*/ 44 w 136"/>
                  <a:gd name="T81" fmla="*/ 103 h 222"/>
                  <a:gd name="T82" fmla="*/ 35 w 136"/>
                  <a:gd name="T83" fmla="*/ 101 h 222"/>
                  <a:gd name="T84" fmla="*/ 26 w 136"/>
                  <a:gd name="T85" fmla="*/ 99 h 222"/>
                  <a:gd name="T86" fmla="*/ 24 w 136"/>
                  <a:gd name="T87" fmla="*/ 82 h 222"/>
                  <a:gd name="T88" fmla="*/ 22 w 136"/>
                  <a:gd name="T89" fmla="*/ 79 h 222"/>
                  <a:gd name="T90" fmla="*/ 15 w 136"/>
                  <a:gd name="T91" fmla="*/ 82 h 222"/>
                  <a:gd name="T92" fmla="*/ 11 w 136"/>
                  <a:gd name="T93" fmla="*/ 77 h 222"/>
                  <a:gd name="T94" fmla="*/ 11 w 136"/>
                  <a:gd name="T95" fmla="*/ 66 h 222"/>
                  <a:gd name="T96" fmla="*/ 11 w 136"/>
                  <a:gd name="T97" fmla="*/ 58 h 222"/>
                  <a:gd name="T98" fmla="*/ 10 w 136"/>
                  <a:gd name="T99" fmla="*/ 46 h 222"/>
                  <a:gd name="T100" fmla="*/ 0 w 136"/>
                  <a:gd name="T101" fmla="*/ 33 h 222"/>
                  <a:gd name="T102" fmla="*/ 8 w 136"/>
                  <a:gd name="T103" fmla="*/ 27 h 222"/>
                  <a:gd name="T104" fmla="*/ 22 w 136"/>
                  <a:gd name="T105" fmla="*/ 7 h 222"/>
                  <a:gd name="T106" fmla="*/ 30 w 136"/>
                  <a:gd name="T107" fmla="*/ 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222">
                    <a:moveTo>
                      <a:pt x="46" y="0"/>
                    </a:moveTo>
                    <a:lnTo>
                      <a:pt x="50" y="0"/>
                    </a:lnTo>
                    <a:lnTo>
                      <a:pt x="52" y="1"/>
                    </a:lnTo>
                    <a:lnTo>
                      <a:pt x="52" y="3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46" y="12"/>
                    </a:lnTo>
                    <a:lnTo>
                      <a:pt x="43" y="18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4" y="22"/>
                    </a:lnTo>
                    <a:lnTo>
                      <a:pt x="46" y="24"/>
                    </a:lnTo>
                    <a:lnTo>
                      <a:pt x="61" y="24"/>
                    </a:lnTo>
                    <a:lnTo>
                      <a:pt x="65" y="24"/>
                    </a:lnTo>
                    <a:lnTo>
                      <a:pt x="68" y="25"/>
                    </a:lnTo>
                    <a:lnTo>
                      <a:pt x="70" y="29"/>
                    </a:lnTo>
                    <a:lnTo>
                      <a:pt x="72" y="33"/>
                    </a:lnTo>
                    <a:lnTo>
                      <a:pt x="68" y="42"/>
                    </a:lnTo>
                    <a:lnTo>
                      <a:pt x="63" y="53"/>
                    </a:lnTo>
                    <a:lnTo>
                      <a:pt x="61" y="58"/>
                    </a:lnTo>
                    <a:lnTo>
                      <a:pt x="59" y="62"/>
                    </a:lnTo>
                    <a:lnTo>
                      <a:pt x="59" y="66"/>
                    </a:lnTo>
                    <a:lnTo>
                      <a:pt x="59" y="66"/>
                    </a:lnTo>
                    <a:lnTo>
                      <a:pt x="66" y="69"/>
                    </a:lnTo>
                    <a:lnTo>
                      <a:pt x="72" y="75"/>
                    </a:lnTo>
                    <a:lnTo>
                      <a:pt x="77" y="80"/>
                    </a:lnTo>
                    <a:lnTo>
                      <a:pt x="79" y="88"/>
                    </a:lnTo>
                    <a:lnTo>
                      <a:pt x="83" y="93"/>
                    </a:lnTo>
                    <a:lnTo>
                      <a:pt x="85" y="99"/>
                    </a:lnTo>
                    <a:lnTo>
                      <a:pt x="89" y="103"/>
                    </a:lnTo>
                    <a:lnTo>
                      <a:pt x="94" y="106"/>
                    </a:lnTo>
                    <a:lnTo>
                      <a:pt x="98" y="108"/>
                    </a:lnTo>
                    <a:lnTo>
                      <a:pt x="100" y="112"/>
                    </a:lnTo>
                    <a:lnTo>
                      <a:pt x="101" y="117"/>
                    </a:lnTo>
                    <a:lnTo>
                      <a:pt x="105" y="126"/>
                    </a:lnTo>
                    <a:lnTo>
                      <a:pt x="111" y="137"/>
                    </a:lnTo>
                    <a:lnTo>
                      <a:pt x="111" y="139"/>
                    </a:lnTo>
                    <a:lnTo>
                      <a:pt x="112" y="143"/>
                    </a:lnTo>
                    <a:lnTo>
                      <a:pt x="111" y="143"/>
                    </a:lnTo>
                    <a:lnTo>
                      <a:pt x="111" y="145"/>
                    </a:lnTo>
                    <a:lnTo>
                      <a:pt x="112" y="143"/>
                    </a:lnTo>
                    <a:lnTo>
                      <a:pt x="112" y="143"/>
                    </a:lnTo>
                    <a:lnTo>
                      <a:pt x="123" y="143"/>
                    </a:lnTo>
                    <a:lnTo>
                      <a:pt x="129" y="145"/>
                    </a:lnTo>
                    <a:lnTo>
                      <a:pt x="133" y="148"/>
                    </a:lnTo>
                    <a:lnTo>
                      <a:pt x="134" y="154"/>
                    </a:lnTo>
                    <a:lnTo>
                      <a:pt x="136" y="159"/>
                    </a:lnTo>
                    <a:lnTo>
                      <a:pt x="134" y="165"/>
                    </a:lnTo>
                    <a:lnTo>
                      <a:pt x="131" y="172"/>
                    </a:lnTo>
                    <a:lnTo>
                      <a:pt x="125" y="178"/>
                    </a:lnTo>
                    <a:lnTo>
                      <a:pt x="125" y="182"/>
                    </a:lnTo>
                    <a:lnTo>
                      <a:pt x="127" y="183"/>
                    </a:lnTo>
                    <a:lnTo>
                      <a:pt x="129" y="185"/>
                    </a:lnTo>
                    <a:lnTo>
                      <a:pt x="131" y="185"/>
                    </a:lnTo>
                    <a:lnTo>
                      <a:pt x="133" y="187"/>
                    </a:lnTo>
                    <a:lnTo>
                      <a:pt x="133" y="191"/>
                    </a:lnTo>
                    <a:lnTo>
                      <a:pt x="133" y="193"/>
                    </a:lnTo>
                    <a:lnTo>
                      <a:pt x="125" y="198"/>
                    </a:lnTo>
                    <a:lnTo>
                      <a:pt x="118" y="202"/>
                    </a:lnTo>
                    <a:lnTo>
                      <a:pt x="111" y="204"/>
                    </a:lnTo>
                    <a:lnTo>
                      <a:pt x="98" y="204"/>
                    </a:lnTo>
                    <a:lnTo>
                      <a:pt x="85" y="207"/>
                    </a:lnTo>
                    <a:lnTo>
                      <a:pt x="74" y="207"/>
                    </a:lnTo>
                    <a:lnTo>
                      <a:pt x="61" y="207"/>
                    </a:lnTo>
                    <a:lnTo>
                      <a:pt x="59" y="207"/>
                    </a:lnTo>
                    <a:lnTo>
                      <a:pt x="55" y="209"/>
                    </a:lnTo>
                    <a:lnTo>
                      <a:pt x="54" y="211"/>
                    </a:lnTo>
                    <a:lnTo>
                      <a:pt x="48" y="215"/>
                    </a:lnTo>
                    <a:lnTo>
                      <a:pt x="43" y="216"/>
                    </a:lnTo>
                    <a:lnTo>
                      <a:pt x="35" y="216"/>
                    </a:lnTo>
                    <a:lnTo>
                      <a:pt x="32" y="216"/>
                    </a:lnTo>
                    <a:lnTo>
                      <a:pt x="28" y="218"/>
                    </a:lnTo>
                    <a:lnTo>
                      <a:pt x="24" y="220"/>
                    </a:lnTo>
                    <a:lnTo>
                      <a:pt x="21" y="222"/>
                    </a:lnTo>
                    <a:lnTo>
                      <a:pt x="17" y="222"/>
                    </a:lnTo>
                    <a:lnTo>
                      <a:pt x="17" y="222"/>
                    </a:lnTo>
                    <a:lnTo>
                      <a:pt x="15" y="220"/>
                    </a:lnTo>
                    <a:lnTo>
                      <a:pt x="15" y="218"/>
                    </a:lnTo>
                    <a:lnTo>
                      <a:pt x="15" y="218"/>
                    </a:lnTo>
                    <a:lnTo>
                      <a:pt x="21" y="213"/>
                    </a:lnTo>
                    <a:lnTo>
                      <a:pt x="26" y="205"/>
                    </a:lnTo>
                    <a:lnTo>
                      <a:pt x="32" y="200"/>
                    </a:lnTo>
                    <a:lnTo>
                      <a:pt x="35" y="196"/>
                    </a:lnTo>
                    <a:lnTo>
                      <a:pt x="39" y="193"/>
                    </a:lnTo>
                    <a:lnTo>
                      <a:pt x="43" y="191"/>
                    </a:lnTo>
                    <a:lnTo>
                      <a:pt x="48" y="191"/>
                    </a:lnTo>
                    <a:lnTo>
                      <a:pt x="50" y="191"/>
                    </a:lnTo>
                    <a:lnTo>
                      <a:pt x="52" y="191"/>
                    </a:lnTo>
                    <a:lnTo>
                      <a:pt x="50" y="189"/>
                    </a:lnTo>
                    <a:lnTo>
                      <a:pt x="39" y="183"/>
                    </a:lnTo>
                    <a:lnTo>
                      <a:pt x="26" y="180"/>
                    </a:lnTo>
                    <a:lnTo>
                      <a:pt x="24" y="180"/>
                    </a:lnTo>
                    <a:lnTo>
                      <a:pt x="22" y="176"/>
                    </a:lnTo>
                    <a:lnTo>
                      <a:pt x="22" y="174"/>
                    </a:lnTo>
                    <a:lnTo>
                      <a:pt x="22" y="172"/>
                    </a:lnTo>
                    <a:lnTo>
                      <a:pt x="26" y="171"/>
                    </a:lnTo>
                    <a:lnTo>
                      <a:pt x="28" y="169"/>
                    </a:lnTo>
                    <a:lnTo>
                      <a:pt x="35" y="163"/>
                    </a:lnTo>
                    <a:lnTo>
                      <a:pt x="37" y="161"/>
                    </a:lnTo>
                    <a:lnTo>
                      <a:pt x="37" y="159"/>
                    </a:lnTo>
                    <a:lnTo>
                      <a:pt x="37" y="158"/>
                    </a:lnTo>
                    <a:lnTo>
                      <a:pt x="37" y="156"/>
                    </a:lnTo>
                    <a:lnTo>
                      <a:pt x="33" y="152"/>
                    </a:lnTo>
                    <a:lnTo>
                      <a:pt x="33" y="147"/>
                    </a:lnTo>
                    <a:lnTo>
                      <a:pt x="33" y="143"/>
                    </a:lnTo>
                    <a:lnTo>
                      <a:pt x="32" y="139"/>
                    </a:lnTo>
                    <a:lnTo>
                      <a:pt x="33" y="137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44" y="137"/>
                    </a:lnTo>
                    <a:lnTo>
                      <a:pt x="48" y="136"/>
                    </a:lnTo>
                    <a:lnTo>
                      <a:pt x="52" y="134"/>
                    </a:lnTo>
                    <a:lnTo>
                      <a:pt x="54" y="130"/>
                    </a:lnTo>
                    <a:lnTo>
                      <a:pt x="54" y="125"/>
                    </a:lnTo>
                    <a:lnTo>
                      <a:pt x="55" y="121"/>
                    </a:lnTo>
                    <a:lnTo>
                      <a:pt x="54" y="119"/>
                    </a:lnTo>
                    <a:lnTo>
                      <a:pt x="52" y="115"/>
                    </a:lnTo>
                    <a:lnTo>
                      <a:pt x="48" y="114"/>
                    </a:lnTo>
                    <a:lnTo>
                      <a:pt x="46" y="110"/>
                    </a:lnTo>
                    <a:lnTo>
                      <a:pt x="46" y="108"/>
                    </a:lnTo>
                    <a:lnTo>
                      <a:pt x="46" y="106"/>
                    </a:lnTo>
                    <a:lnTo>
                      <a:pt x="46" y="104"/>
                    </a:lnTo>
                    <a:lnTo>
                      <a:pt x="44" y="103"/>
                    </a:lnTo>
                    <a:lnTo>
                      <a:pt x="43" y="101"/>
                    </a:lnTo>
                    <a:lnTo>
                      <a:pt x="39" y="101"/>
                    </a:lnTo>
                    <a:lnTo>
                      <a:pt x="35" y="101"/>
                    </a:lnTo>
                    <a:lnTo>
                      <a:pt x="32" y="101"/>
                    </a:lnTo>
                    <a:lnTo>
                      <a:pt x="30" y="101"/>
                    </a:lnTo>
                    <a:lnTo>
                      <a:pt x="26" y="99"/>
                    </a:lnTo>
                    <a:lnTo>
                      <a:pt x="24" y="97"/>
                    </a:lnTo>
                    <a:lnTo>
                      <a:pt x="24" y="93"/>
                    </a:lnTo>
                    <a:lnTo>
                      <a:pt x="24" y="82"/>
                    </a:lnTo>
                    <a:lnTo>
                      <a:pt x="24" y="80"/>
                    </a:lnTo>
                    <a:lnTo>
                      <a:pt x="24" y="77"/>
                    </a:lnTo>
                    <a:lnTo>
                      <a:pt x="22" y="79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3" y="79"/>
                    </a:lnTo>
                    <a:lnTo>
                      <a:pt x="11" y="77"/>
                    </a:lnTo>
                    <a:lnTo>
                      <a:pt x="11" y="75"/>
                    </a:lnTo>
                    <a:lnTo>
                      <a:pt x="8" y="73"/>
                    </a:lnTo>
                    <a:lnTo>
                      <a:pt x="11" y="66"/>
                    </a:lnTo>
                    <a:lnTo>
                      <a:pt x="13" y="64"/>
                    </a:lnTo>
                    <a:lnTo>
                      <a:pt x="13" y="60"/>
                    </a:lnTo>
                    <a:lnTo>
                      <a:pt x="11" y="58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10" y="46"/>
                    </a:lnTo>
                    <a:lnTo>
                      <a:pt x="8" y="40"/>
                    </a:lnTo>
                    <a:lnTo>
                      <a:pt x="4" y="35"/>
                    </a:lnTo>
                    <a:lnTo>
                      <a:pt x="0" y="33"/>
                    </a:lnTo>
                    <a:lnTo>
                      <a:pt x="2" y="29"/>
                    </a:lnTo>
                    <a:lnTo>
                      <a:pt x="4" y="27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1" y="25"/>
                    </a:lnTo>
                    <a:lnTo>
                      <a:pt x="22" y="7"/>
                    </a:lnTo>
                    <a:lnTo>
                      <a:pt x="24" y="3"/>
                    </a:lnTo>
                    <a:lnTo>
                      <a:pt x="26" y="1"/>
                    </a:lnTo>
                    <a:lnTo>
                      <a:pt x="30" y="1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 bwMode="auto">
              <a:xfrm>
                <a:off x="3781" y="686"/>
                <a:ext cx="178" cy="180"/>
              </a:xfrm>
              <a:custGeom>
                <a:avLst/>
                <a:gdLst>
                  <a:gd name="T0" fmla="*/ 66 w 178"/>
                  <a:gd name="T1" fmla="*/ 115 h 180"/>
                  <a:gd name="T2" fmla="*/ 61 w 178"/>
                  <a:gd name="T3" fmla="*/ 47 h 180"/>
                  <a:gd name="T4" fmla="*/ 70 w 178"/>
                  <a:gd name="T5" fmla="*/ 3 h 180"/>
                  <a:gd name="T6" fmla="*/ 85 w 178"/>
                  <a:gd name="T7" fmla="*/ 12 h 180"/>
                  <a:gd name="T8" fmla="*/ 96 w 178"/>
                  <a:gd name="T9" fmla="*/ 27 h 180"/>
                  <a:gd name="T10" fmla="*/ 107 w 178"/>
                  <a:gd name="T11" fmla="*/ 44 h 180"/>
                  <a:gd name="T12" fmla="*/ 121 w 178"/>
                  <a:gd name="T13" fmla="*/ 47 h 180"/>
                  <a:gd name="T14" fmla="*/ 131 w 178"/>
                  <a:gd name="T15" fmla="*/ 60 h 180"/>
                  <a:gd name="T16" fmla="*/ 140 w 178"/>
                  <a:gd name="T17" fmla="*/ 69 h 180"/>
                  <a:gd name="T18" fmla="*/ 149 w 178"/>
                  <a:gd name="T19" fmla="*/ 79 h 180"/>
                  <a:gd name="T20" fmla="*/ 151 w 178"/>
                  <a:gd name="T21" fmla="*/ 88 h 180"/>
                  <a:gd name="T22" fmla="*/ 160 w 178"/>
                  <a:gd name="T23" fmla="*/ 95 h 180"/>
                  <a:gd name="T24" fmla="*/ 171 w 178"/>
                  <a:gd name="T25" fmla="*/ 106 h 180"/>
                  <a:gd name="T26" fmla="*/ 178 w 178"/>
                  <a:gd name="T27" fmla="*/ 110 h 180"/>
                  <a:gd name="T28" fmla="*/ 162 w 178"/>
                  <a:gd name="T29" fmla="*/ 137 h 180"/>
                  <a:gd name="T30" fmla="*/ 156 w 178"/>
                  <a:gd name="T31" fmla="*/ 132 h 180"/>
                  <a:gd name="T32" fmla="*/ 151 w 178"/>
                  <a:gd name="T33" fmla="*/ 128 h 180"/>
                  <a:gd name="T34" fmla="*/ 134 w 178"/>
                  <a:gd name="T35" fmla="*/ 128 h 180"/>
                  <a:gd name="T36" fmla="*/ 136 w 178"/>
                  <a:gd name="T37" fmla="*/ 106 h 180"/>
                  <a:gd name="T38" fmla="*/ 125 w 178"/>
                  <a:gd name="T39" fmla="*/ 80 h 180"/>
                  <a:gd name="T40" fmla="*/ 125 w 178"/>
                  <a:gd name="T41" fmla="*/ 71 h 180"/>
                  <a:gd name="T42" fmla="*/ 114 w 178"/>
                  <a:gd name="T43" fmla="*/ 77 h 180"/>
                  <a:gd name="T44" fmla="*/ 109 w 178"/>
                  <a:gd name="T45" fmla="*/ 104 h 180"/>
                  <a:gd name="T46" fmla="*/ 99 w 178"/>
                  <a:gd name="T47" fmla="*/ 137 h 180"/>
                  <a:gd name="T48" fmla="*/ 94 w 178"/>
                  <a:gd name="T49" fmla="*/ 174 h 180"/>
                  <a:gd name="T50" fmla="*/ 88 w 178"/>
                  <a:gd name="T51" fmla="*/ 180 h 180"/>
                  <a:gd name="T52" fmla="*/ 77 w 178"/>
                  <a:gd name="T53" fmla="*/ 170 h 180"/>
                  <a:gd name="T54" fmla="*/ 76 w 178"/>
                  <a:gd name="T55" fmla="*/ 161 h 180"/>
                  <a:gd name="T56" fmla="*/ 66 w 178"/>
                  <a:gd name="T57" fmla="*/ 158 h 180"/>
                  <a:gd name="T58" fmla="*/ 48 w 178"/>
                  <a:gd name="T59" fmla="*/ 134 h 180"/>
                  <a:gd name="T60" fmla="*/ 53 w 178"/>
                  <a:gd name="T61" fmla="*/ 124 h 180"/>
                  <a:gd name="T62" fmla="*/ 57 w 178"/>
                  <a:gd name="T63" fmla="*/ 126 h 180"/>
                  <a:gd name="T64" fmla="*/ 65 w 178"/>
                  <a:gd name="T65" fmla="*/ 124 h 180"/>
                  <a:gd name="T66" fmla="*/ 55 w 178"/>
                  <a:gd name="T67" fmla="*/ 123 h 180"/>
                  <a:gd name="T68" fmla="*/ 48 w 178"/>
                  <a:gd name="T69" fmla="*/ 119 h 180"/>
                  <a:gd name="T70" fmla="*/ 42 w 178"/>
                  <a:gd name="T71" fmla="*/ 101 h 180"/>
                  <a:gd name="T72" fmla="*/ 53 w 178"/>
                  <a:gd name="T73" fmla="*/ 99 h 180"/>
                  <a:gd name="T74" fmla="*/ 72 w 178"/>
                  <a:gd name="T75" fmla="*/ 86 h 180"/>
                  <a:gd name="T76" fmla="*/ 70 w 178"/>
                  <a:gd name="T77" fmla="*/ 82 h 180"/>
                  <a:gd name="T78" fmla="*/ 59 w 178"/>
                  <a:gd name="T79" fmla="*/ 79 h 180"/>
                  <a:gd name="T80" fmla="*/ 53 w 178"/>
                  <a:gd name="T81" fmla="*/ 80 h 180"/>
                  <a:gd name="T82" fmla="*/ 42 w 178"/>
                  <a:gd name="T83" fmla="*/ 101 h 180"/>
                  <a:gd name="T84" fmla="*/ 33 w 178"/>
                  <a:gd name="T85" fmla="*/ 93 h 180"/>
                  <a:gd name="T86" fmla="*/ 20 w 178"/>
                  <a:gd name="T87" fmla="*/ 75 h 180"/>
                  <a:gd name="T88" fmla="*/ 11 w 178"/>
                  <a:gd name="T89" fmla="*/ 60 h 180"/>
                  <a:gd name="T90" fmla="*/ 8 w 178"/>
                  <a:gd name="T91" fmla="*/ 49 h 180"/>
                  <a:gd name="T92" fmla="*/ 2 w 178"/>
                  <a:gd name="T93" fmla="*/ 27 h 180"/>
                  <a:gd name="T94" fmla="*/ 11 w 178"/>
                  <a:gd name="T95" fmla="*/ 14 h 180"/>
                  <a:gd name="T96" fmla="*/ 35 w 178"/>
                  <a:gd name="T97" fmla="*/ 11 h 180"/>
                  <a:gd name="T98" fmla="*/ 39 w 178"/>
                  <a:gd name="T99" fmla="*/ 20 h 180"/>
                  <a:gd name="T100" fmla="*/ 33 w 178"/>
                  <a:gd name="T101" fmla="*/ 23 h 180"/>
                  <a:gd name="T102" fmla="*/ 39 w 178"/>
                  <a:gd name="T103" fmla="*/ 20 h 180"/>
                  <a:gd name="T104" fmla="*/ 48 w 178"/>
                  <a:gd name="T105" fmla="*/ 16 h 180"/>
                  <a:gd name="T106" fmla="*/ 57 w 178"/>
                  <a:gd name="T107" fmla="*/ 20 h 180"/>
                  <a:gd name="T108" fmla="*/ 59 w 178"/>
                  <a:gd name="T109" fmla="*/ 31 h 180"/>
                  <a:gd name="T110" fmla="*/ 57 w 178"/>
                  <a:gd name="T111" fmla="*/ 20 h 180"/>
                  <a:gd name="T112" fmla="*/ 61 w 178"/>
                  <a:gd name="T113" fmla="*/ 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8" h="180">
                    <a:moveTo>
                      <a:pt x="66" y="115"/>
                    </a:moveTo>
                    <a:lnTo>
                      <a:pt x="65" y="115"/>
                    </a:lnTo>
                    <a:lnTo>
                      <a:pt x="66" y="117"/>
                    </a:lnTo>
                    <a:lnTo>
                      <a:pt x="66" y="115"/>
                    </a:lnTo>
                    <a:close/>
                    <a:moveTo>
                      <a:pt x="59" y="45"/>
                    </a:moveTo>
                    <a:lnTo>
                      <a:pt x="61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59" y="45"/>
                    </a:lnTo>
                    <a:close/>
                    <a:moveTo>
                      <a:pt x="65" y="0"/>
                    </a:moveTo>
                    <a:lnTo>
                      <a:pt x="66" y="1"/>
                    </a:lnTo>
                    <a:lnTo>
                      <a:pt x="70" y="3"/>
                    </a:lnTo>
                    <a:lnTo>
                      <a:pt x="76" y="5"/>
                    </a:lnTo>
                    <a:lnTo>
                      <a:pt x="79" y="7"/>
                    </a:lnTo>
                    <a:lnTo>
                      <a:pt x="83" y="9"/>
                    </a:lnTo>
                    <a:lnTo>
                      <a:pt x="85" y="12"/>
                    </a:lnTo>
                    <a:lnTo>
                      <a:pt x="87" y="16"/>
                    </a:lnTo>
                    <a:lnTo>
                      <a:pt x="88" y="18"/>
                    </a:lnTo>
                    <a:lnTo>
                      <a:pt x="94" y="22"/>
                    </a:lnTo>
                    <a:lnTo>
                      <a:pt x="96" y="27"/>
                    </a:lnTo>
                    <a:lnTo>
                      <a:pt x="98" y="33"/>
                    </a:lnTo>
                    <a:lnTo>
                      <a:pt x="99" y="36"/>
                    </a:lnTo>
                    <a:lnTo>
                      <a:pt x="103" y="40"/>
                    </a:lnTo>
                    <a:lnTo>
                      <a:pt x="107" y="44"/>
                    </a:lnTo>
                    <a:lnTo>
                      <a:pt x="110" y="45"/>
                    </a:lnTo>
                    <a:lnTo>
                      <a:pt x="116" y="45"/>
                    </a:lnTo>
                    <a:lnTo>
                      <a:pt x="120" y="47"/>
                    </a:lnTo>
                    <a:lnTo>
                      <a:pt x="121" y="47"/>
                    </a:lnTo>
                    <a:lnTo>
                      <a:pt x="123" y="49"/>
                    </a:lnTo>
                    <a:lnTo>
                      <a:pt x="125" y="53"/>
                    </a:lnTo>
                    <a:lnTo>
                      <a:pt x="127" y="56"/>
                    </a:lnTo>
                    <a:lnTo>
                      <a:pt x="131" y="60"/>
                    </a:lnTo>
                    <a:lnTo>
                      <a:pt x="132" y="64"/>
                    </a:lnTo>
                    <a:lnTo>
                      <a:pt x="134" y="66"/>
                    </a:lnTo>
                    <a:lnTo>
                      <a:pt x="138" y="67"/>
                    </a:lnTo>
                    <a:lnTo>
                      <a:pt x="140" y="69"/>
                    </a:lnTo>
                    <a:lnTo>
                      <a:pt x="143" y="69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49" y="79"/>
                    </a:lnTo>
                    <a:lnTo>
                      <a:pt x="147" y="86"/>
                    </a:lnTo>
                    <a:lnTo>
                      <a:pt x="145" y="88"/>
                    </a:lnTo>
                    <a:lnTo>
                      <a:pt x="147" y="90"/>
                    </a:lnTo>
                    <a:lnTo>
                      <a:pt x="151" y="88"/>
                    </a:lnTo>
                    <a:lnTo>
                      <a:pt x="154" y="88"/>
                    </a:lnTo>
                    <a:lnTo>
                      <a:pt x="158" y="88"/>
                    </a:lnTo>
                    <a:lnTo>
                      <a:pt x="160" y="90"/>
                    </a:lnTo>
                    <a:lnTo>
                      <a:pt x="160" y="95"/>
                    </a:lnTo>
                    <a:lnTo>
                      <a:pt x="162" y="99"/>
                    </a:lnTo>
                    <a:lnTo>
                      <a:pt x="164" y="102"/>
                    </a:lnTo>
                    <a:lnTo>
                      <a:pt x="167" y="104"/>
                    </a:lnTo>
                    <a:lnTo>
                      <a:pt x="171" y="106"/>
                    </a:lnTo>
                    <a:lnTo>
                      <a:pt x="173" y="106"/>
                    </a:lnTo>
                    <a:lnTo>
                      <a:pt x="175" y="106"/>
                    </a:lnTo>
                    <a:lnTo>
                      <a:pt x="177" y="108"/>
                    </a:lnTo>
                    <a:lnTo>
                      <a:pt x="178" y="110"/>
                    </a:lnTo>
                    <a:lnTo>
                      <a:pt x="177" y="117"/>
                    </a:lnTo>
                    <a:lnTo>
                      <a:pt x="173" y="124"/>
                    </a:lnTo>
                    <a:lnTo>
                      <a:pt x="167" y="132"/>
                    </a:lnTo>
                    <a:lnTo>
                      <a:pt x="162" y="137"/>
                    </a:lnTo>
                    <a:lnTo>
                      <a:pt x="160" y="137"/>
                    </a:lnTo>
                    <a:lnTo>
                      <a:pt x="158" y="137"/>
                    </a:lnTo>
                    <a:lnTo>
                      <a:pt x="156" y="134"/>
                    </a:lnTo>
                    <a:lnTo>
                      <a:pt x="156" y="132"/>
                    </a:lnTo>
                    <a:lnTo>
                      <a:pt x="154" y="130"/>
                    </a:lnTo>
                    <a:lnTo>
                      <a:pt x="153" y="128"/>
                    </a:lnTo>
                    <a:lnTo>
                      <a:pt x="153" y="128"/>
                    </a:lnTo>
                    <a:lnTo>
                      <a:pt x="151" y="128"/>
                    </a:lnTo>
                    <a:lnTo>
                      <a:pt x="140" y="132"/>
                    </a:lnTo>
                    <a:lnTo>
                      <a:pt x="138" y="132"/>
                    </a:lnTo>
                    <a:lnTo>
                      <a:pt x="136" y="132"/>
                    </a:lnTo>
                    <a:lnTo>
                      <a:pt x="134" y="128"/>
                    </a:lnTo>
                    <a:lnTo>
                      <a:pt x="134" y="126"/>
                    </a:lnTo>
                    <a:lnTo>
                      <a:pt x="136" y="115"/>
                    </a:lnTo>
                    <a:lnTo>
                      <a:pt x="138" y="110"/>
                    </a:lnTo>
                    <a:lnTo>
                      <a:pt x="136" y="106"/>
                    </a:lnTo>
                    <a:lnTo>
                      <a:pt x="132" y="99"/>
                    </a:lnTo>
                    <a:lnTo>
                      <a:pt x="131" y="93"/>
                    </a:lnTo>
                    <a:lnTo>
                      <a:pt x="129" y="86"/>
                    </a:lnTo>
                    <a:lnTo>
                      <a:pt x="125" y="80"/>
                    </a:lnTo>
                    <a:lnTo>
                      <a:pt x="125" y="79"/>
                    </a:lnTo>
                    <a:lnTo>
                      <a:pt x="125" y="75"/>
                    </a:lnTo>
                    <a:lnTo>
                      <a:pt x="125" y="73"/>
                    </a:lnTo>
                    <a:lnTo>
                      <a:pt x="125" y="71"/>
                    </a:lnTo>
                    <a:lnTo>
                      <a:pt x="123" y="71"/>
                    </a:lnTo>
                    <a:lnTo>
                      <a:pt x="121" y="71"/>
                    </a:lnTo>
                    <a:lnTo>
                      <a:pt x="118" y="73"/>
                    </a:lnTo>
                    <a:lnTo>
                      <a:pt x="114" y="77"/>
                    </a:lnTo>
                    <a:lnTo>
                      <a:pt x="112" y="82"/>
                    </a:lnTo>
                    <a:lnTo>
                      <a:pt x="110" y="84"/>
                    </a:lnTo>
                    <a:lnTo>
                      <a:pt x="110" y="86"/>
                    </a:lnTo>
                    <a:lnTo>
                      <a:pt x="109" y="104"/>
                    </a:lnTo>
                    <a:lnTo>
                      <a:pt x="105" y="123"/>
                    </a:lnTo>
                    <a:lnTo>
                      <a:pt x="105" y="126"/>
                    </a:lnTo>
                    <a:lnTo>
                      <a:pt x="103" y="130"/>
                    </a:lnTo>
                    <a:lnTo>
                      <a:pt x="99" y="137"/>
                    </a:lnTo>
                    <a:lnTo>
                      <a:pt x="98" y="145"/>
                    </a:lnTo>
                    <a:lnTo>
                      <a:pt x="96" y="154"/>
                    </a:lnTo>
                    <a:lnTo>
                      <a:pt x="94" y="163"/>
                    </a:lnTo>
                    <a:lnTo>
                      <a:pt x="94" y="174"/>
                    </a:lnTo>
                    <a:lnTo>
                      <a:pt x="94" y="176"/>
                    </a:lnTo>
                    <a:lnTo>
                      <a:pt x="92" y="178"/>
                    </a:lnTo>
                    <a:lnTo>
                      <a:pt x="90" y="180"/>
                    </a:lnTo>
                    <a:lnTo>
                      <a:pt x="88" y="180"/>
                    </a:lnTo>
                    <a:lnTo>
                      <a:pt x="87" y="180"/>
                    </a:lnTo>
                    <a:lnTo>
                      <a:pt x="85" y="180"/>
                    </a:lnTo>
                    <a:lnTo>
                      <a:pt x="79" y="174"/>
                    </a:lnTo>
                    <a:lnTo>
                      <a:pt x="77" y="170"/>
                    </a:lnTo>
                    <a:lnTo>
                      <a:pt x="74" y="165"/>
                    </a:lnTo>
                    <a:lnTo>
                      <a:pt x="74" y="163"/>
                    </a:lnTo>
                    <a:lnTo>
                      <a:pt x="76" y="161"/>
                    </a:lnTo>
                    <a:lnTo>
                      <a:pt x="76" y="161"/>
                    </a:lnTo>
                    <a:lnTo>
                      <a:pt x="76" y="159"/>
                    </a:lnTo>
                    <a:lnTo>
                      <a:pt x="76" y="159"/>
                    </a:lnTo>
                    <a:lnTo>
                      <a:pt x="76" y="161"/>
                    </a:lnTo>
                    <a:lnTo>
                      <a:pt x="66" y="158"/>
                    </a:lnTo>
                    <a:lnTo>
                      <a:pt x="59" y="152"/>
                    </a:lnTo>
                    <a:lnTo>
                      <a:pt x="53" y="145"/>
                    </a:lnTo>
                    <a:lnTo>
                      <a:pt x="48" y="137"/>
                    </a:lnTo>
                    <a:lnTo>
                      <a:pt x="48" y="134"/>
                    </a:lnTo>
                    <a:lnTo>
                      <a:pt x="48" y="130"/>
                    </a:lnTo>
                    <a:lnTo>
                      <a:pt x="48" y="126"/>
                    </a:lnTo>
                    <a:lnTo>
                      <a:pt x="50" y="124"/>
                    </a:lnTo>
                    <a:lnTo>
                      <a:pt x="53" y="124"/>
                    </a:lnTo>
                    <a:lnTo>
                      <a:pt x="55" y="123"/>
                    </a:lnTo>
                    <a:lnTo>
                      <a:pt x="55" y="124"/>
                    </a:lnTo>
                    <a:lnTo>
                      <a:pt x="57" y="124"/>
                    </a:lnTo>
                    <a:lnTo>
                      <a:pt x="57" y="126"/>
                    </a:lnTo>
                    <a:lnTo>
                      <a:pt x="61" y="126"/>
                    </a:lnTo>
                    <a:lnTo>
                      <a:pt x="63" y="126"/>
                    </a:lnTo>
                    <a:lnTo>
                      <a:pt x="65" y="126"/>
                    </a:lnTo>
                    <a:lnTo>
                      <a:pt x="65" y="124"/>
                    </a:lnTo>
                    <a:lnTo>
                      <a:pt x="63" y="124"/>
                    </a:lnTo>
                    <a:lnTo>
                      <a:pt x="57" y="124"/>
                    </a:lnTo>
                    <a:lnTo>
                      <a:pt x="57" y="123"/>
                    </a:lnTo>
                    <a:lnTo>
                      <a:pt x="55" y="123"/>
                    </a:lnTo>
                    <a:lnTo>
                      <a:pt x="53" y="121"/>
                    </a:lnTo>
                    <a:lnTo>
                      <a:pt x="52" y="121"/>
                    </a:lnTo>
                    <a:lnTo>
                      <a:pt x="50" y="119"/>
                    </a:lnTo>
                    <a:lnTo>
                      <a:pt x="48" y="119"/>
                    </a:lnTo>
                    <a:lnTo>
                      <a:pt x="44" y="117"/>
                    </a:lnTo>
                    <a:lnTo>
                      <a:pt x="42" y="115"/>
                    </a:lnTo>
                    <a:lnTo>
                      <a:pt x="42" y="113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48" y="101"/>
                    </a:lnTo>
                    <a:lnTo>
                      <a:pt x="53" y="99"/>
                    </a:lnTo>
                    <a:lnTo>
                      <a:pt x="57" y="97"/>
                    </a:lnTo>
                    <a:lnTo>
                      <a:pt x="63" y="91"/>
                    </a:lnTo>
                    <a:lnTo>
                      <a:pt x="66" y="88"/>
                    </a:lnTo>
                    <a:lnTo>
                      <a:pt x="72" y="86"/>
                    </a:lnTo>
                    <a:lnTo>
                      <a:pt x="72" y="84"/>
                    </a:lnTo>
                    <a:lnTo>
                      <a:pt x="72" y="84"/>
                    </a:lnTo>
                    <a:lnTo>
                      <a:pt x="72" y="82"/>
                    </a:lnTo>
                    <a:lnTo>
                      <a:pt x="70" y="82"/>
                    </a:lnTo>
                    <a:lnTo>
                      <a:pt x="66" y="82"/>
                    </a:lnTo>
                    <a:lnTo>
                      <a:pt x="65" y="82"/>
                    </a:lnTo>
                    <a:lnTo>
                      <a:pt x="61" y="82"/>
                    </a:lnTo>
                    <a:lnTo>
                      <a:pt x="59" y="79"/>
                    </a:lnTo>
                    <a:lnTo>
                      <a:pt x="57" y="77"/>
                    </a:lnTo>
                    <a:lnTo>
                      <a:pt x="55" y="77"/>
                    </a:lnTo>
                    <a:lnTo>
                      <a:pt x="53" y="79"/>
                    </a:lnTo>
                    <a:lnTo>
                      <a:pt x="53" y="80"/>
                    </a:lnTo>
                    <a:lnTo>
                      <a:pt x="53" y="84"/>
                    </a:lnTo>
                    <a:lnTo>
                      <a:pt x="53" y="88"/>
                    </a:lnTo>
                    <a:lnTo>
                      <a:pt x="52" y="91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37" y="97"/>
                    </a:lnTo>
                    <a:lnTo>
                      <a:pt x="33" y="93"/>
                    </a:lnTo>
                    <a:lnTo>
                      <a:pt x="30" y="90"/>
                    </a:lnTo>
                    <a:lnTo>
                      <a:pt x="26" y="84"/>
                    </a:lnTo>
                    <a:lnTo>
                      <a:pt x="22" y="80"/>
                    </a:lnTo>
                    <a:lnTo>
                      <a:pt x="20" y="75"/>
                    </a:lnTo>
                    <a:lnTo>
                      <a:pt x="17" y="71"/>
                    </a:lnTo>
                    <a:lnTo>
                      <a:pt x="15" y="67"/>
                    </a:lnTo>
                    <a:lnTo>
                      <a:pt x="11" y="64"/>
                    </a:lnTo>
                    <a:lnTo>
                      <a:pt x="11" y="60"/>
                    </a:lnTo>
                    <a:lnTo>
                      <a:pt x="9" y="55"/>
                    </a:lnTo>
                    <a:lnTo>
                      <a:pt x="9" y="53"/>
                    </a:lnTo>
                    <a:lnTo>
                      <a:pt x="8" y="51"/>
                    </a:lnTo>
                    <a:lnTo>
                      <a:pt x="8" y="49"/>
                    </a:lnTo>
                    <a:lnTo>
                      <a:pt x="2" y="45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2" y="27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1" y="14"/>
                    </a:lnTo>
                    <a:lnTo>
                      <a:pt x="20" y="14"/>
                    </a:lnTo>
                    <a:lnTo>
                      <a:pt x="30" y="11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7" y="14"/>
                    </a:lnTo>
                    <a:lnTo>
                      <a:pt x="39" y="18"/>
                    </a:lnTo>
                    <a:lnTo>
                      <a:pt x="39" y="18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35" y="22"/>
                    </a:lnTo>
                    <a:lnTo>
                      <a:pt x="33" y="22"/>
                    </a:lnTo>
                    <a:lnTo>
                      <a:pt x="33" y="23"/>
                    </a:lnTo>
                    <a:lnTo>
                      <a:pt x="35" y="25"/>
                    </a:lnTo>
                    <a:lnTo>
                      <a:pt x="37" y="25"/>
                    </a:lnTo>
                    <a:lnTo>
                      <a:pt x="37" y="23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39" y="18"/>
                    </a:lnTo>
                    <a:lnTo>
                      <a:pt x="44" y="18"/>
                    </a:lnTo>
                    <a:lnTo>
                      <a:pt x="48" y="16"/>
                    </a:lnTo>
                    <a:lnTo>
                      <a:pt x="53" y="18"/>
                    </a:lnTo>
                    <a:lnTo>
                      <a:pt x="55" y="20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7" y="29"/>
                    </a:lnTo>
                    <a:lnTo>
                      <a:pt x="57" y="31"/>
                    </a:lnTo>
                    <a:lnTo>
                      <a:pt x="59" y="31"/>
                    </a:lnTo>
                    <a:lnTo>
                      <a:pt x="59" y="31"/>
                    </a:lnTo>
                    <a:lnTo>
                      <a:pt x="59" y="29"/>
                    </a:lnTo>
                    <a:lnTo>
                      <a:pt x="59" y="25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61" y="3"/>
                    </a:lnTo>
                    <a:lnTo>
                      <a:pt x="61" y="1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43"/>
              <p:cNvSpPr>
                <a:spLocks/>
              </p:cNvSpPr>
              <p:nvPr/>
            </p:nvSpPr>
            <p:spPr bwMode="auto">
              <a:xfrm>
                <a:off x="2422" y="665"/>
                <a:ext cx="184" cy="173"/>
              </a:xfrm>
              <a:custGeom>
                <a:avLst/>
                <a:gdLst>
                  <a:gd name="T0" fmla="*/ 26 w 184"/>
                  <a:gd name="T1" fmla="*/ 6 h 173"/>
                  <a:gd name="T2" fmla="*/ 39 w 184"/>
                  <a:gd name="T3" fmla="*/ 15 h 173"/>
                  <a:gd name="T4" fmla="*/ 43 w 184"/>
                  <a:gd name="T5" fmla="*/ 22 h 173"/>
                  <a:gd name="T6" fmla="*/ 48 w 184"/>
                  <a:gd name="T7" fmla="*/ 35 h 173"/>
                  <a:gd name="T8" fmla="*/ 63 w 184"/>
                  <a:gd name="T9" fmla="*/ 35 h 173"/>
                  <a:gd name="T10" fmla="*/ 70 w 184"/>
                  <a:gd name="T11" fmla="*/ 43 h 173"/>
                  <a:gd name="T12" fmla="*/ 72 w 184"/>
                  <a:gd name="T13" fmla="*/ 55 h 173"/>
                  <a:gd name="T14" fmla="*/ 77 w 184"/>
                  <a:gd name="T15" fmla="*/ 63 h 173"/>
                  <a:gd name="T16" fmla="*/ 76 w 184"/>
                  <a:gd name="T17" fmla="*/ 68 h 173"/>
                  <a:gd name="T18" fmla="*/ 63 w 184"/>
                  <a:gd name="T19" fmla="*/ 68 h 173"/>
                  <a:gd name="T20" fmla="*/ 63 w 184"/>
                  <a:gd name="T21" fmla="*/ 68 h 173"/>
                  <a:gd name="T22" fmla="*/ 55 w 184"/>
                  <a:gd name="T23" fmla="*/ 74 h 173"/>
                  <a:gd name="T24" fmla="*/ 55 w 184"/>
                  <a:gd name="T25" fmla="*/ 76 h 173"/>
                  <a:gd name="T26" fmla="*/ 65 w 184"/>
                  <a:gd name="T27" fmla="*/ 81 h 173"/>
                  <a:gd name="T28" fmla="*/ 72 w 184"/>
                  <a:gd name="T29" fmla="*/ 94 h 173"/>
                  <a:gd name="T30" fmla="*/ 85 w 184"/>
                  <a:gd name="T31" fmla="*/ 100 h 173"/>
                  <a:gd name="T32" fmla="*/ 92 w 184"/>
                  <a:gd name="T33" fmla="*/ 107 h 173"/>
                  <a:gd name="T34" fmla="*/ 101 w 184"/>
                  <a:gd name="T35" fmla="*/ 109 h 173"/>
                  <a:gd name="T36" fmla="*/ 134 w 184"/>
                  <a:gd name="T37" fmla="*/ 103 h 173"/>
                  <a:gd name="T38" fmla="*/ 140 w 184"/>
                  <a:gd name="T39" fmla="*/ 105 h 173"/>
                  <a:gd name="T40" fmla="*/ 160 w 184"/>
                  <a:gd name="T41" fmla="*/ 109 h 173"/>
                  <a:gd name="T42" fmla="*/ 171 w 184"/>
                  <a:gd name="T43" fmla="*/ 114 h 173"/>
                  <a:gd name="T44" fmla="*/ 182 w 184"/>
                  <a:gd name="T45" fmla="*/ 125 h 173"/>
                  <a:gd name="T46" fmla="*/ 180 w 184"/>
                  <a:gd name="T47" fmla="*/ 144 h 173"/>
                  <a:gd name="T48" fmla="*/ 178 w 184"/>
                  <a:gd name="T49" fmla="*/ 153 h 173"/>
                  <a:gd name="T50" fmla="*/ 175 w 184"/>
                  <a:gd name="T51" fmla="*/ 160 h 173"/>
                  <a:gd name="T52" fmla="*/ 158 w 184"/>
                  <a:gd name="T53" fmla="*/ 171 h 173"/>
                  <a:gd name="T54" fmla="*/ 142 w 184"/>
                  <a:gd name="T55" fmla="*/ 171 h 173"/>
                  <a:gd name="T56" fmla="*/ 125 w 184"/>
                  <a:gd name="T57" fmla="*/ 168 h 173"/>
                  <a:gd name="T58" fmla="*/ 118 w 184"/>
                  <a:gd name="T59" fmla="*/ 164 h 173"/>
                  <a:gd name="T60" fmla="*/ 68 w 184"/>
                  <a:gd name="T61" fmla="*/ 156 h 173"/>
                  <a:gd name="T62" fmla="*/ 50 w 184"/>
                  <a:gd name="T63" fmla="*/ 153 h 173"/>
                  <a:gd name="T64" fmla="*/ 46 w 184"/>
                  <a:gd name="T65" fmla="*/ 144 h 173"/>
                  <a:gd name="T66" fmla="*/ 48 w 184"/>
                  <a:gd name="T67" fmla="*/ 138 h 173"/>
                  <a:gd name="T68" fmla="*/ 43 w 184"/>
                  <a:gd name="T69" fmla="*/ 140 h 173"/>
                  <a:gd name="T70" fmla="*/ 26 w 184"/>
                  <a:gd name="T71" fmla="*/ 138 h 173"/>
                  <a:gd name="T72" fmla="*/ 19 w 184"/>
                  <a:gd name="T73" fmla="*/ 133 h 173"/>
                  <a:gd name="T74" fmla="*/ 11 w 184"/>
                  <a:gd name="T75" fmla="*/ 129 h 173"/>
                  <a:gd name="T76" fmla="*/ 17 w 184"/>
                  <a:gd name="T77" fmla="*/ 96 h 173"/>
                  <a:gd name="T78" fmla="*/ 26 w 184"/>
                  <a:gd name="T79" fmla="*/ 85 h 173"/>
                  <a:gd name="T80" fmla="*/ 33 w 184"/>
                  <a:gd name="T81" fmla="*/ 72 h 173"/>
                  <a:gd name="T82" fmla="*/ 32 w 184"/>
                  <a:gd name="T83" fmla="*/ 54 h 173"/>
                  <a:gd name="T84" fmla="*/ 8 w 184"/>
                  <a:gd name="T85" fmla="*/ 44 h 173"/>
                  <a:gd name="T86" fmla="*/ 4 w 184"/>
                  <a:gd name="T87" fmla="*/ 28 h 173"/>
                  <a:gd name="T88" fmla="*/ 2 w 184"/>
                  <a:gd name="T89" fmla="*/ 8 h 173"/>
                  <a:gd name="T90" fmla="*/ 15 w 184"/>
                  <a:gd name="T9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4" h="173">
                    <a:moveTo>
                      <a:pt x="15" y="0"/>
                    </a:moveTo>
                    <a:lnTo>
                      <a:pt x="21" y="2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5" y="11"/>
                    </a:lnTo>
                    <a:lnTo>
                      <a:pt x="39" y="15"/>
                    </a:lnTo>
                    <a:lnTo>
                      <a:pt x="41" y="17"/>
                    </a:lnTo>
                    <a:lnTo>
                      <a:pt x="41" y="19"/>
                    </a:lnTo>
                    <a:lnTo>
                      <a:pt x="43" y="22"/>
                    </a:lnTo>
                    <a:lnTo>
                      <a:pt x="44" y="30"/>
                    </a:lnTo>
                    <a:lnTo>
                      <a:pt x="46" y="33"/>
                    </a:lnTo>
                    <a:lnTo>
                      <a:pt x="48" y="35"/>
                    </a:lnTo>
                    <a:lnTo>
                      <a:pt x="52" y="35"/>
                    </a:lnTo>
                    <a:lnTo>
                      <a:pt x="57" y="35"/>
                    </a:lnTo>
                    <a:lnTo>
                      <a:pt x="63" y="35"/>
                    </a:lnTo>
                    <a:lnTo>
                      <a:pt x="65" y="37"/>
                    </a:lnTo>
                    <a:lnTo>
                      <a:pt x="68" y="39"/>
                    </a:lnTo>
                    <a:lnTo>
                      <a:pt x="70" y="43"/>
                    </a:lnTo>
                    <a:lnTo>
                      <a:pt x="70" y="46"/>
                    </a:lnTo>
                    <a:lnTo>
                      <a:pt x="70" y="50"/>
                    </a:lnTo>
                    <a:lnTo>
                      <a:pt x="72" y="55"/>
                    </a:lnTo>
                    <a:lnTo>
                      <a:pt x="76" y="59"/>
                    </a:lnTo>
                    <a:lnTo>
                      <a:pt x="77" y="61"/>
                    </a:lnTo>
                    <a:lnTo>
                      <a:pt x="77" y="63"/>
                    </a:lnTo>
                    <a:lnTo>
                      <a:pt x="77" y="65"/>
                    </a:lnTo>
                    <a:lnTo>
                      <a:pt x="77" y="66"/>
                    </a:lnTo>
                    <a:lnTo>
                      <a:pt x="76" y="68"/>
                    </a:lnTo>
                    <a:lnTo>
                      <a:pt x="70" y="68"/>
                    </a:lnTo>
                    <a:lnTo>
                      <a:pt x="66" y="68"/>
                    </a:lnTo>
                    <a:lnTo>
                      <a:pt x="63" y="68"/>
                    </a:lnTo>
                    <a:lnTo>
                      <a:pt x="63" y="66"/>
                    </a:lnTo>
                    <a:lnTo>
                      <a:pt x="61" y="66"/>
                    </a:lnTo>
                    <a:lnTo>
                      <a:pt x="63" y="68"/>
                    </a:lnTo>
                    <a:lnTo>
                      <a:pt x="63" y="68"/>
                    </a:lnTo>
                    <a:lnTo>
                      <a:pt x="59" y="70"/>
                    </a:lnTo>
                    <a:lnTo>
                      <a:pt x="55" y="74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5" y="76"/>
                    </a:lnTo>
                    <a:lnTo>
                      <a:pt x="59" y="76"/>
                    </a:lnTo>
                    <a:lnTo>
                      <a:pt x="63" y="79"/>
                    </a:lnTo>
                    <a:lnTo>
                      <a:pt x="65" y="81"/>
                    </a:lnTo>
                    <a:lnTo>
                      <a:pt x="66" y="87"/>
                    </a:lnTo>
                    <a:lnTo>
                      <a:pt x="68" y="92"/>
                    </a:lnTo>
                    <a:lnTo>
                      <a:pt x="72" y="94"/>
                    </a:lnTo>
                    <a:lnTo>
                      <a:pt x="77" y="98"/>
                    </a:lnTo>
                    <a:lnTo>
                      <a:pt x="83" y="100"/>
                    </a:lnTo>
                    <a:lnTo>
                      <a:pt x="85" y="100"/>
                    </a:lnTo>
                    <a:lnTo>
                      <a:pt x="88" y="101"/>
                    </a:lnTo>
                    <a:lnTo>
                      <a:pt x="90" y="103"/>
                    </a:lnTo>
                    <a:lnTo>
                      <a:pt x="92" y="107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101" y="109"/>
                    </a:lnTo>
                    <a:lnTo>
                      <a:pt x="105" y="107"/>
                    </a:lnTo>
                    <a:lnTo>
                      <a:pt x="120" y="105"/>
                    </a:lnTo>
                    <a:lnTo>
                      <a:pt x="134" y="103"/>
                    </a:lnTo>
                    <a:lnTo>
                      <a:pt x="136" y="103"/>
                    </a:lnTo>
                    <a:lnTo>
                      <a:pt x="138" y="103"/>
                    </a:lnTo>
                    <a:lnTo>
                      <a:pt x="140" y="105"/>
                    </a:lnTo>
                    <a:lnTo>
                      <a:pt x="147" y="107"/>
                    </a:lnTo>
                    <a:lnTo>
                      <a:pt x="153" y="109"/>
                    </a:lnTo>
                    <a:lnTo>
                      <a:pt x="160" y="109"/>
                    </a:lnTo>
                    <a:lnTo>
                      <a:pt x="166" y="109"/>
                    </a:lnTo>
                    <a:lnTo>
                      <a:pt x="169" y="111"/>
                    </a:lnTo>
                    <a:lnTo>
                      <a:pt x="171" y="114"/>
                    </a:lnTo>
                    <a:lnTo>
                      <a:pt x="173" y="118"/>
                    </a:lnTo>
                    <a:lnTo>
                      <a:pt x="177" y="122"/>
                    </a:lnTo>
                    <a:lnTo>
                      <a:pt x="182" y="125"/>
                    </a:lnTo>
                    <a:lnTo>
                      <a:pt x="184" y="131"/>
                    </a:lnTo>
                    <a:lnTo>
                      <a:pt x="184" y="138"/>
                    </a:lnTo>
                    <a:lnTo>
                      <a:pt x="180" y="144"/>
                    </a:lnTo>
                    <a:lnTo>
                      <a:pt x="178" y="147"/>
                    </a:lnTo>
                    <a:lnTo>
                      <a:pt x="178" y="149"/>
                    </a:lnTo>
                    <a:lnTo>
                      <a:pt x="178" y="153"/>
                    </a:lnTo>
                    <a:lnTo>
                      <a:pt x="178" y="155"/>
                    </a:lnTo>
                    <a:lnTo>
                      <a:pt x="177" y="158"/>
                    </a:lnTo>
                    <a:lnTo>
                      <a:pt x="175" y="160"/>
                    </a:lnTo>
                    <a:lnTo>
                      <a:pt x="167" y="164"/>
                    </a:lnTo>
                    <a:lnTo>
                      <a:pt x="162" y="169"/>
                    </a:lnTo>
                    <a:lnTo>
                      <a:pt x="158" y="171"/>
                    </a:lnTo>
                    <a:lnTo>
                      <a:pt x="156" y="171"/>
                    </a:lnTo>
                    <a:lnTo>
                      <a:pt x="149" y="171"/>
                    </a:lnTo>
                    <a:lnTo>
                      <a:pt x="142" y="171"/>
                    </a:lnTo>
                    <a:lnTo>
                      <a:pt x="136" y="173"/>
                    </a:lnTo>
                    <a:lnTo>
                      <a:pt x="131" y="171"/>
                    </a:lnTo>
                    <a:lnTo>
                      <a:pt x="125" y="168"/>
                    </a:lnTo>
                    <a:lnTo>
                      <a:pt x="122" y="166"/>
                    </a:lnTo>
                    <a:lnTo>
                      <a:pt x="120" y="166"/>
                    </a:lnTo>
                    <a:lnTo>
                      <a:pt x="118" y="164"/>
                    </a:lnTo>
                    <a:lnTo>
                      <a:pt x="96" y="162"/>
                    </a:lnTo>
                    <a:lnTo>
                      <a:pt x="76" y="158"/>
                    </a:lnTo>
                    <a:lnTo>
                      <a:pt x="68" y="156"/>
                    </a:lnTo>
                    <a:lnTo>
                      <a:pt x="61" y="155"/>
                    </a:lnTo>
                    <a:lnTo>
                      <a:pt x="54" y="153"/>
                    </a:lnTo>
                    <a:lnTo>
                      <a:pt x="50" y="153"/>
                    </a:lnTo>
                    <a:lnTo>
                      <a:pt x="48" y="151"/>
                    </a:lnTo>
                    <a:lnTo>
                      <a:pt x="46" y="147"/>
                    </a:lnTo>
                    <a:lnTo>
                      <a:pt x="46" y="144"/>
                    </a:lnTo>
                    <a:lnTo>
                      <a:pt x="48" y="142"/>
                    </a:lnTo>
                    <a:lnTo>
                      <a:pt x="48" y="140"/>
                    </a:lnTo>
                    <a:lnTo>
                      <a:pt x="48" y="138"/>
                    </a:lnTo>
                    <a:lnTo>
                      <a:pt x="46" y="138"/>
                    </a:lnTo>
                    <a:lnTo>
                      <a:pt x="44" y="140"/>
                    </a:lnTo>
                    <a:lnTo>
                      <a:pt x="43" y="140"/>
                    </a:lnTo>
                    <a:lnTo>
                      <a:pt x="35" y="142"/>
                    </a:lnTo>
                    <a:lnTo>
                      <a:pt x="30" y="142"/>
                    </a:lnTo>
                    <a:lnTo>
                      <a:pt x="26" y="138"/>
                    </a:lnTo>
                    <a:lnTo>
                      <a:pt x="24" y="136"/>
                    </a:lnTo>
                    <a:lnTo>
                      <a:pt x="22" y="134"/>
                    </a:lnTo>
                    <a:lnTo>
                      <a:pt x="19" y="133"/>
                    </a:lnTo>
                    <a:lnTo>
                      <a:pt x="17" y="133"/>
                    </a:lnTo>
                    <a:lnTo>
                      <a:pt x="13" y="131"/>
                    </a:lnTo>
                    <a:lnTo>
                      <a:pt x="11" y="129"/>
                    </a:lnTo>
                    <a:lnTo>
                      <a:pt x="11" y="125"/>
                    </a:lnTo>
                    <a:lnTo>
                      <a:pt x="11" y="111"/>
                    </a:lnTo>
                    <a:lnTo>
                      <a:pt x="17" y="96"/>
                    </a:lnTo>
                    <a:lnTo>
                      <a:pt x="21" y="92"/>
                    </a:lnTo>
                    <a:lnTo>
                      <a:pt x="22" y="88"/>
                    </a:lnTo>
                    <a:lnTo>
                      <a:pt x="26" y="85"/>
                    </a:lnTo>
                    <a:lnTo>
                      <a:pt x="30" y="81"/>
                    </a:lnTo>
                    <a:lnTo>
                      <a:pt x="32" y="77"/>
                    </a:lnTo>
                    <a:lnTo>
                      <a:pt x="33" y="72"/>
                    </a:lnTo>
                    <a:lnTo>
                      <a:pt x="33" y="59"/>
                    </a:lnTo>
                    <a:lnTo>
                      <a:pt x="33" y="55"/>
                    </a:lnTo>
                    <a:lnTo>
                      <a:pt x="32" y="54"/>
                    </a:lnTo>
                    <a:lnTo>
                      <a:pt x="30" y="52"/>
                    </a:lnTo>
                    <a:lnTo>
                      <a:pt x="26" y="52"/>
                    </a:lnTo>
                    <a:lnTo>
                      <a:pt x="8" y="44"/>
                    </a:lnTo>
                    <a:lnTo>
                      <a:pt x="6" y="43"/>
                    </a:lnTo>
                    <a:lnTo>
                      <a:pt x="6" y="41"/>
                    </a:lnTo>
                    <a:lnTo>
                      <a:pt x="4" y="2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Freeform 44"/>
              <p:cNvSpPr>
                <a:spLocks/>
              </p:cNvSpPr>
              <p:nvPr/>
            </p:nvSpPr>
            <p:spPr bwMode="auto">
              <a:xfrm>
                <a:off x="2103" y="619"/>
                <a:ext cx="182" cy="114"/>
              </a:xfrm>
              <a:custGeom>
                <a:avLst/>
                <a:gdLst>
                  <a:gd name="T0" fmla="*/ 75 w 182"/>
                  <a:gd name="T1" fmla="*/ 2 h 114"/>
                  <a:gd name="T2" fmla="*/ 82 w 182"/>
                  <a:gd name="T3" fmla="*/ 8 h 114"/>
                  <a:gd name="T4" fmla="*/ 84 w 182"/>
                  <a:gd name="T5" fmla="*/ 17 h 114"/>
                  <a:gd name="T6" fmla="*/ 93 w 182"/>
                  <a:gd name="T7" fmla="*/ 22 h 114"/>
                  <a:gd name="T8" fmla="*/ 97 w 182"/>
                  <a:gd name="T9" fmla="*/ 43 h 114"/>
                  <a:gd name="T10" fmla="*/ 97 w 182"/>
                  <a:gd name="T11" fmla="*/ 57 h 114"/>
                  <a:gd name="T12" fmla="*/ 97 w 182"/>
                  <a:gd name="T13" fmla="*/ 65 h 114"/>
                  <a:gd name="T14" fmla="*/ 119 w 182"/>
                  <a:gd name="T15" fmla="*/ 68 h 114"/>
                  <a:gd name="T16" fmla="*/ 121 w 182"/>
                  <a:gd name="T17" fmla="*/ 59 h 114"/>
                  <a:gd name="T18" fmla="*/ 123 w 182"/>
                  <a:gd name="T19" fmla="*/ 50 h 114"/>
                  <a:gd name="T20" fmla="*/ 130 w 182"/>
                  <a:gd name="T21" fmla="*/ 44 h 114"/>
                  <a:gd name="T22" fmla="*/ 128 w 182"/>
                  <a:gd name="T23" fmla="*/ 33 h 114"/>
                  <a:gd name="T24" fmla="*/ 132 w 182"/>
                  <a:gd name="T25" fmla="*/ 22 h 114"/>
                  <a:gd name="T26" fmla="*/ 156 w 182"/>
                  <a:gd name="T27" fmla="*/ 8 h 114"/>
                  <a:gd name="T28" fmla="*/ 160 w 182"/>
                  <a:gd name="T29" fmla="*/ 15 h 114"/>
                  <a:gd name="T30" fmla="*/ 156 w 182"/>
                  <a:gd name="T31" fmla="*/ 39 h 114"/>
                  <a:gd name="T32" fmla="*/ 150 w 182"/>
                  <a:gd name="T33" fmla="*/ 48 h 114"/>
                  <a:gd name="T34" fmla="*/ 154 w 182"/>
                  <a:gd name="T35" fmla="*/ 55 h 114"/>
                  <a:gd name="T36" fmla="*/ 160 w 182"/>
                  <a:gd name="T37" fmla="*/ 61 h 114"/>
                  <a:gd name="T38" fmla="*/ 165 w 182"/>
                  <a:gd name="T39" fmla="*/ 63 h 114"/>
                  <a:gd name="T40" fmla="*/ 172 w 182"/>
                  <a:gd name="T41" fmla="*/ 57 h 114"/>
                  <a:gd name="T42" fmla="*/ 182 w 182"/>
                  <a:gd name="T43" fmla="*/ 65 h 114"/>
                  <a:gd name="T44" fmla="*/ 178 w 182"/>
                  <a:gd name="T45" fmla="*/ 79 h 114"/>
                  <a:gd name="T46" fmla="*/ 161 w 182"/>
                  <a:gd name="T47" fmla="*/ 96 h 114"/>
                  <a:gd name="T48" fmla="*/ 149 w 182"/>
                  <a:gd name="T49" fmla="*/ 109 h 114"/>
                  <a:gd name="T50" fmla="*/ 130 w 182"/>
                  <a:gd name="T51" fmla="*/ 111 h 114"/>
                  <a:gd name="T52" fmla="*/ 110 w 182"/>
                  <a:gd name="T53" fmla="*/ 103 h 114"/>
                  <a:gd name="T54" fmla="*/ 99 w 182"/>
                  <a:gd name="T55" fmla="*/ 105 h 114"/>
                  <a:gd name="T56" fmla="*/ 81 w 182"/>
                  <a:gd name="T57" fmla="*/ 107 h 114"/>
                  <a:gd name="T58" fmla="*/ 62 w 182"/>
                  <a:gd name="T59" fmla="*/ 114 h 114"/>
                  <a:gd name="T60" fmla="*/ 40 w 182"/>
                  <a:gd name="T61" fmla="*/ 114 h 114"/>
                  <a:gd name="T62" fmla="*/ 29 w 182"/>
                  <a:gd name="T63" fmla="*/ 109 h 114"/>
                  <a:gd name="T64" fmla="*/ 26 w 182"/>
                  <a:gd name="T65" fmla="*/ 96 h 114"/>
                  <a:gd name="T66" fmla="*/ 29 w 182"/>
                  <a:gd name="T67" fmla="*/ 90 h 114"/>
                  <a:gd name="T68" fmla="*/ 60 w 182"/>
                  <a:gd name="T69" fmla="*/ 85 h 114"/>
                  <a:gd name="T70" fmla="*/ 48 w 182"/>
                  <a:gd name="T71" fmla="*/ 81 h 114"/>
                  <a:gd name="T72" fmla="*/ 38 w 182"/>
                  <a:gd name="T73" fmla="*/ 79 h 114"/>
                  <a:gd name="T74" fmla="*/ 22 w 182"/>
                  <a:gd name="T75" fmla="*/ 79 h 114"/>
                  <a:gd name="T76" fmla="*/ 5 w 182"/>
                  <a:gd name="T77" fmla="*/ 67 h 114"/>
                  <a:gd name="T78" fmla="*/ 2 w 182"/>
                  <a:gd name="T79" fmla="*/ 57 h 114"/>
                  <a:gd name="T80" fmla="*/ 13 w 182"/>
                  <a:gd name="T81" fmla="*/ 48 h 114"/>
                  <a:gd name="T82" fmla="*/ 29 w 182"/>
                  <a:gd name="T83" fmla="*/ 50 h 114"/>
                  <a:gd name="T84" fmla="*/ 29 w 182"/>
                  <a:gd name="T85" fmla="*/ 46 h 114"/>
                  <a:gd name="T86" fmla="*/ 20 w 182"/>
                  <a:gd name="T87" fmla="*/ 39 h 114"/>
                  <a:gd name="T88" fmla="*/ 26 w 182"/>
                  <a:gd name="T89" fmla="*/ 32 h 114"/>
                  <a:gd name="T90" fmla="*/ 35 w 182"/>
                  <a:gd name="T91" fmla="*/ 26 h 114"/>
                  <a:gd name="T92" fmla="*/ 38 w 182"/>
                  <a:gd name="T93" fmla="*/ 17 h 114"/>
                  <a:gd name="T94" fmla="*/ 51 w 182"/>
                  <a:gd name="T95" fmla="*/ 10 h 114"/>
                  <a:gd name="T96" fmla="*/ 64 w 182"/>
                  <a:gd name="T9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2" h="114">
                    <a:moveTo>
                      <a:pt x="68" y="0"/>
                    </a:moveTo>
                    <a:lnTo>
                      <a:pt x="71" y="0"/>
                    </a:lnTo>
                    <a:lnTo>
                      <a:pt x="75" y="2"/>
                    </a:lnTo>
                    <a:lnTo>
                      <a:pt x="77" y="2"/>
                    </a:lnTo>
                    <a:lnTo>
                      <a:pt x="81" y="4"/>
                    </a:lnTo>
                    <a:lnTo>
                      <a:pt x="82" y="8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4" y="17"/>
                    </a:lnTo>
                    <a:lnTo>
                      <a:pt x="86" y="19"/>
                    </a:lnTo>
                    <a:lnTo>
                      <a:pt x="92" y="21"/>
                    </a:lnTo>
                    <a:lnTo>
                      <a:pt x="93" y="22"/>
                    </a:lnTo>
                    <a:lnTo>
                      <a:pt x="95" y="26"/>
                    </a:lnTo>
                    <a:lnTo>
                      <a:pt x="97" y="35"/>
                    </a:lnTo>
                    <a:lnTo>
                      <a:pt x="97" y="43"/>
                    </a:lnTo>
                    <a:lnTo>
                      <a:pt x="97" y="48"/>
                    </a:lnTo>
                    <a:lnTo>
                      <a:pt x="97" y="52"/>
                    </a:lnTo>
                    <a:lnTo>
                      <a:pt x="97" y="57"/>
                    </a:lnTo>
                    <a:lnTo>
                      <a:pt x="95" y="63"/>
                    </a:lnTo>
                    <a:lnTo>
                      <a:pt x="95" y="63"/>
                    </a:lnTo>
                    <a:lnTo>
                      <a:pt x="97" y="65"/>
                    </a:lnTo>
                    <a:lnTo>
                      <a:pt x="97" y="65"/>
                    </a:lnTo>
                    <a:lnTo>
                      <a:pt x="117" y="70"/>
                    </a:lnTo>
                    <a:lnTo>
                      <a:pt x="119" y="68"/>
                    </a:lnTo>
                    <a:lnTo>
                      <a:pt x="121" y="67"/>
                    </a:lnTo>
                    <a:lnTo>
                      <a:pt x="123" y="63"/>
                    </a:lnTo>
                    <a:lnTo>
                      <a:pt x="121" y="59"/>
                    </a:lnTo>
                    <a:lnTo>
                      <a:pt x="119" y="55"/>
                    </a:lnTo>
                    <a:lnTo>
                      <a:pt x="121" y="52"/>
                    </a:lnTo>
                    <a:lnTo>
                      <a:pt x="123" y="50"/>
                    </a:lnTo>
                    <a:lnTo>
                      <a:pt x="125" y="48"/>
                    </a:lnTo>
                    <a:lnTo>
                      <a:pt x="128" y="46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0" y="39"/>
                    </a:lnTo>
                    <a:lnTo>
                      <a:pt x="128" y="33"/>
                    </a:lnTo>
                    <a:lnTo>
                      <a:pt x="128" y="28"/>
                    </a:lnTo>
                    <a:lnTo>
                      <a:pt x="130" y="26"/>
                    </a:lnTo>
                    <a:lnTo>
                      <a:pt x="132" y="22"/>
                    </a:lnTo>
                    <a:lnTo>
                      <a:pt x="150" y="10"/>
                    </a:lnTo>
                    <a:lnTo>
                      <a:pt x="152" y="8"/>
                    </a:lnTo>
                    <a:lnTo>
                      <a:pt x="156" y="8"/>
                    </a:lnTo>
                    <a:lnTo>
                      <a:pt x="158" y="10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56" y="24"/>
                    </a:lnTo>
                    <a:lnTo>
                      <a:pt x="156" y="35"/>
                    </a:lnTo>
                    <a:lnTo>
                      <a:pt x="156" y="39"/>
                    </a:lnTo>
                    <a:lnTo>
                      <a:pt x="152" y="43"/>
                    </a:lnTo>
                    <a:lnTo>
                      <a:pt x="150" y="46"/>
                    </a:lnTo>
                    <a:lnTo>
                      <a:pt x="150" y="48"/>
                    </a:lnTo>
                    <a:lnTo>
                      <a:pt x="152" y="50"/>
                    </a:lnTo>
                    <a:lnTo>
                      <a:pt x="154" y="54"/>
                    </a:lnTo>
                    <a:lnTo>
                      <a:pt x="154" y="55"/>
                    </a:lnTo>
                    <a:lnTo>
                      <a:pt x="154" y="59"/>
                    </a:lnTo>
                    <a:lnTo>
                      <a:pt x="156" y="59"/>
                    </a:lnTo>
                    <a:lnTo>
                      <a:pt x="160" y="61"/>
                    </a:lnTo>
                    <a:lnTo>
                      <a:pt x="161" y="63"/>
                    </a:lnTo>
                    <a:lnTo>
                      <a:pt x="163" y="65"/>
                    </a:lnTo>
                    <a:lnTo>
                      <a:pt x="165" y="63"/>
                    </a:lnTo>
                    <a:lnTo>
                      <a:pt x="167" y="59"/>
                    </a:lnTo>
                    <a:lnTo>
                      <a:pt x="171" y="57"/>
                    </a:lnTo>
                    <a:lnTo>
                      <a:pt x="172" y="57"/>
                    </a:lnTo>
                    <a:lnTo>
                      <a:pt x="176" y="57"/>
                    </a:lnTo>
                    <a:lnTo>
                      <a:pt x="180" y="61"/>
                    </a:lnTo>
                    <a:lnTo>
                      <a:pt x="182" y="65"/>
                    </a:lnTo>
                    <a:lnTo>
                      <a:pt x="182" y="70"/>
                    </a:lnTo>
                    <a:lnTo>
                      <a:pt x="182" y="76"/>
                    </a:lnTo>
                    <a:lnTo>
                      <a:pt x="178" y="79"/>
                    </a:lnTo>
                    <a:lnTo>
                      <a:pt x="176" y="83"/>
                    </a:lnTo>
                    <a:lnTo>
                      <a:pt x="169" y="89"/>
                    </a:lnTo>
                    <a:lnTo>
                      <a:pt x="161" y="96"/>
                    </a:lnTo>
                    <a:lnTo>
                      <a:pt x="156" y="103"/>
                    </a:lnTo>
                    <a:lnTo>
                      <a:pt x="152" y="107"/>
                    </a:lnTo>
                    <a:lnTo>
                      <a:pt x="149" y="109"/>
                    </a:lnTo>
                    <a:lnTo>
                      <a:pt x="143" y="109"/>
                    </a:lnTo>
                    <a:lnTo>
                      <a:pt x="136" y="111"/>
                    </a:lnTo>
                    <a:lnTo>
                      <a:pt x="130" y="111"/>
                    </a:lnTo>
                    <a:lnTo>
                      <a:pt x="125" y="109"/>
                    </a:lnTo>
                    <a:lnTo>
                      <a:pt x="117" y="107"/>
                    </a:lnTo>
                    <a:lnTo>
                      <a:pt x="110" y="103"/>
                    </a:lnTo>
                    <a:lnTo>
                      <a:pt x="108" y="103"/>
                    </a:lnTo>
                    <a:lnTo>
                      <a:pt x="106" y="103"/>
                    </a:lnTo>
                    <a:lnTo>
                      <a:pt x="99" y="105"/>
                    </a:lnTo>
                    <a:lnTo>
                      <a:pt x="92" y="105"/>
                    </a:lnTo>
                    <a:lnTo>
                      <a:pt x="86" y="107"/>
                    </a:lnTo>
                    <a:lnTo>
                      <a:pt x="81" y="107"/>
                    </a:lnTo>
                    <a:lnTo>
                      <a:pt x="77" y="109"/>
                    </a:lnTo>
                    <a:lnTo>
                      <a:pt x="70" y="112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48" y="114"/>
                    </a:lnTo>
                    <a:lnTo>
                      <a:pt x="40" y="114"/>
                    </a:lnTo>
                    <a:lnTo>
                      <a:pt x="37" y="114"/>
                    </a:lnTo>
                    <a:lnTo>
                      <a:pt x="33" y="112"/>
                    </a:lnTo>
                    <a:lnTo>
                      <a:pt x="29" y="109"/>
                    </a:lnTo>
                    <a:lnTo>
                      <a:pt x="26" y="105"/>
                    </a:lnTo>
                    <a:lnTo>
                      <a:pt x="26" y="101"/>
                    </a:lnTo>
                    <a:lnTo>
                      <a:pt x="26" y="96"/>
                    </a:lnTo>
                    <a:lnTo>
                      <a:pt x="26" y="94"/>
                    </a:lnTo>
                    <a:lnTo>
                      <a:pt x="27" y="92"/>
                    </a:lnTo>
                    <a:lnTo>
                      <a:pt x="29" y="90"/>
                    </a:lnTo>
                    <a:lnTo>
                      <a:pt x="59" y="85"/>
                    </a:lnTo>
                    <a:lnTo>
                      <a:pt x="60" y="85"/>
                    </a:lnTo>
                    <a:lnTo>
                      <a:pt x="60" y="85"/>
                    </a:lnTo>
                    <a:lnTo>
                      <a:pt x="59" y="83"/>
                    </a:lnTo>
                    <a:lnTo>
                      <a:pt x="53" y="83"/>
                    </a:lnTo>
                    <a:lnTo>
                      <a:pt x="48" y="81"/>
                    </a:lnTo>
                    <a:lnTo>
                      <a:pt x="42" y="79"/>
                    </a:lnTo>
                    <a:lnTo>
                      <a:pt x="40" y="79"/>
                    </a:lnTo>
                    <a:lnTo>
                      <a:pt x="38" y="79"/>
                    </a:lnTo>
                    <a:lnTo>
                      <a:pt x="33" y="81"/>
                    </a:lnTo>
                    <a:lnTo>
                      <a:pt x="27" y="81"/>
                    </a:lnTo>
                    <a:lnTo>
                      <a:pt x="22" y="79"/>
                    </a:lnTo>
                    <a:lnTo>
                      <a:pt x="18" y="78"/>
                    </a:lnTo>
                    <a:lnTo>
                      <a:pt x="13" y="74"/>
                    </a:lnTo>
                    <a:lnTo>
                      <a:pt x="5" y="67"/>
                    </a:lnTo>
                    <a:lnTo>
                      <a:pt x="2" y="65"/>
                    </a:lnTo>
                    <a:lnTo>
                      <a:pt x="0" y="61"/>
                    </a:lnTo>
                    <a:lnTo>
                      <a:pt x="2" y="57"/>
                    </a:lnTo>
                    <a:lnTo>
                      <a:pt x="3" y="52"/>
                    </a:lnTo>
                    <a:lnTo>
                      <a:pt x="7" y="48"/>
                    </a:lnTo>
                    <a:lnTo>
                      <a:pt x="13" y="48"/>
                    </a:lnTo>
                    <a:lnTo>
                      <a:pt x="20" y="48"/>
                    </a:lnTo>
                    <a:lnTo>
                      <a:pt x="27" y="50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9" y="46"/>
                    </a:lnTo>
                    <a:lnTo>
                      <a:pt x="29" y="46"/>
                    </a:lnTo>
                    <a:lnTo>
                      <a:pt x="24" y="43"/>
                    </a:lnTo>
                    <a:lnTo>
                      <a:pt x="20" y="41"/>
                    </a:lnTo>
                    <a:lnTo>
                      <a:pt x="20" y="39"/>
                    </a:lnTo>
                    <a:lnTo>
                      <a:pt x="20" y="37"/>
                    </a:lnTo>
                    <a:lnTo>
                      <a:pt x="24" y="33"/>
                    </a:lnTo>
                    <a:lnTo>
                      <a:pt x="26" y="32"/>
                    </a:lnTo>
                    <a:lnTo>
                      <a:pt x="29" y="30"/>
                    </a:lnTo>
                    <a:lnTo>
                      <a:pt x="33" y="28"/>
                    </a:lnTo>
                    <a:lnTo>
                      <a:pt x="35" y="26"/>
                    </a:lnTo>
                    <a:lnTo>
                      <a:pt x="37" y="24"/>
                    </a:lnTo>
                    <a:lnTo>
                      <a:pt x="37" y="21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6" y="11"/>
                    </a:lnTo>
                    <a:lnTo>
                      <a:pt x="51" y="10"/>
                    </a:lnTo>
                    <a:lnTo>
                      <a:pt x="57" y="6"/>
                    </a:lnTo>
                    <a:lnTo>
                      <a:pt x="60" y="2"/>
                    </a:lnTo>
                    <a:lnTo>
                      <a:pt x="64" y="0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Freeform 45"/>
              <p:cNvSpPr>
                <a:spLocks/>
              </p:cNvSpPr>
              <p:nvPr/>
            </p:nvSpPr>
            <p:spPr bwMode="auto">
              <a:xfrm>
                <a:off x="6574" y="3704"/>
                <a:ext cx="186" cy="184"/>
              </a:xfrm>
              <a:custGeom>
                <a:avLst/>
                <a:gdLst>
                  <a:gd name="T0" fmla="*/ 162 w 186"/>
                  <a:gd name="T1" fmla="*/ 2 h 184"/>
                  <a:gd name="T2" fmla="*/ 166 w 186"/>
                  <a:gd name="T3" fmla="*/ 6 h 184"/>
                  <a:gd name="T4" fmla="*/ 167 w 186"/>
                  <a:gd name="T5" fmla="*/ 9 h 184"/>
                  <a:gd name="T6" fmla="*/ 169 w 186"/>
                  <a:gd name="T7" fmla="*/ 13 h 184"/>
                  <a:gd name="T8" fmla="*/ 171 w 186"/>
                  <a:gd name="T9" fmla="*/ 15 h 184"/>
                  <a:gd name="T10" fmla="*/ 180 w 186"/>
                  <a:gd name="T11" fmla="*/ 13 h 184"/>
                  <a:gd name="T12" fmla="*/ 184 w 186"/>
                  <a:gd name="T13" fmla="*/ 15 h 184"/>
                  <a:gd name="T14" fmla="*/ 186 w 186"/>
                  <a:gd name="T15" fmla="*/ 21 h 184"/>
                  <a:gd name="T16" fmla="*/ 184 w 186"/>
                  <a:gd name="T17" fmla="*/ 26 h 184"/>
                  <a:gd name="T18" fmla="*/ 182 w 186"/>
                  <a:gd name="T19" fmla="*/ 32 h 184"/>
                  <a:gd name="T20" fmla="*/ 182 w 186"/>
                  <a:gd name="T21" fmla="*/ 39 h 184"/>
                  <a:gd name="T22" fmla="*/ 171 w 186"/>
                  <a:gd name="T23" fmla="*/ 54 h 184"/>
                  <a:gd name="T24" fmla="*/ 155 w 186"/>
                  <a:gd name="T25" fmla="*/ 72 h 184"/>
                  <a:gd name="T26" fmla="*/ 147 w 186"/>
                  <a:gd name="T27" fmla="*/ 77 h 184"/>
                  <a:gd name="T28" fmla="*/ 140 w 186"/>
                  <a:gd name="T29" fmla="*/ 85 h 184"/>
                  <a:gd name="T30" fmla="*/ 140 w 186"/>
                  <a:gd name="T31" fmla="*/ 94 h 184"/>
                  <a:gd name="T32" fmla="*/ 136 w 186"/>
                  <a:gd name="T33" fmla="*/ 100 h 184"/>
                  <a:gd name="T34" fmla="*/ 129 w 186"/>
                  <a:gd name="T35" fmla="*/ 101 h 184"/>
                  <a:gd name="T36" fmla="*/ 120 w 186"/>
                  <a:gd name="T37" fmla="*/ 103 h 184"/>
                  <a:gd name="T38" fmla="*/ 111 w 186"/>
                  <a:gd name="T39" fmla="*/ 107 h 184"/>
                  <a:gd name="T40" fmla="*/ 107 w 186"/>
                  <a:gd name="T41" fmla="*/ 111 h 184"/>
                  <a:gd name="T42" fmla="*/ 103 w 186"/>
                  <a:gd name="T43" fmla="*/ 114 h 184"/>
                  <a:gd name="T44" fmla="*/ 98 w 186"/>
                  <a:gd name="T45" fmla="*/ 123 h 184"/>
                  <a:gd name="T46" fmla="*/ 88 w 186"/>
                  <a:gd name="T47" fmla="*/ 136 h 184"/>
                  <a:gd name="T48" fmla="*/ 83 w 186"/>
                  <a:gd name="T49" fmla="*/ 145 h 184"/>
                  <a:gd name="T50" fmla="*/ 65 w 186"/>
                  <a:gd name="T51" fmla="*/ 166 h 184"/>
                  <a:gd name="T52" fmla="*/ 52 w 186"/>
                  <a:gd name="T53" fmla="*/ 177 h 184"/>
                  <a:gd name="T54" fmla="*/ 39 w 186"/>
                  <a:gd name="T55" fmla="*/ 184 h 184"/>
                  <a:gd name="T56" fmla="*/ 30 w 186"/>
                  <a:gd name="T57" fmla="*/ 182 h 184"/>
                  <a:gd name="T58" fmla="*/ 22 w 186"/>
                  <a:gd name="T59" fmla="*/ 175 h 184"/>
                  <a:gd name="T60" fmla="*/ 13 w 186"/>
                  <a:gd name="T61" fmla="*/ 168 h 184"/>
                  <a:gd name="T62" fmla="*/ 4 w 186"/>
                  <a:gd name="T63" fmla="*/ 164 h 184"/>
                  <a:gd name="T64" fmla="*/ 0 w 186"/>
                  <a:gd name="T65" fmla="*/ 160 h 184"/>
                  <a:gd name="T66" fmla="*/ 0 w 186"/>
                  <a:gd name="T67" fmla="*/ 155 h 184"/>
                  <a:gd name="T68" fmla="*/ 11 w 186"/>
                  <a:gd name="T69" fmla="*/ 134 h 184"/>
                  <a:gd name="T70" fmla="*/ 50 w 186"/>
                  <a:gd name="T71" fmla="*/ 98 h 184"/>
                  <a:gd name="T72" fmla="*/ 55 w 186"/>
                  <a:gd name="T73" fmla="*/ 94 h 184"/>
                  <a:gd name="T74" fmla="*/ 65 w 186"/>
                  <a:gd name="T75" fmla="*/ 92 h 184"/>
                  <a:gd name="T76" fmla="*/ 74 w 186"/>
                  <a:gd name="T77" fmla="*/ 85 h 184"/>
                  <a:gd name="T78" fmla="*/ 90 w 186"/>
                  <a:gd name="T79" fmla="*/ 76 h 184"/>
                  <a:gd name="T80" fmla="*/ 109 w 186"/>
                  <a:gd name="T81" fmla="*/ 65 h 184"/>
                  <a:gd name="T82" fmla="*/ 118 w 186"/>
                  <a:gd name="T83" fmla="*/ 50 h 184"/>
                  <a:gd name="T84" fmla="*/ 125 w 186"/>
                  <a:gd name="T85" fmla="*/ 37 h 184"/>
                  <a:gd name="T86" fmla="*/ 136 w 186"/>
                  <a:gd name="T87" fmla="*/ 28 h 184"/>
                  <a:gd name="T88" fmla="*/ 147 w 186"/>
                  <a:gd name="T89" fmla="*/ 15 h 184"/>
                  <a:gd name="T90" fmla="*/ 153 w 186"/>
                  <a:gd name="T91" fmla="*/ 4 h 184"/>
                  <a:gd name="T92" fmla="*/ 158 w 186"/>
                  <a:gd name="T9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6" h="184">
                    <a:moveTo>
                      <a:pt x="158" y="0"/>
                    </a:moveTo>
                    <a:lnTo>
                      <a:pt x="162" y="2"/>
                    </a:lnTo>
                    <a:lnTo>
                      <a:pt x="164" y="2"/>
                    </a:lnTo>
                    <a:lnTo>
                      <a:pt x="166" y="6"/>
                    </a:lnTo>
                    <a:lnTo>
                      <a:pt x="167" y="8"/>
                    </a:lnTo>
                    <a:lnTo>
                      <a:pt x="167" y="9"/>
                    </a:lnTo>
                    <a:lnTo>
                      <a:pt x="167" y="11"/>
                    </a:lnTo>
                    <a:lnTo>
                      <a:pt x="169" y="13"/>
                    </a:lnTo>
                    <a:lnTo>
                      <a:pt x="169" y="15"/>
                    </a:lnTo>
                    <a:lnTo>
                      <a:pt x="171" y="15"/>
                    </a:lnTo>
                    <a:lnTo>
                      <a:pt x="177" y="15"/>
                    </a:lnTo>
                    <a:lnTo>
                      <a:pt x="180" y="13"/>
                    </a:lnTo>
                    <a:lnTo>
                      <a:pt x="182" y="15"/>
                    </a:lnTo>
                    <a:lnTo>
                      <a:pt x="184" y="15"/>
                    </a:lnTo>
                    <a:lnTo>
                      <a:pt x="186" y="17"/>
                    </a:lnTo>
                    <a:lnTo>
                      <a:pt x="186" y="21"/>
                    </a:lnTo>
                    <a:lnTo>
                      <a:pt x="184" y="24"/>
                    </a:lnTo>
                    <a:lnTo>
                      <a:pt x="184" y="26"/>
                    </a:lnTo>
                    <a:lnTo>
                      <a:pt x="182" y="28"/>
                    </a:lnTo>
                    <a:lnTo>
                      <a:pt x="182" y="32"/>
                    </a:lnTo>
                    <a:lnTo>
                      <a:pt x="182" y="35"/>
                    </a:lnTo>
                    <a:lnTo>
                      <a:pt x="182" y="39"/>
                    </a:lnTo>
                    <a:lnTo>
                      <a:pt x="178" y="43"/>
                    </a:lnTo>
                    <a:lnTo>
                      <a:pt x="171" y="54"/>
                    </a:lnTo>
                    <a:lnTo>
                      <a:pt x="162" y="63"/>
                    </a:lnTo>
                    <a:lnTo>
                      <a:pt x="155" y="72"/>
                    </a:lnTo>
                    <a:lnTo>
                      <a:pt x="151" y="76"/>
                    </a:lnTo>
                    <a:lnTo>
                      <a:pt x="147" y="77"/>
                    </a:lnTo>
                    <a:lnTo>
                      <a:pt x="142" y="81"/>
                    </a:lnTo>
                    <a:lnTo>
                      <a:pt x="140" y="85"/>
                    </a:lnTo>
                    <a:lnTo>
                      <a:pt x="140" y="88"/>
                    </a:lnTo>
                    <a:lnTo>
                      <a:pt x="140" y="94"/>
                    </a:lnTo>
                    <a:lnTo>
                      <a:pt x="140" y="98"/>
                    </a:lnTo>
                    <a:lnTo>
                      <a:pt x="136" y="100"/>
                    </a:lnTo>
                    <a:lnTo>
                      <a:pt x="133" y="101"/>
                    </a:lnTo>
                    <a:lnTo>
                      <a:pt x="129" y="101"/>
                    </a:lnTo>
                    <a:lnTo>
                      <a:pt x="123" y="101"/>
                    </a:lnTo>
                    <a:lnTo>
                      <a:pt x="120" y="103"/>
                    </a:lnTo>
                    <a:lnTo>
                      <a:pt x="114" y="105"/>
                    </a:lnTo>
                    <a:lnTo>
                      <a:pt x="111" y="107"/>
                    </a:lnTo>
                    <a:lnTo>
                      <a:pt x="109" y="109"/>
                    </a:lnTo>
                    <a:lnTo>
                      <a:pt x="107" y="111"/>
                    </a:lnTo>
                    <a:lnTo>
                      <a:pt x="105" y="112"/>
                    </a:lnTo>
                    <a:lnTo>
                      <a:pt x="103" y="114"/>
                    </a:lnTo>
                    <a:lnTo>
                      <a:pt x="101" y="118"/>
                    </a:lnTo>
                    <a:lnTo>
                      <a:pt x="98" y="123"/>
                    </a:lnTo>
                    <a:lnTo>
                      <a:pt x="94" y="131"/>
                    </a:lnTo>
                    <a:lnTo>
                      <a:pt x="88" y="136"/>
                    </a:lnTo>
                    <a:lnTo>
                      <a:pt x="85" y="142"/>
                    </a:lnTo>
                    <a:lnTo>
                      <a:pt x="83" y="145"/>
                    </a:lnTo>
                    <a:lnTo>
                      <a:pt x="72" y="160"/>
                    </a:lnTo>
                    <a:lnTo>
                      <a:pt x="65" y="166"/>
                    </a:lnTo>
                    <a:lnTo>
                      <a:pt x="59" y="171"/>
                    </a:lnTo>
                    <a:lnTo>
                      <a:pt x="52" y="177"/>
                    </a:lnTo>
                    <a:lnTo>
                      <a:pt x="44" y="182"/>
                    </a:lnTo>
                    <a:lnTo>
                      <a:pt x="39" y="184"/>
                    </a:lnTo>
                    <a:lnTo>
                      <a:pt x="33" y="184"/>
                    </a:lnTo>
                    <a:lnTo>
                      <a:pt x="30" y="182"/>
                    </a:lnTo>
                    <a:lnTo>
                      <a:pt x="26" y="179"/>
                    </a:lnTo>
                    <a:lnTo>
                      <a:pt x="22" y="175"/>
                    </a:lnTo>
                    <a:lnTo>
                      <a:pt x="19" y="171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4" y="164"/>
                    </a:lnTo>
                    <a:lnTo>
                      <a:pt x="2" y="162"/>
                    </a:lnTo>
                    <a:lnTo>
                      <a:pt x="0" y="160"/>
                    </a:lnTo>
                    <a:lnTo>
                      <a:pt x="0" y="156"/>
                    </a:lnTo>
                    <a:lnTo>
                      <a:pt x="0" y="155"/>
                    </a:lnTo>
                    <a:lnTo>
                      <a:pt x="6" y="144"/>
                    </a:lnTo>
                    <a:lnTo>
                      <a:pt x="11" y="134"/>
                    </a:lnTo>
                    <a:lnTo>
                      <a:pt x="19" y="127"/>
                    </a:lnTo>
                    <a:lnTo>
                      <a:pt x="50" y="98"/>
                    </a:lnTo>
                    <a:lnTo>
                      <a:pt x="54" y="96"/>
                    </a:lnTo>
                    <a:lnTo>
                      <a:pt x="55" y="94"/>
                    </a:lnTo>
                    <a:lnTo>
                      <a:pt x="61" y="94"/>
                    </a:lnTo>
                    <a:lnTo>
                      <a:pt x="65" y="92"/>
                    </a:lnTo>
                    <a:lnTo>
                      <a:pt x="68" y="88"/>
                    </a:lnTo>
                    <a:lnTo>
                      <a:pt x="74" y="85"/>
                    </a:lnTo>
                    <a:lnTo>
                      <a:pt x="77" y="83"/>
                    </a:lnTo>
                    <a:lnTo>
                      <a:pt x="90" y="76"/>
                    </a:lnTo>
                    <a:lnTo>
                      <a:pt x="101" y="68"/>
                    </a:lnTo>
                    <a:lnTo>
                      <a:pt x="109" y="65"/>
                    </a:lnTo>
                    <a:lnTo>
                      <a:pt x="114" y="57"/>
                    </a:lnTo>
                    <a:lnTo>
                      <a:pt x="118" y="50"/>
                    </a:lnTo>
                    <a:lnTo>
                      <a:pt x="123" y="41"/>
                    </a:lnTo>
                    <a:lnTo>
                      <a:pt x="125" y="37"/>
                    </a:lnTo>
                    <a:lnTo>
                      <a:pt x="129" y="33"/>
                    </a:lnTo>
                    <a:lnTo>
                      <a:pt x="136" y="28"/>
                    </a:lnTo>
                    <a:lnTo>
                      <a:pt x="142" y="22"/>
                    </a:lnTo>
                    <a:lnTo>
                      <a:pt x="147" y="15"/>
                    </a:lnTo>
                    <a:lnTo>
                      <a:pt x="151" y="6"/>
                    </a:lnTo>
                    <a:lnTo>
                      <a:pt x="153" y="4"/>
                    </a:lnTo>
                    <a:lnTo>
                      <a:pt x="156" y="2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Freeform 46"/>
              <p:cNvSpPr>
                <a:spLocks/>
              </p:cNvSpPr>
              <p:nvPr/>
            </p:nvSpPr>
            <p:spPr bwMode="auto">
              <a:xfrm>
                <a:off x="3295" y="1251"/>
                <a:ext cx="158" cy="98"/>
              </a:xfrm>
              <a:custGeom>
                <a:avLst/>
                <a:gdLst>
                  <a:gd name="T0" fmla="*/ 34 w 158"/>
                  <a:gd name="T1" fmla="*/ 2 h 98"/>
                  <a:gd name="T2" fmla="*/ 46 w 158"/>
                  <a:gd name="T3" fmla="*/ 15 h 98"/>
                  <a:gd name="T4" fmla="*/ 47 w 158"/>
                  <a:gd name="T5" fmla="*/ 30 h 98"/>
                  <a:gd name="T6" fmla="*/ 49 w 158"/>
                  <a:gd name="T7" fmla="*/ 32 h 98"/>
                  <a:gd name="T8" fmla="*/ 55 w 158"/>
                  <a:gd name="T9" fmla="*/ 28 h 98"/>
                  <a:gd name="T10" fmla="*/ 58 w 158"/>
                  <a:gd name="T11" fmla="*/ 21 h 98"/>
                  <a:gd name="T12" fmla="*/ 60 w 158"/>
                  <a:gd name="T13" fmla="*/ 10 h 98"/>
                  <a:gd name="T14" fmla="*/ 66 w 158"/>
                  <a:gd name="T15" fmla="*/ 13 h 98"/>
                  <a:gd name="T16" fmla="*/ 71 w 158"/>
                  <a:gd name="T17" fmla="*/ 17 h 98"/>
                  <a:gd name="T18" fmla="*/ 79 w 158"/>
                  <a:gd name="T19" fmla="*/ 10 h 98"/>
                  <a:gd name="T20" fmla="*/ 90 w 158"/>
                  <a:gd name="T21" fmla="*/ 10 h 98"/>
                  <a:gd name="T22" fmla="*/ 102 w 158"/>
                  <a:gd name="T23" fmla="*/ 11 h 98"/>
                  <a:gd name="T24" fmla="*/ 117 w 158"/>
                  <a:gd name="T25" fmla="*/ 4 h 98"/>
                  <a:gd name="T26" fmla="*/ 130 w 158"/>
                  <a:gd name="T27" fmla="*/ 4 h 98"/>
                  <a:gd name="T28" fmla="*/ 137 w 158"/>
                  <a:gd name="T29" fmla="*/ 6 h 98"/>
                  <a:gd name="T30" fmla="*/ 145 w 158"/>
                  <a:gd name="T31" fmla="*/ 11 h 98"/>
                  <a:gd name="T32" fmla="*/ 147 w 158"/>
                  <a:gd name="T33" fmla="*/ 22 h 98"/>
                  <a:gd name="T34" fmla="*/ 156 w 158"/>
                  <a:gd name="T35" fmla="*/ 32 h 98"/>
                  <a:gd name="T36" fmla="*/ 158 w 158"/>
                  <a:gd name="T37" fmla="*/ 35 h 98"/>
                  <a:gd name="T38" fmla="*/ 154 w 158"/>
                  <a:gd name="T39" fmla="*/ 46 h 98"/>
                  <a:gd name="T40" fmla="*/ 152 w 158"/>
                  <a:gd name="T41" fmla="*/ 56 h 98"/>
                  <a:gd name="T42" fmla="*/ 143 w 158"/>
                  <a:gd name="T43" fmla="*/ 67 h 98"/>
                  <a:gd name="T44" fmla="*/ 124 w 158"/>
                  <a:gd name="T45" fmla="*/ 76 h 98"/>
                  <a:gd name="T46" fmla="*/ 113 w 158"/>
                  <a:gd name="T47" fmla="*/ 83 h 98"/>
                  <a:gd name="T48" fmla="*/ 77 w 158"/>
                  <a:gd name="T49" fmla="*/ 98 h 98"/>
                  <a:gd name="T50" fmla="*/ 51 w 158"/>
                  <a:gd name="T51" fmla="*/ 92 h 98"/>
                  <a:gd name="T52" fmla="*/ 36 w 158"/>
                  <a:gd name="T53" fmla="*/ 85 h 98"/>
                  <a:gd name="T54" fmla="*/ 23 w 158"/>
                  <a:gd name="T55" fmla="*/ 85 h 98"/>
                  <a:gd name="T56" fmla="*/ 16 w 158"/>
                  <a:gd name="T57" fmla="*/ 79 h 98"/>
                  <a:gd name="T58" fmla="*/ 22 w 158"/>
                  <a:gd name="T59" fmla="*/ 72 h 98"/>
                  <a:gd name="T60" fmla="*/ 27 w 158"/>
                  <a:gd name="T61" fmla="*/ 68 h 98"/>
                  <a:gd name="T62" fmla="*/ 22 w 158"/>
                  <a:gd name="T63" fmla="*/ 57 h 98"/>
                  <a:gd name="T64" fmla="*/ 9 w 158"/>
                  <a:gd name="T65" fmla="*/ 54 h 98"/>
                  <a:gd name="T66" fmla="*/ 1 w 158"/>
                  <a:gd name="T67" fmla="*/ 48 h 98"/>
                  <a:gd name="T68" fmla="*/ 11 w 158"/>
                  <a:gd name="T69" fmla="*/ 43 h 98"/>
                  <a:gd name="T70" fmla="*/ 23 w 158"/>
                  <a:gd name="T71" fmla="*/ 39 h 98"/>
                  <a:gd name="T72" fmla="*/ 27 w 158"/>
                  <a:gd name="T73" fmla="*/ 33 h 98"/>
                  <a:gd name="T74" fmla="*/ 18 w 158"/>
                  <a:gd name="T75" fmla="*/ 28 h 98"/>
                  <a:gd name="T76" fmla="*/ 7 w 158"/>
                  <a:gd name="T77" fmla="*/ 30 h 98"/>
                  <a:gd name="T78" fmla="*/ 1 w 158"/>
                  <a:gd name="T79" fmla="*/ 28 h 98"/>
                  <a:gd name="T80" fmla="*/ 5 w 158"/>
                  <a:gd name="T81" fmla="*/ 15 h 98"/>
                  <a:gd name="T82" fmla="*/ 18 w 158"/>
                  <a:gd name="T83" fmla="*/ 4 h 98"/>
                  <a:gd name="T84" fmla="*/ 20 w 158"/>
                  <a:gd name="T85" fmla="*/ 4 h 98"/>
                  <a:gd name="T86" fmla="*/ 25 w 158"/>
                  <a:gd name="T8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8" h="98">
                    <a:moveTo>
                      <a:pt x="29" y="0"/>
                    </a:moveTo>
                    <a:lnTo>
                      <a:pt x="33" y="0"/>
                    </a:lnTo>
                    <a:lnTo>
                      <a:pt x="34" y="2"/>
                    </a:lnTo>
                    <a:lnTo>
                      <a:pt x="40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6" y="19"/>
                    </a:lnTo>
                    <a:lnTo>
                      <a:pt x="46" y="24"/>
                    </a:lnTo>
                    <a:lnTo>
                      <a:pt x="47" y="30"/>
                    </a:lnTo>
                    <a:lnTo>
                      <a:pt x="47" y="30"/>
                    </a:lnTo>
                    <a:lnTo>
                      <a:pt x="47" y="32"/>
                    </a:lnTo>
                    <a:lnTo>
                      <a:pt x="49" y="32"/>
                    </a:lnTo>
                    <a:lnTo>
                      <a:pt x="47" y="30"/>
                    </a:lnTo>
                    <a:lnTo>
                      <a:pt x="53" y="30"/>
                    </a:lnTo>
                    <a:lnTo>
                      <a:pt x="55" y="28"/>
                    </a:lnTo>
                    <a:lnTo>
                      <a:pt x="57" y="26"/>
                    </a:lnTo>
                    <a:lnTo>
                      <a:pt x="58" y="24"/>
                    </a:lnTo>
                    <a:lnTo>
                      <a:pt x="58" y="21"/>
                    </a:lnTo>
                    <a:lnTo>
                      <a:pt x="57" y="17"/>
                    </a:lnTo>
                    <a:lnTo>
                      <a:pt x="58" y="11"/>
                    </a:lnTo>
                    <a:lnTo>
                      <a:pt x="60" y="10"/>
                    </a:lnTo>
                    <a:lnTo>
                      <a:pt x="62" y="10"/>
                    </a:lnTo>
                    <a:lnTo>
                      <a:pt x="64" y="11"/>
                    </a:lnTo>
                    <a:lnTo>
                      <a:pt x="66" y="13"/>
                    </a:lnTo>
                    <a:lnTo>
                      <a:pt x="69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1" y="17"/>
                    </a:lnTo>
                    <a:lnTo>
                      <a:pt x="75" y="11"/>
                    </a:lnTo>
                    <a:lnTo>
                      <a:pt x="79" y="10"/>
                    </a:lnTo>
                    <a:lnTo>
                      <a:pt x="82" y="8"/>
                    </a:lnTo>
                    <a:lnTo>
                      <a:pt x="86" y="10"/>
                    </a:lnTo>
                    <a:lnTo>
                      <a:pt x="90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102" y="11"/>
                    </a:lnTo>
                    <a:lnTo>
                      <a:pt x="108" y="10"/>
                    </a:lnTo>
                    <a:lnTo>
                      <a:pt x="113" y="8"/>
                    </a:lnTo>
                    <a:lnTo>
                      <a:pt x="117" y="4"/>
                    </a:lnTo>
                    <a:lnTo>
                      <a:pt x="121" y="0"/>
                    </a:lnTo>
                    <a:lnTo>
                      <a:pt x="126" y="0"/>
                    </a:lnTo>
                    <a:lnTo>
                      <a:pt x="130" y="4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7" y="6"/>
                    </a:lnTo>
                    <a:lnTo>
                      <a:pt x="139" y="6"/>
                    </a:lnTo>
                    <a:lnTo>
                      <a:pt x="141" y="6"/>
                    </a:lnTo>
                    <a:lnTo>
                      <a:pt x="145" y="11"/>
                    </a:lnTo>
                    <a:lnTo>
                      <a:pt x="147" y="17"/>
                    </a:lnTo>
                    <a:lnTo>
                      <a:pt x="147" y="19"/>
                    </a:lnTo>
                    <a:lnTo>
                      <a:pt x="147" y="22"/>
                    </a:lnTo>
                    <a:lnTo>
                      <a:pt x="147" y="24"/>
                    </a:lnTo>
                    <a:lnTo>
                      <a:pt x="148" y="26"/>
                    </a:lnTo>
                    <a:lnTo>
                      <a:pt x="156" y="32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58" y="35"/>
                    </a:lnTo>
                    <a:lnTo>
                      <a:pt x="156" y="39"/>
                    </a:lnTo>
                    <a:lnTo>
                      <a:pt x="154" y="43"/>
                    </a:lnTo>
                    <a:lnTo>
                      <a:pt x="154" y="46"/>
                    </a:lnTo>
                    <a:lnTo>
                      <a:pt x="154" y="52"/>
                    </a:lnTo>
                    <a:lnTo>
                      <a:pt x="154" y="54"/>
                    </a:lnTo>
                    <a:lnTo>
                      <a:pt x="152" y="56"/>
                    </a:lnTo>
                    <a:lnTo>
                      <a:pt x="148" y="59"/>
                    </a:lnTo>
                    <a:lnTo>
                      <a:pt x="145" y="65"/>
                    </a:lnTo>
                    <a:lnTo>
                      <a:pt x="143" y="67"/>
                    </a:lnTo>
                    <a:lnTo>
                      <a:pt x="139" y="68"/>
                    </a:lnTo>
                    <a:lnTo>
                      <a:pt x="132" y="72"/>
                    </a:lnTo>
                    <a:lnTo>
                      <a:pt x="124" y="76"/>
                    </a:lnTo>
                    <a:lnTo>
                      <a:pt x="119" y="79"/>
                    </a:lnTo>
                    <a:lnTo>
                      <a:pt x="117" y="81"/>
                    </a:lnTo>
                    <a:lnTo>
                      <a:pt x="113" y="83"/>
                    </a:lnTo>
                    <a:lnTo>
                      <a:pt x="97" y="90"/>
                    </a:lnTo>
                    <a:lnTo>
                      <a:pt x="80" y="98"/>
                    </a:lnTo>
                    <a:lnTo>
                      <a:pt x="77" y="98"/>
                    </a:lnTo>
                    <a:lnTo>
                      <a:pt x="71" y="98"/>
                    </a:lnTo>
                    <a:lnTo>
                      <a:pt x="62" y="96"/>
                    </a:lnTo>
                    <a:lnTo>
                      <a:pt x="51" y="92"/>
                    </a:lnTo>
                    <a:lnTo>
                      <a:pt x="46" y="89"/>
                    </a:lnTo>
                    <a:lnTo>
                      <a:pt x="42" y="87"/>
                    </a:lnTo>
                    <a:lnTo>
                      <a:pt x="36" y="85"/>
                    </a:lnTo>
                    <a:lnTo>
                      <a:pt x="31" y="87"/>
                    </a:lnTo>
                    <a:lnTo>
                      <a:pt x="27" y="87"/>
                    </a:lnTo>
                    <a:lnTo>
                      <a:pt x="23" y="85"/>
                    </a:lnTo>
                    <a:lnTo>
                      <a:pt x="20" y="85"/>
                    </a:lnTo>
                    <a:lnTo>
                      <a:pt x="18" y="83"/>
                    </a:lnTo>
                    <a:lnTo>
                      <a:pt x="16" y="79"/>
                    </a:lnTo>
                    <a:lnTo>
                      <a:pt x="16" y="76"/>
                    </a:lnTo>
                    <a:lnTo>
                      <a:pt x="18" y="74"/>
                    </a:lnTo>
                    <a:lnTo>
                      <a:pt x="22" y="72"/>
                    </a:lnTo>
                    <a:lnTo>
                      <a:pt x="23" y="72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7" y="67"/>
                    </a:lnTo>
                    <a:lnTo>
                      <a:pt x="23" y="61"/>
                    </a:lnTo>
                    <a:lnTo>
                      <a:pt x="22" y="57"/>
                    </a:lnTo>
                    <a:lnTo>
                      <a:pt x="18" y="56"/>
                    </a:lnTo>
                    <a:lnTo>
                      <a:pt x="14" y="54"/>
                    </a:lnTo>
                    <a:lnTo>
                      <a:pt x="9" y="54"/>
                    </a:lnTo>
                    <a:lnTo>
                      <a:pt x="5" y="52"/>
                    </a:lnTo>
                    <a:lnTo>
                      <a:pt x="3" y="50"/>
                    </a:lnTo>
                    <a:lnTo>
                      <a:pt x="1" y="48"/>
                    </a:lnTo>
                    <a:lnTo>
                      <a:pt x="3" y="46"/>
                    </a:lnTo>
                    <a:lnTo>
                      <a:pt x="3" y="45"/>
                    </a:lnTo>
                    <a:lnTo>
                      <a:pt x="11" y="43"/>
                    </a:lnTo>
                    <a:lnTo>
                      <a:pt x="20" y="43"/>
                    </a:lnTo>
                    <a:lnTo>
                      <a:pt x="22" y="41"/>
                    </a:lnTo>
                    <a:lnTo>
                      <a:pt x="23" y="39"/>
                    </a:lnTo>
                    <a:lnTo>
                      <a:pt x="25" y="37"/>
                    </a:lnTo>
                    <a:lnTo>
                      <a:pt x="27" y="35"/>
                    </a:lnTo>
                    <a:lnTo>
                      <a:pt x="27" y="33"/>
                    </a:lnTo>
                    <a:lnTo>
                      <a:pt x="25" y="32"/>
                    </a:lnTo>
                    <a:lnTo>
                      <a:pt x="22" y="30"/>
                    </a:lnTo>
                    <a:lnTo>
                      <a:pt x="18" y="28"/>
                    </a:lnTo>
                    <a:lnTo>
                      <a:pt x="14" y="28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3" y="32"/>
                    </a:lnTo>
                    <a:lnTo>
                      <a:pt x="1" y="30"/>
                    </a:lnTo>
                    <a:lnTo>
                      <a:pt x="1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5" y="15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5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Freeform 47"/>
              <p:cNvSpPr>
                <a:spLocks/>
              </p:cNvSpPr>
              <p:nvPr/>
            </p:nvSpPr>
            <p:spPr bwMode="auto">
              <a:xfrm>
                <a:off x="4703" y="445"/>
                <a:ext cx="151" cy="130"/>
              </a:xfrm>
              <a:custGeom>
                <a:avLst/>
                <a:gdLst>
                  <a:gd name="T0" fmla="*/ 20 w 151"/>
                  <a:gd name="T1" fmla="*/ 0 h 130"/>
                  <a:gd name="T2" fmla="*/ 29 w 151"/>
                  <a:gd name="T3" fmla="*/ 5 h 130"/>
                  <a:gd name="T4" fmla="*/ 39 w 151"/>
                  <a:gd name="T5" fmla="*/ 15 h 130"/>
                  <a:gd name="T6" fmla="*/ 52 w 151"/>
                  <a:gd name="T7" fmla="*/ 18 h 130"/>
                  <a:gd name="T8" fmla="*/ 57 w 151"/>
                  <a:gd name="T9" fmla="*/ 22 h 130"/>
                  <a:gd name="T10" fmla="*/ 59 w 151"/>
                  <a:gd name="T11" fmla="*/ 31 h 130"/>
                  <a:gd name="T12" fmla="*/ 64 w 151"/>
                  <a:gd name="T13" fmla="*/ 40 h 130"/>
                  <a:gd name="T14" fmla="*/ 70 w 151"/>
                  <a:gd name="T15" fmla="*/ 49 h 130"/>
                  <a:gd name="T16" fmla="*/ 72 w 151"/>
                  <a:gd name="T17" fmla="*/ 59 h 130"/>
                  <a:gd name="T18" fmla="*/ 70 w 151"/>
                  <a:gd name="T19" fmla="*/ 59 h 130"/>
                  <a:gd name="T20" fmla="*/ 61 w 151"/>
                  <a:gd name="T21" fmla="*/ 62 h 130"/>
                  <a:gd name="T22" fmla="*/ 57 w 151"/>
                  <a:gd name="T23" fmla="*/ 68 h 130"/>
                  <a:gd name="T24" fmla="*/ 57 w 151"/>
                  <a:gd name="T25" fmla="*/ 70 h 130"/>
                  <a:gd name="T26" fmla="*/ 70 w 151"/>
                  <a:gd name="T27" fmla="*/ 59 h 130"/>
                  <a:gd name="T28" fmla="*/ 72 w 151"/>
                  <a:gd name="T29" fmla="*/ 59 h 130"/>
                  <a:gd name="T30" fmla="*/ 79 w 151"/>
                  <a:gd name="T31" fmla="*/ 53 h 130"/>
                  <a:gd name="T32" fmla="*/ 88 w 151"/>
                  <a:gd name="T33" fmla="*/ 55 h 130"/>
                  <a:gd name="T34" fmla="*/ 96 w 151"/>
                  <a:gd name="T35" fmla="*/ 57 h 130"/>
                  <a:gd name="T36" fmla="*/ 103 w 151"/>
                  <a:gd name="T37" fmla="*/ 53 h 130"/>
                  <a:gd name="T38" fmla="*/ 112 w 151"/>
                  <a:gd name="T39" fmla="*/ 57 h 130"/>
                  <a:gd name="T40" fmla="*/ 121 w 151"/>
                  <a:gd name="T41" fmla="*/ 64 h 130"/>
                  <a:gd name="T42" fmla="*/ 129 w 151"/>
                  <a:gd name="T43" fmla="*/ 73 h 130"/>
                  <a:gd name="T44" fmla="*/ 132 w 151"/>
                  <a:gd name="T45" fmla="*/ 83 h 130"/>
                  <a:gd name="T46" fmla="*/ 136 w 151"/>
                  <a:gd name="T47" fmla="*/ 88 h 130"/>
                  <a:gd name="T48" fmla="*/ 138 w 151"/>
                  <a:gd name="T49" fmla="*/ 95 h 130"/>
                  <a:gd name="T50" fmla="*/ 138 w 151"/>
                  <a:gd name="T51" fmla="*/ 101 h 130"/>
                  <a:gd name="T52" fmla="*/ 145 w 151"/>
                  <a:gd name="T53" fmla="*/ 106 h 130"/>
                  <a:gd name="T54" fmla="*/ 149 w 151"/>
                  <a:gd name="T55" fmla="*/ 110 h 130"/>
                  <a:gd name="T56" fmla="*/ 151 w 151"/>
                  <a:gd name="T57" fmla="*/ 114 h 130"/>
                  <a:gd name="T58" fmla="*/ 151 w 151"/>
                  <a:gd name="T59" fmla="*/ 121 h 130"/>
                  <a:gd name="T60" fmla="*/ 141 w 151"/>
                  <a:gd name="T61" fmla="*/ 128 h 130"/>
                  <a:gd name="T62" fmla="*/ 132 w 151"/>
                  <a:gd name="T63" fmla="*/ 130 h 130"/>
                  <a:gd name="T64" fmla="*/ 110 w 151"/>
                  <a:gd name="T65" fmla="*/ 127 h 130"/>
                  <a:gd name="T66" fmla="*/ 86 w 151"/>
                  <a:gd name="T67" fmla="*/ 125 h 130"/>
                  <a:gd name="T68" fmla="*/ 77 w 151"/>
                  <a:gd name="T69" fmla="*/ 121 h 130"/>
                  <a:gd name="T70" fmla="*/ 70 w 151"/>
                  <a:gd name="T71" fmla="*/ 114 h 130"/>
                  <a:gd name="T72" fmla="*/ 64 w 151"/>
                  <a:gd name="T73" fmla="*/ 110 h 130"/>
                  <a:gd name="T74" fmla="*/ 55 w 151"/>
                  <a:gd name="T75" fmla="*/ 110 h 130"/>
                  <a:gd name="T76" fmla="*/ 53 w 151"/>
                  <a:gd name="T77" fmla="*/ 106 h 130"/>
                  <a:gd name="T78" fmla="*/ 55 w 151"/>
                  <a:gd name="T79" fmla="*/ 92 h 130"/>
                  <a:gd name="T80" fmla="*/ 53 w 151"/>
                  <a:gd name="T81" fmla="*/ 84 h 130"/>
                  <a:gd name="T82" fmla="*/ 50 w 151"/>
                  <a:gd name="T83" fmla="*/ 79 h 130"/>
                  <a:gd name="T84" fmla="*/ 48 w 151"/>
                  <a:gd name="T85" fmla="*/ 79 h 130"/>
                  <a:gd name="T86" fmla="*/ 46 w 151"/>
                  <a:gd name="T87" fmla="*/ 83 h 130"/>
                  <a:gd name="T88" fmla="*/ 48 w 151"/>
                  <a:gd name="T89" fmla="*/ 86 h 130"/>
                  <a:gd name="T90" fmla="*/ 46 w 151"/>
                  <a:gd name="T91" fmla="*/ 97 h 130"/>
                  <a:gd name="T92" fmla="*/ 39 w 151"/>
                  <a:gd name="T93" fmla="*/ 105 h 130"/>
                  <a:gd name="T94" fmla="*/ 33 w 151"/>
                  <a:gd name="T95" fmla="*/ 106 h 130"/>
                  <a:gd name="T96" fmla="*/ 17 w 151"/>
                  <a:gd name="T97" fmla="*/ 94 h 130"/>
                  <a:gd name="T98" fmla="*/ 13 w 151"/>
                  <a:gd name="T99" fmla="*/ 88 h 130"/>
                  <a:gd name="T100" fmla="*/ 17 w 151"/>
                  <a:gd name="T101" fmla="*/ 83 h 130"/>
                  <a:gd name="T102" fmla="*/ 29 w 151"/>
                  <a:gd name="T103" fmla="*/ 81 h 130"/>
                  <a:gd name="T104" fmla="*/ 31 w 151"/>
                  <a:gd name="T105" fmla="*/ 77 h 130"/>
                  <a:gd name="T106" fmla="*/ 22 w 151"/>
                  <a:gd name="T107" fmla="*/ 75 h 130"/>
                  <a:gd name="T108" fmla="*/ 13 w 151"/>
                  <a:gd name="T109" fmla="*/ 71 h 130"/>
                  <a:gd name="T110" fmla="*/ 9 w 151"/>
                  <a:gd name="T111" fmla="*/ 70 h 130"/>
                  <a:gd name="T112" fmla="*/ 6 w 151"/>
                  <a:gd name="T113" fmla="*/ 68 h 130"/>
                  <a:gd name="T114" fmla="*/ 6 w 151"/>
                  <a:gd name="T115" fmla="*/ 59 h 130"/>
                  <a:gd name="T116" fmla="*/ 4 w 151"/>
                  <a:gd name="T117" fmla="*/ 44 h 130"/>
                  <a:gd name="T118" fmla="*/ 0 w 151"/>
                  <a:gd name="T119" fmla="*/ 31 h 130"/>
                  <a:gd name="T120" fmla="*/ 6 w 151"/>
                  <a:gd name="T121" fmla="*/ 18 h 130"/>
                  <a:gd name="T122" fmla="*/ 11 w 151"/>
                  <a:gd name="T123" fmla="*/ 7 h 130"/>
                  <a:gd name="T124" fmla="*/ 15 w 151"/>
                  <a:gd name="T12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1" h="130">
                    <a:moveTo>
                      <a:pt x="17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29" y="5"/>
                    </a:lnTo>
                    <a:lnTo>
                      <a:pt x="35" y="11"/>
                    </a:lnTo>
                    <a:lnTo>
                      <a:pt x="39" y="15"/>
                    </a:lnTo>
                    <a:lnTo>
                      <a:pt x="44" y="18"/>
                    </a:lnTo>
                    <a:lnTo>
                      <a:pt x="52" y="18"/>
                    </a:lnTo>
                    <a:lnTo>
                      <a:pt x="55" y="20"/>
                    </a:lnTo>
                    <a:lnTo>
                      <a:pt x="57" y="22"/>
                    </a:lnTo>
                    <a:lnTo>
                      <a:pt x="57" y="26"/>
                    </a:lnTo>
                    <a:lnTo>
                      <a:pt x="59" y="31"/>
                    </a:lnTo>
                    <a:lnTo>
                      <a:pt x="61" y="37"/>
                    </a:lnTo>
                    <a:lnTo>
                      <a:pt x="64" y="40"/>
                    </a:lnTo>
                    <a:lnTo>
                      <a:pt x="68" y="44"/>
                    </a:lnTo>
                    <a:lnTo>
                      <a:pt x="70" y="49"/>
                    </a:lnTo>
                    <a:lnTo>
                      <a:pt x="72" y="53"/>
                    </a:lnTo>
                    <a:lnTo>
                      <a:pt x="72" y="59"/>
                    </a:lnTo>
                    <a:lnTo>
                      <a:pt x="70" y="59"/>
                    </a:lnTo>
                    <a:lnTo>
                      <a:pt x="70" y="59"/>
                    </a:lnTo>
                    <a:lnTo>
                      <a:pt x="64" y="59"/>
                    </a:lnTo>
                    <a:lnTo>
                      <a:pt x="61" y="62"/>
                    </a:lnTo>
                    <a:lnTo>
                      <a:pt x="57" y="66"/>
                    </a:lnTo>
                    <a:lnTo>
                      <a:pt x="57" y="68"/>
                    </a:lnTo>
                    <a:lnTo>
                      <a:pt x="57" y="68"/>
                    </a:lnTo>
                    <a:lnTo>
                      <a:pt x="57" y="70"/>
                    </a:lnTo>
                    <a:lnTo>
                      <a:pt x="61" y="68"/>
                    </a:lnTo>
                    <a:lnTo>
                      <a:pt x="70" y="59"/>
                    </a:lnTo>
                    <a:lnTo>
                      <a:pt x="72" y="59"/>
                    </a:lnTo>
                    <a:lnTo>
                      <a:pt x="72" y="59"/>
                    </a:lnTo>
                    <a:lnTo>
                      <a:pt x="74" y="57"/>
                    </a:lnTo>
                    <a:lnTo>
                      <a:pt x="79" y="53"/>
                    </a:lnTo>
                    <a:lnTo>
                      <a:pt x="85" y="53"/>
                    </a:lnTo>
                    <a:lnTo>
                      <a:pt x="88" y="55"/>
                    </a:lnTo>
                    <a:lnTo>
                      <a:pt x="92" y="57"/>
                    </a:lnTo>
                    <a:lnTo>
                      <a:pt x="96" y="57"/>
                    </a:lnTo>
                    <a:lnTo>
                      <a:pt x="99" y="55"/>
                    </a:lnTo>
                    <a:lnTo>
                      <a:pt x="103" y="53"/>
                    </a:lnTo>
                    <a:lnTo>
                      <a:pt x="107" y="55"/>
                    </a:lnTo>
                    <a:lnTo>
                      <a:pt x="112" y="57"/>
                    </a:lnTo>
                    <a:lnTo>
                      <a:pt x="116" y="60"/>
                    </a:lnTo>
                    <a:lnTo>
                      <a:pt x="121" y="64"/>
                    </a:lnTo>
                    <a:lnTo>
                      <a:pt x="125" y="68"/>
                    </a:lnTo>
                    <a:lnTo>
                      <a:pt x="129" y="73"/>
                    </a:lnTo>
                    <a:lnTo>
                      <a:pt x="130" y="79"/>
                    </a:lnTo>
                    <a:lnTo>
                      <a:pt x="132" y="83"/>
                    </a:lnTo>
                    <a:lnTo>
                      <a:pt x="134" y="86"/>
                    </a:lnTo>
                    <a:lnTo>
                      <a:pt x="136" y="88"/>
                    </a:lnTo>
                    <a:lnTo>
                      <a:pt x="138" y="92"/>
                    </a:lnTo>
                    <a:lnTo>
                      <a:pt x="138" y="95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41" y="103"/>
                    </a:lnTo>
                    <a:lnTo>
                      <a:pt x="145" y="106"/>
                    </a:lnTo>
                    <a:lnTo>
                      <a:pt x="147" y="108"/>
                    </a:lnTo>
                    <a:lnTo>
                      <a:pt x="149" y="110"/>
                    </a:lnTo>
                    <a:lnTo>
                      <a:pt x="151" y="112"/>
                    </a:lnTo>
                    <a:lnTo>
                      <a:pt x="151" y="114"/>
                    </a:lnTo>
                    <a:lnTo>
                      <a:pt x="151" y="117"/>
                    </a:lnTo>
                    <a:lnTo>
                      <a:pt x="151" y="121"/>
                    </a:lnTo>
                    <a:lnTo>
                      <a:pt x="145" y="125"/>
                    </a:lnTo>
                    <a:lnTo>
                      <a:pt x="141" y="128"/>
                    </a:lnTo>
                    <a:lnTo>
                      <a:pt x="136" y="130"/>
                    </a:lnTo>
                    <a:lnTo>
                      <a:pt x="132" y="130"/>
                    </a:lnTo>
                    <a:lnTo>
                      <a:pt x="129" y="130"/>
                    </a:lnTo>
                    <a:lnTo>
                      <a:pt x="110" y="127"/>
                    </a:lnTo>
                    <a:lnTo>
                      <a:pt x="92" y="127"/>
                    </a:lnTo>
                    <a:lnTo>
                      <a:pt x="86" y="125"/>
                    </a:lnTo>
                    <a:lnTo>
                      <a:pt x="81" y="125"/>
                    </a:lnTo>
                    <a:lnTo>
                      <a:pt x="77" y="121"/>
                    </a:lnTo>
                    <a:lnTo>
                      <a:pt x="74" y="116"/>
                    </a:lnTo>
                    <a:lnTo>
                      <a:pt x="70" y="114"/>
                    </a:lnTo>
                    <a:lnTo>
                      <a:pt x="68" y="112"/>
                    </a:lnTo>
                    <a:lnTo>
                      <a:pt x="64" y="110"/>
                    </a:lnTo>
                    <a:lnTo>
                      <a:pt x="59" y="110"/>
                    </a:lnTo>
                    <a:lnTo>
                      <a:pt x="55" y="110"/>
                    </a:lnTo>
                    <a:lnTo>
                      <a:pt x="53" y="108"/>
                    </a:lnTo>
                    <a:lnTo>
                      <a:pt x="53" y="106"/>
                    </a:lnTo>
                    <a:lnTo>
                      <a:pt x="53" y="101"/>
                    </a:lnTo>
                    <a:lnTo>
                      <a:pt x="55" y="92"/>
                    </a:lnTo>
                    <a:lnTo>
                      <a:pt x="55" y="88"/>
                    </a:lnTo>
                    <a:lnTo>
                      <a:pt x="53" y="84"/>
                    </a:lnTo>
                    <a:lnTo>
                      <a:pt x="52" y="83"/>
                    </a:lnTo>
                    <a:lnTo>
                      <a:pt x="50" y="79"/>
                    </a:lnTo>
                    <a:lnTo>
                      <a:pt x="48" y="79"/>
                    </a:lnTo>
                    <a:lnTo>
                      <a:pt x="48" y="79"/>
                    </a:lnTo>
                    <a:lnTo>
                      <a:pt x="46" y="81"/>
                    </a:lnTo>
                    <a:lnTo>
                      <a:pt x="46" y="83"/>
                    </a:lnTo>
                    <a:lnTo>
                      <a:pt x="46" y="84"/>
                    </a:lnTo>
                    <a:lnTo>
                      <a:pt x="48" y="86"/>
                    </a:lnTo>
                    <a:lnTo>
                      <a:pt x="48" y="92"/>
                    </a:lnTo>
                    <a:lnTo>
                      <a:pt x="46" y="97"/>
                    </a:lnTo>
                    <a:lnTo>
                      <a:pt x="44" y="101"/>
                    </a:lnTo>
                    <a:lnTo>
                      <a:pt x="39" y="105"/>
                    </a:lnTo>
                    <a:lnTo>
                      <a:pt x="35" y="106"/>
                    </a:lnTo>
                    <a:lnTo>
                      <a:pt x="33" y="106"/>
                    </a:lnTo>
                    <a:lnTo>
                      <a:pt x="29" y="105"/>
                    </a:lnTo>
                    <a:lnTo>
                      <a:pt x="17" y="94"/>
                    </a:lnTo>
                    <a:lnTo>
                      <a:pt x="15" y="90"/>
                    </a:lnTo>
                    <a:lnTo>
                      <a:pt x="13" y="88"/>
                    </a:lnTo>
                    <a:lnTo>
                      <a:pt x="13" y="86"/>
                    </a:lnTo>
                    <a:lnTo>
                      <a:pt x="17" y="83"/>
                    </a:lnTo>
                    <a:lnTo>
                      <a:pt x="22" y="81"/>
                    </a:lnTo>
                    <a:lnTo>
                      <a:pt x="29" y="81"/>
                    </a:lnTo>
                    <a:lnTo>
                      <a:pt x="33" y="79"/>
                    </a:lnTo>
                    <a:lnTo>
                      <a:pt x="31" y="77"/>
                    </a:lnTo>
                    <a:lnTo>
                      <a:pt x="29" y="77"/>
                    </a:lnTo>
                    <a:lnTo>
                      <a:pt x="22" y="75"/>
                    </a:lnTo>
                    <a:lnTo>
                      <a:pt x="15" y="71"/>
                    </a:lnTo>
                    <a:lnTo>
                      <a:pt x="13" y="71"/>
                    </a:lnTo>
                    <a:lnTo>
                      <a:pt x="11" y="71"/>
                    </a:lnTo>
                    <a:lnTo>
                      <a:pt x="9" y="70"/>
                    </a:lnTo>
                    <a:lnTo>
                      <a:pt x="7" y="70"/>
                    </a:lnTo>
                    <a:lnTo>
                      <a:pt x="6" y="68"/>
                    </a:lnTo>
                    <a:lnTo>
                      <a:pt x="6" y="66"/>
                    </a:lnTo>
                    <a:lnTo>
                      <a:pt x="6" y="59"/>
                    </a:lnTo>
                    <a:lnTo>
                      <a:pt x="6" y="51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2" y="26"/>
                    </a:lnTo>
                    <a:lnTo>
                      <a:pt x="6" y="18"/>
                    </a:lnTo>
                    <a:lnTo>
                      <a:pt x="9" y="13"/>
                    </a:lnTo>
                    <a:lnTo>
                      <a:pt x="11" y="7"/>
                    </a:lnTo>
                    <a:lnTo>
                      <a:pt x="13" y="2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Freeform 48"/>
              <p:cNvSpPr>
                <a:spLocks/>
              </p:cNvSpPr>
              <p:nvPr/>
            </p:nvSpPr>
            <p:spPr bwMode="auto">
              <a:xfrm>
                <a:off x="6767" y="3521"/>
                <a:ext cx="101" cy="216"/>
              </a:xfrm>
              <a:custGeom>
                <a:avLst/>
                <a:gdLst>
                  <a:gd name="T0" fmla="*/ 26 w 101"/>
                  <a:gd name="T1" fmla="*/ 0 h 216"/>
                  <a:gd name="T2" fmla="*/ 28 w 101"/>
                  <a:gd name="T3" fmla="*/ 5 h 216"/>
                  <a:gd name="T4" fmla="*/ 35 w 101"/>
                  <a:gd name="T5" fmla="*/ 11 h 216"/>
                  <a:gd name="T6" fmla="*/ 42 w 101"/>
                  <a:gd name="T7" fmla="*/ 22 h 216"/>
                  <a:gd name="T8" fmla="*/ 48 w 101"/>
                  <a:gd name="T9" fmla="*/ 31 h 216"/>
                  <a:gd name="T10" fmla="*/ 48 w 101"/>
                  <a:gd name="T11" fmla="*/ 42 h 216"/>
                  <a:gd name="T12" fmla="*/ 44 w 101"/>
                  <a:gd name="T13" fmla="*/ 73 h 216"/>
                  <a:gd name="T14" fmla="*/ 46 w 101"/>
                  <a:gd name="T15" fmla="*/ 77 h 216"/>
                  <a:gd name="T16" fmla="*/ 50 w 101"/>
                  <a:gd name="T17" fmla="*/ 79 h 216"/>
                  <a:gd name="T18" fmla="*/ 53 w 101"/>
                  <a:gd name="T19" fmla="*/ 73 h 216"/>
                  <a:gd name="T20" fmla="*/ 53 w 101"/>
                  <a:gd name="T21" fmla="*/ 69 h 216"/>
                  <a:gd name="T22" fmla="*/ 57 w 101"/>
                  <a:gd name="T23" fmla="*/ 69 h 216"/>
                  <a:gd name="T24" fmla="*/ 61 w 101"/>
                  <a:gd name="T25" fmla="*/ 77 h 216"/>
                  <a:gd name="T26" fmla="*/ 63 w 101"/>
                  <a:gd name="T27" fmla="*/ 93 h 216"/>
                  <a:gd name="T28" fmla="*/ 66 w 101"/>
                  <a:gd name="T29" fmla="*/ 101 h 216"/>
                  <a:gd name="T30" fmla="*/ 74 w 101"/>
                  <a:gd name="T31" fmla="*/ 108 h 216"/>
                  <a:gd name="T32" fmla="*/ 79 w 101"/>
                  <a:gd name="T33" fmla="*/ 108 h 216"/>
                  <a:gd name="T34" fmla="*/ 86 w 101"/>
                  <a:gd name="T35" fmla="*/ 104 h 216"/>
                  <a:gd name="T36" fmla="*/ 94 w 101"/>
                  <a:gd name="T37" fmla="*/ 102 h 216"/>
                  <a:gd name="T38" fmla="*/ 99 w 101"/>
                  <a:gd name="T39" fmla="*/ 104 h 216"/>
                  <a:gd name="T40" fmla="*/ 101 w 101"/>
                  <a:gd name="T41" fmla="*/ 110 h 216"/>
                  <a:gd name="T42" fmla="*/ 97 w 101"/>
                  <a:gd name="T43" fmla="*/ 123 h 216"/>
                  <a:gd name="T44" fmla="*/ 92 w 101"/>
                  <a:gd name="T45" fmla="*/ 130 h 216"/>
                  <a:gd name="T46" fmla="*/ 85 w 101"/>
                  <a:gd name="T47" fmla="*/ 137 h 216"/>
                  <a:gd name="T48" fmla="*/ 79 w 101"/>
                  <a:gd name="T49" fmla="*/ 145 h 216"/>
                  <a:gd name="T50" fmla="*/ 75 w 101"/>
                  <a:gd name="T51" fmla="*/ 147 h 216"/>
                  <a:gd name="T52" fmla="*/ 72 w 101"/>
                  <a:gd name="T53" fmla="*/ 147 h 216"/>
                  <a:gd name="T54" fmla="*/ 64 w 101"/>
                  <a:gd name="T55" fmla="*/ 150 h 216"/>
                  <a:gd name="T56" fmla="*/ 61 w 101"/>
                  <a:gd name="T57" fmla="*/ 158 h 216"/>
                  <a:gd name="T58" fmla="*/ 57 w 101"/>
                  <a:gd name="T59" fmla="*/ 170 h 216"/>
                  <a:gd name="T60" fmla="*/ 48 w 101"/>
                  <a:gd name="T61" fmla="*/ 183 h 216"/>
                  <a:gd name="T62" fmla="*/ 26 w 101"/>
                  <a:gd name="T63" fmla="*/ 205 h 216"/>
                  <a:gd name="T64" fmla="*/ 17 w 101"/>
                  <a:gd name="T65" fmla="*/ 213 h 216"/>
                  <a:gd name="T66" fmla="*/ 9 w 101"/>
                  <a:gd name="T67" fmla="*/ 216 h 216"/>
                  <a:gd name="T68" fmla="*/ 0 w 101"/>
                  <a:gd name="T69" fmla="*/ 207 h 216"/>
                  <a:gd name="T70" fmla="*/ 0 w 101"/>
                  <a:gd name="T71" fmla="*/ 204 h 216"/>
                  <a:gd name="T72" fmla="*/ 13 w 101"/>
                  <a:gd name="T73" fmla="*/ 187 h 216"/>
                  <a:gd name="T74" fmla="*/ 17 w 101"/>
                  <a:gd name="T75" fmla="*/ 178 h 216"/>
                  <a:gd name="T76" fmla="*/ 15 w 101"/>
                  <a:gd name="T77" fmla="*/ 169 h 216"/>
                  <a:gd name="T78" fmla="*/ 2 w 101"/>
                  <a:gd name="T79" fmla="*/ 154 h 216"/>
                  <a:gd name="T80" fmla="*/ 0 w 101"/>
                  <a:gd name="T81" fmla="*/ 145 h 216"/>
                  <a:gd name="T82" fmla="*/ 4 w 101"/>
                  <a:gd name="T83" fmla="*/ 137 h 216"/>
                  <a:gd name="T84" fmla="*/ 19 w 101"/>
                  <a:gd name="T85" fmla="*/ 132 h 216"/>
                  <a:gd name="T86" fmla="*/ 22 w 101"/>
                  <a:gd name="T87" fmla="*/ 126 h 216"/>
                  <a:gd name="T88" fmla="*/ 33 w 101"/>
                  <a:gd name="T89" fmla="*/ 99 h 216"/>
                  <a:gd name="T90" fmla="*/ 35 w 101"/>
                  <a:gd name="T91" fmla="*/ 86 h 216"/>
                  <a:gd name="T92" fmla="*/ 31 w 101"/>
                  <a:gd name="T93" fmla="*/ 77 h 216"/>
                  <a:gd name="T94" fmla="*/ 31 w 101"/>
                  <a:gd name="T95" fmla="*/ 73 h 216"/>
                  <a:gd name="T96" fmla="*/ 31 w 101"/>
                  <a:gd name="T97" fmla="*/ 66 h 216"/>
                  <a:gd name="T98" fmla="*/ 30 w 101"/>
                  <a:gd name="T99" fmla="*/ 57 h 216"/>
                  <a:gd name="T100" fmla="*/ 26 w 101"/>
                  <a:gd name="T101" fmla="*/ 42 h 216"/>
                  <a:gd name="T102" fmla="*/ 22 w 101"/>
                  <a:gd name="T103" fmla="*/ 27 h 216"/>
                  <a:gd name="T104" fmla="*/ 22 w 101"/>
                  <a:gd name="T105" fmla="*/ 18 h 216"/>
                  <a:gd name="T106" fmla="*/ 22 w 101"/>
                  <a:gd name="T107" fmla="*/ 11 h 216"/>
                  <a:gd name="T108" fmla="*/ 20 w 101"/>
                  <a:gd name="T109" fmla="*/ 1 h 216"/>
                  <a:gd name="T110" fmla="*/ 22 w 101"/>
                  <a:gd name="T1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216">
                    <a:moveTo>
                      <a:pt x="24" y="0"/>
                    </a:moveTo>
                    <a:lnTo>
                      <a:pt x="26" y="0"/>
                    </a:lnTo>
                    <a:lnTo>
                      <a:pt x="26" y="1"/>
                    </a:lnTo>
                    <a:lnTo>
                      <a:pt x="28" y="5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9" y="16"/>
                    </a:lnTo>
                    <a:lnTo>
                      <a:pt x="42" y="22"/>
                    </a:lnTo>
                    <a:lnTo>
                      <a:pt x="44" y="25"/>
                    </a:lnTo>
                    <a:lnTo>
                      <a:pt x="48" y="31"/>
                    </a:lnTo>
                    <a:lnTo>
                      <a:pt x="50" y="36"/>
                    </a:lnTo>
                    <a:lnTo>
                      <a:pt x="48" y="42"/>
                    </a:lnTo>
                    <a:lnTo>
                      <a:pt x="46" y="58"/>
                    </a:lnTo>
                    <a:lnTo>
                      <a:pt x="44" y="73"/>
                    </a:lnTo>
                    <a:lnTo>
                      <a:pt x="44" y="75"/>
                    </a:lnTo>
                    <a:lnTo>
                      <a:pt x="46" y="77"/>
                    </a:lnTo>
                    <a:lnTo>
                      <a:pt x="48" y="79"/>
                    </a:lnTo>
                    <a:lnTo>
                      <a:pt x="50" y="79"/>
                    </a:lnTo>
                    <a:lnTo>
                      <a:pt x="52" y="75"/>
                    </a:lnTo>
                    <a:lnTo>
                      <a:pt x="53" y="73"/>
                    </a:lnTo>
                    <a:lnTo>
                      <a:pt x="53" y="71"/>
                    </a:lnTo>
                    <a:lnTo>
                      <a:pt x="53" y="69"/>
                    </a:lnTo>
                    <a:lnTo>
                      <a:pt x="55" y="69"/>
                    </a:lnTo>
                    <a:lnTo>
                      <a:pt x="57" y="69"/>
                    </a:lnTo>
                    <a:lnTo>
                      <a:pt x="59" y="71"/>
                    </a:lnTo>
                    <a:lnTo>
                      <a:pt x="61" y="77"/>
                    </a:lnTo>
                    <a:lnTo>
                      <a:pt x="63" y="86"/>
                    </a:lnTo>
                    <a:lnTo>
                      <a:pt x="63" y="93"/>
                    </a:lnTo>
                    <a:lnTo>
                      <a:pt x="64" y="97"/>
                    </a:lnTo>
                    <a:lnTo>
                      <a:pt x="66" y="101"/>
                    </a:lnTo>
                    <a:lnTo>
                      <a:pt x="70" y="104"/>
                    </a:lnTo>
                    <a:lnTo>
                      <a:pt x="74" y="108"/>
                    </a:lnTo>
                    <a:lnTo>
                      <a:pt x="75" y="108"/>
                    </a:lnTo>
                    <a:lnTo>
                      <a:pt x="79" y="108"/>
                    </a:lnTo>
                    <a:lnTo>
                      <a:pt x="83" y="108"/>
                    </a:lnTo>
                    <a:lnTo>
                      <a:pt x="86" y="104"/>
                    </a:lnTo>
                    <a:lnTo>
                      <a:pt x="90" y="102"/>
                    </a:lnTo>
                    <a:lnTo>
                      <a:pt x="94" y="102"/>
                    </a:lnTo>
                    <a:lnTo>
                      <a:pt x="97" y="102"/>
                    </a:lnTo>
                    <a:lnTo>
                      <a:pt x="99" y="104"/>
                    </a:lnTo>
                    <a:lnTo>
                      <a:pt x="101" y="108"/>
                    </a:lnTo>
                    <a:lnTo>
                      <a:pt x="101" y="110"/>
                    </a:lnTo>
                    <a:lnTo>
                      <a:pt x="99" y="117"/>
                    </a:lnTo>
                    <a:lnTo>
                      <a:pt x="97" y="123"/>
                    </a:lnTo>
                    <a:lnTo>
                      <a:pt x="94" y="126"/>
                    </a:lnTo>
                    <a:lnTo>
                      <a:pt x="92" y="130"/>
                    </a:lnTo>
                    <a:lnTo>
                      <a:pt x="88" y="134"/>
                    </a:lnTo>
                    <a:lnTo>
                      <a:pt x="85" y="137"/>
                    </a:lnTo>
                    <a:lnTo>
                      <a:pt x="81" y="141"/>
                    </a:lnTo>
                    <a:lnTo>
                      <a:pt x="79" y="145"/>
                    </a:lnTo>
                    <a:lnTo>
                      <a:pt x="77" y="147"/>
                    </a:lnTo>
                    <a:lnTo>
                      <a:pt x="75" y="147"/>
                    </a:lnTo>
                    <a:lnTo>
                      <a:pt x="74" y="147"/>
                    </a:lnTo>
                    <a:lnTo>
                      <a:pt x="72" y="147"/>
                    </a:lnTo>
                    <a:lnTo>
                      <a:pt x="66" y="148"/>
                    </a:lnTo>
                    <a:lnTo>
                      <a:pt x="64" y="150"/>
                    </a:lnTo>
                    <a:lnTo>
                      <a:pt x="61" y="154"/>
                    </a:lnTo>
                    <a:lnTo>
                      <a:pt x="61" y="158"/>
                    </a:lnTo>
                    <a:lnTo>
                      <a:pt x="59" y="165"/>
                    </a:lnTo>
                    <a:lnTo>
                      <a:pt x="57" y="170"/>
                    </a:lnTo>
                    <a:lnTo>
                      <a:pt x="53" y="178"/>
                    </a:lnTo>
                    <a:lnTo>
                      <a:pt x="48" y="183"/>
                    </a:lnTo>
                    <a:lnTo>
                      <a:pt x="37" y="194"/>
                    </a:lnTo>
                    <a:lnTo>
                      <a:pt x="26" y="205"/>
                    </a:lnTo>
                    <a:lnTo>
                      <a:pt x="22" y="209"/>
                    </a:lnTo>
                    <a:lnTo>
                      <a:pt x="17" y="213"/>
                    </a:lnTo>
                    <a:lnTo>
                      <a:pt x="13" y="216"/>
                    </a:lnTo>
                    <a:lnTo>
                      <a:pt x="9" y="216"/>
                    </a:lnTo>
                    <a:lnTo>
                      <a:pt x="8" y="215"/>
                    </a:lnTo>
                    <a:lnTo>
                      <a:pt x="0" y="207"/>
                    </a:lnTo>
                    <a:lnTo>
                      <a:pt x="0" y="205"/>
                    </a:lnTo>
                    <a:lnTo>
                      <a:pt x="0" y="204"/>
                    </a:lnTo>
                    <a:lnTo>
                      <a:pt x="6" y="196"/>
                    </a:lnTo>
                    <a:lnTo>
                      <a:pt x="13" y="187"/>
                    </a:lnTo>
                    <a:lnTo>
                      <a:pt x="15" y="183"/>
                    </a:lnTo>
                    <a:lnTo>
                      <a:pt x="17" y="178"/>
                    </a:lnTo>
                    <a:lnTo>
                      <a:pt x="17" y="172"/>
                    </a:lnTo>
                    <a:lnTo>
                      <a:pt x="15" y="169"/>
                    </a:lnTo>
                    <a:lnTo>
                      <a:pt x="13" y="165"/>
                    </a:lnTo>
                    <a:lnTo>
                      <a:pt x="2" y="154"/>
                    </a:lnTo>
                    <a:lnTo>
                      <a:pt x="0" y="150"/>
                    </a:lnTo>
                    <a:lnTo>
                      <a:pt x="0" y="145"/>
                    </a:lnTo>
                    <a:lnTo>
                      <a:pt x="2" y="141"/>
                    </a:lnTo>
                    <a:lnTo>
                      <a:pt x="4" y="137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0" y="130"/>
                    </a:lnTo>
                    <a:lnTo>
                      <a:pt x="22" y="126"/>
                    </a:lnTo>
                    <a:lnTo>
                      <a:pt x="31" y="106"/>
                    </a:lnTo>
                    <a:lnTo>
                      <a:pt x="33" y="99"/>
                    </a:lnTo>
                    <a:lnTo>
                      <a:pt x="33" y="91"/>
                    </a:lnTo>
                    <a:lnTo>
                      <a:pt x="35" y="86"/>
                    </a:lnTo>
                    <a:lnTo>
                      <a:pt x="33" y="82"/>
                    </a:lnTo>
                    <a:lnTo>
                      <a:pt x="31" y="77"/>
                    </a:lnTo>
                    <a:lnTo>
                      <a:pt x="31" y="75"/>
                    </a:lnTo>
                    <a:lnTo>
                      <a:pt x="31" y="73"/>
                    </a:lnTo>
                    <a:lnTo>
                      <a:pt x="31" y="71"/>
                    </a:lnTo>
                    <a:lnTo>
                      <a:pt x="31" y="66"/>
                    </a:lnTo>
                    <a:lnTo>
                      <a:pt x="31" y="60"/>
                    </a:lnTo>
                    <a:lnTo>
                      <a:pt x="30" y="57"/>
                    </a:lnTo>
                    <a:lnTo>
                      <a:pt x="30" y="51"/>
                    </a:lnTo>
                    <a:lnTo>
                      <a:pt x="26" y="42"/>
                    </a:lnTo>
                    <a:lnTo>
                      <a:pt x="24" y="33"/>
                    </a:lnTo>
                    <a:lnTo>
                      <a:pt x="22" y="27"/>
                    </a:lnTo>
                    <a:lnTo>
                      <a:pt x="22" y="23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2" y="11"/>
                    </a:lnTo>
                    <a:lnTo>
                      <a:pt x="22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Freeform 49"/>
              <p:cNvSpPr>
                <a:spLocks noEditPoints="1"/>
              </p:cNvSpPr>
              <p:nvPr/>
            </p:nvSpPr>
            <p:spPr bwMode="auto">
              <a:xfrm>
                <a:off x="5428" y="516"/>
                <a:ext cx="129" cy="91"/>
              </a:xfrm>
              <a:custGeom>
                <a:avLst/>
                <a:gdLst>
                  <a:gd name="T0" fmla="*/ 90 w 129"/>
                  <a:gd name="T1" fmla="*/ 41 h 91"/>
                  <a:gd name="T2" fmla="*/ 92 w 129"/>
                  <a:gd name="T3" fmla="*/ 41 h 91"/>
                  <a:gd name="T4" fmla="*/ 48 w 129"/>
                  <a:gd name="T5" fmla="*/ 26 h 91"/>
                  <a:gd name="T6" fmla="*/ 52 w 129"/>
                  <a:gd name="T7" fmla="*/ 28 h 91"/>
                  <a:gd name="T8" fmla="*/ 50 w 129"/>
                  <a:gd name="T9" fmla="*/ 26 h 91"/>
                  <a:gd name="T10" fmla="*/ 52 w 129"/>
                  <a:gd name="T11" fmla="*/ 0 h 91"/>
                  <a:gd name="T12" fmla="*/ 68 w 129"/>
                  <a:gd name="T13" fmla="*/ 4 h 91"/>
                  <a:gd name="T14" fmla="*/ 74 w 129"/>
                  <a:gd name="T15" fmla="*/ 8 h 91"/>
                  <a:gd name="T16" fmla="*/ 76 w 129"/>
                  <a:gd name="T17" fmla="*/ 19 h 91"/>
                  <a:gd name="T18" fmla="*/ 83 w 129"/>
                  <a:gd name="T19" fmla="*/ 34 h 91"/>
                  <a:gd name="T20" fmla="*/ 87 w 129"/>
                  <a:gd name="T21" fmla="*/ 35 h 91"/>
                  <a:gd name="T22" fmla="*/ 89 w 129"/>
                  <a:gd name="T23" fmla="*/ 37 h 91"/>
                  <a:gd name="T24" fmla="*/ 87 w 129"/>
                  <a:gd name="T25" fmla="*/ 35 h 91"/>
                  <a:gd name="T26" fmla="*/ 87 w 129"/>
                  <a:gd name="T27" fmla="*/ 30 h 91"/>
                  <a:gd name="T28" fmla="*/ 83 w 129"/>
                  <a:gd name="T29" fmla="*/ 15 h 91"/>
                  <a:gd name="T30" fmla="*/ 79 w 129"/>
                  <a:gd name="T31" fmla="*/ 6 h 91"/>
                  <a:gd name="T32" fmla="*/ 83 w 129"/>
                  <a:gd name="T33" fmla="*/ 2 h 91"/>
                  <a:gd name="T34" fmla="*/ 87 w 129"/>
                  <a:gd name="T35" fmla="*/ 2 h 91"/>
                  <a:gd name="T36" fmla="*/ 116 w 129"/>
                  <a:gd name="T37" fmla="*/ 8 h 91"/>
                  <a:gd name="T38" fmla="*/ 122 w 129"/>
                  <a:gd name="T39" fmla="*/ 10 h 91"/>
                  <a:gd name="T40" fmla="*/ 123 w 129"/>
                  <a:gd name="T41" fmla="*/ 13 h 91"/>
                  <a:gd name="T42" fmla="*/ 125 w 129"/>
                  <a:gd name="T43" fmla="*/ 23 h 91"/>
                  <a:gd name="T44" fmla="*/ 129 w 129"/>
                  <a:gd name="T45" fmla="*/ 32 h 91"/>
                  <a:gd name="T46" fmla="*/ 127 w 129"/>
                  <a:gd name="T47" fmla="*/ 41 h 91"/>
                  <a:gd name="T48" fmla="*/ 123 w 129"/>
                  <a:gd name="T49" fmla="*/ 45 h 91"/>
                  <a:gd name="T50" fmla="*/ 120 w 129"/>
                  <a:gd name="T51" fmla="*/ 46 h 91"/>
                  <a:gd name="T52" fmla="*/ 118 w 129"/>
                  <a:gd name="T53" fmla="*/ 50 h 91"/>
                  <a:gd name="T54" fmla="*/ 116 w 129"/>
                  <a:gd name="T55" fmla="*/ 56 h 91"/>
                  <a:gd name="T56" fmla="*/ 112 w 129"/>
                  <a:gd name="T57" fmla="*/ 59 h 91"/>
                  <a:gd name="T58" fmla="*/ 105 w 129"/>
                  <a:gd name="T59" fmla="*/ 61 h 91"/>
                  <a:gd name="T60" fmla="*/ 96 w 129"/>
                  <a:gd name="T61" fmla="*/ 61 h 91"/>
                  <a:gd name="T62" fmla="*/ 89 w 129"/>
                  <a:gd name="T63" fmla="*/ 68 h 91"/>
                  <a:gd name="T64" fmla="*/ 85 w 129"/>
                  <a:gd name="T65" fmla="*/ 74 h 91"/>
                  <a:gd name="T66" fmla="*/ 79 w 129"/>
                  <a:gd name="T67" fmla="*/ 79 h 91"/>
                  <a:gd name="T68" fmla="*/ 76 w 129"/>
                  <a:gd name="T69" fmla="*/ 85 h 91"/>
                  <a:gd name="T70" fmla="*/ 70 w 129"/>
                  <a:gd name="T71" fmla="*/ 91 h 91"/>
                  <a:gd name="T72" fmla="*/ 59 w 129"/>
                  <a:gd name="T73" fmla="*/ 91 h 91"/>
                  <a:gd name="T74" fmla="*/ 52 w 129"/>
                  <a:gd name="T75" fmla="*/ 89 h 91"/>
                  <a:gd name="T76" fmla="*/ 41 w 129"/>
                  <a:gd name="T77" fmla="*/ 81 h 91"/>
                  <a:gd name="T78" fmla="*/ 28 w 129"/>
                  <a:gd name="T79" fmla="*/ 76 h 91"/>
                  <a:gd name="T80" fmla="*/ 21 w 129"/>
                  <a:gd name="T81" fmla="*/ 70 h 91"/>
                  <a:gd name="T82" fmla="*/ 19 w 129"/>
                  <a:gd name="T83" fmla="*/ 67 h 91"/>
                  <a:gd name="T84" fmla="*/ 15 w 129"/>
                  <a:gd name="T85" fmla="*/ 59 h 91"/>
                  <a:gd name="T86" fmla="*/ 10 w 129"/>
                  <a:gd name="T87" fmla="*/ 52 h 91"/>
                  <a:gd name="T88" fmla="*/ 4 w 129"/>
                  <a:gd name="T89" fmla="*/ 41 h 91"/>
                  <a:gd name="T90" fmla="*/ 0 w 129"/>
                  <a:gd name="T91" fmla="*/ 32 h 91"/>
                  <a:gd name="T92" fmla="*/ 6 w 129"/>
                  <a:gd name="T93" fmla="*/ 12 h 91"/>
                  <a:gd name="T94" fmla="*/ 10 w 129"/>
                  <a:gd name="T95" fmla="*/ 6 h 91"/>
                  <a:gd name="T96" fmla="*/ 17 w 129"/>
                  <a:gd name="T97" fmla="*/ 8 h 91"/>
                  <a:gd name="T98" fmla="*/ 26 w 129"/>
                  <a:gd name="T99" fmla="*/ 12 h 91"/>
                  <a:gd name="T100" fmla="*/ 34 w 129"/>
                  <a:gd name="T101" fmla="*/ 17 h 91"/>
                  <a:gd name="T102" fmla="*/ 41 w 129"/>
                  <a:gd name="T103" fmla="*/ 21 h 91"/>
                  <a:gd name="T104" fmla="*/ 46 w 129"/>
                  <a:gd name="T105" fmla="*/ 24 h 91"/>
                  <a:gd name="T106" fmla="*/ 46 w 129"/>
                  <a:gd name="T107" fmla="*/ 23 h 91"/>
                  <a:gd name="T108" fmla="*/ 46 w 129"/>
                  <a:gd name="T109" fmla="*/ 17 h 91"/>
                  <a:gd name="T110" fmla="*/ 46 w 129"/>
                  <a:gd name="T111" fmla="*/ 6 h 91"/>
                  <a:gd name="T112" fmla="*/ 50 w 129"/>
                  <a:gd name="T1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91">
                    <a:moveTo>
                      <a:pt x="90" y="39"/>
                    </a:moveTo>
                    <a:lnTo>
                      <a:pt x="90" y="41"/>
                    </a:lnTo>
                    <a:lnTo>
                      <a:pt x="92" y="41"/>
                    </a:lnTo>
                    <a:lnTo>
                      <a:pt x="92" y="41"/>
                    </a:lnTo>
                    <a:lnTo>
                      <a:pt x="90" y="39"/>
                    </a:lnTo>
                    <a:close/>
                    <a:moveTo>
                      <a:pt x="48" y="26"/>
                    </a:moveTo>
                    <a:lnTo>
                      <a:pt x="52" y="28"/>
                    </a:lnTo>
                    <a:lnTo>
                      <a:pt x="52" y="28"/>
                    </a:lnTo>
                    <a:lnTo>
                      <a:pt x="52" y="26"/>
                    </a:lnTo>
                    <a:lnTo>
                      <a:pt x="50" y="26"/>
                    </a:lnTo>
                    <a:lnTo>
                      <a:pt x="48" y="26"/>
                    </a:lnTo>
                    <a:close/>
                    <a:moveTo>
                      <a:pt x="52" y="0"/>
                    </a:moveTo>
                    <a:lnTo>
                      <a:pt x="67" y="2"/>
                    </a:lnTo>
                    <a:lnTo>
                      <a:pt x="68" y="4"/>
                    </a:lnTo>
                    <a:lnTo>
                      <a:pt x="72" y="6"/>
                    </a:lnTo>
                    <a:lnTo>
                      <a:pt x="74" y="8"/>
                    </a:lnTo>
                    <a:lnTo>
                      <a:pt x="74" y="12"/>
                    </a:lnTo>
                    <a:lnTo>
                      <a:pt x="76" y="19"/>
                    </a:lnTo>
                    <a:lnTo>
                      <a:pt x="79" y="26"/>
                    </a:lnTo>
                    <a:lnTo>
                      <a:pt x="83" y="34"/>
                    </a:lnTo>
                    <a:lnTo>
                      <a:pt x="85" y="35"/>
                    </a:lnTo>
                    <a:lnTo>
                      <a:pt x="87" y="35"/>
                    </a:lnTo>
                    <a:lnTo>
                      <a:pt x="87" y="37"/>
                    </a:lnTo>
                    <a:lnTo>
                      <a:pt x="89" y="37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87" y="34"/>
                    </a:lnTo>
                    <a:lnTo>
                      <a:pt x="87" y="30"/>
                    </a:lnTo>
                    <a:lnTo>
                      <a:pt x="85" y="23"/>
                    </a:lnTo>
                    <a:lnTo>
                      <a:pt x="83" y="15"/>
                    </a:lnTo>
                    <a:lnTo>
                      <a:pt x="79" y="10"/>
                    </a:lnTo>
                    <a:lnTo>
                      <a:pt x="79" y="6"/>
                    </a:lnTo>
                    <a:lnTo>
                      <a:pt x="79" y="4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116" y="8"/>
                    </a:lnTo>
                    <a:lnTo>
                      <a:pt x="120" y="8"/>
                    </a:lnTo>
                    <a:lnTo>
                      <a:pt x="122" y="10"/>
                    </a:lnTo>
                    <a:lnTo>
                      <a:pt x="123" y="12"/>
                    </a:lnTo>
                    <a:lnTo>
                      <a:pt x="123" y="13"/>
                    </a:lnTo>
                    <a:lnTo>
                      <a:pt x="123" y="17"/>
                    </a:lnTo>
                    <a:lnTo>
                      <a:pt x="125" y="23"/>
                    </a:lnTo>
                    <a:lnTo>
                      <a:pt x="127" y="28"/>
                    </a:lnTo>
                    <a:lnTo>
                      <a:pt x="129" y="32"/>
                    </a:lnTo>
                    <a:lnTo>
                      <a:pt x="127" y="37"/>
                    </a:lnTo>
                    <a:lnTo>
                      <a:pt x="127" y="41"/>
                    </a:lnTo>
                    <a:lnTo>
                      <a:pt x="125" y="43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0" y="46"/>
                    </a:lnTo>
                    <a:lnTo>
                      <a:pt x="118" y="48"/>
                    </a:lnTo>
                    <a:lnTo>
                      <a:pt x="118" y="50"/>
                    </a:lnTo>
                    <a:lnTo>
                      <a:pt x="118" y="54"/>
                    </a:lnTo>
                    <a:lnTo>
                      <a:pt x="116" y="56"/>
                    </a:lnTo>
                    <a:lnTo>
                      <a:pt x="114" y="57"/>
                    </a:lnTo>
                    <a:lnTo>
                      <a:pt x="112" y="59"/>
                    </a:lnTo>
                    <a:lnTo>
                      <a:pt x="109" y="61"/>
                    </a:lnTo>
                    <a:lnTo>
                      <a:pt x="105" y="61"/>
                    </a:lnTo>
                    <a:lnTo>
                      <a:pt x="100" y="61"/>
                    </a:lnTo>
                    <a:lnTo>
                      <a:pt x="96" y="61"/>
                    </a:lnTo>
                    <a:lnTo>
                      <a:pt x="92" y="65"/>
                    </a:lnTo>
                    <a:lnTo>
                      <a:pt x="89" y="68"/>
                    </a:lnTo>
                    <a:lnTo>
                      <a:pt x="87" y="72"/>
                    </a:lnTo>
                    <a:lnTo>
                      <a:pt x="85" y="74"/>
                    </a:lnTo>
                    <a:lnTo>
                      <a:pt x="81" y="78"/>
                    </a:lnTo>
                    <a:lnTo>
                      <a:pt x="79" y="79"/>
                    </a:lnTo>
                    <a:lnTo>
                      <a:pt x="78" y="83"/>
                    </a:lnTo>
                    <a:lnTo>
                      <a:pt x="76" y="85"/>
                    </a:lnTo>
                    <a:lnTo>
                      <a:pt x="74" y="89"/>
                    </a:lnTo>
                    <a:lnTo>
                      <a:pt x="70" y="91"/>
                    </a:lnTo>
                    <a:lnTo>
                      <a:pt x="65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89"/>
                    </a:lnTo>
                    <a:lnTo>
                      <a:pt x="48" y="85"/>
                    </a:lnTo>
                    <a:lnTo>
                      <a:pt x="41" y="81"/>
                    </a:lnTo>
                    <a:lnTo>
                      <a:pt x="34" y="78"/>
                    </a:lnTo>
                    <a:lnTo>
                      <a:pt x="28" y="76"/>
                    </a:lnTo>
                    <a:lnTo>
                      <a:pt x="22" y="72"/>
                    </a:lnTo>
                    <a:lnTo>
                      <a:pt x="21" y="70"/>
                    </a:lnTo>
                    <a:lnTo>
                      <a:pt x="19" y="68"/>
                    </a:lnTo>
                    <a:lnTo>
                      <a:pt x="19" y="67"/>
                    </a:lnTo>
                    <a:lnTo>
                      <a:pt x="17" y="63"/>
                    </a:lnTo>
                    <a:lnTo>
                      <a:pt x="15" y="59"/>
                    </a:lnTo>
                    <a:lnTo>
                      <a:pt x="13" y="56"/>
                    </a:lnTo>
                    <a:lnTo>
                      <a:pt x="10" y="52"/>
                    </a:lnTo>
                    <a:lnTo>
                      <a:pt x="8" y="46"/>
                    </a:lnTo>
                    <a:lnTo>
                      <a:pt x="4" y="41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3" y="6"/>
                    </a:lnTo>
                    <a:lnTo>
                      <a:pt x="17" y="8"/>
                    </a:lnTo>
                    <a:lnTo>
                      <a:pt x="22" y="10"/>
                    </a:lnTo>
                    <a:lnTo>
                      <a:pt x="26" y="12"/>
                    </a:lnTo>
                    <a:lnTo>
                      <a:pt x="30" y="15"/>
                    </a:lnTo>
                    <a:lnTo>
                      <a:pt x="34" y="17"/>
                    </a:lnTo>
                    <a:lnTo>
                      <a:pt x="37" y="21"/>
                    </a:lnTo>
                    <a:lnTo>
                      <a:pt x="41" y="21"/>
                    </a:lnTo>
                    <a:lnTo>
                      <a:pt x="46" y="23"/>
                    </a:lnTo>
                    <a:lnTo>
                      <a:pt x="46" y="24"/>
                    </a:lnTo>
                    <a:lnTo>
                      <a:pt x="48" y="26"/>
                    </a:lnTo>
                    <a:lnTo>
                      <a:pt x="46" y="23"/>
                    </a:lnTo>
                    <a:lnTo>
                      <a:pt x="46" y="23"/>
                    </a:lnTo>
                    <a:lnTo>
                      <a:pt x="46" y="17"/>
                    </a:lnTo>
                    <a:lnTo>
                      <a:pt x="46" y="10"/>
                    </a:lnTo>
                    <a:lnTo>
                      <a:pt x="46" y="6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Freeform 50"/>
              <p:cNvSpPr>
                <a:spLocks/>
              </p:cNvSpPr>
              <p:nvPr/>
            </p:nvSpPr>
            <p:spPr bwMode="auto">
              <a:xfrm>
                <a:off x="2235" y="803"/>
                <a:ext cx="103" cy="125"/>
              </a:xfrm>
              <a:custGeom>
                <a:avLst/>
                <a:gdLst>
                  <a:gd name="T0" fmla="*/ 66 w 103"/>
                  <a:gd name="T1" fmla="*/ 0 h 125"/>
                  <a:gd name="T2" fmla="*/ 72 w 103"/>
                  <a:gd name="T3" fmla="*/ 4 h 125"/>
                  <a:gd name="T4" fmla="*/ 73 w 103"/>
                  <a:gd name="T5" fmla="*/ 6 h 125"/>
                  <a:gd name="T6" fmla="*/ 73 w 103"/>
                  <a:gd name="T7" fmla="*/ 6 h 125"/>
                  <a:gd name="T8" fmla="*/ 81 w 103"/>
                  <a:gd name="T9" fmla="*/ 9 h 125"/>
                  <a:gd name="T10" fmla="*/ 97 w 103"/>
                  <a:gd name="T11" fmla="*/ 9 h 125"/>
                  <a:gd name="T12" fmla="*/ 101 w 103"/>
                  <a:gd name="T13" fmla="*/ 13 h 125"/>
                  <a:gd name="T14" fmla="*/ 103 w 103"/>
                  <a:gd name="T15" fmla="*/ 18 h 125"/>
                  <a:gd name="T16" fmla="*/ 101 w 103"/>
                  <a:gd name="T17" fmla="*/ 24 h 125"/>
                  <a:gd name="T18" fmla="*/ 96 w 103"/>
                  <a:gd name="T19" fmla="*/ 26 h 125"/>
                  <a:gd name="T20" fmla="*/ 94 w 103"/>
                  <a:gd name="T21" fmla="*/ 31 h 125"/>
                  <a:gd name="T22" fmla="*/ 90 w 103"/>
                  <a:gd name="T23" fmla="*/ 37 h 125"/>
                  <a:gd name="T24" fmla="*/ 75 w 103"/>
                  <a:gd name="T25" fmla="*/ 42 h 125"/>
                  <a:gd name="T26" fmla="*/ 73 w 103"/>
                  <a:gd name="T27" fmla="*/ 44 h 125"/>
                  <a:gd name="T28" fmla="*/ 79 w 103"/>
                  <a:gd name="T29" fmla="*/ 48 h 125"/>
                  <a:gd name="T30" fmla="*/ 84 w 103"/>
                  <a:gd name="T31" fmla="*/ 55 h 125"/>
                  <a:gd name="T32" fmla="*/ 86 w 103"/>
                  <a:gd name="T33" fmla="*/ 66 h 125"/>
                  <a:gd name="T34" fmla="*/ 86 w 103"/>
                  <a:gd name="T35" fmla="*/ 77 h 125"/>
                  <a:gd name="T36" fmla="*/ 79 w 103"/>
                  <a:gd name="T37" fmla="*/ 86 h 125"/>
                  <a:gd name="T38" fmla="*/ 73 w 103"/>
                  <a:gd name="T39" fmla="*/ 99 h 125"/>
                  <a:gd name="T40" fmla="*/ 68 w 103"/>
                  <a:gd name="T41" fmla="*/ 105 h 125"/>
                  <a:gd name="T42" fmla="*/ 51 w 103"/>
                  <a:gd name="T43" fmla="*/ 112 h 125"/>
                  <a:gd name="T44" fmla="*/ 44 w 103"/>
                  <a:gd name="T45" fmla="*/ 116 h 125"/>
                  <a:gd name="T46" fmla="*/ 33 w 103"/>
                  <a:gd name="T47" fmla="*/ 125 h 125"/>
                  <a:gd name="T48" fmla="*/ 28 w 103"/>
                  <a:gd name="T49" fmla="*/ 125 h 125"/>
                  <a:gd name="T50" fmla="*/ 22 w 103"/>
                  <a:gd name="T51" fmla="*/ 120 h 125"/>
                  <a:gd name="T52" fmla="*/ 20 w 103"/>
                  <a:gd name="T53" fmla="*/ 109 h 125"/>
                  <a:gd name="T54" fmla="*/ 17 w 103"/>
                  <a:gd name="T55" fmla="*/ 90 h 125"/>
                  <a:gd name="T56" fmla="*/ 11 w 103"/>
                  <a:gd name="T57" fmla="*/ 77 h 125"/>
                  <a:gd name="T58" fmla="*/ 4 w 103"/>
                  <a:gd name="T59" fmla="*/ 70 h 125"/>
                  <a:gd name="T60" fmla="*/ 0 w 103"/>
                  <a:gd name="T61" fmla="*/ 64 h 125"/>
                  <a:gd name="T62" fmla="*/ 2 w 103"/>
                  <a:gd name="T63" fmla="*/ 41 h 125"/>
                  <a:gd name="T64" fmla="*/ 9 w 103"/>
                  <a:gd name="T65" fmla="*/ 33 h 125"/>
                  <a:gd name="T66" fmla="*/ 18 w 103"/>
                  <a:gd name="T67" fmla="*/ 33 h 125"/>
                  <a:gd name="T68" fmla="*/ 22 w 103"/>
                  <a:gd name="T69" fmla="*/ 37 h 125"/>
                  <a:gd name="T70" fmla="*/ 28 w 103"/>
                  <a:gd name="T71" fmla="*/ 46 h 125"/>
                  <a:gd name="T72" fmla="*/ 31 w 103"/>
                  <a:gd name="T73" fmla="*/ 52 h 125"/>
                  <a:gd name="T74" fmla="*/ 35 w 103"/>
                  <a:gd name="T75" fmla="*/ 50 h 125"/>
                  <a:gd name="T76" fmla="*/ 40 w 103"/>
                  <a:gd name="T77" fmla="*/ 41 h 125"/>
                  <a:gd name="T78" fmla="*/ 37 w 103"/>
                  <a:gd name="T79" fmla="*/ 30 h 125"/>
                  <a:gd name="T80" fmla="*/ 35 w 103"/>
                  <a:gd name="T81" fmla="*/ 22 h 125"/>
                  <a:gd name="T82" fmla="*/ 35 w 103"/>
                  <a:gd name="T83" fmla="*/ 18 h 125"/>
                  <a:gd name="T84" fmla="*/ 40 w 103"/>
                  <a:gd name="T85" fmla="*/ 13 h 125"/>
                  <a:gd name="T86" fmla="*/ 46 w 103"/>
                  <a:gd name="T87" fmla="*/ 6 h 125"/>
                  <a:gd name="T88" fmla="*/ 51 w 103"/>
                  <a:gd name="T89" fmla="*/ 2 h 125"/>
                  <a:gd name="T90" fmla="*/ 62 w 103"/>
                  <a:gd name="T9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25">
                    <a:moveTo>
                      <a:pt x="62" y="0"/>
                    </a:moveTo>
                    <a:lnTo>
                      <a:pt x="66" y="0"/>
                    </a:lnTo>
                    <a:lnTo>
                      <a:pt x="68" y="2"/>
                    </a:lnTo>
                    <a:lnTo>
                      <a:pt x="72" y="4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7" y="7"/>
                    </a:lnTo>
                    <a:lnTo>
                      <a:pt x="81" y="9"/>
                    </a:lnTo>
                    <a:lnTo>
                      <a:pt x="88" y="9"/>
                    </a:lnTo>
                    <a:lnTo>
                      <a:pt x="97" y="9"/>
                    </a:lnTo>
                    <a:lnTo>
                      <a:pt x="99" y="11"/>
                    </a:lnTo>
                    <a:lnTo>
                      <a:pt x="101" y="13"/>
                    </a:lnTo>
                    <a:lnTo>
                      <a:pt x="103" y="17"/>
                    </a:lnTo>
                    <a:lnTo>
                      <a:pt x="103" y="18"/>
                    </a:lnTo>
                    <a:lnTo>
                      <a:pt x="103" y="22"/>
                    </a:lnTo>
                    <a:lnTo>
                      <a:pt x="101" y="24"/>
                    </a:lnTo>
                    <a:lnTo>
                      <a:pt x="97" y="26"/>
                    </a:lnTo>
                    <a:lnTo>
                      <a:pt x="96" y="26"/>
                    </a:lnTo>
                    <a:lnTo>
                      <a:pt x="94" y="28"/>
                    </a:lnTo>
                    <a:lnTo>
                      <a:pt x="94" y="31"/>
                    </a:lnTo>
                    <a:lnTo>
                      <a:pt x="92" y="35"/>
                    </a:lnTo>
                    <a:lnTo>
                      <a:pt x="90" y="37"/>
                    </a:lnTo>
                    <a:lnTo>
                      <a:pt x="88" y="39"/>
                    </a:lnTo>
                    <a:lnTo>
                      <a:pt x="75" y="42"/>
                    </a:lnTo>
                    <a:lnTo>
                      <a:pt x="73" y="44"/>
                    </a:lnTo>
                    <a:lnTo>
                      <a:pt x="73" y="44"/>
                    </a:lnTo>
                    <a:lnTo>
                      <a:pt x="75" y="46"/>
                    </a:lnTo>
                    <a:lnTo>
                      <a:pt x="79" y="48"/>
                    </a:lnTo>
                    <a:lnTo>
                      <a:pt x="83" y="52"/>
                    </a:lnTo>
                    <a:lnTo>
                      <a:pt x="84" y="55"/>
                    </a:lnTo>
                    <a:lnTo>
                      <a:pt x="86" y="61"/>
                    </a:lnTo>
                    <a:lnTo>
                      <a:pt x="86" y="66"/>
                    </a:lnTo>
                    <a:lnTo>
                      <a:pt x="88" y="72"/>
                    </a:lnTo>
                    <a:lnTo>
                      <a:pt x="86" y="77"/>
                    </a:lnTo>
                    <a:lnTo>
                      <a:pt x="84" y="81"/>
                    </a:lnTo>
                    <a:lnTo>
                      <a:pt x="79" y="86"/>
                    </a:lnTo>
                    <a:lnTo>
                      <a:pt x="75" y="94"/>
                    </a:lnTo>
                    <a:lnTo>
                      <a:pt x="73" y="99"/>
                    </a:lnTo>
                    <a:lnTo>
                      <a:pt x="72" y="103"/>
                    </a:lnTo>
                    <a:lnTo>
                      <a:pt x="68" y="105"/>
                    </a:lnTo>
                    <a:lnTo>
                      <a:pt x="57" y="110"/>
                    </a:lnTo>
                    <a:lnTo>
                      <a:pt x="51" y="112"/>
                    </a:lnTo>
                    <a:lnTo>
                      <a:pt x="48" y="114"/>
                    </a:lnTo>
                    <a:lnTo>
                      <a:pt x="44" y="116"/>
                    </a:lnTo>
                    <a:lnTo>
                      <a:pt x="39" y="120"/>
                    </a:lnTo>
                    <a:lnTo>
                      <a:pt x="33" y="125"/>
                    </a:lnTo>
                    <a:lnTo>
                      <a:pt x="31" y="125"/>
                    </a:lnTo>
                    <a:lnTo>
                      <a:pt x="28" y="125"/>
                    </a:lnTo>
                    <a:lnTo>
                      <a:pt x="26" y="123"/>
                    </a:lnTo>
                    <a:lnTo>
                      <a:pt x="22" y="120"/>
                    </a:lnTo>
                    <a:lnTo>
                      <a:pt x="20" y="114"/>
                    </a:lnTo>
                    <a:lnTo>
                      <a:pt x="20" y="109"/>
                    </a:lnTo>
                    <a:lnTo>
                      <a:pt x="18" y="99"/>
                    </a:lnTo>
                    <a:lnTo>
                      <a:pt x="17" y="90"/>
                    </a:lnTo>
                    <a:lnTo>
                      <a:pt x="13" y="81"/>
                    </a:lnTo>
                    <a:lnTo>
                      <a:pt x="11" y="77"/>
                    </a:lnTo>
                    <a:lnTo>
                      <a:pt x="7" y="72"/>
                    </a:lnTo>
                    <a:lnTo>
                      <a:pt x="4" y="70"/>
                    </a:lnTo>
                    <a:lnTo>
                      <a:pt x="0" y="68"/>
                    </a:lnTo>
                    <a:lnTo>
                      <a:pt x="0" y="64"/>
                    </a:lnTo>
                    <a:lnTo>
                      <a:pt x="0" y="46"/>
                    </a:lnTo>
                    <a:lnTo>
                      <a:pt x="2" y="41"/>
                    </a:lnTo>
                    <a:lnTo>
                      <a:pt x="6" y="37"/>
                    </a:lnTo>
                    <a:lnTo>
                      <a:pt x="9" y="33"/>
                    </a:lnTo>
                    <a:lnTo>
                      <a:pt x="17" y="33"/>
                    </a:lnTo>
                    <a:lnTo>
                      <a:pt x="18" y="33"/>
                    </a:lnTo>
                    <a:lnTo>
                      <a:pt x="22" y="35"/>
                    </a:lnTo>
                    <a:lnTo>
                      <a:pt x="22" y="37"/>
                    </a:lnTo>
                    <a:lnTo>
                      <a:pt x="24" y="42"/>
                    </a:lnTo>
                    <a:lnTo>
                      <a:pt x="28" y="46"/>
                    </a:lnTo>
                    <a:lnTo>
                      <a:pt x="29" y="52"/>
                    </a:lnTo>
                    <a:lnTo>
                      <a:pt x="31" y="52"/>
                    </a:lnTo>
                    <a:lnTo>
                      <a:pt x="33" y="52"/>
                    </a:lnTo>
                    <a:lnTo>
                      <a:pt x="35" y="50"/>
                    </a:lnTo>
                    <a:lnTo>
                      <a:pt x="39" y="44"/>
                    </a:lnTo>
                    <a:lnTo>
                      <a:pt x="40" y="41"/>
                    </a:lnTo>
                    <a:lnTo>
                      <a:pt x="40" y="35"/>
                    </a:lnTo>
                    <a:lnTo>
                      <a:pt x="37" y="30"/>
                    </a:lnTo>
                    <a:lnTo>
                      <a:pt x="37" y="26"/>
                    </a:lnTo>
                    <a:lnTo>
                      <a:pt x="35" y="22"/>
                    </a:lnTo>
                    <a:lnTo>
                      <a:pt x="35" y="20"/>
                    </a:lnTo>
                    <a:lnTo>
                      <a:pt x="35" y="18"/>
                    </a:lnTo>
                    <a:lnTo>
                      <a:pt x="37" y="17"/>
                    </a:lnTo>
                    <a:lnTo>
                      <a:pt x="40" y="13"/>
                    </a:lnTo>
                    <a:lnTo>
                      <a:pt x="44" y="9"/>
                    </a:lnTo>
                    <a:lnTo>
                      <a:pt x="46" y="6"/>
                    </a:lnTo>
                    <a:lnTo>
                      <a:pt x="50" y="4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Freeform 51"/>
              <p:cNvSpPr>
                <a:spLocks noEditPoints="1"/>
              </p:cNvSpPr>
              <p:nvPr/>
            </p:nvSpPr>
            <p:spPr bwMode="auto">
              <a:xfrm>
                <a:off x="5875" y="2710"/>
                <a:ext cx="121" cy="140"/>
              </a:xfrm>
              <a:custGeom>
                <a:avLst/>
                <a:gdLst>
                  <a:gd name="T0" fmla="*/ 68 w 121"/>
                  <a:gd name="T1" fmla="*/ 120 h 140"/>
                  <a:gd name="T2" fmla="*/ 68 w 121"/>
                  <a:gd name="T3" fmla="*/ 120 h 140"/>
                  <a:gd name="T4" fmla="*/ 75 w 121"/>
                  <a:gd name="T5" fmla="*/ 122 h 140"/>
                  <a:gd name="T6" fmla="*/ 73 w 121"/>
                  <a:gd name="T7" fmla="*/ 118 h 140"/>
                  <a:gd name="T8" fmla="*/ 119 w 121"/>
                  <a:gd name="T9" fmla="*/ 2 h 140"/>
                  <a:gd name="T10" fmla="*/ 112 w 121"/>
                  <a:gd name="T11" fmla="*/ 21 h 140"/>
                  <a:gd name="T12" fmla="*/ 36 w 121"/>
                  <a:gd name="T13" fmla="*/ 26 h 140"/>
                  <a:gd name="T14" fmla="*/ 25 w 121"/>
                  <a:gd name="T15" fmla="*/ 35 h 140"/>
                  <a:gd name="T16" fmla="*/ 33 w 121"/>
                  <a:gd name="T17" fmla="*/ 52 h 140"/>
                  <a:gd name="T18" fmla="*/ 42 w 121"/>
                  <a:gd name="T19" fmla="*/ 55 h 140"/>
                  <a:gd name="T20" fmla="*/ 60 w 121"/>
                  <a:gd name="T21" fmla="*/ 46 h 140"/>
                  <a:gd name="T22" fmla="*/ 77 w 121"/>
                  <a:gd name="T23" fmla="*/ 43 h 140"/>
                  <a:gd name="T24" fmla="*/ 88 w 121"/>
                  <a:gd name="T25" fmla="*/ 44 h 140"/>
                  <a:gd name="T26" fmla="*/ 86 w 121"/>
                  <a:gd name="T27" fmla="*/ 61 h 140"/>
                  <a:gd name="T28" fmla="*/ 79 w 121"/>
                  <a:gd name="T29" fmla="*/ 61 h 140"/>
                  <a:gd name="T30" fmla="*/ 58 w 121"/>
                  <a:gd name="T31" fmla="*/ 70 h 140"/>
                  <a:gd name="T32" fmla="*/ 57 w 121"/>
                  <a:gd name="T33" fmla="*/ 76 h 140"/>
                  <a:gd name="T34" fmla="*/ 68 w 121"/>
                  <a:gd name="T35" fmla="*/ 96 h 140"/>
                  <a:gd name="T36" fmla="*/ 71 w 121"/>
                  <a:gd name="T37" fmla="*/ 105 h 140"/>
                  <a:gd name="T38" fmla="*/ 79 w 121"/>
                  <a:gd name="T39" fmla="*/ 109 h 140"/>
                  <a:gd name="T40" fmla="*/ 82 w 121"/>
                  <a:gd name="T41" fmla="*/ 123 h 140"/>
                  <a:gd name="T42" fmla="*/ 77 w 121"/>
                  <a:gd name="T43" fmla="*/ 136 h 140"/>
                  <a:gd name="T44" fmla="*/ 69 w 121"/>
                  <a:gd name="T45" fmla="*/ 134 h 140"/>
                  <a:gd name="T46" fmla="*/ 64 w 121"/>
                  <a:gd name="T47" fmla="*/ 127 h 140"/>
                  <a:gd name="T48" fmla="*/ 64 w 121"/>
                  <a:gd name="T49" fmla="*/ 123 h 140"/>
                  <a:gd name="T50" fmla="*/ 58 w 121"/>
                  <a:gd name="T51" fmla="*/ 125 h 140"/>
                  <a:gd name="T52" fmla="*/ 49 w 121"/>
                  <a:gd name="T53" fmla="*/ 122 h 140"/>
                  <a:gd name="T54" fmla="*/ 47 w 121"/>
                  <a:gd name="T55" fmla="*/ 112 h 140"/>
                  <a:gd name="T56" fmla="*/ 40 w 121"/>
                  <a:gd name="T57" fmla="*/ 101 h 140"/>
                  <a:gd name="T58" fmla="*/ 38 w 121"/>
                  <a:gd name="T59" fmla="*/ 88 h 140"/>
                  <a:gd name="T60" fmla="*/ 35 w 121"/>
                  <a:gd name="T61" fmla="*/ 88 h 140"/>
                  <a:gd name="T62" fmla="*/ 29 w 121"/>
                  <a:gd name="T63" fmla="*/ 129 h 140"/>
                  <a:gd name="T64" fmla="*/ 29 w 121"/>
                  <a:gd name="T65" fmla="*/ 136 h 140"/>
                  <a:gd name="T66" fmla="*/ 20 w 121"/>
                  <a:gd name="T67" fmla="*/ 140 h 140"/>
                  <a:gd name="T68" fmla="*/ 11 w 121"/>
                  <a:gd name="T69" fmla="*/ 134 h 140"/>
                  <a:gd name="T70" fmla="*/ 11 w 121"/>
                  <a:gd name="T71" fmla="*/ 120 h 140"/>
                  <a:gd name="T72" fmla="*/ 11 w 121"/>
                  <a:gd name="T73" fmla="*/ 107 h 140"/>
                  <a:gd name="T74" fmla="*/ 3 w 121"/>
                  <a:gd name="T75" fmla="*/ 100 h 140"/>
                  <a:gd name="T76" fmla="*/ 0 w 121"/>
                  <a:gd name="T77" fmla="*/ 87 h 140"/>
                  <a:gd name="T78" fmla="*/ 7 w 121"/>
                  <a:gd name="T79" fmla="*/ 70 h 140"/>
                  <a:gd name="T80" fmla="*/ 11 w 121"/>
                  <a:gd name="T81" fmla="*/ 50 h 140"/>
                  <a:gd name="T82" fmla="*/ 16 w 121"/>
                  <a:gd name="T83" fmla="*/ 37 h 140"/>
                  <a:gd name="T84" fmla="*/ 18 w 121"/>
                  <a:gd name="T85" fmla="*/ 24 h 140"/>
                  <a:gd name="T86" fmla="*/ 27 w 121"/>
                  <a:gd name="T87" fmla="*/ 17 h 140"/>
                  <a:gd name="T88" fmla="*/ 36 w 121"/>
                  <a:gd name="T89" fmla="*/ 11 h 140"/>
                  <a:gd name="T90" fmla="*/ 49 w 121"/>
                  <a:gd name="T91" fmla="*/ 8 h 140"/>
                  <a:gd name="T92" fmla="*/ 75 w 121"/>
                  <a:gd name="T93" fmla="*/ 13 h 140"/>
                  <a:gd name="T94" fmla="*/ 97 w 121"/>
                  <a:gd name="T95" fmla="*/ 13 h 140"/>
                  <a:gd name="T96" fmla="*/ 110 w 121"/>
                  <a:gd name="T97" fmla="*/ 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140">
                    <a:moveTo>
                      <a:pt x="73" y="118"/>
                    </a:moveTo>
                    <a:lnTo>
                      <a:pt x="69" y="118"/>
                    </a:lnTo>
                    <a:lnTo>
                      <a:pt x="68" y="120"/>
                    </a:lnTo>
                    <a:lnTo>
                      <a:pt x="68" y="120"/>
                    </a:lnTo>
                    <a:lnTo>
                      <a:pt x="68" y="122"/>
                    </a:lnTo>
                    <a:lnTo>
                      <a:pt x="68" y="120"/>
                    </a:lnTo>
                    <a:lnTo>
                      <a:pt x="68" y="120"/>
                    </a:lnTo>
                    <a:lnTo>
                      <a:pt x="73" y="122"/>
                    </a:lnTo>
                    <a:lnTo>
                      <a:pt x="75" y="122"/>
                    </a:lnTo>
                    <a:lnTo>
                      <a:pt x="75" y="120"/>
                    </a:lnTo>
                    <a:lnTo>
                      <a:pt x="75" y="118"/>
                    </a:lnTo>
                    <a:lnTo>
                      <a:pt x="73" y="118"/>
                    </a:lnTo>
                    <a:close/>
                    <a:moveTo>
                      <a:pt x="115" y="0"/>
                    </a:moveTo>
                    <a:lnTo>
                      <a:pt x="117" y="2"/>
                    </a:lnTo>
                    <a:lnTo>
                      <a:pt x="119" y="2"/>
                    </a:lnTo>
                    <a:lnTo>
                      <a:pt x="121" y="6"/>
                    </a:lnTo>
                    <a:lnTo>
                      <a:pt x="121" y="9"/>
                    </a:lnTo>
                    <a:lnTo>
                      <a:pt x="112" y="21"/>
                    </a:lnTo>
                    <a:lnTo>
                      <a:pt x="99" y="26"/>
                    </a:lnTo>
                    <a:lnTo>
                      <a:pt x="86" y="26"/>
                    </a:lnTo>
                    <a:lnTo>
                      <a:pt x="36" y="26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5" y="35"/>
                    </a:lnTo>
                    <a:lnTo>
                      <a:pt x="25" y="41"/>
                    </a:lnTo>
                    <a:lnTo>
                      <a:pt x="27" y="46"/>
                    </a:lnTo>
                    <a:lnTo>
                      <a:pt x="33" y="52"/>
                    </a:lnTo>
                    <a:lnTo>
                      <a:pt x="38" y="55"/>
                    </a:lnTo>
                    <a:lnTo>
                      <a:pt x="40" y="55"/>
                    </a:lnTo>
                    <a:lnTo>
                      <a:pt x="42" y="55"/>
                    </a:lnTo>
                    <a:lnTo>
                      <a:pt x="47" y="50"/>
                    </a:lnTo>
                    <a:lnTo>
                      <a:pt x="53" y="48"/>
                    </a:lnTo>
                    <a:lnTo>
                      <a:pt x="60" y="46"/>
                    </a:lnTo>
                    <a:lnTo>
                      <a:pt x="66" y="46"/>
                    </a:lnTo>
                    <a:lnTo>
                      <a:pt x="71" y="44"/>
                    </a:lnTo>
                    <a:lnTo>
                      <a:pt x="77" y="43"/>
                    </a:lnTo>
                    <a:lnTo>
                      <a:pt x="82" y="43"/>
                    </a:lnTo>
                    <a:lnTo>
                      <a:pt x="86" y="43"/>
                    </a:lnTo>
                    <a:lnTo>
                      <a:pt x="88" y="44"/>
                    </a:lnTo>
                    <a:lnTo>
                      <a:pt x="88" y="46"/>
                    </a:lnTo>
                    <a:lnTo>
                      <a:pt x="88" y="59"/>
                    </a:lnTo>
                    <a:lnTo>
                      <a:pt x="86" y="61"/>
                    </a:lnTo>
                    <a:lnTo>
                      <a:pt x="84" y="61"/>
                    </a:lnTo>
                    <a:lnTo>
                      <a:pt x="80" y="63"/>
                    </a:lnTo>
                    <a:lnTo>
                      <a:pt x="79" y="61"/>
                    </a:lnTo>
                    <a:lnTo>
                      <a:pt x="73" y="61"/>
                    </a:lnTo>
                    <a:lnTo>
                      <a:pt x="69" y="61"/>
                    </a:lnTo>
                    <a:lnTo>
                      <a:pt x="58" y="70"/>
                    </a:lnTo>
                    <a:lnTo>
                      <a:pt x="57" y="70"/>
                    </a:lnTo>
                    <a:lnTo>
                      <a:pt x="57" y="74"/>
                    </a:lnTo>
                    <a:lnTo>
                      <a:pt x="57" y="76"/>
                    </a:lnTo>
                    <a:lnTo>
                      <a:pt x="64" y="87"/>
                    </a:lnTo>
                    <a:lnTo>
                      <a:pt x="68" y="90"/>
                    </a:lnTo>
                    <a:lnTo>
                      <a:pt x="68" y="96"/>
                    </a:lnTo>
                    <a:lnTo>
                      <a:pt x="68" y="100"/>
                    </a:lnTo>
                    <a:lnTo>
                      <a:pt x="68" y="101"/>
                    </a:lnTo>
                    <a:lnTo>
                      <a:pt x="71" y="105"/>
                    </a:lnTo>
                    <a:lnTo>
                      <a:pt x="73" y="107"/>
                    </a:lnTo>
                    <a:lnTo>
                      <a:pt x="77" y="107"/>
                    </a:lnTo>
                    <a:lnTo>
                      <a:pt x="79" y="109"/>
                    </a:lnTo>
                    <a:lnTo>
                      <a:pt x="80" y="112"/>
                    </a:lnTo>
                    <a:lnTo>
                      <a:pt x="80" y="114"/>
                    </a:lnTo>
                    <a:lnTo>
                      <a:pt x="82" y="123"/>
                    </a:lnTo>
                    <a:lnTo>
                      <a:pt x="80" y="133"/>
                    </a:lnTo>
                    <a:lnTo>
                      <a:pt x="79" y="134"/>
                    </a:lnTo>
                    <a:lnTo>
                      <a:pt x="77" y="136"/>
                    </a:lnTo>
                    <a:lnTo>
                      <a:pt x="73" y="136"/>
                    </a:lnTo>
                    <a:lnTo>
                      <a:pt x="71" y="136"/>
                    </a:lnTo>
                    <a:lnTo>
                      <a:pt x="69" y="134"/>
                    </a:lnTo>
                    <a:lnTo>
                      <a:pt x="66" y="133"/>
                    </a:lnTo>
                    <a:lnTo>
                      <a:pt x="64" y="131"/>
                    </a:lnTo>
                    <a:lnTo>
                      <a:pt x="64" y="127"/>
                    </a:lnTo>
                    <a:lnTo>
                      <a:pt x="62" y="125"/>
                    </a:lnTo>
                    <a:lnTo>
                      <a:pt x="64" y="125"/>
                    </a:lnTo>
                    <a:lnTo>
                      <a:pt x="64" y="123"/>
                    </a:lnTo>
                    <a:lnTo>
                      <a:pt x="62" y="123"/>
                    </a:lnTo>
                    <a:lnTo>
                      <a:pt x="62" y="125"/>
                    </a:lnTo>
                    <a:lnTo>
                      <a:pt x="58" y="125"/>
                    </a:lnTo>
                    <a:lnTo>
                      <a:pt x="55" y="125"/>
                    </a:lnTo>
                    <a:lnTo>
                      <a:pt x="51" y="123"/>
                    </a:lnTo>
                    <a:lnTo>
                      <a:pt x="49" y="122"/>
                    </a:lnTo>
                    <a:lnTo>
                      <a:pt x="49" y="118"/>
                    </a:lnTo>
                    <a:lnTo>
                      <a:pt x="47" y="116"/>
                    </a:lnTo>
                    <a:lnTo>
                      <a:pt x="47" y="112"/>
                    </a:lnTo>
                    <a:lnTo>
                      <a:pt x="46" y="111"/>
                    </a:lnTo>
                    <a:lnTo>
                      <a:pt x="42" y="105"/>
                    </a:lnTo>
                    <a:lnTo>
                      <a:pt x="40" y="101"/>
                    </a:lnTo>
                    <a:lnTo>
                      <a:pt x="40" y="96"/>
                    </a:lnTo>
                    <a:lnTo>
                      <a:pt x="40" y="90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6" y="87"/>
                    </a:lnTo>
                    <a:lnTo>
                      <a:pt x="35" y="88"/>
                    </a:lnTo>
                    <a:lnTo>
                      <a:pt x="33" y="90"/>
                    </a:lnTo>
                    <a:lnTo>
                      <a:pt x="31" y="111"/>
                    </a:lnTo>
                    <a:lnTo>
                      <a:pt x="29" y="129"/>
                    </a:lnTo>
                    <a:lnTo>
                      <a:pt x="29" y="133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8"/>
                    </a:lnTo>
                    <a:lnTo>
                      <a:pt x="24" y="138"/>
                    </a:lnTo>
                    <a:lnTo>
                      <a:pt x="20" y="140"/>
                    </a:lnTo>
                    <a:lnTo>
                      <a:pt x="16" y="138"/>
                    </a:lnTo>
                    <a:lnTo>
                      <a:pt x="13" y="136"/>
                    </a:lnTo>
                    <a:lnTo>
                      <a:pt x="11" y="134"/>
                    </a:lnTo>
                    <a:lnTo>
                      <a:pt x="9" y="131"/>
                    </a:lnTo>
                    <a:lnTo>
                      <a:pt x="9" y="125"/>
                    </a:lnTo>
                    <a:lnTo>
                      <a:pt x="11" y="120"/>
                    </a:lnTo>
                    <a:lnTo>
                      <a:pt x="13" y="116"/>
                    </a:lnTo>
                    <a:lnTo>
                      <a:pt x="13" y="111"/>
                    </a:lnTo>
                    <a:lnTo>
                      <a:pt x="11" y="107"/>
                    </a:lnTo>
                    <a:lnTo>
                      <a:pt x="9" y="103"/>
                    </a:lnTo>
                    <a:lnTo>
                      <a:pt x="5" y="101"/>
                    </a:lnTo>
                    <a:lnTo>
                      <a:pt x="3" y="100"/>
                    </a:lnTo>
                    <a:lnTo>
                      <a:pt x="0" y="96"/>
                    </a:lnTo>
                    <a:lnTo>
                      <a:pt x="0" y="92"/>
                    </a:lnTo>
                    <a:lnTo>
                      <a:pt x="0" y="87"/>
                    </a:lnTo>
                    <a:lnTo>
                      <a:pt x="2" y="81"/>
                    </a:lnTo>
                    <a:lnTo>
                      <a:pt x="3" y="77"/>
                    </a:lnTo>
                    <a:lnTo>
                      <a:pt x="7" y="70"/>
                    </a:lnTo>
                    <a:lnTo>
                      <a:pt x="7" y="61"/>
                    </a:lnTo>
                    <a:lnTo>
                      <a:pt x="9" y="55"/>
                    </a:lnTo>
                    <a:lnTo>
                      <a:pt x="11" y="50"/>
                    </a:lnTo>
                    <a:lnTo>
                      <a:pt x="14" y="44"/>
                    </a:lnTo>
                    <a:lnTo>
                      <a:pt x="16" y="41"/>
                    </a:lnTo>
                    <a:lnTo>
                      <a:pt x="16" y="37"/>
                    </a:lnTo>
                    <a:lnTo>
                      <a:pt x="16" y="33"/>
                    </a:lnTo>
                    <a:lnTo>
                      <a:pt x="18" y="28"/>
                    </a:lnTo>
                    <a:lnTo>
                      <a:pt x="18" y="24"/>
                    </a:lnTo>
                    <a:lnTo>
                      <a:pt x="22" y="21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6" y="11"/>
                    </a:lnTo>
                    <a:lnTo>
                      <a:pt x="40" y="8"/>
                    </a:lnTo>
                    <a:lnTo>
                      <a:pt x="44" y="8"/>
                    </a:lnTo>
                    <a:lnTo>
                      <a:pt x="49" y="8"/>
                    </a:lnTo>
                    <a:lnTo>
                      <a:pt x="57" y="9"/>
                    </a:lnTo>
                    <a:lnTo>
                      <a:pt x="62" y="11"/>
                    </a:lnTo>
                    <a:lnTo>
                      <a:pt x="75" y="13"/>
                    </a:lnTo>
                    <a:lnTo>
                      <a:pt x="88" y="13"/>
                    </a:lnTo>
                    <a:lnTo>
                      <a:pt x="93" y="15"/>
                    </a:lnTo>
                    <a:lnTo>
                      <a:pt x="97" y="13"/>
                    </a:lnTo>
                    <a:lnTo>
                      <a:pt x="101" y="11"/>
                    </a:lnTo>
                    <a:lnTo>
                      <a:pt x="104" y="9"/>
                    </a:lnTo>
                    <a:lnTo>
                      <a:pt x="110" y="6"/>
                    </a:lnTo>
                    <a:lnTo>
                      <a:pt x="114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52"/>
              <p:cNvSpPr>
                <a:spLocks noChangeArrowheads="1"/>
              </p:cNvSpPr>
              <p:nvPr/>
            </p:nvSpPr>
            <p:spPr bwMode="auto">
              <a:xfrm>
                <a:off x="2762" y="174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Freeform 53"/>
              <p:cNvSpPr>
                <a:spLocks/>
              </p:cNvSpPr>
              <p:nvPr/>
            </p:nvSpPr>
            <p:spPr bwMode="auto">
              <a:xfrm>
                <a:off x="2652" y="1654"/>
                <a:ext cx="114" cy="123"/>
              </a:xfrm>
              <a:custGeom>
                <a:avLst/>
                <a:gdLst>
                  <a:gd name="T0" fmla="*/ 77 w 114"/>
                  <a:gd name="T1" fmla="*/ 2 h 123"/>
                  <a:gd name="T2" fmla="*/ 79 w 114"/>
                  <a:gd name="T3" fmla="*/ 3 h 123"/>
                  <a:gd name="T4" fmla="*/ 75 w 114"/>
                  <a:gd name="T5" fmla="*/ 11 h 123"/>
                  <a:gd name="T6" fmla="*/ 68 w 114"/>
                  <a:gd name="T7" fmla="*/ 20 h 123"/>
                  <a:gd name="T8" fmla="*/ 60 w 114"/>
                  <a:gd name="T9" fmla="*/ 31 h 123"/>
                  <a:gd name="T10" fmla="*/ 57 w 114"/>
                  <a:gd name="T11" fmla="*/ 37 h 123"/>
                  <a:gd name="T12" fmla="*/ 57 w 114"/>
                  <a:gd name="T13" fmla="*/ 37 h 123"/>
                  <a:gd name="T14" fmla="*/ 62 w 114"/>
                  <a:gd name="T15" fmla="*/ 37 h 123"/>
                  <a:gd name="T16" fmla="*/ 68 w 114"/>
                  <a:gd name="T17" fmla="*/ 40 h 123"/>
                  <a:gd name="T18" fmla="*/ 68 w 114"/>
                  <a:gd name="T19" fmla="*/ 48 h 123"/>
                  <a:gd name="T20" fmla="*/ 70 w 114"/>
                  <a:gd name="T21" fmla="*/ 53 h 123"/>
                  <a:gd name="T22" fmla="*/ 77 w 114"/>
                  <a:gd name="T23" fmla="*/ 55 h 123"/>
                  <a:gd name="T24" fmla="*/ 86 w 114"/>
                  <a:gd name="T25" fmla="*/ 53 h 123"/>
                  <a:gd name="T26" fmla="*/ 95 w 114"/>
                  <a:gd name="T27" fmla="*/ 49 h 123"/>
                  <a:gd name="T28" fmla="*/ 99 w 114"/>
                  <a:gd name="T29" fmla="*/ 51 h 123"/>
                  <a:gd name="T30" fmla="*/ 103 w 114"/>
                  <a:gd name="T31" fmla="*/ 55 h 123"/>
                  <a:gd name="T32" fmla="*/ 105 w 114"/>
                  <a:gd name="T33" fmla="*/ 62 h 123"/>
                  <a:gd name="T34" fmla="*/ 101 w 114"/>
                  <a:gd name="T35" fmla="*/ 68 h 123"/>
                  <a:gd name="T36" fmla="*/ 99 w 114"/>
                  <a:gd name="T37" fmla="*/ 71 h 123"/>
                  <a:gd name="T38" fmla="*/ 101 w 114"/>
                  <a:gd name="T39" fmla="*/ 75 h 123"/>
                  <a:gd name="T40" fmla="*/ 105 w 114"/>
                  <a:gd name="T41" fmla="*/ 73 h 123"/>
                  <a:gd name="T42" fmla="*/ 108 w 114"/>
                  <a:gd name="T43" fmla="*/ 75 h 123"/>
                  <a:gd name="T44" fmla="*/ 108 w 114"/>
                  <a:gd name="T45" fmla="*/ 77 h 123"/>
                  <a:gd name="T46" fmla="*/ 103 w 114"/>
                  <a:gd name="T47" fmla="*/ 84 h 123"/>
                  <a:gd name="T48" fmla="*/ 99 w 114"/>
                  <a:gd name="T49" fmla="*/ 90 h 123"/>
                  <a:gd name="T50" fmla="*/ 101 w 114"/>
                  <a:gd name="T51" fmla="*/ 94 h 123"/>
                  <a:gd name="T52" fmla="*/ 108 w 114"/>
                  <a:gd name="T53" fmla="*/ 94 h 123"/>
                  <a:gd name="T54" fmla="*/ 110 w 114"/>
                  <a:gd name="T55" fmla="*/ 95 h 123"/>
                  <a:gd name="T56" fmla="*/ 108 w 114"/>
                  <a:gd name="T57" fmla="*/ 97 h 123"/>
                  <a:gd name="T58" fmla="*/ 110 w 114"/>
                  <a:gd name="T59" fmla="*/ 95 h 123"/>
                  <a:gd name="T60" fmla="*/ 114 w 114"/>
                  <a:gd name="T61" fmla="*/ 99 h 123"/>
                  <a:gd name="T62" fmla="*/ 114 w 114"/>
                  <a:gd name="T63" fmla="*/ 105 h 123"/>
                  <a:gd name="T64" fmla="*/ 106 w 114"/>
                  <a:gd name="T65" fmla="*/ 121 h 123"/>
                  <a:gd name="T66" fmla="*/ 101 w 114"/>
                  <a:gd name="T67" fmla="*/ 123 h 123"/>
                  <a:gd name="T68" fmla="*/ 90 w 114"/>
                  <a:gd name="T69" fmla="*/ 119 h 123"/>
                  <a:gd name="T70" fmla="*/ 86 w 114"/>
                  <a:gd name="T71" fmla="*/ 116 h 123"/>
                  <a:gd name="T72" fmla="*/ 88 w 114"/>
                  <a:gd name="T73" fmla="*/ 103 h 123"/>
                  <a:gd name="T74" fmla="*/ 86 w 114"/>
                  <a:gd name="T75" fmla="*/ 101 h 123"/>
                  <a:gd name="T76" fmla="*/ 77 w 114"/>
                  <a:gd name="T77" fmla="*/ 106 h 123"/>
                  <a:gd name="T78" fmla="*/ 70 w 114"/>
                  <a:gd name="T79" fmla="*/ 112 h 123"/>
                  <a:gd name="T80" fmla="*/ 62 w 114"/>
                  <a:gd name="T81" fmla="*/ 117 h 123"/>
                  <a:gd name="T82" fmla="*/ 59 w 114"/>
                  <a:gd name="T83" fmla="*/ 116 h 123"/>
                  <a:gd name="T84" fmla="*/ 59 w 114"/>
                  <a:gd name="T85" fmla="*/ 112 h 123"/>
                  <a:gd name="T86" fmla="*/ 64 w 114"/>
                  <a:gd name="T87" fmla="*/ 105 h 123"/>
                  <a:gd name="T88" fmla="*/ 64 w 114"/>
                  <a:gd name="T89" fmla="*/ 103 h 123"/>
                  <a:gd name="T90" fmla="*/ 57 w 114"/>
                  <a:gd name="T91" fmla="*/ 99 h 123"/>
                  <a:gd name="T92" fmla="*/ 48 w 114"/>
                  <a:gd name="T93" fmla="*/ 97 h 123"/>
                  <a:gd name="T94" fmla="*/ 31 w 114"/>
                  <a:gd name="T95" fmla="*/ 97 h 123"/>
                  <a:gd name="T96" fmla="*/ 16 w 114"/>
                  <a:gd name="T97" fmla="*/ 97 h 123"/>
                  <a:gd name="T98" fmla="*/ 5 w 114"/>
                  <a:gd name="T99" fmla="*/ 97 h 123"/>
                  <a:gd name="T100" fmla="*/ 0 w 114"/>
                  <a:gd name="T101" fmla="*/ 94 h 123"/>
                  <a:gd name="T102" fmla="*/ 0 w 114"/>
                  <a:gd name="T103" fmla="*/ 90 h 123"/>
                  <a:gd name="T104" fmla="*/ 9 w 114"/>
                  <a:gd name="T105" fmla="*/ 79 h 123"/>
                  <a:gd name="T106" fmla="*/ 7 w 114"/>
                  <a:gd name="T107" fmla="*/ 73 h 123"/>
                  <a:gd name="T108" fmla="*/ 7 w 114"/>
                  <a:gd name="T109" fmla="*/ 70 h 123"/>
                  <a:gd name="T110" fmla="*/ 15 w 114"/>
                  <a:gd name="T111" fmla="*/ 66 h 123"/>
                  <a:gd name="T112" fmla="*/ 24 w 114"/>
                  <a:gd name="T113" fmla="*/ 57 h 123"/>
                  <a:gd name="T114" fmla="*/ 38 w 114"/>
                  <a:gd name="T115" fmla="*/ 31 h 123"/>
                  <a:gd name="T116" fmla="*/ 59 w 114"/>
                  <a:gd name="T117" fmla="*/ 7 h 123"/>
                  <a:gd name="T118" fmla="*/ 73 w 114"/>
                  <a:gd name="T11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4" h="123">
                    <a:moveTo>
                      <a:pt x="75" y="0"/>
                    </a:moveTo>
                    <a:lnTo>
                      <a:pt x="77" y="2"/>
                    </a:lnTo>
                    <a:lnTo>
                      <a:pt x="79" y="2"/>
                    </a:lnTo>
                    <a:lnTo>
                      <a:pt x="79" y="3"/>
                    </a:lnTo>
                    <a:lnTo>
                      <a:pt x="79" y="5"/>
                    </a:lnTo>
                    <a:lnTo>
                      <a:pt x="75" y="11"/>
                    </a:lnTo>
                    <a:lnTo>
                      <a:pt x="71" y="16"/>
                    </a:lnTo>
                    <a:lnTo>
                      <a:pt x="68" y="20"/>
                    </a:lnTo>
                    <a:lnTo>
                      <a:pt x="64" y="26"/>
                    </a:lnTo>
                    <a:lnTo>
                      <a:pt x="60" y="31"/>
                    </a:lnTo>
                    <a:lnTo>
                      <a:pt x="57" y="37"/>
                    </a:lnTo>
                    <a:lnTo>
                      <a:pt x="57" y="37"/>
                    </a:lnTo>
                    <a:lnTo>
                      <a:pt x="57" y="38"/>
                    </a:lnTo>
                    <a:lnTo>
                      <a:pt x="57" y="37"/>
                    </a:lnTo>
                    <a:lnTo>
                      <a:pt x="57" y="37"/>
                    </a:lnTo>
                    <a:lnTo>
                      <a:pt x="62" y="37"/>
                    </a:lnTo>
                    <a:lnTo>
                      <a:pt x="66" y="38"/>
                    </a:lnTo>
                    <a:lnTo>
                      <a:pt x="68" y="40"/>
                    </a:lnTo>
                    <a:lnTo>
                      <a:pt x="68" y="44"/>
                    </a:lnTo>
                    <a:lnTo>
                      <a:pt x="68" y="48"/>
                    </a:lnTo>
                    <a:lnTo>
                      <a:pt x="68" y="49"/>
                    </a:lnTo>
                    <a:lnTo>
                      <a:pt x="70" y="53"/>
                    </a:lnTo>
                    <a:lnTo>
                      <a:pt x="71" y="53"/>
                    </a:lnTo>
                    <a:lnTo>
                      <a:pt x="77" y="55"/>
                    </a:lnTo>
                    <a:lnTo>
                      <a:pt x="83" y="55"/>
                    </a:lnTo>
                    <a:lnTo>
                      <a:pt x="86" y="53"/>
                    </a:lnTo>
                    <a:lnTo>
                      <a:pt x="94" y="49"/>
                    </a:lnTo>
                    <a:lnTo>
                      <a:pt x="95" y="49"/>
                    </a:lnTo>
                    <a:lnTo>
                      <a:pt x="97" y="49"/>
                    </a:lnTo>
                    <a:lnTo>
                      <a:pt x="99" y="51"/>
                    </a:lnTo>
                    <a:lnTo>
                      <a:pt x="101" y="53"/>
                    </a:lnTo>
                    <a:lnTo>
                      <a:pt x="103" y="55"/>
                    </a:lnTo>
                    <a:lnTo>
                      <a:pt x="105" y="59"/>
                    </a:lnTo>
                    <a:lnTo>
                      <a:pt x="105" y="62"/>
                    </a:lnTo>
                    <a:lnTo>
                      <a:pt x="103" y="64"/>
                    </a:lnTo>
                    <a:lnTo>
                      <a:pt x="101" y="68"/>
                    </a:lnTo>
                    <a:lnTo>
                      <a:pt x="99" y="70"/>
                    </a:lnTo>
                    <a:lnTo>
                      <a:pt x="99" y="71"/>
                    </a:lnTo>
                    <a:lnTo>
                      <a:pt x="99" y="73"/>
                    </a:lnTo>
                    <a:lnTo>
                      <a:pt x="101" y="75"/>
                    </a:lnTo>
                    <a:lnTo>
                      <a:pt x="103" y="75"/>
                    </a:lnTo>
                    <a:lnTo>
                      <a:pt x="105" y="73"/>
                    </a:lnTo>
                    <a:lnTo>
                      <a:pt x="108" y="73"/>
                    </a:lnTo>
                    <a:lnTo>
                      <a:pt x="108" y="75"/>
                    </a:lnTo>
                    <a:lnTo>
                      <a:pt x="108" y="77"/>
                    </a:lnTo>
                    <a:lnTo>
                      <a:pt x="108" y="77"/>
                    </a:lnTo>
                    <a:lnTo>
                      <a:pt x="105" y="81"/>
                    </a:lnTo>
                    <a:lnTo>
                      <a:pt x="103" y="84"/>
                    </a:lnTo>
                    <a:lnTo>
                      <a:pt x="101" y="86"/>
                    </a:lnTo>
                    <a:lnTo>
                      <a:pt x="99" y="90"/>
                    </a:lnTo>
                    <a:lnTo>
                      <a:pt x="99" y="92"/>
                    </a:lnTo>
                    <a:lnTo>
                      <a:pt x="101" y="94"/>
                    </a:lnTo>
                    <a:lnTo>
                      <a:pt x="105" y="92"/>
                    </a:lnTo>
                    <a:lnTo>
                      <a:pt x="108" y="94"/>
                    </a:lnTo>
                    <a:lnTo>
                      <a:pt x="110" y="95"/>
                    </a:lnTo>
                    <a:lnTo>
                      <a:pt x="110" y="95"/>
                    </a:lnTo>
                    <a:lnTo>
                      <a:pt x="110" y="97"/>
                    </a:lnTo>
                    <a:lnTo>
                      <a:pt x="108" y="97"/>
                    </a:lnTo>
                    <a:lnTo>
                      <a:pt x="108" y="97"/>
                    </a:lnTo>
                    <a:lnTo>
                      <a:pt x="110" y="95"/>
                    </a:lnTo>
                    <a:lnTo>
                      <a:pt x="110" y="95"/>
                    </a:lnTo>
                    <a:lnTo>
                      <a:pt x="114" y="99"/>
                    </a:lnTo>
                    <a:lnTo>
                      <a:pt x="114" y="101"/>
                    </a:lnTo>
                    <a:lnTo>
                      <a:pt x="114" y="105"/>
                    </a:lnTo>
                    <a:lnTo>
                      <a:pt x="108" y="119"/>
                    </a:lnTo>
                    <a:lnTo>
                      <a:pt x="106" y="121"/>
                    </a:lnTo>
                    <a:lnTo>
                      <a:pt x="103" y="123"/>
                    </a:lnTo>
                    <a:lnTo>
                      <a:pt x="101" y="123"/>
                    </a:lnTo>
                    <a:lnTo>
                      <a:pt x="95" y="123"/>
                    </a:lnTo>
                    <a:lnTo>
                      <a:pt x="90" y="119"/>
                    </a:lnTo>
                    <a:lnTo>
                      <a:pt x="86" y="117"/>
                    </a:lnTo>
                    <a:lnTo>
                      <a:pt x="86" y="116"/>
                    </a:lnTo>
                    <a:lnTo>
                      <a:pt x="86" y="114"/>
                    </a:lnTo>
                    <a:lnTo>
                      <a:pt x="88" y="103"/>
                    </a:lnTo>
                    <a:lnTo>
                      <a:pt x="86" y="101"/>
                    </a:lnTo>
                    <a:lnTo>
                      <a:pt x="86" y="101"/>
                    </a:lnTo>
                    <a:lnTo>
                      <a:pt x="83" y="105"/>
                    </a:lnTo>
                    <a:lnTo>
                      <a:pt x="77" y="106"/>
                    </a:lnTo>
                    <a:lnTo>
                      <a:pt x="73" y="108"/>
                    </a:lnTo>
                    <a:lnTo>
                      <a:pt x="70" y="112"/>
                    </a:lnTo>
                    <a:lnTo>
                      <a:pt x="66" y="116"/>
                    </a:lnTo>
                    <a:lnTo>
                      <a:pt x="62" y="117"/>
                    </a:lnTo>
                    <a:lnTo>
                      <a:pt x="60" y="116"/>
                    </a:lnTo>
                    <a:lnTo>
                      <a:pt x="59" y="116"/>
                    </a:lnTo>
                    <a:lnTo>
                      <a:pt x="59" y="114"/>
                    </a:lnTo>
                    <a:lnTo>
                      <a:pt x="59" y="112"/>
                    </a:lnTo>
                    <a:lnTo>
                      <a:pt x="62" y="108"/>
                    </a:lnTo>
                    <a:lnTo>
                      <a:pt x="64" y="105"/>
                    </a:lnTo>
                    <a:lnTo>
                      <a:pt x="64" y="103"/>
                    </a:lnTo>
                    <a:lnTo>
                      <a:pt x="64" y="103"/>
                    </a:lnTo>
                    <a:lnTo>
                      <a:pt x="60" y="101"/>
                    </a:lnTo>
                    <a:lnTo>
                      <a:pt x="57" y="99"/>
                    </a:lnTo>
                    <a:lnTo>
                      <a:pt x="53" y="97"/>
                    </a:lnTo>
                    <a:lnTo>
                      <a:pt x="48" y="97"/>
                    </a:lnTo>
                    <a:lnTo>
                      <a:pt x="38" y="99"/>
                    </a:lnTo>
                    <a:lnTo>
                      <a:pt x="31" y="97"/>
                    </a:lnTo>
                    <a:lnTo>
                      <a:pt x="24" y="97"/>
                    </a:lnTo>
                    <a:lnTo>
                      <a:pt x="16" y="97"/>
                    </a:lnTo>
                    <a:lnTo>
                      <a:pt x="9" y="97"/>
                    </a:lnTo>
                    <a:lnTo>
                      <a:pt x="5" y="97"/>
                    </a:lnTo>
                    <a:lnTo>
                      <a:pt x="2" y="95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7" y="81"/>
                    </a:lnTo>
                    <a:lnTo>
                      <a:pt x="9" y="79"/>
                    </a:lnTo>
                    <a:lnTo>
                      <a:pt x="9" y="77"/>
                    </a:lnTo>
                    <a:lnTo>
                      <a:pt x="7" y="73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9" y="68"/>
                    </a:lnTo>
                    <a:lnTo>
                      <a:pt x="15" y="66"/>
                    </a:lnTo>
                    <a:lnTo>
                      <a:pt x="20" y="62"/>
                    </a:lnTo>
                    <a:lnTo>
                      <a:pt x="24" y="57"/>
                    </a:lnTo>
                    <a:lnTo>
                      <a:pt x="26" y="53"/>
                    </a:lnTo>
                    <a:lnTo>
                      <a:pt x="38" y="31"/>
                    </a:lnTo>
                    <a:lnTo>
                      <a:pt x="53" y="11"/>
                    </a:lnTo>
                    <a:lnTo>
                      <a:pt x="59" y="7"/>
                    </a:lnTo>
                    <a:lnTo>
                      <a:pt x="66" y="3"/>
                    </a:lnTo>
                    <a:lnTo>
                      <a:pt x="73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Freeform 54"/>
              <p:cNvSpPr>
                <a:spLocks/>
              </p:cNvSpPr>
              <p:nvPr/>
            </p:nvSpPr>
            <p:spPr bwMode="auto">
              <a:xfrm>
                <a:off x="2062" y="553"/>
                <a:ext cx="140" cy="77"/>
              </a:xfrm>
              <a:custGeom>
                <a:avLst/>
                <a:gdLst>
                  <a:gd name="T0" fmla="*/ 103 w 140"/>
                  <a:gd name="T1" fmla="*/ 0 h 77"/>
                  <a:gd name="T2" fmla="*/ 112 w 140"/>
                  <a:gd name="T3" fmla="*/ 2 h 77"/>
                  <a:gd name="T4" fmla="*/ 122 w 140"/>
                  <a:gd name="T5" fmla="*/ 6 h 77"/>
                  <a:gd name="T6" fmla="*/ 127 w 140"/>
                  <a:gd name="T7" fmla="*/ 6 h 77"/>
                  <a:gd name="T8" fmla="*/ 133 w 140"/>
                  <a:gd name="T9" fmla="*/ 2 h 77"/>
                  <a:gd name="T10" fmla="*/ 136 w 140"/>
                  <a:gd name="T11" fmla="*/ 2 h 77"/>
                  <a:gd name="T12" fmla="*/ 140 w 140"/>
                  <a:gd name="T13" fmla="*/ 6 h 77"/>
                  <a:gd name="T14" fmla="*/ 140 w 140"/>
                  <a:gd name="T15" fmla="*/ 17 h 77"/>
                  <a:gd name="T16" fmla="*/ 136 w 140"/>
                  <a:gd name="T17" fmla="*/ 22 h 77"/>
                  <a:gd name="T18" fmla="*/ 131 w 140"/>
                  <a:gd name="T19" fmla="*/ 26 h 77"/>
                  <a:gd name="T20" fmla="*/ 127 w 140"/>
                  <a:gd name="T21" fmla="*/ 28 h 77"/>
                  <a:gd name="T22" fmla="*/ 123 w 140"/>
                  <a:gd name="T23" fmla="*/ 35 h 77"/>
                  <a:gd name="T24" fmla="*/ 118 w 140"/>
                  <a:gd name="T25" fmla="*/ 42 h 77"/>
                  <a:gd name="T26" fmla="*/ 112 w 140"/>
                  <a:gd name="T27" fmla="*/ 52 h 77"/>
                  <a:gd name="T28" fmla="*/ 109 w 140"/>
                  <a:gd name="T29" fmla="*/ 55 h 77"/>
                  <a:gd name="T30" fmla="*/ 103 w 140"/>
                  <a:gd name="T31" fmla="*/ 57 h 77"/>
                  <a:gd name="T32" fmla="*/ 94 w 140"/>
                  <a:gd name="T33" fmla="*/ 59 h 77"/>
                  <a:gd name="T34" fmla="*/ 89 w 140"/>
                  <a:gd name="T35" fmla="*/ 66 h 77"/>
                  <a:gd name="T36" fmla="*/ 83 w 140"/>
                  <a:gd name="T37" fmla="*/ 70 h 77"/>
                  <a:gd name="T38" fmla="*/ 78 w 140"/>
                  <a:gd name="T39" fmla="*/ 70 h 77"/>
                  <a:gd name="T40" fmla="*/ 74 w 140"/>
                  <a:gd name="T41" fmla="*/ 65 h 77"/>
                  <a:gd name="T42" fmla="*/ 76 w 140"/>
                  <a:gd name="T43" fmla="*/ 59 h 77"/>
                  <a:gd name="T44" fmla="*/ 87 w 140"/>
                  <a:gd name="T45" fmla="*/ 41 h 77"/>
                  <a:gd name="T46" fmla="*/ 85 w 140"/>
                  <a:gd name="T47" fmla="*/ 37 h 77"/>
                  <a:gd name="T48" fmla="*/ 81 w 140"/>
                  <a:gd name="T49" fmla="*/ 39 h 77"/>
                  <a:gd name="T50" fmla="*/ 68 w 140"/>
                  <a:gd name="T51" fmla="*/ 52 h 77"/>
                  <a:gd name="T52" fmla="*/ 57 w 140"/>
                  <a:gd name="T53" fmla="*/ 66 h 77"/>
                  <a:gd name="T54" fmla="*/ 54 w 140"/>
                  <a:gd name="T55" fmla="*/ 68 h 77"/>
                  <a:gd name="T56" fmla="*/ 50 w 140"/>
                  <a:gd name="T57" fmla="*/ 66 h 77"/>
                  <a:gd name="T58" fmla="*/ 43 w 140"/>
                  <a:gd name="T59" fmla="*/ 72 h 77"/>
                  <a:gd name="T60" fmla="*/ 33 w 140"/>
                  <a:gd name="T61" fmla="*/ 77 h 77"/>
                  <a:gd name="T62" fmla="*/ 28 w 140"/>
                  <a:gd name="T63" fmla="*/ 74 h 77"/>
                  <a:gd name="T64" fmla="*/ 19 w 140"/>
                  <a:gd name="T65" fmla="*/ 66 h 77"/>
                  <a:gd name="T66" fmla="*/ 10 w 140"/>
                  <a:gd name="T67" fmla="*/ 63 h 77"/>
                  <a:gd name="T68" fmla="*/ 2 w 140"/>
                  <a:gd name="T69" fmla="*/ 61 h 77"/>
                  <a:gd name="T70" fmla="*/ 0 w 140"/>
                  <a:gd name="T71" fmla="*/ 59 h 77"/>
                  <a:gd name="T72" fmla="*/ 2 w 140"/>
                  <a:gd name="T73" fmla="*/ 50 h 77"/>
                  <a:gd name="T74" fmla="*/ 8 w 140"/>
                  <a:gd name="T75" fmla="*/ 42 h 77"/>
                  <a:gd name="T76" fmla="*/ 22 w 140"/>
                  <a:gd name="T77" fmla="*/ 37 h 77"/>
                  <a:gd name="T78" fmla="*/ 33 w 140"/>
                  <a:gd name="T79" fmla="*/ 33 h 77"/>
                  <a:gd name="T80" fmla="*/ 41 w 140"/>
                  <a:gd name="T81" fmla="*/ 30 h 77"/>
                  <a:gd name="T82" fmla="*/ 90 w 140"/>
                  <a:gd name="T83" fmla="*/ 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0" h="77">
                    <a:moveTo>
                      <a:pt x="96" y="0"/>
                    </a:moveTo>
                    <a:lnTo>
                      <a:pt x="103" y="0"/>
                    </a:lnTo>
                    <a:lnTo>
                      <a:pt x="107" y="2"/>
                    </a:lnTo>
                    <a:lnTo>
                      <a:pt x="112" y="2"/>
                    </a:lnTo>
                    <a:lnTo>
                      <a:pt x="118" y="4"/>
                    </a:lnTo>
                    <a:lnTo>
                      <a:pt x="122" y="6"/>
                    </a:lnTo>
                    <a:lnTo>
                      <a:pt x="123" y="8"/>
                    </a:lnTo>
                    <a:lnTo>
                      <a:pt x="127" y="6"/>
                    </a:lnTo>
                    <a:lnTo>
                      <a:pt x="129" y="4"/>
                    </a:lnTo>
                    <a:lnTo>
                      <a:pt x="133" y="2"/>
                    </a:lnTo>
                    <a:lnTo>
                      <a:pt x="136" y="0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6"/>
                    </a:lnTo>
                    <a:lnTo>
                      <a:pt x="140" y="8"/>
                    </a:lnTo>
                    <a:lnTo>
                      <a:pt x="140" y="17"/>
                    </a:lnTo>
                    <a:lnTo>
                      <a:pt x="138" y="20"/>
                    </a:lnTo>
                    <a:lnTo>
                      <a:pt x="136" y="22"/>
                    </a:lnTo>
                    <a:lnTo>
                      <a:pt x="133" y="24"/>
                    </a:lnTo>
                    <a:lnTo>
                      <a:pt x="131" y="26"/>
                    </a:lnTo>
                    <a:lnTo>
                      <a:pt x="129" y="26"/>
                    </a:lnTo>
                    <a:lnTo>
                      <a:pt x="127" y="28"/>
                    </a:lnTo>
                    <a:lnTo>
                      <a:pt x="125" y="30"/>
                    </a:lnTo>
                    <a:lnTo>
                      <a:pt x="123" y="35"/>
                    </a:lnTo>
                    <a:lnTo>
                      <a:pt x="122" y="39"/>
                    </a:lnTo>
                    <a:lnTo>
                      <a:pt x="118" y="42"/>
                    </a:lnTo>
                    <a:lnTo>
                      <a:pt x="114" y="48"/>
                    </a:lnTo>
                    <a:lnTo>
                      <a:pt x="112" y="52"/>
                    </a:lnTo>
                    <a:lnTo>
                      <a:pt x="111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3" y="57"/>
                    </a:lnTo>
                    <a:lnTo>
                      <a:pt x="100" y="57"/>
                    </a:lnTo>
                    <a:lnTo>
                      <a:pt x="94" y="59"/>
                    </a:lnTo>
                    <a:lnTo>
                      <a:pt x="90" y="63"/>
                    </a:lnTo>
                    <a:lnTo>
                      <a:pt x="89" y="66"/>
                    </a:lnTo>
                    <a:lnTo>
                      <a:pt x="85" y="68"/>
                    </a:lnTo>
                    <a:lnTo>
                      <a:pt x="83" y="70"/>
                    </a:lnTo>
                    <a:lnTo>
                      <a:pt x="79" y="72"/>
                    </a:lnTo>
                    <a:lnTo>
                      <a:pt x="78" y="70"/>
                    </a:lnTo>
                    <a:lnTo>
                      <a:pt x="76" y="68"/>
                    </a:lnTo>
                    <a:lnTo>
                      <a:pt x="74" y="65"/>
                    </a:lnTo>
                    <a:lnTo>
                      <a:pt x="74" y="63"/>
                    </a:lnTo>
                    <a:lnTo>
                      <a:pt x="76" y="59"/>
                    </a:lnTo>
                    <a:lnTo>
                      <a:pt x="85" y="44"/>
                    </a:lnTo>
                    <a:lnTo>
                      <a:pt x="87" y="41"/>
                    </a:lnTo>
                    <a:lnTo>
                      <a:pt x="85" y="39"/>
                    </a:lnTo>
                    <a:lnTo>
                      <a:pt x="85" y="37"/>
                    </a:lnTo>
                    <a:lnTo>
                      <a:pt x="83" y="39"/>
                    </a:lnTo>
                    <a:lnTo>
                      <a:pt x="81" y="39"/>
                    </a:lnTo>
                    <a:lnTo>
                      <a:pt x="74" y="44"/>
                    </a:lnTo>
                    <a:lnTo>
                      <a:pt x="68" y="52"/>
                    </a:lnTo>
                    <a:lnTo>
                      <a:pt x="63" y="59"/>
                    </a:lnTo>
                    <a:lnTo>
                      <a:pt x="57" y="66"/>
                    </a:lnTo>
                    <a:lnTo>
                      <a:pt x="57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0" y="66"/>
                    </a:lnTo>
                    <a:lnTo>
                      <a:pt x="48" y="68"/>
                    </a:lnTo>
                    <a:lnTo>
                      <a:pt x="43" y="72"/>
                    </a:lnTo>
                    <a:lnTo>
                      <a:pt x="37" y="76"/>
                    </a:lnTo>
                    <a:lnTo>
                      <a:pt x="33" y="77"/>
                    </a:lnTo>
                    <a:lnTo>
                      <a:pt x="30" y="76"/>
                    </a:lnTo>
                    <a:lnTo>
                      <a:pt x="28" y="74"/>
                    </a:lnTo>
                    <a:lnTo>
                      <a:pt x="24" y="70"/>
                    </a:lnTo>
                    <a:lnTo>
                      <a:pt x="19" y="66"/>
                    </a:lnTo>
                    <a:lnTo>
                      <a:pt x="15" y="65"/>
                    </a:lnTo>
                    <a:lnTo>
                      <a:pt x="10" y="63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2" y="59"/>
                    </a:lnTo>
                    <a:lnTo>
                      <a:pt x="0" y="59"/>
                    </a:lnTo>
                    <a:lnTo>
                      <a:pt x="2" y="54"/>
                    </a:lnTo>
                    <a:lnTo>
                      <a:pt x="2" y="50"/>
                    </a:lnTo>
                    <a:lnTo>
                      <a:pt x="4" y="46"/>
                    </a:lnTo>
                    <a:lnTo>
                      <a:pt x="8" y="42"/>
                    </a:lnTo>
                    <a:lnTo>
                      <a:pt x="15" y="39"/>
                    </a:lnTo>
                    <a:lnTo>
                      <a:pt x="22" y="37"/>
                    </a:lnTo>
                    <a:lnTo>
                      <a:pt x="30" y="35"/>
                    </a:lnTo>
                    <a:lnTo>
                      <a:pt x="33" y="33"/>
                    </a:lnTo>
                    <a:lnTo>
                      <a:pt x="37" y="31"/>
                    </a:lnTo>
                    <a:lnTo>
                      <a:pt x="41" y="30"/>
                    </a:lnTo>
                    <a:lnTo>
                      <a:pt x="67" y="19"/>
                    </a:lnTo>
                    <a:lnTo>
                      <a:pt x="90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55"/>
              <p:cNvSpPr>
                <a:spLocks/>
              </p:cNvSpPr>
              <p:nvPr/>
            </p:nvSpPr>
            <p:spPr bwMode="auto">
              <a:xfrm>
                <a:off x="3866" y="656"/>
                <a:ext cx="112" cy="74"/>
              </a:xfrm>
              <a:custGeom>
                <a:avLst/>
                <a:gdLst>
                  <a:gd name="T0" fmla="*/ 57 w 112"/>
                  <a:gd name="T1" fmla="*/ 2 h 74"/>
                  <a:gd name="T2" fmla="*/ 60 w 112"/>
                  <a:gd name="T3" fmla="*/ 7 h 74"/>
                  <a:gd name="T4" fmla="*/ 62 w 112"/>
                  <a:gd name="T5" fmla="*/ 11 h 74"/>
                  <a:gd name="T6" fmla="*/ 66 w 112"/>
                  <a:gd name="T7" fmla="*/ 9 h 74"/>
                  <a:gd name="T8" fmla="*/ 71 w 112"/>
                  <a:gd name="T9" fmla="*/ 6 h 74"/>
                  <a:gd name="T10" fmla="*/ 88 w 112"/>
                  <a:gd name="T11" fmla="*/ 11 h 74"/>
                  <a:gd name="T12" fmla="*/ 104 w 112"/>
                  <a:gd name="T13" fmla="*/ 15 h 74"/>
                  <a:gd name="T14" fmla="*/ 112 w 112"/>
                  <a:gd name="T15" fmla="*/ 26 h 74"/>
                  <a:gd name="T16" fmla="*/ 104 w 112"/>
                  <a:gd name="T17" fmla="*/ 41 h 74"/>
                  <a:gd name="T18" fmla="*/ 99 w 112"/>
                  <a:gd name="T19" fmla="*/ 53 h 74"/>
                  <a:gd name="T20" fmla="*/ 93 w 112"/>
                  <a:gd name="T21" fmla="*/ 63 h 74"/>
                  <a:gd name="T22" fmla="*/ 84 w 112"/>
                  <a:gd name="T23" fmla="*/ 64 h 74"/>
                  <a:gd name="T24" fmla="*/ 81 w 112"/>
                  <a:gd name="T25" fmla="*/ 66 h 74"/>
                  <a:gd name="T26" fmla="*/ 73 w 112"/>
                  <a:gd name="T27" fmla="*/ 72 h 74"/>
                  <a:gd name="T28" fmla="*/ 66 w 112"/>
                  <a:gd name="T29" fmla="*/ 72 h 74"/>
                  <a:gd name="T30" fmla="*/ 58 w 112"/>
                  <a:gd name="T31" fmla="*/ 66 h 74"/>
                  <a:gd name="T32" fmla="*/ 49 w 112"/>
                  <a:gd name="T33" fmla="*/ 64 h 74"/>
                  <a:gd name="T34" fmla="*/ 40 w 112"/>
                  <a:gd name="T35" fmla="*/ 64 h 74"/>
                  <a:gd name="T36" fmla="*/ 31 w 112"/>
                  <a:gd name="T37" fmla="*/ 59 h 74"/>
                  <a:gd name="T38" fmla="*/ 24 w 112"/>
                  <a:gd name="T39" fmla="*/ 53 h 74"/>
                  <a:gd name="T40" fmla="*/ 25 w 112"/>
                  <a:gd name="T41" fmla="*/ 50 h 74"/>
                  <a:gd name="T42" fmla="*/ 29 w 112"/>
                  <a:gd name="T43" fmla="*/ 44 h 74"/>
                  <a:gd name="T44" fmla="*/ 35 w 112"/>
                  <a:gd name="T45" fmla="*/ 44 h 74"/>
                  <a:gd name="T46" fmla="*/ 38 w 112"/>
                  <a:gd name="T47" fmla="*/ 42 h 74"/>
                  <a:gd name="T48" fmla="*/ 35 w 112"/>
                  <a:gd name="T49" fmla="*/ 42 h 74"/>
                  <a:gd name="T50" fmla="*/ 29 w 112"/>
                  <a:gd name="T51" fmla="*/ 44 h 74"/>
                  <a:gd name="T52" fmla="*/ 24 w 112"/>
                  <a:gd name="T53" fmla="*/ 46 h 74"/>
                  <a:gd name="T54" fmla="*/ 13 w 112"/>
                  <a:gd name="T55" fmla="*/ 46 h 74"/>
                  <a:gd name="T56" fmla="*/ 5 w 112"/>
                  <a:gd name="T57" fmla="*/ 42 h 74"/>
                  <a:gd name="T58" fmla="*/ 2 w 112"/>
                  <a:gd name="T59" fmla="*/ 31 h 74"/>
                  <a:gd name="T60" fmla="*/ 0 w 112"/>
                  <a:gd name="T61" fmla="*/ 24 h 74"/>
                  <a:gd name="T62" fmla="*/ 2 w 112"/>
                  <a:gd name="T63" fmla="*/ 17 h 74"/>
                  <a:gd name="T64" fmla="*/ 5 w 112"/>
                  <a:gd name="T65" fmla="*/ 13 h 74"/>
                  <a:gd name="T66" fmla="*/ 7 w 112"/>
                  <a:gd name="T67" fmla="*/ 13 h 74"/>
                  <a:gd name="T68" fmla="*/ 11 w 112"/>
                  <a:gd name="T69" fmla="*/ 15 h 74"/>
                  <a:gd name="T70" fmla="*/ 13 w 112"/>
                  <a:gd name="T71" fmla="*/ 11 h 74"/>
                  <a:gd name="T72" fmla="*/ 13 w 112"/>
                  <a:gd name="T73" fmla="*/ 6 h 74"/>
                  <a:gd name="T74" fmla="*/ 16 w 112"/>
                  <a:gd name="T75" fmla="*/ 2 h 74"/>
                  <a:gd name="T76" fmla="*/ 22 w 112"/>
                  <a:gd name="T77" fmla="*/ 4 h 74"/>
                  <a:gd name="T78" fmla="*/ 25 w 112"/>
                  <a:gd name="T79" fmla="*/ 9 h 74"/>
                  <a:gd name="T80" fmla="*/ 35 w 112"/>
                  <a:gd name="T81" fmla="*/ 13 h 74"/>
                  <a:gd name="T82" fmla="*/ 42 w 112"/>
                  <a:gd name="T83" fmla="*/ 15 h 74"/>
                  <a:gd name="T84" fmla="*/ 46 w 112"/>
                  <a:gd name="T85" fmla="*/ 17 h 74"/>
                  <a:gd name="T86" fmla="*/ 47 w 112"/>
                  <a:gd name="T87" fmla="*/ 15 h 74"/>
                  <a:gd name="T88" fmla="*/ 47 w 112"/>
                  <a:gd name="T89" fmla="*/ 11 h 74"/>
                  <a:gd name="T90" fmla="*/ 49 w 112"/>
                  <a:gd name="T91" fmla="*/ 4 h 74"/>
                  <a:gd name="T92" fmla="*/ 53 w 112"/>
                  <a:gd name="T93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2" h="74">
                    <a:moveTo>
                      <a:pt x="55" y="0"/>
                    </a:moveTo>
                    <a:lnTo>
                      <a:pt x="57" y="2"/>
                    </a:lnTo>
                    <a:lnTo>
                      <a:pt x="58" y="4"/>
                    </a:lnTo>
                    <a:lnTo>
                      <a:pt x="60" y="7"/>
                    </a:lnTo>
                    <a:lnTo>
                      <a:pt x="60" y="9"/>
                    </a:lnTo>
                    <a:lnTo>
                      <a:pt x="62" y="11"/>
                    </a:lnTo>
                    <a:lnTo>
                      <a:pt x="64" y="11"/>
                    </a:lnTo>
                    <a:lnTo>
                      <a:pt x="66" y="9"/>
                    </a:lnTo>
                    <a:lnTo>
                      <a:pt x="69" y="7"/>
                    </a:lnTo>
                    <a:lnTo>
                      <a:pt x="71" y="6"/>
                    </a:lnTo>
                    <a:lnTo>
                      <a:pt x="75" y="7"/>
                    </a:lnTo>
                    <a:lnTo>
                      <a:pt x="88" y="11"/>
                    </a:lnTo>
                    <a:lnTo>
                      <a:pt x="99" y="13"/>
                    </a:lnTo>
                    <a:lnTo>
                      <a:pt x="104" y="15"/>
                    </a:lnTo>
                    <a:lnTo>
                      <a:pt x="110" y="18"/>
                    </a:lnTo>
                    <a:lnTo>
                      <a:pt x="112" y="26"/>
                    </a:lnTo>
                    <a:lnTo>
                      <a:pt x="110" y="35"/>
                    </a:lnTo>
                    <a:lnTo>
                      <a:pt x="104" y="41"/>
                    </a:lnTo>
                    <a:lnTo>
                      <a:pt x="101" y="46"/>
                    </a:lnTo>
                    <a:lnTo>
                      <a:pt x="99" y="53"/>
                    </a:lnTo>
                    <a:lnTo>
                      <a:pt x="97" y="59"/>
                    </a:lnTo>
                    <a:lnTo>
                      <a:pt x="93" y="63"/>
                    </a:lnTo>
                    <a:lnTo>
                      <a:pt x="90" y="64"/>
                    </a:lnTo>
                    <a:lnTo>
                      <a:pt x="84" y="64"/>
                    </a:lnTo>
                    <a:lnTo>
                      <a:pt x="82" y="64"/>
                    </a:lnTo>
                    <a:lnTo>
                      <a:pt x="81" y="66"/>
                    </a:lnTo>
                    <a:lnTo>
                      <a:pt x="77" y="68"/>
                    </a:lnTo>
                    <a:lnTo>
                      <a:pt x="73" y="72"/>
                    </a:lnTo>
                    <a:lnTo>
                      <a:pt x="69" y="74"/>
                    </a:lnTo>
                    <a:lnTo>
                      <a:pt x="66" y="72"/>
                    </a:lnTo>
                    <a:lnTo>
                      <a:pt x="62" y="70"/>
                    </a:lnTo>
                    <a:lnTo>
                      <a:pt x="58" y="66"/>
                    </a:lnTo>
                    <a:lnTo>
                      <a:pt x="53" y="64"/>
                    </a:lnTo>
                    <a:lnTo>
                      <a:pt x="49" y="64"/>
                    </a:lnTo>
                    <a:lnTo>
                      <a:pt x="44" y="66"/>
                    </a:lnTo>
                    <a:lnTo>
                      <a:pt x="40" y="64"/>
                    </a:lnTo>
                    <a:lnTo>
                      <a:pt x="36" y="63"/>
                    </a:lnTo>
                    <a:lnTo>
                      <a:pt x="31" y="59"/>
                    </a:lnTo>
                    <a:lnTo>
                      <a:pt x="25" y="57"/>
                    </a:lnTo>
                    <a:lnTo>
                      <a:pt x="24" y="53"/>
                    </a:lnTo>
                    <a:lnTo>
                      <a:pt x="24" y="52"/>
                    </a:lnTo>
                    <a:lnTo>
                      <a:pt x="25" y="50"/>
                    </a:lnTo>
                    <a:lnTo>
                      <a:pt x="29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5" y="44"/>
                    </a:lnTo>
                    <a:lnTo>
                      <a:pt x="38" y="44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5" y="42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29" y="44"/>
                    </a:lnTo>
                    <a:lnTo>
                      <a:pt x="24" y="46"/>
                    </a:lnTo>
                    <a:lnTo>
                      <a:pt x="18" y="46"/>
                    </a:lnTo>
                    <a:lnTo>
                      <a:pt x="13" y="46"/>
                    </a:lnTo>
                    <a:lnTo>
                      <a:pt x="9" y="44"/>
                    </a:lnTo>
                    <a:lnTo>
                      <a:pt x="5" y="42"/>
                    </a:lnTo>
                    <a:lnTo>
                      <a:pt x="3" y="37"/>
                    </a:lnTo>
                    <a:lnTo>
                      <a:pt x="2" y="31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7" y="13"/>
                    </a:lnTo>
                    <a:lnTo>
                      <a:pt x="9" y="13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4" y="4"/>
                    </a:lnTo>
                    <a:lnTo>
                      <a:pt x="16" y="2"/>
                    </a:lnTo>
                    <a:lnTo>
                      <a:pt x="20" y="2"/>
                    </a:lnTo>
                    <a:lnTo>
                      <a:pt x="22" y="4"/>
                    </a:lnTo>
                    <a:lnTo>
                      <a:pt x="24" y="6"/>
                    </a:lnTo>
                    <a:lnTo>
                      <a:pt x="25" y="9"/>
                    </a:lnTo>
                    <a:lnTo>
                      <a:pt x="31" y="11"/>
                    </a:lnTo>
                    <a:lnTo>
                      <a:pt x="35" y="13"/>
                    </a:lnTo>
                    <a:lnTo>
                      <a:pt x="40" y="15"/>
                    </a:lnTo>
                    <a:lnTo>
                      <a:pt x="42" y="15"/>
                    </a:lnTo>
                    <a:lnTo>
                      <a:pt x="44" y="17"/>
                    </a:lnTo>
                    <a:lnTo>
                      <a:pt x="46" y="17"/>
                    </a:lnTo>
                    <a:lnTo>
                      <a:pt x="47" y="17"/>
                    </a:lnTo>
                    <a:lnTo>
                      <a:pt x="47" y="15"/>
                    </a:lnTo>
                    <a:lnTo>
                      <a:pt x="47" y="13"/>
                    </a:lnTo>
                    <a:lnTo>
                      <a:pt x="47" y="11"/>
                    </a:lnTo>
                    <a:lnTo>
                      <a:pt x="49" y="7"/>
                    </a:lnTo>
                    <a:lnTo>
                      <a:pt x="49" y="4"/>
                    </a:lnTo>
                    <a:lnTo>
                      <a:pt x="51" y="2"/>
                    </a:lnTo>
                    <a:lnTo>
                      <a:pt x="53" y="2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Freeform 56"/>
              <p:cNvSpPr>
                <a:spLocks/>
              </p:cNvSpPr>
              <p:nvPr/>
            </p:nvSpPr>
            <p:spPr bwMode="auto">
              <a:xfrm>
                <a:off x="2307" y="654"/>
                <a:ext cx="95" cy="103"/>
              </a:xfrm>
              <a:custGeom>
                <a:avLst/>
                <a:gdLst>
                  <a:gd name="T0" fmla="*/ 16 w 95"/>
                  <a:gd name="T1" fmla="*/ 0 h 103"/>
                  <a:gd name="T2" fmla="*/ 20 w 95"/>
                  <a:gd name="T3" fmla="*/ 8 h 103"/>
                  <a:gd name="T4" fmla="*/ 22 w 95"/>
                  <a:gd name="T5" fmla="*/ 11 h 103"/>
                  <a:gd name="T6" fmla="*/ 24 w 95"/>
                  <a:gd name="T7" fmla="*/ 30 h 103"/>
                  <a:gd name="T8" fmla="*/ 24 w 95"/>
                  <a:gd name="T9" fmla="*/ 33 h 103"/>
                  <a:gd name="T10" fmla="*/ 22 w 95"/>
                  <a:gd name="T11" fmla="*/ 39 h 103"/>
                  <a:gd name="T12" fmla="*/ 24 w 95"/>
                  <a:gd name="T13" fmla="*/ 46 h 103"/>
                  <a:gd name="T14" fmla="*/ 24 w 95"/>
                  <a:gd name="T15" fmla="*/ 48 h 103"/>
                  <a:gd name="T16" fmla="*/ 24 w 95"/>
                  <a:gd name="T17" fmla="*/ 46 h 103"/>
                  <a:gd name="T18" fmla="*/ 35 w 95"/>
                  <a:gd name="T19" fmla="*/ 26 h 103"/>
                  <a:gd name="T20" fmla="*/ 38 w 95"/>
                  <a:gd name="T21" fmla="*/ 26 h 103"/>
                  <a:gd name="T22" fmla="*/ 47 w 95"/>
                  <a:gd name="T23" fmla="*/ 43 h 103"/>
                  <a:gd name="T24" fmla="*/ 49 w 95"/>
                  <a:gd name="T25" fmla="*/ 46 h 103"/>
                  <a:gd name="T26" fmla="*/ 51 w 95"/>
                  <a:gd name="T27" fmla="*/ 43 h 103"/>
                  <a:gd name="T28" fmla="*/ 51 w 95"/>
                  <a:gd name="T29" fmla="*/ 24 h 103"/>
                  <a:gd name="T30" fmla="*/ 55 w 95"/>
                  <a:gd name="T31" fmla="*/ 17 h 103"/>
                  <a:gd name="T32" fmla="*/ 73 w 95"/>
                  <a:gd name="T33" fmla="*/ 17 h 103"/>
                  <a:gd name="T34" fmla="*/ 79 w 95"/>
                  <a:gd name="T35" fmla="*/ 20 h 103"/>
                  <a:gd name="T36" fmla="*/ 86 w 95"/>
                  <a:gd name="T37" fmla="*/ 20 h 103"/>
                  <a:gd name="T38" fmla="*/ 91 w 95"/>
                  <a:gd name="T39" fmla="*/ 24 h 103"/>
                  <a:gd name="T40" fmla="*/ 95 w 95"/>
                  <a:gd name="T41" fmla="*/ 35 h 103"/>
                  <a:gd name="T42" fmla="*/ 84 w 95"/>
                  <a:gd name="T43" fmla="*/ 55 h 103"/>
                  <a:gd name="T44" fmla="*/ 79 w 95"/>
                  <a:gd name="T45" fmla="*/ 63 h 103"/>
                  <a:gd name="T46" fmla="*/ 71 w 95"/>
                  <a:gd name="T47" fmla="*/ 76 h 103"/>
                  <a:gd name="T48" fmla="*/ 64 w 95"/>
                  <a:gd name="T49" fmla="*/ 83 h 103"/>
                  <a:gd name="T50" fmla="*/ 58 w 95"/>
                  <a:gd name="T51" fmla="*/ 88 h 103"/>
                  <a:gd name="T52" fmla="*/ 57 w 95"/>
                  <a:gd name="T53" fmla="*/ 94 h 103"/>
                  <a:gd name="T54" fmla="*/ 53 w 95"/>
                  <a:gd name="T55" fmla="*/ 99 h 103"/>
                  <a:gd name="T56" fmla="*/ 46 w 95"/>
                  <a:gd name="T57" fmla="*/ 103 h 103"/>
                  <a:gd name="T58" fmla="*/ 24 w 95"/>
                  <a:gd name="T59" fmla="*/ 98 h 103"/>
                  <a:gd name="T60" fmla="*/ 20 w 95"/>
                  <a:gd name="T61" fmla="*/ 94 h 103"/>
                  <a:gd name="T62" fmla="*/ 20 w 95"/>
                  <a:gd name="T63" fmla="*/ 83 h 103"/>
                  <a:gd name="T64" fmla="*/ 24 w 95"/>
                  <a:gd name="T65" fmla="*/ 76 h 103"/>
                  <a:gd name="T66" fmla="*/ 31 w 95"/>
                  <a:gd name="T67" fmla="*/ 74 h 103"/>
                  <a:gd name="T68" fmla="*/ 36 w 95"/>
                  <a:gd name="T69" fmla="*/ 70 h 103"/>
                  <a:gd name="T70" fmla="*/ 36 w 95"/>
                  <a:gd name="T71" fmla="*/ 66 h 103"/>
                  <a:gd name="T72" fmla="*/ 16 w 95"/>
                  <a:gd name="T73" fmla="*/ 65 h 103"/>
                  <a:gd name="T74" fmla="*/ 9 w 95"/>
                  <a:gd name="T75" fmla="*/ 63 h 103"/>
                  <a:gd name="T76" fmla="*/ 7 w 95"/>
                  <a:gd name="T77" fmla="*/ 59 h 103"/>
                  <a:gd name="T78" fmla="*/ 7 w 95"/>
                  <a:gd name="T79" fmla="*/ 54 h 103"/>
                  <a:gd name="T80" fmla="*/ 3 w 95"/>
                  <a:gd name="T81" fmla="*/ 52 h 103"/>
                  <a:gd name="T82" fmla="*/ 1 w 95"/>
                  <a:gd name="T83" fmla="*/ 50 h 103"/>
                  <a:gd name="T84" fmla="*/ 1 w 95"/>
                  <a:gd name="T85" fmla="*/ 44 h 103"/>
                  <a:gd name="T86" fmla="*/ 1 w 95"/>
                  <a:gd name="T87" fmla="*/ 33 h 103"/>
                  <a:gd name="T88" fmla="*/ 0 w 95"/>
                  <a:gd name="T89" fmla="*/ 26 h 103"/>
                  <a:gd name="T90" fmla="*/ 3 w 95"/>
                  <a:gd name="T91" fmla="*/ 19 h 103"/>
                  <a:gd name="T92" fmla="*/ 5 w 95"/>
                  <a:gd name="T93" fmla="*/ 9 h 103"/>
                  <a:gd name="T94" fmla="*/ 9 w 95"/>
                  <a:gd name="T95" fmla="*/ 0 h 103"/>
                  <a:gd name="T96" fmla="*/ 12 w 95"/>
                  <a:gd name="T9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5" h="103">
                    <a:moveTo>
                      <a:pt x="12" y="0"/>
                    </a:moveTo>
                    <a:lnTo>
                      <a:pt x="16" y="0"/>
                    </a:lnTo>
                    <a:lnTo>
                      <a:pt x="18" y="2"/>
                    </a:lnTo>
                    <a:lnTo>
                      <a:pt x="20" y="8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2" y="20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5"/>
                    </a:lnTo>
                    <a:lnTo>
                      <a:pt x="22" y="39"/>
                    </a:lnTo>
                    <a:lnTo>
                      <a:pt x="22" y="43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25" y="48"/>
                    </a:lnTo>
                    <a:lnTo>
                      <a:pt x="24" y="46"/>
                    </a:lnTo>
                    <a:lnTo>
                      <a:pt x="33" y="28"/>
                    </a:lnTo>
                    <a:lnTo>
                      <a:pt x="35" y="26"/>
                    </a:lnTo>
                    <a:lnTo>
                      <a:pt x="36" y="26"/>
                    </a:lnTo>
                    <a:lnTo>
                      <a:pt x="38" y="26"/>
                    </a:lnTo>
                    <a:lnTo>
                      <a:pt x="40" y="28"/>
                    </a:lnTo>
                    <a:lnTo>
                      <a:pt x="47" y="43"/>
                    </a:lnTo>
                    <a:lnTo>
                      <a:pt x="47" y="46"/>
                    </a:lnTo>
                    <a:lnTo>
                      <a:pt x="49" y="46"/>
                    </a:lnTo>
                    <a:lnTo>
                      <a:pt x="49" y="44"/>
                    </a:lnTo>
                    <a:lnTo>
                      <a:pt x="51" y="43"/>
                    </a:lnTo>
                    <a:lnTo>
                      <a:pt x="49" y="28"/>
                    </a:lnTo>
                    <a:lnTo>
                      <a:pt x="51" y="24"/>
                    </a:lnTo>
                    <a:lnTo>
                      <a:pt x="53" y="20"/>
                    </a:lnTo>
                    <a:lnTo>
                      <a:pt x="55" y="17"/>
                    </a:lnTo>
                    <a:lnTo>
                      <a:pt x="64" y="15"/>
                    </a:lnTo>
                    <a:lnTo>
                      <a:pt x="73" y="17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2"/>
                    </a:lnTo>
                    <a:lnTo>
                      <a:pt x="91" y="24"/>
                    </a:lnTo>
                    <a:lnTo>
                      <a:pt x="95" y="32"/>
                    </a:lnTo>
                    <a:lnTo>
                      <a:pt x="95" y="35"/>
                    </a:lnTo>
                    <a:lnTo>
                      <a:pt x="95" y="37"/>
                    </a:lnTo>
                    <a:lnTo>
                      <a:pt x="84" y="55"/>
                    </a:lnTo>
                    <a:lnTo>
                      <a:pt x="82" y="57"/>
                    </a:lnTo>
                    <a:lnTo>
                      <a:pt x="79" y="63"/>
                    </a:lnTo>
                    <a:lnTo>
                      <a:pt x="73" y="70"/>
                    </a:lnTo>
                    <a:lnTo>
                      <a:pt x="71" y="76"/>
                    </a:lnTo>
                    <a:lnTo>
                      <a:pt x="68" y="83"/>
                    </a:lnTo>
                    <a:lnTo>
                      <a:pt x="64" y="83"/>
                    </a:lnTo>
                    <a:lnTo>
                      <a:pt x="62" y="85"/>
                    </a:lnTo>
                    <a:lnTo>
                      <a:pt x="58" y="88"/>
                    </a:lnTo>
                    <a:lnTo>
                      <a:pt x="57" y="92"/>
                    </a:lnTo>
                    <a:lnTo>
                      <a:pt x="57" y="94"/>
                    </a:lnTo>
                    <a:lnTo>
                      <a:pt x="55" y="96"/>
                    </a:lnTo>
                    <a:lnTo>
                      <a:pt x="53" y="99"/>
                    </a:lnTo>
                    <a:lnTo>
                      <a:pt x="49" y="101"/>
                    </a:lnTo>
                    <a:lnTo>
                      <a:pt x="46" y="103"/>
                    </a:lnTo>
                    <a:lnTo>
                      <a:pt x="40" y="103"/>
                    </a:lnTo>
                    <a:lnTo>
                      <a:pt x="24" y="98"/>
                    </a:lnTo>
                    <a:lnTo>
                      <a:pt x="22" y="96"/>
                    </a:lnTo>
                    <a:lnTo>
                      <a:pt x="20" y="94"/>
                    </a:lnTo>
                    <a:lnTo>
                      <a:pt x="18" y="90"/>
                    </a:lnTo>
                    <a:lnTo>
                      <a:pt x="20" y="83"/>
                    </a:lnTo>
                    <a:lnTo>
                      <a:pt x="22" y="79"/>
                    </a:lnTo>
                    <a:lnTo>
                      <a:pt x="24" y="76"/>
                    </a:lnTo>
                    <a:lnTo>
                      <a:pt x="27" y="74"/>
                    </a:lnTo>
                    <a:lnTo>
                      <a:pt x="31" y="74"/>
                    </a:lnTo>
                    <a:lnTo>
                      <a:pt x="35" y="72"/>
                    </a:lnTo>
                    <a:lnTo>
                      <a:pt x="36" y="70"/>
                    </a:lnTo>
                    <a:lnTo>
                      <a:pt x="36" y="68"/>
                    </a:lnTo>
                    <a:lnTo>
                      <a:pt x="36" y="66"/>
                    </a:lnTo>
                    <a:lnTo>
                      <a:pt x="35" y="66"/>
                    </a:lnTo>
                    <a:lnTo>
                      <a:pt x="16" y="65"/>
                    </a:lnTo>
                    <a:lnTo>
                      <a:pt x="12" y="65"/>
                    </a:lnTo>
                    <a:lnTo>
                      <a:pt x="9" y="63"/>
                    </a:lnTo>
                    <a:lnTo>
                      <a:pt x="7" y="61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7" y="54"/>
                    </a:lnTo>
                    <a:lnTo>
                      <a:pt x="5" y="54"/>
                    </a:lnTo>
                    <a:lnTo>
                      <a:pt x="3" y="52"/>
                    </a:lnTo>
                    <a:lnTo>
                      <a:pt x="3" y="52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1" y="44"/>
                    </a:lnTo>
                    <a:lnTo>
                      <a:pt x="1" y="39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5"/>
                    </a:lnTo>
                    <a:lnTo>
                      <a:pt x="5" y="9"/>
                    </a:lnTo>
                    <a:lnTo>
                      <a:pt x="7" y="6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57"/>
              <p:cNvSpPr>
                <a:spLocks/>
              </p:cNvSpPr>
              <p:nvPr/>
            </p:nvSpPr>
            <p:spPr bwMode="auto">
              <a:xfrm>
                <a:off x="3489" y="1584"/>
                <a:ext cx="81" cy="96"/>
              </a:xfrm>
              <a:custGeom>
                <a:avLst/>
                <a:gdLst>
                  <a:gd name="T0" fmla="*/ 52 w 81"/>
                  <a:gd name="T1" fmla="*/ 0 h 96"/>
                  <a:gd name="T2" fmla="*/ 61 w 81"/>
                  <a:gd name="T3" fmla="*/ 0 h 96"/>
                  <a:gd name="T4" fmla="*/ 70 w 81"/>
                  <a:gd name="T5" fmla="*/ 2 h 96"/>
                  <a:gd name="T6" fmla="*/ 72 w 81"/>
                  <a:gd name="T7" fmla="*/ 4 h 96"/>
                  <a:gd name="T8" fmla="*/ 76 w 81"/>
                  <a:gd name="T9" fmla="*/ 5 h 96"/>
                  <a:gd name="T10" fmla="*/ 77 w 81"/>
                  <a:gd name="T11" fmla="*/ 9 h 96"/>
                  <a:gd name="T12" fmla="*/ 79 w 81"/>
                  <a:gd name="T13" fmla="*/ 13 h 96"/>
                  <a:gd name="T14" fmla="*/ 81 w 81"/>
                  <a:gd name="T15" fmla="*/ 18 h 96"/>
                  <a:gd name="T16" fmla="*/ 81 w 81"/>
                  <a:gd name="T17" fmla="*/ 22 h 96"/>
                  <a:gd name="T18" fmla="*/ 81 w 81"/>
                  <a:gd name="T19" fmla="*/ 26 h 96"/>
                  <a:gd name="T20" fmla="*/ 77 w 81"/>
                  <a:gd name="T21" fmla="*/ 29 h 96"/>
                  <a:gd name="T22" fmla="*/ 74 w 81"/>
                  <a:gd name="T23" fmla="*/ 33 h 96"/>
                  <a:gd name="T24" fmla="*/ 74 w 81"/>
                  <a:gd name="T25" fmla="*/ 35 h 96"/>
                  <a:gd name="T26" fmla="*/ 72 w 81"/>
                  <a:gd name="T27" fmla="*/ 39 h 96"/>
                  <a:gd name="T28" fmla="*/ 72 w 81"/>
                  <a:gd name="T29" fmla="*/ 40 h 96"/>
                  <a:gd name="T30" fmla="*/ 74 w 81"/>
                  <a:gd name="T31" fmla="*/ 48 h 96"/>
                  <a:gd name="T32" fmla="*/ 74 w 81"/>
                  <a:gd name="T33" fmla="*/ 55 h 96"/>
                  <a:gd name="T34" fmla="*/ 74 w 81"/>
                  <a:gd name="T35" fmla="*/ 62 h 96"/>
                  <a:gd name="T36" fmla="*/ 72 w 81"/>
                  <a:gd name="T37" fmla="*/ 70 h 96"/>
                  <a:gd name="T38" fmla="*/ 68 w 81"/>
                  <a:gd name="T39" fmla="*/ 75 h 96"/>
                  <a:gd name="T40" fmla="*/ 66 w 81"/>
                  <a:gd name="T41" fmla="*/ 77 h 96"/>
                  <a:gd name="T42" fmla="*/ 63 w 81"/>
                  <a:gd name="T43" fmla="*/ 79 h 96"/>
                  <a:gd name="T44" fmla="*/ 61 w 81"/>
                  <a:gd name="T45" fmla="*/ 81 h 96"/>
                  <a:gd name="T46" fmla="*/ 54 w 81"/>
                  <a:gd name="T47" fmla="*/ 83 h 96"/>
                  <a:gd name="T48" fmla="*/ 46 w 81"/>
                  <a:gd name="T49" fmla="*/ 85 h 96"/>
                  <a:gd name="T50" fmla="*/ 41 w 81"/>
                  <a:gd name="T51" fmla="*/ 88 h 96"/>
                  <a:gd name="T52" fmla="*/ 33 w 81"/>
                  <a:gd name="T53" fmla="*/ 92 h 96"/>
                  <a:gd name="T54" fmla="*/ 28 w 81"/>
                  <a:gd name="T55" fmla="*/ 94 h 96"/>
                  <a:gd name="T56" fmla="*/ 20 w 81"/>
                  <a:gd name="T57" fmla="*/ 96 h 96"/>
                  <a:gd name="T58" fmla="*/ 13 w 81"/>
                  <a:gd name="T59" fmla="*/ 94 h 96"/>
                  <a:gd name="T60" fmla="*/ 6 w 81"/>
                  <a:gd name="T61" fmla="*/ 92 h 96"/>
                  <a:gd name="T62" fmla="*/ 4 w 81"/>
                  <a:gd name="T63" fmla="*/ 88 h 96"/>
                  <a:gd name="T64" fmla="*/ 2 w 81"/>
                  <a:gd name="T65" fmla="*/ 85 h 96"/>
                  <a:gd name="T66" fmla="*/ 0 w 81"/>
                  <a:gd name="T67" fmla="*/ 81 h 96"/>
                  <a:gd name="T68" fmla="*/ 2 w 81"/>
                  <a:gd name="T69" fmla="*/ 79 h 96"/>
                  <a:gd name="T70" fmla="*/ 4 w 81"/>
                  <a:gd name="T71" fmla="*/ 75 h 96"/>
                  <a:gd name="T72" fmla="*/ 6 w 81"/>
                  <a:gd name="T73" fmla="*/ 73 h 96"/>
                  <a:gd name="T74" fmla="*/ 8 w 81"/>
                  <a:gd name="T75" fmla="*/ 73 h 96"/>
                  <a:gd name="T76" fmla="*/ 11 w 81"/>
                  <a:gd name="T77" fmla="*/ 68 h 96"/>
                  <a:gd name="T78" fmla="*/ 13 w 81"/>
                  <a:gd name="T79" fmla="*/ 61 h 96"/>
                  <a:gd name="T80" fmla="*/ 15 w 81"/>
                  <a:gd name="T81" fmla="*/ 57 h 96"/>
                  <a:gd name="T82" fmla="*/ 15 w 81"/>
                  <a:gd name="T83" fmla="*/ 53 h 96"/>
                  <a:gd name="T84" fmla="*/ 13 w 81"/>
                  <a:gd name="T85" fmla="*/ 50 h 96"/>
                  <a:gd name="T86" fmla="*/ 9 w 81"/>
                  <a:gd name="T87" fmla="*/ 46 h 96"/>
                  <a:gd name="T88" fmla="*/ 9 w 81"/>
                  <a:gd name="T89" fmla="*/ 42 h 96"/>
                  <a:gd name="T90" fmla="*/ 9 w 81"/>
                  <a:gd name="T91" fmla="*/ 39 h 96"/>
                  <a:gd name="T92" fmla="*/ 9 w 81"/>
                  <a:gd name="T93" fmla="*/ 33 h 96"/>
                  <a:gd name="T94" fmla="*/ 9 w 81"/>
                  <a:gd name="T95" fmla="*/ 26 h 96"/>
                  <a:gd name="T96" fmla="*/ 11 w 81"/>
                  <a:gd name="T97" fmla="*/ 24 h 96"/>
                  <a:gd name="T98" fmla="*/ 15 w 81"/>
                  <a:gd name="T99" fmla="*/ 22 h 96"/>
                  <a:gd name="T100" fmla="*/ 28 w 81"/>
                  <a:gd name="T101" fmla="*/ 22 h 96"/>
                  <a:gd name="T102" fmla="*/ 30 w 81"/>
                  <a:gd name="T103" fmla="*/ 20 h 96"/>
                  <a:gd name="T104" fmla="*/ 31 w 81"/>
                  <a:gd name="T105" fmla="*/ 18 h 96"/>
                  <a:gd name="T106" fmla="*/ 33 w 81"/>
                  <a:gd name="T107" fmla="*/ 13 h 96"/>
                  <a:gd name="T108" fmla="*/ 35 w 81"/>
                  <a:gd name="T109" fmla="*/ 9 h 96"/>
                  <a:gd name="T110" fmla="*/ 39 w 81"/>
                  <a:gd name="T111" fmla="*/ 4 h 96"/>
                  <a:gd name="T112" fmla="*/ 42 w 81"/>
                  <a:gd name="T113" fmla="*/ 2 h 96"/>
                  <a:gd name="T114" fmla="*/ 48 w 81"/>
                  <a:gd name="T115" fmla="*/ 0 h 96"/>
                  <a:gd name="T116" fmla="*/ 52 w 81"/>
                  <a:gd name="T1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96">
                    <a:moveTo>
                      <a:pt x="52" y="0"/>
                    </a:moveTo>
                    <a:lnTo>
                      <a:pt x="61" y="0"/>
                    </a:lnTo>
                    <a:lnTo>
                      <a:pt x="70" y="2"/>
                    </a:lnTo>
                    <a:lnTo>
                      <a:pt x="72" y="4"/>
                    </a:lnTo>
                    <a:lnTo>
                      <a:pt x="76" y="5"/>
                    </a:lnTo>
                    <a:lnTo>
                      <a:pt x="77" y="9"/>
                    </a:lnTo>
                    <a:lnTo>
                      <a:pt x="79" y="13"/>
                    </a:lnTo>
                    <a:lnTo>
                      <a:pt x="81" y="18"/>
                    </a:lnTo>
                    <a:lnTo>
                      <a:pt x="81" y="22"/>
                    </a:lnTo>
                    <a:lnTo>
                      <a:pt x="81" y="26"/>
                    </a:lnTo>
                    <a:lnTo>
                      <a:pt x="77" y="29"/>
                    </a:lnTo>
                    <a:lnTo>
                      <a:pt x="74" y="33"/>
                    </a:lnTo>
                    <a:lnTo>
                      <a:pt x="74" y="35"/>
                    </a:lnTo>
                    <a:lnTo>
                      <a:pt x="72" y="39"/>
                    </a:lnTo>
                    <a:lnTo>
                      <a:pt x="72" y="40"/>
                    </a:lnTo>
                    <a:lnTo>
                      <a:pt x="74" y="48"/>
                    </a:lnTo>
                    <a:lnTo>
                      <a:pt x="74" y="55"/>
                    </a:lnTo>
                    <a:lnTo>
                      <a:pt x="74" y="62"/>
                    </a:lnTo>
                    <a:lnTo>
                      <a:pt x="72" y="70"/>
                    </a:lnTo>
                    <a:lnTo>
                      <a:pt x="68" y="75"/>
                    </a:lnTo>
                    <a:lnTo>
                      <a:pt x="66" y="77"/>
                    </a:lnTo>
                    <a:lnTo>
                      <a:pt x="63" y="79"/>
                    </a:lnTo>
                    <a:lnTo>
                      <a:pt x="61" y="81"/>
                    </a:lnTo>
                    <a:lnTo>
                      <a:pt x="54" y="83"/>
                    </a:lnTo>
                    <a:lnTo>
                      <a:pt x="46" y="85"/>
                    </a:lnTo>
                    <a:lnTo>
                      <a:pt x="41" y="88"/>
                    </a:lnTo>
                    <a:lnTo>
                      <a:pt x="33" y="92"/>
                    </a:lnTo>
                    <a:lnTo>
                      <a:pt x="28" y="94"/>
                    </a:lnTo>
                    <a:lnTo>
                      <a:pt x="20" y="96"/>
                    </a:lnTo>
                    <a:lnTo>
                      <a:pt x="13" y="94"/>
                    </a:lnTo>
                    <a:lnTo>
                      <a:pt x="6" y="92"/>
                    </a:lnTo>
                    <a:lnTo>
                      <a:pt x="4" y="88"/>
                    </a:lnTo>
                    <a:lnTo>
                      <a:pt x="2" y="85"/>
                    </a:lnTo>
                    <a:lnTo>
                      <a:pt x="0" y="81"/>
                    </a:lnTo>
                    <a:lnTo>
                      <a:pt x="2" y="79"/>
                    </a:lnTo>
                    <a:lnTo>
                      <a:pt x="4" y="75"/>
                    </a:lnTo>
                    <a:lnTo>
                      <a:pt x="6" y="73"/>
                    </a:lnTo>
                    <a:lnTo>
                      <a:pt x="8" y="73"/>
                    </a:lnTo>
                    <a:lnTo>
                      <a:pt x="11" y="68"/>
                    </a:lnTo>
                    <a:lnTo>
                      <a:pt x="13" y="61"/>
                    </a:lnTo>
                    <a:lnTo>
                      <a:pt x="15" y="57"/>
                    </a:lnTo>
                    <a:lnTo>
                      <a:pt x="15" y="53"/>
                    </a:lnTo>
                    <a:lnTo>
                      <a:pt x="13" y="50"/>
                    </a:lnTo>
                    <a:lnTo>
                      <a:pt x="9" y="46"/>
                    </a:lnTo>
                    <a:lnTo>
                      <a:pt x="9" y="42"/>
                    </a:lnTo>
                    <a:lnTo>
                      <a:pt x="9" y="39"/>
                    </a:lnTo>
                    <a:lnTo>
                      <a:pt x="9" y="33"/>
                    </a:lnTo>
                    <a:lnTo>
                      <a:pt x="9" y="26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8" y="22"/>
                    </a:lnTo>
                    <a:lnTo>
                      <a:pt x="30" y="20"/>
                    </a:lnTo>
                    <a:lnTo>
                      <a:pt x="31" y="18"/>
                    </a:lnTo>
                    <a:lnTo>
                      <a:pt x="33" y="13"/>
                    </a:lnTo>
                    <a:lnTo>
                      <a:pt x="35" y="9"/>
                    </a:lnTo>
                    <a:lnTo>
                      <a:pt x="39" y="4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Freeform 58"/>
              <p:cNvSpPr>
                <a:spLocks/>
              </p:cNvSpPr>
              <p:nvPr/>
            </p:nvSpPr>
            <p:spPr bwMode="auto">
              <a:xfrm>
                <a:off x="6126" y="1692"/>
                <a:ext cx="99" cy="114"/>
              </a:xfrm>
              <a:custGeom>
                <a:avLst/>
                <a:gdLst>
                  <a:gd name="T0" fmla="*/ 19 w 99"/>
                  <a:gd name="T1" fmla="*/ 0 h 114"/>
                  <a:gd name="T2" fmla="*/ 35 w 99"/>
                  <a:gd name="T3" fmla="*/ 13 h 114"/>
                  <a:gd name="T4" fmla="*/ 52 w 99"/>
                  <a:gd name="T5" fmla="*/ 26 h 114"/>
                  <a:gd name="T6" fmla="*/ 66 w 99"/>
                  <a:gd name="T7" fmla="*/ 33 h 114"/>
                  <a:gd name="T8" fmla="*/ 77 w 99"/>
                  <a:gd name="T9" fmla="*/ 33 h 114"/>
                  <a:gd name="T10" fmla="*/ 85 w 99"/>
                  <a:gd name="T11" fmla="*/ 30 h 114"/>
                  <a:gd name="T12" fmla="*/ 87 w 99"/>
                  <a:gd name="T13" fmla="*/ 33 h 114"/>
                  <a:gd name="T14" fmla="*/ 88 w 99"/>
                  <a:gd name="T15" fmla="*/ 37 h 114"/>
                  <a:gd name="T16" fmla="*/ 98 w 99"/>
                  <a:gd name="T17" fmla="*/ 48 h 114"/>
                  <a:gd name="T18" fmla="*/ 99 w 99"/>
                  <a:gd name="T19" fmla="*/ 56 h 114"/>
                  <a:gd name="T20" fmla="*/ 94 w 99"/>
                  <a:gd name="T21" fmla="*/ 61 h 114"/>
                  <a:gd name="T22" fmla="*/ 81 w 99"/>
                  <a:gd name="T23" fmla="*/ 67 h 114"/>
                  <a:gd name="T24" fmla="*/ 72 w 99"/>
                  <a:gd name="T25" fmla="*/ 74 h 114"/>
                  <a:gd name="T26" fmla="*/ 70 w 99"/>
                  <a:gd name="T27" fmla="*/ 85 h 114"/>
                  <a:gd name="T28" fmla="*/ 66 w 99"/>
                  <a:gd name="T29" fmla="*/ 92 h 114"/>
                  <a:gd name="T30" fmla="*/ 57 w 99"/>
                  <a:gd name="T31" fmla="*/ 90 h 114"/>
                  <a:gd name="T32" fmla="*/ 44 w 99"/>
                  <a:gd name="T33" fmla="*/ 83 h 114"/>
                  <a:gd name="T34" fmla="*/ 31 w 99"/>
                  <a:gd name="T35" fmla="*/ 81 h 114"/>
                  <a:gd name="T36" fmla="*/ 22 w 99"/>
                  <a:gd name="T37" fmla="*/ 87 h 114"/>
                  <a:gd name="T38" fmla="*/ 17 w 99"/>
                  <a:gd name="T39" fmla="*/ 89 h 114"/>
                  <a:gd name="T40" fmla="*/ 33 w 99"/>
                  <a:gd name="T41" fmla="*/ 100 h 114"/>
                  <a:gd name="T42" fmla="*/ 33 w 99"/>
                  <a:gd name="T43" fmla="*/ 103 h 114"/>
                  <a:gd name="T44" fmla="*/ 19 w 99"/>
                  <a:gd name="T45" fmla="*/ 114 h 114"/>
                  <a:gd name="T46" fmla="*/ 17 w 99"/>
                  <a:gd name="T47" fmla="*/ 114 h 114"/>
                  <a:gd name="T48" fmla="*/ 11 w 99"/>
                  <a:gd name="T49" fmla="*/ 107 h 114"/>
                  <a:gd name="T50" fmla="*/ 8 w 99"/>
                  <a:gd name="T51" fmla="*/ 98 h 114"/>
                  <a:gd name="T52" fmla="*/ 4 w 99"/>
                  <a:gd name="T53" fmla="*/ 94 h 114"/>
                  <a:gd name="T54" fmla="*/ 0 w 99"/>
                  <a:gd name="T55" fmla="*/ 87 h 114"/>
                  <a:gd name="T56" fmla="*/ 4 w 99"/>
                  <a:gd name="T57" fmla="*/ 79 h 114"/>
                  <a:gd name="T58" fmla="*/ 8 w 99"/>
                  <a:gd name="T59" fmla="*/ 72 h 114"/>
                  <a:gd name="T60" fmla="*/ 8 w 99"/>
                  <a:gd name="T61" fmla="*/ 68 h 114"/>
                  <a:gd name="T62" fmla="*/ 9 w 99"/>
                  <a:gd name="T63" fmla="*/ 63 h 114"/>
                  <a:gd name="T64" fmla="*/ 15 w 99"/>
                  <a:gd name="T65" fmla="*/ 63 h 114"/>
                  <a:gd name="T66" fmla="*/ 19 w 99"/>
                  <a:gd name="T67" fmla="*/ 61 h 114"/>
                  <a:gd name="T68" fmla="*/ 19 w 99"/>
                  <a:gd name="T69" fmla="*/ 28 h 114"/>
                  <a:gd name="T70" fmla="*/ 15 w 99"/>
                  <a:gd name="T71" fmla="*/ 17 h 114"/>
                  <a:gd name="T72" fmla="*/ 9 w 99"/>
                  <a:gd name="T73" fmla="*/ 8 h 114"/>
                  <a:gd name="T74" fmla="*/ 11 w 99"/>
                  <a:gd name="T7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14">
                    <a:moveTo>
                      <a:pt x="15" y="0"/>
                    </a:moveTo>
                    <a:lnTo>
                      <a:pt x="19" y="0"/>
                    </a:lnTo>
                    <a:lnTo>
                      <a:pt x="28" y="6"/>
                    </a:lnTo>
                    <a:lnTo>
                      <a:pt x="35" y="13"/>
                    </a:lnTo>
                    <a:lnTo>
                      <a:pt x="43" y="21"/>
                    </a:lnTo>
                    <a:lnTo>
                      <a:pt x="52" y="26"/>
                    </a:lnTo>
                    <a:lnTo>
                      <a:pt x="61" y="32"/>
                    </a:lnTo>
                    <a:lnTo>
                      <a:pt x="66" y="33"/>
                    </a:lnTo>
                    <a:lnTo>
                      <a:pt x="72" y="35"/>
                    </a:lnTo>
                    <a:lnTo>
                      <a:pt x="77" y="33"/>
                    </a:lnTo>
                    <a:lnTo>
                      <a:pt x="81" y="30"/>
                    </a:lnTo>
                    <a:lnTo>
                      <a:pt x="85" y="30"/>
                    </a:lnTo>
                    <a:lnTo>
                      <a:pt x="85" y="30"/>
                    </a:lnTo>
                    <a:lnTo>
                      <a:pt x="87" y="33"/>
                    </a:lnTo>
                    <a:lnTo>
                      <a:pt x="88" y="35"/>
                    </a:lnTo>
                    <a:lnTo>
                      <a:pt x="88" y="37"/>
                    </a:lnTo>
                    <a:lnTo>
                      <a:pt x="90" y="41"/>
                    </a:lnTo>
                    <a:lnTo>
                      <a:pt x="98" y="48"/>
                    </a:lnTo>
                    <a:lnTo>
                      <a:pt x="99" y="52"/>
                    </a:lnTo>
                    <a:lnTo>
                      <a:pt x="99" y="56"/>
                    </a:lnTo>
                    <a:lnTo>
                      <a:pt x="98" y="59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81" y="67"/>
                    </a:lnTo>
                    <a:lnTo>
                      <a:pt x="76" y="70"/>
                    </a:lnTo>
                    <a:lnTo>
                      <a:pt x="72" y="74"/>
                    </a:lnTo>
                    <a:lnTo>
                      <a:pt x="70" y="78"/>
                    </a:lnTo>
                    <a:lnTo>
                      <a:pt x="70" y="85"/>
                    </a:lnTo>
                    <a:lnTo>
                      <a:pt x="68" y="90"/>
                    </a:lnTo>
                    <a:lnTo>
                      <a:pt x="66" y="92"/>
                    </a:lnTo>
                    <a:lnTo>
                      <a:pt x="65" y="92"/>
                    </a:lnTo>
                    <a:lnTo>
                      <a:pt x="57" y="90"/>
                    </a:lnTo>
                    <a:lnTo>
                      <a:pt x="50" y="87"/>
                    </a:lnTo>
                    <a:lnTo>
                      <a:pt x="44" y="83"/>
                    </a:lnTo>
                    <a:lnTo>
                      <a:pt x="39" y="81"/>
                    </a:lnTo>
                    <a:lnTo>
                      <a:pt x="31" y="81"/>
                    </a:lnTo>
                    <a:lnTo>
                      <a:pt x="26" y="85"/>
                    </a:lnTo>
                    <a:lnTo>
                      <a:pt x="22" y="87"/>
                    </a:lnTo>
                    <a:lnTo>
                      <a:pt x="17" y="89"/>
                    </a:lnTo>
                    <a:lnTo>
                      <a:pt x="17" y="89"/>
                    </a:lnTo>
                    <a:lnTo>
                      <a:pt x="17" y="90"/>
                    </a:lnTo>
                    <a:lnTo>
                      <a:pt x="33" y="100"/>
                    </a:lnTo>
                    <a:lnTo>
                      <a:pt x="33" y="101"/>
                    </a:lnTo>
                    <a:lnTo>
                      <a:pt x="33" y="103"/>
                    </a:lnTo>
                    <a:lnTo>
                      <a:pt x="33" y="105"/>
                    </a:lnTo>
                    <a:lnTo>
                      <a:pt x="19" y="114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5" y="114"/>
                    </a:lnTo>
                    <a:lnTo>
                      <a:pt x="11" y="107"/>
                    </a:lnTo>
                    <a:lnTo>
                      <a:pt x="9" y="101"/>
                    </a:lnTo>
                    <a:lnTo>
                      <a:pt x="8" y="98"/>
                    </a:lnTo>
                    <a:lnTo>
                      <a:pt x="6" y="96"/>
                    </a:lnTo>
                    <a:lnTo>
                      <a:pt x="4" y="94"/>
                    </a:lnTo>
                    <a:lnTo>
                      <a:pt x="2" y="90"/>
                    </a:lnTo>
                    <a:lnTo>
                      <a:pt x="0" y="87"/>
                    </a:lnTo>
                    <a:lnTo>
                      <a:pt x="2" y="83"/>
                    </a:lnTo>
                    <a:lnTo>
                      <a:pt x="4" y="79"/>
                    </a:lnTo>
                    <a:lnTo>
                      <a:pt x="6" y="76"/>
                    </a:lnTo>
                    <a:lnTo>
                      <a:pt x="8" y="72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5"/>
                    </a:lnTo>
                    <a:lnTo>
                      <a:pt x="9" y="63"/>
                    </a:lnTo>
                    <a:lnTo>
                      <a:pt x="11" y="63"/>
                    </a:lnTo>
                    <a:lnTo>
                      <a:pt x="15" y="63"/>
                    </a:lnTo>
                    <a:lnTo>
                      <a:pt x="17" y="61"/>
                    </a:lnTo>
                    <a:lnTo>
                      <a:pt x="19" y="61"/>
                    </a:lnTo>
                    <a:lnTo>
                      <a:pt x="19" y="59"/>
                    </a:lnTo>
                    <a:lnTo>
                      <a:pt x="19" y="28"/>
                    </a:lnTo>
                    <a:lnTo>
                      <a:pt x="17" y="22"/>
                    </a:lnTo>
                    <a:lnTo>
                      <a:pt x="15" y="17"/>
                    </a:lnTo>
                    <a:lnTo>
                      <a:pt x="13" y="13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Freeform 59"/>
              <p:cNvSpPr>
                <a:spLocks/>
              </p:cNvSpPr>
              <p:nvPr/>
            </p:nvSpPr>
            <p:spPr bwMode="auto">
              <a:xfrm>
                <a:off x="2375" y="509"/>
                <a:ext cx="79" cy="110"/>
              </a:xfrm>
              <a:custGeom>
                <a:avLst/>
                <a:gdLst>
                  <a:gd name="T0" fmla="*/ 47 w 79"/>
                  <a:gd name="T1" fmla="*/ 0 h 110"/>
                  <a:gd name="T2" fmla="*/ 55 w 79"/>
                  <a:gd name="T3" fmla="*/ 7 h 110"/>
                  <a:gd name="T4" fmla="*/ 55 w 79"/>
                  <a:gd name="T5" fmla="*/ 19 h 110"/>
                  <a:gd name="T6" fmla="*/ 53 w 79"/>
                  <a:gd name="T7" fmla="*/ 26 h 110"/>
                  <a:gd name="T8" fmla="*/ 55 w 79"/>
                  <a:gd name="T9" fmla="*/ 26 h 110"/>
                  <a:gd name="T10" fmla="*/ 58 w 79"/>
                  <a:gd name="T11" fmla="*/ 24 h 110"/>
                  <a:gd name="T12" fmla="*/ 68 w 79"/>
                  <a:gd name="T13" fmla="*/ 22 h 110"/>
                  <a:gd name="T14" fmla="*/ 71 w 79"/>
                  <a:gd name="T15" fmla="*/ 28 h 110"/>
                  <a:gd name="T16" fmla="*/ 73 w 79"/>
                  <a:gd name="T17" fmla="*/ 35 h 110"/>
                  <a:gd name="T18" fmla="*/ 71 w 79"/>
                  <a:gd name="T19" fmla="*/ 41 h 110"/>
                  <a:gd name="T20" fmla="*/ 73 w 79"/>
                  <a:gd name="T21" fmla="*/ 46 h 110"/>
                  <a:gd name="T22" fmla="*/ 79 w 79"/>
                  <a:gd name="T23" fmla="*/ 53 h 110"/>
                  <a:gd name="T24" fmla="*/ 77 w 79"/>
                  <a:gd name="T25" fmla="*/ 63 h 110"/>
                  <a:gd name="T26" fmla="*/ 71 w 79"/>
                  <a:gd name="T27" fmla="*/ 70 h 110"/>
                  <a:gd name="T28" fmla="*/ 64 w 79"/>
                  <a:gd name="T29" fmla="*/ 81 h 110"/>
                  <a:gd name="T30" fmla="*/ 60 w 79"/>
                  <a:gd name="T31" fmla="*/ 94 h 110"/>
                  <a:gd name="T32" fmla="*/ 53 w 79"/>
                  <a:gd name="T33" fmla="*/ 105 h 110"/>
                  <a:gd name="T34" fmla="*/ 45 w 79"/>
                  <a:gd name="T35" fmla="*/ 110 h 110"/>
                  <a:gd name="T36" fmla="*/ 36 w 79"/>
                  <a:gd name="T37" fmla="*/ 109 h 110"/>
                  <a:gd name="T38" fmla="*/ 33 w 79"/>
                  <a:gd name="T39" fmla="*/ 101 h 110"/>
                  <a:gd name="T40" fmla="*/ 34 w 79"/>
                  <a:gd name="T41" fmla="*/ 92 h 110"/>
                  <a:gd name="T42" fmla="*/ 33 w 79"/>
                  <a:gd name="T43" fmla="*/ 81 h 110"/>
                  <a:gd name="T44" fmla="*/ 25 w 79"/>
                  <a:gd name="T45" fmla="*/ 72 h 110"/>
                  <a:gd name="T46" fmla="*/ 18 w 79"/>
                  <a:gd name="T47" fmla="*/ 66 h 110"/>
                  <a:gd name="T48" fmla="*/ 14 w 79"/>
                  <a:gd name="T49" fmla="*/ 64 h 110"/>
                  <a:gd name="T50" fmla="*/ 7 w 79"/>
                  <a:gd name="T51" fmla="*/ 63 h 110"/>
                  <a:gd name="T52" fmla="*/ 0 w 79"/>
                  <a:gd name="T53" fmla="*/ 59 h 110"/>
                  <a:gd name="T54" fmla="*/ 0 w 79"/>
                  <a:gd name="T55" fmla="*/ 52 h 110"/>
                  <a:gd name="T56" fmla="*/ 3 w 79"/>
                  <a:gd name="T57" fmla="*/ 46 h 110"/>
                  <a:gd name="T58" fmla="*/ 9 w 79"/>
                  <a:gd name="T59" fmla="*/ 44 h 110"/>
                  <a:gd name="T60" fmla="*/ 18 w 79"/>
                  <a:gd name="T61" fmla="*/ 48 h 110"/>
                  <a:gd name="T62" fmla="*/ 22 w 79"/>
                  <a:gd name="T63" fmla="*/ 48 h 110"/>
                  <a:gd name="T64" fmla="*/ 23 w 79"/>
                  <a:gd name="T65" fmla="*/ 42 h 110"/>
                  <a:gd name="T66" fmla="*/ 23 w 79"/>
                  <a:gd name="T67" fmla="*/ 35 h 110"/>
                  <a:gd name="T68" fmla="*/ 23 w 79"/>
                  <a:gd name="T69" fmla="*/ 31 h 110"/>
                  <a:gd name="T70" fmla="*/ 25 w 79"/>
                  <a:gd name="T71" fmla="*/ 30 h 110"/>
                  <a:gd name="T72" fmla="*/ 23 w 79"/>
                  <a:gd name="T73" fmla="*/ 30 h 110"/>
                  <a:gd name="T74" fmla="*/ 23 w 79"/>
                  <a:gd name="T75" fmla="*/ 30 h 110"/>
                  <a:gd name="T76" fmla="*/ 18 w 79"/>
                  <a:gd name="T77" fmla="*/ 28 h 110"/>
                  <a:gd name="T78" fmla="*/ 18 w 79"/>
                  <a:gd name="T79" fmla="*/ 22 h 110"/>
                  <a:gd name="T80" fmla="*/ 20 w 79"/>
                  <a:gd name="T81" fmla="*/ 17 h 110"/>
                  <a:gd name="T82" fmla="*/ 20 w 79"/>
                  <a:gd name="T83" fmla="*/ 7 h 110"/>
                  <a:gd name="T84" fmla="*/ 25 w 79"/>
                  <a:gd name="T85" fmla="*/ 2 h 110"/>
                  <a:gd name="T86" fmla="*/ 29 w 79"/>
                  <a:gd name="T87" fmla="*/ 0 h 110"/>
                  <a:gd name="T88" fmla="*/ 44 w 79"/>
                  <a:gd name="T8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9" h="110">
                    <a:moveTo>
                      <a:pt x="44" y="0"/>
                    </a:moveTo>
                    <a:lnTo>
                      <a:pt x="47" y="0"/>
                    </a:lnTo>
                    <a:lnTo>
                      <a:pt x="51" y="4"/>
                    </a:lnTo>
                    <a:lnTo>
                      <a:pt x="55" y="7"/>
                    </a:lnTo>
                    <a:lnTo>
                      <a:pt x="57" y="11"/>
                    </a:lnTo>
                    <a:lnTo>
                      <a:pt x="55" y="19"/>
                    </a:lnTo>
                    <a:lnTo>
                      <a:pt x="55" y="26"/>
                    </a:lnTo>
                    <a:lnTo>
                      <a:pt x="53" y="26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5" y="26"/>
                    </a:lnTo>
                    <a:lnTo>
                      <a:pt x="58" y="24"/>
                    </a:lnTo>
                    <a:lnTo>
                      <a:pt x="64" y="22"/>
                    </a:lnTo>
                    <a:lnTo>
                      <a:pt x="68" y="22"/>
                    </a:lnTo>
                    <a:lnTo>
                      <a:pt x="71" y="24"/>
                    </a:lnTo>
                    <a:lnTo>
                      <a:pt x="71" y="28"/>
                    </a:lnTo>
                    <a:lnTo>
                      <a:pt x="73" y="33"/>
                    </a:lnTo>
                    <a:lnTo>
                      <a:pt x="73" y="35"/>
                    </a:lnTo>
                    <a:lnTo>
                      <a:pt x="71" y="39"/>
                    </a:lnTo>
                    <a:lnTo>
                      <a:pt x="71" y="41"/>
                    </a:lnTo>
                    <a:lnTo>
                      <a:pt x="71" y="44"/>
                    </a:lnTo>
                    <a:lnTo>
                      <a:pt x="73" y="46"/>
                    </a:lnTo>
                    <a:lnTo>
                      <a:pt x="77" y="50"/>
                    </a:lnTo>
                    <a:lnTo>
                      <a:pt x="79" y="53"/>
                    </a:lnTo>
                    <a:lnTo>
                      <a:pt x="77" y="57"/>
                    </a:lnTo>
                    <a:lnTo>
                      <a:pt x="77" y="63"/>
                    </a:lnTo>
                    <a:lnTo>
                      <a:pt x="75" y="66"/>
                    </a:lnTo>
                    <a:lnTo>
                      <a:pt x="71" y="70"/>
                    </a:lnTo>
                    <a:lnTo>
                      <a:pt x="68" y="75"/>
                    </a:lnTo>
                    <a:lnTo>
                      <a:pt x="64" y="81"/>
                    </a:lnTo>
                    <a:lnTo>
                      <a:pt x="60" y="86"/>
                    </a:lnTo>
                    <a:lnTo>
                      <a:pt x="60" y="94"/>
                    </a:lnTo>
                    <a:lnTo>
                      <a:pt x="57" y="99"/>
                    </a:lnTo>
                    <a:lnTo>
                      <a:pt x="53" y="105"/>
                    </a:lnTo>
                    <a:lnTo>
                      <a:pt x="49" y="109"/>
                    </a:lnTo>
                    <a:lnTo>
                      <a:pt x="45" y="110"/>
                    </a:lnTo>
                    <a:lnTo>
                      <a:pt x="40" y="110"/>
                    </a:lnTo>
                    <a:lnTo>
                      <a:pt x="36" y="109"/>
                    </a:lnTo>
                    <a:lnTo>
                      <a:pt x="33" y="105"/>
                    </a:lnTo>
                    <a:lnTo>
                      <a:pt x="33" y="101"/>
                    </a:lnTo>
                    <a:lnTo>
                      <a:pt x="33" y="98"/>
                    </a:lnTo>
                    <a:lnTo>
                      <a:pt x="34" y="92"/>
                    </a:lnTo>
                    <a:lnTo>
                      <a:pt x="36" y="85"/>
                    </a:lnTo>
                    <a:lnTo>
                      <a:pt x="33" y="81"/>
                    </a:lnTo>
                    <a:lnTo>
                      <a:pt x="31" y="75"/>
                    </a:lnTo>
                    <a:lnTo>
                      <a:pt x="25" y="7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4" y="64"/>
                    </a:lnTo>
                    <a:lnTo>
                      <a:pt x="11" y="63"/>
                    </a:lnTo>
                    <a:lnTo>
                      <a:pt x="7" y="63"/>
                    </a:lnTo>
                    <a:lnTo>
                      <a:pt x="3" y="61"/>
                    </a:lnTo>
                    <a:lnTo>
                      <a:pt x="0" y="59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1" y="48"/>
                    </a:lnTo>
                    <a:lnTo>
                      <a:pt x="3" y="46"/>
                    </a:lnTo>
                    <a:lnTo>
                      <a:pt x="7" y="44"/>
                    </a:lnTo>
                    <a:lnTo>
                      <a:pt x="9" y="44"/>
                    </a:lnTo>
                    <a:lnTo>
                      <a:pt x="14" y="46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23" y="46"/>
                    </a:lnTo>
                    <a:lnTo>
                      <a:pt x="23" y="42"/>
                    </a:lnTo>
                    <a:lnTo>
                      <a:pt x="23" y="39"/>
                    </a:lnTo>
                    <a:lnTo>
                      <a:pt x="23" y="35"/>
                    </a:lnTo>
                    <a:lnTo>
                      <a:pt x="23" y="30"/>
                    </a:lnTo>
                    <a:lnTo>
                      <a:pt x="23" y="31"/>
                    </a:lnTo>
                    <a:lnTo>
                      <a:pt x="23" y="30"/>
                    </a:lnTo>
                    <a:lnTo>
                      <a:pt x="25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0"/>
                    </a:lnTo>
                    <a:lnTo>
                      <a:pt x="18" y="28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20" y="20"/>
                    </a:lnTo>
                    <a:lnTo>
                      <a:pt x="20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2" y="4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6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Freeform 60"/>
              <p:cNvSpPr>
                <a:spLocks/>
              </p:cNvSpPr>
              <p:nvPr/>
            </p:nvSpPr>
            <p:spPr bwMode="auto">
              <a:xfrm>
                <a:off x="5630" y="2854"/>
                <a:ext cx="182" cy="55"/>
              </a:xfrm>
              <a:custGeom>
                <a:avLst/>
                <a:gdLst>
                  <a:gd name="T0" fmla="*/ 15 w 182"/>
                  <a:gd name="T1" fmla="*/ 0 h 55"/>
                  <a:gd name="T2" fmla="*/ 32 w 182"/>
                  <a:gd name="T3" fmla="*/ 1 h 55"/>
                  <a:gd name="T4" fmla="*/ 43 w 182"/>
                  <a:gd name="T5" fmla="*/ 3 h 55"/>
                  <a:gd name="T6" fmla="*/ 54 w 182"/>
                  <a:gd name="T7" fmla="*/ 9 h 55"/>
                  <a:gd name="T8" fmla="*/ 65 w 182"/>
                  <a:gd name="T9" fmla="*/ 16 h 55"/>
                  <a:gd name="T10" fmla="*/ 78 w 182"/>
                  <a:gd name="T11" fmla="*/ 18 h 55"/>
                  <a:gd name="T12" fmla="*/ 85 w 182"/>
                  <a:gd name="T13" fmla="*/ 18 h 55"/>
                  <a:gd name="T14" fmla="*/ 90 w 182"/>
                  <a:gd name="T15" fmla="*/ 14 h 55"/>
                  <a:gd name="T16" fmla="*/ 98 w 182"/>
                  <a:gd name="T17" fmla="*/ 9 h 55"/>
                  <a:gd name="T18" fmla="*/ 105 w 182"/>
                  <a:gd name="T19" fmla="*/ 11 h 55"/>
                  <a:gd name="T20" fmla="*/ 118 w 182"/>
                  <a:gd name="T21" fmla="*/ 16 h 55"/>
                  <a:gd name="T22" fmla="*/ 136 w 182"/>
                  <a:gd name="T23" fmla="*/ 20 h 55"/>
                  <a:gd name="T24" fmla="*/ 147 w 182"/>
                  <a:gd name="T25" fmla="*/ 20 h 55"/>
                  <a:gd name="T26" fmla="*/ 151 w 182"/>
                  <a:gd name="T27" fmla="*/ 23 h 55"/>
                  <a:gd name="T28" fmla="*/ 147 w 182"/>
                  <a:gd name="T29" fmla="*/ 25 h 55"/>
                  <a:gd name="T30" fmla="*/ 142 w 182"/>
                  <a:gd name="T31" fmla="*/ 27 h 55"/>
                  <a:gd name="T32" fmla="*/ 136 w 182"/>
                  <a:gd name="T33" fmla="*/ 29 h 55"/>
                  <a:gd name="T34" fmla="*/ 138 w 182"/>
                  <a:gd name="T35" fmla="*/ 33 h 55"/>
                  <a:gd name="T36" fmla="*/ 151 w 182"/>
                  <a:gd name="T37" fmla="*/ 35 h 55"/>
                  <a:gd name="T38" fmla="*/ 155 w 182"/>
                  <a:gd name="T39" fmla="*/ 35 h 55"/>
                  <a:gd name="T40" fmla="*/ 166 w 182"/>
                  <a:gd name="T41" fmla="*/ 40 h 55"/>
                  <a:gd name="T42" fmla="*/ 179 w 182"/>
                  <a:gd name="T43" fmla="*/ 42 h 55"/>
                  <a:gd name="T44" fmla="*/ 180 w 182"/>
                  <a:gd name="T45" fmla="*/ 46 h 55"/>
                  <a:gd name="T46" fmla="*/ 180 w 182"/>
                  <a:gd name="T47" fmla="*/ 49 h 55"/>
                  <a:gd name="T48" fmla="*/ 177 w 182"/>
                  <a:gd name="T49" fmla="*/ 53 h 55"/>
                  <a:gd name="T50" fmla="*/ 166 w 182"/>
                  <a:gd name="T51" fmla="*/ 51 h 55"/>
                  <a:gd name="T52" fmla="*/ 162 w 182"/>
                  <a:gd name="T53" fmla="*/ 53 h 55"/>
                  <a:gd name="T54" fmla="*/ 155 w 182"/>
                  <a:gd name="T55" fmla="*/ 55 h 55"/>
                  <a:gd name="T56" fmla="*/ 144 w 182"/>
                  <a:gd name="T57" fmla="*/ 51 h 55"/>
                  <a:gd name="T58" fmla="*/ 125 w 182"/>
                  <a:gd name="T59" fmla="*/ 49 h 55"/>
                  <a:gd name="T60" fmla="*/ 109 w 182"/>
                  <a:gd name="T61" fmla="*/ 47 h 55"/>
                  <a:gd name="T62" fmla="*/ 90 w 182"/>
                  <a:gd name="T63" fmla="*/ 46 h 55"/>
                  <a:gd name="T64" fmla="*/ 72 w 182"/>
                  <a:gd name="T65" fmla="*/ 38 h 55"/>
                  <a:gd name="T66" fmla="*/ 54 w 182"/>
                  <a:gd name="T67" fmla="*/ 36 h 55"/>
                  <a:gd name="T68" fmla="*/ 41 w 182"/>
                  <a:gd name="T69" fmla="*/ 35 h 55"/>
                  <a:gd name="T70" fmla="*/ 22 w 182"/>
                  <a:gd name="T71" fmla="*/ 31 h 55"/>
                  <a:gd name="T72" fmla="*/ 17 w 182"/>
                  <a:gd name="T73" fmla="*/ 29 h 55"/>
                  <a:gd name="T74" fmla="*/ 13 w 182"/>
                  <a:gd name="T75" fmla="*/ 23 h 55"/>
                  <a:gd name="T76" fmla="*/ 6 w 182"/>
                  <a:gd name="T77" fmla="*/ 22 h 55"/>
                  <a:gd name="T78" fmla="*/ 0 w 182"/>
                  <a:gd name="T79" fmla="*/ 18 h 55"/>
                  <a:gd name="T80" fmla="*/ 0 w 182"/>
                  <a:gd name="T81" fmla="*/ 14 h 55"/>
                  <a:gd name="T82" fmla="*/ 6 w 182"/>
                  <a:gd name="T83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2" h="55">
                    <a:moveTo>
                      <a:pt x="8" y="0"/>
                    </a:moveTo>
                    <a:lnTo>
                      <a:pt x="15" y="0"/>
                    </a:lnTo>
                    <a:lnTo>
                      <a:pt x="22" y="1"/>
                    </a:lnTo>
                    <a:lnTo>
                      <a:pt x="32" y="1"/>
                    </a:lnTo>
                    <a:lnTo>
                      <a:pt x="37" y="1"/>
                    </a:lnTo>
                    <a:lnTo>
                      <a:pt x="43" y="3"/>
                    </a:lnTo>
                    <a:lnTo>
                      <a:pt x="48" y="5"/>
                    </a:lnTo>
                    <a:lnTo>
                      <a:pt x="54" y="9"/>
                    </a:lnTo>
                    <a:lnTo>
                      <a:pt x="59" y="14"/>
                    </a:lnTo>
                    <a:lnTo>
                      <a:pt x="65" y="16"/>
                    </a:lnTo>
                    <a:lnTo>
                      <a:pt x="70" y="16"/>
                    </a:lnTo>
                    <a:lnTo>
                      <a:pt x="78" y="18"/>
                    </a:lnTo>
                    <a:lnTo>
                      <a:pt x="83" y="18"/>
                    </a:lnTo>
                    <a:lnTo>
                      <a:pt x="85" y="18"/>
                    </a:lnTo>
                    <a:lnTo>
                      <a:pt x="89" y="16"/>
                    </a:lnTo>
                    <a:lnTo>
                      <a:pt x="90" y="14"/>
                    </a:lnTo>
                    <a:lnTo>
                      <a:pt x="94" y="11"/>
                    </a:lnTo>
                    <a:lnTo>
                      <a:pt x="98" y="9"/>
                    </a:lnTo>
                    <a:lnTo>
                      <a:pt x="101" y="9"/>
                    </a:lnTo>
                    <a:lnTo>
                      <a:pt x="105" y="11"/>
                    </a:lnTo>
                    <a:lnTo>
                      <a:pt x="112" y="14"/>
                    </a:lnTo>
                    <a:lnTo>
                      <a:pt x="118" y="16"/>
                    </a:lnTo>
                    <a:lnTo>
                      <a:pt x="127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7" y="20"/>
                    </a:lnTo>
                    <a:lnTo>
                      <a:pt x="149" y="22"/>
                    </a:lnTo>
                    <a:lnTo>
                      <a:pt x="151" y="23"/>
                    </a:lnTo>
                    <a:lnTo>
                      <a:pt x="149" y="25"/>
                    </a:lnTo>
                    <a:lnTo>
                      <a:pt x="147" y="25"/>
                    </a:lnTo>
                    <a:lnTo>
                      <a:pt x="146" y="25"/>
                    </a:lnTo>
                    <a:lnTo>
                      <a:pt x="142" y="27"/>
                    </a:lnTo>
                    <a:lnTo>
                      <a:pt x="138" y="27"/>
                    </a:lnTo>
                    <a:lnTo>
                      <a:pt x="136" y="29"/>
                    </a:lnTo>
                    <a:lnTo>
                      <a:pt x="136" y="31"/>
                    </a:lnTo>
                    <a:lnTo>
                      <a:pt x="138" y="33"/>
                    </a:lnTo>
                    <a:lnTo>
                      <a:pt x="142" y="35"/>
                    </a:lnTo>
                    <a:lnTo>
                      <a:pt x="151" y="35"/>
                    </a:lnTo>
                    <a:lnTo>
                      <a:pt x="153" y="35"/>
                    </a:lnTo>
                    <a:lnTo>
                      <a:pt x="155" y="35"/>
                    </a:lnTo>
                    <a:lnTo>
                      <a:pt x="160" y="38"/>
                    </a:lnTo>
                    <a:lnTo>
                      <a:pt x="166" y="40"/>
                    </a:lnTo>
                    <a:lnTo>
                      <a:pt x="171" y="42"/>
                    </a:lnTo>
                    <a:lnTo>
                      <a:pt x="179" y="42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7"/>
                    </a:lnTo>
                    <a:lnTo>
                      <a:pt x="180" y="49"/>
                    </a:lnTo>
                    <a:lnTo>
                      <a:pt x="179" y="53"/>
                    </a:lnTo>
                    <a:lnTo>
                      <a:pt x="177" y="53"/>
                    </a:lnTo>
                    <a:lnTo>
                      <a:pt x="168" y="51"/>
                    </a:lnTo>
                    <a:lnTo>
                      <a:pt x="166" y="51"/>
                    </a:lnTo>
                    <a:lnTo>
                      <a:pt x="164" y="51"/>
                    </a:lnTo>
                    <a:lnTo>
                      <a:pt x="162" y="53"/>
                    </a:lnTo>
                    <a:lnTo>
                      <a:pt x="158" y="55"/>
                    </a:lnTo>
                    <a:lnTo>
                      <a:pt x="155" y="55"/>
                    </a:lnTo>
                    <a:lnTo>
                      <a:pt x="151" y="55"/>
                    </a:lnTo>
                    <a:lnTo>
                      <a:pt x="144" y="51"/>
                    </a:lnTo>
                    <a:lnTo>
                      <a:pt x="135" y="49"/>
                    </a:lnTo>
                    <a:lnTo>
                      <a:pt x="125" y="49"/>
                    </a:lnTo>
                    <a:lnTo>
                      <a:pt x="118" y="49"/>
                    </a:lnTo>
                    <a:lnTo>
                      <a:pt x="109" y="47"/>
                    </a:lnTo>
                    <a:lnTo>
                      <a:pt x="100" y="47"/>
                    </a:lnTo>
                    <a:lnTo>
                      <a:pt x="90" y="46"/>
                    </a:lnTo>
                    <a:lnTo>
                      <a:pt x="81" y="42"/>
                    </a:lnTo>
                    <a:lnTo>
                      <a:pt x="72" y="38"/>
                    </a:lnTo>
                    <a:lnTo>
                      <a:pt x="63" y="36"/>
                    </a:lnTo>
                    <a:lnTo>
                      <a:pt x="54" y="36"/>
                    </a:lnTo>
                    <a:lnTo>
                      <a:pt x="46" y="36"/>
                    </a:lnTo>
                    <a:lnTo>
                      <a:pt x="41" y="35"/>
                    </a:lnTo>
                    <a:lnTo>
                      <a:pt x="32" y="33"/>
                    </a:lnTo>
                    <a:lnTo>
                      <a:pt x="22" y="31"/>
                    </a:lnTo>
                    <a:lnTo>
                      <a:pt x="21" y="31"/>
                    </a:lnTo>
                    <a:lnTo>
                      <a:pt x="17" y="29"/>
                    </a:lnTo>
                    <a:lnTo>
                      <a:pt x="15" y="27"/>
                    </a:lnTo>
                    <a:lnTo>
                      <a:pt x="13" y="23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6" y="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Freeform 61"/>
              <p:cNvSpPr>
                <a:spLocks/>
              </p:cNvSpPr>
              <p:nvPr/>
            </p:nvSpPr>
            <p:spPr bwMode="auto">
              <a:xfrm>
                <a:off x="5880" y="2372"/>
                <a:ext cx="90" cy="134"/>
              </a:xfrm>
              <a:custGeom>
                <a:avLst/>
                <a:gdLst>
                  <a:gd name="T0" fmla="*/ 24 w 90"/>
                  <a:gd name="T1" fmla="*/ 0 h 134"/>
                  <a:gd name="T2" fmla="*/ 39 w 90"/>
                  <a:gd name="T3" fmla="*/ 2 h 134"/>
                  <a:gd name="T4" fmla="*/ 44 w 90"/>
                  <a:gd name="T5" fmla="*/ 4 h 134"/>
                  <a:gd name="T6" fmla="*/ 44 w 90"/>
                  <a:gd name="T7" fmla="*/ 11 h 134"/>
                  <a:gd name="T8" fmla="*/ 48 w 90"/>
                  <a:gd name="T9" fmla="*/ 22 h 134"/>
                  <a:gd name="T10" fmla="*/ 50 w 90"/>
                  <a:gd name="T11" fmla="*/ 37 h 134"/>
                  <a:gd name="T12" fmla="*/ 44 w 90"/>
                  <a:gd name="T13" fmla="*/ 50 h 134"/>
                  <a:gd name="T14" fmla="*/ 39 w 90"/>
                  <a:gd name="T15" fmla="*/ 55 h 134"/>
                  <a:gd name="T16" fmla="*/ 37 w 90"/>
                  <a:gd name="T17" fmla="*/ 65 h 134"/>
                  <a:gd name="T18" fmla="*/ 37 w 90"/>
                  <a:gd name="T19" fmla="*/ 70 h 134"/>
                  <a:gd name="T20" fmla="*/ 44 w 90"/>
                  <a:gd name="T21" fmla="*/ 72 h 134"/>
                  <a:gd name="T22" fmla="*/ 46 w 90"/>
                  <a:gd name="T23" fmla="*/ 74 h 134"/>
                  <a:gd name="T24" fmla="*/ 44 w 90"/>
                  <a:gd name="T25" fmla="*/ 79 h 134"/>
                  <a:gd name="T26" fmla="*/ 42 w 90"/>
                  <a:gd name="T27" fmla="*/ 85 h 134"/>
                  <a:gd name="T28" fmla="*/ 48 w 90"/>
                  <a:gd name="T29" fmla="*/ 87 h 134"/>
                  <a:gd name="T30" fmla="*/ 50 w 90"/>
                  <a:gd name="T31" fmla="*/ 87 h 134"/>
                  <a:gd name="T32" fmla="*/ 59 w 90"/>
                  <a:gd name="T33" fmla="*/ 85 h 134"/>
                  <a:gd name="T34" fmla="*/ 66 w 90"/>
                  <a:gd name="T35" fmla="*/ 88 h 134"/>
                  <a:gd name="T36" fmla="*/ 74 w 90"/>
                  <a:gd name="T37" fmla="*/ 94 h 134"/>
                  <a:gd name="T38" fmla="*/ 79 w 90"/>
                  <a:gd name="T39" fmla="*/ 99 h 134"/>
                  <a:gd name="T40" fmla="*/ 81 w 90"/>
                  <a:gd name="T41" fmla="*/ 107 h 134"/>
                  <a:gd name="T42" fmla="*/ 87 w 90"/>
                  <a:gd name="T43" fmla="*/ 112 h 134"/>
                  <a:gd name="T44" fmla="*/ 90 w 90"/>
                  <a:gd name="T45" fmla="*/ 118 h 134"/>
                  <a:gd name="T46" fmla="*/ 88 w 90"/>
                  <a:gd name="T47" fmla="*/ 129 h 134"/>
                  <a:gd name="T48" fmla="*/ 87 w 90"/>
                  <a:gd name="T49" fmla="*/ 134 h 134"/>
                  <a:gd name="T50" fmla="*/ 85 w 90"/>
                  <a:gd name="T51" fmla="*/ 134 h 134"/>
                  <a:gd name="T52" fmla="*/ 77 w 90"/>
                  <a:gd name="T53" fmla="*/ 133 h 134"/>
                  <a:gd name="T54" fmla="*/ 72 w 90"/>
                  <a:gd name="T55" fmla="*/ 129 h 134"/>
                  <a:gd name="T56" fmla="*/ 77 w 90"/>
                  <a:gd name="T57" fmla="*/ 121 h 134"/>
                  <a:gd name="T58" fmla="*/ 79 w 90"/>
                  <a:gd name="T59" fmla="*/ 118 h 134"/>
                  <a:gd name="T60" fmla="*/ 74 w 90"/>
                  <a:gd name="T61" fmla="*/ 116 h 134"/>
                  <a:gd name="T62" fmla="*/ 70 w 90"/>
                  <a:gd name="T63" fmla="*/ 110 h 134"/>
                  <a:gd name="T64" fmla="*/ 66 w 90"/>
                  <a:gd name="T65" fmla="*/ 105 h 134"/>
                  <a:gd name="T66" fmla="*/ 63 w 90"/>
                  <a:gd name="T67" fmla="*/ 103 h 134"/>
                  <a:gd name="T68" fmla="*/ 64 w 90"/>
                  <a:gd name="T69" fmla="*/ 101 h 134"/>
                  <a:gd name="T70" fmla="*/ 63 w 90"/>
                  <a:gd name="T71" fmla="*/ 103 h 134"/>
                  <a:gd name="T72" fmla="*/ 55 w 90"/>
                  <a:gd name="T73" fmla="*/ 105 h 134"/>
                  <a:gd name="T74" fmla="*/ 50 w 90"/>
                  <a:gd name="T75" fmla="*/ 103 h 134"/>
                  <a:gd name="T76" fmla="*/ 42 w 90"/>
                  <a:gd name="T77" fmla="*/ 98 h 134"/>
                  <a:gd name="T78" fmla="*/ 31 w 90"/>
                  <a:gd name="T79" fmla="*/ 103 h 134"/>
                  <a:gd name="T80" fmla="*/ 31 w 90"/>
                  <a:gd name="T81" fmla="*/ 103 h 134"/>
                  <a:gd name="T82" fmla="*/ 30 w 90"/>
                  <a:gd name="T83" fmla="*/ 101 h 134"/>
                  <a:gd name="T84" fmla="*/ 22 w 90"/>
                  <a:gd name="T85" fmla="*/ 98 h 134"/>
                  <a:gd name="T86" fmla="*/ 17 w 90"/>
                  <a:gd name="T87" fmla="*/ 90 h 134"/>
                  <a:gd name="T88" fmla="*/ 17 w 90"/>
                  <a:gd name="T89" fmla="*/ 85 h 134"/>
                  <a:gd name="T90" fmla="*/ 19 w 90"/>
                  <a:gd name="T91" fmla="*/ 83 h 134"/>
                  <a:gd name="T92" fmla="*/ 17 w 90"/>
                  <a:gd name="T93" fmla="*/ 85 h 134"/>
                  <a:gd name="T94" fmla="*/ 11 w 90"/>
                  <a:gd name="T95" fmla="*/ 81 h 134"/>
                  <a:gd name="T96" fmla="*/ 8 w 90"/>
                  <a:gd name="T97" fmla="*/ 74 h 134"/>
                  <a:gd name="T98" fmla="*/ 0 w 90"/>
                  <a:gd name="T99" fmla="*/ 53 h 134"/>
                  <a:gd name="T100" fmla="*/ 2 w 90"/>
                  <a:gd name="T101" fmla="*/ 48 h 134"/>
                  <a:gd name="T102" fmla="*/ 6 w 90"/>
                  <a:gd name="T103" fmla="*/ 41 h 134"/>
                  <a:gd name="T104" fmla="*/ 9 w 90"/>
                  <a:gd name="T105" fmla="*/ 13 h 134"/>
                  <a:gd name="T106" fmla="*/ 11 w 90"/>
                  <a:gd name="T107" fmla="*/ 6 h 134"/>
                  <a:gd name="T108" fmla="*/ 17 w 90"/>
                  <a:gd name="T10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0" h="134">
                    <a:moveTo>
                      <a:pt x="20" y="0"/>
                    </a:moveTo>
                    <a:lnTo>
                      <a:pt x="24" y="0"/>
                    </a:lnTo>
                    <a:lnTo>
                      <a:pt x="31" y="2"/>
                    </a:lnTo>
                    <a:lnTo>
                      <a:pt x="39" y="2"/>
                    </a:lnTo>
                    <a:lnTo>
                      <a:pt x="42" y="2"/>
                    </a:lnTo>
                    <a:lnTo>
                      <a:pt x="44" y="4"/>
                    </a:lnTo>
                    <a:lnTo>
                      <a:pt x="44" y="6"/>
                    </a:lnTo>
                    <a:lnTo>
                      <a:pt x="44" y="11"/>
                    </a:lnTo>
                    <a:lnTo>
                      <a:pt x="44" y="17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0" y="37"/>
                    </a:lnTo>
                    <a:lnTo>
                      <a:pt x="48" y="44"/>
                    </a:lnTo>
                    <a:lnTo>
                      <a:pt x="44" y="50"/>
                    </a:lnTo>
                    <a:lnTo>
                      <a:pt x="42" y="53"/>
                    </a:lnTo>
                    <a:lnTo>
                      <a:pt x="39" y="55"/>
                    </a:lnTo>
                    <a:lnTo>
                      <a:pt x="37" y="59"/>
                    </a:lnTo>
                    <a:lnTo>
                      <a:pt x="37" y="65"/>
                    </a:lnTo>
                    <a:lnTo>
                      <a:pt x="37" y="68"/>
                    </a:lnTo>
                    <a:lnTo>
                      <a:pt x="37" y="70"/>
                    </a:lnTo>
                    <a:lnTo>
                      <a:pt x="41" y="72"/>
                    </a:lnTo>
                    <a:lnTo>
                      <a:pt x="44" y="72"/>
                    </a:lnTo>
                    <a:lnTo>
                      <a:pt x="46" y="74"/>
                    </a:lnTo>
                    <a:lnTo>
                      <a:pt x="46" y="74"/>
                    </a:lnTo>
                    <a:lnTo>
                      <a:pt x="46" y="77"/>
                    </a:lnTo>
                    <a:lnTo>
                      <a:pt x="44" y="79"/>
                    </a:lnTo>
                    <a:lnTo>
                      <a:pt x="42" y="83"/>
                    </a:lnTo>
                    <a:lnTo>
                      <a:pt x="42" y="85"/>
                    </a:lnTo>
                    <a:lnTo>
                      <a:pt x="44" y="87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50" y="87"/>
                    </a:lnTo>
                    <a:lnTo>
                      <a:pt x="53" y="85"/>
                    </a:lnTo>
                    <a:lnTo>
                      <a:pt x="59" y="85"/>
                    </a:lnTo>
                    <a:lnTo>
                      <a:pt x="63" y="87"/>
                    </a:lnTo>
                    <a:lnTo>
                      <a:pt x="66" y="88"/>
                    </a:lnTo>
                    <a:lnTo>
                      <a:pt x="70" y="92"/>
                    </a:lnTo>
                    <a:lnTo>
                      <a:pt x="74" y="94"/>
                    </a:lnTo>
                    <a:lnTo>
                      <a:pt x="77" y="96"/>
                    </a:lnTo>
                    <a:lnTo>
                      <a:pt x="79" y="99"/>
                    </a:lnTo>
                    <a:lnTo>
                      <a:pt x="81" y="103"/>
                    </a:lnTo>
                    <a:lnTo>
                      <a:pt x="81" y="107"/>
                    </a:lnTo>
                    <a:lnTo>
                      <a:pt x="85" y="110"/>
                    </a:lnTo>
                    <a:lnTo>
                      <a:pt x="87" y="112"/>
                    </a:lnTo>
                    <a:lnTo>
                      <a:pt x="88" y="116"/>
                    </a:lnTo>
                    <a:lnTo>
                      <a:pt x="90" y="118"/>
                    </a:lnTo>
                    <a:lnTo>
                      <a:pt x="88" y="123"/>
                    </a:lnTo>
                    <a:lnTo>
                      <a:pt x="88" y="129"/>
                    </a:lnTo>
                    <a:lnTo>
                      <a:pt x="88" y="134"/>
                    </a:lnTo>
                    <a:lnTo>
                      <a:pt x="87" y="134"/>
                    </a:lnTo>
                    <a:lnTo>
                      <a:pt x="85" y="134"/>
                    </a:lnTo>
                    <a:lnTo>
                      <a:pt x="85" y="134"/>
                    </a:lnTo>
                    <a:lnTo>
                      <a:pt x="81" y="134"/>
                    </a:lnTo>
                    <a:lnTo>
                      <a:pt x="77" y="133"/>
                    </a:lnTo>
                    <a:lnTo>
                      <a:pt x="74" y="131"/>
                    </a:lnTo>
                    <a:lnTo>
                      <a:pt x="72" y="129"/>
                    </a:lnTo>
                    <a:lnTo>
                      <a:pt x="74" y="125"/>
                    </a:lnTo>
                    <a:lnTo>
                      <a:pt x="77" y="121"/>
                    </a:lnTo>
                    <a:lnTo>
                      <a:pt x="77" y="120"/>
                    </a:lnTo>
                    <a:lnTo>
                      <a:pt x="79" y="118"/>
                    </a:lnTo>
                    <a:lnTo>
                      <a:pt x="77" y="118"/>
                    </a:lnTo>
                    <a:lnTo>
                      <a:pt x="74" y="116"/>
                    </a:lnTo>
                    <a:lnTo>
                      <a:pt x="70" y="114"/>
                    </a:lnTo>
                    <a:lnTo>
                      <a:pt x="70" y="110"/>
                    </a:lnTo>
                    <a:lnTo>
                      <a:pt x="68" y="107"/>
                    </a:lnTo>
                    <a:lnTo>
                      <a:pt x="66" y="105"/>
                    </a:lnTo>
                    <a:lnTo>
                      <a:pt x="64" y="103"/>
                    </a:lnTo>
                    <a:lnTo>
                      <a:pt x="63" y="103"/>
                    </a:lnTo>
                    <a:lnTo>
                      <a:pt x="63" y="103"/>
                    </a:lnTo>
                    <a:lnTo>
                      <a:pt x="64" y="101"/>
                    </a:lnTo>
                    <a:lnTo>
                      <a:pt x="63" y="101"/>
                    </a:lnTo>
                    <a:lnTo>
                      <a:pt x="63" y="103"/>
                    </a:lnTo>
                    <a:lnTo>
                      <a:pt x="59" y="105"/>
                    </a:lnTo>
                    <a:lnTo>
                      <a:pt x="55" y="105"/>
                    </a:lnTo>
                    <a:lnTo>
                      <a:pt x="53" y="103"/>
                    </a:lnTo>
                    <a:lnTo>
                      <a:pt x="50" y="103"/>
                    </a:lnTo>
                    <a:lnTo>
                      <a:pt x="46" y="98"/>
                    </a:lnTo>
                    <a:lnTo>
                      <a:pt x="42" y="98"/>
                    </a:lnTo>
                    <a:lnTo>
                      <a:pt x="41" y="98"/>
                    </a:lnTo>
                    <a:lnTo>
                      <a:pt x="31" y="103"/>
                    </a:lnTo>
                    <a:lnTo>
                      <a:pt x="31" y="103"/>
                    </a:lnTo>
                    <a:lnTo>
                      <a:pt x="31" y="103"/>
                    </a:lnTo>
                    <a:lnTo>
                      <a:pt x="31" y="103"/>
                    </a:lnTo>
                    <a:lnTo>
                      <a:pt x="30" y="101"/>
                    </a:lnTo>
                    <a:lnTo>
                      <a:pt x="26" y="99"/>
                    </a:lnTo>
                    <a:lnTo>
                      <a:pt x="22" y="98"/>
                    </a:lnTo>
                    <a:lnTo>
                      <a:pt x="19" y="94"/>
                    </a:lnTo>
                    <a:lnTo>
                      <a:pt x="17" y="90"/>
                    </a:lnTo>
                    <a:lnTo>
                      <a:pt x="17" y="85"/>
                    </a:lnTo>
                    <a:lnTo>
                      <a:pt x="17" y="85"/>
                    </a:lnTo>
                    <a:lnTo>
                      <a:pt x="19" y="85"/>
                    </a:lnTo>
                    <a:lnTo>
                      <a:pt x="19" y="83"/>
                    </a:lnTo>
                    <a:lnTo>
                      <a:pt x="17" y="85"/>
                    </a:lnTo>
                    <a:lnTo>
                      <a:pt x="17" y="85"/>
                    </a:lnTo>
                    <a:lnTo>
                      <a:pt x="13" y="83"/>
                    </a:lnTo>
                    <a:lnTo>
                      <a:pt x="11" y="81"/>
                    </a:lnTo>
                    <a:lnTo>
                      <a:pt x="8" y="77"/>
                    </a:lnTo>
                    <a:lnTo>
                      <a:pt x="8" y="74"/>
                    </a:lnTo>
                    <a:lnTo>
                      <a:pt x="4" y="65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2" y="48"/>
                    </a:lnTo>
                    <a:lnTo>
                      <a:pt x="4" y="46"/>
                    </a:lnTo>
                    <a:lnTo>
                      <a:pt x="6" y="41"/>
                    </a:lnTo>
                    <a:lnTo>
                      <a:pt x="8" y="17"/>
                    </a:lnTo>
                    <a:lnTo>
                      <a:pt x="9" y="13"/>
                    </a:lnTo>
                    <a:lnTo>
                      <a:pt x="11" y="8"/>
                    </a:lnTo>
                    <a:lnTo>
                      <a:pt x="11" y="6"/>
                    </a:lnTo>
                    <a:lnTo>
                      <a:pt x="15" y="2"/>
                    </a:lnTo>
                    <a:lnTo>
                      <a:pt x="17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Freeform 62"/>
              <p:cNvSpPr>
                <a:spLocks/>
              </p:cNvSpPr>
              <p:nvPr/>
            </p:nvSpPr>
            <p:spPr bwMode="auto">
              <a:xfrm>
                <a:off x="6225" y="3655"/>
                <a:ext cx="70" cy="88"/>
              </a:xfrm>
              <a:custGeom>
                <a:avLst/>
                <a:gdLst>
                  <a:gd name="T0" fmla="*/ 10 w 70"/>
                  <a:gd name="T1" fmla="*/ 0 h 88"/>
                  <a:gd name="T2" fmla="*/ 13 w 70"/>
                  <a:gd name="T3" fmla="*/ 0 h 88"/>
                  <a:gd name="T4" fmla="*/ 15 w 70"/>
                  <a:gd name="T5" fmla="*/ 2 h 88"/>
                  <a:gd name="T6" fmla="*/ 21 w 70"/>
                  <a:gd name="T7" fmla="*/ 5 h 88"/>
                  <a:gd name="T8" fmla="*/ 26 w 70"/>
                  <a:gd name="T9" fmla="*/ 11 h 88"/>
                  <a:gd name="T10" fmla="*/ 30 w 70"/>
                  <a:gd name="T11" fmla="*/ 13 h 88"/>
                  <a:gd name="T12" fmla="*/ 33 w 70"/>
                  <a:gd name="T13" fmla="*/ 14 h 88"/>
                  <a:gd name="T14" fmla="*/ 37 w 70"/>
                  <a:gd name="T15" fmla="*/ 14 h 88"/>
                  <a:gd name="T16" fmla="*/ 43 w 70"/>
                  <a:gd name="T17" fmla="*/ 14 h 88"/>
                  <a:gd name="T18" fmla="*/ 54 w 70"/>
                  <a:gd name="T19" fmla="*/ 11 h 88"/>
                  <a:gd name="T20" fmla="*/ 65 w 70"/>
                  <a:gd name="T21" fmla="*/ 9 h 88"/>
                  <a:gd name="T22" fmla="*/ 68 w 70"/>
                  <a:gd name="T23" fmla="*/ 11 h 88"/>
                  <a:gd name="T24" fmla="*/ 70 w 70"/>
                  <a:gd name="T25" fmla="*/ 13 h 88"/>
                  <a:gd name="T26" fmla="*/ 70 w 70"/>
                  <a:gd name="T27" fmla="*/ 16 h 88"/>
                  <a:gd name="T28" fmla="*/ 70 w 70"/>
                  <a:gd name="T29" fmla="*/ 20 h 88"/>
                  <a:gd name="T30" fmla="*/ 65 w 70"/>
                  <a:gd name="T31" fmla="*/ 42 h 88"/>
                  <a:gd name="T32" fmla="*/ 63 w 70"/>
                  <a:gd name="T33" fmla="*/ 44 h 88"/>
                  <a:gd name="T34" fmla="*/ 63 w 70"/>
                  <a:gd name="T35" fmla="*/ 46 h 88"/>
                  <a:gd name="T36" fmla="*/ 57 w 70"/>
                  <a:gd name="T37" fmla="*/ 51 h 88"/>
                  <a:gd name="T38" fmla="*/ 54 w 70"/>
                  <a:gd name="T39" fmla="*/ 58 h 88"/>
                  <a:gd name="T40" fmla="*/ 52 w 70"/>
                  <a:gd name="T41" fmla="*/ 66 h 88"/>
                  <a:gd name="T42" fmla="*/ 50 w 70"/>
                  <a:gd name="T43" fmla="*/ 71 h 88"/>
                  <a:gd name="T44" fmla="*/ 48 w 70"/>
                  <a:gd name="T45" fmla="*/ 75 h 88"/>
                  <a:gd name="T46" fmla="*/ 46 w 70"/>
                  <a:gd name="T47" fmla="*/ 77 h 88"/>
                  <a:gd name="T48" fmla="*/ 43 w 70"/>
                  <a:gd name="T49" fmla="*/ 77 h 88"/>
                  <a:gd name="T50" fmla="*/ 39 w 70"/>
                  <a:gd name="T51" fmla="*/ 77 h 88"/>
                  <a:gd name="T52" fmla="*/ 35 w 70"/>
                  <a:gd name="T53" fmla="*/ 77 h 88"/>
                  <a:gd name="T54" fmla="*/ 32 w 70"/>
                  <a:gd name="T55" fmla="*/ 81 h 88"/>
                  <a:gd name="T56" fmla="*/ 26 w 70"/>
                  <a:gd name="T57" fmla="*/ 84 h 88"/>
                  <a:gd name="T58" fmla="*/ 22 w 70"/>
                  <a:gd name="T59" fmla="*/ 88 h 88"/>
                  <a:gd name="T60" fmla="*/ 21 w 70"/>
                  <a:gd name="T61" fmla="*/ 88 h 88"/>
                  <a:gd name="T62" fmla="*/ 19 w 70"/>
                  <a:gd name="T63" fmla="*/ 88 h 88"/>
                  <a:gd name="T64" fmla="*/ 13 w 70"/>
                  <a:gd name="T65" fmla="*/ 86 h 88"/>
                  <a:gd name="T66" fmla="*/ 10 w 70"/>
                  <a:gd name="T67" fmla="*/ 84 h 88"/>
                  <a:gd name="T68" fmla="*/ 6 w 70"/>
                  <a:gd name="T69" fmla="*/ 81 h 88"/>
                  <a:gd name="T70" fmla="*/ 4 w 70"/>
                  <a:gd name="T71" fmla="*/ 75 h 88"/>
                  <a:gd name="T72" fmla="*/ 2 w 70"/>
                  <a:gd name="T73" fmla="*/ 68 h 88"/>
                  <a:gd name="T74" fmla="*/ 2 w 70"/>
                  <a:gd name="T75" fmla="*/ 62 h 88"/>
                  <a:gd name="T76" fmla="*/ 0 w 70"/>
                  <a:gd name="T77" fmla="*/ 57 h 88"/>
                  <a:gd name="T78" fmla="*/ 0 w 70"/>
                  <a:gd name="T79" fmla="*/ 53 h 88"/>
                  <a:gd name="T80" fmla="*/ 0 w 70"/>
                  <a:gd name="T81" fmla="*/ 51 h 88"/>
                  <a:gd name="T82" fmla="*/ 0 w 70"/>
                  <a:gd name="T83" fmla="*/ 51 h 88"/>
                  <a:gd name="T84" fmla="*/ 4 w 70"/>
                  <a:gd name="T85" fmla="*/ 31 h 88"/>
                  <a:gd name="T86" fmla="*/ 4 w 70"/>
                  <a:gd name="T87" fmla="*/ 11 h 88"/>
                  <a:gd name="T88" fmla="*/ 4 w 70"/>
                  <a:gd name="T89" fmla="*/ 7 h 88"/>
                  <a:gd name="T90" fmla="*/ 6 w 70"/>
                  <a:gd name="T91" fmla="*/ 3 h 88"/>
                  <a:gd name="T92" fmla="*/ 8 w 70"/>
                  <a:gd name="T93" fmla="*/ 2 h 88"/>
                  <a:gd name="T94" fmla="*/ 10 w 70"/>
                  <a:gd name="T9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88">
                    <a:moveTo>
                      <a:pt x="10" y="0"/>
                    </a:moveTo>
                    <a:lnTo>
                      <a:pt x="13" y="0"/>
                    </a:lnTo>
                    <a:lnTo>
                      <a:pt x="15" y="2"/>
                    </a:lnTo>
                    <a:lnTo>
                      <a:pt x="21" y="5"/>
                    </a:lnTo>
                    <a:lnTo>
                      <a:pt x="26" y="11"/>
                    </a:lnTo>
                    <a:lnTo>
                      <a:pt x="30" y="13"/>
                    </a:lnTo>
                    <a:lnTo>
                      <a:pt x="33" y="14"/>
                    </a:lnTo>
                    <a:lnTo>
                      <a:pt x="37" y="14"/>
                    </a:lnTo>
                    <a:lnTo>
                      <a:pt x="43" y="14"/>
                    </a:lnTo>
                    <a:lnTo>
                      <a:pt x="54" y="11"/>
                    </a:lnTo>
                    <a:lnTo>
                      <a:pt x="65" y="9"/>
                    </a:lnTo>
                    <a:lnTo>
                      <a:pt x="68" y="11"/>
                    </a:lnTo>
                    <a:lnTo>
                      <a:pt x="70" y="13"/>
                    </a:lnTo>
                    <a:lnTo>
                      <a:pt x="70" y="16"/>
                    </a:lnTo>
                    <a:lnTo>
                      <a:pt x="70" y="20"/>
                    </a:lnTo>
                    <a:lnTo>
                      <a:pt x="65" y="42"/>
                    </a:lnTo>
                    <a:lnTo>
                      <a:pt x="63" y="44"/>
                    </a:lnTo>
                    <a:lnTo>
                      <a:pt x="63" y="46"/>
                    </a:lnTo>
                    <a:lnTo>
                      <a:pt x="57" y="51"/>
                    </a:lnTo>
                    <a:lnTo>
                      <a:pt x="54" y="58"/>
                    </a:lnTo>
                    <a:lnTo>
                      <a:pt x="52" y="66"/>
                    </a:lnTo>
                    <a:lnTo>
                      <a:pt x="50" y="71"/>
                    </a:lnTo>
                    <a:lnTo>
                      <a:pt x="48" y="75"/>
                    </a:lnTo>
                    <a:lnTo>
                      <a:pt x="46" y="77"/>
                    </a:lnTo>
                    <a:lnTo>
                      <a:pt x="43" y="77"/>
                    </a:lnTo>
                    <a:lnTo>
                      <a:pt x="39" y="77"/>
                    </a:lnTo>
                    <a:lnTo>
                      <a:pt x="35" y="77"/>
                    </a:lnTo>
                    <a:lnTo>
                      <a:pt x="32" y="81"/>
                    </a:lnTo>
                    <a:lnTo>
                      <a:pt x="26" y="84"/>
                    </a:lnTo>
                    <a:lnTo>
                      <a:pt x="22" y="88"/>
                    </a:lnTo>
                    <a:lnTo>
                      <a:pt x="21" y="88"/>
                    </a:lnTo>
                    <a:lnTo>
                      <a:pt x="19" y="88"/>
                    </a:lnTo>
                    <a:lnTo>
                      <a:pt x="13" y="86"/>
                    </a:lnTo>
                    <a:lnTo>
                      <a:pt x="10" y="84"/>
                    </a:lnTo>
                    <a:lnTo>
                      <a:pt x="6" y="81"/>
                    </a:lnTo>
                    <a:lnTo>
                      <a:pt x="4" y="75"/>
                    </a:lnTo>
                    <a:lnTo>
                      <a:pt x="2" y="68"/>
                    </a:lnTo>
                    <a:lnTo>
                      <a:pt x="2" y="62"/>
                    </a:lnTo>
                    <a:lnTo>
                      <a:pt x="0" y="57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4" y="31"/>
                    </a:lnTo>
                    <a:lnTo>
                      <a:pt x="4" y="11"/>
                    </a:lnTo>
                    <a:lnTo>
                      <a:pt x="4" y="7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 63"/>
              <p:cNvSpPr>
                <a:spLocks/>
              </p:cNvSpPr>
              <p:nvPr/>
            </p:nvSpPr>
            <p:spPr bwMode="auto">
              <a:xfrm>
                <a:off x="2119" y="2286"/>
                <a:ext cx="191" cy="73"/>
              </a:xfrm>
              <a:custGeom>
                <a:avLst/>
                <a:gdLst>
                  <a:gd name="T0" fmla="*/ 59 w 191"/>
                  <a:gd name="T1" fmla="*/ 2 h 73"/>
                  <a:gd name="T2" fmla="*/ 70 w 191"/>
                  <a:gd name="T3" fmla="*/ 5 h 73"/>
                  <a:gd name="T4" fmla="*/ 85 w 191"/>
                  <a:gd name="T5" fmla="*/ 7 h 73"/>
                  <a:gd name="T6" fmla="*/ 96 w 191"/>
                  <a:gd name="T7" fmla="*/ 11 h 73"/>
                  <a:gd name="T8" fmla="*/ 105 w 191"/>
                  <a:gd name="T9" fmla="*/ 16 h 73"/>
                  <a:gd name="T10" fmla="*/ 118 w 191"/>
                  <a:gd name="T11" fmla="*/ 22 h 73"/>
                  <a:gd name="T12" fmla="*/ 133 w 191"/>
                  <a:gd name="T13" fmla="*/ 29 h 73"/>
                  <a:gd name="T14" fmla="*/ 162 w 191"/>
                  <a:gd name="T15" fmla="*/ 42 h 73"/>
                  <a:gd name="T16" fmla="*/ 188 w 191"/>
                  <a:gd name="T17" fmla="*/ 55 h 73"/>
                  <a:gd name="T18" fmla="*/ 191 w 191"/>
                  <a:gd name="T19" fmla="*/ 60 h 73"/>
                  <a:gd name="T20" fmla="*/ 191 w 191"/>
                  <a:gd name="T21" fmla="*/ 66 h 73"/>
                  <a:gd name="T22" fmla="*/ 178 w 191"/>
                  <a:gd name="T23" fmla="*/ 70 h 73"/>
                  <a:gd name="T24" fmla="*/ 156 w 191"/>
                  <a:gd name="T25" fmla="*/ 72 h 73"/>
                  <a:gd name="T26" fmla="*/ 142 w 191"/>
                  <a:gd name="T27" fmla="*/ 72 h 73"/>
                  <a:gd name="T28" fmla="*/ 134 w 191"/>
                  <a:gd name="T29" fmla="*/ 70 h 73"/>
                  <a:gd name="T30" fmla="*/ 134 w 191"/>
                  <a:gd name="T31" fmla="*/ 66 h 73"/>
                  <a:gd name="T32" fmla="*/ 136 w 191"/>
                  <a:gd name="T33" fmla="*/ 59 h 73"/>
                  <a:gd name="T34" fmla="*/ 134 w 191"/>
                  <a:gd name="T35" fmla="*/ 55 h 73"/>
                  <a:gd name="T36" fmla="*/ 127 w 191"/>
                  <a:gd name="T37" fmla="*/ 53 h 73"/>
                  <a:gd name="T38" fmla="*/ 118 w 191"/>
                  <a:gd name="T39" fmla="*/ 48 h 73"/>
                  <a:gd name="T40" fmla="*/ 114 w 191"/>
                  <a:gd name="T41" fmla="*/ 40 h 73"/>
                  <a:gd name="T42" fmla="*/ 107 w 191"/>
                  <a:gd name="T43" fmla="*/ 37 h 73"/>
                  <a:gd name="T44" fmla="*/ 85 w 191"/>
                  <a:gd name="T45" fmla="*/ 29 h 73"/>
                  <a:gd name="T46" fmla="*/ 76 w 191"/>
                  <a:gd name="T47" fmla="*/ 27 h 73"/>
                  <a:gd name="T48" fmla="*/ 55 w 191"/>
                  <a:gd name="T49" fmla="*/ 22 h 73"/>
                  <a:gd name="T50" fmla="*/ 52 w 191"/>
                  <a:gd name="T51" fmla="*/ 16 h 73"/>
                  <a:gd name="T52" fmla="*/ 46 w 191"/>
                  <a:gd name="T53" fmla="*/ 15 h 73"/>
                  <a:gd name="T54" fmla="*/ 28 w 191"/>
                  <a:gd name="T55" fmla="*/ 22 h 73"/>
                  <a:gd name="T56" fmla="*/ 8 w 191"/>
                  <a:gd name="T57" fmla="*/ 29 h 73"/>
                  <a:gd name="T58" fmla="*/ 2 w 191"/>
                  <a:gd name="T59" fmla="*/ 29 h 73"/>
                  <a:gd name="T60" fmla="*/ 0 w 191"/>
                  <a:gd name="T61" fmla="*/ 29 h 73"/>
                  <a:gd name="T62" fmla="*/ 10 w 191"/>
                  <a:gd name="T63" fmla="*/ 18 h 73"/>
                  <a:gd name="T64" fmla="*/ 21 w 191"/>
                  <a:gd name="T65" fmla="*/ 9 h 73"/>
                  <a:gd name="T66" fmla="*/ 52 w 191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1" h="73">
                    <a:moveTo>
                      <a:pt x="55" y="0"/>
                    </a:moveTo>
                    <a:lnTo>
                      <a:pt x="59" y="2"/>
                    </a:lnTo>
                    <a:lnTo>
                      <a:pt x="63" y="2"/>
                    </a:lnTo>
                    <a:lnTo>
                      <a:pt x="70" y="5"/>
                    </a:lnTo>
                    <a:lnTo>
                      <a:pt x="79" y="7"/>
                    </a:lnTo>
                    <a:lnTo>
                      <a:pt x="85" y="7"/>
                    </a:lnTo>
                    <a:lnTo>
                      <a:pt x="90" y="7"/>
                    </a:lnTo>
                    <a:lnTo>
                      <a:pt x="96" y="11"/>
                    </a:lnTo>
                    <a:lnTo>
                      <a:pt x="101" y="15"/>
                    </a:lnTo>
                    <a:lnTo>
                      <a:pt x="105" y="16"/>
                    </a:lnTo>
                    <a:lnTo>
                      <a:pt x="109" y="18"/>
                    </a:lnTo>
                    <a:lnTo>
                      <a:pt x="118" y="22"/>
                    </a:lnTo>
                    <a:lnTo>
                      <a:pt x="125" y="26"/>
                    </a:lnTo>
                    <a:lnTo>
                      <a:pt x="133" y="29"/>
                    </a:lnTo>
                    <a:lnTo>
                      <a:pt x="140" y="33"/>
                    </a:lnTo>
                    <a:lnTo>
                      <a:pt x="162" y="42"/>
                    </a:lnTo>
                    <a:lnTo>
                      <a:pt x="184" y="53"/>
                    </a:lnTo>
                    <a:lnTo>
                      <a:pt x="188" y="55"/>
                    </a:lnTo>
                    <a:lnTo>
                      <a:pt x="191" y="59"/>
                    </a:lnTo>
                    <a:lnTo>
                      <a:pt x="191" y="60"/>
                    </a:lnTo>
                    <a:lnTo>
                      <a:pt x="191" y="64"/>
                    </a:lnTo>
                    <a:lnTo>
                      <a:pt x="191" y="66"/>
                    </a:lnTo>
                    <a:lnTo>
                      <a:pt x="189" y="66"/>
                    </a:lnTo>
                    <a:lnTo>
                      <a:pt x="178" y="70"/>
                    </a:lnTo>
                    <a:lnTo>
                      <a:pt x="166" y="73"/>
                    </a:lnTo>
                    <a:lnTo>
                      <a:pt x="156" y="72"/>
                    </a:lnTo>
                    <a:lnTo>
                      <a:pt x="149" y="72"/>
                    </a:lnTo>
                    <a:lnTo>
                      <a:pt x="142" y="72"/>
                    </a:lnTo>
                    <a:lnTo>
                      <a:pt x="136" y="72"/>
                    </a:lnTo>
                    <a:lnTo>
                      <a:pt x="134" y="70"/>
                    </a:lnTo>
                    <a:lnTo>
                      <a:pt x="133" y="68"/>
                    </a:lnTo>
                    <a:lnTo>
                      <a:pt x="134" y="66"/>
                    </a:lnTo>
                    <a:lnTo>
                      <a:pt x="136" y="60"/>
                    </a:lnTo>
                    <a:lnTo>
                      <a:pt x="136" y="59"/>
                    </a:lnTo>
                    <a:lnTo>
                      <a:pt x="136" y="57"/>
                    </a:lnTo>
                    <a:lnTo>
                      <a:pt x="134" y="55"/>
                    </a:lnTo>
                    <a:lnTo>
                      <a:pt x="133" y="55"/>
                    </a:lnTo>
                    <a:lnTo>
                      <a:pt x="127" y="53"/>
                    </a:lnTo>
                    <a:lnTo>
                      <a:pt x="122" y="51"/>
                    </a:lnTo>
                    <a:lnTo>
                      <a:pt x="118" y="48"/>
                    </a:lnTo>
                    <a:lnTo>
                      <a:pt x="116" y="42"/>
                    </a:lnTo>
                    <a:lnTo>
                      <a:pt x="114" y="40"/>
                    </a:lnTo>
                    <a:lnTo>
                      <a:pt x="111" y="37"/>
                    </a:lnTo>
                    <a:lnTo>
                      <a:pt x="107" y="37"/>
                    </a:lnTo>
                    <a:lnTo>
                      <a:pt x="96" y="35"/>
                    </a:lnTo>
                    <a:lnTo>
                      <a:pt x="85" y="29"/>
                    </a:lnTo>
                    <a:lnTo>
                      <a:pt x="81" y="27"/>
                    </a:lnTo>
                    <a:lnTo>
                      <a:pt x="76" y="27"/>
                    </a:lnTo>
                    <a:lnTo>
                      <a:pt x="59" y="24"/>
                    </a:lnTo>
                    <a:lnTo>
                      <a:pt x="55" y="22"/>
                    </a:lnTo>
                    <a:lnTo>
                      <a:pt x="54" y="20"/>
                    </a:lnTo>
                    <a:lnTo>
                      <a:pt x="52" y="16"/>
                    </a:lnTo>
                    <a:lnTo>
                      <a:pt x="50" y="15"/>
                    </a:lnTo>
                    <a:lnTo>
                      <a:pt x="46" y="15"/>
                    </a:lnTo>
                    <a:lnTo>
                      <a:pt x="43" y="15"/>
                    </a:lnTo>
                    <a:lnTo>
                      <a:pt x="28" y="22"/>
                    </a:lnTo>
                    <a:lnTo>
                      <a:pt x="11" y="29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9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5" y="13"/>
                    </a:lnTo>
                    <a:lnTo>
                      <a:pt x="21" y="9"/>
                    </a:lnTo>
                    <a:lnTo>
                      <a:pt x="35" y="4"/>
                    </a:lnTo>
                    <a:lnTo>
                      <a:pt x="52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Freeform 64"/>
              <p:cNvSpPr>
                <a:spLocks/>
              </p:cNvSpPr>
              <p:nvPr/>
            </p:nvSpPr>
            <p:spPr bwMode="auto">
              <a:xfrm>
                <a:off x="4865" y="524"/>
                <a:ext cx="73" cy="90"/>
              </a:xfrm>
              <a:custGeom>
                <a:avLst/>
                <a:gdLst>
                  <a:gd name="T0" fmla="*/ 7 w 73"/>
                  <a:gd name="T1" fmla="*/ 0 h 90"/>
                  <a:gd name="T2" fmla="*/ 11 w 73"/>
                  <a:gd name="T3" fmla="*/ 0 h 90"/>
                  <a:gd name="T4" fmla="*/ 13 w 73"/>
                  <a:gd name="T5" fmla="*/ 0 h 90"/>
                  <a:gd name="T6" fmla="*/ 16 w 73"/>
                  <a:gd name="T7" fmla="*/ 2 h 90"/>
                  <a:gd name="T8" fmla="*/ 22 w 73"/>
                  <a:gd name="T9" fmla="*/ 5 h 90"/>
                  <a:gd name="T10" fmla="*/ 29 w 73"/>
                  <a:gd name="T11" fmla="*/ 9 h 90"/>
                  <a:gd name="T12" fmla="*/ 35 w 73"/>
                  <a:gd name="T13" fmla="*/ 11 h 90"/>
                  <a:gd name="T14" fmla="*/ 42 w 73"/>
                  <a:gd name="T15" fmla="*/ 15 h 90"/>
                  <a:gd name="T16" fmla="*/ 49 w 73"/>
                  <a:gd name="T17" fmla="*/ 18 h 90"/>
                  <a:gd name="T18" fmla="*/ 57 w 73"/>
                  <a:gd name="T19" fmla="*/ 20 h 90"/>
                  <a:gd name="T20" fmla="*/ 60 w 73"/>
                  <a:gd name="T21" fmla="*/ 22 h 90"/>
                  <a:gd name="T22" fmla="*/ 64 w 73"/>
                  <a:gd name="T23" fmla="*/ 26 h 90"/>
                  <a:gd name="T24" fmla="*/ 68 w 73"/>
                  <a:gd name="T25" fmla="*/ 29 h 90"/>
                  <a:gd name="T26" fmla="*/ 69 w 73"/>
                  <a:gd name="T27" fmla="*/ 35 h 90"/>
                  <a:gd name="T28" fmla="*/ 73 w 73"/>
                  <a:gd name="T29" fmla="*/ 40 h 90"/>
                  <a:gd name="T30" fmla="*/ 73 w 73"/>
                  <a:gd name="T31" fmla="*/ 42 h 90"/>
                  <a:gd name="T32" fmla="*/ 71 w 73"/>
                  <a:gd name="T33" fmla="*/ 46 h 90"/>
                  <a:gd name="T34" fmla="*/ 69 w 73"/>
                  <a:gd name="T35" fmla="*/ 51 h 90"/>
                  <a:gd name="T36" fmla="*/ 66 w 73"/>
                  <a:gd name="T37" fmla="*/ 55 h 90"/>
                  <a:gd name="T38" fmla="*/ 60 w 73"/>
                  <a:gd name="T39" fmla="*/ 60 h 90"/>
                  <a:gd name="T40" fmla="*/ 55 w 73"/>
                  <a:gd name="T41" fmla="*/ 66 h 90"/>
                  <a:gd name="T42" fmla="*/ 47 w 73"/>
                  <a:gd name="T43" fmla="*/ 70 h 90"/>
                  <a:gd name="T44" fmla="*/ 44 w 73"/>
                  <a:gd name="T45" fmla="*/ 71 h 90"/>
                  <a:gd name="T46" fmla="*/ 40 w 73"/>
                  <a:gd name="T47" fmla="*/ 75 h 90"/>
                  <a:gd name="T48" fmla="*/ 38 w 73"/>
                  <a:gd name="T49" fmla="*/ 77 h 90"/>
                  <a:gd name="T50" fmla="*/ 36 w 73"/>
                  <a:gd name="T51" fmla="*/ 79 h 90"/>
                  <a:gd name="T52" fmla="*/ 33 w 73"/>
                  <a:gd name="T53" fmla="*/ 83 h 90"/>
                  <a:gd name="T54" fmla="*/ 29 w 73"/>
                  <a:gd name="T55" fmla="*/ 86 h 90"/>
                  <a:gd name="T56" fmla="*/ 27 w 73"/>
                  <a:gd name="T57" fmla="*/ 88 h 90"/>
                  <a:gd name="T58" fmla="*/ 25 w 73"/>
                  <a:gd name="T59" fmla="*/ 90 h 90"/>
                  <a:gd name="T60" fmla="*/ 24 w 73"/>
                  <a:gd name="T61" fmla="*/ 90 h 90"/>
                  <a:gd name="T62" fmla="*/ 22 w 73"/>
                  <a:gd name="T63" fmla="*/ 88 h 90"/>
                  <a:gd name="T64" fmla="*/ 18 w 73"/>
                  <a:gd name="T65" fmla="*/ 84 h 90"/>
                  <a:gd name="T66" fmla="*/ 14 w 73"/>
                  <a:gd name="T67" fmla="*/ 79 h 90"/>
                  <a:gd name="T68" fmla="*/ 13 w 73"/>
                  <a:gd name="T69" fmla="*/ 73 h 90"/>
                  <a:gd name="T70" fmla="*/ 11 w 73"/>
                  <a:gd name="T71" fmla="*/ 62 h 90"/>
                  <a:gd name="T72" fmla="*/ 7 w 73"/>
                  <a:gd name="T73" fmla="*/ 49 h 90"/>
                  <a:gd name="T74" fmla="*/ 7 w 73"/>
                  <a:gd name="T75" fmla="*/ 48 h 90"/>
                  <a:gd name="T76" fmla="*/ 7 w 73"/>
                  <a:gd name="T77" fmla="*/ 44 h 90"/>
                  <a:gd name="T78" fmla="*/ 9 w 73"/>
                  <a:gd name="T79" fmla="*/ 40 h 90"/>
                  <a:gd name="T80" fmla="*/ 9 w 73"/>
                  <a:gd name="T81" fmla="*/ 40 h 90"/>
                  <a:gd name="T82" fmla="*/ 9 w 73"/>
                  <a:gd name="T83" fmla="*/ 38 h 90"/>
                  <a:gd name="T84" fmla="*/ 7 w 73"/>
                  <a:gd name="T85" fmla="*/ 37 h 90"/>
                  <a:gd name="T86" fmla="*/ 5 w 73"/>
                  <a:gd name="T87" fmla="*/ 29 h 90"/>
                  <a:gd name="T88" fmla="*/ 2 w 73"/>
                  <a:gd name="T89" fmla="*/ 22 h 90"/>
                  <a:gd name="T90" fmla="*/ 0 w 73"/>
                  <a:gd name="T91" fmla="*/ 16 h 90"/>
                  <a:gd name="T92" fmla="*/ 0 w 73"/>
                  <a:gd name="T93" fmla="*/ 11 h 90"/>
                  <a:gd name="T94" fmla="*/ 2 w 73"/>
                  <a:gd name="T95" fmla="*/ 5 h 90"/>
                  <a:gd name="T96" fmla="*/ 3 w 73"/>
                  <a:gd name="T97" fmla="*/ 2 h 90"/>
                  <a:gd name="T98" fmla="*/ 5 w 73"/>
                  <a:gd name="T99" fmla="*/ 0 h 90"/>
                  <a:gd name="T100" fmla="*/ 7 w 73"/>
                  <a:gd name="T10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" h="90">
                    <a:moveTo>
                      <a:pt x="7" y="0"/>
                    </a:moveTo>
                    <a:lnTo>
                      <a:pt x="11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2" y="5"/>
                    </a:lnTo>
                    <a:lnTo>
                      <a:pt x="29" y="9"/>
                    </a:lnTo>
                    <a:lnTo>
                      <a:pt x="35" y="11"/>
                    </a:lnTo>
                    <a:lnTo>
                      <a:pt x="42" y="15"/>
                    </a:lnTo>
                    <a:lnTo>
                      <a:pt x="49" y="18"/>
                    </a:lnTo>
                    <a:lnTo>
                      <a:pt x="57" y="20"/>
                    </a:lnTo>
                    <a:lnTo>
                      <a:pt x="60" y="22"/>
                    </a:lnTo>
                    <a:lnTo>
                      <a:pt x="64" y="26"/>
                    </a:lnTo>
                    <a:lnTo>
                      <a:pt x="68" y="29"/>
                    </a:lnTo>
                    <a:lnTo>
                      <a:pt x="69" y="35"/>
                    </a:lnTo>
                    <a:lnTo>
                      <a:pt x="73" y="40"/>
                    </a:lnTo>
                    <a:lnTo>
                      <a:pt x="73" y="42"/>
                    </a:lnTo>
                    <a:lnTo>
                      <a:pt x="71" y="46"/>
                    </a:lnTo>
                    <a:lnTo>
                      <a:pt x="69" y="51"/>
                    </a:lnTo>
                    <a:lnTo>
                      <a:pt x="66" y="55"/>
                    </a:lnTo>
                    <a:lnTo>
                      <a:pt x="60" y="60"/>
                    </a:lnTo>
                    <a:lnTo>
                      <a:pt x="55" y="66"/>
                    </a:lnTo>
                    <a:lnTo>
                      <a:pt x="47" y="70"/>
                    </a:lnTo>
                    <a:lnTo>
                      <a:pt x="44" y="71"/>
                    </a:lnTo>
                    <a:lnTo>
                      <a:pt x="40" y="75"/>
                    </a:lnTo>
                    <a:lnTo>
                      <a:pt x="38" y="77"/>
                    </a:lnTo>
                    <a:lnTo>
                      <a:pt x="36" y="79"/>
                    </a:lnTo>
                    <a:lnTo>
                      <a:pt x="33" y="83"/>
                    </a:lnTo>
                    <a:lnTo>
                      <a:pt x="29" y="86"/>
                    </a:lnTo>
                    <a:lnTo>
                      <a:pt x="27" y="88"/>
                    </a:lnTo>
                    <a:lnTo>
                      <a:pt x="25" y="90"/>
                    </a:lnTo>
                    <a:lnTo>
                      <a:pt x="24" y="90"/>
                    </a:lnTo>
                    <a:lnTo>
                      <a:pt x="22" y="88"/>
                    </a:lnTo>
                    <a:lnTo>
                      <a:pt x="18" y="84"/>
                    </a:lnTo>
                    <a:lnTo>
                      <a:pt x="14" y="79"/>
                    </a:lnTo>
                    <a:lnTo>
                      <a:pt x="13" y="73"/>
                    </a:lnTo>
                    <a:lnTo>
                      <a:pt x="11" y="62"/>
                    </a:lnTo>
                    <a:lnTo>
                      <a:pt x="7" y="49"/>
                    </a:lnTo>
                    <a:lnTo>
                      <a:pt x="7" y="48"/>
                    </a:lnTo>
                    <a:lnTo>
                      <a:pt x="7" y="44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9" y="38"/>
                    </a:lnTo>
                    <a:lnTo>
                      <a:pt x="7" y="37"/>
                    </a:lnTo>
                    <a:lnTo>
                      <a:pt x="5" y="29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65"/>
              <p:cNvSpPr>
                <a:spLocks/>
              </p:cNvSpPr>
              <p:nvPr/>
            </p:nvSpPr>
            <p:spPr bwMode="auto">
              <a:xfrm>
                <a:off x="5933" y="2545"/>
                <a:ext cx="89" cy="84"/>
              </a:xfrm>
              <a:custGeom>
                <a:avLst/>
                <a:gdLst>
                  <a:gd name="T0" fmla="*/ 67 w 89"/>
                  <a:gd name="T1" fmla="*/ 0 h 84"/>
                  <a:gd name="T2" fmla="*/ 70 w 89"/>
                  <a:gd name="T3" fmla="*/ 5 h 84"/>
                  <a:gd name="T4" fmla="*/ 76 w 89"/>
                  <a:gd name="T5" fmla="*/ 13 h 84"/>
                  <a:gd name="T6" fmla="*/ 81 w 89"/>
                  <a:gd name="T7" fmla="*/ 20 h 84"/>
                  <a:gd name="T8" fmla="*/ 85 w 89"/>
                  <a:gd name="T9" fmla="*/ 37 h 84"/>
                  <a:gd name="T10" fmla="*/ 89 w 89"/>
                  <a:gd name="T11" fmla="*/ 51 h 84"/>
                  <a:gd name="T12" fmla="*/ 87 w 89"/>
                  <a:gd name="T13" fmla="*/ 59 h 84"/>
                  <a:gd name="T14" fmla="*/ 81 w 89"/>
                  <a:gd name="T15" fmla="*/ 64 h 84"/>
                  <a:gd name="T16" fmla="*/ 79 w 89"/>
                  <a:gd name="T17" fmla="*/ 64 h 84"/>
                  <a:gd name="T18" fmla="*/ 76 w 89"/>
                  <a:gd name="T19" fmla="*/ 61 h 84"/>
                  <a:gd name="T20" fmla="*/ 72 w 89"/>
                  <a:gd name="T21" fmla="*/ 59 h 84"/>
                  <a:gd name="T22" fmla="*/ 70 w 89"/>
                  <a:gd name="T23" fmla="*/ 64 h 84"/>
                  <a:gd name="T24" fmla="*/ 72 w 89"/>
                  <a:gd name="T25" fmla="*/ 70 h 84"/>
                  <a:gd name="T26" fmla="*/ 72 w 89"/>
                  <a:gd name="T27" fmla="*/ 79 h 84"/>
                  <a:gd name="T28" fmla="*/ 68 w 89"/>
                  <a:gd name="T29" fmla="*/ 84 h 84"/>
                  <a:gd name="T30" fmla="*/ 59 w 89"/>
                  <a:gd name="T31" fmla="*/ 84 h 84"/>
                  <a:gd name="T32" fmla="*/ 48 w 89"/>
                  <a:gd name="T33" fmla="*/ 79 h 84"/>
                  <a:gd name="T34" fmla="*/ 39 w 89"/>
                  <a:gd name="T35" fmla="*/ 70 h 84"/>
                  <a:gd name="T36" fmla="*/ 39 w 89"/>
                  <a:gd name="T37" fmla="*/ 55 h 84"/>
                  <a:gd name="T38" fmla="*/ 35 w 89"/>
                  <a:gd name="T39" fmla="*/ 51 h 84"/>
                  <a:gd name="T40" fmla="*/ 32 w 89"/>
                  <a:gd name="T41" fmla="*/ 50 h 84"/>
                  <a:gd name="T42" fmla="*/ 19 w 89"/>
                  <a:gd name="T43" fmla="*/ 51 h 84"/>
                  <a:gd name="T44" fmla="*/ 10 w 89"/>
                  <a:gd name="T45" fmla="*/ 53 h 84"/>
                  <a:gd name="T46" fmla="*/ 4 w 89"/>
                  <a:gd name="T47" fmla="*/ 57 h 84"/>
                  <a:gd name="T48" fmla="*/ 2 w 89"/>
                  <a:gd name="T49" fmla="*/ 57 h 84"/>
                  <a:gd name="T50" fmla="*/ 0 w 89"/>
                  <a:gd name="T51" fmla="*/ 53 h 84"/>
                  <a:gd name="T52" fmla="*/ 0 w 89"/>
                  <a:gd name="T53" fmla="*/ 53 h 84"/>
                  <a:gd name="T54" fmla="*/ 2 w 89"/>
                  <a:gd name="T55" fmla="*/ 44 h 84"/>
                  <a:gd name="T56" fmla="*/ 8 w 89"/>
                  <a:gd name="T57" fmla="*/ 39 h 84"/>
                  <a:gd name="T58" fmla="*/ 21 w 89"/>
                  <a:gd name="T59" fmla="*/ 29 h 84"/>
                  <a:gd name="T60" fmla="*/ 28 w 89"/>
                  <a:gd name="T61" fmla="*/ 26 h 84"/>
                  <a:gd name="T62" fmla="*/ 34 w 89"/>
                  <a:gd name="T63" fmla="*/ 27 h 84"/>
                  <a:gd name="T64" fmla="*/ 37 w 89"/>
                  <a:gd name="T65" fmla="*/ 31 h 84"/>
                  <a:gd name="T66" fmla="*/ 39 w 89"/>
                  <a:gd name="T67" fmla="*/ 33 h 84"/>
                  <a:gd name="T68" fmla="*/ 46 w 89"/>
                  <a:gd name="T69" fmla="*/ 27 h 84"/>
                  <a:gd name="T70" fmla="*/ 50 w 89"/>
                  <a:gd name="T71" fmla="*/ 22 h 84"/>
                  <a:gd name="T72" fmla="*/ 57 w 89"/>
                  <a:gd name="T73" fmla="*/ 16 h 84"/>
                  <a:gd name="T74" fmla="*/ 63 w 89"/>
                  <a:gd name="T75" fmla="*/ 9 h 84"/>
                  <a:gd name="T76" fmla="*/ 65 w 89"/>
                  <a:gd name="T77" fmla="*/ 2 h 84"/>
                  <a:gd name="T78" fmla="*/ 65 w 89"/>
                  <a:gd name="T7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9" h="84">
                    <a:moveTo>
                      <a:pt x="65" y="0"/>
                    </a:moveTo>
                    <a:lnTo>
                      <a:pt x="67" y="0"/>
                    </a:lnTo>
                    <a:lnTo>
                      <a:pt x="68" y="2"/>
                    </a:lnTo>
                    <a:lnTo>
                      <a:pt x="70" y="5"/>
                    </a:lnTo>
                    <a:lnTo>
                      <a:pt x="72" y="9"/>
                    </a:lnTo>
                    <a:lnTo>
                      <a:pt x="76" y="13"/>
                    </a:lnTo>
                    <a:lnTo>
                      <a:pt x="79" y="16"/>
                    </a:lnTo>
                    <a:lnTo>
                      <a:pt x="81" y="20"/>
                    </a:lnTo>
                    <a:lnTo>
                      <a:pt x="81" y="26"/>
                    </a:lnTo>
                    <a:lnTo>
                      <a:pt x="85" y="37"/>
                    </a:lnTo>
                    <a:lnTo>
                      <a:pt x="87" y="48"/>
                    </a:lnTo>
                    <a:lnTo>
                      <a:pt x="89" y="51"/>
                    </a:lnTo>
                    <a:lnTo>
                      <a:pt x="89" y="55"/>
                    </a:lnTo>
                    <a:lnTo>
                      <a:pt x="87" y="59"/>
                    </a:lnTo>
                    <a:lnTo>
                      <a:pt x="83" y="62"/>
                    </a:lnTo>
                    <a:lnTo>
                      <a:pt x="81" y="64"/>
                    </a:lnTo>
                    <a:lnTo>
                      <a:pt x="79" y="64"/>
                    </a:lnTo>
                    <a:lnTo>
                      <a:pt x="79" y="64"/>
                    </a:lnTo>
                    <a:lnTo>
                      <a:pt x="78" y="62"/>
                    </a:lnTo>
                    <a:lnTo>
                      <a:pt x="76" y="61"/>
                    </a:lnTo>
                    <a:lnTo>
                      <a:pt x="74" y="59"/>
                    </a:lnTo>
                    <a:lnTo>
                      <a:pt x="72" y="59"/>
                    </a:lnTo>
                    <a:lnTo>
                      <a:pt x="70" y="61"/>
                    </a:lnTo>
                    <a:lnTo>
                      <a:pt x="70" y="64"/>
                    </a:lnTo>
                    <a:lnTo>
                      <a:pt x="70" y="68"/>
                    </a:lnTo>
                    <a:lnTo>
                      <a:pt x="72" y="70"/>
                    </a:lnTo>
                    <a:lnTo>
                      <a:pt x="72" y="73"/>
                    </a:lnTo>
                    <a:lnTo>
                      <a:pt x="72" y="79"/>
                    </a:lnTo>
                    <a:lnTo>
                      <a:pt x="70" y="83"/>
                    </a:lnTo>
                    <a:lnTo>
                      <a:pt x="68" y="84"/>
                    </a:lnTo>
                    <a:lnTo>
                      <a:pt x="65" y="84"/>
                    </a:lnTo>
                    <a:lnTo>
                      <a:pt x="59" y="84"/>
                    </a:lnTo>
                    <a:lnTo>
                      <a:pt x="54" y="83"/>
                    </a:lnTo>
                    <a:lnTo>
                      <a:pt x="48" y="79"/>
                    </a:lnTo>
                    <a:lnTo>
                      <a:pt x="43" y="75"/>
                    </a:lnTo>
                    <a:lnTo>
                      <a:pt x="39" y="70"/>
                    </a:lnTo>
                    <a:lnTo>
                      <a:pt x="39" y="62"/>
                    </a:lnTo>
                    <a:lnTo>
                      <a:pt x="39" y="55"/>
                    </a:lnTo>
                    <a:lnTo>
                      <a:pt x="37" y="53"/>
                    </a:lnTo>
                    <a:lnTo>
                      <a:pt x="35" y="51"/>
                    </a:lnTo>
                    <a:lnTo>
                      <a:pt x="34" y="50"/>
                    </a:lnTo>
                    <a:lnTo>
                      <a:pt x="32" y="50"/>
                    </a:lnTo>
                    <a:lnTo>
                      <a:pt x="26" y="51"/>
                    </a:lnTo>
                    <a:lnTo>
                      <a:pt x="19" y="51"/>
                    </a:lnTo>
                    <a:lnTo>
                      <a:pt x="13" y="51"/>
                    </a:lnTo>
                    <a:lnTo>
                      <a:pt x="10" y="53"/>
                    </a:lnTo>
                    <a:lnTo>
                      <a:pt x="6" y="57"/>
                    </a:lnTo>
                    <a:lnTo>
                      <a:pt x="4" y="57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4" y="40"/>
                    </a:lnTo>
                    <a:lnTo>
                      <a:pt x="8" y="39"/>
                    </a:lnTo>
                    <a:lnTo>
                      <a:pt x="15" y="35"/>
                    </a:lnTo>
                    <a:lnTo>
                      <a:pt x="21" y="29"/>
                    </a:lnTo>
                    <a:lnTo>
                      <a:pt x="24" y="27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4" y="27"/>
                    </a:lnTo>
                    <a:lnTo>
                      <a:pt x="35" y="31"/>
                    </a:lnTo>
                    <a:lnTo>
                      <a:pt x="37" y="31"/>
                    </a:lnTo>
                    <a:lnTo>
                      <a:pt x="37" y="33"/>
                    </a:lnTo>
                    <a:lnTo>
                      <a:pt x="39" y="33"/>
                    </a:lnTo>
                    <a:lnTo>
                      <a:pt x="41" y="31"/>
                    </a:lnTo>
                    <a:lnTo>
                      <a:pt x="46" y="27"/>
                    </a:lnTo>
                    <a:lnTo>
                      <a:pt x="48" y="26"/>
                    </a:lnTo>
                    <a:lnTo>
                      <a:pt x="50" y="22"/>
                    </a:lnTo>
                    <a:lnTo>
                      <a:pt x="54" y="20"/>
                    </a:lnTo>
                    <a:lnTo>
                      <a:pt x="57" y="16"/>
                    </a:lnTo>
                    <a:lnTo>
                      <a:pt x="61" y="15"/>
                    </a:lnTo>
                    <a:lnTo>
                      <a:pt x="63" y="9"/>
                    </a:lnTo>
                    <a:lnTo>
                      <a:pt x="63" y="5"/>
                    </a:lnTo>
                    <a:lnTo>
                      <a:pt x="65" y="2"/>
                    </a:lnTo>
                    <a:lnTo>
                      <a:pt x="65" y="0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66"/>
              <p:cNvSpPr>
                <a:spLocks/>
              </p:cNvSpPr>
              <p:nvPr/>
            </p:nvSpPr>
            <p:spPr bwMode="auto">
              <a:xfrm>
                <a:off x="2308" y="2352"/>
                <a:ext cx="112" cy="48"/>
              </a:xfrm>
              <a:custGeom>
                <a:avLst/>
                <a:gdLst>
                  <a:gd name="T0" fmla="*/ 34 w 112"/>
                  <a:gd name="T1" fmla="*/ 0 h 48"/>
                  <a:gd name="T2" fmla="*/ 41 w 112"/>
                  <a:gd name="T3" fmla="*/ 4 h 48"/>
                  <a:gd name="T4" fmla="*/ 48 w 112"/>
                  <a:gd name="T5" fmla="*/ 4 h 48"/>
                  <a:gd name="T6" fmla="*/ 79 w 112"/>
                  <a:gd name="T7" fmla="*/ 6 h 48"/>
                  <a:gd name="T8" fmla="*/ 87 w 112"/>
                  <a:gd name="T9" fmla="*/ 9 h 48"/>
                  <a:gd name="T10" fmla="*/ 111 w 112"/>
                  <a:gd name="T11" fmla="*/ 26 h 48"/>
                  <a:gd name="T12" fmla="*/ 112 w 112"/>
                  <a:gd name="T13" fmla="*/ 28 h 48"/>
                  <a:gd name="T14" fmla="*/ 111 w 112"/>
                  <a:gd name="T15" fmla="*/ 33 h 48"/>
                  <a:gd name="T16" fmla="*/ 105 w 112"/>
                  <a:gd name="T17" fmla="*/ 35 h 48"/>
                  <a:gd name="T18" fmla="*/ 94 w 112"/>
                  <a:gd name="T19" fmla="*/ 33 h 48"/>
                  <a:gd name="T20" fmla="*/ 78 w 112"/>
                  <a:gd name="T21" fmla="*/ 37 h 48"/>
                  <a:gd name="T22" fmla="*/ 70 w 112"/>
                  <a:gd name="T23" fmla="*/ 39 h 48"/>
                  <a:gd name="T24" fmla="*/ 63 w 112"/>
                  <a:gd name="T25" fmla="*/ 39 h 48"/>
                  <a:gd name="T26" fmla="*/ 56 w 112"/>
                  <a:gd name="T27" fmla="*/ 46 h 48"/>
                  <a:gd name="T28" fmla="*/ 52 w 112"/>
                  <a:gd name="T29" fmla="*/ 48 h 48"/>
                  <a:gd name="T30" fmla="*/ 48 w 112"/>
                  <a:gd name="T31" fmla="*/ 48 h 48"/>
                  <a:gd name="T32" fmla="*/ 45 w 112"/>
                  <a:gd name="T33" fmla="*/ 44 h 48"/>
                  <a:gd name="T34" fmla="*/ 39 w 112"/>
                  <a:gd name="T35" fmla="*/ 40 h 48"/>
                  <a:gd name="T36" fmla="*/ 15 w 112"/>
                  <a:gd name="T37" fmla="*/ 39 h 48"/>
                  <a:gd name="T38" fmla="*/ 6 w 112"/>
                  <a:gd name="T39" fmla="*/ 39 h 48"/>
                  <a:gd name="T40" fmla="*/ 0 w 112"/>
                  <a:gd name="T41" fmla="*/ 33 h 48"/>
                  <a:gd name="T42" fmla="*/ 2 w 112"/>
                  <a:gd name="T43" fmla="*/ 29 h 48"/>
                  <a:gd name="T44" fmla="*/ 11 w 112"/>
                  <a:gd name="T45" fmla="*/ 28 h 48"/>
                  <a:gd name="T46" fmla="*/ 23 w 112"/>
                  <a:gd name="T47" fmla="*/ 26 h 48"/>
                  <a:gd name="T48" fmla="*/ 26 w 112"/>
                  <a:gd name="T49" fmla="*/ 24 h 48"/>
                  <a:gd name="T50" fmla="*/ 30 w 112"/>
                  <a:gd name="T51" fmla="*/ 26 h 48"/>
                  <a:gd name="T52" fmla="*/ 32 w 112"/>
                  <a:gd name="T53" fmla="*/ 26 h 48"/>
                  <a:gd name="T54" fmla="*/ 32 w 112"/>
                  <a:gd name="T55" fmla="*/ 20 h 48"/>
                  <a:gd name="T56" fmla="*/ 28 w 112"/>
                  <a:gd name="T57" fmla="*/ 13 h 48"/>
                  <a:gd name="T58" fmla="*/ 24 w 112"/>
                  <a:gd name="T59" fmla="*/ 7 h 48"/>
                  <a:gd name="T60" fmla="*/ 24 w 112"/>
                  <a:gd name="T61" fmla="*/ 4 h 48"/>
                  <a:gd name="T62" fmla="*/ 32 w 112"/>
                  <a:gd name="T6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" h="48">
                    <a:moveTo>
                      <a:pt x="32" y="0"/>
                    </a:moveTo>
                    <a:lnTo>
                      <a:pt x="34" y="0"/>
                    </a:lnTo>
                    <a:lnTo>
                      <a:pt x="37" y="2"/>
                    </a:lnTo>
                    <a:lnTo>
                      <a:pt x="41" y="4"/>
                    </a:lnTo>
                    <a:lnTo>
                      <a:pt x="45" y="6"/>
                    </a:lnTo>
                    <a:lnTo>
                      <a:pt x="48" y="4"/>
                    </a:lnTo>
                    <a:lnTo>
                      <a:pt x="63" y="2"/>
                    </a:lnTo>
                    <a:lnTo>
                      <a:pt x="79" y="6"/>
                    </a:lnTo>
                    <a:lnTo>
                      <a:pt x="83" y="7"/>
                    </a:lnTo>
                    <a:lnTo>
                      <a:pt x="87" y="9"/>
                    </a:lnTo>
                    <a:lnTo>
                      <a:pt x="98" y="18"/>
                    </a:lnTo>
                    <a:lnTo>
                      <a:pt x="111" y="26"/>
                    </a:lnTo>
                    <a:lnTo>
                      <a:pt x="111" y="28"/>
                    </a:lnTo>
                    <a:lnTo>
                      <a:pt x="112" y="28"/>
                    </a:lnTo>
                    <a:lnTo>
                      <a:pt x="112" y="29"/>
                    </a:lnTo>
                    <a:lnTo>
                      <a:pt x="111" y="33"/>
                    </a:lnTo>
                    <a:lnTo>
                      <a:pt x="107" y="35"/>
                    </a:lnTo>
                    <a:lnTo>
                      <a:pt x="105" y="35"/>
                    </a:lnTo>
                    <a:lnTo>
                      <a:pt x="103" y="35"/>
                    </a:lnTo>
                    <a:lnTo>
                      <a:pt x="94" y="33"/>
                    </a:lnTo>
                    <a:lnTo>
                      <a:pt x="87" y="35"/>
                    </a:lnTo>
                    <a:lnTo>
                      <a:pt x="78" y="37"/>
                    </a:lnTo>
                    <a:lnTo>
                      <a:pt x="74" y="39"/>
                    </a:lnTo>
                    <a:lnTo>
                      <a:pt x="70" y="39"/>
                    </a:lnTo>
                    <a:lnTo>
                      <a:pt x="67" y="39"/>
                    </a:lnTo>
                    <a:lnTo>
                      <a:pt x="63" y="39"/>
                    </a:lnTo>
                    <a:lnTo>
                      <a:pt x="59" y="42"/>
                    </a:lnTo>
                    <a:lnTo>
                      <a:pt x="56" y="46"/>
                    </a:lnTo>
                    <a:lnTo>
                      <a:pt x="54" y="46"/>
                    </a:lnTo>
                    <a:lnTo>
                      <a:pt x="52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6" y="46"/>
                    </a:lnTo>
                    <a:lnTo>
                      <a:pt x="45" y="44"/>
                    </a:lnTo>
                    <a:lnTo>
                      <a:pt x="41" y="40"/>
                    </a:lnTo>
                    <a:lnTo>
                      <a:pt x="39" y="40"/>
                    </a:lnTo>
                    <a:lnTo>
                      <a:pt x="23" y="39"/>
                    </a:lnTo>
                    <a:lnTo>
                      <a:pt x="15" y="39"/>
                    </a:lnTo>
                    <a:lnTo>
                      <a:pt x="10" y="39"/>
                    </a:lnTo>
                    <a:lnTo>
                      <a:pt x="6" y="39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11" y="28"/>
                    </a:lnTo>
                    <a:lnTo>
                      <a:pt x="21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6" y="24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2" y="24"/>
                    </a:lnTo>
                    <a:lnTo>
                      <a:pt x="32" y="20"/>
                    </a:lnTo>
                    <a:lnTo>
                      <a:pt x="30" y="17"/>
                    </a:lnTo>
                    <a:lnTo>
                      <a:pt x="28" y="13"/>
                    </a:lnTo>
                    <a:lnTo>
                      <a:pt x="26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67"/>
              <p:cNvSpPr>
                <a:spLocks/>
              </p:cNvSpPr>
              <p:nvPr/>
            </p:nvSpPr>
            <p:spPr bwMode="auto">
              <a:xfrm>
                <a:off x="2551" y="873"/>
                <a:ext cx="55" cy="53"/>
              </a:xfrm>
              <a:custGeom>
                <a:avLst/>
                <a:gdLst>
                  <a:gd name="T0" fmla="*/ 11 w 55"/>
                  <a:gd name="T1" fmla="*/ 0 h 53"/>
                  <a:gd name="T2" fmla="*/ 13 w 55"/>
                  <a:gd name="T3" fmla="*/ 0 h 53"/>
                  <a:gd name="T4" fmla="*/ 24 w 55"/>
                  <a:gd name="T5" fmla="*/ 5 h 53"/>
                  <a:gd name="T6" fmla="*/ 37 w 55"/>
                  <a:gd name="T7" fmla="*/ 9 h 53"/>
                  <a:gd name="T8" fmla="*/ 42 w 55"/>
                  <a:gd name="T9" fmla="*/ 11 h 53"/>
                  <a:gd name="T10" fmla="*/ 46 w 55"/>
                  <a:gd name="T11" fmla="*/ 15 h 53"/>
                  <a:gd name="T12" fmla="*/ 49 w 55"/>
                  <a:gd name="T13" fmla="*/ 20 h 53"/>
                  <a:gd name="T14" fmla="*/ 53 w 55"/>
                  <a:gd name="T15" fmla="*/ 26 h 53"/>
                  <a:gd name="T16" fmla="*/ 55 w 55"/>
                  <a:gd name="T17" fmla="*/ 37 h 53"/>
                  <a:gd name="T18" fmla="*/ 55 w 55"/>
                  <a:gd name="T19" fmla="*/ 50 h 53"/>
                  <a:gd name="T20" fmla="*/ 55 w 55"/>
                  <a:gd name="T21" fmla="*/ 51 h 53"/>
                  <a:gd name="T22" fmla="*/ 53 w 55"/>
                  <a:gd name="T23" fmla="*/ 53 h 53"/>
                  <a:gd name="T24" fmla="*/ 51 w 55"/>
                  <a:gd name="T25" fmla="*/ 53 h 53"/>
                  <a:gd name="T26" fmla="*/ 37 w 55"/>
                  <a:gd name="T27" fmla="*/ 53 h 53"/>
                  <a:gd name="T28" fmla="*/ 33 w 55"/>
                  <a:gd name="T29" fmla="*/ 51 h 53"/>
                  <a:gd name="T30" fmla="*/ 31 w 55"/>
                  <a:gd name="T31" fmla="*/ 50 h 53"/>
                  <a:gd name="T32" fmla="*/ 27 w 55"/>
                  <a:gd name="T33" fmla="*/ 50 h 53"/>
                  <a:gd name="T34" fmla="*/ 20 w 55"/>
                  <a:gd name="T35" fmla="*/ 50 h 53"/>
                  <a:gd name="T36" fmla="*/ 15 w 55"/>
                  <a:gd name="T37" fmla="*/ 51 h 53"/>
                  <a:gd name="T38" fmla="*/ 9 w 55"/>
                  <a:gd name="T39" fmla="*/ 51 h 53"/>
                  <a:gd name="T40" fmla="*/ 5 w 55"/>
                  <a:gd name="T41" fmla="*/ 48 h 53"/>
                  <a:gd name="T42" fmla="*/ 2 w 55"/>
                  <a:gd name="T43" fmla="*/ 44 h 53"/>
                  <a:gd name="T44" fmla="*/ 0 w 55"/>
                  <a:gd name="T45" fmla="*/ 40 h 53"/>
                  <a:gd name="T46" fmla="*/ 0 w 55"/>
                  <a:gd name="T47" fmla="*/ 35 h 53"/>
                  <a:gd name="T48" fmla="*/ 2 w 55"/>
                  <a:gd name="T49" fmla="*/ 31 h 53"/>
                  <a:gd name="T50" fmla="*/ 2 w 55"/>
                  <a:gd name="T51" fmla="*/ 26 h 53"/>
                  <a:gd name="T52" fmla="*/ 0 w 55"/>
                  <a:gd name="T53" fmla="*/ 20 h 53"/>
                  <a:gd name="T54" fmla="*/ 0 w 55"/>
                  <a:gd name="T55" fmla="*/ 18 h 53"/>
                  <a:gd name="T56" fmla="*/ 0 w 55"/>
                  <a:gd name="T57" fmla="*/ 15 h 53"/>
                  <a:gd name="T58" fmla="*/ 0 w 55"/>
                  <a:gd name="T59" fmla="*/ 13 h 53"/>
                  <a:gd name="T60" fmla="*/ 5 w 55"/>
                  <a:gd name="T61" fmla="*/ 4 h 53"/>
                  <a:gd name="T62" fmla="*/ 7 w 55"/>
                  <a:gd name="T63" fmla="*/ 2 h 53"/>
                  <a:gd name="T64" fmla="*/ 11 w 55"/>
                  <a:gd name="T6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53">
                    <a:moveTo>
                      <a:pt x="11" y="0"/>
                    </a:moveTo>
                    <a:lnTo>
                      <a:pt x="13" y="0"/>
                    </a:lnTo>
                    <a:lnTo>
                      <a:pt x="24" y="5"/>
                    </a:lnTo>
                    <a:lnTo>
                      <a:pt x="37" y="9"/>
                    </a:lnTo>
                    <a:lnTo>
                      <a:pt x="42" y="11"/>
                    </a:lnTo>
                    <a:lnTo>
                      <a:pt x="46" y="15"/>
                    </a:lnTo>
                    <a:lnTo>
                      <a:pt x="49" y="20"/>
                    </a:lnTo>
                    <a:lnTo>
                      <a:pt x="53" y="26"/>
                    </a:lnTo>
                    <a:lnTo>
                      <a:pt x="55" y="37"/>
                    </a:lnTo>
                    <a:lnTo>
                      <a:pt x="55" y="50"/>
                    </a:lnTo>
                    <a:lnTo>
                      <a:pt x="55" y="51"/>
                    </a:lnTo>
                    <a:lnTo>
                      <a:pt x="53" y="53"/>
                    </a:lnTo>
                    <a:lnTo>
                      <a:pt x="51" y="53"/>
                    </a:lnTo>
                    <a:lnTo>
                      <a:pt x="37" y="53"/>
                    </a:lnTo>
                    <a:lnTo>
                      <a:pt x="33" y="51"/>
                    </a:lnTo>
                    <a:lnTo>
                      <a:pt x="31" y="50"/>
                    </a:lnTo>
                    <a:lnTo>
                      <a:pt x="27" y="50"/>
                    </a:lnTo>
                    <a:lnTo>
                      <a:pt x="20" y="50"/>
                    </a:lnTo>
                    <a:lnTo>
                      <a:pt x="15" y="51"/>
                    </a:lnTo>
                    <a:lnTo>
                      <a:pt x="9" y="51"/>
                    </a:lnTo>
                    <a:lnTo>
                      <a:pt x="5" y="48"/>
                    </a:lnTo>
                    <a:lnTo>
                      <a:pt x="2" y="44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2" y="31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68"/>
              <p:cNvSpPr>
                <a:spLocks noChangeArrowheads="1"/>
              </p:cNvSpPr>
              <p:nvPr/>
            </p:nvSpPr>
            <p:spPr bwMode="auto">
              <a:xfrm>
                <a:off x="2551" y="886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69"/>
              <p:cNvSpPr>
                <a:spLocks/>
              </p:cNvSpPr>
              <p:nvPr/>
            </p:nvSpPr>
            <p:spPr bwMode="auto">
              <a:xfrm>
                <a:off x="5146" y="2552"/>
                <a:ext cx="40" cy="76"/>
              </a:xfrm>
              <a:custGeom>
                <a:avLst/>
                <a:gdLst>
                  <a:gd name="T0" fmla="*/ 7 w 40"/>
                  <a:gd name="T1" fmla="*/ 0 h 76"/>
                  <a:gd name="T2" fmla="*/ 11 w 40"/>
                  <a:gd name="T3" fmla="*/ 0 h 76"/>
                  <a:gd name="T4" fmla="*/ 14 w 40"/>
                  <a:gd name="T5" fmla="*/ 2 h 76"/>
                  <a:gd name="T6" fmla="*/ 29 w 40"/>
                  <a:gd name="T7" fmla="*/ 20 h 76"/>
                  <a:gd name="T8" fmla="*/ 40 w 40"/>
                  <a:gd name="T9" fmla="*/ 43 h 76"/>
                  <a:gd name="T10" fmla="*/ 40 w 40"/>
                  <a:gd name="T11" fmla="*/ 57 h 76"/>
                  <a:gd name="T12" fmla="*/ 33 w 40"/>
                  <a:gd name="T13" fmla="*/ 70 h 76"/>
                  <a:gd name="T14" fmla="*/ 20 w 40"/>
                  <a:gd name="T15" fmla="*/ 76 h 76"/>
                  <a:gd name="T16" fmla="*/ 14 w 40"/>
                  <a:gd name="T17" fmla="*/ 76 h 76"/>
                  <a:gd name="T18" fmla="*/ 9 w 40"/>
                  <a:gd name="T19" fmla="*/ 72 h 76"/>
                  <a:gd name="T20" fmla="*/ 7 w 40"/>
                  <a:gd name="T21" fmla="*/ 68 h 76"/>
                  <a:gd name="T22" fmla="*/ 1 w 40"/>
                  <a:gd name="T23" fmla="*/ 52 h 76"/>
                  <a:gd name="T24" fmla="*/ 0 w 40"/>
                  <a:gd name="T25" fmla="*/ 33 h 76"/>
                  <a:gd name="T26" fmla="*/ 1 w 40"/>
                  <a:gd name="T27" fmla="*/ 28 h 76"/>
                  <a:gd name="T28" fmla="*/ 1 w 40"/>
                  <a:gd name="T29" fmla="*/ 20 h 76"/>
                  <a:gd name="T30" fmla="*/ 3 w 40"/>
                  <a:gd name="T31" fmla="*/ 15 h 76"/>
                  <a:gd name="T32" fmla="*/ 5 w 40"/>
                  <a:gd name="T33" fmla="*/ 8 h 76"/>
                  <a:gd name="T34" fmla="*/ 7 w 40"/>
                  <a:gd name="T35" fmla="*/ 6 h 76"/>
                  <a:gd name="T36" fmla="*/ 5 w 40"/>
                  <a:gd name="T37" fmla="*/ 4 h 76"/>
                  <a:gd name="T38" fmla="*/ 5 w 40"/>
                  <a:gd name="T39" fmla="*/ 2 h 76"/>
                  <a:gd name="T40" fmla="*/ 5 w 40"/>
                  <a:gd name="T41" fmla="*/ 0 h 76"/>
                  <a:gd name="T42" fmla="*/ 7 w 4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76">
                    <a:moveTo>
                      <a:pt x="7" y="0"/>
                    </a:moveTo>
                    <a:lnTo>
                      <a:pt x="11" y="0"/>
                    </a:lnTo>
                    <a:lnTo>
                      <a:pt x="14" y="2"/>
                    </a:lnTo>
                    <a:lnTo>
                      <a:pt x="29" y="20"/>
                    </a:lnTo>
                    <a:lnTo>
                      <a:pt x="40" y="43"/>
                    </a:lnTo>
                    <a:lnTo>
                      <a:pt x="40" y="57"/>
                    </a:lnTo>
                    <a:lnTo>
                      <a:pt x="33" y="70"/>
                    </a:lnTo>
                    <a:lnTo>
                      <a:pt x="20" y="76"/>
                    </a:lnTo>
                    <a:lnTo>
                      <a:pt x="14" y="76"/>
                    </a:lnTo>
                    <a:lnTo>
                      <a:pt x="9" y="72"/>
                    </a:lnTo>
                    <a:lnTo>
                      <a:pt x="7" y="68"/>
                    </a:lnTo>
                    <a:lnTo>
                      <a:pt x="1" y="52"/>
                    </a:lnTo>
                    <a:lnTo>
                      <a:pt x="0" y="33"/>
                    </a:lnTo>
                    <a:lnTo>
                      <a:pt x="1" y="28"/>
                    </a:lnTo>
                    <a:lnTo>
                      <a:pt x="1" y="20"/>
                    </a:lnTo>
                    <a:lnTo>
                      <a:pt x="3" y="15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70"/>
              <p:cNvSpPr>
                <a:spLocks/>
              </p:cNvSpPr>
              <p:nvPr/>
            </p:nvSpPr>
            <p:spPr bwMode="auto">
              <a:xfrm>
                <a:off x="2450" y="566"/>
                <a:ext cx="46" cy="61"/>
              </a:xfrm>
              <a:custGeom>
                <a:avLst/>
                <a:gdLst>
                  <a:gd name="T0" fmla="*/ 24 w 46"/>
                  <a:gd name="T1" fmla="*/ 0 h 61"/>
                  <a:gd name="T2" fmla="*/ 27 w 46"/>
                  <a:gd name="T3" fmla="*/ 2 h 61"/>
                  <a:gd name="T4" fmla="*/ 29 w 46"/>
                  <a:gd name="T5" fmla="*/ 4 h 61"/>
                  <a:gd name="T6" fmla="*/ 31 w 46"/>
                  <a:gd name="T7" fmla="*/ 6 h 61"/>
                  <a:gd name="T8" fmla="*/ 33 w 46"/>
                  <a:gd name="T9" fmla="*/ 9 h 61"/>
                  <a:gd name="T10" fmla="*/ 37 w 46"/>
                  <a:gd name="T11" fmla="*/ 18 h 61"/>
                  <a:gd name="T12" fmla="*/ 42 w 46"/>
                  <a:gd name="T13" fmla="*/ 28 h 61"/>
                  <a:gd name="T14" fmla="*/ 46 w 46"/>
                  <a:gd name="T15" fmla="*/ 33 h 61"/>
                  <a:gd name="T16" fmla="*/ 46 w 46"/>
                  <a:gd name="T17" fmla="*/ 39 h 61"/>
                  <a:gd name="T18" fmla="*/ 42 w 46"/>
                  <a:gd name="T19" fmla="*/ 44 h 61"/>
                  <a:gd name="T20" fmla="*/ 44 w 46"/>
                  <a:gd name="T21" fmla="*/ 44 h 61"/>
                  <a:gd name="T22" fmla="*/ 44 w 46"/>
                  <a:gd name="T23" fmla="*/ 46 h 61"/>
                  <a:gd name="T24" fmla="*/ 42 w 46"/>
                  <a:gd name="T25" fmla="*/ 46 h 61"/>
                  <a:gd name="T26" fmla="*/ 40 w 46"/>
                  <a:gd name="T27" fmla="*/ 48 h 61"/>
                  <a:gd name="T28" fmla="*/ 40 w 46"/>
                  <a:gd name="T29" fmla="*/ 52 h 61"/>
                  <a:gd name="T30" fmla="*/ 38 w 46"/>
                  <a:gd name="T31" fmla="*/ 53 h 61"/>
                  <a:gd name="T32" fmla="*/ 37 w 46"/>
                  <a:gd name="T33" fmla="*/ 57 h 61"/>
                  <a:gd name="T34" fmla="*/ 35 w 46"/>
                  <a:gd name="T35" fmla="*/ 59 h 61"/>
                  <a:gd name="T36" fmla="*/ 33 w 46"/>
                  <a:gd name="T37" fmla="*/ 61 h 61"/>
                  <a:gd name="T38" fmla="*/ 20 w 46"/>
                  <a:gd name="T39" fmla="*/ 61 h 61"/>
                  <a:gd name="T40" fmla="*/ 9 w 46"/>
                  <a:gd name="T41" fmla="*/ 59 h 61"/>
                  <a:gd name="T42" fmla="*/ 5 w 46"/>
                  <a:gd name="T43" fmla="*/ 59 h 61"/>
                  <a:gd name="T44" fmla="*/ 4 w 46"/>
                  <a:gd name="T45" fmla="*/ 57 h 61"/>
                  <a:gd name="T46" fmla="*/ 2 w 46"/>
                  <a:gd name="T47" fmla="*/ 53 h 61"/>
                  <a:gd name="T48" fmla="*/ 2 w 46"/>
                  <a:gd name="T49" fmla="*/ 50 h 61"/>
                  <a:gd name="T50" fmla="*/ 0 w 46"/>
                  <a:gd name="T51" fmla="*/ 46 h 61"/>
                  <a:gd name="T52" fmla="*/ 2 w 46"/>
                  <a:gd name="T53" fmla="*/ 42 h 61"/>
                  <a:gd name="T54" fmla="*/ 4 w 46"/>
                  <a:gd name="T55" fmla="*/ 39 h 61"/>
                  <a:gd name="T56" fmla="*/ 4 w 46"/>
                  <a:gd name="T57" fmla="*/ 35 h 61"/>
                  <a:gd name="T58" fmla="*/ 5 w 46"/>
                  <a:gd name="T59" fmla="*/ 31 h 61"/>
                  <a:gd name="T60" fmla="*/ 5 w 46"/>
                  <a:gd name="T61" fmla="*/ 24 h 61"/>
                  <a:gd name="T62" fmla="*/ 7 w 46"/>
                  <a:gd name="T63" fmla="*/ 18 h 61"/>
                  <a:gd name="T64" fmla="*/ 11 w 46"/>
                  <a:gd name="T65" fmla="*/ 11 h 61"/>
                  <a:gd name="T66" fmla="*/ 15 w 46"/>
                  <a:gd name="T67" fmla="*/ 7 h 61"/>
                  <a:gd name="T68" fmla="*/ 18 w 46"/>
                  <a:gd name="T69" fmla="*/ 2 h 61"/>
                  <a:gd name="T70" fmla="*/ 22 w 46"/>
                  <a:gd name="T71" fmla="*/ 0 h 61"/>
                  <a:gd name="T72" fmla="*/ 24 w 46"/>
                  <a:gd name="T7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1">
                    <a:moveTo>
                      <a:pt x="24" y="0"/>
                    </a:moveTo>
                    <a:lnTo>
                      <a:pt x="27" y="2"/>
                    </a:lnTo>
                    <a:lnTo>
                      <a:pt x="29" y="4"/>
                    </a:lnTo>
                    <a:lnTo>
                      <a:pt x="31" y="6"/>
                    </a:lnTo>
                    <a:lnTo>
                      <a:pt x="33" y="9"/>
                    </a:lnTo>
                    <a:lnTo>
                      <a:pt x="37" y="18"/>
                    </a:lnTo>
                    <a:lnTo>
                      <a:pt x="42" y="28"/>
                    </a:lnTo>
                    <a:lnTo>
                      <a:pt x="46" y="33"/>
                    </a:lnTo>
                    <a:lnTo>
                      <a:pt x="46" y="39"/>
                    </a:lnTo>
                    <a:lnTo>
                      <a:pt x="42" y="44"/>
                    </a:lnTo>
                    <a:lnTo>
                      <a:pt x="44" y="44"/>
                    </a:lnTo>
                    <a:lnTo>
                      <a:pt x="44" y="46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40" y="52"/>
                    </a:lnTo>
                    <a:lnTo>
                      <a:pt x="38" y="53"/>
                    </a:lnTo>
                    <a:lnTo>
                      <a:pt x="37" y="57"/>
                    </a:lnTo>
                    <a:lnTo>
                      <a:pt x="35" y="59"/>
                    </a:lnTo>
                    <a:lnTo>
                      <a:pt x="33" y="61"/>
                    </a:lnTo>
                    <a:lnTo>
                      <a:pt x="20" y="61"/>
                    </a:lnTo>
                    <a:lnTo>
                      <a:pt x="9" y="59"/>
                    </a:lnTo>
                    <a:lnTo>
                      <a:pt x="5" y="59"/>
                    </a:lnTo>
                    <a:lnTo>
                      <a:pt x="4" y="57"/>
                    </a:lnTo>
                    <a:lnTo>
                      <a:pt x="2" y="53"/>
                    </a:lnTo>
                    <a:lnTo>
                      <a:pt x="2" y="50"/>
                    </a:lnTo>
                    <a:lnTo>
                      <a:pt x="0" y="46"/>
                    </a:lnTo>
                    <a:lnTo>
                      <a:pt x="2" y="42"/>
                    </a:lnTo>
                    <a:lnTo>
                      <a:pt x="4" y="39"/>
                    </a:lnTo>
                    <a:lnTo>
                      <a:pt x="4" y="35"/>
                    </a:lnTo>
                    <a:lnTo>
                      <a:pt x="5" y="31"/>
                    </a:lnTo>
                    <a:lnTo>
                      <a:pt x="5" y="24"/>
                    </a:lnTo>
                    <a:lnTo>
                      <a:pt x="7" y="18"/>
                    </a:lnTo>
                    <a:lnTo>
                      <a:pt x="11" y="11"/>
                    </a:lnTo>
                    <a:lnTo>
                      <a:pt x="15" y="7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71"/>
              <p:cNvSpPr>
                <a:spLocks/>
              </p:cNvSpPr>
              <p:nvPr/>
            </p:nvSpPr>
            <p:spPr bwMode="auto">
              <a:xfrm>
                <a:off x="4193" y="588"/>
                <a:ext cx="49" cy="61"/>
              </a:xfrm>
              <a:custGeom>
                <a:avLst/>
                <a:gdLst>
                  <a:gd name="T0" fmla="*/ 36 w 49"/>
                  <a:gd name="T1" fmla="*/ 0 h 61"/>
                  <a:gd name="T2" fmla="*/ 38 w 49"/>
                  <a:gd name="T3" fmla="*/ 2 h 61"/>
                  <a:gd name="T4" fmla="*/ 49 w 49"/>
                  <a:gd name="T5" fmla="*/ 13 h 61"/>
                  <a:gd name="T6" fmla="*/ 49 w 49"/>
                  <a:gd name="T7" fmla="*/ 17 h 61"/>
                  <a:gd name="T8" fmla="*/ 49 w 49"/>
                  <a:gd name="T9" fmla="*/ 19 h 61"/>
                  <a:gd name="T10" fmla="*/ 49 w 49"/>
                  <a:gd name="T11" fmla="*/ 22 h 61"/>
                  <a:gd name="T12" fmla="*/ 47 w 49"/>
                  <a:gd name="T13" fmla="*/ 24 h 61"/>
                  <a:gd name="T14" fmla="*/ 44 w 49"/>
                  <a:gd name="T15" fmla="*/ 28 h 61"/>
                  <a:gd name="T16" fmla="*/ 42 w 49"/>
                  <a:gd name="T17" fmla="*/ 31 h 61"/>
                  <a:gd name="T18" fmla="*/ 40 w 49"/>
                  <a:gd name="T19" fmla="*/ 35 h 61"/>
                  <a:gd name="T20" fmla="*/ 36 w 49"/>
                  <a:gd name="T21" fmla="*/ 39 h 61"/>
                  <a:gd name="T22" fmla="*/ 34 w 49"/>
                  <a:gd name="T23" fmla="*/ 42 h 61"/>
                  <a:gd name="T24" fmla="*/ 33 w 49"/>
                  <a:gd name="T25" fmla="*/ 44 h 61"/>
                  <a:gd name="T26" fmla="*/ 33 w 49"/>
                  <a:gd name="T27" fmla="*/ 48 h 61"/>
                  <a:gd name="T28" fmla="*/ 31 w 49"/>
                  <a:gd name="T29" fmla="*/ 53 h 61"/>
                  <a:gd name="T30" fmla="*/ 27 w 49"/>
                  <a:gd name="T31" fmla="*/ 57 h 61"/>
                  <a:gd name="T32" fmla="*/ 25 w 49"/>
                  <a:gd name="T33" fmla="*/ 59 h 61"/>
                  <a:gd name="T34" fmla="*/ 23 w 49"/>
                  <a:gd name="T35" fmla="*/ 61 h 61"/>
                  <a:gd name="T36" fmla="*/ 20 w 49"/>
                  <a:gd name="T37" fmla="*/ 61 h 61"/>
                  <a:gd name="T38" fmla="*/ 14 w 49"/>
                  <a:gd name="T39" fmla="*/ 59 h 61"/>
                  <a:gd name="T40" fmla="*/ 11 w 49"/>
                  <a:gd name="T41" fmla="*/ 59 h 61"/>
                  <a:gd name="T42" fmla="*/ 7 w 49"/>
                  <a:gd name="T43" fmla="*/ 57 h 61"/>
                  <a:gd name="T44" fmla="*/ 5 w 49"/>
                  <a:gd name="T45" fmla="*/ 53 h 61"/>
                  <a:gd name="T46" fmla="*/ 5 w 49"/>
                  <a:gd name="T47" fmla="*/ 50 h 61"/>
                  <a:gd name="T48" fmla="*/ 5 w 49"/>
                  <a:gd name="T49" fmla="*/ 46 h 61"/>
                  <a:gd name="T50" fmla="*/ 5 w 49"/>
                  <a:gd name="T51" fmla="*/ 42 h 61"/>
                  <a:gd name="T52" fmla="*/ 5 w 49"/>
                  <a:gd name="T53" fmla="*/ 41 h 61"/>
                  <a:gd name="T54" fmla="*/ 5 w 49"/>
                  <a:gd name="T55" fmla="*/ 39 h 61"/>
                  <a:gd name="T56" fmla="*/ 3 w 49"/>
                  <a:gd name="T57" fmla="*/ 37 h 61"/>
                  <a:gd name="T58" fmla="*/ 0 w 49"/>
                  <a:gd name="T59" fmla="*/ 37 h 61"/>
                  <a:gd name="T60" fmla="*/ 1 w 49"/>
                  <a:gd name="T61" fmla="*/ 33 h 61"/>
                  <a:gd name="T62" fmla="*/ 1 w 49"/>
                  <a:gd name="T63" fmla="*/ 30 h 61"/>
                  <a:gd name="T64" fmla="*/ 5 w 49"/>
                  <a:gd name="T65" fmla="*/ 28 h 61"/>
                  <a:gd name="T66" fmla="*/ 9 w 49"/>
                  <a:gd name="T67" fmla="*/ 28 h 61"/>
                  <a:gd name="T68" fmla="*/ 14 w 49"/>
                  <a:gd name="T69" fmla="*/ 26 h 61"/>
                  <a:gd name="T70" fmla="*/ 18 w 49"/>
                  <a:gd name="T71" fmla="*/ 24 h 61"/>
                  <a:gd name="T72" fmla="*/ 18 w 49"/>
                  <a:gd name="T73" fmla="*/ 22 h 61"/>
                  <a:gd name="T74" fmla="*/ 18 w 49"/>
                  <a:gd name="T75" fmla="*/ 22 h 61"/>
                  <a:gd name="T76" fmla="*/ 18 w 49"/>
                  <a:gd name="T77" fmla="*/ 24 h 61"/>
                  <a:gd name="T78" fmla="*/ 22 w 49"/>
                  <a:gd name="T79" fmla="*/ 20 h 61"/>
                  <a:gd name="T80" fmla="*/ 25 w 49"/>
                  <a:gd name="T81" fmla="*/ 17 h 61"/>
                  <a:gd name="T82" fmla="*/ 25 w 49"/>
                  <a:gd name="T83" fmla="*/ 11 h 61"/>
                  <a:gd name="T84" fmla="*/ 27 w 49"/>
                  <a:gd name="T85" fmla="*/ 6 h 61"/>
                  <a:gd name="T86" fmla="*/ 27 w 49"/>
                  <a:gd name="T87" fmla="*/ 4 h 61"/>
                  <a:gd name="T88" fmla="*/ 31 w 49"/>
                  <a:gd name="T89" fmla="*/ 2 h 61"/>
                  <a:gd name="T90" fmla="*/ 34 w 49"/>
                  <a:gd name="T91" fmla="*/ 0 h 61"/>
                  <a:gd name="T92" fmla="*/ 36 w 49"/>
                  <a:gd name="T9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" h="61">
                    <a:moveTo>
                      <a:pt x="36" y="0"/>
                    </a:moveTo>
                    <a:lnTo>
                      <a:pt x="38" y="2"/>
                    </a:lnTo>
                    <a:lnTo>
                      <a:pt x="49" y="13"/>
                    </a:lnTo>
                    <a:lnTo>
                      <a:pt x="49" y="17"/>
                    </a:lnTo>
                    <a:lnTo>
                      <a:pt x="49" y="19"/>
                    </a:lnTo>
                    <a:lnTo>
                      <a:pt x="49" y="22"/>
                    </a:lnTo>
                    <a:lnTo>
                      <a:pt x="47" y="24"/>
                    </a:lnTo>
                    <a:lnTo>
                      <a:pt x="44" y="28"/>
                    </a:lnTo>
                    <a:lnTo>
                      <a:pt x="42" y="31"/>
                    </a:lnTo>
                    <a:lnTo>
                      <a:pt x="40" y="35"/>
                    </a:lnTo>
                    <a:lnTo>
                      <a:pt x="36" y="39"/>
                    </a:lnTo>
                    <a:lnTo>
                      <a:pt x="34" y="42"/>
                    </a:lnTo>
                    <a:lnTo>
                      <a:pt x="33" y="44"/>
                    </a:lnTo>
                    <a:lnTo>
                      <a:pt x="33" y="48"/>
                    </a:lnTo>
                    <a:lnTo>
                      <a:pt x="31" y="53"/>
                    </a:lnTo>
                    <a:lnTo>
                      <a:pt x="27" y="57"/>
                    </a:lnTo>
                    <a:lnTo>
                      <a:pt x="25" y="59"/>
                    </a:lnTo>
                    <a:lnTo>
                      <a:pt x="23" y="61"/>
                    </a:lnTo>
                    <a:lnTo>
                      <a:pt x="20" y="61"/>
                    </a:lnTo>
                    <a:lnTo>
                      <a:pt x="14" y="59"/>
                    </a:lnTo>
                    <a:lnTo>
                      <a:pt x="11" y="59"/>
                    </a:lnTo>
                    <a:lnTo>
                      <a:pt x="7" y="57"/>
                    </a:lnTo>
                    <a:lnTo>
                      <a:pt x="5" y="53"/>
                    </a:lnTo>
                    <a:lnTo>
                      <a:pt x="5" y="50"/>
                    </a:lnTo>
                    <a:lnTo>
                      <a:pt x="5" y="46"/>
                    </a:lnTo>
                    <a:lnTo>
                      <a:pt x="5" y="42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3" y="37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1" y="30"/>
                    </a:lnTo>
                    <a:lnTo>
                      <a:pt x="5" y="28"/>
                    </a:lnTo>
                    <a:lnTo>
                      <a:pt x="9" y="28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22" y="20"/>
                    </a:lnTo>
                    <a:lnTo>
                      <a:pt x="25" y="17"/>
                    </a:lnTo>
                    <a:lnTo>
                      <a:pt x="25" y="11"/>
                    </a:lnTo>
                    <a:lnTo>
                      <a:pt x="27" y="6"/>
                    </a:lnTo>
                    <a:lnTo>
                      <a:pt x="27" y="4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72"/>
              <p:cNvSpPr>
                <a:spLocks/>
              </p:cNvSpPr>
              <p:nvPr/>
            </p:nvSpPr>
            <p:spPr bwMode="auto">
              <a:xfrm>
                <a:off x="5869" y="2225"/>
                <a:ext cx="31" cy="76"/>
              </a:xfrm>
              <a:custGeom>
                <a:avLst/>
                <a:gdLst>
                  <a:gd name="T0" fmla="*/ 22 w 31"/>
                  <a:gd name="T1" fmla="*/ 0 h 76"/>
                  <a:gd name="T2" fmla="*/ 24 w 31"/>
                  <a:gd name="T3" fmla="*/ 0 h 76"/>
                  <a:gd name="T4" fmla="*/ 28 w 31"/>
                  <a:gd name="T5" fmla="*/ 4 h 76"/>
                  <a:gd name="T6" fmla="*/ 31 w 31"/>
                  <a:gd name="T7" fmla="*/ 8 h 76"/>
                  <a:gd name="T8" fmla="*/ 31 w 31"/>
                  <a:gd name="T9" fmla="*/ 13 h 76"/>
                  <a:gd name="T10" fmla="*/ 30 w 31"/>
                  <a:gd name="T11" fmla="*/ 24 h 76"/>
                  <a:gd name="T12" fmla="*/ 30 w 31"/>
                  <a:gd name="T13" fmla="*/ 35 h 76"/>
                  <a:gd name="T14" fmla="*/ 28 w 31"/>
                  <a:gd name="T15" fmla="*/ 44 h 76"/>
                  <a:gd name="T16" fmla="*/ 26 w 31"/>
                  <a:gd name="T17" fmla="*/ 54 h 76"/>
                  <a:gd name="T18" fmla="*/ 22 w 31"/>
                  <a:gd name="T19" fmla="*/ 63 h 76"/>
                  <a:gd name="T20" fmla="*/ 20 w 31"/>
                  <a:gd name="T21" fmla="*/ 66 h 76"/>
                  <a:gd name="T22" fmla="*/ 20 w 31"/>
                  <a:gd name="T23" fmla="*/ 70 h 76"/>
                  <a:gd name="T24" fmla="*/ 20 w 31"/>
                  <a:gd name="T25" fmla="*/ 74 h 76"/>
                  <a:gd name="T26" fmla="*/ 19 w 31"/>
                  <a:gd name="T27" fmla="*/ 76 h 76"/>
                  <a:gd name="T28" fmla="*/ 17 w 31"/>
                  <a:gd name="T29" fmla="*/ 76 h 76"/>
                  <a:gd name="T30" fmla="*/ 13 w 31"/>
                  <a:gd name="T31" fmla="*/ 72 h 76"/>
                  <a:gd name="T32" fmla="*/ 11 w 31"/>
                  <a:gd name="T33" fmla="*/ 68 h 76"/>
                  <a:gd name="T34" fmla="*/ 6 w 31"/>
                  <a:gd name="T35" fmla="*/ 65 h 76"/>
                  <a:gd name="T36" fmla="*/ 4 w 31"/>
                  <a:gd name="T37" fmla="*/ 59 h 76"/>
                  <a:gd name="T38" fmla="*/ 2 w 31"/>
                  <a:gd name="T39" fmla="*/ 54 h 76"/>
                  <a:gd name="T40" fmla="*/ 0 w 31"/>
                  <a:gd name="T41" fmla="*/ 48 h 76"/>
                  <a:gd name="T42" fmla="*/ 0 w 31"/>
                  <a:gd name="T43" fmla="*/ 42 h 76"/>
                  <a:gd name="T44" fmla="*/ 0 w 31"/>
                  <a:gd name="T45" fmla="*/ 33 h 76"/>
                  <a:gd name="T46" fmla="*/ 4 w 31"/>
                  <a:gd name="T47" fmla="*/ 26 h 76"/>
                  <a:gd name="T48" fmla="*/ 6 w 31"/>
                  <a:gd name="T49" fmla="*/ 19 h 76"/>
                  <a:gd name="T50" fmla="*/ 9 w 31"/>
                  <a:gd name="T51" fmla="*/ 11 h 76"/>
                  <a:gd name="T52" fmla="*/ 15 w 31"/>
                  <a:gd name="T53" fmla="*/ 6 h 76"/>
                  <a:gd name="T54" fmla="*/ 19 w 31"/>
                  <a:gd name="T55" fmla="*/ 2 h 76"/>
                  <a:gd name="T56" fmla="*/ 22 w 31"/>
                  <a:gd name="T5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76">
                    <a:moveTo>
                      <a:pt x="22" y="0"/>
                    </a:moveTo>
                    <a:lnTo>
                      <a:pt x="24" y="0"/>
                    </a:lnTo>
                    <a:lnTo>
                      <a:pt x="28" y="4"/>
                    </a:lnTo>
                    <a:lnTo>
                      <a:pt x="31" y="8"/>
                    </a:lnTo>
                    <a:lnTo>
                      <a:pt x="31" y="13"/>
                    </a:lnTo>
                    <a:lnTo>
                      <a:pt x="30" y="24"/>
                    </a:lnTo>
                    <a:lnTo>
                      <a:pt x="30" y="35"/>
                    </a:lnTo>
                    <a:lnTo>
                      <a:pt x="28" y="44"/>
                    </a:lnTo>
                    <a:lnTo>
                      <a:pt x="26" y="54"/>
                    </a:lnTo>
                    <a:lnTo>
                      <a:pt x="22" y="63"/>
                    </a:lnTo>
                    <a:lnTo>
                      <a:pt x="20" y="66"/>
                    </a:lnTo>
                    <a:lnTo>
                      <a:pt x="20" y="70"/>
                    </a:lnTo>
                    <a:lnTo>
                      <a:pt x="20" y="74"/>
                    </a:lnTo>
                    <a:lnTo>
                      <a:pt x="19" y="76"/>
                    </a:lnTo>
                    <a:lnTo>
                      <a:pt x="17" y="76"/>
                    </a:lnTo>
                    <a:lnTo>
                      <a:pt x="13" y="72"/>
                    </a:lnTo>
                    <a:lnTo>
                      <a:pt x="11" y="68"/>
                    </a:lnTo>
                    <a:lnTo>
                      <a:pt x="6" y="65"/>
                    </a:lnTo>
                    <a:lnTo>
                      <a:pt x="4" y="59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4" y="26"/>
                    </a:lnTo>
                    <a:lnTo>
                      <a:pt x="6" y="19"/>
                    </a:lnTo>
                    <a:lnTo>
                      <a:pt x="9" y="11"/>
                    </a:lnTo>
                    <a:lnTo>
                      <a:pt x="15" y="6"/>
                    </a:lnTo>
                    <a:lnTo>
                      <a:pt x="19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73"/>
              <p:cNvSpPr>
                <a:spLocks noEditPoints="1"/>
              </p:cNvSpPr>
              <p:nvPr/>
            </p:nvSpPr>
            <p:spPr bwMode="auto">
              <a:xfrm>
                <a:off x="4270" y="533"/>
                <a:ext cx="49" cy="66"/>
              </a:xfrm>
              <a:custGeom>
                <a:avLst/>
                <a:gdLst>
                  <a:gd name="T0" fmla="*/ 25 w 49"/>
                  <a:gd name="T1" fmla="*/ 42 h 66"/>
                  <a:gd name="T2" fmla="*/ 25 w 49"/>
                  <a:gd name="T3" fmla="*/ 42 h 66"/>
                  <a:gd name="T4" fmla="*/ 18 w 49"/>
                  <a:gd name="T5" fmla="*/ 0 h 66"/>
                  <a:gd name="T6" fmla="*/ 25 w 49"/>
                  <a:gd name="T7" fmla="*/ 2 h 66"/>
                  <a:gd name="T8" fmla="*/ 29 w 49"/>
                  <a:gd name="T9" fmla="*/ 4 h 66"/>
                  <a:gd name="T10" fmla="*/ 27 w 49"/>
                  <a:gd name="T11" fmla="*/ 9 h 66"/>
                  <a:gd name="T12" fmla="*/ 29 w 49"/>
                  <a:gd name="T13" fmla="*/ 20 h 66"/>
                  <a:gd name="T14" fmla="*/ 29 w 49"/>
                  <a:gd name="T15" fmla="*/ 31 h 66"/>
                  <a:gd name="T16" fmla="*/ 31 w 49"/>
                  <a:gd name="T17" fmla="*/ 33 h 66"/>
                  <a:gd name="T18" fmla="*/ 36 w 49"/>
                  <a:gd name="T19" fmla="*/ 37 h 66"/>
                  <a:gd name="T20" fmla="*/ 40 w 49"/>
                  <a:gd name="T21" fmla="*/ 37 h 66"/>
                  <a:gd name="T22" fmla="*/ 40 w 49"/>
                  <a:gd name="T23" fmla="*/ 39 h 66"/>
                  <a:gd name="T24" fmla="*/ 44 w 49"/>
                  <a:gd name="T25" fmla="*/ 39 h 66"/>
                  <a:gd name="T26" fmla="*/ 46 w 49"/>
                  <a:gd name="T27" fmla="*/ 37 h 66"/>
                  <a:gd name="T28" fmla="*/ 46 w 49"/>
                  <a:gd name="T29" fmla="*/ 39 h 66"/>
                  <a:gd name="T30" fmla="*/ 49 w 49"/>
                  <a:gd name="T31" fmla="*/ 44 h 66"/>
                  <a:gd name="T32" fmla="*/ 46 w 49"/>
                  <a:gd name="T33" fmla="*/ 50 h 66"/>
                  <a:gd name="T34" fmla="*/ 38 w 49"/>
                  <a:gd name="T35" fmla="*/ 55 h 66"/>
                  <a:gd name="T36" fmla="*/ 33 w 49"/>
                  <a:gd name="T37" fmla="*/ 64 h 66"/>
                  <a:gd name="T38" fmla="*/ 29 w 49"/>
                  <a:gd name="T39" fmla="*/ 66 h 66"/>
                  <a:gd name="T40" fmla="*/ 25 w 49"/>
                  <a:gd name="T41" fmla="*/ 66 h 66"/>
                  <a:gd name="T42" fmla="*/ 18 w 49"/>
                  <a:gd name="T43" fmla="*/ 64 h 66"/>
                  <a:gd name="T44" fmla="*/ 9 w 49"/>
                  <a:gd name="T45" fmla="*/ 62 h 66"/>
                  <a:gd name="T46" fmla="*/ 3 w 49"/>
                  <a:gd name="T47" fmla="*/ 59 h 66"/>
                  <a:gd name="T48" fmla="*/ 3 w 49"/>
                  <a:gd name="T49" fmla="*/ 55 h 66"/>
                  <a:gd name="T50" fmla="*/ 9 w 49"/>
                  <a:gd name="T51" fmla="*/ 51 h 66"/>
                  <a:gd name="T52" fmla="*/ 13 w 49"/>
                  <a:gd name="T53" fmla="*/ 51 h 66"/>
                  <a:gd name="T54" fmla="*/ 13 w 49"/>
                  <a:gd name="T55" fmla="*/ 50 h 66"/>
                  <a:gd name="T56" fmla="*/ 9 w 49"/>
                  <a:gd name="T57" fmla="*/ 48 h 66"/>
                  <a:gd name="T58" fmla="*/ 3 w 49"/>
                  <a:gd name="T59" fmla="*/ 46 h 66"/>
                  <a:gd name="T60" fmla="*/ 0 w 49"/>
                  <a:gd name="T61" fmla="*/ 44 h 66"/>
                  <a:gd name="T62" fmla="*/ 2 w 49"/>
                  <a:gd name="T63" fmla="*/ 39 h 66"/>
                  <a:gd name="T64" fmla="*/ 7 w 49"/>
                  <a:gd name="T65" fmla="*/ 37 h 66"/>
                  <a:gd name="T66" fmla="*/ 11 w 49"/>
                  <a:gd name="T67" fmla="*/ 37 h 66"/>
                  <a:gd name="T68" fmla="*/ 11 w 49"/>
                  <a:gd name="T69" fmla="*/ 33 h 66"/>
                  <a:gd name="T70" fmla="*/ 9 w 49"/>
                  <a:gd name="T71" fmla="*/ 31 h 66"/>
                  <a:gd name="T72" fmla="*/ 7 w 49"/>
                  <a:gd name="T73" fmla="*/ 28 h 66"/>
                  <a:gd name="T74" fmla="*/ 13 w 49"/>
                  <a:gd name="T75" fmla="*/ 15 h 66"/>
                  <a:gd name="T76" fmla="*/ 14 w 49"/>
                  <a:gd name="T77" fmla="*/ 4 h 66"/>
                  <a:gd name="T78" fmla="*/ 18 w 49"/>
                  <a:gd name="T7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9" h="66">
                    <a:moveTo>
                      <a:pt x="25" y="40"/>
                    </a:moveTo>
                    <a:lnTo>
                      <a:pt x="25" y="42"/>
                    </a:lnTo>
                    <a:lnTo>
                      <a:pt x="27" y="42"/>
                    </a:lnTo>
                    <a:lnTo>
                      <a:pt x="25" y="42"/>
                    </a:lnTo>
                    <a:lnTo>
                      <a:pt x="25" y="40"/>
                    </a:lnTo>
                    <a:close/>
                    <a:moveTo>
                      <a:pt x="18" y="0"/>
                    </a:moveTo>
                    <a:lnTo>
                      <a:pt x="22" y="0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7" y="9"/>
                    </a:lnTo>
                    <a:lnTo>
                      <a:pt x="27" y="15"/>
                    </a:lnTo>
                    <a:lnTo>
                      <a:pt x="29" y="20"/>
                    </a:lnTo>
                    <a:lnTo>
                      <a:pt x="31" y="26"/>
                    </a:lnTo>
                    <a:lnTo>
                      <a:pt x="29" y="31"/>
                    </a:lnTo>
                    <a:lnTo>
                      <a:pt x="31" y="31"/>
                    </a:lnTo>
                    <a:lnTo>
                      <a:pt x="31" y="33"/>
                    </a:lnTo>
                    <a:lnTo>
                      <a:pt x="33" y="35"/>
                    </a:lnTo>
                    <a:lnTo>
                      <a:pt x="36" y="37"/>
                    </a:lnTo>
                    <a:lnTo>
                      <a:pt x="40" y="39"/>
                    </a:lnTo>
                    <a:lnTo>
                      <a:pt x="40" y="37"/>
                    </a:lnTo>
                    <a:lnTo>
                      <a:pt x="40" y="37"/>
                    </a:lnTo>
                    <a:lnTo>
                      <a:pt x="40" y="39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6" y="37"/>
                    </a:lnTo>
                    <a:lnTo>
                      <a:pt x="44" y="39"/>
                    </a:lnTo>
                    <a:lnTo>
                      <a:pt x="46" y="39"/>
                    </a:lnTo>
                    <a:lnTo>
                      <a:pt x="46" y="39"/>
                    </a:lnTo>
                    <a:lnTo>
                      <a:pt x="49" y="44"/>
                    </a:lnTo>
                    <a:lnTo>
                      <a:pt x="49" y="46"/>
                    </a:lnTo>
                    <a:lnTo>
                      <a:pt x="46" y="50"/>
                    </a:lnTo>
                    <a:lnTo>
                      <a:pt x="42" y="51"/>
                    </a:lnTo>
                    <a:lnTo>
                      <a:pt x="38" y="55"/>
                    </a:lnTo>
                    <a:lnTo>
                      <a:pt x="36" y="59"/>
                    </a:lnTo>
                    <a:lnTo>
                      <a:pt x="33" y="64"/>
                    </a:lnTo>
                    <a:lnTo>
                      <a:pt x="33" y="64"/>
                    </a:lnTo>
                    <a:lnTo>
                      <a:pt x="29" y="66"/>
                    </a:lnTo>
                    <a:lnTo>
                      <a:pt x="27" y="66"/>
                    </a:lnTo>
                    <a:lnTo>
                      <a:pt x="25" y="66"/>
                    </a:lnTo>
                    <a:lnTo>
                      <a:pt x="24" y="66"/>
                    </a:lnTo>
                    <a:lnTo>
                      <a:pt x="18" y="64"/>
                    </a:lnTo>
                    <a:lnTo>
                      <a:pt x="14" y="62"/>
                    </a:lnTo>
                    <a:lnTo>
                      <a:pt x="9" y="62"/>
                    </a:lnTo>
                    <a:lnTo>
                      <a:pt x="3" y="61"/>
                    </a:lnTo>
                    <a:lnTo>
                      <a:pt x="3" y="59"/>
                    </a:lnTo>
                    <a:lnTo>
                      <a:pt x="2" y="57"/>
                    </a:lnTo>
                    <a:lnTo>
                      <a:pt x="3" y="55"/>
                    </a:lnTo>
                    <a:lnTo>
                      <a:pt x="5" y="53"/>
                    </a:lnTo>
                    <a:lnTo>
                      <a:pt x="9" y="51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13" y="50"/>
                    </a:lnTo>
                    <a:lnTo>
                      <a:pt x="13" y="51"/>
                    </a:lnTo>
                    <a:lnTo>
                      <a:pt x="9" y="48"/>
                    </a:lnTo>
                    <a:lnTo>
                      <a:pt x="7" y="48"/>
                    </a:lnTo>
                    <a:lnTo>
                      <a:pt x="3" y="46"/>
                    </a:lnTo>
                    <a:lnTo>
                      <a:pt x="2" y="46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9" y="37"/>
                    </a:lnTo>
                    <a:lnTo>
                      <a:pt x="11" y="37"/>
                    </a:lnTo>
                    <a:lnTo>
                      <a:pt x="13" y="35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9" y="31"/>
                    </a:lnTo>
                    <a:lnTo>
                      <a:pt x="7" y="29"/>
                    </a:lnTo>
                    <a:lnTo>
                      <a:pt x="7" y="28"/>
                    </a:lnTo>
                    <a:lnTo>
                      <a:pt x="11" y="22"/>
                    </a:lnTo>
                    <a:lnTo>
                      <a:pt x="13" y="15"/>
                    </a:lnTo>
                    <a:lnTo>
                      <a:pt x="13" y="7"/>
                    </a:lnTo>
                    <a:lnTo>
                      <a:pt x="14" y="4"/>
                    </a:lnTo>
                    <a:lnTo>
                      <a:pt x="1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74"/>
              <p:cNvSpPr>
                <a:spLocks/>
              </p:cNvSpPr>
              <p:nvPr/>
            </p:nvSpPr>
            <p:spPr bwMode="auto">
              <a:xfrm>
                <a:off x="2375" y="741"/>
                <a:ext cx="44" cy="49"/>
              </a:xfrm>
              <a:custGeom>
                <a:avLst/>
                <a:gdLst>
                  <a:gd name="T0" fmla="*/ 25 w 44"/>
                  <a:gd name="T1" fmla="*/ 0 h 49"/>
                  <a:gd name="T2" fmla="*/ 29 w 44"/>
                  <a:gd name="T3" fmla="*/ 0 h 49"/>
                  <a:gd name="T4" fmla="*/ 33 w 44"/>
                  <a:gd name="T5" fmla="*/ 1 h 49"/>
                  <a:gd name="T6" fmla="*/ 36 w 44"/>
                  <a:gd name="T7" fmla="*/ 3 h 49"/>
                  <a:gd name="T8" fmla="*/ 40 w 44"/>
                  <a:gd name="T9" fmla="*/ 7 h 49"/>
                  <a:gd name="T10" fmla="*/ 42 w 44"/>
                  <a:gd name="T11" fmla="*/ 12 h 49"/>
                  <a:gd name="T12" fmla="*/ 44 w 44"/>
                  <a:gd name="T13" fmla="*/ 18 h 49"/>
                  <a:gd name="T14" fmla="*/ 42 w 44"/>
                  <a:gd name="T15" fmla="*/ 24 h 49"/>
                  <a:gd name="T16" fmla="*/ 42 w 44"/>
                  <a:gd name="T17" fmla="*/ 27 h 49"/>
                  <a:gd name="T18" fmla="*/ 36 w 44"/>
                  <a:gd name="T19" fmla="*/ 44 h 49"/>
                  <a:gd name="T20" fmla="*/ 34 w 44"/>
                  <a:gd name="T21" fmla="*/ 47 h 49"/>
                  <a:gd name="T22" fmla="*/ 31 w 44"/>
                  <a:gd name="T23" fmla="*/ 47 h 49"/>
                  <a:gd name="T24" fmla="*/ 27 w 44"/>
                  <a:gd name="T25" fmla="*/ 49 h 49"/>
                  <a:gd name="T26" fmla="*/ 23 w 44"/>
                  <a:gd name="T27" fmla="*/ 47 h 49"/>
                  <a:gd name="T28" fmla="*/ 22 w 44"/>
                  <a:gd name="T29" fmla="*/ 47 h 49"/>
                  <a:gd name="T30" fmla="*/ 20 w 44"/>
                  <a:gd name="T31" fmla="*/ 46 h 49"/>
                  <a:gd name="T32" fmla="*/ 12 w 44"/>
                  <a:gd name="T33" fmla="*/ 40 h 49"/>
                  <a:gd name="T34" fmla="*/ 3 w 44"/>
                  <a:gd name="T35" fmla="*/ 33 h 49"/>
                  <a:gd name="T36" fmla="*/ 1 w 44"/>
                  <a:gd name="T37" fmla="*/ 29 h 49"/>
                  <a:gd name="T38" fmla="*/ 0 w 44"/>
                  <a:gd name="T39" fmla="*/ 25 h 49"/>
                  <a:gd name="T40" fmla="*/ 1 w 44"/>
                  <a:gd name="T41" fmla="*/ 22 h 49"/>
                  <a:gd name="T42" fmla="*/ 3 w 44"/>
                  <a:gd name="T43" fmla="*/ 18 h 49"/>
                  <a:gd name="T44" fmla="*/ 9 w 44"/>
                  <a:gd name="T45" fmla="*/ 12 h 49"/>
                  <a:gd name="T46" fmla="*/ 14 w 44"/>
                  <a:gd name="T47" fmla="*/ 7 h 49"/>
                  <a:gd name="T48" fmla="*/ 20 w 44"/>
                  <a:gd name="T49" fmla="*/ 1 h 49"/>
                  <a:gd name="T50" fmla="*/ 25 w 44"/>
                  <a:gd name="T5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" h="49">
                    <a:moveTo>
                      <a:pt x="25" y="0"/>
                    </a:moveTo>
                    <a:lnTo>
                      <a:pt x="29" y="0"/>
                    </a:lnTo>
                    <a:lnTo>
                      <a:pt x="33" y="1"/>
                    </a:lnTo>
                    <a:lnTo>
                      <a:pt x="36" y="3"/>
                    </a:lnTo>
                    <a:lnTo>
                      <a:pt x="40" y="7"/>
                    </a:lnTo>
                    <a:lnTo>
                      <a:pt x="42" y="12"/>
                    </a:lnTo>
                    <a:lnTo>
                      <a:pt x="44" y="18"/>
                    </a:lnTo>
                    <a:lnTo>
                      <a:pt x="42" y="24"/>
                    </a:lnTo>
                    <a:lnTo>
                      <a:pt x="42" y="27"/>
                    </a:lnTo>
                    <a:lnTo>
                      <a:pt x="36" y="44"/>
                    </a:lnTo>
                    <a:lnTo>
                      <a:pt x="34" y="47"/>
                    </a:lnTo>
                    <a:lnTo>
                      <a:pt x="31" y="47"/>
                    </a:lnTo>
                    <a:lnTo>
                      <a:pt x="27" y="49"/>
                    </a:lnTo>
                    <a:lnTo>
                      <a:pt x="23" y="47"/>
                    </a:lnTo>
                    <a:lnTo>
                      <a:pt x="22" y="47"/>
                    </a:lnTo>
                    <a:lnTo>
                      <a:pt x="20" y="46"/>
                    </a:lnTo>
                    <a:lnTo>
                      <a:pt x="12" y="40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3" y="18"/>
                    </a:lnTo>
                    <a:lnTo>
                      <a:pt x="9" y="12"/>
                    </a:lnTo>
                    <a:lnTo>
                      <a:pt x="14" y="7"/>
                    </a:lnTo>
                    <a:lnTo>
                      <a:pt x="20" y="1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75"/>
              <p:cNvSpPr>
                <a:spLocks/>
              </p:cNvSpPr>
              <p:nvPr/>
            </p:nvSpPr>
            <p:spPr bwMode="auto">
              <a:xfrm>
                <a:off x="2393" y="741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76"/>
              <p:cNvSpPr>
                <a:spLocks/>
              </p:cNvSpPr>
              <p:nvPr/>
            </p:nvSpPr>
            <p:spPr bwMode="auto">
              <a:xfrm>
                <a:off x="5575" y="518"/>
                <a:ext cx="66" cy="30"/>
              </a:xfrm>
              <a:custGeom>
                <a:avLst/>
                <a:gdLst>
                  <a:gd name="T0" fmla="*/ 50 w 66"/>
                  <a:gd name="T1" fmla="*/ 0 h 30"/>
                  <a:gd name="T2" fmla="*/ 55 w 66"/>
                  <a:gd name="T3" fmla="*/ 2 h 30"/>
                  <a:gd name="T4" fmla="*/ 59 w 66"/>
                  <a:gd name="T5" fmla="*/ 4 h 30"/>
                  <a:gd name="T6" fmla="*/ 63 w 66"/>
                  <a:gd name="T7" fmla="*/ 6 h 30"/>
                  <a:gd name="T8" fmla="*/ 66 w 66"/>
                  <a:gd name="T9" fmla="*/ 11 h 30"/>
                  <a:gd name="T10" fmla="*/ 66 w 66"/>
                  <a:gd name="T11" fmla="*/ 13 h 30"/>
                  <a:gd name="T12" fmla="*/ 66 w 66"/>
                  <a:gd name="T13" fmla="*/ 17 h 30"/>
                  <a:gd name="T14" fmla="*/ 63 w 66"/>
                  <a:gd name="T15" fmla="*/ 22 h 30"/>
                  <a:gd name="T16" fmla="*/ 59 w 66"/>
                  <a:gd name="T17" fmla="*/ 26 h 30"/>
                  <a:gd name="T18" fmla="*/ 54 w 66"/>
                  <a:gd name="T19" fmla="*/ 28 h 30"/>
                  <a:gd name="T20" fmla="*/ 50 w 66"/>
                  <a:gd name="T21" fmla="*/ 30 h 30"/>
                  <a:gd name="T22" fmla="*/ 44 w 66"/>
                  <a:gd name="T23" fmla="*/ 30 h 30"/>
                  <a:gd name="T24" fmla="*/ 28 w 66"/>
                  <a:gd name="T25" fmla="*/ 28 h 30"/>
                  <a:gd name="T26" fmla="*/ 11 w 66"/>
                  <a:gd name="T27" fmla="*/ 22 h 30"/>
                  <a:gd name="T28" fmla="*/ 6 w 66"/>
                  <a:gd name="T29" fmla="*/ 19 h 30"/>
                  <a:gd name="T30" fmla="*/ 2 w 66"/>
                  <a:gd name="T31" fmla="*/ 15 h 30"/>
                  <a:gd name="T32" fmla="*/ 0 w 66"/>
                  <a:gd name="T33" fmla="*/ 11 h 30"/>
                  <a:gd name="T34" fmla="*/ 0 w 66"/>
                  <a:gd name="T35" fmla="*/ 8 h 30"/>
                  <a:gd name="T36" fmla="*/ 0 w 66"/>
                  <a:gd name="T37" fmla="*/ 6 h 30"/>
                  <a:gd name="T38" fmla="*/ 2 w 66"/>
                  <a:gd name="T39" fmla="*/ 6 h 30"/>
                  <a:gd name="T40" fmla="*/ 6 w 66"/>
                  <a:gd name="T41" fmla="*/ 6 h 30"/>
                  <a:gd name="T42" fmla="*/ 10 w 66"/>
                  <a:gd name="T43" fmla="*/ 6 h 30"/>
                  <a:gd name="T44" fmla="*/ 13 w 66"/>
                  <a:gd name="T45" fmla="*/ 4 h 30"/>
                  <a:gd name="T46" fmla="*/ 15 w 66"/>
                  <a:gd name="T47" fmla="*/ 4 h 30"/>
                  <a:gd name="T48" fmla="*/ 17 w 66"/>
                  <a:gd name="T49" fmla="*/ 2 h 30"/>
                  <a:gd name="T50" fmla="*/ 26 w 66"/>
                  <a:gd name="T51" fmla="*/ 4 h 30"/>
                  <a:gd name="T52" fmla="*/ 35 w 66"/>
                  <a:gd name="T53" fmla="*/ 4 h 30"/>
                  <a:gd name="T54" fmla="*/ 41 w 66"/>
                  <a:gd name="T55" fmla="*/ 2 h 30"/>
                  <a:gd name="T56" fmla="*/ 44 w 66"/>
                  <a:gd name="T57" fmla="*/ 2 h 30"/>
                  <a:gd name="T58" fmla="*/ 50 w 66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6" h="30">
                    <a:moveTo>
                      <a:pt x="50" y="0"/>
                    </a:moveTo>
                    <a:lnTo>
                      <a:pt x="55" y="2"/>
                    </a:lnTo>
                    <a:lnTo>
                      <a:pt x="59" y="4"/>
                    </a:lnTo>
                    <a:lnTo>
                      <a:pt x="63" y="6"/>
                    </a:lnTo>
                    <a:lnTo>
                      <a:pt x="66" y="11"/>
                    </a:lnTo>
                    <a:lnTo>
                      <a:pt x="66" y="13"/>
                    </a:lnTo>
                    <a:lnTo>
                      <a:pt x="66" y="17"/>
                    </a:lnTo>
                    <a:lnTo>
                      <a:pt x="63" y="22"/>
                    </a:lnTo>
                    <a:lnTo>
                      <a:pt x="59" y="26"/>
                    </a:lnTo>
                    <a:lnTo>
                      <a:pt x="54" y="28"/>
                    </a:lnTo>
                    <a:lnTo>
                      <a:pt x="50" y="30"/>
                    </a:lnTo>
                    <a:lnTo>
                      <a:pt x="44" y="30"/>
                    </a:lnTo>
                    <a:lnTo>
                      <a:pt x="28" y="28"/>
                    </a:lnTo>
                    <a:lnTo>
                      <a:pt x="11" y="22"/>
                    </a:lnTo>
                    <a:lnTo>
                      <a:pt x="6" y="19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7" y="2"/>
                    </a:lnTo>
                    <a:lnTo>
                      <a:pt x="26" y="4"/>
                    </a:lnTo>
                    <a:lnTo>
                      <a:pt x="35" y="4"/>
                    </a:lnTo>
                    <a:lnTo>
                      <a:pt x="41" y="2"/>
                    </a:lnTo>
                    <a:lnTo>
                      <a:pt x="4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77"/>
              <p:cNvSpPr>
                <a:spLocks/>
              </p:cNvSpPr>
              <p:nvPr/>
            </p:nvSpPr>
            <p:spPr bwMode="auto">
              <a:xfrm>
                <a:off x="6427" y="2821"/>
                <a:ext cx="78" cy="42"/>
              </a:xfrm>
              <a:custGeom>
                <a:avLst/>
                <a:gdLst>
                  <a:gd name="T0" fmla="*/ 67 w 78"/>
                  <a:gd name="T1" fmla="*/ 0 h 42"/>
                  <a:gd name="T2" fmla="*/ 72 w 78"/>
                  <a:gd name="T3" fmla="*/ 0 h 42"/>
                  <a:gd name="T4" fmla="*/ 74 w 78"/>
                  <a:gd name="T5" fmla="*/ 1 h 42"/>
                  <a:gd name="T6" fmla="*/ 78 w 78"/>
                  <a:gd name="T7" fmla="*/ 3 h 42"/>
                  <a:gd name="T8" fmla="*/ 78 w 78"/>
                  <a:gd name="T9" fmla="*/ 7 h 42"/>
                  <a:gd name="T10" fmla="*/ 78 w 78"/>
                  <a:gd name="T11" fmla="*/ 11 h 42"/>
                  <a:gd name="T12" fmla="*/ 76 w 78"/>
                  <a:gd name="T13" fmla="*/ 12 h 42"/>
                  <a:gd name="T14" fmla="*/ 74 w 78"/>
                  <a:gd name="T15" fmla="*/ 14 h 42"/>
                  <a:gd name="T16" fmla="*/ 72 w 78"/>
                  <a:gd name="T17" fmla="*/ 18 h 42"/>
                  <a:gd name="T18" fmla="*/ 70 w 78"/>
                  <a:gd name="T19" fmla="*/ 22 h 42"/>
                  <a:gd name="T20" fmla="*/ 70 w 78"/>
                  <a:gd name="T21" fmla="*/ 23 h 42"/>
                  <a:gd name="T22" fmla="*/ 68 w 78"/>
                  <a:gd name="T23" fmla="*/ 25 h 42"/>
                  <a:gd name="T24" fmla="*/ 63 w 78"/>
                  <a:gd name="T25" fmla="*/ 27 h 42"/>
                  <a:gd name="T26" fmla="*/ 59 w 78"/>
                  <a:gd name="T27" fmla="*/ 31 h 42"/>
                  <a:gd name="T28" fmla="*/ 56 w 78"/>
                  <a:gd name="T29" fmla="*/ 34 h 42"/>
                  <a:gd name="T30" fmla="*/ 50 w 78"/>
                  <a:gd name="T31" fmla="*/ 38 h 42"/>
                  <a:gd name="T32" fmla="*/ 48 w 78"/>
                  <a:gd name="T33" fmla="*/ 38 h 42"/>
                  <a:gd name="T34" fmla="*/ 46 w 78"/>
                  <a:gd name="T35" fmla="*/ 40 h 42"/>
                  <a:gd name="T36" fmla="*/ 30 w 78"/>
                  <a:gd name="T37" fmla="*/ 42 h 42"/>
                  <a:gd name="T38" fmla="*/ 15 w 78"/>
                  <a:gd name="T39" fmla="*/ 38 h 42"/>
                  <a:gd name="T40" fmla="*/ 0 w 78"/>
                  <a:gd name="T41" fmla="*/ 31 h 42"/>
                  <a:gd name="T42" fmla="*/ 0 w 78"/>
                  <a:gd name="T43" fmla="*/ 29 h 42"/>
                  <a:gd name="T44" fmla="*/ 0 w 78"/>
                  <a:gd name="T45" fmla="*/ 25 h 42"/>
                  <a:gd name="T46" fmla="*/ 0 w 78"/>
                  <a:gd name="T47" fmla="*/ 23 h 42"/>
                  <a:gd name="T48" fmla="*/ 2 w 78"/>
                  <a:gd name="T49" fmla="*/ 23 h 42"/>
                  <a:gd name="T50" fmla="*/ 4 w 78"/>
                  <a:gd name="T51" fmla="*/ 22 h 42"/>
                  <a:gd name="T52" fmla="*/ 8 w 78"/>
                  <a:gd name="T53" fmla="*/ 22 h 42"/>
                  <a:gd name="T54" fmla="*/ 11 w 78"/>
                  <a:gd name="T55" fmla="*/ 22 h 42"/>
                  <a:gd name="T56" fmla="*/ 19 w 78"/>
                  <a:gd name="T57" fmla="*/ 22 h 42"/>
                  <a:gd name="T58" fmla="*/ 26 w 78"/>
                  <a:gd name="T59" fmla="*/ 20 h 42"/>
                  <a:gd name="T60" fmla="*/ 33 w 78"/>
                  <a:gd name="T61" fmla="*/ 18 h 42"/>
                  <a:gd name="T62" fmla="*/ 33 w 78"/>
                  <a:gd name="T63" fmla="*/ 18 h 42"/>
                  <a:gd name="T64" fmla="*/ 33 w 78"/>
                  <a:gd name="T65" fmla="*/ 18 h 42"/>
                  <a:gd name="T66" fmla="*/ 33 w 78"/>
                  <a:gd name="T67" fmla="*/ 18 h 42"/>
                  <a:gd name="T68" fmla="*/ 37 w 78"/>
                  <a:gd name="T69" fmla="*/ 22 h 42"/>
                  <a:gd name="T70" fmla="*/ 41 w 78"/>
                  <a:gd name="T71" fmla="*/ 22 h 42"/>
                  <a:gd name="T72" fmla="*/ 45 w 78"/>
                  <a:gd name="T73" fmla="*/ 22 h 42"/>
                  <a:gd name="T74" fmla="*/ 50 w 78"/>
                  <a:gd name="T75" fmla="*/ 20 h 42"/>
                  <a:gd name="T76" fmla="*/ 54 w 78"/>
                  <a:gd name="T77" fmla="*/ 16 h 42"/>
                  <a:gd name="T78" fmla="*/ 57 w 78"/>
                  <a:gd name="T79" fmla="*/ 12 h 42"/>
                  <a:gd name="T80" fmla="*/ 59 w 78"/>
                  <a:gd name="T81" fmla="*/ 7 h 42"/>
                  <a:gd name="T82" fmla="*/ 61 w 78"/>
                  <a:gd name="T83" fmla="*/ 3 h 42"/>
                  <a:gd name="T84" fmla="*/ 65 w 78"/>
                  <a:gd name="T85" fmla="*/ 0 h 42"/>
                  <a:gd name="T86" fmla="*/ 67 w 78"/>
                  <a:gd name="T8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" h="42">
                    <a:moveTo>
                      <a:pt x="67" y="0"/>
                    </a:moveTo>
                    <a:lnTo>
                      <a:pt x="72" y="0"/>
                    </a:lnTo>
                    <a:lnTo>
                      <a:pt x="74" y="1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1"/>
                    </a:lnTo>
                    <a:lnTo>
                      <a:pt x="76" y="12"/>
                    </a:lnTo>
                    <a:lnTo>
                      <a:pt x="74" y="14"/>
                    </a:lnTo>
                    <a:lnTo>
                      <a:pt x="72" y="18"/>
                    </a:lnTo>
                    <a:lnTo>
                      <a:pt x="70" y="22"/>
                    </a:lnTo>
                    <a:lnTo>
                      <a:pt x="70" y="23"/>
                    </a:lnTo>
                    <a:lnTo>
                      <a:pt x="68" y="25"/>
                    </a:lnTo>
                    <a:lnTo>
                      <a:pt x="63" y="27"/>
                    </a:lnTo>
                    <a:lnTo>
                      <a:pt x="59" y="31"/>
                    </a:lnTo>
                    <a:lnTo>
                      <a:pt x="56" y="34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6" y="40"/>
                    </a:lnTo>
                    <a:lnTo>
                      <a:pt x="30" y="42"/>
                    </a:lnTo>
                    <a:lnTo>
                      <a:pt x="15" y="38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1" y="22"/>
                    </a:lnTo>
                    <a:lnTo>
                      <a:pt x="19" y="22"/>
                    </a:lnTo>
                    <a:lnTo>
                      <a:pt x="26" y="20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7" y="22"/>
                    </a:lnTo>
                    <a:lnTo>
                      <a:pt x="41" y="22"/>
                    </a:lnTo>
                    <a:lnTo>
                      <a:pt x="45" y="22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9" y="7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78"/>
              <p:cNvSpPr>
                <a:spLocks/>
              </p:cNvSpPr>
              <p:nvPr/>
            </p:nvSpPr>
            <p:spPr bwMode="auto">
              <a:xfrm>
                <a:off x="2270" y="518"/>
                <a:ext cx="53" cy="33"/>
              </a:xfrm>
              <a:custGeom>
                <a:avLst/>
                <a:gdLst>
                  <a:gd name="T0" fmla="*/ 44 w 53"/>
                  <a:gd name="T1" fmla="*/ 0 h 33"/>
                  <a:gd name="T2" fmla="*/ 48 w 53"/>
                  <a:gd name="T3" fmla="*/ 0 h 33"/>
                  <a:gd name="T4" fmla="*/ 51 w 53"/>
                  <a:gd name="T5" fmla="*/ 2 h 33"/>
                  <a:gd name="T6" fmla="*/ 53 w 53"/>
                  <a:gd name="T7" fmla="*/ 6 h 33"/>
                  <a:gd name="T8" fmla="*/ 53 w 53"/>
                  <a:gd name="T9" fmla="*/ 11 h 33"/>
                  <a:gd name="T10" fmla="*/ 53 w 53"/>
                  <a:gd name="T11" fmla="*/ 13 h 33"/>
                  <a:gd name="T12" fmla="*/ 53 w 53"/>
                  <a:gd name="T13" fmla="*/ 22 h 33"/>
                  <a:gd name="T14" fmla="*/ 51 w 53"/>
                  <a:gd name="T15" fmla="*/ 26 h 33"/>
                  <a:gd name="T16" fmla="*/ 48 w 53"/>
                  <a:gd name="T17" fmla="*/ 30 h 33"/>
                  <a:gd name="T18" fmla="*/ 44 w 53"/>
                  <a:gd name="T19" fmla="*/ 33 h 33"/>
                  <a:gd name="T20" fmla="*/ 40 w 53"/>
                  <a:gd name="T21" fmla="*/ 33 h 33"/>
                  <a:gd name="T22" fmla="*/ 35 w 53"/>
                  <a:gd name="T23" fmla="*/ 33 h 33"/>
                  <a:gd name="T24" fmla="*/ 31 w 53"/>
                  <a:gd name="T25" fmla="*/ 32 h 33"/>
                  <a:gd name="T26" fmla="*/ 27 w 53"/>
                  <a:gd name="T27" fmla="*/ 30 h 33"/>
                  <a:gd name="T28" fmla="*/ 24 w 53"/>
                  <a:gd name="T29" fmla="*/ 26 h 33"/>
                  <a:gd name="T30" fmla="*/ 22 w 53"/>
                  <a:gd name="T31" fmla="*/ 24 h 33"/>
                  <a:gd name="T32" fmla="*/ 18 w 53"/>
                  <a:gd name="T33" fmla="*/ 24 h 33"/>
                  <a:gd name="T34" fmla="*/ 15 w 53"/>
                  <a:gd name="T35" fmla="*/ 21 h 33"/>
                  <a:gd name="T36" fmla="*/ 11 w 53"/>
                  <a:gd name="T37" fmla="*/ 17 h 33"/>
                  <a:gd name="T38" fmla="*/ 7 w 53"/>
                  <a:gd name="T39" fmla="*/ 17 h 33"/>
                  <a:gd name="T40" fmla="*/ 4 w 53"/>
                  <a:gd name="T41" fmla="*/ 15 h 33"/>
                  <a:gd name="T42" fmla="*/ 2 w 53"/>
                  <a:gd name="T43" fmla="*/ 13 h 33"/>
                  <a:gd name="T44" fmla="*/ 0 w 53"/>
                  <a:gd name="T45" fmla="*/ 11 h 33"/>
                  <a:gd name="T46" fmla="*/ 2 w 53"/>
                  <a:gd name="T47" fmla="*/ 10 h 33"/>
                  <a:gd name="T48" fmla="*/ 2 w 53"/>
                  <a:gd name="T49" fmla="*/ 8 h 33"/>
                  <a:gd name="T50" fmla="*/ 5 w 53"/>
                  <a:gd name="T51" fmla="*/ 6 h 33"/>
                  <a:gd name="T52" fmla="*/ 7 w 53"/>
                  <a:gd name="T53" fmla="*/ 4 h 33"/>
                  <a:gd name="T54" fmla="*/ 16 w 53"/>
                  <a:gd name="T55" fmla="*/ 4 h 33"/>
                  <a:gd name="T56" fmla="*/ 24 w 53"/>
                  <a:gd name="T57" fmla="*/ 2 h 33"/>
                  <a:gd name="T58" fmla="*/ 33 w 53"/>
                  <a:gd name="T59" fmla="*/ 2 h 33"/>
                  <a:gd name="T60" fmla="*/ 44 w 53"/>
                  <a:gd name="T6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33">
                    <a:moveTo>
                      <a:pt x="44" y="0"/>
                    </a:moveTo>
                    <a:lnTo>
                      <a:pt x="48" y="0"/>
                    </a:lnTo>
                    <a:lnTo>
                      <a:pt x="51" y="2"/>
                    </a:lnTo>
                    <a:lnTo>
                      <a:pt x="53" y="6"/>
                    </a:lnTo>
                    <a:lnTo>
                      <a:pt x="53" y="11"/>
                    </a:lnTo>
                    <a:lnTo>
                      <a:pt x="53" y="13"/>
                    </a:lnTo>
                    <a:lnTo>
                      <a:pt x="53" y="22"/>
                    </a:lnTo>
                    <a:lnTo>
                      <a:pt x="51" y="26"/>
                    </a:lnTo>
                    <a:lnTo>
                      <a:pt x="48" y="30"/>
                    </a:lnTo>
                    <a:lnTo>
                      <a:pt x="44" y="33"/>
                    </a:lnTo>
                    <a:lnTo>
                      <a:pt x="40" y="33"/>
                    </a:lnTo>
                    <a:lnTo>
                      <a:pt x="35" y="33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4" y="26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5" y="21"/>
                    </a:lnTo>
                    <a:lnTo>
                      <a:pt x="11" y="17"/>
                    </a:lnTo>
                    <a:lnTo>
                      <a:pt x="7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6" y="4"/>
                    </a:lnTo>
                    <a:lnTo>
                      <a:pt x="24" y="2"/>
                    </a:lnTo>
                    <a:lnTo>
                      <a:pt x="33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79"/>
              <p:cNvSpPr>
                <a:spLocks/>
              </p:cNvSpPr>
              <p:nvPr/>
            </p:nvSpPr>
            <p:spPr bwMode="auto">
              <a:xfrm>
                <a:off x="5559" y="629"/>
                <a:ext cx="53" cy="34"/>
              </a:xfrm>
              <a:custGeom>
                <a:avLst/>
                <a:gdLst>
                  <a:gd name="T0" fmla="*/ 18 w 53"/>
                  <a:gd name="T1" fmla="*/ 0 h 34"/>
                  <a:gd name="T2" fmla="*/ 24 w 53"/>
                  <a:gd name="T3" fmla="*/ 0 h 34"/>
                  <a:gd name="T4" fmla="*/ 29 w 53"/>
                  <a:gd name="T5" fmla="*/ 1 h 34"/>
                  <a:gd name="T6" fmla="*/ 35 w 53"/>
                  <a:gd name="T7" fmla="*/ 3 h 34"/>
                  <a:gd name="T8" fmla="*/ 40 w 53"/>
                  <a:gd name="T9" fmla="*/ 5 h 34"/>
                  <a:gd name="T10" fmla="*/ 44 w 53"/>
                  <a:gd name="T11" fmla="*/ 9 h 34"/>
                  <a:gd name="T12" fmla="*/ 48 w 53"/>
                  <a:gd name="T13" fmla="*/ 12 h 34"/>
                  <a:gd name="T14" fmla="*/ 51 w 53"/>
                  <a:gd name="T15" fmla="*/ 18 h 34"/>
                  <a:gd name="T16" fmla="*/ 53 w 53"/>
                  <a:gd name="T17" fmla="*/ 20 h 34"/>
                  <a:gd name="T18" fmla="*/ 53 w 53"/>
                  <a:gd name="T19" fmla="*/ 23 h 34"/>
                  <a:gd name="T20" fmla="*/ 51 w 53"/>
                  <a:gd name="T21" fmla="*/ 25 h 34"/>
                  <a:gd name="T22" fmla="*/ 48 w 53"/>
                  <a:gd name="T23" fmla="*/ 27 h 34"/>
                  <a:gd name="T24" fmla="*/ 37 w 53"/>
                  <a:gd name="T25" fmla="*/ 27 h 34"/>
                  <a:gd name="T26" fmla="*/ 24 w 53"/>
                  <a:gd name="T27" fmla="*/ 29 h 34"/>
                  <a:gd name="T28" fmla="*/ 16 w 53"/>
                  <a:gd name="T29" fmla="*/ 29 h 34"/>
                  <a:gd name="T30" fmla="*/ 9 w 53"/>
                  <a:gd name="T31" fmla="*/ 31 h 34"/>
                  <a:gd name="T32" fmla="*/ 4 w 53"/>
                  <a:gd name="T33" fmla="*/ 34 h 34"/>
                  <a:gd name="T34" fmla="*/ 2 w 53"/>
                  <a:gd name="T35" fmla="*/ 34 h 34"/>
                  <a:gd name="T36" fmla="*/ 2 w 53"/>
                  <a:gd name="T37" fmla="*/ 34 h 34"/>
                  <a:gd name="T38" fmla="*/ 0 w 53"/>
                  <a:gd name="T39" fmla="*/ 33 h 34"/>
                  <a:gd name="T40" fmla="*/ 0 w 53"/>
                  <a:gd name="T41" fmla="*/ 33 h 34"/>
                  <a:gd name="T42" fmla="*/ 0 w 53"/>
                  <a:gd name="T43" fmla="*/ 29 h 34"/>
                  <a:gd name="T44" fmla="*/ 2 w 53"/>
                  <a:gd name="T45" fmla="*/ 27 h 34"/>
                  <a:gd name="T46" fmla="*/ 2 w 53"/>
                  <a:gd name="T47" fmla="*/ 25 h 34"/>
                  <a:gd name="T48" fmla="*/ 2 w 53"/>
                  <a:gd name="T49" fmla="*/ 23 h 34"/>
                  <a:gd name="T50" fmla="*/ 4 w 53"/>
                  <a:gd name="T51" fmla="*/ 16 h 34"/>
                  <a:gd name="T52" fmla="*/ 4 w 53"/>
                  <a:gd name="T53" fmla="*/ 11 h 34"/>
                  <a:gd name="T54" fmla="*/ 5 w 53"/>
                  <a:gd name="T55" fmla="*/ 7 h 34"/>
                  <a:gd name="T56" fmla="*/ 7 w 53"/>
                  <a:gd name="T57" fmla="*/ 3 h 34"/>
                  <a:gd name="T58" fmla="*/ 9 w 53"/>
                  <a:gd name="T59" fmla="*/ 0 h 34"/>
                  <a:gd name="T60" fmla="*/ 13 w 53"/>
                  <a:gd name="T61" fmla="*/ 0 h 34"/>
                  <a:gd name="T62" fmla="*/ 18 w 53"/>
                  <a:gd name="T6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34">
                    <a:moveTo>
                      <a:pt x="18" y="0"/>
                    </a:moveTo>
                    <a:lnTo>
                      <a:pt x="24" y="0"/>
                    </a:lnTo>
                    <a:lnTo>
                      <a:pt x="29" y="1"/>
                    </a:lnTo>
                    <a:lnTo>
                      <a:pt x="35" y="3"/>
                    </a:lnTo>
                    <a:lnTo>
                      <a:pt x="40" y="5"/>
                    </a:lnTo>
                    <a:lnTo>
                      <a:pt x="44" y="9"/>
                    </a:lnTo>
                    <a:lnTo>
                      <a:pt x="48" y="12"/>
                    </a:lnTo>
                    <a:lnTo>
                      <a:pt x="51" y="18"/>
                    </a:lnTo>
                    <a:lnTo>
                      <a:pt x="53" y="20"/>
                    </a:lnTo>
                    <a:lnTo>
                      <a:pt x="53" y="23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37" y="27"/>
                    </a:lnTo>
                    <a:lnTo>
                      <a:pt x="24" y="29"/>
                    </a:lnTo>
                    <a:lnTo>
                      <a:pt x="16" y="29"/>
                    </a:lnTo>
                    <a:lnTo>
                      <a:pt x="9" y="31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16"/>
                    </a:lnTo>
                    <a:lnTo>
                      <a:pt x="4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80"/>
              <p:cNvSpPr>
                <a:spLocks/>
              </p:cNvSpPr>
              <p:nvPr/>
            </p:nvSpPr>
            <p:spPr bwMode="auto">
              <a:xfrm>
                <a:off x="5669" y="2343"/>
                <a:ext cx="42" cy="37"/>
              </a:xfrm>
              <a:custGeom>
                <a:avLst/>
                <a:gdLst>
                  <a:gd name="T0" fmla="*/ 29 w 42"/>
                  <a:gd name="T1" fmla="*/ 0 h 37"/>
                  <a:gd name="T2" fmla="*/ 29 w 42"/>
                  <a:gd name="T3" fmla="*/ 0 h 37"/>
                  <a:gd name="T4" fmla="*/ 33 w 42"/>
                  <a:gd name="T5" fmla="*/ 0 h 37"/>
                  <a:gd name="T6" fmla="*/ 35 w 42"/>
                  <a:gd name="T7" fmla="*/ 0 h 37"/>
                  <a:gd name="T8" fmla="*/ 39 w 42"/>
                  <a:gd name="T9" fmla="*/ 2 h 37"/>
                  <a:gd name="T10" fmla="*/ 40 w 42"/>
                  <a:gd name="T11" fmla="*/ 3 h 37"/>
                  <a:gd name="T12" fmla="*/ 42 w 42"/>
                  <a:gd name="T13" fmla="*/ 5 h 37"/>
                  <a:gd name="T14" fmla="*/ 42 w 42"/>
                  <a:gd name="T15" fmla="*/ 7 h 37"/>
                  <a:gd name="T16" fmla="*/ 40 w 42"/>
                  <a:gd name="T17" fmla="*/ 15 h 37"/>
                  <a:gd name="T18" fmla="*/ 39 w 42"/>
                  <a:gd name="T19" fmla="*/ 22 h 37"/>
                  <a:gd name="T20" fmla="*/ 35 w 42"/>
                  <a:gd name="T21" fmla="*/ 27 h 37"/>
                  <a:gd name="T22" fmla="*/ 31 w 42"/>
                  <a:gd name="T23" fmla="*/ 33 h 37"/>
                  <a:gd name="T24" fmla="*/ 26 w 42"/>
                  <a:gd name="T25" fmla="*/ 35 h 37"/>
                  <a:gd name="T26" fmla="*/ 20 w 42"/>
                  <a:gd name="T27" fmla="*/ 37 h 37"/>
                  <a:gd name="T28" fmla="*/ 15 w 42"/>
                  <a:gd name="T29" fmla="*/ 37 h 37"/>
                  <a:gd name="T30" fmla="*/ 11 w 42"/>
                  <a:gd name="T31" fmla="*/ 37 h 37"/>
                  <a:gd name="T32" fmla="*/ 6 w 42"/>
                  <a:gd name="T33" fmla="*/ 33 h 37"/>
                  <a:gd name="T34" fmla="*/ 2 w 42"/>
                  <a:gd name="T35" fmla="*/ 29 h 37"/>
                  <a:gd name="T36" fmla="*/ 0 w 42"/>
                  <a:gd name="T37" fmla="*/ 22 h 37"/>
                  <a:gd name="T38" fmla="*/ 0 w 42"/>
                  <a:gd name="T39" fmla="*/ 16 h 37"/>
                  <a:gd name="T40" fmla="*/ 2 w 42"/>
                  <a:gd name="T41" fmla="*/ 13 h 37"/>
                  <a:gd name="T42" fmla="*/ 7 w 42"/>
                  <a:gd name="T43" fmla="*/ 7 h 37"/>
                  <a:gd name="T44" fmla="*/ 13 w 42"/>
                  <a:gd name="T45" fmla="*/ 3 h 37"/>
                  <a:gd name="T46" fmla="*/ 20 w 42"/>
                  <a:gd name="T47" fmla="*/ 0 h 37"/>
                  <a:gd name="T48" fmla="*/ 29 w 42"/>
                  <a:gd name="T4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lnTo>
                      <a:pt x="29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5"/>
                    </a:lnTo>
                    <a:lnTo>
                      <a:pt x="42" y="7"/>
                    </a:lnTo>
                    <a:lnTo>
                      <a:pt x="40" y="15"/>
                    </a:lnTo>
                    <a:lnTo>
                      <a:pt x="39" y="22"/>
                    </a:lnTo>
                    <a:lnTo>
                      <a:pt x="35" y="27"/>
                    </a:lnTo>
                    <a:lnTo>
                      <a:pt x="31" y="33"/>
                    </a:lnTo>
                    <a:lnTo>
                      <a:pt x="26" y="35"/>
                    </a:lnTo>
                    <a:lnTo>
                      <a:pt x="20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6" y="33"/>
                    </a:lnTo>
                    <a:lnTo>
                      <a:pt x="2" y="29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20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81"/>
              <p:cNvSpPr>
                <a:spLocks/>
              </p:cNvSpPr>
              <p:nvPr/>
            </p:nvSpPr>
            <p:spPr bwMode="auto">
              <a:xfrm>
                <a:off x="3801" y="1922"/>
                <a:ext cx="28" cy="52"/>
              </a:xfrm>
              <a:custGeom>
                <a:avLst/>
                <a:gdLst>
                  <a:gd name="T0" fmla="*/ 15 w 28"/>
                  <a:gd name="T1" fmla="*/ 0 h 52"/>
                  <a:gd name="T2" fmla="*/ 19 w 28"/>
                  <a:gd name="T3" fmla="*/ 0 h 52"/>
                  <a:gd name="T4" fmla="*/ 22 w 28"/>
                  <a:gd name="T5" fmla="*/ 0 h 52"/>
                  <a:gd name="T6" fmla="*/ 24 w 28"/>
                  <a:gd name="T7" fmla="*/ 4 h 52"/>
                  <a:gd name="T8" fmla="*/ 26 w 28"/>
                  <a:gd name="T9" fmla="*/ 7 h 52"/>
                  <a:gd name="T10" fmla="*/ 28 w 28"/>
                  <a:gd name="T11" fmla="*/ 11 h 52"/>
                  <a:gd name="T12" fmla="*/ 28 w 28"/>
                  <a:gd name="T13" fmla="*/ 17 h 52"/>
                  <a:gd name="T14" fmla="*/ 28 w 28"/>
                  <a:gd name="T15" fmla="*/ 26 h 52"/>
                  <a:gd name="T16" fmla="*/ 28 w 28"/>
                  <a:gd name="T17" fmla="*/ 26 h 52"/>
                  <a:gd name="T18" fmla="*/ 28 w 28"/>
                  <a:gd name="T19" fmla="*/ 33 h 52"/>
                  <a:gd name="T20" fmla="*/ 28 w 28"/>
                  <a:gd name="T21" fmla="*/ 40 h 52"/>
                  <a:gd name="T22" fmla="*/ 26 w 28"/>
                  <a:gd name="T23" fmla="*/ 44 h 52"/>
                  <a:gd name="T24" fmla="*/ 22 w 28"/>
                  <a:gd name="T25" fmla="*/ 46 h 52"/>
                  <a:gd name="T26" fmla="*/ 17 w 28"/>
                  <a:gd name="T27" fmla="*/ 50 h 52"/>
                  <a:gd name="T28" fmla="*/ 13 w 28"/>
                  <a:gd name="T29" fmla="*/ 52 h 52"/>
                  <a:gd name="T30" fmla="*/ 10 w 28"/>
                  <a:gd name="T31" fmla="*/ 50 h 52"/>
                  <a:gd name="T32" fmla="*/ 6 w 28"/>
                  <a:gd name="T33" fmla="*/ 48 h 52"/>
                  <a:gd name="T34" fmla="*/ 4 w 28"/>
                  <a:gd name="T35" fmla="*/ 44 h 52"/>
                  <a:gd name="T36" fmla="*/ 4 w 28"/>
                  <a:gd name="T37" fmla="*/ 39 h 52"/>
                  <a:gd name="T38" fmla="*/ 4 w 28"/>
                  <a:gd name="T39" fmla="*/ 29 h 52"/>
                  <a:gd name="T40" fmla="*/ 2 w 28"/>
                  <a:gd name="T41" fmla="*/ 20 h 52"/>
                  <a:gd name="T42" fmla="*/ 0 w 28"/>
                  <a:gd name="T43" fmla="*/ 11 h 52"/>
                  <a:gd name="T44" fmla="*/ 0 w 28"/>
                  <a:gd name="T45" fmla="*/ 9 h 52"/>
                  <a:gd name="T46" fmla="*/ 2 w 28"/>
                  <a:gd name="T47" fmla="*/ 6 h 52"/>
                  <a:gd name="T48" fmla="*/ 10 w 28"/>
                  <a:gd name="T49" fmla="*/ 2 h 52"/>
                  <a:gd name="T50" fmla="*/ 15 w 28"/>
                  <a:gd name="T5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2">
                    <a:moveTo>
                      <a:pt x="15" y="0"/>
                    </a:moveTo>
                    <a:lnTo>
                      <a:pt x="19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6" y="7"/>
                    </a:lnTo>
                    <a:lnTo>
                      <a:pt x="28" y="11"/>
                    </a:lnTo>
                    <a:lnTo>
                      <a:pt x="28" y="17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8" y="33"/>
                    </a:lnTo>
                    <a:lnTo>
                      <a:pt x="28" y="40"/>
                    </a:lnTo>
                    <a:lnTo>
                      <a:pt x="26" y="44"/>
                    </a:lnTo>
                    <a:lnTo>
                      <a:pt x="22" y="46"/>
                    </a:lnTo>
                    <a:lnTo>
                      <a:pt x="17" y="50"/>
                    </a:lnTo>
                    <a:lnTo>
                      <a:pt x="13" y="52"/>
                    </a:lnTo>
                    <a:lnTo>
                      <a:pt x="10" y="50"/>
                    </a:lnTo>
                    <a:lnTo>
                      <a:pt x="6" y="48"/>
                    </a:lnTo>
                    <a:lnTo>
                      <a:pt x="4" y="44"/>
                    </a:lnTo>
                    <a:lnTo>
                      <a:pt x="4" y="39"/>
                    </a:lnTo>
                    <a:lnTo>
                      <a:pt x="4" y="29"/>
                    </a:lnTo>
                    <a:lnTo>
                      <a:pt x="2" y="20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82"/>
              <p:cNvSpPr>
                <a:spLocks/>
              </p:cNvSpPr>
              <p:nvPr/>
            </p:nvSpPr>
            <p:spPr bwMode="auto">
              <a:xfrm>
                <a:off x="2510" y="1104"/>
                <a:ext cx="41" cy="39"/>
              </a:xfrm>
              <a:custGeom>
                <a:avLst/>
                <a:gdLst>
                  <a:gd name="T0" fmla="*/ 24 w 41"/>
                  <a:gd name="T1" fmla="*/ 0 h 39"/>
                  <a:gd name="T2" fmla="*/ 30 w 41"/>
                  <a:gd name="T3" fmla="*/ 0 h 39"/>
                  <a:gd name="T4" fmla="*/ 37 w 41"/>
                  <a:gd name="T5" fmla="*/ 4 h 39"/>
                  <a:gd name="T6" fmla="*/ 39 w 41"/>
                  <a:gd name="T7" fmla="*/ 6 h 39"/>
                  <a:gd name="T8" fmla="*/ 41 w 41"/>
                  <a:gd name="T9" fmla="*/ 8 h 39"/>
                  <a:gd name="T10" fmla="*/ 41 w 41"/>
                  <a:gd name="T11" fmla="*/ 11 h 39"/>
                  <a:gd name="T12" fmla="*/ 41 w 41"/>
                  <a:gd name="T13" fmla="*/ 13 h 39"/>
                  <a:gd name="T14" fmla="*/ 37 w 41"/>
                  <a:gd name="T15" fmla="*/ 24 h 39"/>
                  <a:gd name="T16" fmla="*/ 34 w 41"/>
                  <a:gd name="T17" fmla="*/ 30 h 39"/>
                  <a:gd name="T18" fmla="*/ 28 w 41"/>
                  <a:gd name="T19" fmla="*/ 34 h 39"/>
                  <a:gd name="T20" fmla="*/ 23 w 41"/>
                  <a:gd name="T21" fmla="*/ 37 h 39"/>
                  <a:gd name="T22" fmla="*/ 17 w 41"/>
                  <a:gd name="T23" fmla="*/ 39 h 39"/>
                  <a:gd name="T24" fmla="*/ 10 w 41"/>
                  <a:gd name="T25" fmla="*/ 39 h 39"/>
                  <a:gd name="T26" fmla="*/ 6 w 41"/>
                  <a:gd name="T27" fmla="*/ 39 h 39"/>
                  <a:gd name="T28" fmla="*/ 2 w 41"/>
                  <a:gd name="T29" fmla="*/ 35 h 39"/>
                  <a:gd name="T30" fmla="*/ 0 w 41"/>
                  <a:gd name="T31" fmla="*/ 32 h 39"/>
                  <a:gd name="T32" fmla="*/ 0 w 41"/>
                  <a:gd name="T33" fmla="*/ 28 h 39"/>
                  <a:gd name="T34" fmla="*/ 0 w 41"/>
                  <a:gd name="T35" fmla="*/ 26 h 39"/>
                  <a:gd name="T36" fmla="*/ 6 w 41"/>
                  <a:gd name="T37" fmla="*/ 17 h 39"/>
                  <a:gd name="T38" fmla="*/ 11 w 41"/>
                  <a:gd name="T39" fmla="*/ 10 h 39"/>
                  <a:gd name="T40" fmla="*/ 19 w 41"/>
                  <a:gd name="T41" fmla="*/ 4 h 39"/>
                  <a:gd name="T42" fmla="*/ 24 w 41"/>
                  <a:gd name="T4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39">
                    <a:moveTo>
                      <a:pt x="24" y="0"/>
                    </a:moveTo>
                    <a:lnTo>
                      <a:pt x="30" y="0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1" y="8"/>
                    </a:lnTo>
                    <a:lnTo>
                      <a:pt x="41" y="11"/>
                    </a:lnTo>
                    <a:lnTo>
                      <a:pt x="41" y="13"/>
                    </a:lnTo>
                    <a:lnTo>
                      <a:pt x="37" y="24"/>
                    </a:lnTo>
                    <a:lnTo>
                      <a:pt x="34" y="30"/>
                    </a:lnTo>
                    <a:lnTo>
                      <a:pt x="28" y="34"/>
                    </a:lnTo>
                    <a:lnTo>
                      <a:pt x="23" y="37"/>
                    </a:lnTo>
                    <a:lnTo>
                      <a:pt x="17" y="39"/>
                    </a:lnTo>
                    <a:lnTo>
                      <a:pt x="10" y="39"/>
                    </a:lnTo>
                    <a:lnTo>
                      <a:pt x="6" y="39"/>
                    </a:lnTo>
                    <a:lnTo>
                      <a:pt x="2" y="35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6" y="17"/>
                    </a:lnTo>
                    <a:lnTo>
                      <a:pt x="11" y="10"/>
                    </a:lnTo>
                    <a:lnTo>
                      <a:pt x="19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83"/>
              <p:cNvSpPr>
                <a:spLocks/>
              </p:cNvSpPr>
              <p:nvPr/>
            </p:nvSpPr>
            <p:spPr bwMode="auto">
              <a:xfrm>
                <a:off x="1431" y="1448"/>
                <a:ext cx="25" cy="66"/>
              </a:xfrm>
              <a:custGeom>
                <a:avLst/>
                <a:gdLst>
                  <a:gd name="T0" fmla="*/ 9 w 25"/>
                  <a:gd name="T1" fmla="*/ 0 h 66"/>
                  <a:gd name="T2" fmla="*/ 13 w 25"/>
                  <a:gd name="T3" fmla="*/ 0 h 66"/>
                  <a:gd name="T4" fmla="*/ 24 w 25"/>
                  <a:gd name="T5" fmla="*/ 7 h 66"/>
                  <a:gd name="T6" fmla="*/ 25 w 25"/>
                  <a:gd name="T7" fmla="*/ 9 h 66"/>
                  <a:gd name="T8" fmla="*/ 25 w 25"/>
                  <a:gd name="T9" fmla="*/ 11 h 66"/>
                  <a:gd name="T10" fmla="*/ 22 w 25"/>
                  <a:gd name="T11" fmla="*/ 20 h 66"/>
                  <a:gd name="T12" fmla="*/ 18 w 25"/>
                  <a:gd name="T13" fmla="*/ 29 h 66"/>
                  <a:gd name="T14" fmla="*/ 14 w 25"/>
                  <a:gd name="T15" fmla="*/ 46 h 66"/>
                  <a:gd name="T16" fmla="*/ 16 w 25"/>
                  <a:gd name="T17" fmla="*/ 64 h 66"/>
                  <a:gd name="T18" fmla="*/ 16 w 25"/>
                  <a:gd name="T19" fmla="*/ 64 h 66"/>
                  <a:gd name="T20" fmla="*/ 14 w 25"/>
                  <a:gd name="T21" fmla="*/ 66 h 66"/>
                  <a:gd name="T22" fmla="*/ 14 w 25"/>
                  <a:gd name="T23" fmla="*/ 66 h 66"/>
                  <a:gd name="T24" fmla="*/ 13 w 25"/>
                  <a:gd name="T25" fmla="*/ 66 h 66"/>
                  <a:gd name="T26" fmla="*/ 11 w 25"/>
                  <a:gd name="T27" fmla="*/ 64 h 66"/>
                  <a:gd name="T28" fmla="*/ 9 w 25"/>
                  <a:gd name="T29" fmla="*/ 62 h 66"/>
                  <a:gd name="T30" fmla="*/ 5 w 25"/>
                  <a:gd name="T31" fmla="*/ 55 h 66"/>
                  <a:gd name="T32" fmla="*/ 3 w 25"/>
                  <a:gd name="T33" fmla="*/ 48 h 66"/>
                  <a:gd name="T34" fmla="*/ 2 w 25"/>
                  <a:gd name="T35" fmla="*/ 39 h 66"/>
                  <a:gd name="T36" fmla="*/ 2 w 25"/>
                  <a:gd name="T37" fmla="*/ 33 h 66"/>
                  <a:gd name="T38" fmla="*/ 2 w 25"/>
                  <a:gd name="T39" fmla="*/ 28 h 66"/>
                  <a:gd name="T40" fmla="*/ 2 w 25"/>
                  <a:gd name="T41" fmla="*/ 28 h 66"/>
                  <a:gd name="T42" fmla="*/ 0 w 25"/>
                  <a:gd name="T43" fmla="*/ 13 h 66"/>
                  <a:gd name="T44" fmla="*/ 2 w 25"/>
                  <a:gd name="T45" fmla="*/ 7 h 66"/>
                  <a:gd name="T46" fmla="*/ 3 w 25"/>
                  <a:gd name="T47" fmla="*/ 4 h 66"/>
                  <a:gd name="T48" fmla="*/ 7 w 25"/>
                  <a:gd name="T49" fmla="*/ 2 h 66"/>
                  <a:gd name="T50" fmla="*/ 9 w 25"/>
                  <a:gd name="T5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66">
                    <a:moveTo>
                      <a:pt x="9" y="0"/>
                    </a:moveTo>
                    <a:lnTo>
                      <a:pt x="13" y="0"/>
                    </a:lnTo>
                    <a:lnTo>
                      <a:pt x="24" y="7"/>
                    </a:lnTo>
                    <a:lnTo>
                      <a:pt x="25" y="9"/>
                    </a:lnTo>
                    <a:lnTo>
                      <a:pt x="25" y="11"/>
                    </a:lnTo>
                    <a:lnTo>
                      <a:pt x="22" y="20"/>
                    </a:lnTo>
                    <a:lnTo>
                      <a:pt x="18" y="29"/>
                    </a:lnTo>
                    <a:lnTo>
                      <a:pt x="14" y="46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3" y="66"/>
                    </a:lnTo>
                    <a:lnTo>
                      <a:pt x="11" y="64"/>
                    </a:lnTo>
                    <a:lnTo>
                      <a:pt x="9" y="62"/>
                    </a:lnTo>
                    <a:lnTo>
                      <a:pt x="5" y="55"/>
                    </a:lnTo>
                    <a:lnTo>
                      <a:pt x="3" y="48"/>
                    </a:lnTo>
                    <a:lnTo>
                      <a:pt x="2" y="39"/>
                    </a:lnTo>
                    <a:lnTo>
                      <a:pt x="2" y="33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13"/>
                    </a:lnTo>
                    <a:lnTo>
                      <a:pt x="2" y="7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Freeform 84"/>
              <p:cNvSpPr>
                <a:spLocks/>
              </p:cNvSpPr>
              <p:nvPr/>
            </p:nvSpPr>
            <p:spPr bwMode="auto">
              <a:xfrm>
                <a:off x="5957" y="2905"/>
                <a:ext cx="66" cy="37"/>
              </a:xfrm>
              <a:custGeom>
                <a:avLst/>
                <a:gdLst>
                  <a:gd name="T0" fmla="*/ 59 w 66"/>
                  <a:gd name="T1" fmla="*/ 0 h 37"/>
                  <a:gd name="T2" fmla="*/ 65 w 66"/>
                  <a:gd name="T3" fmla="*/ 0 h 37"/>
                  <a:gd name="T4" fmla="*/ 66 w 66"/>
                  <a:gd name="T5" fmla="*/ 2 h 37"/>
                  <a:gd name="T6" fmla="*/ 66 w 66"/>
                  <a:gd name="T7" fmla="*/ 4 h 37"/>
                  <a:gd name="T8" fmla="*/ 66 w 66"/>
                  <a:gd name="T9" fmla="*/ 7 h 37"/>
                  <a:gd name="T10" fmla="*/ 65 w 66"/>
                  <a:gd name="T11" fmla="*/ 9 h 37"/>
                  <a:gd name="T12" fmla="*/ 61 w 66"/>
                  <a:gd name="T13" fmla="*/ 9 h 37"/>
                  <a:gd name="T14" fmla="*/ 55 w 66"/>
                  <a:gd name="T15" fmla="*/ 13 h 37"/>
                  <a:gd name="T16" fmla="*/ 52 w 66"/>
                  <a:gd name="T17" fmla="*/ 15 h 37"/>
                  <a:gd name="T18" fmla="*/ 43 w 66"/>
                  <a:gd name="T19" fmla="*/ 17 h 37"/>
                  <a:gd name="T20" fmla="*/ 35 w 66"/>
                  <a:gd name="T21" fmla="*/ 20 h 37"/>
                  <a:gd name="T22" fmla="*/ 28 w 66"/>
                  <a:gd name="T23" fmla="*/ 26 h 37"/>
                  <a:gd name="T24" fmla="*/ 21 w 66"/>
                  <a:gd name="T25" fmla="*/ 31 h 37"/>
                  <a:gd name="T26" fmla="*/ 13 w 66"/>
                  <a:gd name="T27" fmla="*/ 35 h 37"/>
                  <a:gd name="T28" fmla="*/ 6 w 66"/>
                  <a:gd name="T29" fmla="*/ 37 h 37"/>
                  <a:gd name="T30" fmla="*/ 2 w 66"/>
                  <a:gd name="T31" fmla="*/ 37 h 37"/>
                  <a:gd name="T32" fmla="*/ 0 w 66"/>
                  <a:gd name="T33" fmla="*/ 37 h 37"/>
                  <a:gd name="T34" fmla="*/ 0 w 66"/>
                  <a:gd name="T35" fmla="*/ 31 h 37"/>
                  <a:gd name="T36" fmla="*/ 2 w 66"/>
                  <a:gd name="T37" fmla="*/ 24 h 37"/>
                  <a:gd name="T38" fmla="*/ 6 w 66"/>
                  <a:gd name="T39" fmla="*/ 18 h 37"/>
                  <a:gd name="T40" fmla="*/ 11 w 66"/>
                  <a:gd name="T41" fmla="*/ 15 h 37"/>
                  <a:gd name="T42" fmla="*/ 15 w 66"/>
                  <a:gd name="T43" fmla="*/ 13 h 37"/>
                  <a:gd name="T44" fmla="*/ 19 w 66"/>
                  <a:gd name="T45" fmla="*/ 11 h 37"/>
                  <a:gd name="T46" fmla="*/ 22 w 66"/>
                  <a:gd name="T47" fmla="*/ 9 h 37"/>
                  <a:gd name="T48" fmla="*/ 26 w 66"/>
                  <a:gd name="T49" fmla="*/ 9 h 37"/>
                  <a:gd name="T50" fmla="*/ 43 w 66"/>
                  <a:gd name="T51" fmla="*/ 2 h 37"/>
                  <a:gd name="T52" fmla="*/ 59 w 66"/>
                  <a:gd name="T5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6" h="37">
                    <a:moveTo>
                      <a:pt x="59" y="0"/>
                    </a:moveTo>
                    <a:lnTo>
                      <a:pt x="65" y="0"/>
                    </a:lnTo>
                    <a:lnTo>
                      <a:pt x="66" y="2"/>
                    </a:lnTo>
                    <a:lnTo>
                      <a:pt x="66" y="4"/>
                    </a:lnTo>
                    <a:lnTo>
                      <a:pt x="66" y="7"/>
                    </a:lnTo>
                    <a:lnTo>
                      <a:pt x="65" y="9"/>
                    </a:lnTo>
                    <a:lnTo>
                      <a:pt x="61" y="9"/>
                    </a:lnTo>
                    <a:lnTo>
                      <a:pt x="55" y="13"/>
                    </a:lnTo>
                    <a:lnTo>
                      <a:pt x="52" y="15"/>
                    </a:lnTo>
                    <a:lnTo>
                      <a:pt x="43" y="17"/>
                    </a:lnTo>
                    <a:lnTo>
                      <a:pt x="35" y="20"/>
                    </a:lnTo>
                    <a:lnTo>
                      <a:pt x="28" y="26"/>
                    </a:lnTo>
                    <a:lnTo>
                      <a:pt x="21" y="31"/>
                    </a:lnTo>
                    <a:lnTo>
                      <a:pt x="13" y="35"/>
                    </a:lnTo>
                    <a:lnTo>
                      <a:pt x="6" y="37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1" y="15"/>
                    </a:lnTo>
                    <a:lnTo>
                      <a:pt x="15" y="13"/>
                    </a:lnTo>
                    <a:lnTo>
                      <a:pt x="19" y="11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43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Freeform 85"/>
              <p:cNvSpPr>
                <a:spLocks/>
              </p:cNvSpPr>
              <p:nvPr/>
            </p:nvSpPr>
            <p:spPr bwMode="auto">
              <a:xfrm>
                <a:off x="973" y="943"/>
                <a:ext cx="43" cy="40"/>
              </a:xfrm>
              <a:custGeom>
                <a:avLst/>
                <a:gdLst>
                  <a:gd name="T0" fmla="*/ 10 w 43"/>
                  <a:gd name="T1" fmla="*/ 0 h 40"/>
                  <a:gd name="T2" fmla="*/ 11 w 43"/>
                  <a:gd name="T3" fmla="*/ 0 h 40"/>
                  <a:gd name="T4" fmla="*/ 15 w 43"/>
                  <a:gd name="T5" fmla="*/ 2 h 40"/>
                  <a:gd name="T6" fmla="*/ 19 w 43"/>
                  <a:gd name="T7" fmla="*/ 3 h 40"/>
                  <a:gd name="T8" fmla="*/ 21 w 43"/>
                  <a:gd name="T9" fmla="*/ 5 h 40"/>
                  <a:gd name="T10" fmla="*/ 26 w 43"/>
                  <a:gd name="T11" fmla="*/ 7 h 40"/>
                  <a:gd name="T12" fmla="*/ 30 w 43"/>
                  <a:gd name="T13" fmla="*/ 9 h 40"/>
                  <a:gd name="T14" fmla="*/ 33 w 43"/>
                  <a:gd name="T15" fmla="*/ 13 h 40"/>
                  <a:gd name="T16" fmla="*/ 35 w 43"/>
                  <a:gd name="T17" fmla="*/ 18 h 40"/>
                  <a:gd name="T18" fmla="*/ 37 w 43"/>
                  <a:gd name="T19" fmla="*/ 24 h 40"/>
                  <a:gd name="T20" fmla="*/ 41 w 43"/>
                  <a:gd name="T21" fmla="*/ 27 h 40"/>
                  <a:gd name="T22" fmla="*/ 43 w 43"/>
                  <a:gd name="T23" fmla="*/ 33 h 40"/>
                  <a:gd name="T24" fmla="*/ 43 w 43"/>
                  <a:gd name="T25" fmla="*/ 35 h 40"/>
                  <a:gd name="T26" fmla="*/ 43 w 43"/>
                  <a:gd name="T27" fmla="*/ 35 h 40"/>
                  <a:gd name="T28" fmla="*/ 43 w 43"/>
                  <a:gd name="T29" fmla="*/ 36 h 40"/>
                  <a:gd name="T30" fmla="*/ 41 w 43"/>
                  <a:gd name="T31" fmla="*/ 36 h 40"/>
                  <a:gd name="T32" fmla="*/ 28 w 43"/>
                  <a:gd name="T33" fmla="*/ 40 h 40"/>
                  <a:gd name="T34" fmla="*/ 26 w 43"/>
                  <a:gd name="T35" fmla="*/ 40 h 40"/>
                  <a:gd name="T36" fmla="*/ 24 w 43"/>
                  <a:gd name="T37" fmla="*/ 40 h 40"/>
                  <a:gd name="T38" fmla="*/ 22 w 43"/>
                  <a:gd name="T39" fmla="*/ 38 h 40"/>
                  <a:gd name="T40" fmla="*/ 19 w 43"/>
                  <a:gd name="T41" fmla="*/ 25 h 40"/>
                  <a:gd name="T42" fmla="*/ 15 w 43"/>
                  <a:gd name="T43" fmla="*/ 22 h 40"/>
                  <a:gd name="T44" fmla="*/ 13 w 43"/>
                  <a:gd name="T45" fmla="*/ 20 h 40"/>
                  <a:gd name="T46" fmla="*/ 8 w 43"/>
                  <a:gd name="T47" fmla="*/ 20 h 40"/>
                  <a:gd name="T48" fmla="*/ 4 w 43"/>
                  <a:gd name="T49" fmla="*/ 18 h 40"/>
                  <a:gd name="T50" fmla="*/ 2 w 43"/>
                  <a:gd name="T51" fmla="*/ 16 h 40"/>
                  <a:gd name="T52" fmla="*/ 0 w 43"/>
                  <a:gd name="T53" fmla="*/ 14 h 40"/>
                  <a:gd name="T54" fmla="*/ 0 w 43"/>
                  <a:gd name="T55" fmla="*/ 13 h 40"/>
                  <a:gd name="T56" fmla="*/ 0 w 43"/>
                  <a:gd name="T57" fmla="*/ 11 h 40"/>
                  <a:gd name="T58" fmla="*/ 2 w 43"/>
                  <a:gd name="T59" fmla="*/ 7 h 40"/>
                  <a:gd name="T60" fmla="*/ 4 w 43"/>
                  <a:gd name="T61" fmla="*/ 3 h 40"/>
                  <a:gd name="T62" fmla="*/ 8 w 43"/>
                  <a:gd name="T63" fmla="*/ 0 h 40"/>
                  <a:gd name="T64" fmla="*/ 10 w 43"/>
                  <a:gd name="T6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" h="40">
                    <a:moveTo>
                      <a:pt x="10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26" y="7"/>
                    </a:lnTo>
                    <a:lnTo>
                      <a:pt x="30" y="9"/>
                    </a:lnTo>
                    <a:lnTo>
                      <a:pt x="33" y="13"/>
                    </a:lnTo>
                    <a:lnTo>
                      <a:pt x="35" y="18"/>
                    </a:lnTo>
                    <a:lnTo>
                      <a:pt x="37" y="24"/>
                    </a:lnTo>
                    <a:lnTo>
                      <a:pt x="41" y="27"/>
                    </a:lnTo>
                    <a:lnTo>
                      <a:pt x="43" y="33"/>
                    </a:lnTo>
                    <a:lnTo>
                      <a:pt x="43" y="35"/>
                    </a:lnTo>
                    <a:lnTo>
                      <a:pt x="43" y="35"/>
                    </a:lnTo>
                    <a:lnTo>
                      <a:pt x="43" y="36"/>
                    </a:lnTo>
                    <a:lnTo>
                      <a:pt x="41" y="36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2" y="38"/>
                    </a:lnTo>
                    <a:lnTo>
                      <a:pt x="19" y="25"/>
                    </a:lnTo>
                    <a:lnTo>
                      <a:pt x="15" y="22"/>
                    </a:lnTo>
                    <a:lnTo>
                      <a:pt x="13" y="20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Freeform 86"/>
              <p:cNvSpPr>
                <a:spLocks/>
              </p:cNvSpPr>
              <p:nvPr/>
            </p:nvSpPr>
            <p:spPr bwMode="auto">
              <a:xfrm>
                <a:off x="2448" y="634"/>
                <a:ext cx="44" cy="28"/>
              </a:xfrm>
              <a:custGeom>
                <a:avLst/>
                <a:gdLst>
                  <a:gd name="T0" fmla="*/ 13 w 44"/>
                  <a:gd name="T1" fmla="*/ 0 h 28"/>
                  <a:gd name="T2" fmla="*/ 29 w 44"/>
                  <a:gd name="T3" fmla="*/ 6 h 28"/>
                  <a:gd name="T4" fmla="*/ 44 w 44"/>
                  <a:gd name="T5" fmla="*/ 17 h 28"/>
                  <a:gd name="T6" fmla="*/ 44 w 44"/>
                  <a:gd name="T7" fmla="*/ 18 h 28"/>
                  <a:gd name="T8" fmla="*/ 44 w 44"/>
                  <a:gd name="T9" fmla="*/ 20 h 28"/>
                  <a:gd name="T10" fmla="*/ 44 w 44"/>
                  <a:gd name="T11" fmla="*/ 22 h 28"/>
                  <a:gd name="T12" fmla="*/ 39 w 44"/>
                  <a:gd name="T13" fmla="*/ 26 h 28"/>
                  <a:gd name="T14" fmla="*/ 33 w 44"/>
                  <a:gd name="T15" fmla="*/ 28 h 28"/>
                  <a:gd name="T16" fmla="*/ 31 w 44"/>
                  <a:gd name="T17" fmla="*/ 28 h 28"/>
                  <a:gd name="T18" fmla="*/ 22 w 44"/>
                  <a:gd name="T19" fmla="*/ 24 h 28"/>
                  <a:gd name="T20" fmla="*/ 13 w 44"/>
                  <a:gd name="T21" fmla="*/ 20 h 28"/>
                  <a:gd name="T22" fmla="*/ 4 w 44"/>
                  <a:gd name="T23" fmla="*/ 15 h 28"/>
                  <a:gd name="T24" fmla="*/ 2 w 44"/>
                  <a:gd name="T25" fmla="*/ 13 h 28"/>
                  <a:gd name="T26" fmla="*/ 0 w 44"/>
                  <a:gd name="T27" fmla="*/ 11 h 28"/>
                  <a:gd name="T28" fmla="*/ 2 w 44"/>
                  <a:gd name="T29" fmla="*/ 7 h 28"/>
                  <a:gd name="T30" fmla="*/ 4 w 44"/>
                  <a:gd name="T31" fmla="*/ 4 h 28"/>
                  <a:gd name="T32" fmla="*/ 7 w 44"/>
                  <a:gd name="T33" fmla="*/ 0 h 28"/>
                  <a:gd name="T34" fmla="*/ 13 w 44"/>
                  <a:gd name="T3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28">
                    <a:moveTo>
                      <a:pt x="13" y="0"/>
                    </a:moveTo>
                    <a:lnTo>
                      <a:pt x="29" y="6"/>
                    </a:lnTo>
                    <a:lnTo>
                      <a:pt x="44" y="17"/>
                    </a:lnTo>
                    <a:lnTo>
                      <a:pt x="44" y="18"/>
                    </a:lnTo>
                    <a:lnTo>
                      <a:pt x="44" y="20"/>
                    </a:lnTo>
                    <a:lnTo>
                      <a:pt x="44" y="22"/>
                    </a:lnTo>
                    <a:lnTo>
                      <a:pt x="39" y="26"/>
                    </a:lnTo>
                    <a:lnTo>
                      <a:pt x="33" y="28"/>
                    </a:lnTo>
                    <a:lnTo>
                      <a:pt x="31" y="28"/>
                    </a:lnTo>
                    <a:lnTo>
                      <a:pt x="22" y="24"/>
                    </a:lnTo>
                    <a:lnTo>
                      <a:pt x="13" y="20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Freeform 87"/>
              <p:cNvSpPr>
                <a:spLocks/>
              </p:cNvSpPr>
              <p:nvPr/>
            </p:nvSpPr>
            <p:spPr bwMode="auto">
              <a:xfrm>
                <a:off x="5974" y="2492"/>
                <a:ext cx="24" cy="49"/>
              </a:xfrm>
              <a:custGeom>
                <a:avLst/>
                <a:gdLst>
                  <a:gd name="T0" fmla="*/ 11 w 24"/>
                  <a:gd name="T1" fmla="*/ 0 h 49"/>
                  <a:gd name="T2" fmla="*/ 16 w 24"/>
                  <a:gd name="T3" fmla="*/ 3 h 49"/>
                  <a:gd name="T4" fmla="*/ 20 w 24"/>
                  <a:gd name="T5" fmla="*/ 7 h 49"/>
                  <a:gd name="T6" fmla="*/ 22 w 24"/>
                  <a:gd name="T7" fmla="*/ 13 h 49"/>
                  <a:gd name="T8" fmla="*/ 24 w 24"/>
                  <a:gd name="T9" fmla="*/ 20 h 49"/>
                  <a:gd name="T10" fmla="*/ 24 w 24"/>
                  <a:gd name="T11" fmla="*/ 24 h 49"/>
                  <a:gd name="T12" fmla="*/ 24 w 24"/>
                  <a:gd name="T13" fmla="*/ 27 h 49"/>
                  <a:gd name="T14" fmla="*/ 24 w 24"/>
                  <a:gd name="T15" fmla="*/ 29 h 49"/>
                  <a:gd name="T16" fmla="*/ 20 w 24"/>
                  <a:gd name="T17" fmla="*/ 33 h 49"/>
                  <a:gd name="T18" fmla="*/ 16 w 24"/>
                  <a:gd name="T19" fmla="*/ 35 h 49"/>
                  <a:gd name="T20" fmla="*/ 16 w 24"/>
                  <a:gd name="T21" fmla="*/ 35 h 49"/>
                  <a:gd name="T22" fmla="*/ 16 w 24"/>
                  <a:gd name="T23" fmla="*/ 38 h 49"/>
                  <a:gd name="T24" fmla="*/ 16 w 24"/>
                  <a:gd name="T25" fmla="*/ 40 h 49"/>
                  <a:gd name="T26" fmla="*/ 18 w 24"/>
                  <a:gd name="T27" fmla="*/ 44 h 49"/>
                  <a:gd name="T28" fmla="*/ 18 w 24"/>
                  <a:gd name="T29" fmla="*/ 46 h 49"/>
                  <a:gd name="T30" fmla="*/ 16 w 24"/>
                  <a:gd name="T31" fmla="*/ 47 h 49"/>
                  <a:gd name="T32" fmla="*/ 15 w 24"/>
                  <a:gd name="T33" fmla="*/ 49 h 49"/>
                  <a:gd name="T34" fmla="*/ 13 w 24"/>
                  <a:gd name="T35" fmla="*/ 49 h 49"/>
                  <a:gd name="T36" fmla="*/ 11 w 24"/>
                  <a:gd name="T37" fmla="*/ 47 h 49"/>
                  <a:gd name="T38" fmla="*/ 7 w 24"/>
                  <a:gd name="T39" fmla="*/ 42 h 49"/>
                  <a:gd name="T40" fmla="*/ 4 w 24"/>
                  <a:gd name="T41" fmla="*/ 36 h 49"/>
                  <a:gd name="T42" fmla="*/ 0 w 24"/>
                  <a:gd name="T43" fmla="*/ 31 h 49"/>
                  <a:gd name="T44" fmla="*/ 2 w 24"/>
                  <a:gd name="T45" fmla="*/ 25 h 49"/>
                  <a:gd name="T46" fmla="*/ 4 w 24"/>
                  <a:gd name="T47" fmla="*/ 20 h 49"/>
                  <a:gd name="T48" fmla="*/ 5 w 24"/>
                  <a:gd name="T49" fmla="*/ 18 h 49"/>
                  <a:gd name="T50" fmla="*/ 5 w 24"/>
                  <a:gd name="T51" fmla="*/ 18 h 49"/>
                  <a:gd name="T52" fmla="*/ 5 w 24"/>
                  <a:gd name="T53" fmla="*/ 22 h 49"/>
                  <a:gd name="T54" fmla="*/ 5 w 24"/>
                  <a:gd name="T55" fmla="*/ 24 h 49"/>
                  <a:gd name="T56" fmla="*/ 7 w 24"/>
                  <a:gd name="T57" fmla="*/ 22 h 49"/>
                  <a:gd name="T58" fmla="*/ 7 w 24"/>
                  <a:gd name="T59" fmla="*/ 22 h 49"/>
                  <a:gd name="T60" fmla="*/ 7 w 24"/>
                  <a:gd name="T61" fmla="*/ 20 h 49"/>
                  <a:gd name="T62" fmla="*/ 5 w 24"/>
                  <a:gd name="T63" fmla="*/ 18 h 49"/>
                  <a:gd name="T64" fmla="*/ 5 w 24"/>
                  <a:gd name="T65" fmla="*/ 18 h 49"/>
                  <a:gd name="T66" fmla="*/ 5 w 24"/>
                  <a:gd name="T67" fmla="*/ 18 h 49"/>
                  <a:gd name="T68" fmla="*/ 5 w 24"/>
                  <a:gd name="T69" fmla="*/ 18 h 49"/>
                  <a:gd name="T70" fmla="*/ 0 w 24"/>
                  <a:gd name="T71" fmla="*/ 9 h 49"/>
                  <a:gd name="T72" fmla="*/ 0 w 24"/>
                  <a:gd name="T73" fmla="*/ 5 h 49"/>
                  <a:gd name="T74" fmla="*/ 2 w 24"/>
                  <a:gd name="T75" fmla="*/ 3 h 49"/>
                  <a:gd name="T76" fmla="*/ 4 w 24"/>
                  <a:gd name="T77" fmla="*/ 1 h 49"/>
                  <a:gd name="T78" fmla="*/ 11 w 24"/>
                  <a:gd name="T7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" h="49">
                    <a:moveTo>
                      <a:pt x="11" y="0"/>
                    </a:moveTo>
                    <a:lnTo>
                      <a:pt x="16" y="3"/>
                    </a:lnTo>
                    <a:lnTo>
                      <a:pt x="20" y="7"/>
                    </a:lnTo>
                    <a:lnTo>
                      <a:pt x="22" y="13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4" y="27"/>
                    </a:lnTo>
                    <a:lnTo>
                      <a:pt x="24" y="29"/>
                    </a:lnTo>
                    <a:lnTo>
                      <a:pt x="20" y="33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8" y="44"/>
                    </a:lnTo>
                    <a:lnTo>
                      <a:pt x="18" y="46"/>
                    </a:lnTo>
                    <a:lnTo>
                      <a:pt x="16" y="47"/>
                    </a:lnTo>
                    <a:lnTo>
                      <a:pt x="15" y="49"/>
                    </a:lnTo>
                    <a:lnTo>
                      <a:pt x="13" y="49"/>
                    </a:lnTo>
                    <a:lnTo>
                      <a:pt x="11" y="47"/>
                    </a:lnTo>
                    <a:lnTo>
                      <a:pt x="7" y="42"/>
                    </a:lnTo>
                    <a:lnTo>
                      <a:pt x="4" y="36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4" y="20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7" y="20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88"/>
              <p:cNvSpPr>
                <a:spLocks/>
              </p:cNvSpPr>
              <p:nvPr/>
            </p:nvSpPr>
            <p:spPr bwMode="auto">
              <a:xfrm>
                <a:off x="4336" y="568"/>
                <a:ext cx="27" cy="35"/>
              </a:xfrm>
              <a:custGeom>
                <a:avLst/>
                <a:gdLst>
                  <a:gd name="T0" fmla="*/ 20 w 27"/>
                  <a:gd name="T1" fmla="*/ 0 h 35"/>
                  <a:gd name="T2" fmla="*/ 24 w 27"/>
                  <a:gd name="T3" fmla="*/ 0 h 35"/>
                  <a:gd name="T4" fmla="*/ 26 w 27"/>
                  <a:gd name="T5" fmla="*/ 2 h 35"/>
                  <a:gd name="T6" fmla="*/ 27 w 27"/>
                  <a:gd name="T7" fmla="*/ 4 h 35"/>
                  <a:gd name="T8" fmla="*/ 27 w 27"/>
                  <a:gd name="T9" fmla="*/ 7 h 35"/>
                  <a:gd name="T10" fmla="*/ 24 w 27"/>
                  <a:gd name="T11" fmla="*/ 11 h 35"/>
                  <a:gd name="T12" fmla="*/ 22 w 27"/>
                  <a:gd name="T13" fmla="*/ 13 h 35"/>
                  <a:gd name="T14" fmla="*/ 22 w 27"/>
                  <a:gd name="T15" fmla="*/ 15 h 35"/>
                  <a:gd name="T16" fmla="*/ 22 w 27"/>
                  <a:gd name="T17" fmla="*/ 16 h 35"/>
                  <a:gd name="T18" fmla="*/ 24 w 27"/>
                  <a:gd name="T19" fmla="*/ 18 h 35"/>
                  <a:gd name="T20" fmla="*/ 26 w 27"/>
                  <a:gd name="T21" fmla="*/ 22 h 35"/>
                  <a:gd name="T22" fmla="*/ 27 w 27"/>
                  <a:gd name="T23" fmla="*/ 24 h 35"/>
                  <a:gd name="T24" fmla="*/ 27 w 27"/>
                  <a:gd name="T25" fmla="*/ 26 h 35"/>
                  <a:gd name="T26" fmla="*/ 27 w 27"/>
                  <a:gd name="T27" fmla="*/ 29 h 35"/>
                  <a:gd name="T28" fmla="*/ 26 w 27"/>
                  <a:gd name="T29" fmla="*/ 31 h 35"/>
                  <a:gd name="T30" fmla="*/ 20 w 27"/>
                  <a:gd name="T31" fmla="*/ 35 h 35"/>
                  <a:gd name="T32" fmla="*/ 15 w 27"/>
                  <a:gd name="T33" fmla="*/ 35 h 35"/>
                  <a:gd name="T34" fmla="*/ 7 w 27"/>
                  <a:gd name="T35" fmla="*/ 35 h 35"/>
                  <a:gd name="T36" fmla="*/ 5 w 27"/>
                  <a:gd name="T37" fmla="*/ 35 h 35"/>
                  <a:gd name="T38" fmla="*/ 3 w 27"/>
                  <a:gd name="T39" fmla="*/ 31 h 35"/>
                  <a:gd name="T40" fmla="*/ 2 w 27"/>
                  <a:gd name="T41" fmla="*/ 29 h 35"/>
                  <a:gd name="T42" fmla="*/ 0 w 27"/>
                  <a:gd name="T43" fmla="*/ 24 h 35"/>
                  <a:gd name="T44" fmla="*/ 0 w 27"/>
                  <a:gd name="T45" fmla="*/ 16 h 35"/>
                  <a:gd name="T46" fmla="*/ 0 w 27"/>
                  <a:gd name="T47" fmla="*/ 9 h 35"/>
                  <a:gd name="T48" fmla="*/ 0 w 27"/>
                  <a:gd name="T49" fmla="*/ 7 h 35"/>
                  <a:gd name="T50" fmla="*/ 2 w 27"/>
                  <a:gd name="T51" fmla="*/ 7 h 35"/>
                  <a:gd name="T52" fmla="*/ 9 w 27"/>
                  <a:gd name="T53" fmla="*/ 2 h 35"/>
                  <a:gd name="T54" fmla="*/ 9 w 27"/>
                  <a:gd name="T55" fmla="*/ 2 h 35"/>
                  <a:gd name="T56" fmla="*/ 9 w 27"/>
                  <a:gd name="T57" fmla="*/ 2 h 35"/>
                  <a:gd name="T58" fmla="*/ 9 w 27"/>
                  <a:gd name="T59" fmla="*/ 4 h 35"/>
                  <a:gd name="T60" fmla="*/ 16 w 27"/>
                  <a:gd name="T61" fmla="*/ 0 h 35"/>
                  <a:gd name="T62" fmla="*/ 20 w 27"/>
                  <a:gd name="T6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" h="35">
                    <a:moveTo>
                      <a:pt x="20" y="0"/>
                    </a:moveTo>
                    <a:lnTo>
                      <a:pt x="24" y="0"/>
                    </a:lnTo>
                    <a:lnTo>
                      <a:pt x="26" y="2"/>
                    </a:lnTo>
                    <a:lnTo>
                      <a:pt x="27" y="4"/>
                    </a:lnTo>
                    <a:lnTo>
                      <a:pt x="27" y="7"/>
                    </a:lnTo>
                    <a:lnTo>
                      <a:pt x="24" y="11"/>
                    </a:lnTo>
                    <a:lnTo>
                      <a:pt x="22" y="13"/>
                    </a:lnTo>
                    <a:lnTo>
                      <a:pt x="22" y="15"/>
                    </a:lnTo>
                    <a:lnTo>
                      <a:pt x="22" y="16"/>
                    </a:lnTo>
                    <a:lnTo>
                      <a:pt x="24" y="18"/>
                    </a:lnTo>
                    <a:lnTo>
                      <a:pt x="26" y="22"/>
                    </a:lnTo>
                    <a:lnTo>
                      <a:pt x="27" y="24"/>
                    </a:lnTo>
                    <a:lnTo>
                      <a:pt x="27" y="26"/>
                    </a:lnTo>
                    <a:lnTo>
                      <a:pt x="27" y="29"/>
                    </a:lnTo>
                    <a:lnTo>
                      <a:pt x="26" y="31"/>
                    </a:lnTo>
                    <a:lnTo>
                      <a:pt x="20" y="35"/>
                    </a:lnTo>
                    <a:lnTo>
                      <a:pt x="15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3" y="31"/>
                    </a:lnTo>
                    <a:lnTo>
                      <a:pt x="2" y="2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1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Freeform 89"/>
              <p:cNvSpPr>
                <a:spLocks/>
              </p:cNvSpPr>
              <p:nvPr/>
            </p:nvSpPr>
            <p:spPr bwMode="auto">
              <a:xfrm>
                <a:off x="4165" y="597"/>
                <a:ext cx="46" cy="33"/>
              </a:xfrm>
              <a:custGeom>
                <a:avLst/>
                <a:gdLst>
                  <a:gd name="T0" fmla="*/ 22 w 46"/>
                  <a:gd name="T1" fmla="*/ 0 h 33"/>
                  <a:gd name="T2" fmla="*/ 28 w 46"/>
                  <a:gd name="T3" fmla="*/ 2 h 33"/>
                  <a:gd name="T4" fmla="*/ 33 w 46"/>
                  <a:gd name="T5" fmla="*/ 4 h 33"/>
                  <a:gd name="T6" fmla="*/ 40 w 46"/>
                  <a:gd name="T7" fmla="*/ 6 h 33"/>
                  <a:gd name="T8" fmla="*/ 44 w 46"/>
                  <a:gd name="T9" fmla="*/ 10 h 33"/>
                  <a:gd name="T10" fmla="*/ 46 w 46"/>
                  <a:gd name="T11" fmla="*/ 11 h 33"/>
                  <a:gd name="T12" fmla="*/ 46 w 46"/>
                  <a:gd name="T13" fmla="*/ 13 h 33"/>
                  <a:gd name="T14" fmla="*/ 40 w 46"/>
                  <a:gd name="T15" fmla="*/ 15 h 33"/>
                  <a:gd name="T16" fmla="*/ 35 w 46"/>
                  <a:gd name="T17" fmla="*/ 13 h 33"/>
                  <a:gd name="T18" fmla="*/ 33 w 46"/>
                  <a:gd name="T19" fmla="*/ 11 h 33"/>
                  <a:gd name="T20" fmla="*/ 29 w 46"/>
                  <a:gd name="T21" fmla="*/ 13 h 33"/>
                  <a:gd name="T22" fmla="*/ 26 w 46"/>
                  <a:gd name="T23" fmla="*/ 15 h 33"/>
                  <a:gd name="T24" fmla="*/ 24 w 46"/>
                  <a:gd name="T25" fmla="*/ 17 h 33"/>
                  <a:gd name="T26" fmla="*/ 24 w 46"/>
                  <a:gd name="T27" fmla="*/ 21 h 33"/>
                  <a:gd name="T28" fmla="*/ 26 w 46"/>
                  <a:gd name="T29" fmla="*/ 24 h 33"/>
                  <a:gd name="T30" fmla="*/ 28 w 46"/>
                  <a:gd name="T31" fmla="*/ 28 h 33"/>
                  <a:gd name="T32" fmla="*/ 28 w 46"/>
                  <a:gd name="T33" fmla="*/ 30 h 33"/>
                  <a:gd name="T34" fmla="*/ 26 w 46"/>
                  <a:gd name="T35" fmla="*/ 32 h 33"/>
                  <a:gd name="T36" fmla="*/ 26 w 46"/>
                  <a:gd name="T37" fmla="*/ 33 h 33"/>
                  <a:gd name="T38" fmla="*/ 22 w 46"/>
                  <a:gd name="T39" fmla="*/ 33 h 33"/>
                  <a:gd name="T40" fmla="*/ 6 w 46"/>
                  <a:gd name="T41" fmla="*/ 30 h 33"/>
                  <a:gd name="T42" fmla="*/ 2 w 46"/>
                  <a:gd name="T43" fmla="*/ 28 h 33"/>
                  <a:gd name="T44" fmla="*/ 0 w 46"/>
                  <a:gd name="T45" fmla="*/ 26 h 33"/>
                  <a:gd name="T46" fmla="*/ 0 w 46"/>
                  <a:gd name="T47" fmla="*/ 22 h 33"/>
                  <a:gd name="T48" fmla="*/ 2 w 46"/>
                  <a:gd name="T49" fmla="*/ 19 h 33"/>
                  <a:gd name="T50" fmla="*/ 6 w 46"/>
                  <a:gd name="T51" fmla="*/ 13 h 33"/>
                  <a:gd name="T52" fmla="*/ 13 w 46"/>
                  <a:gd name="T53" fmla="*/ 8 h 33"/>
                  <a:gd name="T54" fmla="*/ 18 w 46"/>
                  <a:gd name="T55" fmla="*/ 2 h 33"/>
                  <a:gd name="T56" fmla="*/ 22 w 46"/>
                  <a:gd name="T5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33">
                    <a:moveTo>
                      <a:pt x="22" y="0"/>
                    </a:moveTo>
                    <a:lnTo>
                      <a:pt x="28" y="2"/>
                    </a:lnTo>
                    <a:lnTo>
                      <a:pt x="33" y="4"/>
                    </a:lnTo>
                    <a:lnTo>
                      <a:pt x="40" y="6"/>
                    </a:lnTo>
                    <a:lnTo>
                      <a:pt x="44" y="10"/>
                    </a:lnTo>
                    <a:lnTo>
                      <a:pt x="46" y="11"/>
                    </a:lnTo>
                    <a:lnTo>
                      <a:pt x="46" y="13"/>
                    </a:lnTo>
                    <a:lnTo>
                      <a:pt x="40" y="15"/>
                    </a:lnTo>
                    <a:lnTo>
                      <a:pt x="35" y="13"/>
                    </a:lnTo>
                    <a:lnTo>
                      <a:pt x="33" y="11"/>
                    </a:lnTo>
                    <a:lnTo>
                      <a:pt x="29" y="13"/>
                    </a:lnTo>
                    <a:lnTo>
                      <a:pt x="26" y="15"/>
                    </a:lnTo>
                    <a:lnTo>
                      <a:pt x="24" y="17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28" y="28"/>
                    </a:lnTo>
                    <a:lnTo>
                      <a:pt x="28" y="30"/>
                    </a:lnTo>
                    <a:lnTo>
                      <a:pt x="26" y="32"/>
                    </a:lnTo>
                    <a:lnTo>
                      <a:pt x="26" y="33"/>
                    </a:lnTo>
                    <a:lnTo>
                      <a:pt x="22" y="33"/>
                    </a:lnTo>
                    <a:lnTo>
                      <a:pt x="6" y="30"/>
                    </a:lnTo>
                    <a:lnTo>
                      <a:pt x="2" y="28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2" y="19"/>
                    </a:lnTo>
                    <a:lnTo>
                      <a:pt x="6" y="13"/>
                    </a:lnTo>
                    <a:lnTo>
                      <a:pt x="13" y="8"/>
                    </a:lnTo>
                    <a:lnTo>
                      <a:pt x="1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90"/>
              <p:cNvSpPr>
                <a:spLocks noChangeArrowheads="1"/>
              </p:cNvSpPr>
              <p:nvPr/>
            </p:nvSpPr>
            <p:spPr bwMode="auto">
              <a:xfrm>
                <a:off x="4193" y="625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91"/>
              <p:cNvSpPr>
                <a:spLocks/>
              </p:cNvSpPr>
              <p:nvPr/>
            </p:nvSpPr>
            <p:spPr bwMode="auto">
              <a:xfrm>
                <a:off x="4299" y="603"/>
                <a:ext cx="35" cy="29"/>
              </a:xfrm>
              <a:custGeom>
                <a:avLst/>
                <a:gdLst>
                  <a:gd name="T0" fmla="*/ 22 w 35"/>
                  <a:gd name="T1" fmla="*/ 0 h 29"/>
                  <a:gd name="T2" fmla="*/ 24 w 35"/>
                  <a:gd name="T3" fmla="*/ 0 h 29"/>
                  <a:gd name="T4" fmla="*/ 31 w 35"/>
                  <a:gd name="T5" fmla="*/ 4 h 29"/>
                  <a:gd name="T6" fmla="*/ 33 w 35"/>
                  <a:gd name="T7" fmla="*/ 5 h 29"/>
                  <a:gd name="T8" fmla="*/ 35 w 35"/>
                  <a:gd name="T9" fmla="*/ 7 h 29"/>
                  <a:gd name="T10" fmla="*/ 35 w 35"/>
                  <a:gd name="T11" fmla="*/ 9 h 29"/>
                  <a:gd name="T12" fmla="*/ 33 w 35"/>
                  <a:gd name="T13" fmla="*/ 13 h 29"/>
                  <a:gd name="T14" fmla="*/ 33 w 35"/>
                  <a:gd name="T15" fmla="*/ 15 h 29"/>
                  <a:gd name="T16" fmla="*/ 31 w 35"/>
                  <a:gd name="T17" fmla="*/ 18 h 29"/>
                  <a:gd name="T18" fmla="*/ 29 w 35"/>
                  <a:gd name="T19" fmla="*/ 22 h 29"/>
                  <a:gd name="T20" fmla="*/ 26 w 35"/>
                  <a:gd name="T21" fmla="*/ 24 h 29"/>
                  <a:gd name="T22" fmla="*/ 22 w 35"/>
                  <a:gd name="T23" fmla="*/ 26 h 29"/>
                  <a:gd name="T24" fmla="*/ 18 w 35"/>
                  <a:gd name="T25" fmla="*/ 27 h 29"/>
                  <a:gd name="T26" fmla="*/ 15 w 35"/>
                  <a:gd name="T27" fmla="*/ 29 h 29"/>
                  <a:gd name="T28" fmla="*/ 11 w 35"/>
                  <a:gd name="T29" fmla="*/ 29 h 29"/>
                  <a:gd name="T30" fmla="*/ 9 w 35"/>
                  <a:gd name="T31" fmla="*/ 29 h 29"/>
                  <a:gd name="T32" fmla="*/ 6 w 35"/>
                  <a:gd name="T33" fmla="*/ 27 h 29"/>
                  <a:gd name="T34" fmla="*/ 4 w 35"/>
                  <a:gd name="T35" fmla="*/ 24 h 29"/>
                  <a:gd name="T36" fmla="*/ 2 w 35"/>
                  <a:gd name="T37" fmla="*/ 18 h 29"/>
                  <a:gd name="T38" fmla="*/ 0 w 35"/>
                  <a:gd name="T39" fmla="*/ 13 h 29"/>
                  <a:gd name="T40" fmla="*/ 2 w 35"/>
                  <a:gd name="T41" fmla="*/ 11 h 29"/>
                  <a:gd name="T42" fmla="*/ 2 w 35"/>
                  <a:gd name="T43" fmla="*/ 9 h 29"/>
                  <a:gd name="T44" fmla="*/ 9 w 35"/>
                  <a:gd name="T45" fmla="*/ 7 h 29"/>
                  <a:gd name="T46" fmla="*/ 15 w 35"/>
                  <a:gd name="T47" fmla="*/ 5 h 29"/>
                  <a:gd name="T48" fmla="*/ 20 w 35"/>
                  <a:gd name="T49" fmla="*/ 0 h 29"/>
                  <a:gd name="T50" fmla="*/ 20 w 35"/>
                  <a:gd name="T51" fmla="*/ 0 h 29"/>
                  <a:gd name="T52" fmla="*/ 22 w 35"/>
                  <a:gd name="T5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29">
                    <a:moveTo>
                      <a:pt x="22" y="0"/>
                    </a:moveTo>
                    <a:lnTo>
                      <a:pt x="24" y="0"/>
                    </a:lnTo>
                    <a:lnTo>
                      <a:pt x="31" y="4"/>
                    </a:lnTo>
                    <a:lnTo>
                      <a:pt x="33" y="5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3" y="13"/>
                    </a:lnTo>
                    <a:lnTo>
                      <a:pt x="33" y="15"/>
                    </a:lnTo>
                    <a:lnTo>
                      <a:pt x="31" y="18"/>
                    </a:lnTo>
                    <a:lnTo>
                      <a:pt x="29" y="22"/>
                    </a:lnTo>
                    <a:lnTo>
                      <a:pt x="26" y="24"/>
                    </a:lnTo>
                    <a:lnTo>
                      <a:pt x="22" y="26"/>
                    </a:lnTo>
                    <a:lnTo>
                      <a:pt x="18" y="27"/>
                    </a:lnTo>
                    <a:lnTo>
                      <a:pt x="15" y="29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6" y="27"/>
                    </a:lnTo>
                    <a:lnTo>
                      <a:pt x="4" y="24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9" y="7"/>
                    </a:lnTo>
                    <a:lnTo>
                      <a:pt x="15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Freeform 92"/>
              <p:cNvSpPr>
                <a:spLocks/>
              </p:cNvSpPr>
              <p:nvPr/>
            </p:nvSpPr>
            <p:spPr bwMode="auto">
              <a:xfrm>
                <a:off x="4360" y="529"/>
                <a:ext cx="25" cy="39"/>
              </a:xfrm>
              <a:custGeom>
                <a:avLst/>
                <a:gdLst>
                  <a:gd name="T0" fmla="*/ 11 w 25"/>
                  <a:gd name="T1" fmla="*/ 0 h 39"/>
                  <a:gd name="T2" fmla="*/ 13 w 25"/>
                  <a:gd name="T3" fmla="*/ 0 h 39"/>
                  <a:gd name="T4" fmla="*/ 14 w 25"/>
                  <a:gd name="T5" fmla="*/ 0 h 39"/>
                  <a:gd name="T6" fmla="*/ 18 w 25"/>
                  <a:gd name="T7" fmla="*/ 6 h 39"/>
                  <a:gd name="T8" fmla="*/ 22 w 25"/>
                  <a:gd name="T9" fmla="*/ 13 h 39"/>
                  <a:gd name="T10" fmla="*/ 25 w 25"/>
                  <a:gd name="T11" fmla="*/ 19 h 39"/>
                  <a:gd name="T12" fmla="*/ 25 w 25"/>
                  <a:gd name="T13" fmla="*/ 21 h 39"/>
                  <a:gd name="T14" fmla="*/ 25 w 25"/>
                  <a:gd name="T15" fmla="*/ 22 h 39"/>
                  <a:gd name="T16" fmla="*/ 25 w 25"/>
                  <a:gd name="T17" fmla="*/ 22 h 39"/>
                  <a:gd name="T18" fmla="*/ 22 w 25"/>
                  <a:gd name="T19" fmla="*/ 26 h 39"/>
                  <a:gd name="T20" fmla="*/ 20 w 25"/>
                  <a:gd name="T21" fmla="*/ 30 h 39"/>
                  <a:gd name="T22" fmla="*/ 18 w 25"/>
                  <a:gd name="T23" fmla="*/ 33 h 39"/>
                  <a:gd name="T24" fmla="*/ 14 w 25"/>
                  <a:gd name="T25" fmla="*/ 37 h 39"/>
                  <a:gd name="T26" fmla="*/ 13 w 25"/>
                  <a:gd name="T27" fmla="*/ 39 h 39"/>
                  <a:gd name="T28" fmla="*/ 11 w 25"/>
                  <a:gd name="T29" fmla="*/ 39 h 39"/>
                  <a:gd name="T30" fmla="*/ 5 w 25"/>
                  <a:gd name="T31" fmla="*/ 35 h 39"/>
                  <a:gd name="T32" fmla="*/ 2 w 25"/>
                  <a:gd name="T33" fmla="*/ 30 h 39"/>
                  <a:gd name="T34" fmla="*/ 0 w 25"/>
                  <a:gd name="T35" fmla="*/ 24 h 39"/>
                  <a:gd name="T36" fmla="*/ 0 w 25"/>
                  <a:gd name="T37" fmla="*/ 17 h 39"/>
                  <a:gd name="T38" fmla="*/ 0 w 25"/>
                  <a:gd name="T39" fmla="*/ 15 h 39"/>
                  <a:gd name="T40" fmla="*/ 0 w 25"/>
                  <a:gd name="T41" fmla="*/ 11 h 39"/>
                  <a:gd name="T42" fmla="*/ 3 w 25"/>
                  <a:gd name="T43" fmla="*/ 6 h 39"/>
                  <a:gd name="T44" fmla="*/ 9 w 25"/>
                  <a:gd name="T45" fmla="*/ 0 h 39"/>
                  <a:gd name="T46" fmla="*/ 11 w 25"/>
                  <a:gd name="T4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" h="39">
                    <a:moveTo>
                      <a:pt x="11" y="0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8" y="6"/>
                    </a:lnTo>
                    <a:lnTo>
                      <a:pt x="22" y="13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5" y="22"/>
                    </a:lnTo>
                    <a:lnTo>
                      <a:pt x="25" y="22"/>
                    </a:lnTo>
                    <a:lnTo>
                      <a:pt x="22" y="26"/>
                    </a:lnTo>
                    <a:lnTo>
                      <a:pt x="20" y="30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39"/>
                    </a:lnTo>
                    <a:lnTo>
                      <a:pt x="5" y="35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93"/>
              <p:cNvSpPr>
                <a:spLocks/>
              </p:cNvSpPr>
              <p:nvPr/>
            </p:nvSpPr>
            <p:spPr bwMode="auto">
              <a:xfrm>
                <a:off x="6047" y="2795"/>
                <a:ext cx="54" cy="20"/>
              </a:xfrm>
              <a:custGeom>
                <a:avLst/>
                <a:gdLst>
                  <a:gd name="T0" fmla="*/ 28 w 54"/>
                  <a:gd name="T1" fmla="*/ 0 h 20"/>
                  <a:gd name="T2" fmla="*/ 46 w 54"/>
                  <a:gd name="T3" fmla="*/ 5 h 20"/>
                  <a:gd name="T4" fmla="*/ 48 w 54"/>
                  <a:gd name="T5" fmla="*/ 7 h 20"/>
                  <a:gd name="T6" fmla="*/ 52 w 54"/>
                  <a:gd name="T7" fmla="*/ 11 h 20"/>
                  <a:gd name="T8" fmla="*/ 52 w 54"/>
                  <a:gd name="T9" fmla="*/ 13 h 20"/>
                  <a:gd name="T10" fmla="*/ 54 w 54"/>
                  <a:gd name="T11" fmla="*/ 15 h 20"/>
                  <a:gd name="T12" fmla="*/ 52 w 54"/>
                  <a:gd name="T13" fmla="*/ 18 h 20"/>
                  <a:gd name="T14" fmla="*/ 50 w 54"/>
                  <a:gd name="T15" fmla="*/ 20 h 20"/>
                  <a:gd name="T16" fmla="*/ 48 w 54"/>
                  <a:gd name="T17" fmla="*/ 20 h 20"/>
                  <a:gd name="T18" fmla="*/ 46 w 54"/>
                  <a:gd name="T19" fmla="*/ 18 h 20"/>
                  <a:gd name="T20" fmla="*/ 26 w 54"/>
                  <a:gd name="T21" fmla="*/ 13 h 20"/>
                  <a:gd name="T22" fmla="*/ 4 w 54"/>
                  <a:gd name="T23" fmla="*/ 15 h 20"/>
                  <a:gd name="T24" fmla="*/ 2 w 54"/>
                  <a:gd name="T25" fmla="*/ 15 h 20"/>
                  <a:gd name="T26" fmla="*/ 0 w 54"/>
                  <a:gd name="T27" fmla="*/ 15 h 20"/>
                  <a:gd name="T28" fmla="*/ 0 w 54"/>
                  <a:gd name="T29" fmla="*/ 11 h 20"/>
                  <a:gd name="T30" fmla="*/ 0 w 54"/>
                  <a:gd name="T31" fmla="*/ 9 h 20"/>
                  <a:gd name="T32" fmla="*/ 0 w 54"/>
                  <a:gd name="T33" fmla="*/ 5 h 20"/>
                  <a:gd name="T34" fmla="*/ 4 w 54"/>
                  <a:gd name="T35" fmla="*/ 2 h 20"/>
                  <a:gd name="T36" fmla="*/ 8 w 54"/>
                  <a:gd name="T37" fmla="*/ 2 h 20"/>
                  <a:gd name="T38" fmla="*/ 28 w 54"/>
                  <a:gd name="T3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20">
                    <a:moveTo>
                      <a:pt x="28" y="0"/>
                    </a:moveTo>
                    <a:lnTo>
                      <a:pt x="46" y="5"/>
                    </a:lnTo>
                    <a:lnTo>
                      <a:pt x="48" y="7"/>
                    </a:lnTo>
                    <a:lnTo>
                      <a:pt x="52" y="11"/>
                    </a:lnTo>
                    <a:lnTo>
                      <a:pt x="52" y="13"/>
                    </a:lnTo>
                    <a:lnTo>
                      <a:pt x="54" y="15"/>
                    </a:lnTo>
                    <a:lnTo>
                      <a:pt x="52" y="18"/>
                    </a:lnTo>
                    <a:lnTo>
                      <a:pt x="50" y="20"/>
                    </a:lnTo>
                    <a:lnTo>
                      <a:pt x="48" y="20"/>
                    </a:lnTo>
                    <a:lnTo>
                      <a:pt x="46" y="18"/>
                    </a:lnTo>
                    <a:lnTo>
                      <a:pt x="26" y="13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94"/>
              <p:cNvSpPr>
                <a:spLocks/>
              </p:cNvSpPr>
              <p:nvPr/>
            </p:nvSpPr>
            <p:spPr bwMode="auto">
              <a:xfrm>
                <a:off x="6696" y="3155"/>
                <a:ext cx="45" cy="48"/>
              </a:xfrm>
              <a:custGeom>
                <a:avLst/>
                <a:gdLst>
                  <a:gd name="T0" fmla="*/ 3 w 45"/>
                  <a:gd name="T1" fmla="*/ 0 h 48"/>
                  <a:gd name="T2" fmla="*/ 5 w 45"/>
                  <a:gd name="T3" fmla="*/ 0 h 48"/>
                  <a:gd name="T4" fmla="*/ 7 w 45"/>
                  <a:gd name="T5" fmla="*/ 2 h 48"/>
                  <a:gd name="T6" fmla="*/ 9 w 45"/>
                  <a:gd name="T7" fmla="*/ 4 h 48"/>
                  <a:gd name="T8" fmla="*/ 14 w 45"/>
                  <a:gd name="T9" fmla="*/ 7 h 48"/>
                  <a:gd name="T10" fmla="*/ 18 w 45"/>
                  <a:gd name="T11" fmla="*/ 13 h 48"/>
                  <a:gd name="T12" fmla="*/ 44 w 45"/>
                  <a:gd name="T13" fmla="*/ 40 h 48"/>
                  <a:gd name="T14" fmla="*/ 44 w 45"/>
                  <a:gd name="T15" fmla="*/ 42 h 48"/>
                  <a:gd name="T16" fmla="*/ 45 w 45"/>
                  <a:gd name="T17" fmla="*/ 46 h 48"/>
                  <a:gd name="T18" fmla="*/ 44 w 45"/>
                  <a:gd name="T19" fmla="*/ 46 h 48"/>
                  <a:gd name="T20" fmla="*/ 44 w 45"/>
                  <a:gd name="T21" fmla="*/ 46 h 48"/>
                  <a:gd name="T22" fmla="*/ 40 w 45"/>
                  <a:gd name="T23" fmla="*/ 48 h 48"/>
                  <a:gd name="T24" fmla="*/ 38 w 45"/>
                  <a:gd name="T25" fmla="*/ 48 h 48"/>
                  <a:gd name="T26" fmla="*/ 31 w 45"/>
                  <a:gd name="T27" fmla="*/ 44 h 48"/>
                  <a:gd name="T28" fmla="*/ 25 w 45"/>
                  <a:gd name="T29" fmla="*/ 39 h 48"/>
                  <a:gd name="T30" fmla="*/ 20 w 45"/>
                  <a:gd name="T31" fmla="*/ 35 h 48"/>
                  <a:gd name="T32" fmla="*/ 16 w 45"/>
                  <a:gd name="T33" fmla="*/ 29 h 48"/>
                  <a:gd name="T34" fmla="*/ 11 w 45"/>
                  <a:gd name="T35" fmla="*/ 24 h 48"/>
                  <a:gd name="T36" fmla="*/ 5 w 45"/>
                  <a:gd name="T37" fmla="*/ 18 h 48"/>
                  <a:gd name="T38" fmla="*/ 1 w 45"/>
                  <a:gd name="T39" fmla="*/ 11 h 48"/>
                  <a:gd name="T40" fmla="*/ 0 w 45"/>
                  <a:gd name="T41" fmla="*/ 5 h 48"/>
                  <a:gd name="T42" fmla="*/ 0 w 45"/>
                  <a:gd name="T43" fmla="*/ 4 h 48"/>
                  <a:gd name="T44" fmla="*/ 1 w 45"/>
                  <a:gd name="T45" fmla="*/ 2 h 48"/>
                  <a:gd name="T46" fmla="*/ 3 w 45"/>
                  <a:gd name="T4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" h="48">
                    <a:moveTo>
                      <a:pt x="3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9" y="4"/>
                    </a:lnTo>
                    <a:lnTo>
                      <a:pt x="14" y="7"/>
                    </a:lnTo>
                    <a:lnTo>
                      <a:pt x="18" y="13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5" y="46"/>
                    </a:lnTo>
                    <a:lnTo>
                      <a:pt x="44" y="46"/>
                    </a:lnTo>
                    <a:lnTo>
                      <a:pt x="44" y="46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1" y="44"/>
                    </a:lnTo>
                    <a:lnTo>
                      <a:pt x="25" y="39"/>
                    </a:lnTo>
                    <a:lnTo>
                      <a:pt x="20" y="35"/>
                    </a:lnTo>
                    <a:lnTo>
                      <a:pt x="16" y="29"/>
                    </a:lnTo>
                    <a:lnTo>
                      <a:pt x="11" y="24"/>
                    </a:lnTo>
                    <a:lnTo>
                      <a:pt x="5" y="18"/>
                    </a:lnTo>
                    <a:lnTo>
                      <a:pt x="1" y="11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Freeform 95"/>
              <p:cNvSpPr>
                <a:spLocks/>
              </p:cNvSpPr>
              <p:nvPr/>
            </p:nvSpPr>
            <p:spPr bwMode="auto">
              <a:xfrm>
                <a:off x="5820" y="2898"/>
                <a:ext cx="58" cy="18"/>
              </a:xfrm>
              <a:custGeom>
                <a:avLst/>
                <a:gdLst>
                  <a:gd name="T0" fmla="*/ 42 w 58"/>
                  <a:gd name="T1" fmla="*/ 0 h 18"/>
                  <a:gd name="T2" fmla="*/ 49 w 58"/>
                  <a:gd name="T3" fmla="*/ 2 h 18"/>
                  <a:gd name="T4" fmla="*/ 53 w 58"/>
                  <a:gd name="T5" fmla="*/ 3 h 18"/>
                  <a:gd name="T6" fmla="*/ 58 w 58"/>
                  <a:gd name="T7" fmla="*/ 9 h 18"/>
                  <a:gd name="T8" fmla="*/ 58 w 58"/>
                  <a:gd name="T9" fmla="*/ 11 h 18"/>
                  <a:gd name="T10" fmla="*/ 58 w 58"/>
                  <a:gd name="T11" fmla="*/ 11 h 18"/>
                  <a:gd name="T12" fmla="*/ 58 w 58"/>
                  <a:gd name="T13" fmla="*/ 13 h 18"/>
                  <a:gd name="T14" fmla="*/ 22 w 58"/>
                  <a:gd name="T15" fmla="*/ 18 h 18"/>
                  <a:gd name="T16" fmla="*/ 14 w 58"/>
                  <a:gd name="T17" fmla="*/ 16 h 18"/>
                  <a:gd name="T18" fmla="*/ 1 w 58"/>
                  <a:gd name="T19" fmla="*/ 13 h 18"/>
                  <a:gd name="T20" fmla="*/ 0 w 58"/>
                  <a:gd name="T21" fmla="*/ 13 h 18"/>
                  <a:gd name="T22" fmla="*/ 0 w 58"/>
                  <a:gd name="T23" fmla="*/ 9 h 18"/>
                  <a:gd name="T24" fmla="*/ 0 w 58"/>
                  <a:gd name="T25" fmla="*/ 7 h 18"/>
                  <a:gd name="T26" fmla="*/ 1 w 58"/>
                  <a:gd name="T27" fmla="*/ 5 h 18"/>
                  <a:gd name="T28" fmla="*/ 5 w 58"/>
                  <a:gd name="T29" fmla="*/ 3 h 18"/>
                  <a:gd name="T30" fmla="*/ 7 w 58"/>
                  <a:gd name="T31" fmla="*/ 3 h 18"/>
                  <a:gd name="T32" fmla="*/ 12 w 58"/>
                  <a:gd name="T33" fmla="*/ 5 h 18"/>
                  <a:gd name="T34" fmla="*/ 16 w 58"/>
                  <a:gd name="T35" fmla="*/ 5 h 18"/>
                  <a:gd name="T36" fmla="*/ 22 w 58"/>
                  <a:gd name="T37" fmla="*/ 3 h 18"/>
                  <a:gd name="T38" fmla="*/ 27 w 58"/>
                  <a:gd name="T39" fmla="*/ 3 h 18"/>
                  <a:gd name="T40" fmla="*/ 31 w 58"/>
                  <a:gd name="T41" fmla="*/ 5 h 18"/>
                  <a:gd name="T42" fmla="*/ 33 w 58"/>
                  <a:gd name="T43" fmla="*/ 3 h 18"/>
                  <a:gd name="T44" fmla="*/ 34 w 58"/>
                  <a:gd name="T45" fmla="*/ 2 h 18"/>
                  <a:gd name="T46" fmla="*/ 36 w 58"/>
                  <a:gd name="T47" fmla="*/ 0 h 18"/>
                  <a:gd name="T48" fmla="*/ 42 w 58"/>
                  <a:gd name="T4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18">
                    <a:moveTo>
                      <a:pt x="42" y="0"/>
                    </a:moveTo>
                    <a:lnTo>
                      <a:pt x="49" y="2"/>
                    </a:lnTo>
                    <a:lnTo>
                      <a:pt x="53" y="3"/>
                    </a:lnTo>
                    <a:lnTo>
                      <a:pt x="58" y="9"/>
                    </a:lnTo>
                    <a:lnTo>
                      <a:pt x="58" y="11"/>
                    </a:lnTo>
                    <a:lnTo>
                      <a:pt x="58" y="11"/>
                    </a:lnTo>
                    <a:lnTo>
                      <a:pt x="58" y="13"/>
                    </a:lnTo>
                    <a:lnTo>
                      <a:pt x="22" y="18"/>
                    </a:lnTo>
                    <a:lnTo>
                      <a:pt x="14" y="16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12" y="5"/>
                    </a:lnTo>
                    <a:lnTo>
                      <a:pt x="16" y="5"/>
                    </a:lnTo>
                    <a:lnTo>
                      <a:pt x="22" y="3"/>
                    </a:lnTo>
                    <a:lnTo>
                      <a:pt x="27" y="3"/>
                    </a:lnTo>
                    <a:lnTo>
                      <a:pt x="31" y="5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Freeform 96"/>
              <p:cNvSpPr>
                <a:spLocks/>
              </p:cNvSpPr>
              <p:nvPr/>
            </p:nvSpPr>
            <p:spPr bwMode="auto">
              <a:xfrm>
                <a:off x="5889" y="2898"/>
                <a:ext cx="61" cy="16"/>
              </a:xfrm>
              <a:custGeom>
                <a:avLst/>
                <a:gdLst>
                  <a:gd name="T0" fmla="*/ 57 w 61"/>
                  <a:gd name="T1" fmla="*/ 0 h 16"/>
                  <a:gd name="T2" fmla="*/ 59 w 61"/>
                  <a:gd name="T3" fmla="*/ 0 h 16"/>
                  <a:gd name="T4" fmla="*/ 59 w 61"/>
                  <a:gd name="T5" fmla="*/ 2 h 16"/>
                  <a:gd name="T6" fmla="*/ 61 w 61"/>
                  <a:gd name="T7" fmla="*/ 3 h 16"/>
                  <a:gd name="T8" fmla="*/ 61 w 61"/>
                  <a:gd name="T9" fmla="*/ 5 h 16"/>
                  <a:gd name="T10" fmla="*/ 59 w 61"/>
                  <a:gd name="T11" fmla="*/ 7 h 16"/>
                  <a:gd name="T12" fmla="*/ 57 w 61"/>
                  <a:gd name="T13" fmla="*/ 9 h 16"/>
                  <a:gd name="T14" fmla="*/ 55 w 61"/>
                  <a:gd name="T15" fmla="*/ 11 h 16"/>
                  <a:gd name="T16" fmla="*/ 52 w 61"/>
                  <a:gd name="T17" fmla="*/ 11 h 16"/>
                  <a:gd name="T18" fmla="*/ 21 w 61"/>
                  <a:gd name="T19" fmla="*/ 16 h 16"/>
                  <a:gd name="T20" fmla="*/ 4 w 61"/>
                  <a:gd name="T21" fmla="*/ 13 h 16"/>
                  <a:gd name="T22" fmla="*/ 2 w 61"/>
                  <a:gd name="T23" fmla="*/ 11 h 16"/>
                  <a:gd name="T24" fmla="*/ 0 w 61"/>
                  <a:gd name="T25" fmla="*/ 9 h 16"/>
                  <a:gd name="T26" fmla="*/ 2 w 61"/>
                  <a:gd name="T27" fmla="*/ 7 h 16"/>
                  <a:gd name="T28" fmla="*/ 2 w 61"/>
                  <a:gd name="T29" fmla="*/ 5 h 16"/>
                  <a:gd name="T30" fmla="*/ 6 w 61"/>
                  <a:gd name="T31" fmla="*/ 3 h 16"/>
                  <a:gd name="T32" fmla="*/ 11 w 61"/>
                  <a:gd name="T33" fmla="*/ 2 h 16"/>
                  <a:gd name="T34" fmla="*/ 17 w 61"/>
                  <a:gd name="T35" fmla="*/ 0 h 16"/>
                  <a:gd name="T36" fmla="*/ 19 w 61"/>
                  <a:gd name="T37" fmla="*/ 2 h 16"/>
                  <a:gd name="T38" fmla="*/ 39 w 61"/>
                  <a:gd name="T39" fmla="*/ 3 h 16"/>
                  <a:gd name="T40" fmla="*/ 44 w 61"/>
                  <a:gd name="T41" fmla="*/ 3 h 16"/>
                  <a:gd name="T42" fmla="*/ 48 w 61"/>
                  <a:gd name="T43" fmla="*/ 3 h 16"/>
                  <a:gd name="T44" fmla="*/ 54 w 61"/>
                  <a:gd name="T45" fmla="*/ 2 h 16"/>
                  <a:gd name="T46" fmla="*/ 57 w 61"/>
                  <a:gd name="T4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16">
                    <a:moveTo>
                      <a:pt x="57" y="0"/>
                    </a:moveTo>
                    <a:lnTo>
                      <a:pt x="59" y="0"/>
                    </a:lnTo>
                    <a:lnTo>
                      <a:pt x="59" y="2"/>
                    </a:lnTo>
                    <a:lnTo>
                      <a:pt x="61" y="3"/>
                    </a:lnTo>
                    <a:lnTo>
                      <a:pt x="61" y="5"/>
                    </a:lnTo>
                    <a:lnTo>
                      <a:pt x="59" y="7"/>
                    </a:lnTo>
                    <a:lnTo>
                      <a:pt x="57" y="9"/>
                    </a:lnTo>
                    <a:lnTo>
                      <a:pt x="55" y="11"/>
                    </a:lnTo>
                    <a:lnTo>
                      <a:pt x="52" y="11"/>
                    </a:lnTo>
                    <a:lnTo>
                      <a:pt x="21" y="16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1" y="2"/>
                    </a:lnTo>
                    <a:lnTo>
                      <a:pt x="17" y="0"/>
                    </a:lnTo>
                    <a:lnTo>
                      <a:pt x="19" y="2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48" y="3"/>
                    </a:lnTo>
                    <a:lnTo>
                      <a:pt x="54" y="2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Freeform 97"/>
              <p:cNvSpPr>
                <a:spLocks/>
              </p:cNvSpPr>
              <p:nvPr/>
            </p:nvSpPr>
            <p:spPr bwMode="auto">
              <a:xfrm>
                <a:off x="4358" y="1119"/>
                <a:ext cx="29" cy="30"/>
              </a:xfrm>
              <a:custGeom>
                <a:avLst/>
                <a:gdLst>
                  <a:gd name="T0" fmla="*/ 9 w 29"/>
                  <a:gd name="T1" fmla="*/ 0 h 30"/>
                  <a:gd name="T2" fmla="*/ 16 w 29"/>
                  <a:gd name="T3" fmla="*/ 0 h 30"/>
                  <a:gd name="T4" fmla="*/ 22 w 29"/>
                  <a:gd name="T5" fmla="*/ 2 h 30"/>
                  <a:gd name="T6" fmla="*/ 27 w 29"/>
                  <a:gd name="T7" fmla="*/ 7 h 30"/>
                  <a:gd name="T8" fmla="*/ 27 w 29"/>
                  <a:gd name="T9" fmla="*/ 9 h 30"/>
                  <a:gd name="T10" fmla="*/ 29 w 29"/>
                  <a:gd name="T11" fmla="*/ 11 h 30"/>
                  <a:gd name="T12" fmla="*/ 27 w 29"/>
                  <a:gd name="T13" fmla="*/ 17 h 30"/>
                  <a:gd name="T14" fmla="*/ 26 w 29"/>
                  <a:gd name="T15" fmla="*/ 20 h 30"/>
                  <a:gd name="T16" fmla="*/ 22 w 29"/>
                  <a:gd name="T17" fmla="*/ 24 h 30"/>
                  <a:gd name="T18" fmla="*/ 18 w 29"/>
                  <a:gd name="T19" fmla="*/ 28 h 30"/>
                  <a:gd name="T20" fmla="*/ 13 w 29"/>
                  <a:gd name="T21" fmla="*/ 30 h 30"/>
                  <a:gd name="T22" fmla="*/ 11 w 29"/>
                  <a:gd name="T23" fmla="*/ 30 h 30"/>
                  <a:gd name="T24" fmla="*/ 7 w 29"/>
                  <a:gd name="T25" fmla="*/ 30 h 30"/>
                  <a:gd name="T26" fmla="*/ 4 w 29"/>
                  <a:gd name="T27" fmla="*/ 28 h 30"/>
                  <a:gd name="T28" fmla="*/ 2 w 29"/>
                  <a:gd name="T29" fmla="*/ 24 h 30"/>
                  <a:gd name="T30" fmla="*/ 2 w 29"/>
                  <a:gd name="T31" fmla="*/ 19 h 30"/>
                  <a:gd name="T32" fmla="*/ 0 w 29"/>
                  <a:gd name="T33" fmla="*/ 15 h 30"/>
                  <a:gd name="T34" fmla="*/ 0 w 29"/>
                  <a:gd name="T35" fmla="*/ 9 h 30"/>
                  <a:gd name="T36" fmla="*/ 2 w 29"/>
                  <a:gd name="T37" fmla="*/ 7 h 30"/>
                  <a:gd name="T38" fmla="*/ 4 w 29"/>
                  <a:gd name="T39" fmla="*/ 4 h 30"/>
                  <a:gd name="T40" fmla="*/ 5 w 29"/>
                  <a:gd name="T41" fmla="*/ 0 h 30"/>
                  <a:gd name="T42" fmla="*/ 9 w 29"/>
                  <a:gd name="T4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9" y="0"/>
                    </a:moveTo>
                    <a:lnTo>
                      <a:pt x="16" y="0"/>
                    </a:lnTo>
                    <a:lnTo>
                      <a:pt x="22" y="2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9" y="11"/>
                    </a:lnTo>
                    <a:lnTo>
                      <a:pt x="27" y="17"/>
                    </a:lnTo>
                    <a:lnTo>
                      <a:pt x="26" y="20"/>
                    </a:lnTo>
                    <a:lnTo>
                      <a:pt x="22" y="24"/>
                    </a:lnTo>
                    <a:lnTo>
                      <a:pt x="18" y="28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2" y="24"/>
                    </a:lnTo>
                    <a:lnTo>
                      <a:pt x="2" y="19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3" name="Freeform 98"/>
              <p:cNvSpPr>
                <a:spLocks/>
              </p:cNvSpPr>
              <p:nvPr/>
            </p:nvSpPr>
            <p:spPr bwMode="auto">
              <a:xfrm>
                <a:off x="2345" y="1283"/>
                <a:ext cx="37" cy="22"/>
              </a:xfrm>
              <a:custGeom>
                <a:avLst/>
                <a:gdLst>
                  <a:gd name="T0" fmla="*/ 28 w 37"/>
                  <a:gd name="T1" fmla="*/ 0 h 22"/>
                  <a:gd name="T2" fmla="*/ 30 w 37"/>
                  <a:gd name="T3" fmla="*/ 0 h 22"/>
                  <a:gd name="T4" fmla="*/ 33 w 37"/>
                  <a:gd name="T5" fmla="*/ 0 h 22"/>
                  <a:gd name="T6" fmla="*/ 35 w 37"/>
                  <a:gd name="T7" fmla="*/ 1 h 22"/>
                  <a:gd name="T8" fmla="*/ 37 w 37"/>
                  <a:gd name="T9" fmla="*/ 3 h 22"/>
                  <a:gd name="T10" fmla="*/ 37 w 37"/>
                  <a:gd name="T11" fmla="*/ 5 h 22"/>
                  <a:gd name="T12" fmla="*/ 37 w 37"/>
                  <a:gd name="T13" fmla="*/ 7 h 22"/>
                  <a:gd name="T14" fmla="*/ 30 w 37"/>
                  <a:gd name="T15" fmla="*/ 13 h 22"/>
                  <a:gd name="T16" fmla="*/ 22 w 37"/>
                  <a:gd name="T17" fmla="*/ 18 h 22"/>
                  <a:gd name="T18" fmla="*/ 15 w 37"/>
                  <a:gd name="T19" fmla="*/ 22 h 22"/>
                  <a:gd name="T20" fmla="*/ 11 w 37"/>
                  <a:gd name="T21" fmla="*/ 22 h 22"/>
                  <a:gd name="T22" fmla="*/ 6 w 37"/>
                  <a:gd name="T23" fmla="*/ 22 h 22"/>
                  <a:gd name="T24" fmla="*/ 4 w 37"/>
                  <a:gd name="T25" fmla="*/ 22 h 22"/>
                  <a:gd name="T26" fmla="*/ 2 w 37"/>
                  <a:gd name="T27" fmla="*/ 20 h 22"/>
                  <a:gd name="T28" fmla="*/ 2 w 37"/>
                  <a:gd name="T29" fmla="*/ 18 h 22"/>
                  <a:gd name="T30" fmla="*/ 0 w 37"/>
                  <a:gd name="T31" fmla="*/ 14 h 22"/>
                  <a:gd name="T32" fmla="*/ 2 w 37"/>
                  <a:gd name="T33" fmla="*/ 11 h 22"/>
                  <a:gd name="T34" fmla="*/ 11 w 37"/>
                  <a:gd name="T35" fmla="*/ 1 h 22"/>
                  <a:gd name="T36" fmla="*/ 15 w 37"/>
                  <a:gd name="T37" fmla="*/ 0 h 22"/>
                  <a:gd name="T38" fmla="*/ 19 w 37"/>
                  <a:gd name="T39" fmla="*/ 0 h 22"/>
                  <a:gd name="T40" fmla="*/ 22 w 37"/>
                  <a:gd name="T41" fmla="*/ 0 h 22"/>
                  <a:gd name="T42" fmla="*/ 28 w 37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22">
                    <a:moveTo>
                      <a:pt x="28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5" y="1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0" y="13"/>
                    </a:lnTo>
                    <a:lnTo>
                      <a:pt x="22" y="18"/>
                    </a:lnTo>
                    <a:lnTo>
                      <a:pt x="15" y="22"/>
                    </a:lnTo>
                    <a:lnTo>
                      <a:pt x="11" y="22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4" name="Freeform 99"/>
              <p:cNvSpPr>
                <a:spLocks/>
              </p:cNvSpPr>
              <p:nvPr/>
            </p:nvSpPr>
            <p:spPr bwMode="auto">
              <a:xfrm>
                <a:off x="5157" y="726"/>
                <a:ext cx="25" cy="26"/>
              </a:xfrm>
              <a:custGeom>
                <a:avLst/>
                <a:gdLst>
                  <a:gd name="T0" fmla="*/ 16 w 25"/>
                  <a:gd name="T1" fmla="*/ 0 h 26"/>
                  <a:gd name="T2" fmla="*/ 20 w 25"/>
                  <a:gd name="T3" fmla="*/ 2 h 26"/>
                  <a:gd name="T4" fmla="*/ 22 w 25"/>
                  <a:gd name="T5" fmla="*/ 4 h 26"/>
                  <a:gd name="T6" fmla="*/ 24 w 25"/>
                  <a:gd name="T7" fmla="*/ 9 h 26"/>
                  <a:gd name="T8" fmla="*/ 25 w 25"/>
                  <a:gd name="T9" fmla="*/ 15 h 26"/>
                  <a:gd name="T10" fmla="*/ 25 w 25"/>
                  <a:gd name="T11" fmla="*/ 20 h 26"/>
                  <a:gd name="T12" fmla="*/ 24 w 25"/>
                  <a:gd name="T13" fmla="*/ 22 h 26"/>
                  <a:gd name="T14" fmla="*/ 22 w 25"/>
                  <a:gd name="T15" fmla="*/ 24 h 26"/>
                  <a:gd name="T16" fmla="*/ 16 w 25"/>
                  <a:gd name="T17" fmla="*/ 26 h 26"/>
                  <a:gd name="T18" fmla="*/ 14 w 25"/>
                  <a:gd name="T19" fmla="*/ 26 h 26"/>
                  <a:gd name="T20" fmla="*/ 9 w 25"/>
                  <a:gd name="T21" fmla="*/ 24 h 26"/>
                  <a:gd name="T22" fmla="*/ 5 w 25"/>
                  <a:gd name="T23" fmla="*/ 22 h 26"/>
                  <a:gd name="T24" fmla="*/ 3 w 25"/>
                  <a:gd name="T25" fmla="*/ 20 h 26"/>
                  <a:gd name="T26" fmla="*/ 2 w 25"/>
                  <a:gd name="T27" fmla="*/ 18 h 26"/>
                  <a:gd name="T28" fmla="*/ 2 w 25"/>
                  <a:gd name="T29" fmla="*/ 15 h 26"/>
                  <a:gd name="T30" fmla="*/ 0 w 25"/>
                  <a:gd name="T31" fmla="*/ 13 h 26"/>
                  <a:gd name="T32" fmla="*/ 0 w 25"/>
                  <a:gd name="T33" fmla="*/ 9 h 26"/>
                  <a:gd name="T34" fmla="*/ 2 w 25"/>
                  <a:gd name="T35" fmla="*/ 7 h 26"/>
                  <a:gd name="T36" fmla="*/ 3 w 25"/>
                  <a:gd name="T37" fmla="*/ 5 h 26"/>
                  <a:gd name="T38" fmla="*/ 13 w 25"/>
                  <a:gd name="T39" fmla="*/ 0 h 26"/>
                  <a:gd name="T40" fmla="*/ 16 w 25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6">
                    <a:moveTo>
                      <a:pt x="16" y="0"/>
                    </a:moveTo>
                    <a:lnTo>
                      <a:pt x="20" y="2"/>
                    </a:lnTo>
                    <a:lnTo>
                      <a:pt x="22" y="4"/>
                    </a:lnTo>
                    <a:lnTo>
                      <a:pt x="24" y="9"/>
                    </a:lnTo>
                    <a:lnTo>
                      <a:pt x="25" y="15"/>
                    </a:lnTo>
                    <a:lnTo>
                      <a:pt x="25" y="20"/>
                    </a:lnTo>
                    <a:lnTo>
                      <a:pt x="24" y="22"/>
                    </a:lnTo>
                    <a:lnTo>
                      <a:pt x="22" y="24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9" y="24"/>
                    </a:lnTo>
                    <a:lnTo>
                      <a:pt x="5" y="22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5" name="Freeform 100"/>
              <p:cNvSpPr>
                <a:spLocks/>
              </p:cNvSpPr>
              <p:nvPr/>
            </p:nvSpPr>
            <p:spPr bwMode="auto">
              <a:xfrm>
                <a:off x="2575" y="1689"/>
                <a:ext cx="40" cy="25"/>
              </a:xfrm>
              <a:custGeom>
                <a:avLst/>
                <a:gdLst>
                  <a:gd name="T0" fmla="*/ 5 w 40"/>
                  <a:gd name="T1" fmla="*/ 0 h 25"/>
                  <a:gd name="T2" fmla="*/ 25 w 40"/>
                  <a:gd name="T3" fmla="*/ 5 h 25"/>
                  <a:gd name="T4" fmla="*/ 40 w 40"/>
                  <a:gd name="T5" fmla="*/ 20 h 25"/>
                  <a:gd name="T6" fmla="*/ 40 w 40"/>
                  <a:gd name="T7" fmla="*/ 22 h 25"/>
                  <a:gd name="T8" fmla="*/ 40 w 40"/>
                  <a:gd name="T9" fmla="*/ 22 h 25"/>
                  <a:gd name="T10" fmla="*/ 38 w 40"/>
                  <a:gd name="T11" fmla="*/ 25 h 25"/>
                  <a:gd name="T12" fmla="*/ 36 w 40"/>
                  <a:gd name="T13" fmla="*/ 25 h 25"/>
                  <a:gd name="T14" fmla="*/ 36 w 40"/>
                  <a:gd name="T15" fmla="*/ 25 h 25"/>
                  <a:gd name="T16" fmla="*/ 27 w 40"/>
                  <a:gd name="T17" fmla="*/ 22 h 25"/>
                  <a:gd name="T18" fmla="*/ 18 w 40"/>
                  <a:gd name="T19" fmla="*/ 20 h 25"/>
                  <a:gd name="T20" fmla="*/ 14 w 40"/>
                  <a:gd name="T21" fmla="*/ 18 h 25"/>
                  <a:gd name="T22" fmla="*/ 9 w 40"/>
                  <a:gd name="T23" fmla="*/ 13 h 25"/>
                  <a:gd name="T24" fmla="*/ 5 w 40"/>
                  <a:gd name="T25" fmla="*/ 9 h 25"/>
                  <a:gd name="T26" fmla="*/ 2 w 40"/>
                  <a:gd name="T27" fmla="*/ 5 h 25"/>
                  <a:gd name="T28" fmla="*/ 2 w 40"/>
                  <a:gd name="T29" fmla="*/ 3 h 25"/>
                  <a:gd name="T30" fmla="*/ 0 w 40"/>
                  <a:gd name="T31" fmla="*/ 2 h 25"/>
                  <a:gd name="T32" fmla="*/ 2 w 40"/>
                  <a:gd name="T33" fmla="*/ 0 h 25"/>
                  <a:gd name="T34" fmla="*/ 3 w 40"/>
                  <a:gd name="T35" fmla="*/ 0 h 25"/>
                  <a:gd name="T36" fmla="*/ 5 w 40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25">
                    <a:moveTo>
                      <a:pt x="5" y="0"/>
                    </a:moveTo>
                    <a:lnTo>
                      <a:pt x="25" y="5"/>
                    </a:lnTo>
                    <a:lnTo>
                      <a:pt x="40" y="20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5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27" y="22"/>
                    </a:lnTo>
                    <a:lnTo>
                      <a:pt x="18" y="20"/>
                    </a:lnTo>
                    <a:lnTo>
                      <a:pt x="14" y="18"/>
                    </a:lnTo>
                    <a:lnTo>
                      <a:pt x="9" y="13"/>
                    </a:lnTo>
                    <a:lnTo>
                      <a:pt x="5" y="9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6" name="Freeform 101"/>
              <p:cNvSpPr>
                <a:spLocks/>
              </p:cNvSpPr>
              <p:nvPr/>
            </p:nvSpPr>
            <p:spPr bwMode="auto">
              <a:xfrm>
                <a:off x="4238" y="2043"/>
                <a:ext cx="35" cy="22"/>
              </a:xfrm>
              <a:custGeom>
                <a:avLst/>
                <a:gdLst>
                  <a:gd name="T0" fmla="*/ 35 w 35"/>
                  <a:gd name="T1" fmla="*/ 0 h 22"/>
                  <a:gd name="T2" fmla="*/ 35 w 35"/>
                  <a:gd name="T3" fmla="*/ 2 h 22"/>
                  <a:gd name="T4" fmla="*/ 35 w 35"/>
                  <a:gd name="T5" fmla="*/ 2 h 22"/>
                  <a:gd name="T6" fmla="*/ 35 w 35"/>
                  <a:gd name="T7" fmla="*/ 6 h 22"/>
                  <a:gd name="T8" fmla="*/ 34 w 35"/>
                  <a:gd name="T9" fmla="*/ 11 h 22"/>
                  <a:gd name="T10" fmla="*/ 30 w 35"/>
                  <a:gd name="T11" fmla="*/ 15 h 22"/>
                  <a:gd name="T12" fmla="*/ 26 w 35"/>
                  <a:gd name="T13" fmla="*/ 17 h 22"/>
                  <a:gd name="T14" fmla="*/ 21 w 35"/>
                  <a:gd name="T15" fmla="*/ 21 h 22"/>
                  <a:gd name="T16" fmla="*/ 13 w 35"/>
                  <a:gd name="T17" fmla="*/ 22 h 22"/>
                  <a:gd name="T18" fmla="*/ 10 w 35"/>
                  <a:gd name="T19" fmla="*/ 22 h 22"/>
                  <a:gd name="T20" fmla="*/ 6 w 35"/>
                  <a:gd name="T21" fmla="*/ 21 h 22"/>
                  <a:gd name="T22" fmla="*/ 2 w 35"/>
                  <a:gd name="T23" fmla="*/ 17 h 22"/>
                  <a:gd name="T24" fmla="*/ 0 w 35"/>
                  <a:gd name="T25" fmla="*/ 15 h 22"/>
                  <a:gd name="T26" fmla="*/ 0 w 35"/>
                  <a:gd name="T27" fmla="*/ 11 h 22"/>
                  <a:gd name="T28" fmla="*/ 2 w 35"/>
                  <a:gd name="T29" fmla="*/ 10 h 22"/>
                  <a:gd name="T30" fmla="*/ 8 w 35"/>
                  <a:gd name="T31" fmla="*/ 8 h 22"/>
                  <a:gd name="T32" fmla="*/ 12 w 35"/>
                  <a:gd name="T33" fmla="*/ 4 h 22"/>
                  <a:gd name="T34" fmla="*/ 17 w 35"/>
                  <a:gd name="T35" fmla="*/ 4 h 22"/>
                  <a:gd name="T36" fmla="*/ 35 w 35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22">
                    <a:moveTo>
                      <a:pt x="35" y="0"/>
                    </a:moveTo>
                    <a:lnTo>
                      <a:pt x="35" y="2"/>
                    </a:lnTo>
                    <a:lnTo>
                      <a:pt x="35" y="2"/>
                    </a:lnTo>
                    <a:lnTo>
                      <a:pt x="35" y="6"/>
                    </a:lnTo>
                    <a:lnTo>
                      <a:pt x="34" y="11"/>
                    </a:lnTo>
                    <a:lnTo>
                      <a:pt x="30" y="15"/>
                    </a:lnTo>
                    <a:lnTo>
                      <a:pt x="26" y="17"/>
                    </a:lnTo>
                    <a:lnTo>
                      <a:pt x="21" y="21"/>
                    </a:lnTo>
                    <a:lnTo>
                      <a:pt x="13" y="22"/>
                    </a:lnTo>
                    <a:lnTo>
                      <a:pt x="10" y="22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7" y="4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7" name="Freeform 102"/>
              <p:cNvSpPr>
                <a:spLocks/>
              </p:cNvSpPr>
              <p:nvPr/>
            </p:nvSpPr>
            <p:spPr bwMode="auto">
              <a:xfrm>
                <a:off x="2092" y="629"/>
                <a:ext cx="38" cy="25"/>
              </a:xfrm>
              <a:custGeom>
                <a:avLst/>
                <a:gdLst>
                  <a:gd name="T0" fmla="*/ 33 w 38"/>
                  <a:gd name="T1" fmla="*/ 0 h 25"/>
                  <a:gd name="T2" fmla="*/ 35 w 38"/>
                  <a:gd name="T3" fmla="*/ 1 h 25"/>
                  <a:gd name="T4" fmla="*/ 37 w 38"/>
                  <a:gd name="T5" fmla="*/ 1 h 25"/>
                  <a:gd name="T6" fmla="*/ 37 w 38"/>
                  <a:gd name="T7" fmla="*/ 1 h 25"/>
                  <a:gd name="T8" fmla="*/ 38 w 38"/>
                  <a:gd name="T9" fmla="*/ 3 h 25"/>
                  <a:gd name="T10" fmla="*/ 37 w 38"/>
                  <a:gd name="T11" fmla="*/ 5 h 25"/>
                  <a:gd name="T12" fmla="*/ 37 w 38"/>
                  <a:gd name="T13" fmla="*/ 5 h 25"/>
                  <a:gd name="T14" fmla="*/ 24 w 38"/>
                  <a:gd name="T15" fmla="*/ 16 h 25"/>
                  <a:gd name="T16" fmla="*/ 11 w 38"/>
                  <a:gd name="T17" fmla="*/ 25 h 25"/>
                  <a:gd name="T18" fmla="*/ 9 w 38"/>
                  <a:gd name="T19" fmla="*/ 25 h 25"/>
                  <a:gd name="T20" fmla="*/ 5 w 38"/>
                  <a:gd name="T21" fmla="*/ 25 h 25"/>
                  <a:gd name="T22" fmla="*/ 3 w 38"/>
                  <a:gd name="T23" fmla="*/ 23 h 25"/>
                  <a:gd name="T24" fmla="*/ 0 w 38"/>
                  <a:gd name="T25" fmla="*/ 22 h 25"/>
                  <a:gd name="T26" fmla="*/ 0 w 38"/>
                  <a:gd name="T27" fmla="*/ 20 h 25"/>
                  <a:gd name="T28" fmla="*/ 0 w 38"/>
                  <a:gd name="T29" fmla="*/ 18 h 25"/>
                  <a:gd name="T30" fmla="*/ 2 w 38"/>
                  <a:gd name="T31" fmla="*/ 14 h 25"/>
                  <a:gd name="T32" fmla="*/ 16 w 38"/>
                  <a:gd name="T33" fmla="*/ 5 h 25"/>
                  <a:gd name="T34" fmla="*/ 33 w 38"/>
                  <a:gd name="T3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" h="25">
                    <a:moveTo>
                      <a:pt x="33" y="0"/>
                    </a:moveTo>
                    <a:lnTo>
                      <a:pt x="35" y="1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24" y="16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5" y="25"/>
                    </a:lnTo>
                    <a:lnTo>
                      <a:pt x="3" y="23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16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103"/>
              <p:cNvSpPr>
                <a:spLocks/>
              </p:cNvSpPr>
              <p:nvPr/>
            </p:nvSpPr>
            <p:spPr bwMode="auto">
              <a:xfrm>
                <a:off x="3805" y="1883"/>
                <a:ext cx="20" cy="32"/>
              </a:xfrm>
              <a:custGeom>
                <a:avLst/>
                <a:gdLst>
                  <a:gd name="T0" fmla="*/ 15 w 20"/>
                  <a:gd name="T1" fmla="*/ 0 h 32"/>
                  <a:gd name="T2" fmla="*/ 18 w 20"/>
                  <a:gd name="T3" fmla="*/ 2 h 32"/>
                  <a:gd name="T4" fmla="*/ 18 w 20"/>
                  <a:gd name="T5" fmla="*/ 6 h 32"/>
                  <a:gd name="T6" fmla="*/ 20 w 20"/>
                  <a:gd name="T7" fmla="*/ 8 h 32"/>
                  <a:gd name="T8" fmla="*/ 20 w 20"/>
                  <a:gd name="T9" fmla="*/ 10 h 32"/>
                  <a:gd name="T10" fmla="*/ 20 w 20"/>
                  <a:gd name="T11" fmla="*/ 13 h 32"/>
                  <a:gd name="T12" fmla="*/ 18 w 20"/>
                  <a:gd name="T13" fmla="*/ 19 h 32"/>
                  <a:gd name="T14" fmla="*/ 18 w 20"/>
                  <a:gd name="T15" fmla="*/ 24 h 32"/>
                  <a:gd name="T16" fmla="*/ 17 w 20"/>
                  <a:gd name="T17" fmla="*/ 28 h 32"/>
                  <a:gd name="T18" fmla="*/ 15 w 20"/>
                  <a:gd name="T19" fmla="*/ 32 h 32"/>
                  <a:gd name="T20" fmla="*/ 13 w 20"/>
                  <a:gd name="T21" fmla="*/ 32 h 32"/>
                  <a:gd name="T22" fmla="*/ 11 w 20"/>
                  <a:gd name="T23" fmla="*/ 32 h 32"/>
                  <a:gd name="T24" fmla="*/ 9 w 20"/>
                  <a:gd name="T25" fmla="*/ 32 h 32"/>
                  <a:gd name="T26" fmla="*/ 7 w 20"/>
                  <a:gd name="T27" fmla="*/ 32 h 32"/>
                  <a:gd name="T28" fmla="*/ 4 w 20"/>
                  <a:gd name="T29" fmla="*/ 26 h 32"/>
                  <a:gd name="T30" fmla="*/ 2 w 20"/>
                  <a:gd name="T31" fmla="*/ 21 h 32"/>
                  <a:gd name="T32" fmla="*/ 0 w 20"/>
                  <a:gd name="T33" fmla="*/ 15 h 32"/>
                  <a:gd name="T34" fmla="*/ 2 w 20"/>
                  <a:gd name="T35" fmla="*/ 12 h 32"/>
                  <a:gd name="T36" fmla="*/ 2 w 20"/>
                  <a:gd name="T37" fmla="*/ 8 h 32"/>
                  <a:gd name="T38" fmla="*/ 6 w 20"/>
                  <a:gd name="T39" fmla="*/ 4 h 32"/>
                  <a:gd name="T40" fmla="*/ 9 w 20"/>
                  <a:gd name="T41" fmla="*/ 2 h 32"/>
                  <a:gd name="T42" fmla="*/ 13 w 20"/>
                  <a:gd name="T43" fmla="*/ 0 h 32"/>
                  <a:gd name="T44" fmla="*/ 15 w 20"/>
                  <a:gd name="T4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2">
                    <a:moveTo>
                      <a:pt x="15" y="0"/>
                    </a:moveTo>
                    <a:lnTo>
                      <a:pt x="18" y="2"/>
                    </a:lnTo>
                    <a:lnTo>
                      <a:pt x="18" y="6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18" y="19"/>
                    </a:lnTo>
                    <a:lnTo>
                      <a:pt x="18" y="24"/>
                    </a:lnTo>
                    <a:lnTo>
                      <a:pt x="17" y="28"/>
                    </a:lnTo>
                    <a:lnTo>
                      <a:pt x="15" y="32"/>
                    </a:lnTo>
                    <a:lnTo>
                      <a:pt x="13" y="32"/>
                    </a:lnTo>
                    <a:lnTo>
                      <a:pt x="11" y="32"/>
                    </a:lnTo>
                    <a:lnTo>
                      <a:pt x="9" y="32"/>
                    </a:lnTo>
                    <a:lnTo>
                      <a:pt x="7" y="32"/>
                    </a:lnTo>
                    <a:lnTo>
                      <a:pt x="4" y="26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104"/>
              <p:cNvSpPr>
                <a:spLocks/>
              </p:cNvSpPr>
              <p:nvPr/>
            </p:nvSpPr>
            <p:spPr bwMode="auto">
              <a:xfrm>
                <a:off x="5847" y="2528"/>
                <a:ext cx="42" cy="44"/>
              </a:xfrm>
              <a:custGeom>
                <a:avLst/>
                <a:gdLst>
                  <a:gd name="T0" fmla="*/ 35 w 42"/>
                  <a:gd name="T1" fmla="*/ 0 h 44"/>
                  <a:gd name="T2" fmla="*/ 37 w 42"/>
                  <a:gd name="T3" fmla="*/ 0 h 44"/>
                  <a:gd name="T4" fmla="*/ 41 w 42"/>
                  <a:gd name="T5" fmla="*/ 4 h 44"/>
                  <a:gd name="T6" fmla="*/ 42 w 42"/>
                  <a:gd name="T7" fmla="*/ 6 h 44"/>
                  <a:gd name="T8" fmla="*/ 42 w 42"/>
                  <a:gd name="T9" fmla="*/ 8 h 44"/>
                  <a:gd name="T10" fmla="*/ 41 w 42"/>
                  <a:gd name="T11" fmla="*/ 10 h 44"/>
                  <a:gd name="T12" fmla="*/ 33 w 42"/>
                  <a:gd name="T13" fmla="*/ 15 h 44"/>
                  <a:gd name="T14" fmla="*/ 28 w 42"/>
                  <a:gd name="T15" fmla="*/ 21 h 44"/>
                  <a:gd name="T16" fmla="*/ 22 w 42"/>
                  <a:gd name="T17" fmla="*/ 28 h 44"/>
                  <a:gd name="T18" fmla="*/ 17 w 42"/>
                  <a:gd name="T19" fmla="*/ 33 h 44"/>
                  <a:gd name="T20" fmla="*/ 11 w 42"/>
                  <a:gd name="T21" fmla="*/ 39 h 44"/>
                  <a:gd name="T22" fmla="*/ 4 w 42"/>
                  <a:gd name="T23" fmla="*/ 44 h 44"/>
                  <a:gd name="T24" fmla="*/ 2 w 42"/>
                  <a:gd name="T25" fmla="*/ 44 h 44"/>
                  <a:gd name="T26" fmla="*/ 2 w 42"/>
                  <a:gd name="T27" fmla="*/ 44 h 44"/>
                  <a:gd name="T28" fmla="*/ 0 w 42"/>
                  <a:gd name="T29" fmla="*/ 43 h 44"/>
                  <a:gd name="T30" fmla="*/ 0 w 42"/>
                  <a:gd name="T31" fmla="*/ 43 h 44"/>
                  <a:gd name="T32" fmla="*/ 0 w 42"/>
                  <a:gd name="T33" fmla="*/ 43 h 44"/>
                  <a:gd name="T34" fmla="*/ 0 w 42"/>
                  <a:gd name="T35" fmla="*/ 41 h 44"/>
                  <a:gd name="T36" fmla="*/ 0 w 42"/>
                  <a:gd name="T37" fmla="*/ 39 h 44"/>
                  <a:gd name="T38" fmla="*/ 2 w 42"/>
                  <a:gd name="T39" fmla="*/ 37 h 44"/>
                  <a:gd name="T40" fmla="*/ 17 w 42"/>
                  <a:gd name="T41" fmla="*/ 21 h 44"/>
                  <a:gd name="T42" fmla="*/ 30 w 42"/>
                  <a:gd name="T43" fmla="*/ 2 h 44"/>
                  <a:gd name="T44" fmla="*/ 31 w 42"/>
                  <a:gd name="T45" fmla="*/ 0 h 44"/>
                  <a:gd name="T46" fmla="*/ 35 w 42"/>
                  <a:gd name="T4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44">
                    <a:moveTo>
                      <a:pt x="35" y="0"/>
                    </a:moveTo>
                    <a:lnTo>
                      <a:pt x="37" y="0"/>
                    </a:lnTo>
                    <a:lnTo>
                      <a:pt x="41" y="4"/>
                    </a:lnTo>
                    <a:lnTo>
                      <a:pt x="42" y="6"/>
                    </a:lnTo>
                    <a:lnTo>
                      <a:pt x="42" y="8"/>
                    </a:lnTo>
                    <a:lnTo>
                      <a:pt x="41" y="10"/>
                    </a:lnTo>
                    <a:lnTo>
                      <a:pt x="33" y="15"/>
                    </a:lnTo>
                    <a:lnTo>
                      <a:pt x="28" y="21"/>
                    </a:lnTo>
                    <a:lnTo>
                      <a:pt x="22" y="28"/>
                    </a:lnTo>
                    <a:lnTo>
                      <a:pt x="17" y="33"/>
                    </a:lnTo>
                    <a:lnTo>
                      <a:pt x="11" y="39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17" y="21"/>
                    </a:lnTo>
                    <a:lnTo>
                      <a:pt x="30" y="2"/>
                    </a:lnTo>
                    <a:lnTo>
                      <a:pt x="31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105"/>
              <p:cNvSpPr>
                <a:spLocks/>
              </p:cNvSpPr>
              <p:nvPr/>
            </p:nvSpPr>
            <p:spPr bwMode="auto">
              <a:xfrm>
                <a:off x="5939" y="2523"/>
                <a:ext cx="22" cy="38"/>
              </a:xfrm>
              <a:custGeom>
                <a:avLst/>
                <a:gdLst>
                  <a:gd name="T0" fmla="*/ 13 w 22"/>
                  <a:gd name="T1" fmla="*/ 0 h 38"/>
                  <a:gd name="T2" fmla="*/ 13 w 22"/>
                  <a:gd name="T3" fmla="*/ 2 h 38"/>
                  <a:gd name="T4" fmla="*/ 15 w 22"/>
                  <a:gd name="T5" fmla="*/ 4 h 38"/>
                  <a:gd name="T6" fmla="*/ 18 w 22"/>
                  <a:gd name="T7" fmla="*/ 4 h 38"/>
                  <a:gd name="T8" fmla="*/ 20 w 22"/>
                  <a:gd name="T9" fmla="*/ 7 h 38"/>
                  <a:gd name="T10" fmla="*/ 22 w 22"/>
                  <a:gd name="T11" fmla="*/ 11 h 38"/>
                  <a:gd name="T12" fmla="*/ 18 w 22"/>
                  <a:gd name="T13" fmla="*/ 15 h 38"/>
                  <a:gd name="T14" fmla="*/ 18 w 22"/>
                  <a:gd name="T15" fmla="*/ 18 h 38"/>
                  <a:gd name="T16" fmla="*/ 22 w 22"/>
                  <a:gd name="T17" fmla="*/ 24 h 38"/>
                  <a:gd name="T18" fmla="*/ 22 w 22"/>
                  <a:gd name="T19" fmla="*/ 24 h 38"/>
                  <a:gd name="T20" fmla="*/ 22 w 22"/>
                  <a:gd name="T21" fmla="*/ 24 h 38"/>
                  <a:gd name="T22" fmla="*/ 22 w 22"/>
                  <a:gd name="T23" fmla="*/ 24 h 38"/>
                  <a:gd name="T24" fmla="*/ 20 w 22"/>
                  <a:gd name="T25" fmla="*/ 27 h 38"/>
                  <a:gd name="T26" fmla="*/ 20 w 22"/>
                  <a:gd name="T27" fmla="*/ 31 h 38"/>
                  <a:gd name="T28" fmla="*/ 18 w 22"/>
                  <a:gd name="T29" fmla="*/ 37 h 38"/>
                  <a:gd name="T30" fmla="*/ 16 w 22"/>
                  <a:gd name="T31" fmla="*/ 38 h 38"/>
                  <a:gd name="T32" fmla="*/ 15 w 22"/>
                  <a:gd name="T33" fmla="*/ 38 h 38"/>
                  <a:gd name="T34" fmla="*/ 13 w 22"/>
                  <a:gd name="T35" fmla="*/ 38 h 38"/>
                  <a:gd name="T36" fmla="*/ 5 w 22"/>
                  <a:gd name="T37" fmla="*/ 33 h 38"/>
                  <a:gd name="T38" fmla="*/ 2 w 22"/>
                  <a:gd name="T39" fmla="*/ 31 h 38"/>
                  <a:gd name="T40" fmla="*/ 0 w 22"/>
                  <a:gd name="T41" fmla="*/ 27 h 38"/>
                  <a:gd name="T42" fmla="*/ 0 w 22"/>
                  <a:gd name="T43" fmla="*/ 26 h 38"/>
                  <a:gd name="T44" fmla="*/ 4 w 22"/>
                  <a:gd name="T45" fmla="*/ 22 h 38"/>
                  <a:gd name="T46" fmla="*/ 5 w 22"/>
                  <a:gd name="T47" fmla="*/ 16 h 38"/>
                  <a:gd name="T48" fmla="*/ 7 w 22"/>
                  <a:gd name="T49" fmla="*/ 11 h 38"/>
                  <a:gd name="T50" fmla="*/ 7 w 22"/>
                  <a:gd name="T51" fmla="*/ 5 h 38"/>
                  <a:gd name="T52" fmla="*/ 13 w 22"/>
                  <a:gd name="T53" fmla="*/ 2 h 38"/>
                  <a:gd name="T54" fmla="*/ 13 w 22"/>
                  <a:gd name="T5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38">
                    <a:moveTo>
                      <a:pt x="13" y="0"/>
                    </a:moveTo>
                    <a:lnTo>
                      <a:pt x="13" y="2"/>
                    </a:lnTo>
                    <a:lnTo>
                      <a:pt x="15" y="4"/>
                    </a:lnTo>
                    <a:lnTo>
                      <a:pt x="18" y="4"/>
                    </a:lnTo>
                    <a:lnTo>
                      <a:pt x="20" y="7"/>
                    </a:lnTo>
                    <a:lnTo>
                      <a:pt x="22" y="11"/>
                    </a:lnTo>
                    <a:lnTo>
                      <a:pt x="18" y="15"/>
                    </a:lnTo>
                    <a:lnTo>
                      <a:pt x="18" y="18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0" y="27"/>
                    </a:lnTo>
                    <a:lnTo>
                      <a:pt x="20" y="31"/>
                    </a:lnTo>
                    <a:lnTo>
                      <a:pt x="18" y="37"/>
                    </a:lnTo>
                    <a:lnTo>
                      <a:pt x="16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5" y="33"/>
                    </a:lnTo>
                    <a:lnTo>
                      <a:pt x="2" y="31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4" y="22"/>
                    </a:lnTo>
                    <a:lnTo>
                      <a:pt x="5" y="16"/>
                    </a:lnTo>
                    <a:lnTo>
                      <a:pt x="7" y="11"/>
                    </a:lnTo>
                    <a:lnTo>
                      <a:pt x="7" y="5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106"/>
              <p:cNvSpPr>
                <a:spLocks/>
              </p:cNvSpPr>
              <p:nvPr/>
            </p:nvSpPr>
            <p:spPr bwMode="auto">
              <a:xfrm>
                <a:off x="2235" y="2383"/>
                <a:ext cx="35" cy="17"/>
              </a:xfrm>
              <a:custGeom>
                <a:avLst/>
                <a:gdLst>
                  <a:gd name="T0" fmla="*/ 15 w 35"/>
                  <a:gd name="T1" fmla="*/ 0 h 17"/>
                  <a:gd name="T2" fmla="*/ 20 w 35"/>
                  <a:gd name="T3" fmla="*/ 0 h 17"/>
                  <a:gd name="T4" fmla="*/ 26 w 35"/>
                  <a:gd name="T5" fmla="*/ 0 h 17"/>
                  <a:gd name="T6" fmla="*/ 31 w 35"/>
                  <a:gd name="T7" fmla="*/ 2 h 17"/>
                  <a:gd name="T8" fmla="*/ 35 w 35"/>
                  <a:gd name="T9" fmla="*/ 8 h 17"/>
                  <a:gd name="T10" fmla="*/ 35 w 35"/>
                  <a:gd name="T11" fmla="*/ 9 h 17"/>
                  <a:gd name="T12" fmla="*/ 35 w 35"/>
                  <a:gd name="T13" fmla="*/ 11 h 17"/>
                  <a:gd name="T14" fmla="*/ 33 w 35"/>
                  <a:gd name="T15" fmla="*/ 13 h 17"/>
                  <a:gd name="T16" fmla="*/ 28 w 35"/>
                  <a:gd name="T17" fmla="*/ 15 h 17"/>
                  <a:gd name="T18" fmla="*/ 20 w 35"/>
                  <a:gd name="T19" fmla="*/ 17 h 17"/>
                  <a:gd name="T20" fmla="*/ 15 w 35"/>
                  <a:gd name="T21" fmla="*/ 15 h 17"/>
                  <a:gd name="T22" fmla="*/ 9 w 35"/>
                  <a:gd name="T23" fmla="*/ 13 h 17"/>
                  <a:gd name="T24" fmla="*/ 6 w 35"/>
                  <a:gd name="T25" fmla="*/ 9 h 17"/>
                  <a:gd name="T26" fmla="*/ 0 w 35"/>
                  <a:gd name="T27" fmla="*/ 6 h 17"/>
                  <a:gd name="T28" fmla="*/ 0 w 35"/>
                  <a:gd name="T29" fmla="*/ 2 h 17"/>
                  <a:gd name="T30" fmla="*/ 2 w 35"/>
                  <a:gd name="T31" fmla="*/ 2 h 17"/>
                  <a:gd name="T32" fmla="*/ 9 w 35"/>
                  <a:gd name="T33" fmla="*/ 0 h 17"/>
                  <a:gd name="T34" fmla="*/ 15 w 35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7">
                    <a:moveTo>
                      <a:pt x="15" y="0"/>
                    </a:moveTo>
                    <a:lnTo>
                      <a:pt x="20" y="0"/>
                    </a:lnTo>
                    <a:lnTo>
                      <a:pt x="26" y="0"/>
                    </a:lnTo>
                    <a:lnTo>
                      <a:pt x="31" y="2"/>
                    </a:lnTo>
                    <a:lnTo>
                      <a:pt x="35" y="8"/>
                    </a:lnTo>
                    <a:lnTo>
                      <a:pt x="35" y="9"/>
                    </a:lnTo>
                    <a:lnTo>
                      <a:pt x="35" y="11"/>
                    </a:lnTo>
                    <a:lnTo>
                      <a:pt x="33" y="13"/>
                    </a:lnTo>
                    <a:lnTo>
                      <a:pt x="28" y="15"/>
                    </a:lnTo>
                    <a:lnTo>
                      <a:pt x="20" y="17"/>
                    </a:lnTo>
                    <a:lnTo>
                      <a:pt x="15" y="15"/>
                    </a:lnTo>
                    <a:lnTo>
                      <a:pt x="9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2" name="Freeform 107"/>
              <p:cNvSpPr>
                <a:spLocks/>
              </p:cNvSpPr>
              <p:nvPr/>
            </p:nvSpPr>
            <p:spPr bwMode="auto">
              <a:xfrm>
                <a:off x="5930" y="2508"/>
                <a:ext cx="22" cy="26"/>
              </a:xfrm>
              <a:custGeom>
                <a:avLst/>
                <a:gdLst>
                  <a:gd name="T0" fmla="*/ 0 w 22"/>
                  <a:gd name="T1" fmla="*/ 0 h 26"/>
                  <a:gd name="T2" fmla="*/ 7 w 22"/>
                  <a:gd name="T3" fmla="*/ 2 h 26"/>
                  <a:gd name="T4" fmla="*/ 14 w 22"/>
                  <a:gd name="T5" fmla="*/ 4 h 26"/>
                  <a:gd name="T6" fmla="*/ 20 w 22"/>
                  <a:gd name="T7" fmla="*/ 8 h 26"/>
                  <a:gd name="T8" fmla="*/ 22 w 22"/>
                  <a:gd name="T9" fmla="*/ 9 h 26"/>
                  <a:gd name="T10" fmla="*/ 22 w 22"/>
                  <a:gd name="T11" fmla="*/ 11 h 26"/>
                  <a:gd name="T12" fmla="*/ 22 w 22"/>
                  <a:gd name="T13" fmla="*/ 17 h 26"/>
                  <a:gd name="T14" fmla="*/ 16 w 22"/>
                  <a:gd name="T15" fmla="*/ 20 h 26"/>
                  <a:gd name="T16" fmla="*/ 16 w 22"/>
                  <a:gd name="T17" fmla="*/ 20 h 26"/>
                  <a:gd name="T18" fmla="*/ 18 w 22"/>
                  <a:gd name="T19" fmla="*/ 20 h 26"/>
                  <a:gd name="T20" fmla="*/ 13 w 22"/>
                  <a:gd name="T21" fmla="*/ 26 h 26"/>
                  <a:gd name="T22" fmla="*/ 11 w 22"/>
                  <a:gd name="T23" fmla="*/ 26 h 26"/>
                  <a:gd name="T24" fmla="*/ 7 w 22"/>
                  <a:gd name="T25" fmla="*/ 26 h 26"/>
                  <a:gd name="T26" fmla="*/ 5 w 22"/>
                  <a:gd name="T27" fmla="*/ 26 h 26"/>
                  <a:gd name="T28" fmla="*/ 3 w 22"/>
                  <a:gd name="T29" fmla="*/ 26 h 26"/>
                  <a:gd name="T30" fmla="*/ 2 w 22"/>
                  <a:gd name="T31" fmla="*/ 24 h 26"/>
                  <a:gd name="T32" fmla="*/ 0 w 22"/>
                  <a:gd name="T33" fmla="*/ 22 h 26"/>
                  <a:gd name="T34" fmla="*/ 0 w 22"/>
                  <a:gd name="T35" fmla="*/ 0 h 26"/>
                  <a:gd name="T36" fmla="*/ 0 w 22"/>
                  <a:gd name="T37" fmla="*/ 0 h 26"/>
                  <a:gd name="T38" fmla="*/ 0 w 22"/>
                  <a:gd name="T3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6">
                    <a:moveTo>
                      <a:pt x="0" y="0"/>
                    </a:moveTo>
                    <a:lnTo>
                      <a:pt x="7" y="2"/>
                    </a:lnTo>
                    <a:lnTo>
                      <a:pt x="14" y="4"/>
                    </a:lnTo>
                    <a:lnTo>
                      <a:pt x="20" y="8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2" y="17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3" y="26"/>
                    </a:lnTo>
                    <a:lnTo>
                      <a:pt x="11" y="26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3" y="26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3" name="Freeform 108"/>
              <p:cNvSpPr>
                <a:spLocks/>
              </p:cNvSpPr>
              <p:nvPr/>
            </p:nvSpPr>
            <p:spPr bwMode="auto">
              <a:xfrm>
                <a:off x="972" y="1108"/>
                <a:ext cx="25" cy="18"/>
              </a:xfrm>
              <a:custGeom>
                <a:avLst/>
                <a:gdLst>
                  <a:gd name="T0" fmla="*/ 18 w 25"/>
                  <a:gd name="T1" fmla="*/ 0 h 18"/>
                  <a:gd name="T2" fmla="*/ 22 w 25"/>
                  <a:gd name="T3" fmla="*/ 2 h 18"/>
                  <a:gd name="T4" fmla="*/ 25 w 25"/>
                  <a:gd name="T5" fmla="*/ 4 h 18"/>
                  <a:gd name="T6" fmla="*/ 25 w 25"/>
                  <a:gd name="T7" fmla="*/ 6 h 18"/>
                  <a:gd name="T8" fmla="*/ 25 w 25"/>
                  <a:gd name="T9" fmla="*/ 9 h 18"/>
                  <a:gd name="T10" fmla="*/ 25 w 25"/>
                  <a:gd name="T11" fmla="*/ 13 h 18"/>
                  <a:gd name="T12" fmla="*/ 22 w 25"/>
                  <a:gd name="T13" fmla="*/ 17 h 18"/>
                  <a:gd name="T14" fmla="*/ 20 w 25"/>
                  <a:gd name="T15" fmla="*/ 18 h 18"/>
                  <a:gd name="T16" fmla="*/ 12 w 25"/>
                  <a:gd name="T17" fmla="*/ 18 h 18"/>
                  <a:gd name="T18" fmla="*/ 7 w 25"/>
                  <a:gd name="T19" fmla="*/ 18 h 18"/>
                  <a:gd name="T20" fmla="*/ 3 w 25"/>
                  <a:gd name="T21" fmla="*/ 15 h 18"/>
                  <a:gd name="T22" fmla="*/ 0 w 25"/>
                  <a:gd name="T23" fmla="*/ 11 h 18"/>
                  <a:gd name="T24" fmla="*/ 0 w 25"/>
                  <a:gd name="T25" fmla="*/ 7 h 18"/>
                  <a:gd name="T26" fmla="*/ 0 w 25"/>
                  <a:gd name="T27" fmla="*/ 6 h 18"/>
                  <a:gd name="T28" fmla="*/ 1 w 25"/>
                  <a:gd name="T29" fmla="*/ 4 h 18"/>
                  <a:gd name="T30" fmla="*/ 11 w 25"/>
                  <a:gd name="T31" fmla="*/ 2 h 18"/>
                  <a:gd name="T32" fmla="*/ 18 w 25"/>
                  <a:gd name="T3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8">
                    <a:moveTo>
                      <a:pt x="18" y="0"/>
                    </a:moveTo>
                    <a:lnTo>
                      <a:pt x="22" y="2"/>
                    </a:lnTo>
                    <a:lnTo>
                      <a:pt x="25" y="4"/>
                    </a:lnTo>
                    <a:lnTo>
                      <a:pt x="25" y="6"/>
                    </a:lnTo>
                    <a:lnTo>
                      <a:pt x="25" y="9"/>
                    </a:lnTo>
                    <a:lnTo>
                      <a:pt x="25" y="13"/>
                    </a:lnTo>
                    <a:lnTo>
                      <a:pt x="22" y="17"/>
                    </a:lnTo>
                    <a:lnTo>
                      <a:pt x="20" y="18"/>
                    </a:lnTo>
                    <a:lnTo>
                      <a:pt x="12" y="18"/>
                    </a:lnTo>
                    <a:lnTo>
                      <a:pt x="7" y="18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1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4" name="Freeform 109"/>
              <p:cNvSpPr>
                <a:spLocks/>
              </p:cNvSpPr>
              <p:nvPr/>
            </p:nvSpPr>
            <p:spPr bwMode="auto">
              <a:xfrm>
                <a:off x="4613" y="913"/>
                <a:ext cx="24" cy="22"/>
              </a:xfrm>
              <a:custGeom>
                <a:avLst/>
                <a:gdLst>
                  <a:gd name="T0" fmla="*/ 13 w 24"/>
                  <a:gd name="T1" fmla="*/ 0 h 22"/>
                  <a:gd name="T2" fmla="*/ 15 w 24"/>
                  <a:gd name="T3" fmla="*/ 0 h 22"/>
                  <a:gd name="T4" fmla="*/ 18 w 24"/>
                  <a:gd name="T5" fmla="*/ 4 h 22"/>
                  <a:gd name="T6" fmla="*/ 22 w 24"/>
                  <a:gd name="T7" fmla="*/ 8 h 22"/>
                  <a:gd name="T8" fmla="*/ 24 w 24"/>
                  <a:gd name="T9" fmla="*/ 13 h 22"/>
                  <a:gd name="T10" fmla="*/ 24 w 24"/>
                  <a:gd name="T11" fmla="*/ 13 h 22"/>
                  <a:gd name="T12" fmla="*/ 24 w 24"/>
                  <a:gd name="T13" fmla="*/ 15 h 22"/>
                  <a:gd name="T14" fmla="*/ 22 w 24"/>
                  <a:gd name="T15" fmla="*/ 19 h 22"/>
                  <a:gd name="T16" fmla="*/ 18 w 24"/>
                  <a:gd name="T17" fmla="*/ 21 h 22"/>
                  <a:gd name="T18" fmla="*/ 13 w 24"/>
                  <a:gd name="T19" fmla="*/ 22 h 22"/>
                  <a:gd name="T20" fmla="*/ 9 w 24"/>
                  <a:gd name="T21" fmla="*/ 22 h 22"/>
                  <a:gd name="T22" fmla="*/ 6 w 24"/>
                  <a:gd name="T23" fmla="*/ 22 h 22"/>
                  <a:gd name="T24" fmla="*/ 4 w 24"/>
                  <a:gd name="T25" fmla="*/ 19 h 22"/>
                  <a:gd name="T26" fmla="*/ 2 w 24"/>
                  <a:gd name="T27" fmla="*/ 17 h 22"/>
                  <a:gd name="T28" fmla="*/ 0 w 24"/>
                  <a:gd name="T29" fmla="*/ 11 h 22"/>
                  <a:gd name="T30" fmla="*/ 2 w 24"/>
                  <a:gd name="T31" fmla="*/ 6 h 22"/>
                  <a:gd name="T32" fmla="*/ 6 w 24"/>
                  <a:gd name="T33" fmla="*/ 2 h 22"/>
                  <a:gd name="T34" fmla="*/ 11 w 24"/>
                  <a:gd name="T35" fmla="*/ 0 h 22"/>
                  <a:gd name="T36" fmla="*/ 13 w 24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22">
                    <a:moveTo>
                      <a:pt x="13" y="0"/>
                    </a:moveTo>
                    <a:lnTo>
                      <a:pt x="15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2" y="19"/>
                    </a:lnTo>
                    <a:lnTo>
                      <a:pt x="18" y="21"/>
                    </a:lnTo>
                    <a:lnTo>
                      <a:pt x="13" y="22"/>
                    </a:lnTo>
                    <a:lnTo>
                      <a:pt x="9" y="22"/>
                    </a:lnTo>
                    <a:lnTo>
                      <a:pt x="6" y="22"/>
                    </a:lnTo>
                    <a:lnTo>
                      <a:pt x="4" y="19"/>
                    </a:lnTo>
                    <a:lnTo>
                      <a:pt x="2" y="17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5" name="Freeform 110"/>
              <p:cNvSpPr>
                <a:spLocks/>
              </p:cNvSpPr>
              <p:nvPr/>
            </p:nvSpPr>
            <p:spPr bwMode="auto">
              <a:xfrm>
                <a:off x="4082" y="2045"/>
                <a:ext cx="44" cy="13"/>
              </a:xfrm>
              <a:custGeom>
                <a:avLst/>
                <a:gdLst>
                  <a:gd name="T0" fmla="*/ 6 w 44"/>
                  <a:gd name="T1" fmla="*/ 0 h 13"/>
                  <a:gd name="T2" fmla="*/ 15 w 44"/>
                  <a:gd name="T3" fmla="*/ 0 h 13"/>
                  <a:gd name="T4" fmla="*/ 26 w 44"/>
                  <a:gd name="T5" fmla="*/ 0 h 13"/>
                  <a:gd name="T6" fmla="*/ 32 w 44"/>
                  <a:gd name="T7" fmla="*/ 2 h 13"/>
                  <a:gd name="T8" fmla="*/ 37 w 44"/>
                  <a:gd name="T9" fmla="*/ 4 h 13"/>
                  <a:gd name="T10" fmla="*/ 43 w 44"/>
                  <a:gd name="T11" fmla="*/ 6 h 13"/>
                  <a:gd name="T12" fmla="*/ 43 w 44"/>
                  <a:gd name="T13" fmla="*/ 8 h 13"/>
                  <a:gd name="T14" fmla="*/ 44 w 44"/>
                  <a:gd name="T15" fmla="*/ 9 h 13"/>
                  <a:gd name="T16" fmla="*/ 43 w 44"/>
                  <a:gd name="T17" fmla="*/ 11 h 13"/>
                  <a:gd name="T18" fmla="*/ 43 w 44"/>
                  <a:gd name="T19" fmla="*/ 11 h 13"/>
                  <a:gd name="T20" fmla="*/ 24 w 44"/>
                  <a:gd name="T21" fmla="*/ 13 h 13"/>
                  <a:gd name="T22" fmla="*/ 24 w 44"/>
                  <a:gd name="T23" fmla="*/ 13 h 13"/>
                  <a:gd name="T24" fmla="*/ 22 w 44"/>
                  <a:gd name="T25" fmla="*/ 13 h 13"/>
                  <a:gd name="T26" fmla="*/ 0 w 44"/>
                  <a:gd name="T27" fmla="*/ 8 h 13"/>
                  <a:gd name="T28" fmla="*/ 0 w 44"/>
                  <a:gd name="T29" fmla="*/ 8 h 13"/>
                  <a:gd name="T30" fmla="*/ 0 w 44"/>
                  <a:gd name="T31" fmla="*/ 4 h 13"/>
                  <a:gd name="T32" fmla="*/ 0 w 44"/>
                  <a:gd name="T33" fmla="*/ 2 h 13"/>
                  <a:gd name="T34" fmla="*/ 2 w 44"/>
                  <a:gd name="T35" fmla="*/ 0 h 13"/>
                  <a:gd name="T36" fmla="*/ 4 w 44"/>
                  <a:gd name="T37" fmla="*/ 0 h 13"/>
                  <a:gd name="T38" fmla="*/ 6 w 44"/>
                  <a:gd name="T3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13">
                    <a:moveTo>
                      <a:pt x="6" y="0"/>
                    </a:moveTo>
                    <a:lnTo>
                      <a:pt x="15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7" y="4"/>
                    </a:lnTo>
                    <a:lnTo>
                      <a:pt x="43" y="6"/>
                    </a:lnTo>
                    <a:lnTo>
                      <a:pt x="43" y="8"/>
                    </a:lnTo>
                    <a:lnTo>
                      <a:pt x="44" y="9"/>
                    </a:lnTo>
                    <a:lnTo>
                      <a:pt x="43" y="11"/>
                    </a:lnTo>
                    <a:lnTo>
                      <a:pt x="43" y="11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6" name="Freeform 111"/>
              <p:cNvSpPr>
                <a:spLocks/>
              </p:cNvSpPr>
              <p:nvPr/>
            </p:nvSpPr>
            <p:spPr bwMode="auto">
              <a:xfrm>
                <a:off x="2439" y="2383"/>
                <a:ext cx="31" cy="15"/>
              </a:xfrm>
              <a:custGeom>
                <a:avLst/>
                <a:gdLst>
                  <a:gd name="T0" fmla="*/ 16 w 31"/>
                  <a:gd name="T1" fmla="*/ 0 h 15"/>
                  <a:gd name="T2" fmla="*/ 22 w 31"/>
                  <a:gd name="T3" fmla="*/ 0 h 15"/>
                  <a:gd name="T4" fmla="*/ 26 w 31"/>
                  <a:gd name="T5" fmla="*/ 0 h 15"/>
                  <a:gd name="T6" fmla="*/ 27 w 31"/>
                  <a:gd name="T7" fmla="*/ 2 h 15"/>
                  <a:gd name="T8" fmla="*/ 31 w 31"/>
                  <a:gd name="T9" fmla="*/ 6 h 15"/>
                  <a:gd name="T10" fmla="*/ 31 w 31"/>
                  <a:gd name="T11" fmla="*/ 8 h 15"/>
                  <a:gd name="T12" fmla="*/ 29 w 31"/>
                  <a:gd name="T13" fmla="*/ 9 h 15"/>
                  <a:gd name="T14" fmla="*/ 22 w 31"/>
                  <a:gd name="T15" fmla="*/ 13 h 15"/>
                  <a:gd name="T16" fmla="*/ 15 w 31"/>
                  <a:gd name="T17" fmla="*/ 15 h 15"/>
                  <a:gd name="T18" fmla="*/ 7 w 31"/>
                  <a:gd name="T19" fmla="*/ 13 h 15"/>
                  <a:gd name="T20" fmla="*/ 5 w 31"/>
                  <a:gd name="T21" fmla="*/ 13 h 15"/>
                  <a:gd name="T22" fmla="*/ 4 w 31"/>
                  <a:gd name="T23" fmla="*/ 11 h 15"/>
                  <a:gd name="T24" fmla="*/ 2 w 31"/>
                  <a:gd name="T25" fmla="*/ 11 h 15"/>
                  <a:gd name="T26" fmla="*/ 0 w 31"/>
                  <a:gd name="T27" fmla="*/ 9 h 15"/>
                  <a:gd name="T28" fmla="*/ 0 w 31"/>
                  <a:gd name="T29" fmla="*/ 8 h 15"/>
                  <a:gd name="T30" fmla="*/ 2 w 31"/>
                  <a:gd name="T31" fmla="*/ 4 h 15"/>
                  <a:gd name="T32" fmla="*/ 2 w 31"/>
                  <a:gd name="T33" fmla="*/ 2 h 15"/>
                  <a:gd name="T34" fmla="*/ 4 w 31"/>
                  <a:gd name="T35" fmla="*/ 2 h 15"/>
                  <a:gd name="T36" fmla="*/ 11 w 31"/>
                  <a:gd name="T37" fmla="*/ 0 h 15"/>
                  <a:gd name="T38" fmla="*/ 16 w 31"/>
                  <a:gd name="T3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15">
                    <a:moveTo>
                      <a:pt x="16" y="0"/>
                    </a:moveTo>
                    <a:lnTo>
                      <a:pt x="22" y="0"/>
                    </a:lnTo>
                    <a:lnTo>
                      <a:pt x="26" y="0"/>
                    </a:lnTo>
                    <a:lnTo>
                      <a:pt x="27" y="2"/>
                    </a:lnTo>
                    <a:lnTo>
                      <a:pt x="31" y="6"/>
                    </a:lnTo>
                    <a:lnTo>
                      <a:pt x="31" y="8"/>
                    </a:lnTo>
                    <a:lnTo>
                      <a:pt x="29" y="9"/>
                    </a:lnTo>
                    <a:lnTo>
                      <a:pt x="22" y="13"/>
                    </a:lnTo>
                    <a:lnTo>
                      <a:pt x="15" y="15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7" name="Freeform 112"/>
              <p:cNvSpPr>
                <a:spLocks/>
              </p:cNvSpPr>
              <p:nvPr/>
            </p:nvSpPr>
            <p:spPr bwMode="auto">
              <a:xfrm>
                <a:off x="5899" y="2473"/>
                <a:ext cx="20" cy="28"/>
              </a:xfrm>
              <a:custGeom>
                <a:avLst/>
                <a:gdLst>
                  <a:gd name="T0" fmla="*/ 5 w 20"/>
                  <a:gd name="T1" fmla="*/ 0 h 28"/>
                  <a:gd name="T2" fmla="*/ 9 w 20"/>
                  <a:gd name="T3" fmla="*/ 0 h 28"/>
                  <a:gd name="T4" fmla="*/ 12 w 20"/>
                  <a:gd name="T5" fmla="*/ 2 h 28"/>
                  <a:gd name="T6" fmla="*/ 16 w 20"/>
                  <a:gd name="T7" fmla="*/ 6 h 28"/>
                  <a:gd name="T8" fmla="*/ 18 w 20"/>
                  <a:gd name="T9" fmla="*/ 9 h 28"/>
                  <a:gd name="T10" fmla="*/ 20 w 20"/>
                  <a:gd name="T11" fmla="*/ 15 h 28"/>
                  <a:gd name="T12" fmla="*/ 20 w 20"/>
                  <a:gd name="T13" fmla="*/ 20 h 28"/>
                  <a:gd name="T14" fmla="*/ 18 w 20"/>
                  <a:gd name="T15" fmla="*/ 24 h 28"/>
                  <a:gd name="T16" fmla="*/ 16 w 20"/>
                  <a:gd name="T17" fmla="*/ 26 h 28"/>
                  <a:gd name="T18" fmla="*/ 14 w 20"/>
                  <a:gd name="T19" fmla="*/ 28 h 28"/>
                  <a:gd name="T20" fmla="*/ 11 w 20"/>
                  <a:gd name="T21" fmla="*/ 28 h 28"/>
                  <a:gd name="T22" fmla="*/ 9 w 20"/>
                  <a:gd name="T23" fmla="*/ 26 h 28"/>
                  <a:gd name="T24" fmla="*/ 5 w 20"/>
                  <a:gd name="T25" fmla="*/ 19 h 28"/>
                  <a:gd name="T26" fmla="*/ 1 w 20"/>
                  <a:gd name="T27" fmla="*/ 13 h 28"/>
                  <a:gd name="T28" fmla="*/ 0 w 20"/>
                  <a:gd name="T29" fmla="*/ 6 h 28"/>
                  <a:gd name="T30" fmla="*/ 0 w 20"/>
                  <a:gd name="T31" fmla="*/ 4 h 28"/>
                  <a:gd name="T32" fmla="*/ 1 w 20"/>
                  <a:gd name="T33" fmla="*/ 4 h 28"/>
                  <a:gd name="T34" fmla="*/ 1 w 20"/>
                  <a:gd name="T35" fmla="*/ 2 h 28"/>
                  <a:gd name="T36" fmla="*/ 5 w 20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8">
                    <a:moveTo>
                      <a:pt x="5" y="0"/>
                    </a:moveTo>
                    <a:lnTo>
                      <a:pt x="9" y="0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18" y="9"/>
                    </a:lnTo>
                    <a:lnTo>
                      <a:pt x="20" y="15"/>
                    </a:lnTo>
                    <a:lnTo>
                      <a:pt x="20" y="20"/>
                    </a:lnTo>
                    <a:lnTo>
                      <a:pt x="18" y="24"/>
                    </a:lnTo>
                    <a:lnTo>
                      <a:pt x="16" y="26"/>
                    </a:lnTo>
                    <a:lnTo>
                      <a:pt x="14" y="28"/>
                    </a:lnTo>
                    <a:lnTo>
                      <a:pt x="11" y="28"/>
                    </a:lnTo>
                    <a:lnTo>
                      <a:pt x="9" y="26"/>
                    </a:lnTo>
                    <a:lnTo>
                      <a:pt x="5" y="19"/>
                    </a:lnTo>
                    <a:lnTo>
                      <a:pt x="1" y="13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8" name="Freeform 113"/>
              <p:cNvSpPr>
                <a:spLocks/>
              </p:cNvSpPr>
              <p:nvPr/>
            </p:nvSpPr>
            <p:spPr bwMode="auto">
              <a:xfrm>
                <a:off x="5875" y="2920"/>
                <a:ext cx="31" cy="18"/>
              </a:xfrm>
              <a:custGeom>
                <a:avLst/>
                <a:gdLst>
                  <a:gd name="T0" fmla="*/ 7 w 31"/>
                  <a:gd name="T1" fmla="*/ 0 h 18"/>
                  <a:gd name="T2" fmla="*/ 13 w 31"/>
                  <a:gd name="T3" fmla="*/ 0 h 18"/>
                  <a:gd name="T4" fmla="*/ 20 w 31"/>
                  <a:gd name="T5" fmla="*/ 2 h 18"/>
                  <a:gd name="T6" fmla="*/ 24 w 31"/>
                  <a:gd name="T7" fmla="*/ 3 h 18"/>
                  <a:gd name="T8" fmla="*/ 29 w 31"/>
                  <a:gd name="T9" fmla="*/ 7 h 18"/>
                  <a:gd name="T10" fmla="*/ 31 w 31"/>
                  <a:gd name="T11" fmla="*/ 11 h 18"/>
                  <a:gd name="T12" fmla="*/ 31 w 31"/>
                  <a:gd name="T13" fmla="*/ 14 h 18"/>
                  <a:gd name="T14" fmla="*/ 29 w 31"/>
                  <a:gd name="T15" fmla="*/ 16 h 18"/>
                  <a:gd name="T16" fmla="*/ 27 w 31"/>
                  <a:gd name="T17" fmla="*/ 18 h 18"/>
                  <a:gd name="T18" fmla="*/ 24 w 31"/>
                  <a:gd name="T19" fmla="*/ 18 h 18"/>
                  <a:gd name="T20" fmla="*/ 22 w 31"/>
                  <a:gd name="T21" fmla="*/ 18 h 18"/>
                  <a:gd name="T22" fmla="*/ 14 w 31"/>
                  <a:gd name="T23" fmla="*/ 14 h 18"/>
                  <a:gd name="T24" fmla="*/ 7 w 31"/>
                  <a:gd name="T25" fmla="*/ 11 h 18"/>
                  <a:gd name="T26" fmla="*/ 2 w 31"/>
                  <a:gd name="T27" fmla="*/ 9 h 18"/>
                  <a:gd name="T28" fmla="*/ 0 w 31"/>
                  <a:gd name="T29" fmla="*/ 7 h 18"/>
                  <a:gd name="T30" fmla="*/ 0 w 31"/>
                  <a:gd name="T31" fmla="*/ 5 h 18"/>
                  <a:gd name="T32" fmla="*/ 0 w 31"/>
                  <a:gd name="T33" fmla="*/ 2 h 18"/>
                  <a:gd name="T34" fmla="*/ 2 w 31"/>
                  <a:gd name="T35" fmla="*/ 2 h 18"/>
                  <a:gd name="T36" fmla="*/ 5 w 31"/>
                  <a:gd name="T37" fmla="*/ 0 h 18"/>
                  <a:gd name="T38" fmla="*/ 7 w 31"/>
                  <a:gd name="T3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18">
                    <a:moveTo>
                      <a:pt x="7" y="0"/>
                    </a:moveTo>
                    <a:lnTo>
                      <a:pt x="13" y="0"/>
                    </a:lnTo>
                    <a:lnTo>
                      <a:pt x="20" y="2"/>
                    </a:lnTo>
                    <a:lnTo>
                      <a:pt x="24" y="3"/>
                    </a:lnTo>
                    <a:lnTo>
                      <a:pt x="29" y="7"/>
                    </a:lnTo>
                    <a:lnTo>
                      <a:pt x="31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7" y="18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14" y="14"/>
                    </a:lnTo>
                    <a:lnTo>
                      <a:pt x="7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9" name="Freeform 114"/>
              <p:cNvSpPr>
                <a:spLocks/>
              </p:cNvSpPr>
              <p:nvPr/>
            </p:nvSpPr>
            <p:spPr bwMode="auto">
              <a:xfrm>
                <a:off x="2329" y="595"/>
                <a:ext cx="16" cy="35"/>
              </a:xfrm>
              <a:custGeom>
                <a:avLst/>
                <a:gdLst>
                  <a:gd name="T0" fmla="*/ 13 w 16"/>
                  <a:gd name="T1" fmla="*/ 0 h 35"/>
                  <a:gd name="T2" fmla="*/ 14 w 16"/>
                  <a:gd name="T3" fmla="*/ 2 h 35"/>
                  <a:gd name="T4" fmla="*/ 16 w 16"/>
                  <a:gd name="T5" fmla="*/ 4 h 35"/>
                  <a:gd name="T6" fmla="*/ 16 w 16"/>
                  <a:gd name="T7" fmla="*/ 8 h 35"/>
                  <a:gd name="T8" fmla="*/ 16 w 16"/>
                  <a:gd name="T9" fmla="*/ 10 h 35"/>
                  <a:gd name="T10" fmla="*/ 16 w 16"/>
                  <a:gd name="T11" fmla="*/ 17 h 35"/>
                  <a:gd name="T12" fmla="*/ 14 w 16"/>
                  <a:gd name="T13" fmla="*/ 23 h 35"/>
                  <a:gd name="T14" fmla="*/ 13 w 16"/>
                  <a:gd name="T15" fmla="*/ 28 h 35"/>
                  <a:gd name="T16" fmla="*/ 11 w 16"/>
                  <a:gd name="T17" fmla="*/ 34 h 35"/>
                  <a:gd name="T18" fmla="*/ 9 w 16"/>
                  <a:gd name="T19" fmla="*/ 35 h 35"/>
                  <a:gd name="T20" fmla="*/ 7 w 16"/>
                  <a:gd name="T21" fmla="*/ 35 h 35"/>
                  <a:gd name="T22" fmla="*/ 5 w 16"/>
                  <a:gd name="T23" fmla="*/ 35 h 35"/>
                  <a:gd name="T24" fmla="*/ 2 w 16"/>
                  <a:gd name="T25" fmla="*/ 32 h 35"/>
                  <a:gd name="T26" fmla="*/ 2 w 16"/>
                  <a:gd name="T27" fmla="*/ 30 h 35"/>
                  <a:gd name="T28" fmla="*/ 0 w 16"/>
                  <a:gd name="T29" fmla="*/ 24 h 35"/>
                  <a:gd name="T30" fmla="*/ 2 w 16"/>
                  <a:gd name="T31" fmla="*/ 21 h 35"/>
                  <a:gd name="T32" fmla="*/ 5 w 16"/>
                  <a:gd name="T33" fmla="*/ 12 h 35"/>
                  <a:gd name="T34" fmla="*/ 9 w 16"/>
                  <a:gd name="T35" fmla="*/ 2 h 35"/>
                  <a:gd name="T36" fmla="*/ 11 w 16"/>
                  <a:gd name="T37" fmla="*/ 2 h 35"/>
                  <a:gd name="T38" fmla="*/ 13 w 16"/>
                  <a:gd name="T3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35">
                    <a:moveTo>
                      <a:pt x="13" y="0"/>
                    </a:moveTo>
                    <a:lnTo>
                      <a:pt x="14" y="2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6" y="17"/>
                    </a:lnTo>
                    <a:lnTo>
                      <a:pt x="14" y="23"/>
                    </a:lnTo>
                    <a:lnTo>
                      <a:pt x="13" y="28"/>
                    </a:lnTo>
                    <a:lnTo>
                      <a:pt x="11" y="34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2" y="21"/>
                    </a:lnTo>
                    <a:lnTo>
                      <a:pt x="5" y="12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0" name="Freeform 115"/>
              <p:cNvSpPr>
                <a:spLocks/>
              </p:cNvSpPr>
              <p:nvPr/>
            </p:nvSpPr>
            <p:spPr bwMode="auto">
              <a:xfrm>
                <a:off x="6545" y="2846"/>
                <a:ext cx="22" cy="24"/>
              </a:xfrm>
              <a:custGeom>
                <a:avLst/>
                <a:gdLst>
                  <a:gd name="T0" fmla="*/ 4 w 22"/>
                  <a:gd name="T1" fmla="*/ 0 h 24"/>
                  <a:gd name="T2" fmla="*/ 4 w 22"/>
                  <a:gd name="T3" fmla="*/ 0 h 24"/>
                  <a:gd name="T4" fmla="*/ 11 w 22"/>
                  <a:gd name="T5" fmla="*/ 4 h 24"/>
                  <a:gd name="T6" fmla="*/ 16 w 22"/>
                  <a:gd name="T7" fmla="*/ 8 h 24"/>
                  <a:gd name="T8" fmla="*/ 22 w 22"/>
                  <a:gd name="T9" fmla="*/ 13 h 24"/>
                  <a:gd name="T10" fmla="*/ 22 w 22"/>
                  <a:gd name="T11" fmla="*/ 17 h 24"/>
                  <a:gd name="T12" fmla="*/ 22 w 22"/>
                  <a:gd name="T13" fmla="*/ 20 h 24"/>
                  <a:gd name="T14" fmla="*/ 20 w 22"/>
                  <a:gd name="T15" fmla="*/ 24 h 24"/>
                  <a:gd name="T16" fmla="*/ 16 w 22"/>
                  <a:gd name="T17" fmla="*/ 24 h 24"/>
                  <a:gd name="T18" fmla="*/ 15 w 22"/>
                  <a:gd name="T19" fmla="*/ 24 h 24"/>
                  <a:gd name="T20" fmla="*/ 11 w 22"/>
                  <a:gd name="T21" fmla="*/ 24 h 24"/>
                  <a:gd name="T22" fmla="*/ 9 w 22"/>
                  <a:gd name="T23" fmla="*/ 22 h 24"/>
                  <a:gd name="T24" fmla="*/ 7 w 22"/>
                  <a:gd name="T25" fmla="*/ 19 h 24"/>
                  <a:gd name="T26" fmla="*/ 4 w 22"/>
                  <a:gd name="T27" fmla="*/ 15 h 24"/>
                  <a:gd name="T28" fmla="*/ 2 w 22"/>
                  <a:gd name="T29" fmla="*/ 11 h 24"/>
                  <a:gd name="T30" fmla="*/ 0 w 22"/>
                  <a:gd name="T31" fmla="*/ 6 h 24"/>
                  <a:gd name="T32" fmla="*/ 0 w 22"/>
                  <a:gd name="T33" fmla="*/ 2 h 24"/>
                  <a:gd name="T34" fmla="*/ 2 w 22"/>
                  <a:gd name="T35" fmla="*/ 0 h 24"/>
                  <a:gd name="T36" fmla="*/ 4 w 22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24">
                    <a:moveTo>
                      <a:pt x="4" y="0"/>
                    </a:moveTo>
                    <a:lnTo>
                      <a:pt x="4" y="0"/>
                    </a:lnTo>
                    <a:lnTo>
                      <a:pt x="11" y="4"/>
                    </a:lnTo>
                    <a:lnTo>
                      <a:pt x="16" y="8"/>
                    </a:lnTo>
                    <a:lnTo>
                      <a:pt x="22" y="13"/>
                    </a:lnTo>
                    <a:lnTo>
                      <a:pt x="22" y="17"/>
                    </a:lnTo>
                    <a:lnTo>
                      <a:pt x="22" y="20"/>
                    </a:lnTo>
                    <a:lnTo>
                      <a:pt x="20" y="24"/>
                    </a:lnTo>
                    <a:lnTo>
                      <a:pt x="16" y="24"/>
                    </a:lnTo>
                    <a:lnTo>
                      <a:pt x="15" y="24"/>
                    </a:lnTo>
                    <a:lnTo>
                      <a:pt x="11" y="24"/>
                    </a:lnTo>
                    <a:lnTo>
                      <a:pt x="9" y="22"/>
                    </a:lnTo>
                    <a:lnTo>
                      <a:pt x="7" y="19"/>
                    </a:lnTo>
                    <a:lnTo>
                      <a:pt x="4" y="15"/>
                    </a:lnTo>
                    <a:lnTo>
                      <a:pt x="2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1" name="Freeform 116"/>
              <p:cNvSpPr>
                <a:spLocks/>
              </p:cNvSpPr>
              <p:nvPr/>
            </p:nvSpPr>
            <p:spPr bwMode="auto">
              <a:xfrm>
                <a:off x="2397" y="1303"/>
                <a:ext cx="20" cy="26"/>
              </a:xfrm>
              <a:custGeom>
                <a:avLst/>
                <a:gdLst>
                  <a:gd name="T0" fmla="*/ 12 w 20"/>
                  <a:gd name="T1" fmla="*/ 0 h 26"/>
                  <a:gd name="T2" fmla="*/ 14 w 20"/>
                  <a:gd name="T3" fmla="*/ 0 h 26"/>
                  <a:gd name="T4" fmla="*/ 18 w 20"/>
                  <a:gd name="T5" fmla="*/ 2 h 26"/>
                  <a:gd name="T6" fmla="*/ 20 w 20"/>
                  <a:gd name="T7" fmla="*/ 4 h 26"/>
                  <a:gd name="T8" fmla="*/ 20 w 20"/>
                  <a:gd name="T9" fmla="*/ 5 h 26"/>
                  <a:gd name="T10" fmla="*/ 20 w 20"/>
                  <a:gd name="T11" fmla="*/ 9 h 26"/>
                  <a:gd name="T12" fmla="*/ 18 w 20"/>
                  <a:gd name="T13" fmla="*/ 11 h 26"/>
                  <a:gd name="T14" fmla="*/ 18 w 20"/>
                  <a:gd name="T15" fmla="*/ 13 h 26"/>
                  <a:gd name="T16" fmla="*/ 11 w 20"/>
                  <a:gd name="T17" fmla="*/ 24 h 26"/>
                  <a:gd name="T18" fmla="*/ 9 w 20"/>
                  <a:gd name="T19" fmla="*/ 24 h 26"/>
                  <a:gd name="T20" fmla="*/ 5 w 20"/>
                  <a:gd name="T21" fmla="*/ 26 h 26"/>
                  <a:gd name="T22" fmla="*/ 3 w 20"/>
                  <a:gd name="T23" fmla="*/ 24 h 26"/>
                  <a:gd name="T24" fmla="*/ 1 w 20"/>
                  <a:gd name="T25" fmla="*/ 22 h 26"/>
                  <a:gd name="T26" fmla="*/ 0 w 20"/>
                  <a:gd name="T27" fmla="*/ 15 h 26"/>
                  <a:gd name="T28" fmla="*/ 1 w 20"/>
                  <a:gd name="T29" fmla="*/ 9 h 26"/>
                  <a:gd name="T30" fmla="*/ 5 w 20"/>
                  <a:gd name="T31" fmla="*/ 4 h 26"/>
                  <a:gd name="T32" fmla="*/ 9 w 20"/>
                  <a:gd name="T33" fmla="*/ 0 h 26"/>
                  <a:gd name="T34" fmla="*/ 12 w 20"/>
                  <a:gd name="T3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6">
                    <a:moveTo>
                      <a:pt x="12" y="0"/>
                    </a:move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20" y="9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1" y="24"/>
                    </a:lnTo>
                    <a:lnTo>
                      <a:pt x="9" y="24"/>
                    </a:lnTo>
                    <a:lnTo>
                      <a:pt x="5" y="26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2" name="Freeform 117"/>
              <p:cNvSpPr>
                <a:spLocks/>
              </p:cNvSpPr>
              <p:nvPr/>
            </p:nvSpPr>
            <p:spPr bwMode="auto">
              <a:xfrm>
                <a:off x="6321" y="1161"/>
                <a:ext cx="18" cy="30"/>
              </a:xfrm>
              <a:custGeom>
                <a:avLst/>
                <a:gdLst>
                  <a:gd name="T0" fmla="*/ 11 w 18"/>
                  <a:gd name="T1" fmla="*/ 0 h 30"/>
                  <a:gd name="T2" fmla="*/ 13 w 18"/>
                  <a:gd name="T3" fmla="*/ 0 h 30"/>
                  <a:gd name="T4" fmla="*/ 15 w 18"/>
                  <a:gd name="T5" fmla="*/ 2 h 30"/>
                  <a:gd name="T6" fmla="*/ 18 w 18"/>
                  <a:gd name="T7" fmla="*/ 6 h 30"/>
                  <a:gd name="T8" fmla="*/ 18 w 18"/>
                  <a:gd name="T9" fmla="*/ 10 h 30"/>
                  <a:gd name="T10" fmla="*/ 16 w 18"/>
                  <a:gd name="T11" fmla="*/ 13 h 30"/>
                  <a:gd name="T12" fmla="*/ 15 w 18"/>
                  <a:gd name="T13" fmla="*/ 19 h 30"/>
                  <a:gd name="T14" fmla="*/ 11 w 18"/>
                  <a:gd name="T15" fmla="*/ 24 h 30"/>
                  <a:gd name="T16" fmla="*/ 7 w 18"/>
                  <a:gd name="T17" fmla="*/ 30 h 30"/>
                  <a:gd name="T18" fmla="*/ 7 w 18"/>
                  <a:gd name="T19" fmla="*/ 30 h 30"/>
                  <a:gd name="T20" fmla="*/ 7 w 18"/>
                  <a:gd name="T21" fmla="*/ 30 h 30"/>
                  <a:gd name="T22" fmla="*/ 5 w 18"/>
                  <a:gd name="T23" fmla="*/ 30 h 30"/>
                  <a:gd name="T24" fmla="*/ 5 w 18"/>
                  <a:gd name="T25" fmla="*/ 30 h 30"/>
                  <a:gd name="T26" fmla="*/ 2 w 18"/>
                  <a:gd name="T27" fmla="*/ 15 h 30"/>
                  <a:gd name="T28" fmla="*/ 0 w 18"/>
                  <a:gd name="T29" fmla="*/ 11 h 30"/>
                  <a:gd name="T30" fmla="*/ 2 w 18"/>
                  <a:gd name="T31" fmla="*/ 8 h 30"/>
                  <a:gd name="T32" fmla="*/ 4 w 18"/>
                  <a:gd name="T33" fmla="*/ 4 h 30"/>
                  <a:gd name="T34" fmla="*/ 9 w 18"/>
                  <a:gd name="T35" fmla="*/ 0 h 30"/>
                  <a:gd name="T36" fmla="*/ 11 w 18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30">
                    <a:moveTo>
                      <a:pt x="11" y="0"/>
                    </a:moveTo>
                    <a:lnTo>
                      <a:pt x="13" y="0"/>
                    </a:lnTo>
                    <a:lnTo>
                      <a:pt x="15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9"/>
                    </a:lnTo>
                    <a:lnTo>
                      <a:pt x="11" y="24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3" name="Freeform 118"/>
              <p:cNvSpPr>
                <a:spLocks/>
              </p:cNvSpPr>
              <p:nvPr/>
            </p:nvSpPr>
            <p:spPr bwMode="auto">
              <a:xfrm>
                <a:off x="2569" y="1781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4" name="Freeform 119"/>
              <p:cNvSpPr>
                <a:spLocks/>
              </p:cNvSpPr>
              <p:nvPr/>
            </p:nvSpPr>
            <p:spPr bwMode="auto">
              <a:xfrm>
                <a:off x="2562" y="1764"/>
                <a:ext cx="29" cy="26"/>
              </a:xfrm>
              <a:custGeom>
                <a:avLst/>
                <a:gdLst>
                  <a:gd name="T0" fmla="*/ 4 w 29"/>
                  <a:gd name="T1" fmla="*/ 0 h 26"/>
                  <a:gd name="T2" fmla="*/ 7 w 29"/>
                  <a:gd name="T3" fmla="*/ 4 h 26"/>
                  <a:gd name="T4" fmla="*/ 11 w 29"/>
                  <a:gd name="T5" fmla="*/ 7 h 26"/>
                  <a:gd name="T6" fmla="*/ 16 w 29"/>
                  <a:gd name="T7" fmla="*/ 9 h 26"/>
                  <a:gd name="T8" fmla="*/ 20 w 29"/>
                  <a:gd name="T9" fmla="*/ 11 h 26"/>
                  <a:gd name="T10" fmla="*/ 26 w 29"/>
                  <a:gd name="T11" fmla="*/ 13 h 26"/>
                  <a:gd name="T12" fmla="*/ 27 w 29"/>
                  <a:gd name="T13" fmla="*/ 15 h 26"/>
                  <a:gd name="T14" fmla="*/ 29 w 29"/>
                  <a:gd name="T15" fmla="*/ 15 h 26"/>
                  <a:gd name="T16" fmla="*/ 29 w 29"/>
                  <a:gd name="T17" fmla="*/ 17 h 26"/>
                  <a:gd name="T18" fmla="*/ 29 w 29"/>
                  <a:gd name="T19" fmla="*/ 20 h 26"/>
                  <a:gd name="T20" fmla="*/ 29 w 29"/>
                  <a:gd name="T21" fmla="*/ 26 h 26"/>
                  <a:gd name="T22" fmla="*/ 20 w 29"/>
                  <a:gd name="T23" fmla="*/ 26 h 26"/>
                  <a:gd name="T24" fmla="*/ 20 w 29"/>
                  <a:gd name="T25" fmla="*/ 24 h 26"/>
                  <a:gd name="T26" fmla="*/ 18 w 29"/>
                  <a:gd name="T27" fmla="*/ 20 h 26"/>
                  <a:gd name="T28" fmla="*/ 15 w 29"/>
                  <a:gd name="T29" fmla="*/ 18 h 26"/>
                  <a:gd name="T30" fmla="*/ 7 w 29"/>
                  <a:gd name="T31" fmla="*/ 17 h 26"/>
                  <a:gd name="T32" fmla="*/ 0 w 29"/>
                  <a:gd name="T33" fmla="*/ 4 h 26"/>
                  <a:gd name="T34" fmla="*/ 0 w 29"/>
                  <a:gd name="T35" fmla="*/ 4 h 26"/>
                  <a:gd name="T36" fmla="*/ 0 w 29"/>
                  <a:gd name="T37" fmla="*/ 2 h 26"/>
                  <a:gd name="T38" fmla="*/ 2 w 29"/>
                  <a:gd name="T39" fmla="*/ 2 h 26"/>
                  <a:gd name="T40" fmla="*/ 4 w 29"/>
                  <a:gd name="T41" fmla="*/ 2 h 26"/>
                  <a:gd name="T42" fmla="*/ 4 w 29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26">
                    <a:moveTo>
                      <a:pt x="4" y="0"/>
                    </a:moveTo>
                    <a:lnTo>
                      <a:pt x="7" y="4"/>
                    </a:lnTo>
                    <a:lnTo>
                      <a:pt x="11" y="7"/>
                    </a:lnTo>
                    <a:lnTo>
                      <a:pt x="16" y="9"/>
                    </a:lnTo>
                    <a:lnTo>
                      <a:pt x="20" y="11"/>
                    </a:lnTo>
                    <a:lnTo>
                      <a:pt x="26" y="13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9" y="20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0" y="24"/>
                    </a:lnTo>
                    <a:lnTo>
                      <a:pt x="18" y="20"/>
                    </a:lnTo>
                    <a:lnTo>
                      <a:pt x="15" y="18"/>
                    </a:lnTo>
                    <a:lnTo>
                      <a:pt x="7" y="1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5" name="Rectangle 120"/>
              <p:cNvSpPr>
                <a:spLocks noChangeArrowheads="1"/>
              </p:cNvSpPr>
              <p:nvPr/>
            </p:nvSpPr>
            <p:spPr bwMode="auto">
              <a:xfrm>
                <a:off x="2582" y="179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6" name="Freeform 121"/>
              <p:cNvSpPr>
                <a:spLocks/>
              </p:cNvSpPr>
              <p:nvPr/>
            </p:nvSpPr>
            <p:spPr bwMode="auto">
              <a:xfrm>
                <a:off x="6236" y="1676"/>
                <a:ext cx="26" cy="29"/>
              </a:xfrm>
              <a:custGeom>
                <a:avLst/>
                <a:gdLst>
                  <a:gd name="T0" fmla="*/ 24 w 26"/>
                  <a:gd name="T1" fmla="*/ 0 h 29"/>
                  <a:gd name="T2" fmla="*/ 24 w 26"/>
                  <a:gd name="T3" fmla="*/ 0 h 29"/>
                  <a:gd name="T4" fmla="*/ 26 w 26"/>
                  <a:gd name="T5" fmla="*/ 0 h 29"/>
                  <a:gd name="T6" fmla="*/ 26 w 26"/>
                  <a:gd name="T7" fmla="*/ 2 h 29"/>
                  <a:gd name="T8" fmla="*/ 26 w 26"/>
                  <a:gd name="T9" fmla="*/ 4 h 29"/>
                  <a:gd name="T10" fmla="*/ 26 w 26"/>
                  <a:gd name="T11" fmla="*/ 4 h 29"/>
                  <a:gd name="T12" fmla="*/ 17 w 26"/>
                  <a:gd name="T13" fmla="*/ 13 h 29"/>
                  <a:gd name="T14" fmla="*/ 11 w 26"/>
                  <a:gd name="T15" fmla="*/ 20 h 29"/>
                  <a:gd name="T16" fmla="*/ 4 w 26"/>
                  <a:gd name="T17" fmla="*/ 29 h 29"/>
                  <a:gd name="T18" fmla="*/ 2 w 26"/>
                  <a:gd name="T19" fmla="*/ 29 h 29"/>
                  <a:gd name="T20" fmla="*/ 2 w 26"/>
                  <a:gd name="T21" fmla="*/ 29 h 29"/>
                  <a:gd name="T22" fmla="*/ 0 w 26"/>
                  <a:gd name="T23" fmla="*/ 29 h 29"/>
                  <a:gd name="T24" fmla="*/ 0 w 26"/>
                  <a:gd name="T25" fmla="*/ 27 h 29"/>
                  <a:gd name="T26" fmla="*/ 0 w 26"/>
                  <a:gd name="T27" fmla="*/ 24 h 29"/>
                  <a:gd name="T28" fmla="*/ 0 w 26"/>
                  <a:gd name="T29" fmla="*/ 22 h 29"/>
                  <a:gd name="T30" fmla="*/ 4 w 26"/>
                  <a:gd name="T31" fmla="*/ 16 h 29"/>
                  <a:gd name="T32" fmla="*/ 6 w 26"/>
                  <a:gd name="T33" fmla="*/ 11 h 29"/>
                  <a:gd name="T34" fmla="*/ 8 w 26"/>
                  <a:gd name="T35" fmla="*/ 7 h 29"/>
                  <a:gd name="T36" fmla="*/ 10 w 26"/>
                  <a:gd name="T37" fmla="*/ 5 h 29"/>
                  <a:gd name="T38" fmla="*/ 13 w 26"/>
                  <a:gd name="T39" fmla="*/ 4 h 29"/>
                  <a:gd name="T40" fmla="*/ 17 w 26"/>
                  <a:gd name="T41" fmla="*/ 4 h 29"/>
                  <a:gd name="T42" fmla="*/ 19 w 26"/>
                  <a:gd name="T43" fmla="*/ 2 h 29"/>
                  <a:gd name="T44" fmla="*/ 21 w 26"/>
                  <a:gd name="T45" fmla="*/ 0 h 29"/>
                  <a:gd name="T46" fmla="*/ 24 w 26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24" y="0"/>
                    </a:moveTo>
                    <a:lnTo>
                      <a:pt x="24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7" y="13"/>
                    </a:lnTo>
                    <a:lnTo>
                      <a:pt x="11" y="20"/>
                    </a:lnTo>
                    <a:lnTo>
                      <a:pt x="4" y="2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6" y="11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3" y="4"/>
                    </a:lnTo>
                    <a:lnTo>
                      <a:pt x="17" y="4"/>
                    </a:lnTo>
                    <a:lnTo>
                      <a:pt x="19" y="2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7" name="Freeform 122"/>
              <p:cNvSpPr>
                <a:spLocks/>
              </p:cNvSpPr>
              <p:nvPr/>
            </p:nvSpPr>
            <p:spPr bwMode="auto">
              <a:xfrm>
                <a:off x="6009" y="2800"/>
                <a:ext cx="24" cy="15"/>
              </a:xfrm>
              <a:custGeom>
                <a:avLst/>
                <a:gdLst>
                  <a:gd name="T0" fmla="*/ 13 w 24"/>
                  <a:gd name="T1" fmla="*/ 0 h 15"/>
                  <a:gd name="T2" fmla="*/ 18 w 24"/>
                  <a:gd name="T3" fmla="*/ 2 h 15"/>
                  <a:gd name="T4" fmla="*/ 22 w 24"/>
                  <a:gd name="T5" fmla="*/ 4 h 15"/>
                  <a:gd name="T6" fmla="*/ 22 w 24"/>
                  <a:gd name="T7" fmla="*/ 6 h 15"/>
                  <a:gd name="T8" fmla="*/ 24 w 24"/>
                  <a:gd name="T9" fmla="*/ 8 h 15"/>
                  <a:gd name="T10" fmla="*/ 22 w 24"/>
                  <a:gd name="T11" fmla="*/ 10 h 15"/>
                  <a:gd name="T12" fmla="*/ 22 w 24"/>
                  <a:gd name="T13" fmla="*/ 11 h 15"/>
                  <a:gd name="T14" fmla="*/ 20 w 24"/>
                  <a:gd name="T15" fmla="*/ 13 h 15"/>
                  <a:gd name="T16" fmla="*/ 16 w 24"/>
                  <a:gd name="T17" fmla="*/ 15 h 15"/>
                  <a:gd name="T18" fmla="*/ 11 w 24"/>
                  <a:gd name="T19" fmla="*/ 15 h 15"/>
                  <a:gd name="T20" fmla="*/ 5 w 24"/>
                  <a:gd name="T21" fmla="*/ 13 h 15"/>
                  <a:gd name="T22" fmla="*/ 2 w 24"/>
                  <a:gd name="T23" fmla="*/ 10 h 15"/>
                  <a:gd name="T24" fmla="*/ 0 w 24"/>
                  <a:gd name="T25" fmla="*/ 8 h 15"/>
                  <a:gd name="T26" fmla="*/ 0 w 24"/>
                  <a:gd name="T27" fmla="*/ 6 h 15"/>
                  <a:gd name="T28" fmla="*/ 0 w 24"/>
                  <a:gd name="T29" fmla="*/ 4 h 15"/>
                  <a:gd name="T30" fmla="*/ 5 w 24"/>
                  <a:gd name="T31" fmla="*/ 2 h 15"/>
                  <a:gd name="T32" fmla="*/ 9 w 24"/>
                  <a:gd name="T33" fmla="*/ 0 h 15"/>
                  <a:gd name="T34" fmla="*/ 13 w 24"/>
                  <a:gd name="T3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15">
                    <a:moveTo>
                      <a:pt x="13" y="0"/>
                    </a:moveTo>
                    <a:lnTo>
                      <a:pt x="18" y="2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0" y="13"/>
                    </a:lnTo>
                    <a:lnTo>
                      <a:pt x="16" y="15"/>
                    </a:lnTo>
                    <a:lnTo>
                      <a:pt x="11" y="15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8" name="Freeform 123"/>
              <p:cNvSpPr>
                <a:spLocks/>
              </p:cNvSpPr>
              <p:nvPr/>
            </p:nvSpPr>
            <p:spPr bwMode="auto">
              <a:xfrm>
                <a:off x="3408" y="910"/>
                <a:ext cx="21" cy="20"/>
              </a:xfrm>
              <a:custGeom>
                <a:avLst/>
                <a:gdLst>
                  <a:gd name="T0" fmla="*/ 10 w 21"/>
                  <a:gd name="T1" fmla="*/ 0 h 20"/>
                  <a:gd name="T2" fmla="*/ 11 w 21"/>
                  <a:gd name="T3" fmla="*/ 0 h 20"/>
                  <a:gd name="T4" fmla="*/ 13 w 21"/>
                  <a:gd name="T5" fmla="*/ 2 h 20"/>
                  <a:gd name="T6" fmla="*/ 21 w 21"/>
                  <a:gd name="T7" fmla="*/ 14 h 20"/>
                  <a:gd name="T8" fmla="*/ 19 w 21"/>
                  <a:gd name="T9" fmla="*/ 16 h 20"/>
                  <a:gd name="T10" fmla="*/ 19 w 21"/>
                  <a:gd name="T11" fmla="*/ 16 h 20"/>
                  <a:gd name="T12" fmla="*/ 19 w 21"/>
                  <a:gd name="T13" fmla="*/ 18 h 20"/>
                  <a:gd name="T14" fmla="*/ 17 w 21"/>
                  <a:gd name="T15" fmla="*/ 18 h 20"/>
                  <a:gd name="T16" fmla="*/ 13 w 21"/>
                  <a:gd name="T17" fmla="*/ 20 h 20"/>
                  <a:gd name="T18" fmla="*/ 10 w 21"/>
                  <a:gd name="T19" fmla="*/ 20 h 20"/>
                  <a:gd name="T20" fmla="*/ 6 w 21"/>
                  <a:gd name="T21" fmla="*/ 18 h 20"/>
                  <a:gd name="T22" fmla="*/ 2 w 21"/>
                  <a:gd name="T23" fmla="*/ 16 h 20"/>
                  <a:gd name="T24" fmla="*/ 0 w 21"/>
                  <a:gd name="T25" fmla="*/ 13 h 20"/>
                  <a:gd name="T26" fmla="*/ 0 w 21"/>
                  <a:gd name="T27" fmla="*/ 9 h 20"/>
                  <a:gd name="T28" fmla="*/ 2 w 21"/>
                  <a:gd name="T29" fmla="*/ 5 h 20"/>
                  <a:gd name="T30" fmla="*/ 4 w 21"/>
                  <a:gd name="T31" fmla="*/ 3 h 20"/>
                  <a:gd name="T32" fmla="*/ 6 w 21"/>
                  <a:gd name="T33" fmla="*/ 0 h 20"/>
                  <a:gd name="T34" fmla="*/ 10 w 21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21" y="14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" name="Freeform 124"/>
              <p:cNvSpPr>
                <a:spLocks/>
              </p:cNvSpPr>
              <p:nvPr/>
            </p:nvSpPr>
            <p:spPr bwMode="auto">
              <a:xfrm>
                <a:off x="845" y="1351"/>
                <a:ext cx="26" cy="22"/>
              </a:xfrm>
              <a:custGeom>
                <a:avLst/>
                <a:gdLst>
                  <a:gd name="T0" fmla="*/ 20 w 26"/>
                  <a:gd name="T1" fmla="*/ 0 h 22"/>
                  <a:gd name="T2" fmla="*/ 24 w 26"/>
                  <a:gd name="T3" fmla="*/ 0 h 22"/>
                  <a:gd name="T4" fmla="*/ 26 w 26"/>
                  <a:gd name="T5" fmla="*/ 3 h 22"/>
                  <a:gd name="T6" fmla="*/ 26 w 26"/>
                  <a:gd name="T7" fmla="*/ 7 h 22"/>
                  <a:gd name="T8" fmla="*/ 26 w 26"/>
                  <a:gd name="T9" fmla="*/ 7 h 22"/>
                  <a:gd name="T10" fmla="*/ 26 w 26"/>
                  <a:gd name="T11" fmla="*/ 9 h 22"/>
                  <a:gd name="T12" fmla="*/ 24 w 26"/>
                  <a:gd name="T13" fmla="*/ 11 h 22"/>
                  <a:gd name="T14" fmla="*/ 18 w 26"/>
                  <a:gd name="T15" fmla="*/ 16 h 22"/>
                  <a:gd name="T16" fmla="*/ 11 w 26"/>
                  <a:gd name="T17" fmla="*/ 20 h 22"/>
                  <a:gd name="T18" fmla="*/ 2 w 26"/>
                  <a:gd name="T19" fmla="*/ 22 h 22"/>
                  <a:gd name="T20" fmla="*/ 2 w 26"/>
                  <a:gd name="T21" fmla="*/ 20 h 22"/>
                  <a:gd name="T22" fmla="*/ 0 w 26"/>
                  <a:gd name="T23" fmla="*/ 20 h 22"/>
                  <a:gd name="T24" fmla="*/ 0 w 26"/>
                  <a:gd name="T25" fmla="*/ 18 h 22"/>
                  <a:gd name="T26" fmla="*/ 0 w 26"/>
                  <a:gd name="T27" fmla="*/ 18 h 22"/>
                  <a:gd name="T28" fmla="*/ 16 w 26"/>
                  <a:gd name="T29" fmla="*/ 0 h 22"/>
                  <a:gd name="T30" fmla="*/ 18 w 26"/>
                  <a:gd name="T31" fmla="*/ 0 h 22"/>
                  <a:gd name="T32" fmla="*/ 20 w 26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0"/>
                    </a:moveTo>
                    <a:lnTo>
                      <a:pt x="24" y="0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9"/>
                    </a:lnTo>
                    <a:lnTo>
                      <a:pt x="24" y="11"/>
                    </a:lnTo>
                    <a:lnTo>
                      <a:pt x="18" y="16"/>
                    </a:lnTo>
                    <a:lnTo>
                      <a:pt x="11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" name="Freeform 125"/>
              <p:cNvSpPr>
                <a:spLocks/>
              </p:cNvSpPr>
              <p:nvPr/>
            </p:nvSpPr>
            <p:spPr bwMode="auto">
              <a:xfrm>
                <a:off x="2494" y="489"/>
                <a:ext cx="18" cy="22"/>
              </a:xfrm>
              <a:custGeom>
                <a:avLst/>
                <a:gdLst>
                  <a:gd name="T0" fmla="*/ 9 w 18"/>
                  <a:gd name="T1" fmla="*/ 0 h 22"/>
                  <a:gd name="T2" fmla="*/ 13 w 18"/>
                  <a:gd name="T3" fmla="*/ 2 h 22"/>
                  <a:gd name="T4" fmla="*/ 15 w 18"/>
                  <a:gd name="T5" fmla="*/ 2 h 22"/>
                  <a:gd name="T6" fmla="*/ 18 w 18"/>
                  <a:gd name="T7" fmla="*/ 4 h 22"/>
                  <a:gd name="T8" fmla="*/ 18 w 18"/>
                  <a:gd name="T9" fmla="*/ 5 h 22"/>
                  <a:gd name="T10" fmla="*/ 18 w 18"/>
                  <a:gd name="T11" fmla="*/ 9 h 22"/>
                  <a:gd name="T12" fmla="*/ 16 w 18"/>
                  <a:gd name="T13" fmla="*/ 13 h 22"/>
                  <a:gd name="T14" fmla="*/ 15 w 18"/>
                  <a:gd name="T15" fmla="*/ 16 h 22"/>
                  <a:gd name="T16" fmla="*/ 11 w 18"/>
                  <a:gd name="T17" fmla="*/ 22 h 22"/>
                  <a:gd name="T18" fmla="*/ 9 w 18"/>
                  <a:gd name="T19" fmla="*/ 22 h 22"/>
                  <a:gd name="T20" fmla="*/ 5 w 18"/>
                  <a:gd name="T21" fmla="*/ 22 h 22"/>
                  <a:gd name="T22" fmla="*/ 5 w 18"/>
                  <a:gd name="T23" fmla="*/ 20 h 22"/>
                  <a:gd name="T24" fmla="*/ 4 w 18"/>
                  <a:gd name="T25" fmla="*/ 18 h 22"/>
                  <a:gd name="T26" fmla="*/ 2 w 18"/>
                  <a:gd name="T27" fmla="*/ 15 h 22"/>
                  <a:gd name="T28" fmla="*/ 0 w 18"/>
                  <a:gd name="T29" fmla="*/ 11 h 22"/>
                  <a:gd name="T30" fmla="*/ 0 w 18"/>
                  <a:gd name="T31" fmla="*/ 7 h 22"/>
                  <a:gd name="T32" fmla="*/ 2 w 18"/>
                  <a:gd name="T33" fmla="*/ 4 h 22"/>
                  <a:gd name="T34" fmla="*/ 5 w 18"/>
                  <a:gd name="T35" fmla="*/ 2 h 22"/>
                  <a:gd name="T36" fmla="*/ 9 w 18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2">
                    <a:moveTo>
                      <a:pt x="9" y="0"/>
                    </a:moveTo>
                    <a:lnTo>
                      <a:pt x="13" y="2"/>
                    </a:lnTo>
                    <a:lnTo>
                      <a:pt x="15" y="2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6" y="13"/>
                    </a:lnTo>
                    <a:lnTo>
                      <a:pt x="15" y="16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5" y="22"/>
                    </a:lnTo>
                    <a:lnTo>
                      <a:pt x="5" y="20"/>
                    </a:lnTo>
                    <a:lnTo>
                      <a:pt x="4" y="18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1" name="Freeform 126"/>
              <p:cNvSpPr>
                <a:spLocks/>
              </p:cNvSpPr>
              <p:nvPr/>
            </p:nvSpPr>
            <p:spPr bwMode="auto">
              <a:xfrm>
                <a:off x="2507" y="663"/>
                <a:ext cx="16" cy="21"/>
              </a:xfrm>
              <a:custGeom>
                <a:avLst/>
                <a:gdLst>
                  <a:gd name="T0" fmla="*/ 7 w 16"/>
                  <a:gd name="T1" fmla="*/ 0 h 21"/>
                  <a:gd name="T2" fmla="*/ 11 w 16"/>
                  <a:gd name="T3" fmla="*/ 0 h 21"/>
                  <a:gd name="T4" fmla="*/ 14 w 16"/>
                  <a:gd name="T5" fmla="*/ 4 h 21"/>
                  <a:gd name="T6" fmla="*/ 16 w 16"/>
                  <a:gd name="T7" fmla="*/ 8 h 21"/>
                  <a:gd name="T8" fmla="*/ 16 w 16"/>
                  <a:gd name="T9" fmla="*/ 11 h 21"/>
                  <a:gd name="T10" fmla="*/ 16 w 16"/>
                  <a:gd name="T11" fmla="*/ 13 h 21"/>
                  <a:gd name="T12" fmla="*/ 13 w 16"/>
                  <a:gd name="T13" fmla="*/ 17 h 21"/>
                  <a:gd name="T14" fmla="*/ 11 w 16"/>
                  <a:gd name="T15" fmla="*/ 19 h 21"/>
                  <a:gd name="T16" fmla="*/ 5 w 16"/>
                  <a:gd name="T17" fmla="*/ 21 h 21"/>
                  <a:gd name="T18" fmla="*/ 0 w 16"/>
                  <a:gd name="T19" fmla="*/ 19 h 21"/>
                  <a:gd name="T20" fmla="*/ 0 w 16"/>
                  <a:gd name="T21" fmla="*/ 17 h 21"/>
                  <a:gd name="T22" fmla="*/ 0 w 16"/>
                  <a:gd name="T23" fmla="*/ 17 h 21"/>
                  <a:gd name="T24" fmla="*/ 0 w 16"/>
                  <a:gd name="T25" fmla="*/ 11 h 21"/>
                  <a:gd name="T26" fmla="*/ 0 w 16"/>
                  <a:gd name="T27" fmla="*/ 6 h 21"/>
                  <a:gd name="T28" fmla="*/ 3 w 16"/>
                  <a:gd name="T29" fmla="*/ 2 h 21"/>
                  <a:gd name="T30" fmla="*/ 5 w 16"/>
                  <a:gd name="T31" fmla="*/ 0 h 21"/>
                  <a:gd name="T32" fmla="*/ 7 w 16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1">
                    <a:moveTo>
                      <a:pt x="7" y="0"/>
                    </a:moveTo>
                    <a:lnTo>
                      <a:pt x="11" y="0"/>
                    </a:lnTo>
                    <a:lnTo>
                      <a:pt x="14" y="4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1" y="19"/>
                    </a:lnTo>
                    <a:lnTo>
                      <a:pt x="5" y="21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2" name="Freeform 127"/>
              <p:cNvSpPr>
                <a:spLocks/>
              </p:cNvSpPr>
              <p:nvPr/>
            </p:nvSpPr>
            <p:spPr bwMode="auto">
              <a:xfrm>
                <a:off x="810" y="1364"/>
                <a:ext cx="26" cy="20"/>
              </a:xfrm>
              <a:custGeom>
                <a:avLst/>
                <a:gdLst>
                  <a:gd name="T0" fmla="*/ 20 w 26"/>
                  <a:gd name="T1" fmla="*/ 0 h 20"/>
                  <a:gd name="T2" fmla="*/ 22 w 26"/>
                  <a:gd name="T3" fmla="*/ 0 h 20"/>
                  <a:gd name="T4" fmla="*/ 24 w 26"/>
                  <a:gd name="T5" fmla="*/ 1 h 20"/>
                  <a:gd name="T6" fmla="*/ 26 w 26"/>
                  <a:gd name="T7" fmla="*/ 3 h 20"/>
                  <a:gd name="T8" fmla="*/ 26 w 26"/>
                  <a:gd name="T9" fmla="*/ 3 h 20"/>
                  <a:gd name="T10" fmla="*/ 26 w 26"/>
                  <a:gd name="T11" fmla="*/ 5 h 20"/>
                  <a:gd name="T12" fmla="*/ 18 w 26"/>
                  <a:gd name="T13" fmla="*/ 11 h 20"/>
                  <a:gd name="T14" fmla="*/ 11 w 26"/>
                  <a:gd name="T15" fmla="*/ 16 h 20"/>
                  <a:gd name="T16" fmla="*/ 4 w 26"/>
                  <a:gd name="T17" fmla="*/ 20 h 20"/>
                  <a:gd name="T18" fmla="*/ 2 w 26"/>
                  <a:gd name="T19" fmla="*/ 20 h 20"/>
                  <a:gd name="T20" fmla="*/ 2 w 26"/>
                  <a:gd name="T21" fmla="*/ 20 h 20"/>
                  <a:gd name="T22" fmla="*/ 0 w 26"/>
                  <a:gd name="T23" fmla="*/ 18 h 20"/>
                  <a:gd name="T24" fmla="*/ 0 w 26"/>
                  <a:gd name="T25" fmla="*/ 16 h 20"/>
                  <a:gd name="T26" fmla="*/ 7 w 26"/>
                  <a:gd name="T27" fmla="*/ 7 h 20"/>
                  <a:gd name="T28" fmla="*/ 17 w 26"/>
                  <a:gd name="T29" fmla="*/ 0 h 20"/>
                  <a:gd name="T30" fmla="*/ 20 w 26"/>
                  <a:gd name="T3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0">
                    <a:moveTo>
                      <a:pt x="20" y="0"/>
                    </a:moveTo>
                    <a:lnTo>
                      <a:pt x="22" y="0"/>
                    </a:lnTo>
                    <a:lnTo>
                      <a:pt x="24" y="1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18" y="11"/>
                    </a:lnTo>
                    <a:lnTo>
                      <a:pt x="11" y="16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7" y="7"/>
                    </a:lnTo>
                    <a:lnTo>
                      <a:pt x="17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3" name="Freeform 128"/>
              <p:cNvSpPr>
                <a:spLocks/>
              </p:cNvSpPr>
              <p:nvPr/>
            </p:nvSpPr>
            <p:spPr bwMode="auto">
              <a:xfrm>
                <a:off x="5535" y="616"/>
                <a:ext cx="18" cy="20"/>
              </a:xfrm>
              <a:custGeom>
                <a:avLst/>
                <a:gdLst>
                  <a:gd name="T0" fmla="*/ 7 w 18"/>
                  <a:gd name="T1" fmla="*/ 0 h 20"/>
                  <a:gd name="T2" fmla="*/ 9 w 18"/>
                  <a:gd name="T3" fmla="*/ 0 h 20"/>
                  <a:gd name="T4" fmla="*/ 13 w 18"/>
                  <a:gd name="T5" fmla="*/ 2 h 20"/>
                  <a:gd name="T6" fmla="*/ 16 w 18"/>
                  <a:gd name="T7" fmla="*/ 7 h 20"/>
                  <a:gd name="T8" fmla="*/ 18 w 18"/>
                  <a:gd name="T9" fmla="*/ 13 h 20"/>
                  <a:gd name="T10" fmla="*/ 16 w 18"/>
                  <a:gd name="T11" fmla="*/ 14 h 20"/>
                  <a:gd name="T12" fmla="*/ 16 w 18"/>
                  <a:gd name="T13" fmla="*/ 18 h 20"/>
                  <a:gd name="T14" fmla="*/ 15 w 18"/>
                  <a:gd name="T15" fmla="*/ 20 h 20"/>
                  <a:gd name="T16" fmla="*/ 13 w 18"/>
                  <a:gd name="T17" fmla="*/ 20 h 20"/>
                  <a:gd name="T18" fmla="*/ 11 w 18"/>
                  <a:gd name="T19" fmla="*/ 20 h 20"/>
                  <a:gd name="T20" fmla="*/ 5 w 18"/>
                  <a:gd name="T21" fmla="*/ 16 h 20"/>
                  <a:gd name="T22" fmla="*/ 2 w 18"/>
                  <a:gd name="T23" fmla="*/ 13 h 20"/>
                  <a:gd name="T24" fmla="*/ 0 w 18"/>
                  <a:gd name="T25" fmla="*/ 7 h 20"/>
                  <a:gd name="T26" fmla="*/ 2 w 18"/>
                  <a:gd name="T27" fmla="*/ 3 h 20"/>
                  <a:gd name="T28" fmla="*/ 4 w 18"/>
                  <a:gd name="T29" fmla="*/ 0 h 20"/>
                  <a:gd name="T30" fmla="*/ 5 w 18"/>
                  <a:gd name="T31" fmla="*/ 0 h 20"/>
                  <a:gd name="T32" fmla="*/ 7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7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6" y="7"/>
                    </a:lnTo>
                    <a:lnTo>
                      <a:pt x="18" y="13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5" y="20"/>
                    </a:lnTo>
                    <a:lnTo>
                      <a:pt x="13" y="20"/>
                    </a:lnTo>
                    <a:lnTo>
                      <a:pt x="11" y="20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4" name="Freeform 129"/>
              <p:cNvSpPr>
                <a:spLocks/>
              </p:cNvSpPr>
              <p:nvPr/>
            </p:nvSpPr>
            <p:spPr bwMode="auto">
              <a:xfrm>
                <a:off x="2380" y="597"/>
                <a:ext cx="18" cy="19"/>
              </a:xfrm>
              <a:custGeom>
                <a:avLst/>
                <a:gdLst>
                  <a:gd name="T0" fmla="*/ 7 w 18"/>
                  <a:gd name="T1" fmla="*/ 0 h 19"/>
                  <a:gd name="T2" fmla="*/ 11 w 18"/>
                  <a:gd name="T3" fmla="*/ 2 h 19"/>
                  <a:gd name="T4" fmla="*/ 15 w 18"/>
                  <a:gd name="T5" fmla="*/ 4 h 19"/>
                  <a:gd name="T6" fmla="*/ 17 w 18"/>
                  <a:gd name="T7" fmla="*/ 8 h 19"/>
                  <a:gd name="T8" fmla="*/ 18 w 18"/>
                  <a:gd name="T9" fmla="*/ 11 h 19"/>
                  <a:gd name="T10" fmla="*/ 18 w 18"/>
                  <a:gd name="T11" fmla="*/ 15 h 19"/>
                  <a:gd name="T12" fmla="*/ 15 w 18"/>
                  <a:gd name="T13" fmla="*/ 17 h 19"/>
                  <a:gd name="T14" fmla="*/ 11 w 18"/>
                  <a:gd name="T15" fmla="*/ 19 h 19"/>
                  <a:gd name="T16" fmla="*/ 7 w 18"/>
                  <a:gd name="T17" fmla="*/ 17 h 19"/>
                  <a:gd name="T18" fmla="*/ 4 w 18"/>
                  <a:gd name="T19" fmla="*/ 15 h 19"/>
                  <a:gd name="T20" fmla="*/ 0 w 18"/>
                  <a:gd name="T21" fmla="*/ 10 h 19"/>
                  <a:gd name="T22" fmla="*/ 0 w 18"/>
                  <a:gd name="T23" fmla="*/ 8 h 19"/>
                  <a:gd name="T24" fmla="*/ 2 w 18"/>
                  <a:gd name="T25" fmla="*/ 4 h 19"/>
                  <a:gd name="T26" fmla="*/ 4 w 18"/>
                  <a:gd name="T27" fmla="*/ 2 h 19"/>
                  <a:gd name="T28" fmla="*/ 7 w 1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9">
                    <a:moveTo>
                      <a:pt x="7" y="0"/>
                    </a:moveTo>
                    <a:lnTo>
                      <a:pt x="11" y="2"/>
                    </a:lnTo>
                    <a:lnTo>
                      <a:pt x="15" y="4"/>
                    </a:lnTo>
                    <a:lnTo>
                      <a:pt x="17" y="8"/>
                    </a:lnTo>
                    <a:lnTo>
                      <a:pt x="18" y="11"/>
                    </a:lnTo>
                    <a:lnTo>
                      <a:pt x="18" y="15"/>
                    </a:lnTo>
                    <a:lnTo>
                      <a:pt x="15" y="17"/>
                    </a:lnTo>
                    <a:lnTo>
                      <a:pt x="11" y="19"/>
                    </a:lnTo>
                    <a:lnTo>
                      <a:pt x="7" y="17"/>
                    </a:lnTo>
                    <a:lnTo>
                      <a:pt x="4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5" name="Freeform 130"/>
              <p:cNvSpPr>
                <a:spLocks/>
              </p:cNvSpPr>
              <p:nvPr/>
            </p:nvSpPr>
            <p:spPr bwMode="auto">
              <a:xfrm>
                <a:off x="2230" y="540"/>
                <a:ext cx="69" cy="54"/>
              </a:xfrm>
              <a:custGeom>
                <a:avLst/>
                <a:gdLst>
                  <a:gd name="T0" fmla="*/ 7 w 69"/>
                  <a:gd name="T1" fmla="*/ 0 h 54"/>
                  <a:gd name="T2" fmla="*/ 11 w 69"/>
                  <a:gd name="T3" fmla="*/ 0 h 54"/>
                  <a:gd name="T4" fmla="*/ 12 w 69"/>
                  <a:gd name="T5" fmla="*/ 2 h 54"/>
                  <a:gd name="T6" fmla="*/ 14 w 69"/>
                  <a:gd name="T7" fmla="*/ 4 h 54"/>
                  <a:gd name="T8" fmla="*/ 14 w 69"/>
                  <a:gd name="T9" fmla="*/ 17 h 54"/>
                  <a:gd name="T10" fmla="*/ 16 w 69"/>
                  <a:gd name="T11" fmla="*/ 17 h 54"/>
                  <a:gd name="T12" fmla="*/ 14 w 69"/>
                  <a:gd name="T13" fmla="*/ 17 h 54"/>
                  <a:gd name="T14" fmla="*/ 22 w 69"/>
                  <a:gd name="T15" fmla="*/ 13 h 54"/>
                  <a:gd name="T16" fmla="*/ 29 w 69"/>
                  <a:gd name="T17" fmla="*/ 13 h 54"/>
                  <a:gd name="T18" fmla="*/ 36 w 69"/>
                  <a:gd name="T19" fmla="*/ 11 h 54"/>
                  <a:gd name="T20" fmla="*/ 51 w 69"/>
                  <a:gd name="T21" fmla="*/ 13 h 54"/>
                  <a:gd name="T22" fmla="*/ 64 w 69"/>
                  <a:gd name="T23" fmla="*/ 19 h 54"/>
                  <a:gd name="T24" fmla="*/ 66 w 69"/>
                  <a:gd name="T25" fmla="*/ 19 h 54"/>
                  <a:gd name="T26" fmla="*/ 67 w 69"/>
                  <a:gd name="T27" fmla="*/ 21 h 54"/>
                  <a:gd name="T28" fmla="*/ 69 w 69"/>
                  <a:gd name="T29" fmla="*/ 22 h 54"/>
                  <a:gd name="T30" fmla="*/ 67 w 69"/>
                  <a:gd name="T31" fmla="*/ 24 h 54"/>
                  <a:gd name="T32" fmla="*/ 58 w 69"/>
                  <a:gd name="T33" fmla="*/ 32 h 54"/>
                  <a:gd name="T34" fmla="*/ 55 w 69"/>
                  <a:gd name="T35" fmla="*/ 32 h 54"/>
                  <a:gd name="T36" fmla="*/ 53 w 69"/>
                  <a:gd name="T37" fmla="*/ 33 h 54"/>
                  <a:gd name="T38" fmla="*/ 53 w 69"/>
                  <a:gd name="T39" fmla="*/ 37 h 54"/>
                  <a:gd name="T40" fmla="*/ 51 w 69"/>
                  <a:gd name="T41" fmla="*/ 41 h 54"/>
                  <a:gd name="T42" fmla="*/ 49 w 69"/>
                  <a:gd name="T43" fmla="*/ 44 h 54"/>
                  <a:gd name="T44" fmla="*/ 45 w 69"/>
                  <a:gd name="T45" fmla="*/ 48 h 54"/>
                  <a:gd name="T46" fmla="*/ 42 w 69"/>
                  <a:gd name="T47" fmla="*/ 52 h 54"/>
                  <a:gd name="T48" fmla="*/ 38 w 69"/>
                  <a:gd name="T49" fmla="*/ 54 h 54"/>
                  <a:gd name="T50" fmla="*/ 33 w 69"/>
                  <a:gd name="T51" fmla="*/ 54 h 54"/>
                  <a:gd name="T52" fmla="*/ 23 w 69"/>
                  <a:gd name="T53" fmla="*/ 54 h 54"/>
                  <a:gd name="T54" fmla="*/ 20 w 69"/>
                  <a:gd name="T55" fmla="*/ 52 h 54"/>
                  <a:gd name="T56" fmla="*/ 16 w 69"/>
                  <a:gd name="T57" fmla="*/ 50 h 54"/>
                  <a:gd name="T58" fmla="*/ 9 w 69"/>
                  <a:gd name="T59" fmla="*/ 41 h 54"/>
                  <a:gd name="T60" fmla="*/ 7 w 69"/>
                  <a:gd name="T61" fmla="*/ 35 h 54"/>
                  <a:gd name="T62" fmla="*/ 9 w 69"/>
                  <a:gd name="T63" fmla="*/ 30 h 54"/>
                  <a:gd name="T64" fmla="*/ 11 w 69"/>
                  <a:gd name="T65" fmla="*/ 22 h 54"/>
                  <a:gd name="T66" fmla="*/ 11 w 69"/>
                  <a:gd name="T67" fmla="*/ 22 h 54"/>
                  <a:gd name="T68" fmla="*/ 11 w 69"/>
                  <a:gd name="T69" fmla="*/ 22 h 54"/>
                  <a:gd name="T70" fmla="*/ 7 w 69"/>
                  <a:gd name="T71" fmla="*/ 21 h 54"/>
                  <a:gd name="T72" fmla="*/ 5 w 69"/>
                  <a:gd name="T73" fmla="*/ 19 h 54"/>
                  <a:gd name="T74" fmla="*/ 1 w 69"/>
                  <a:gd name="T75" fmla="*/ 17 h 54"/>
                  <a:gd name="T76" fmla="*/ 0 w 69"/>
                  <a:gd name="T77" fmla="*/ 11 h 54"/>
                  <a:gd name="T78" fmla="*/ 1 w 69"/>
                  <a:gd name="T79" fmla="*/ 6 h 54"/>
                  <a:gd name="T80" fmla="*/ 3 w 69"/>
                  <a:gd name="T81" fmla="*/ 2 h 54"/>
                  <a:gd name="T82" fmla="*/ 7 w 69"/>
                  <a:gd name="T8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" h="54">
                    <a:moveTo>
                      <a:pt x="7" y="0"/>
                    </a:moveTo>
                    <a:lnTo>
                      <a:pt x="11" y="0"/>
                    </a:lnTo>
                    <a:lnTo>
                      <a:pt x="12" y="2"/>
                    </a:lnTo>
                    <a:lnTo>
                      <a:pt x="14" y="4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4" y="17"/>
                    </a:lnTo>
                    <a:lnTo>
                      <a:pt x="22" y="13"/>
                    </a:lnTo>
                    <a:lnTo>
                      <a:pt x="29" y="13"/>
                    </a:lnTo>
                    <a:lnTo>
                      <a:pt x="36" y="11"/>
                    </a:lnTo>
                    <a:lnTo>
                      <a:pt x="51" y="13"/>
                    </a:lnTo>
                    <a:lnTo>
                      <a:pt x="64" y="19"/>
                    </a:lnTo>
                    <a:lnTo>
                      <a:pt x="66" y="19"/>
                    </a:lnTo>
                    <a:lnTo>
                      <a:pt x="67" y="21"/>
                    </a:lnTo>
                    <a:lnTo>
                      <a:pt x="69" y="22"/>
                    </a:lnTo>
                    <a:lnTo>
                      <a:pt x="67" y="24"/>
                    </a:lnTo>
                    <a:lnTo>
                      <a:pt x="58" y="32"/>
                    </a:lnTo>
                    <a:lnTo>
                      <a:pt x="55" y="32"/>
                    </a:lnTo>
                    <a:lnTo>
                      <a:pt x="53" y="33"/>
                    </a:lnTo>
                    <a:lnTo>
                      <a:pt x="53" y="37"/>
                    </a:lnTo>
                    <a:lnTo>
                      <a:pt x="51" y="41"/>
                    </a:lnTo>
                    <a:lnTo>
                      <a:pt x="49" y="44"/>
                    </a:lnTo>
                    <a:lnTo>
                      <a:pt x="45" y="48"/>
                    </a:lnTo>
                    <a:lnTo>
                      <a:pt x="42" y="52"/>
                    </a:lnTo>
                    <a:lnTo>
                      <a:pt x="38" y="54"/>
                    </a:lnTo>
                    <a:lnTo>
                      <a:pt x="33" y="54"/>
                    </a:lnTo>
                    <a:lnTo>
                      <a:pt x="23" y="54"/>
                    </a:lnTo>
                    <a:lnTo>
                      <a:pt x="20" y="52"/>
                    </a:lnTo>
                    <a:lnTo>
                      <a:pt x="16" y="50"/>
                    </a:lnTo>
                    <a:lnTo>
                      <a:pt x="9" y="41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7" y="21"/>
                    </a:lnTo>
                    <a:lnTo>
                      <a:pt x="5" y="19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3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6" name="Freeform 131"/>
              <p:cNvSpPr>
                <a:spLocks/>
              </p:cNvSpPr>
              <p:nvPr/>
            </p:nvSpPr>
            <p:spPr bwMode="auto">
              <a:xfrm>
                <a:off x="6319" y="1494"/>
                <a:ext cx="15" cy="26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0 h 26"/>
                  <a:gd name="T4" fmla="*/ 15 w 15"/>
                  <a:gd name="T5" fmla="*/ 0 h 26"/>
                  <a:gd name="T6" fmla="*/ 15 w 15"/>
                  <a:gd name="T7" fmla="*/ 9 h 26"/>
                  <a:gd name="T8" fmla="*/ 13 w 15"/>
                  <a:gd name="T9" fmla="*/ 16 h 26"/>
                  <a:gd name="T10" fmla="*/ 7 w 15"/>
                  <a:gd name="T11" fmla="*/ 24 h 26"/>
                  <a:gd name="T12" fmla="*/ 6 w 15"/>
                  <a:gd name="T13" fmla="*/ 24 h 26"/>
                  <a:gd name="T14" fmla="*/ 4 w 15"/>
                  <a:gd name="T15" fmla="*/ 26 h 26"/>
                  <a:gd name="T16" fmla="*/ 4 w 15"/>
                  <a:gd name="T17" fmla="*/ 26 h 26"/>
                  <a:gd name="T18" fmla="*/ 2 w 15"/>
                  <a:gd name="T19" fmla="*/ 24 h 26"/>
                  <a:gd name="T20" fmla="*/ 2 w 15"/>
                  <a:gd name="T21" fmla="*/ 22 h 26"/>
                  <a:gd name="T22" fmla="*/ 0 w 15"/>
                  <a:gd name="T23" fmla="*/ 20 h 26"/>
                  <a:gd name="T24" fmla="*/ 0 w 15"/>
                  <a:gd name="T25" fmla="*/ 18 h 26"/>
                  <a:gd name="T26" fmla="*/ 4 w 15"/>
                  <a:gd name="T27" fmla="*/ 9 h 26"/>
                  <a:gd name="T28" fmla="*/ 7 w 15"/>
                  <a:gd name="T29" fmla="*/ 2 h 26"/>
                  <a:gd name="T30" fmla="*/ 9 w 15"/>
                  <a:gd name="T31" fmla="*/ 0 h 26"/>
                  <a:gd name="T32" fmla="*/ 13 w 15"/>
                  <a:gd name="T3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5" y="9"/>
                    </a:lnTo>
                    <a:lnTo>
                      <a:pt x="13" y="16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7" name="Freeform 132"/>
              <p:cNvSpPr>
                <a:spLocks/>
              </p:cNvSpPr>
              <p:nvPr/>
            </p:nvSpPr>
            <p:spPr bwMode="auto">
              <a:xfrm>
                <a:off x="2351" y="1490"/>
                <a:ext cx="18" cy="17"/>
              </a:xfrm>
              <a:custGeom>
                <a:avLst/>
                <a:gdLst>
                  <a:gd name="T0" fmla="*/ 14 w 18"/>
                  <a:gd name="T1" fmla="*/ 0 h 17"/>
                  <a:gd name="T2" fmla="*/ 16 w 18"/>
                  <a:gd name="T3" fmla="*/ 2 h 17"/>
                  <a:gd name="T4" fmla="*/ 18 w 18"/>
                  <a:gd name="T5" fmla="*/ 4 h 17"/>
                  <a:gd name="T6" fmla="*/ 18 w 18"/>
                  <a:gd name="T7" fmla="*/ 8 h 17"/>
                  <a:gd name="T8" fmla="*/ 18 w 18"/>
                  <a:gd name="T9" fmla="*/ 9 h 17"/>
                  <a:gd name="T10" fmla="*/ 14 w 18"/>
                  <a:gd name="T11" fmla="*/ 13 h 17"/>
                  <a:gd name="T12" fmla="*/ 11 w 18"/>
                  <a:gd name="T13" fmla="*/ 15 h 17"/>
                  <a:gd name="T14" fmla="*/ 5 w 18"/>
                  <a:gd name="T15" fmla="*/ 17 h 17"/>
                  <a:gd name="T16" fmla="*/ 3 w 18"/>
                  <a:gd name="T17" fmla="*/ 17 h 17"/>
                  <a:gd name="T18" fmla="*/ 2 w 18"/>
                  <a:gd name="T19" fmla="*/ 15 h 17"/>
                  <a:gd name="T20" fmla="*/ 0 w 18"/>
                  <a:gd name="T21" fmla="*/ 13 h 17"/>
                  <a:gd name="T22" fmla="*/ 0 w 18"/>
                  <a:gd name="T23" fmla="*/ 9 h 17"/>
                  <a:gd name="T24" fmla="*/ 0 w 18"/>
                  <a:gd name="T25" fmla="*/ 8 h 17"/>
                  <a:gd name="T26" fmla="*/ 0 w 18"/>
                  <a:gd name="T27" fmla="*/ 6 h 17"/>
                  <a:gd name="T28" fmla="*/ 3 w 18"/>
                  <a:gd name="T29" fmla="*/ 4 h 17"/>
                  <a:gd name="T30" fmla="*/ 11 w 18"/>
                  <a:gd name="T31" fmla="*/ 0 h 17"/>
                  <a:gd name="T32" fmla="*/ 14 w 18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17">
                    <a:moveTo>
                      <a:pt x="14" y="0"/>
                    </a:move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1" y="15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8" name="Freeform 133"/>
              <p:cNvSpPr>
                <a:spLocks/>
              </p:cNvSpPr>
              <p:nvPr/>
            </p:nvSpPr>
            <p:spPr bwMode="auto">
              <a:xfrm>
                <a:off x="5408" y="561"/>
                <a:ext cx="22" cy="25"/>
              </a:xfrm>
              <a:custGeom>
                <a:avLst/>
                <a:gdLst>
                  <a:gd name="T0" fmla="*/ 4 w 22"/>
                  <a:gd name="T1" fmla="*/ 0 h 25"/>
                  <a:gd name="T2" fmla="*/ 6 w 22"/>
                  <a:gd name="T3" fmla="*/ 1 h 25"/>
                  <a:gd name="T4" fmla="*/ 8 w 22"/>
                  <a:gd name="T5" fmla="*/ 3 h 25"/>
                  <a:gd name="T6" fmla="*/ 9 w 22"/>
                  <a:gd name="T7" fmla="*/ 3 h 25"/>
                  <a:gd name="T8" fmla="*/ 13 w 22"/>
                  <a:gd name="T9" fmla="*/ 5 h 25"/>
                  <a:gd name="T10" fmla="*/ 17 w 22"/>
                  <a:gd name="T11" fmla="*/ 9 h 25"/>
                  <a:gd name="T12" fmla="*/ 19 w 22"/>
                  <a:gd name="T13" fmla="*/ 12 h 25"/>
                  <a:gd name="T14" fmla="*/ 20 w 22"/>
                  <a:gd name="T15" fmla="*/ 16 h 25"/>
                  <a:gd name="T16" fmla="*/ 22 w 22"/>
                  <a:gd name="T17" fmla="*/ 22 h 25"/>
                  <a:gd name="T18" fmla="*/ 19 w 22"/>
                  <a:gd name="T19" fmla="*/ 25 h 25"/>
                  <a:gd name="T20" fmla="*/ 19 w 22"/>
                  <a:gd name="T21" fmla="*/ 25 h 25"/>
                  <a:gd name="T22" fmla="*/ 17 w 22"/>
                  <a:gd name="T23" fmla="*/ 25 h 25"/>
                  <a:gd name="T24" fmla="*/ 2 w 22"/>
                  <a:gd name="T25" fmla="*/ 3 h 25"/>
                  <a:gd name="T26" fmla="*/ 0 w 22"/>
                  <a:gd name="T27" fmla="*/ 3 h 25"/>
                  <a:gd name="T28" fmla="*/ 2 w 22"/>
                  <a:gd name="T29" fmla="*/ 1 h 25"/>
                  <a:gd name="T30" fmla="*/ 4 w 22"/>
                  <a:gd name="T3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5">
                    <a:moveTo>
                      <a:pt x="4" y="0"/>
                    </a:moveTo>
                    <a:lnTo>
                      <a:pt x="6" y="1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13" y="5"/>
                    </a:lnTo>
                    <a:lnTo>
                      <a:pt x="17" y="9"/>
                    </a:lnTo>
                    <a:lnTo>
                      <a:pt x="19" y="12"/>
                    </a:lnTo>
                    <a:lnTo>
                      <a:pt x="20" y="16"/>
                    </a:lnTo>
                    <a:lnTo>
                      <a:pt x="22" y="22"/>
                    </a:lnTo>
                    <a:lnTo>
                      <a:pt x="19" y="25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9" name="Freeform 134"/>
              <p:cNvSpPr>
                <a:spLocks/>
              </p:cNvSpPr>
              <p:nvPr/>
            </p:nvSpPr>
            <p:spPr bwMode="auto">
              <a:xfrm>
                <a:off x="2308" y="799"/>
                <a:ext cx="28" cy="11"/>
              </a:xfrm>
              <a:custGeom>
                <a:avLst/>
                <a:gdLst>
                  <a:gd name="T0" fmla="*/ 21 w 28"/>
                  <a:gd name="T1" fmla="*/ 0 h 11"/>
                  <a:gd name="T2" fmla="*/ 26 w 28"/>
                  <a:gd name="T3" fmla="*/ 2 h 11"/>
                  <a:gd name="T4" fmla="*/ 28 w 28"/>
                  <a:gd name="T5" fmla="*/ 2 h 11"/>
                  <a:gd name="T6" fmla="*/ 28 w 28"/>
                  <a:gd name="T7" fmla="*/ 4 h 11"/>
                  <a:gd name="T8" fmla="*/ 28 w 28"/>
                  <a:gd name="T9" fmla="*/ 6 h 11"/>
                  <a:gd name="T10" fmla="*/ 26 w 28"/>
                  <a:gd name="T11" fmla="*/ 8 h 11"/>
                  <a:gd name="T12" fmla="*/ 23 w 28"/>
                  <a:gd name="T13" fmla="*/ 10 h 11"/>
                  <a:gd name="T14" fmla="*/ 19 w 28"/>
                  <a:gd name="T15" fmla="*/ 11 h 11"/>
                  <a:gd name="T16" fmla="*/ 13 w 28"/>
                  <a:gd name="T17" fmla="*/ 11 h 11"/>
                  <a:gd name="T18" fmla="*/ 6 w 28"/>
                  <a:gd name="T19" fmla="*/ 11 h 11"/>
                  <a:gd name="T20" fmla="*/ 0 w 28"/>
                  <a:gd name="T21" fmla="*/ 10 h 11"/>
                  <a:gd name="T22" fmla="*/ 2 w 28"/>
                  <a:gd name="T23" fmla="*/ 6 h 11"/>
                  <a:gd name="T24" fmla="*/ 2 w 28"/>
                  <a:gd name="T25" fmla="*/ 4 h 11"/>
                  <a:gd name="T26" fmla="*/ 6 w 28"/>
                  <a:gd name="T27" fmla="*/ 2 h 11"/>
                  <a:gd name="T28" fmla="*/ 10 w 28"/>
                  <a:gd name="T29" fmla="*/ 2 h 11"/>
                  <a:gd name="T30" fmla="*/ 15 w 28"/>
                  <a:gd name="T31" fmla="*/ 0 h 11"/>
                  <a:gd name="T32" fmla="*/ 21 w 28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11">
                    <a:moveTo>
                      <a:pt x="21" y="0"/>
                    </a:moveTo>
                    <a:lnTo>
                      <a:pt x="26" y="2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8"/>
                    </a:lnTo>
                    <a:lnTo>
                      <a:pt x="23" y="10"/>
                    </a:lnTo>
                    <a:lnTo>
                      <a:pt x="19" y="11"/>
                    </a:lnTo>
                    <a:lnTo>
                      <a:pt x="13" y="11"/>
                    </a:lnTo>
                    <a:lnTo>
                      <a:pt x="6" y="11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0" name="Freeform 135"/>
              <p:cNvSpPr>
                <a:spLocks/>
              </p:cNvSpPr>
              <p:nvPr/>
            </p:nvSpPr>
            <p:spPr bwMode="auto">
              <a:xfrm>
                <a:off x="2270" y="717"/>
                <a:ext cx="16" cy="14"/>
              </a:xfrm>
              <a:custGeom>
                <a:avLst/>
                <a:gdLst>
                  <a:gd name="T0" fmla="*/ 11 w 16"/>
                  <a:gd name="T1" fmla="*/ 0 h 14"/>
                  <a:gd name="T2" fmla="*/ 13 w 16"/>
                  <a:gd name="T3" fmla="*/ 0 h 14"/>
                  <a:gd name="T4" fmla="*/ 15 w 16"/>
                  <a:gd name="T5" fmla="*/ 2 h 14"/>
                  <a:gd name="T6" fmla="*/ 16 w 16"/>
                  <a:gd name="T7" fmla="*/ 5 h 14"/>
                  <a:gd name="T8" fmla="*/ 15 w 16"/>
                  <a:gd name="T9" fmla="*/ 11 h 14"/>
                  <a:gd name="T10" fmla="*/ 13 w 16"/>
                  <a:gd name="T11" fmla="*/ 13 h 14"/>
                  <a:gd name="T12" fmla="*/ 9 w 16"/>
                  <a:gd name="T13" fmla="*/ 14 h 14"/>
                  <a:gd name="T14" fmla="*/ 5 w 16"/>
                  <a:gd name="T15" fmla="*/ 14 h 14"/>
                  <a:gd name="T16" fmla="*/ 4 w 16"/>
                  <a:gd name="T17" fmla="*/ 14 h 14"/>
                  <a:gd name="T18" fmla="*/ 2 w 16"/>
                  <a:gd name="T19" fmla="*/ 11 h 14"/>
                  <a:gd name="T20" fmla="*/ 0 w 16"/>
                  <a:gd name="T21" fmla="*/ 9 h 14"/>
                  <a:gd name="T22" fmla="*/ 4 w 16"/>
                  <a:gd name="T23" fmla="*/ 5 h 14"/>
                  <a:gd name="T24" fmla="*/ 7 w 16"/>
                  <a:gd name="T25" fmla="*/ 2 h 14"/>
                  <a:gd name="T26" fmla="*/ 11 w 16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4">
                    <a:moveTo>
                      <a:pt x="11" y="0"/>
                    </a:moveTo>
                    <a:lnTo>
                      <a:pt x="13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9" y="14"/>
                    </a:lnTo>
                    <a:lnTo>
                      <a:pt x="5" y="14"/>
                    </a:lnTo>
                    <a:lnTo>
                      <a:pt x="4" y="14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1" name="Freeform 136"/>
              <p:cNvSpPr>
                <a:spLocks/>
              </p:cNvSpPr>
              <p:nvPr/>
            </p:nvSpPr>
            <p:spPr bwMode="auto">
              <a:xfrm>
                <a:off x="3785" y="752"/>
                <a:ext cx="16" cy="27"/>
              </a:xfrm>
              <a:custGeom>
                <a:avLst/>
                <a:gdLst>
                  <a:gd name="T0" fmla="*/ 2 w 16"/>
                  <a:gd name="T1" fmla="*/ 0 h 27"/>
                  <a:gd name="T2" fmla="*/ 2 w 16"/>
                  <a:gd name="T3" fmla="*/ 1 h 27"/>
                  <a:gd name="T4" fmla="*/ 4 w 16"/>
                  <a:gd name="T5" fmla="*/ 1 h 27"/>
                  <a:gd name="T6" fmla="*/ 5 w 16"/>
                  <a:gd name="T7" fmla="*/ 7 h 27"/>
                  <a:gd name="T8" fmla="*/ 11 w 16"/>
                  <a:gd name="T9" fmla="*/ 13 h 27"/>
                  <a:gd name="T10" fmla="*/ 13 w 16"/>
                  <a:gd name="T11" fmla="*/ 18 h 27"/>
                  <a:gd name="T12" fmla="*/ 16 w 16"/>
                  <a:gd name="T13" fmla="*/ 24 h 27"/>
                  <a:gd name="T14" fmla="*/ 16 w 16"/>
                  <a:gd name="T15" fmla="*/ 25 h 27"/>
                  <a:gd name="T16" fmla="*/ 16 w 16"/>
                  <a:gd name="T17" fmla="*/ 25 h 27"/>
                  <a:gd name="T18" fmla="*/ 15 w 16"/>
                  <a:gd name="T19" fmla="*/ 27 h 27"/>
                  <a:gd name="T20" fmla="*/ 15 w 16"/>
                  <a:gd name="T21" fmla="*/ 27 h 27"/>
                  <a:gd name="T22" fmla="*/ 9 w 16"/>
                  <a:gd name="T23" fmla="*/ 22 h 27"/>
                  <a:gd name="T24" fmla="*/ 4 w 16"/>
                  <a:gd name="T25" fmla="*/ 18 h 27"/>
                  <a:gd name="T26" fmla="*/ 0 w 16"/>
                  <a:gd name="T27" fmla="*/ 11 h 27"/>
                  <a:gd name="T28" fmla="*/ 0 w 16"/>
                  <a:gd name="T29" fmla="*/ 3 h 27"/>
                  <a:gd name="T30" fmla="*/ 0 w 16"/>
                  <a:gd name="T31" fmla="*/ 1 h 27"/>
                  <a:gd name="T32" fmla="*/ 2 w 16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7">
                    <a:moveTo>
                      <a:pt x="2" y="0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5" y="7"/>
                    </a:lnTo>
                    <a:lnTo>
                      <a:pt x="11" y="13"/>
                    </a:lnTo>
                    <a:lnTo>
                      <a:pt x="13" y="18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5"/>
                    </a:lnTo>
                    <a:lnTo>
                      <a:pt x="15" y="27"/>
                    </a:lnTo>
                    <a:lnTo>
                      <a:pt x="15" y="27"/>
                    </a:lnTo>
                    <a:lnTo>
                      <a:pt x="9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2" name="Freeform 137"/>
              <p:cNvSpPr>
                <a:spLocks/>
              </p:cNvSpPr>
              <p:nvPr/>
            </p:nvSpPr>
            <p:spPr bwMode="auto">
              <a:xfrm>
                <a:off x="2441" y="1272"/>
                <a:ext cx="14" cy="14"/>
              </a:xfrm>
              <a:custGeom>
                <a:avLst/>
                <a:gdLst>
                  <a:gd name="T0" fmla="*/ 5 w 14"/>
                  <a:gd name="T1" fmla="*/ 0 h 14"/>
                  <a:gd name="T2" fmla="*/ 7 w 14"/>
                  <a:gd name="T3" fmla="*/ 0 h 14"/>
                  <a:gd name="T4" fmla="*/ 11 w 14"/>
                  <a:gd name="T5" fmla="*/ 1 h 14"/>
                  <a:gd name="T6" fmla="*/ 13 w 14"/>
                  <a:gd name="T7" fmla="*/ 3 h 14"/>
                  <a:gd name="T8" fmla="*/ 14 w 14"/>
                  <a:gd name="T9" fmla="*/ 5 h 14"/>
                  <a:gd name="T10" fmla="*/ 14 w 14"/>
                  <a:gd name="T11" fmla="*/ 9 h 14"/>
                  <a:gd name="T12" fmla="*/ 13 w 14"/>
                  <a:gd name="T13" fmla="*/ 11 h 14"/>
                  <a:gd name="T14" fmla="*/ 11 w 14"/>
                  <a:gd name="T15" fmla="*/ 12 h 14"/>
                  <a:gd name="T16" fmla="*/ 9 w 14"/>
                  <a:gd name="T17" fmla="*/ 14 h 14"/>
                  <a:gd name="T18" fmla="*/ 7 w 14"/>
                  <a:gd name="T19" fmla="*/ 14 h 14"/>
                  <a:gd name="T20" fmla="*/ 5 w 14"/>
                  <a:gd name="T21" fmla="*/ 12 h 14"/>
                  <a:gd name="T22" fmla="*/ 2 w 14"/>
                  <a:gd name="T23" fmla="*/ 11 h 14"/>
                  <a:gd name="T24" fmla="*/ 0 w 14"/>
                  <a:gd name="T25" fmla="*/ 5 h 14"/>
                  <a:gd name="T26" fmla="*/ 0 w 14"/>
                  <a:gd name="T27" fmla="*/ 3 h 14"/>
                  <a:gd name="T28" fmla="*/ 2 w 14"/>
                  <a:gd name="T29" fmla="*/ 0 h 14"/>
                  <a:gd name="T30" fmla="*/ 5 w 14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14">
                    <a:moveTo>
                      <a:pt x="5" y="0"/>
                    </a:moveTo>
                    <a:lnTo>
                      <a:pt x="7" y="0"/>
                    </a:lnTo>
                    <a:lnTo>
                      <a:pt x="11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9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3" name="Freeform 138"/>
              <p:cNvSpPr>
                <a:spLocks/>
              </p:cNvSpPr>
              <p:nvPr/>
            </p:nvSpPr>
            <p:spPr bwMode="auto">
              <a:xfrm>
                <a:off x="2296" y="1582"/>
                <a:ext cx="18" cy="11"/>
              </a:xfrm>
              <a:custGeom>
                <a:avLst/>
                <a:gdLst>
                  <a:gd name="T0" fmla="*/ 7 w 18"/>
                  <a:gd name="T1" fmla="*/ 0 h 11"/>
                  <a:gd name="T2" fmla="*/ 11 w 18"/>
                  <a:gd name="T3" fmla="*/ 0 h 11"/>
                  <a:gd name="T4" fmla="*/ 14 w 18"/>
                  <a:gd name="T5" fmla="*/ 2 h 11"/>
                  <a:gd name="T6" fmla="*/ 16 w 18"/>
                  <a:gd name="T7" fmla="*/ 4 h 11"/>
                  <a:gd name="T8" fmla="*/ 18 w 18"/>
                  <a:gd name="T9" fmla="*/ 6 h 11"/>
                  <a:gd name="T10" fmla="*/ 18 w 18"/>
                  <a:gd name="T11" fmla="*/ 9 h 11"/>
                  <a:gd name="T12" fmla="*/ 16 w 18"/>
                  <a:gd name="T13" fmla="*/ 9 h 11"/>
                  <a:gd name="T14" fmla="*/ 12 w 18"/>
                  <a:gd name="T15" fmla="*/ 11 h 11"/>
                  <a:gd name="T16" fmla="*/ 12 w 18"/>
                  <a:gd name="T17" fmla="*/ 11 h 11"/>
                  <a:gd name="T18" fmla="*/ 9 w 18"/>
                  <a:gd name="T19" fmla="*/ 11 h 11"/>
                  <a:gd name="T20" fmla="*/ 5 w 18"/>
                  <a:gd name="T21" fmla="*/ 11 h 11"/>
                  <a:gd name="T22" fmla="*/ 1 w 18"/>
                  <a:gd name="T23" fmla="*/ 9 h 11"/>
                  <a:gd name="T24" fmla="*/ 0 w 18"/>
                  <a:gd name="T25" fmla="*/ 7 h 11"/>
                  <a:gd name="T26" fmla="*/ 0 w 18"/>
                  <a:gd name="T27" fmla="*/ 6 h 11"/>
                  <a:gd name="T28" fmla="*/ 0 w 18"/>
                  <a:gd name="T29" fmla="*/ 6 h 11"/>
                  <a:gd name="T30" fmla="*/ 1 w 18"/>
                  <a:gd name="T31" fmla="*/ 2 h 11"/>
                  <a:gd name="T32" fmla="*/ 3 w 18"/>
                  <a:gd name="T33" fmla="*/ 0 h 11"/>
                  <a:gd name="T34" fmla="*/ 7 w 18"/>
                  <a:gd name="T3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11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9"/>
                    </a:lnTo>
                    <a:lnTo>
                      <a:pt x="16" y="9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9" y="11"/>
                    </a:lnTo>
                    <a:lnTo>
                      <a:pt x="5" y="11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4" name="Freeform 139"/>
              <p:cNvSpPr>
                <a:spLocks/>
              </p:cNvSpPr>
              <p:nvPr/>
            </p:nvSpPr>
            <p:spPr bwMode="auto">
              <a:xfrm>
                <a:off x="5948" y="1400"/>
                <a:ext cx="15" cy="15"/>
              </a:xfrm>
              <a:custGeom>
                <a:avLst/>
                <a:gdLst>
                  <a:gd name="T0" fmla="*/ 7 w 15"/>
                  <a:gd name="T1" fmla="*/ 0 h 15"/>
                  <a:gd name="T2" fmla="*/ 11 w 15"/>
                  <a:gd name="T3" fmla="*/ 2 h 15"/>
                  <a:gd name="T4" fmla="*/ 15 w 15"/>
                  <a:gd name="T5" fmla="*/ 4 h 15"/>
                  <a:gd name="T6" fmla="*/ 15 w 15"/>
                  <a:gd name="T7" fmla="*/ 8 h 15"/>
                  <a:gd name="T8" fmla="*/ 15 w 15"/>
                  <a:gd name="T9" fmla="*/ 11 h 15"/>
                  <a:gd name="T10" fmla="*/ 13 w 15"/>
                  <a:gd name="T11" fmla="*/ 13 h 15"/>
                  <a:gd name="T12" fmla="*/ 9 w 15"/>
                  <a:gd name="T13" fmla="*/ 15 h 15"/>
                  <a:gd name="T14" fmla="*/ 7 w 15"/>
                  <a:gd name="T15" fmla="*/ 15 h 15"/>
                  <a:gd name="T16" fmla="*/ 6 w 15"/>
                  <a:gd name="T17" fmla="*/ 13 h 15"/>
                  <a:gd name="T18" fmla="*/ 2 w 15"/>
                  <a:gd name="T19" fmla="*/ 11 h 15"/>
                  <a:gd name="T20" fmla="*/ 0 w 15"/>
                  <a:gd name="T21" fmla="*/ 9 h 15"/>
                  <a:gd name="T22" fmla="*/ 0 w 15"/>
                  <a:gd name="T23" fmla="*/ 6 h 15"/>
                  <a:gd name="T24" fmla="*/ 4 w 15"/>
                  <a:gd name="T25" fmla="*/ 2 h 15"/>
                  <a:gd name="T26" fmla="*/ 7 w 15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11" y="2"/>
                    </a:lnTo>
                    <a:lnTo>
                      <a:pt x="15" y="4"/>
                    </a:lnTo>
                    <a:lnTo>
                      <a:pt x="15" y="8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9" y="15"/>
                    </a:lnTo>
                    <a:lnTo>
                      <a:pt x="7" y="15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5" name="Freeform 140"/>
              <p:cNvSpPr>
                <a:spLocks/>
              </p:cNvSpPr>
              <p:nvPr/>
            </p:nvSpPr>
            <p:spPr bwMode="auto">
              <a:xfrm>
                <a:off x="6124" y="3504"/>
                <a:ext cx="21" cy="11"/>
              </a:xfrm>
              <a:custGeom>
                <a:avLst/>
                <a:gdLst>
                  <a:gd name="T0" fmla="*/ 10 w 21"/>
                  <a:gd name="T1" fmla="*/ 0 h 11"/>
                  <a:gd name="T2" fmla="*/ 13 w 21"/>
                  <a:gd name="T3" fmla="*/ 0 h 11"/>
                  <a:gd name="T4" fmla="*/ 17 w 21"/>
                  <a:gd name="T5" fmla="*/ 2 h 11"/>
                  <a:gd name="T6" fmla="*/ 19 w 21"/>
                  <a:gd name="T7" fmla="*/ 6 h 11"/>
                  <a:gd name="T8" fmla="*/ 21 w 21"/>
                  <a:gd name="T9" fmla="*/ 7 h 11"/>
                  <a:gd name="T10" fmla="*/ 17 w 21"/>
                  <a:gd name="T11" fmla="*/ 9 h 11"/>
                  <a:gd name="T12" fmla="*/ 15 w 21"/>
                  <a:gd name="T13" fmla="*/ 11 h 11"/>
                  <a:gd name="T14" fmla="*/ 13 w 21"/>
                  <a:gd name="T15" fmla="*/ 11 h 11"/>
                  <a:gd name="T16" fmla="*/ 10 w 21"/>
                  <a:gd name="T17" fmla="*/ 11 h 11"/>
                  <a:gd name="T18" fmla="*/ 6 w 21"/>
                  <a:gd name="T19" fmla="*/ 9 h 11"/>
                  <a:gd name="T20" fmla="*/ 2 w 21"/>
                  <a:gd name="T21" fmla="*/ 9 h 11"/>
                  <a:gd name="T22" fmla="*/ 0 w 21"/>
                  <a:gd name="T23" fmla="*/ 7 h 11"/>
                  <a:gd name="T24" fmla="*/ 0 w 21"/>
                  <a:gd name="T25" fmla="*/ 7 h 11"/>
                  <a:gd name="T26" fmla="*/ 0 w 21"/>
                  <a:gd name="T27" fmla="*/ 6 h 11"/>
                  <a:gd name="T28" fmla="*/ 2 w 21"/>
                  <a:gd name="T29" fmla="*/ 4 h 11"/>
                  <a:gd name="T30" fmla="*/ 6 w 21"/>
                  <a:gd name="T31" fmla="*/ 2 h 11"/>
                  <a:gd name="T32" fmla="*/ 10 w 21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1">
                    <a:moveTo>
                      <a:pt x="10" y="0"/>
                    </a:moveTo>
                    <a:lnTo>
                      <a:pt x="13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7"/>
                    </a:lnTo>
                    <a:lnTo>
                      <a:pt x="17" y="9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10" y="11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6" name="Freeform 141"/>
              <p:cNvSpPr>
                <a:spLocks/>
              </p:cNvSpPr>
              <p:nvPr/>
            </p:nvSpPr>
            <p:spPr bwMode="auto">
              <a:xfrm>
                <a:off x="4740" y="910"/>
                <a:ext cx="15" cy="16"/>
              </a:xfrm>
              <a:custGeom>
                <a:avLst/>
                <a:gdLst>
                  <a:gd name="T0" fmla="*/ 5 w 15"/>
                  <a:gd name="T1" fmla="*/ 0 h 16"/>
                  <a:gd name="T2" fmla="*/ 9 w 15"/>
                  <a:gd name="T3" fmla="*/ 0 h 16"/>
                  <a:gd name="T4" fmla="*/ 13 w 15"/>
                  <a:gd name="T5" fmla="*/ 3 h 16"/>
                  <a:gd name="T6" fmla="*/ 15 w 15"/>
                  <a:gd name="T7" fmla="*/ 9 h 16"/>
                  <a:gd name="T8" fmla="*/ 15 w 15"/>
                  <a:gd name="T9" fmla="*/ 13 h 16"/>
                  <a:gd name="T10" fmla="*/ 13 w 15"/>
                  <a:gd name="T11" fmla="*/ 14 h 16"/>
                  <a:gd name="T12" fmla="*/ 11 w 15"/>
                  <a:gd name="T13" fmla="*/ 16 h 16"/>
                  <a:gd name="T14" fmla="*/ 7 w 15"/>
                  <a:gd name="T15" fmla="*/ 16 h 16"/>
                  <a:gd name="T16" fmla="*/ 3 w 15"/>
                  <a:gd name="T17" fmla="*/ 14 h 16"/>
                  <a:gd name="T18" fmla="*/ 2 w 15"/>
                  <a:gd name="T19" fmla="*/ 13 h 16"/>
                  <a:gd name="T20" fmla="*/ 0 w 15"/>
                  <a:gd name="T21" fmla="*/ 9 h 16"/>
                  <a:gd name="T22" fmla="*/ 0 w 15"/>
                  <a:gd name="T23" fmla="*/ 5 h 16"/>
                  <a:gd name="T24" fmla="*/ 2 w 15"/>
                  <a:gd name="T25" fmla="*/ 2 h 16"/>
                  <a:gd name="T26" fmla="*/ 3 w 15"/>
                  <a:gd name="T27" fmla="*/ 0 h 16"/>
                  <a:gd name="T28" fmla="*/ 5 w 15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6">
                    <a:moveTo>
                      <a:pt x="5" y="0"/>
                    </a:moveTo>
                    <a:lnTo>
                      <a:pt x="9" y="0"/>
                    </a:lnTo>
                    <a:lnTo>
                      <a:pt x="13" y="3"/>
                    </a:lnTo>
                    <a:lnTo>
                      <a:pt x="15" y="9"/>
                    </a:lnTo>
                    <a:lnTo>
                      <a:pt x="15" y="13"/>
                    </a:lnTo>
                    <a:lnTo>
                      <a:pt x="13" y="14"/>
                    </a:lnTo>
                    <a:lnTo>
                      <a:pt x="11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7" name="Freeform 142"/>
              <p:cNvSpPr>
                <a:spLocks/>
              </p:cNvSpPr>
              <p:nvPr/>
            </p:nvSpPr>
            <p:spPr bwMode="auto">
              <a:xfrm>
                <a:off x="6159" y="2848"/>
                <a:ext cx="13" cy="22"/>
              </a:xfrm>
              <a:custGeom>
                <a:avLst/>
                <a:gdLst>
                  <a:gd name="T0" fmla="*/ 8 w 13"/>
                  <a:gd name="T1" fmla="*/ 0 h 22"/>
                  <a:gd name="T2" fmla="*/ 10 w 13"/>
                  <a:gd name="T3" fmla="*/ 2 h 22"/>
                  <a:gd name="T4" fmla="*/ 11 w 13"/>
                  <a:gd name="T5" fmla="*/ 4 h 22"/>
                  <a:gd name="T6" fmla="*/ 13 w 13"/>
                  <a:gd name="T7" fmla="*/ 9 h 22"/>
                  <a:gd name="T8" fmla="*/ 11 w 13"/>
                  <a:gd name="T9" fmla="*/ 15 h 22"/>
                  <a:gd name="T10" fmla="*/ 10 w 13"/>
                  <a:gd name="T11" fmla="*/ 18 h 22"/>
                  <a:gd name="T12" fmla="*/ 6 w 13"/>
                  <a:gd name="T13" fmla="*/ 20 h 22"/>
                  <a:gd name="T14" fmla="*/ 4 w 13"/>
                  <a:gd name="T15" fmla="*/ 22 h 22"/>
                  <a:gd name="T16" fmla="*/ 2 w 13"/>
                  <a:gd name="T17" fmla="*/ 20 h 22"/>
                  <a:gd name="T18" fmla="*/ 2 w 13"/>
                  <a:gd name="T19" fmla="*/ 18 h 22"/>
                  <a:gd name="T20" fmla="*/ 0 w 13"/>
                  <a:gd name="T21" fmla="*/ 17 h 22"/>
                  <a:gd name="T22" fmla="*/ 2 w 13"/>
                  <a:gd name="T23" fmla="*/ 11 h 22"/>
                  <a:gd name="T24" fmla="*/ 4 w 13"/>
                  <a:gd name="T25" fmla="*/ 7 h 22"/>
                  <a:gd name="T26" fmla="*/ 6 w 13"/>
                  <a:gd name="T27" fmla="*/ 2 h 22"/>
                  <a:gd name="T28" fmla="*/ 8 w 13"/>
                  <a:gd name="T29" fmla="*/ 2 h 22"/>
                  <a:gd name="T30" fmla="*/ 8 w 13"/>
                  <a:gd name="T3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" h="22">
                    <a:moveTo>
                      <a:pt x="8" y="0"/>
                    </a:moveTo>
                    <a:lnTo>
                      <a:pt x="10" y="2"/>
                    </a:lnTo>
                    <a:lnTo>
                      <a:pt x="11" y="4"/>
                    </a:lnTo>
                    <a:lnTo>
                      <a:pt x="13" y="9"/>
                    </a:lnTo>
                    <a:lnTo>
                      <a:pt x="11" y="15"/>
                    </a:lnTo>
                    <a:lnTo>
                      <a:pt x="10" y="18"/>
                    </a:lnTo>
                    <a:lnTo>
                      <a:pt x="6" y="20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4" y="7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8" name="Freeform 143"/>
              <p:cNvSpPr>
                <a:spLocks/>
              </p:cNvSpPr>
              <p:nvPr/>
            </p:nvSpPr>
            <p:spPr bwMode="auto">
              <a:xfrm>
                <a:off x="6084" y="2960"/>
                <a:ext cx="20" cy="11"/>
              </a:xfrm>
              <a:custGeom>
                <a:avLst/>
                <a:gdLst>
                  <a:gd name="T0" fmla="*/ 11 w 20"/>
                  <a:gd name="T1" fmla="*/ 0 h 11"/>
                  <a:gd name="T2" fmla="*/ 18 w 20"/>
                  <a:gd name="T3" fmla="*/ 0 h 11"/>
                  <a:gd name="T4" fmla="*/ 18 w 20"/>
                  <a:gd name="T5" fmla="*/ 2 h 11"/>
                  <a:gd name="T6" fmla="*/ 20 w 20"/>
                  <a:gd name="T7" fmla="*/ 4 h 11"/>
                  <a:gd name="T8" fmla="*/ 20 w 20"/>
                  <a:gd name="T9" fmla="*/ 6 h 11"/>
                  <a:gd name="T10" fmla="*/ 17 w 20"/>
                  <a:gd name="T11" fmla="*/ 9 h 11"/>
                  <a:gd name="T12" fmla="*/ 15 w 20"/>
                  <a:gd name="T13" fmla="*/ 11 h 11"/>
                  <a:gd name="T14" fmla="*/ 11 w 20"/>
                  <a:gd name="T15" fmla="*/ 11 h 11"/>
                  <a:gd name="T16" fmla="*/ 2 w 20"/>
                  <a:gd name="T17" fmla="*/ 8 h 11"/>
                  <a:gd name="T18" fmla="*/ 0 w 20"/>
                  <a:gd name="T19" fmla="*/ 6 h 11"/>
                  <a:gd name="T20" fmla="*/ 0 w 20"/>
                  <a:gd name="T21" fmla="*/ 4 h 11"/>
                  <a:gd name="T22" fmla="*/ 2 w 20"/>
                  <a:gd name="T23" fmla="*/ 2 h 11"/>
                  <a:gd name="T24" fmla="*/ 2 w 20"/>
                  <a:gd name="T25" fmla="*/ 0 h 11"/>
                  <a:gd name="T26" fmla="*/ 7 w 20"/>
                  <a:gd name="T27" fmla="*/ 0 h 11"/>
                  <a:gd name="T28" fmla="*/ 11 w 20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1">
                    <a:moveTo>
                      <a:pt x="11" y="0"/>
                    </a:moveTo>
                    <a:lnTo>
                      <a:pt x="18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17" y="9"/>
                    </a:lnTo>
                    <a:lnTo>
                      <a:pt x="15" y="11"/>
                    </a:lnTo>
                    <a:lnTo>
                      <a:pt x="11" y="11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9" name="Freeform 144"/>
              <p:cNvSpPr>
                <a:spLocks/>
              </p:cNvSpPr>
              <p:nvPr/>
            </p:nvSpPr>
            <p:spPr bwMode="auto">
              <a:xfrm>
                <a:off x="1161" y="1233"/>
                <a:ext cx="20" cy="13"/>
              </a:xfrm>
              <a:custGeom>
                <a:avLst/>
                <a:gdLst>
                  <a:gd name="T0" fmla="*/ 13 w 20"/>
                  <a:gd name="T1" fmla="*/ 0 h 13"/>
                  <a:gd name="T2" fmla="*/ 14 w 20"/>
                  <a:gd name="T3" fmla="*/ 0 h 13"/>
                  <a:gd name="T4" fmla="*/ 18 w 20"/>
                  <a:gd name="T5" fmla="*/ 2 h 13"/>
                  <a:gd name="T6" fmla="*/ 18 w 20"/>
                  <a:gd name="T7" fmla="*/ 4 h 13"/>
                  <a:gd name="T8" fmla="*/ 20 w 20"/>
                  <a:gd name="T9" fmla="*/ 6 h 13"/>
                  <a:gd name="T10" fmla="*/ 20 w 20"/>
                  <a:gd name="T11" fmla="*/ 9 h 13"/>
                  <a:gd name="T12" fmla="*/ 18 w 20"/>
                  <a:gd name="T13" fmla="*/ 11 h 13"/>
                  <a:gd name="T14" fmla="*/ 14 w 20"/>
                  <a:gd name="T15" fmla="*/ 13 h 13"/>
                  <a:gd name="T16" fmla="*/ 7 w 20"/>
                  <a:gd name="T17" fmla="*/ 13 h 13"/>
                  <a:gd name="T18" fmla="*/ 0 w 20"/>
                  <a:gd name="T19" fmla="*/ 13 h 13"/>
                  <a:gd name="T20" fmla="*/ 2 w 20"/>
                  <a:gd name="T21" fmla="*/ 9 h 13"/>
                  <a:gd name="T22" fmla="*/ 3 w 20"/>
                  <a:gd name="T23" fmla="*/ 6 h 13"/>
                  <a:gd name="T24" fmla="*/ 7 w 20"/>
                  <a:gd name="T25" fmla="*/ 4 h 13"/>
                  <a:gd name="T26" fmla="*/ 9 w 20"/>
                  <a:gd name="T27" fmla="*/ 0 h 13"/>
                  <a:gd name="T28" fmla="*/ 13 w 20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3">
                    <a:moveTo>
                      <a:pt x="13" y="0"/>
                    </a:moveTo>
                    <a:lnTo>
                      <a:pt x="14" y="0"/>
                    </a:lnTo>
                    <a:lnTo>
                      <a:pt x="18" y="2"/>
                    </a:lnTo>
                    <a:lnTo>
                      <a:pt x="18" y="4"/>
                    </a:lnTo>
                    <a:lnTo>
                      <a:pt x="20" y="6"/>
                    </a:lnTo>
                    <a:lnTo>
                      <a:pt x="20" y="9"/>
                    </a:lnTo>
                    <a:lnTo>
                      <a:pt x="18" y="11"/>
                    </a:lnTo>
                    <a:lnTo>
                      <a:pt x="14" y="13"/>
                    </a:lnTo>
                    <a:lnTo>
                      <a:pt x="7" y="13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0" name="Freeform 145"/>
              <p:cNvSpPr>
                <a:spLocks/>
              </p:cNvSpPr>
              <p:nvPr/>
            </p:nvSpPr>
            <p:spPr bwMode="auto">
              <a:xfrm>
                <a:off x="1117" y="1246"/>
                <a:ext cx="53" cy="44"/>
              </a:xfrm>
              <a:custGeom>
                <a:avLst/>
                <a:gdLst>
                  <a:gd name="T0" fmla="*/ 44 w 53"/>
                  <a:gd name="T1" fmla="*/ 0 h 44"/>
                  <a:gd name="T2" fmla="*/ 44 w 53"/>
                  <a:gd name="T3" fmla="*/ 0 h 44"/>
                  <a:gd name="T4" fmla="*/ 44 w 53"/>
                  <a:gd name="T5" fmla="*/ 0 h 44"/>
                  <a:gd name="T6" fmla="*/ 46 w 53"/>
                  <a:gd name="T7" fmla="*/ 2 h 44"/>
                  <a:gd name="T8" fmla="*/ 47 w 53"/>
                  <a:gd name="T9" fmla="*/ 4 h 44"/>
                  <a:gd name="T10" fmla="*/ 51 w 53"/>
                  <a:gd name="T11" fmla="*/ 5 h 44"/>
                  <a:gd name="T12" fmla="*/ 53 w 53"/>
                  <a:gd name="T13" fmla="*/ 9 h 44"/>
                  <a:gd name="T14" fmla="*/ 53 w 53"/>
                  <a:gd name="T15" fmla="*/ 13 h 44"/>
                  <a:gd name="T16" fmla="*/ 51 w 53"/>
                  <a:gd name="T17" fmla="*/ 16 h 44"/>
                  <a:gd name="T18" fmla="*/ 49 w 53"/>
                  <a:gd name="T19" fmla="*/ 18 h 44"/>
                  <a:gd name="T20" fmla="*/ 44 w 53"/>
                  <a:gd name="T21" fmla="*/ 22 h 44"/>
                  <a:gd name="T22" fmla="*/ 40 w 53"/>
                  <a:gd name="T23" fmla="*/ 24 h 44"/>
                  <a:gd name="T24" fmla="*/ 36 w 53"/>
                  <a:gd name="T25" fmla="*/ 27 h 44"/>
                  <a:gd name="T26" fmla="*/ 27 w 53"/>
                  <a:gd name="T27" fmla="*/ 31 h 44"/>
                  <a:gd name="T28" fmla="*/ 18 w 53"/>
                  <a:gd name="T29" fmla="*/ 37 h 44"/>
                  <a:gd name="T30" fmla="*/ 11 w 53"/>
                  <a:gd name="T31" fmla="*/ 42 h 44"/>
                  <a:gd name="T32" fmla="*/ 9 w 53"/>
                  <a:gd name="T33" fmla="*/ 44 h 44"/>
                  <a:gd name="T34" fmla="*/ 7 w 53"/>
                  <a:gd name="T35" fmla="*/ 42 h 44"/>
                  <a:gd name="T36" fmla="*/ 7 w 53"/>
                  <a:gd name="T37" fmla="*/ 42 h 44"/>
                  <a:gd name="T38" fmla="*/ 5 w 53"/>
                  <a:gd name="T39" fmla="*/ 40 h 44"/>
                  <a:gd name="T40" fmla="*/ 3 w 53"/>
                  <a:gd name="T41" fmla="*/ 37 h 44"/>
                  <a:gd name="T42" fmla="*/ 2 w 53"/>
                  <a:gd name="T43" fmla="*/ 35 h 44"/>
                  <a:gd name="T44" fmla="*/ 0 w 53"/>
                  <a:gd name="T45" fmla="*/ 31 h 44"/>
                  <a:gd name="T46" fmla="*/ 2 w 53"/>
                  <a:gd name="T47" fmla="*/ 24 h 44"/>
                  <a:gd name="T48" fmla="*/ 3 w 53"/>
                  <a:gd name="T49" fmla="*/ 18 h 44"/>
                  <a:gd name="T50" fmla="*/ 7 w 53"/>
                  <a:gd name="T51" fmla="*/ 15 h 44"/>
                  <a:gd name="T52" fmla="*/ 13 w 53"/>
                  <a:gd name="T53" fmla="*/ 11 h 44"/>
                  <a:gd name="T54" fmla="*/ 20 w 53"/>
                  <a:gd name="T55" fmla="*/ 9 h 44"/>
                  <a:gd name="T56" fmla="*/ 22 w 53"/>
                  <a:gd name="T57" fmla="*/ 9 h 44"/>
                  <a:gd name="T58" fmla="*/ 22 w 53"/>
                  <a:gd name="T59" fmla="*/ 9 h 44"/>
                  <a:gd name="T60" fmla="*/ 24 w 53"/>
                  <a:gd name="T61" fmla="*/ 9 h 44"/>
                  <a:gd name="T62" fmla="*/ 25 w 53"/>
                  <a:gd name="T63" fmla="*/ 7 h 44"/>
                  <a:gd name="T64" fmla="*/ 27 w 53"/>
                  <a:gd name="T65" fmla="*/ 4 h 44"/>
                  <a:gd name="T66" fmla="*/ 31 w 53"/>
                  <a:gd name="T67" fmla="*/ 4 h 44"/>
                  <a:gd name="T68" fmla="*/ 35 w 53"/>
                  <a:gd name="T69" fmla="*/ 4 h 44"/>
                  <a:gd name="T70" fmla="*/ 38 w 53"/>
                  <a:gd name="T71" fmla="*/ 4 h 44"/>
                  <a:gd name="T72" fmla="*/ 40 w 53"/>
                  <a:gd name="T73" fmla="*/ 2 h 44"/>
                  <a:gd name="T74" fmla="*/ 44 w 53"/>
                  <a:gd name="T75" fmla="*/ 0 h 44"/>
                  <a:gd name="T76" fmla="*/ 44 w 53"/>
                  <a:gd name="T7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44">
                    <a:moveTo>
                      <a:pt x="44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6" y="2"/>
                    </a:lnTo>
                    <a:lnTo>
                      <a:pt x="47" y="4"/>
                    </a:lnTo>
                    <a:lnTo>
                      <a:pt x="51" y="5"/>
                    </a:lnTo>
                    <a:lnTo>
                      <a:pt x="53" y="9"/>
                    </a:lnTo>
                    <a:lnTo>
                      <a:pt x="53" y="13"/>
                    </a:lnTo>
                    <a:lnTo>
                      <a:pt x="51" y="16"/>
                    </a:lnTo>
                    <a:lnTo>
                      <a:pt x="49" y="18"/>
                    </a:lnTo>
                    <a:lnTo>
                      <a:pt x="44" y="22"/>
                    </a:lnTo>
                    <a:lnTo>
                      <a:pt x="40" y="24"/>
                    </a:lnTo>
                    <a:lnTo>
                      <a:pt x="36" y="27"/>
                    </a:lnTo>
                    <a:lnTo>
                      <a:pt x="27" y="31"/>
                    </a:lnTo>
                    <a:lnTo>
                      <a:pt x="18" y="37"/>
                    </a:lnTo>
                    <a:lnTo>
                      <a:pt x="11" y="42"/>
                    </a:lnTo>
                    <a:lnTo>
                      <a:pt x="9" y="44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5" y="40"/>
                    </a:lnTo>
                    <a:lnTo>
                      <a:pt x="3" y="37"/>
                    </a:lnTo>
                    <a:lnTo>
                      <a:pt x="2" y="35"/>
                    </a:lnTo>
                    <a:lnTo>
                      <a:pt x="0" y="31"/>
                    </a:lnTo>
                    <a:lnTo>
                      <a:pt x="2" y="24"/>
                    </a:lnTo>
                    <a:lnTo>
                      <a:pt x="3" y="18"/>
                    </a:lnTo>
                    <a:lnTo>
                      <a:pt x="7" y="15"/>
                    </a:lnTo>
                    <a:lnTo>
                      <a:pt x="13" y="11"/>
                    </a:lnTo>
                    <a:lnTo>
                      <a:pt x="20" y="9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24" y="9"/>
                    </a:lnTo>
                    <a:lnTo>
                      <a:pt x="25" y="7"/>
                    </a:lnTo>
                    <a:lnTo>
                      <a:pt x="27" y="4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8" y="4"/>
                    </a:lnTo>
                    <a:lnTo>
                      <a:pt x="40" y="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1" name="Freeform 146"/>
              <p:cNvSpPr>
                <a:spLocks/>
              </p:cNvSpPr>
              <p:nvPr/>
            </p:nvSpPr>
            <p:spPr bwMode="auto">
              <a:xfrm>
                <a:off x="6576" y="3884"/>
                <a:ext cx="15" cy="15"/>
              </a:xfrm>
              <a:custGeom>
                <a:avLst/>
                <a:gdLst>
                  <a:gd name="T0" fmla="*/ 9 w 15"/>
                  <a:gd name="T1" fmla="*/ 0 h 15"/>
                  <a:gd name="T2" fmla="*/ 11 w 15"/>
                  <a:gd name="T3" fmla="*/ 0 h 15"/>
                  <a:gd name="T4" fmla="*/ 13 w 15"/>
                  <a:gd name="T5" fmla="*/ 2 h 15"/>
                  <a:gd name="T6" fmla="*/ 15 w 15"/>
                  <a:gd name="T7" fmla="*/ 6 h 15"/>
                  <a:gd name="T8" fmla="*/ 15 w 15"/>
                  <a:gd name="T9" fmla="*/ 10 h 15"/>
                  <a:gd name="T10" fmla="*/ 13 w 15"/>
                  <a:gd name="T11" fmla="*/ 11 h 15"/>
                  <a:gd name="T12" fmla="*/ 11 w 15"/>
                  <a:gd name="T13" fmla="*/ 13 h 15"/>
                  <a:gd name="T14" fmla="*/ 8 w 15"/>
                  <a:gd name="T15" fmla="*/ 15 h 15"/>
                  <a:gd name="T16" fmla="*/ 2 w 15"/>
                  <a:gd name="T17" fmla="*/ 15 h 15"/>
                  <a:gd name="T18" fmla="*/ 2 w 15"/>
                  <a:gd name="T19" fmla="*/ 15 h 15"/>
                  <a:gd name="T20" fmla="*/ 0 w 15"/>
                  <a:gd name="T21" fmla="*/ 15 h 15"/>
                  <a:gd name="T22" fmla="*/ 2 w 15"/>
                  <a:gd name="T23" fmla="*/ 10 h 15"/>
                  <a:gd name="T24" fmla="*/ 4 w 15"/>
                  <a:gd name="T25" fmla="*/ 4 h 15"/>
                  <a:gd name="T26" fmla="*/ 8 w 15"/>
                  <a:gd name="T27" fmla="*/ 0 h 15"/>
                  <a:gd name="T28" fmla="*/ 9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9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5" y="6"/>
                    </a:lnTo>
                    <a:lnTo>
                      <a:pt x="15" y="10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8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2" name="Freeform 147"/>
              <p:cNvSpPr>
                <a:spLocks/>
              </p:cNvSpPr>
              <p:nvPr/>
            </p:nvSpPr>
            <p:spPr bwMode="auto">
              <a:xfrm>
                <a:off x="2536" y="2532"/>
                <a:ext cx="13" cy="15"/>
              </a:xfrm>
              <a:custGeom>
                <a:avLst/>
                <a:gdLst>
                  <a:gd name="T0" fmla="*/ 8 w 13"/>
                  <a:gd name="T1" fmla="*/ 0 h 15"/>
                  <a:gd name="T2" fmla="*/ 11 w 13"/>
                  <a:gd name="T3" fmla="*/ 2 h 15"/>
                  <a:gd name="T4" fmla="*/ 13 w 13"/>
                  <a:gd name="T5" fmla="*/ 6 h 15"/>
                  <a:gd name="T6" fmla="*/ 13 w 13"/>
                  <a:gd name="T7" fmla="*/ 9 h 15"/>
                  <a:gd name="T8" fmla="*/ 13 w 13"/>
                  <a:gd name="T9" fmla="*/ 11 h 15"/>
                  <a:gd name="T10" fmla="*/ 9 w 13"/>
                  <a:gd name="T11" fmla="*/ 15 h 15"/>
                  <a:gd name="T12" fmla="*/ 6 w 13"/>
                  <a:gd name="T13" fmla="*/ 15 h 15"/>
                  <a:gd name="T14" fmla="*/ 2 w 13"/>
                  <a:gd name="T15" fmla="*/ 15 h 15"/>
                  <a:gd name="T16" fmla="*/ 0 w 13"/>
                  <a:gd name="T17" fmla="*/ 13 h 15"/>
                  <a:gd name="T18" fmla="*/ 0 w 13"/>
                  <a:gd name="T19" fmla="*/ 9 h 15"/>
                  <a:gd name="T20" fmla="*/ 2 w 13"/>
                  <a:gd name="T21" fmla="*/ 6 h 15"/>
                  <a:gd name="T22" fmla="*/ 2 w 13"/>
                  <a:gd name="T23" fmla="*/ 2 h 15"/>
                  <a:gd name="T24" fmla="*/ 6 w 13"/>
                  <a:gd name="T25" fmla="*/ 0 h 15"/>
                  <a:gd name="T26" fmla="*/ 8 w 13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5">
                    <a:moveTo>
                      <a:pt x="8" y="0"/>
                    </a:moveTo>
                    <a:lnTo>
                      <a:pt x="11" y="2"/>
                    </a:lnTo>
                    <a:lnTo>
                      <a:pt x="13" y="6"/>
                    </a:lnTo>
                    <a:lnTo>
                      <a:pt x="13" y="9"/>
                    </a:lnTo>
                    <a:lnTo>
                      <a:pt x="13" y="11"/>
                    </a:lnTo>
                    <a:lnTo>
                      <a:pt x="9" y="15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3" name="Freeform 148"/>
              <p:cNvSpPr>
                <a:spLocks/>
              </p:cNvSpPr>
              <p:nvPr/>
            </p:nvSpPr>
            <p:spPr bwMode="auto">
              <a:xfrm>
                <a:off x="4334" y="557"/>
                <a:ext cx="17" cy="15"/>
              </a:xfrm>
              <a:custGeom>
                <a:avLst/>
                <a:gdLst>
                  <a:gd name="T0" fmla="*/ 7 w 17"/>
                  <a:gd name="T1" fmla="*/ 0 h 15"/>
                  <a:gd name="T2" fmla="*/ 11 w 17"/>
                  <a:gd name="T3" fmla="*/ 0 h 15"/>
                  <a:gd name="T4" fmla="*/ 15 w 17"/>
                  <a:gd name="T5" fmla="*/ 2 h 15"/>
                  <a:gd name="T6" fmla="*/ 17 w 17"/>
                  <a:gd name="T7" fmla="*/ 5 h 15"/>
                  <a:gd name="T8" fmla="*/ 15 w 17"/>
                  <a:gd name="T9" fmla="*/ 9 h 15"/>
                  <a:gd name="T10" fmla="*/ 15 w 17"/>
                  <a:gd name="T11" fmla="*/ 11 h 15"/>
                  <a:gd name="T12" fmla="*/ 11 w 17"/>
                  <a:gd name="T13" fmla="*/ 13 h 15"/>
                  <a:gd name="T14" fmla="*/ 7 w 17"/>
                  <a:gd name="T15" fmla="*/ 15 h 15"/>
                  <a:gd name="T16" fmla="*/ 5 w 17"/>
                  <a:gd name="T17" fmla="*/ 13 h 15"/>
                  <a:gd name="T18" fmla="*/ 2 w 17"/>
                  <a:gd name="T19" fmla="*/ 11 h 15"/>
                  <a:gd name="T20" fmla="*/ 0 w 17"/>
                  <a:gd name="T21" fmla="*/ 7 h 15"/>
                  <a:gd name="T22" fmla="*/ 0 w 17"/>
                  <a:gd name="T23" fmla="*/ 4 h 15"/>
                  <a:gd name="T24" fmla="*/ 2 w 17"/>
                  <a:gd name="T25" fmla="*/ 2 h 15"/>
                  <a:gd name="T26" fmla="*/ 7 w 17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1" y="13"/>
                    </a:lnTo>
                    <a:lnTo>
                      <a:pt x="7" y="15"/>
                    </a:lnTo>
                    <a:lnTo>
                      <a:pt x="5" y="13"/>
                    </a:lnTo>
                    <a:lnTo>
                      <a:pt x="2" y="11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4" name="Freeform 149"/>
              <p:cNvSpPr>
                <a:spLocks/>
              </p:cNvSpPr>
              <p:nvPr/>
            </p:nvSpPr>
            <p:spPr bwMode="auto">
              <a:xfrm>
                <a:off x="4654" y="2497"/>
                <a:ext cx="16" cy="9"/>
              </a:xfrm>
              <a:custGeom>
                <a:avLst/>
                <a:gdLst>
                  <a:gd name="T0" fmla="*/ 7 w 16"/>
                  <a:gd name="T1" fmla="*/ 0 h 9"/>
                  <a:gd name="T2" fmla="*/ 11 w 16"/>
                  <a:gd name="T3" fmla="*/ 0 h 9"/>
                  <a:gd name="T4" fmla="*/ 11 w 16"/>
                  <a:gd name="T5" fmla="*/ 0 h 9"/>
                  <a:gd name="T6" fmla="*/ 12 w 16"/>
                  <a:gd name="T7" fmla="*/ 0 h 9"/>
                  <a:gd name="T8" fmla="*/ 16 w 16"/>
                  <a:gd name="T9" fmla="*/ 0 h 9"/>
                  <a:gd name="T10" fmla="*/ 16 w 16"/>
                  <a:gd name="T11" fmla="*/ 2 h 9"/>
                  <a:gd name="T12" fmla="*/ 16 w 16"/>
                  <a:gd name="T13" fmla="*/ 4 h 9"/>
                  <a:gd name="T14" fmla="*/ 14 w 16"/>
                  <a:gd name="T15" fmla="*/ 8 h 9"/>
                  <a:gd name="T16" fmla="*/ 11 w 16"/>
                  <a:gd name="T17" fmla="*/ 9 h 9"/>
                  <a:gd name="T18" fmla="*/ 5 w 16"/>
                  <a:gd name="T19" fmla="*/ 9 h 9"/>
                  <a:gd name="T20" fmla="*/ 3 w 16"/>
                  <a:gd name="T21" fmla="*/ 8 h 9"/>
                  <a:gd name="T22" fmla="*/ 1 w 16"/>
                  <a:gd name="T23" fmla="*/ 8 h 9"/>
                  <a:gd name="T24" fmla="*/ 0 w 16"/>
                  <a:gd name="T25" fmla="*/ 6 h 9"/>
                  <a:gd name="T26" fmla="*/ 1 w 16"/>
                  <a:gd name="T27" fmla="*/ 4 h 9"/>
                  <a:gd name="T28" fmla="*/ 3 w 16"/>
                  <a:gd name="T29" fmla="*/ 2 h 9"/>
                  <a:gd name="T30" fmla="*/ 5 w 16"/>
                  <a:gd name="T31" fmla="*/ 0 h 9"/>
                  <a:gd name="T32" fmla="*/ 7 w 16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9">
                    <a:moveTo>
                      <a:pt x="7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5" name="Freeform 150"/>
              <p:cNvSpPr>
                <a:spLocks/>
              </p:cNvSpPr>
              <p:nvPr/>
            </p:nvSpPr>
            <p:spPr bwMode="auto">
              <a:xfrm>
                <a:off x="2499" y="1064"/>
                <a:ext cx="21" cy="15"/>
              </a:xfrm>
              <a:custGeom>
                <a:avLst/>
                <a:gdLst>
                  <a:gd name="T0" fmla="*/ 17 w 21"/>
                  <a:gd name="T1" fmla="*/ 0 h 15"/>
                  <a:gd name="T2" fmla="*/ 19 w 21"/>
                  <a:gd name="T3" fmla="*/ 0 h 15"/>
                  <a:gd name="T4" fmla="*/ 21 w 21"/>
                  <a:gd name="T5" fmla="*/ 2 h 15"/>
                  <a:gd name="T6" fmla="*/ 21 w 21"/>
                  <a:gd name="T7" fmla="*/ 6 h 15"/>
                  <a:gd name="T8" fmla="*/ 19 w 21"/>
                  <a:gd name="T9" fmla="*/ 7 h 15"/>
                  <a:gd name="T10" fmla="*/ 13 w 21"/>
                  <a:gd name="T11" fmla="*/ 11 h 15"/>
                  <a:gd name="T12" fmla="*/ 8 w 21"/>
                  <a:gd name="T13" fmla="*/ 15 h 15"/>
                  <a:gd name="T14" fmla="*/ 6 w 21"/>
                  <a:gd name="T15" fmla="*/ 15 h 15"/>
                  <a:gd name="T16" fmla="*/ 4 w 21"/>
                  <a:gd name="T17" fmla="*/ 15 h 15"/>
                  <a:gd name="T18" fmla="*/ 2 w 21"/>
                  <a:gd name="T19" fmla="*/ 15 h 15"/>
                  <a:gd name="T20" fmla="*/ 0 w 21"/>
                  <a:gd name="T21" fmla="*/ 15 h 15"/>
                  <a:gd name="T22" fmla="*/ 0 w 21"/>
                  <a:gd name="T23" fmla="*/ 13 h 15"/>
                  <a:gd name="T24" fmla="*/ 0 w 21"/>
                  <a:gd name="T25" fmla="*/ 11 h 15"/>
                  <a:gd name="T26" fmla="*/ 0 w 21"/>
                  <a:gd name="T27" fmla="*/ 9 h 15"/>
                  <a:gd name="T28" fmla="*/ 2 w 21"/>
                  <a:gd name="T29" fmla="*/ 7 h 15"/>
                  <a:gd name="T30" fmla="*/ 6 w 21"/>
                  <a:gd name="T31" fmla="*/ 6 h 15"/>
                  <a:gd name="T32" fmla="*/ 10 w 21"/>
                  <a:gd name="T33" fmla="*/ 4 h 15"/>
                  <a:gd name="T34" fmla="*/ 11 w 21"/>
                  <a:gd name="T35" fmla="*/ 4 h 15"/>
                  <a:gd name="T36" fmla="*/ 15 w 21"/>
                  <a:gd name="T37" fmla="*/ 0 h 15"/>
                  <a:gd name="T38" fmla="*/ 17 w 21"/>
                  <a:gd name="T3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15">
                    <a:moveTo>
                      <a:pt x="17" y="0"/>
                    </a:moveTo>
                    <a:lnTo>
                      <a:pt x="19" y="0"/>
                    </a:lnTo>
                    <a:lnTo>
                      <a:pt x="21" y="2"/>
                    </a:lnTo>
                    <a:lnTo>
                      <a:pt x="21" y="6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5"/>
                    </a:lnTo>
                    <a:lnTo>
                      <a:pt x="6" y="15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6" name="Freeform 151"/>
              <p:cNvSpPr>
                <a:spLocks/>
              </p:cNvSpPr>
              <p:nvPr/>
            </p:nvSpPr>
            <p:spPr bwMode="auto">
              <a:xfrm>
                <a:off x="6751" y="3036"/>
                <a:ext cx="12" cy="16"/>
              </a:xfrm>
              <a:custGeom>
                <a:avLst/>
                <a:gdLst>
                  <a:gd name="T0" fmla="*/ 3 w 12"/>
                  <a:gd name="T1" fmla="*/ 0 h 16"/>
                  <a:gd name="T2" fmla="*/ 7 w 12"/>
                  <a:gd name="T3" fmla="*/ 1 h 16"/>
                  <a:gd name="T4" fmla="*/ 11 w 12"/>
                  <a:gd name="T5" fmla="*/ 5 h 16"/>
                  <a:gd name="T6" fmla="*/ 12 w 12"/>
                  <a:gd name="T7" fmla="*/ 9 h 16"/>
                  <a:gd name="T8" fmla="*/ 12 w 12"/>
                  <a:gd name="T9" fmla="*/ 11 h 16"/>
                  <a:gd name="T10" fmla="*/ 11 w 12"/>
                  <a:gd name="T11" fmla="*/ 14 h 16"/>
                  <a:gd name="T12" fmla="*/ 9 w 12"/>
                  <a:gd name="T13" fmla="*/ 16 h 16"/>
                  <a:gd name="T14" fmla="*/ 5 w 12"/>
                  <a:gd name="T15" fmla="*/ 16 h 16"/>
                  <a:gd name="T16" fmla="*/ 3 w 12"/>
                  <a:gd name="T17" fmla="*/ 14 h 16"/>
                  <a:gd name="T18" fmla="*/ 1 w 12"/>
                  <a:gd name="T19" fmla="*/ 12 h 16"/>
                  <a:gd name="T20" fmla="*/ 0 w 12"/>
                  <a:gd name="T21" fmla="*/ 1 h 16"/>
                  <a:gd name="T22" fmla="*/ 1 w 12"/>
                  <a:gd name="T23" fmla="*/ 1 h 16"/>
                  <a:gd name="T24" fmla="*/ 3 w 1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6">
                    <a:moveTo>
                      <a:pt x="3" y="0"/>
                    </a:moveTo>
                    <a:lnTo>
                      <a:pt x="7" y="1"/>
                    </a:lnTo>
                    <a:lnTo>
                      <a:pt x="11" y="5"/>
                    </a:lnTo>
                    <a:lnTo>
                      <a:pt x="12" y="9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9" y="16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7" name="Freeform 152"/>
              <p:cNvSpPr>
                <a:spLocks/>
              </p:cNvSpPr>
              <p:nvPr/>
            </p:nvSpPr>
            <p:spPr bwMode="auto">
              <a:xfrm>
                <a:off x="2556" y="1119"/>
                <a:ext cx="15" cy="13"/>
              </a:xfrm>
              <a:custGeom>
                <a:avLst/>
                <a:gdLst>
                  <a:gd name="T0" fmla="*/ 4 w 15"/>
                  <a:gd name="T1" fmla="*/ 0 h 13"/>
                  <a:gd name="T2" fmla="*/ 8 w 15"/>
                  <a:gd name="T3" fmla="*/ 0 h 13"/>
                  <a:gd name="T4" fmla="*/ 11 w 15"/>
                  <a:gd name="T5" fmla="*/ 2 h 13"/>
                  <a:gd name="T6" fmla="*/ 13 w 15"/>
                  <a:gd name="T7" fmla="*/ 4 h 13"/>
                  <a:gd name="T8" fmla="*/ 15 w 15"/>
                  <a:gd name="T9" fmla="*/ 6 h 13"/>
                  <a:gd name="T10" fmla="*/ 15 w 15"/>
                  <a:gd name="T11" fmla="*/ 9 h 13"/>
                  <a:gd name="T12" fmla="*/ 13 w 15"/>
                  <a:gd name="T13" fmla="*/ 11 h 13"/>
                  <a:gd name="T14" fmla="*/ 11 w 15"/>
                  <a:gd name="T15" fmla="*/ 11 h 13"/>
                  <a:gd name="T16" fmla="*/ 8 w 15"/>
                  <a:gd name="T17" fmla="*/ 13 h 13"/>
                  <a:gd name="T18" fmla="*/ 4 w 15"/>
                  <a:gd name="T19" fmla="*/ 11 h 13"/>
                  <a:gd name="T20" fmla="*/ 2 w 15"/>
                  <a:gd name="T21" fmla="*/ 9 h 13"/>
                  <a:gd name="T22" fmla="*/ 0 w 15"/>
                  <a:gd name="T23" fmla="*/ 7 h 13"/>
                  <a:gd name="T24" fmla="*/ 0 w 15"/>
                  <a:gd name="T25" fmla="*/ 4 h 13"/>
                  <a:gd name="T26" fmla="*/ 2 w 15"/>
                  <a:gd name="T27" fmla="*/ 2 h 13"/>
                  <a:gd name="T28" fmla="*/ 4 w 15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4" y="0"/>
                    </a:moveTo>
                    <a:lnTo>
                      <a:pt x="8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6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8" name="Freeform 153"/>
              <p:cNvSpPr>
                <a:spLocks/>
              </p:cNvSpPr>
              <p:nvPr/>
            </p:nvSpPr>
            <p:spPr bwMode="auto">
              <a:xfrm>
                <a:off x="6653" y="2905"/>
                <a:ext cx="17" cy="20"/>
              </a:xfrm>
              <a:custGeom>
                <a:avLst/>
                <a:gdLst>
                  <a:gd name="T0" fmla="*/ 2 w 17"/>
                  <a:gd name="T1" fmla="*/ 0 h 20"/>
                  <a:gd name="T2" fmla="*/ 4 w 17"/>
                  <a:gd name="T3" fmla="*/ 0 h 20"/>
                  <a:gd name="T4" fmla="*/ 6 w 17"/>
                  <a:gd name="T5" fmla="*/ 2 h 20"/>
                  <a:gd name="T6" fmla="*/ 11 w 17"/>
                  <a:gd name="T7" fmla="*/ 11 h 20"/>
                  <a:gd name="T8" fmla="*/ 11 w 17"/>
                  <a:gd name="T9" fmla="*/ 9 h 20"/>
                  <a:gd name="T10" fmla="*/ 17 w 17"/>
                  <a:gd name="T11" fmla="*/ 17 h 20"/>
                  <a:gd name="T12" fmla="*/ 17 w 17"/>
                  <a:gd name="T13" fmla="*/ 18 h 20"/>
                  <a:gd name="T14" fmla="*/ 15 w 17"/>
                  <a:gd name="T15" fmla="*/ 18 h 20"/>
                  <a:gd name="T16" fmla="*/ 15 w 17"/>
                  <a:gd name="T17" fmla="*/ 20 h 20"/>
                  <a:gd name="T18" fmla="*/ 15 w 17"/>
                  <a:gd name="T19" fmla="*/ 20 h 20"/>
                  <a:gd name="T20" fmla="*/ 8 w 17"/>
                  <a:gd name="T21" fmla="*/ 17 h 20"/>
                  <a:gd name="T22" fmla="*/ 4 w 17"/>
                  <a:gd name="T23" fmla="*/ 11 h 20"/>
                  <a:gd name="T24" fmla="*/ 0 w 17"/>
                  <a:gd name="T25" fmla="*/ 6 h 20"/>
                  <a:gd name="T26" fmla="*/ 0 w 17"/>
                  <a:gd name="T27" fmla="*/ 4 h 20"/>
                  <a:gd name="T28" fmla="*/ 0 w 17"/>
                  <a:gd name="T29" fmla="*/ 2 h 20"/>
                  <a:gd name="T30" fmla="*/ 2 w 17"/>
                  <a:gd name="T3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20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11" y="11"/>
                    </a:lnTo>
                    <a:lnTo>
                      <a:pt x="11" y="9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8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9" name="Freeform 154"/>
              <p:cNvSpPr>
                <a:spLocks/>
              </p:cNvSpPr>
              <p:nvPr/>
            </p:nvSpPr>
            <p:spPr bwMode="auto">
              <a:xfrm>
                <a:off x="4270" y="607"/>
                <a:ext cx="16" cy="12"/>
              </a:xfrm>
              <a:custGeom>
                <a:avLst/>
                <a:gdLst>
                  <a:gd name="T0" fmla="*/ 5 w 16"/>
                  <a:gd name="T1" fmla="*/ 0 h 12"/>
                  <a:gd name="T2" fmla="*/ 9 w 16"/>
                  <a:gd name="T3" fmla="*/ 1 h 12"/>
                  <a:gd name="T4" fmla="*/ 13 w 16"/>
                  <a:gd name="T5" fmla="*/ 1 h 12"/>
                  <a:gd name="T6" fmla="*/ 14 w 16"/>
                  <a:gd name="T7" fmla="*/ 3 h 12"/>
                  <a:gd name="T8" fmla="*/ 16 w 16"/>
                  <a:gd name="T9" fmla="*/ 3 h 12"/>
                  <a:gd name="T10" fmla="*/ 16 w 16"/>
                  <a:gd name="T11" fmla="*/ 7 h 12"/>
                  <a:gd name="T12" fmla="*/ 16 w 16"/>
                  <a:gd name="T13" fmla="*/ 12 h 12"/>
                  <a:gd name="T14" fmla="*/ 13 w 16"/>
                  <a:gd name="T15" fmla="*/ 11 h 12"/>
                  <a:gd name="T16" fmla="*/ 7 w 16"/>
                  <a:gd name="T17" fmla="*/ 9 h 12"/>
                  <a:gd name="T18" fmla="*/ 2 w 16"/>
                  <a:gd name="T19" fmla="*/ 9 h 12"/>
                  <a:gd name="T20" fmla="*/ 0 w 16"/>
                  <a:gd name="T21" fmla="*/ 7 h 12"/>
                  <a:gd name="T22" fmla="*/ 0 w 16"/>
                  <a:gd name="T23" fmla="*/ 5 h 12"/>
                  <a:gd name="T24" fmla="*/ 0 w 16"/>
                  <a:gd name="T25" fmla="*/ 3 h 12"/>
                  <a:gd name="T26" fmla="*/ 2 w 16"/>
                  <a:gd name="T27" fmla="*/ 1 h 12"/>
                  <a:gd name="T28" fmla="*/ 3 w 16"/>
                  <a:gd name="T29" fmla="*/ 1 h 12"/>
                  <a:gd name="T30" fmla="*/ 5 w 16"/>
                  <a:gd name="T3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12">
                    <a:moveTo>
                      <a:pt x="5" y="0"/>
                    </a:moveTo>
                    <a:lnTo>
                      <a:pt x="9" y="1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3"/>
                    </a:lnTo>
                    <a:lnTo>
                      <a:pt x="16" y="7"/>
                    </a:lnTo>
                    <a:lnTo>
                      <a:pt x="16" y="12"/>
                    </a:lnTo>
                    <a:lnTo>
                      <a:pt x="13" y="11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0" name="Rectangle 155"/>
              <p:cNvSpPr>
                <a:spLocks noChangeArrowheads="1"/>
              </p:cNvSpPr>
              <p:nvPr/>
            </p:nvSpPr>
            <p:spPr bwMode="auto">
              <a:xfrm>
                <a:off x="4286" y="619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1" name="Freeform 156"/>
              <p:cNvSpPr>
                <a:spLocks/>
              </p:cNvSpPr>
              <p:nvPr/>
            </p:nvSpPr>
            <p:spPr bwMode="auto">
              <a:xfrm>
                <a:off x="4863" y="663"/>
                <a:ext cx="15" cy="15"/>
              </a:xfrm>
              <a:custGeom>
                <a:avLst/>
                <a:gdLst>
                  <a:gd name="T0" fmla="*/ 11 w 15"/>
                  <a:gd name="T1" fmla="*/ 0 h 15"/>
                  <a:gd name="T2" fmla="*/ 11 w 15"/>
                  <a:gd name="T3" fmla="*/ 2 h 15"/>
                  <a:gd name="T4" fmla="*/ 15 w 15"/>
                  <a:gd name="T5" fmla="*/ 6 h 15"/>
                  <a:gd name="T6" fmla="*/ 13 w 15"/>
                  <a:gd name="T7" fmla="*/ 10 h 15"/>
                  <a:gd name="T8" fmla="*/ 11 w 15"/>
                  <a:gd name="T9" fmla="*/ 13 h 15"/>
                  <a:gd name="T10" fmla="*/ 7 w 15"/>
                  <a:gd name="T11" fmla="*/ 15 h 15"/>
                  <a:gd name="T12" fmla="*/ 2 w 15"/>
                  <a:gd name="T13" fmla="*/ 15 h 15"/>
                  <a:gd name="T14" fmla="*/ 0 w 15"/>
                  <a:gd name="T15" fmla="*/ 13 h 15"/>
                  <a:gd name="T16" fmla="*/ 0 w 15"/>
                  <a:gd name="T17" fmla="*/ 11 h 15"/>
                  <a:gd name="T18" fmla="*/ 0 w 15"/>
                  <a:gd name="T19" fmla="*/ 10 h 15"/>
                  <a:gd name="T20" fmla="*/ 2 w 15"/>
                  <a:gd name="T21" fmla="*/ 8 h 15"/>
                  <a:gd name="T22" fmla="*/ 5 w 15"/>
                  <a:gd name="T23" fmla="*/ 4 h 15"/>
                  <a:gd name="T24" fmla="*/ 9 w 15"/>
                  <a:gd name="T25" fmla="*/ 2 h 15"/>
                  <a:gd name="T26" fmla="*/ 11 w 15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5">
                    <a:moveTo>
                      <a:pt x="11" y="0"/>
                    </a:moveTo>
                    <a:lnTo>
                      <a:pt x="11" y="2"/>
                    </a:lnTo>
                    <a:lnTo>
                      <a:pt x="15" y="6"/>
                    </a:lnTo>
                    <a:lnTo>
                      <a:pt x="13" y="10"/>
                    </a:lnTo>
                    <a:lnTo>
                      <a:pt x="11" y="13"/>
                    </a:lnTo>
                    <a:lnTo>
                      <a:pt x="7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2" name="Freeform 157"/>
              <p:cNvSpPr>
                <a:spLocks/>
              </p:cNvSpPr>
              <p:nvPr/>
            </p:nvSpPr>
            <p:spPr bwMode="auto">
              <a:xfrm>
                <a:off x="4958" y="568"/>
                <a:ext cx="21" cy="9"/>
              </a:xfrm>
              <a:custGeom>
                <a:avLst/>
                <a:gdLst>
                  <a:gd name="T0" fmla="*/ 2 w 21"/>
                  <a:gd name="T1" fmla="*/ 0 h 9"/>
                  <a:gd name="T2" fmla="*/ 6 w 21"/>
                  <a:gd name="T3" fmla="*/ 2 h 9"/>
                  <a:gd name="T4" fmla="*/ 11 w 21"/>
                  <a:gd name="T5" fmla="*/ 2 h 9"/>
                  <a:gd name="T6" fmla="*/ 15 w 21"/>
                  <a:gd name="T7" fmla="*/ 0 h 9"/>
                  <a:gd name="T8" fmla="*/ 19 w 21"/>
                  <a:gd name="T9" fmla="*/ 2 h 9"/>
                  <a:gd name="T10" fmla="*/ 21 w 21"/>
                  <a:gd name="T11" fmla="*/ 2 h 9"/>
                  <a:gd name="T12" fmla="*/ 21 w 21"/>
                  <a:gd name="T13" fmla="*/ 4 h 9"/>
                  <a:gd name="T14" fmla="*/ 21 w 21"/>
                  <a:gd name="T15" fmla="*/ 5 h 9"/>
                  <a:gd name="T16" fmla="*/ 21 w 21"/>
                  <a:gd name="T17" fmla="*/ 5 h 9"/>
                  <a:gd name="T18" fmla="*/ 15 w 21"/>
                  <a:gd name="T19" fmla="*/ 9 h 9"/>
                  <a:gd name="T20" fmla="*/ 10 w 21"/>
                  <a:gd name="T21" fmla="*/ 9 h 9"/>
                  <a:gd name="T22" fmla="*/ 6 w 21"/>
                  <a:gd name="T23" fmla="*/ 7 h 9"/>
                  <a:gd name="T24" fmla="*/ 0 w 21"/>
                  <a:gd name="T25" fmla="*/ 4 h 9"/>
                  <a:gd name="T26" fmla="*/ 0 w 21"/>
                  <a:gd name="T27" fmla="*/ 2 h 9"/>
                  <a:gd name="T28" fmla="*/ 0 w 21"/>
                  <a:gd name="T29" fmla="*/ 2 h 9"/>
                  <a:gd name="T30" fmla="*/ 2 w 21"/>
                  <a:gd name="T31" fmla="*/ 0 h 9"/>
                  <a:gd name="T32" fmla="*/ 2 w 21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9">
                    <a:moveTo>
                      <a:pt x="2" y="0"/>
                    </a:moveTo>
                    <a:lnTo>
                      <a:pt x="6" y="2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5" y="9"/>
                    </a:lnTo>
                    <a:lnTo>
                      <a:pt x="10" y="9"/>
                    </a:lnTo>
                    <a:lnTo>
                      <a:pt x="6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3" name="Rectangle 158"/>
              <p:cNvSpPr>
                <a:spLocks noChangeArrowheads="1"/>
              </p:cNvSpPr>
              <p:nvPr/>
            </p:nvSpPr>
            <p:spPr bwMode="auto">
              <a:xfrm>
                <a:off x="2762" y="333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4" name="Freeform 159"/>
              <p:cNvSpPr>
                <a:spLocks/>
              </p:cNvSpPr>
              <p:nvPr/>
            </p:nvSpPr>
            <p:spPr bwMode="auto">
              <a:xfrm>
                <a:off x="2740" y="3339"/>
                <a:ext cx="22" cy="22"/>
              </a:xfrm>
              <a:custGeom>
                <a:avLst/>
                <a:gdLst>
                  <a:gd name="T0" fmla="*/ 22 w 22"/>
                  <a:gd name="T1" fmla="*/ 0 h 22"/>
                  <a:gd name="T2" fmla="*/ 22 w 22"/>
                  <a:gd name="T3" fmla="*/ 2 h 22"/>
                  <a:gd name="T4" fmla="*/ 20 w 22"/>
                  <a:gd name="T5" fmla="*/ 7 h 22"/>
                  <a:gd name="T6" fmla="*/ 17 w 22"/>
                  <a:gd name="T7" fmla="*/ 13 h 22"/>
                  <a:gd name="T8" fmla="*/ 13 w 22"/>
                  <a:gd name="T9" fmla="*/ 18 h 22"/>
                  <a:gd name="T10" fmla="*/ 7 w 22"/>
                  <a:gd name="T11" fmla="*/ 20 h 22"/>
                  <a:gd name="T12" fmla="*/ 0 w 22"/>
                  <a:gd name="T13" fmla="*/ 22 h 22"/>
                  <a:gd name="T14" fmla="*/ 2 w 22"/>
                  <a:gd name="T15" fmla="*/ 20 h 22"/>
                  <a:gd name="T16" fmla="*/ 2 w 22"/>
                  <a:gd name="T17" fmla="*/ 16 h 22"/>
                  <a:gd name="T18" fmla="*/ 6 w 22"/>
                  <a:gd name="T19" fmla="*/ 13 h 22"/>
                  <a:gd name="T20" fmla="*/ 9 w 22"/>
                  <a:gd name="T21" fmla="*/ 9 h 22"/>
                  <a:gd name="T22" fmla="*/ 13 w 22"/>
                  <a:gd name="T23" fmla="*/ 5 h 22"/>
                  <a:gd name="T24" fmla="*/ 17 w 22"/>
                  <a:gd name="T25" fmla="*/ 2 h 22"/>
                  <a:gd name="T26" fmla="*/ 20 w 22"/>
                  <a:gd name="T27" fmla="*/ 2 h 22"/>
                  <a:gd name="T28" fmla="*/ 22 w 22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2" y="0"/>
                    </a:moveTo>
                    <a:lnTo>
                      <a:pt x="22" y="2"/>
                    </a:lnTo>
                    <a:lnTo>
                      <a:pt x="20" y="7"/>
                    </a:lnTo>
                    <a:lnTo>
                      <a:pt x="17" y="13"/>
                    </a:lnTo>
                    <a:lnTo>
                      <a:pt x="13" y="18"/>
                    </a:lnTo>
                    <a:lnTo>
                      <a:pt x="7" y="20"/>
                    </a:lnTo>
                    <a:lnTo>
                      <a:pt x="0" y="22"/>
                    </a:lnTo>
                    <a:lnTo>
                      <a:pt x="2" y="20"/>
                    </a:lnTo>
                    <a:lnTo>
                      <a:pt x="2" y="16"/>
                    </a:lnTo>
                    <a:lnTo>
                      <a:pt x="6" y="13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5" name="Rectangle 160"/>
              <p:cNvSpPr>
                <a:spLocks noChangeArrowheads="1"/>
              </p:cNvSpPr>
              <p:nvPr/>
            </p:nvSpPr>
            <p:spPr bwMode="auto">
              <a:xfrm>
                <a:off x="2749" y="3348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6" name="Freeform 161"/>
              <p:cNvSpPr>
                <a:spLocks/>
              </p:cNvSpPr>
              <p:nvPr/>
            </p:nvSpPr>
            <p:spPr bwMode="auto">
              <a:xfrm>
                <a:off x="3173" y="463"/>
                <a:ext cx="13" cy="13"/>
              </a:xfrm>
              <a:custGeom>
                <a:avLst/>
                <a:gdLst>
                  <a:gd name="T0" fmla="*/ 8 w 13"/>
                  <a:gd name="T1" fmla="*/ 0 h 13"/>
                  <a:gd name="T2" fmla="*/ 11 w 13"/>
                  <a:gd name="T3" fmla="*/ 2 h 13"/>
                  <a:gd name="T4" fmla="*/ 13 w 13"/>
                  <a:gd name="T5" fmla="*/ 6 h 13"/>
                  <a:gd name="T6" fmla="*/ 13 w 13"/>
                  <a:gd name="T7" fmla="*/ 9 h 13"/>
                  <a:gd name="T8" fmla="*/ 11 w 13"/>
                  <a:gd name="T9" fmla="*/ 11 h 13"/>
                  <a:gd name="T10" fmla="*/ 10 w 13"/>
                  <a:gd name="T11" fmla="*/ 13 h 13"/>
                  <a:gd name="T12" fmla="*/ 6 w 13"/>
                  <a:gd name="T13" fmla="*/ 13 h 13"/>
                  <a:gd name="T14" fmla="*/ 4 w 13"/>
                  <a:gd name="T15" fmla="*/ 11 h 13"/>
                  <a:gd name="T16" fmla="*/ 2 w 13"/>
                  <a:gd name="T17" fmla="*/ 9 h 13"/>
                  <a:gd name="T18" fmla="*/ 0 w 13"/>
                  <a:gd name="T19" fmla="*/ 8 h 13"/>
                  <a:gd name="T20" fmla="*/ 2 w 13"/>
                  <a:gd name="T21" fmla="*/ 6 h 13"/>
                  <a:gd name="T22" fmla="*/ 4 w 13"/>
                  <a:gd name="T23" fmla="*/ 2 h 13"/>
                  <a:gd name="T24" fmla="*/ 8 w 13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3">
                    <a:moveTo>
                      <a:pt x="8" y="0"/>
                    </a:moveTo>
                    <a:lnTo>
                      <a:pt x="11" y="2"/>
                    </a:lnTo>
                    <a:lnTo>
                      <a:pt x="13" y="6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7" name="Freeform 162"/>
              <p:cNvSpPr>
                <a:spLocks/>
              </p:cNvSpPr>
              <p:nvPr/>
            </p:nvSpPr>
            <p:spPr bwMode="auto">
              <a:xfrm>
                <a:off x="5981" y="2775"/>
                <a:ext cx="24" cy="5"/>
              </a:xfrm>
              <a:custGeom>
                <a:avLst/>
                <a:gdLst>
                  <a:gd name="T0" fmla="*/ 4 w 24"/>
                  <a:gd name="T1" fmla="*/ 0 h 5"/>
                  <a:gd name="T2" fmla="*/ 22 w 24"/>
                  <a:gd name="T3" fmla="*/ 1 h 5"/>
                  <a:gd name="T4" fmla="*/ 24 w 24"/>
                  <a:gd name="T5" fmla="*/ 1 h 5"/>
                  <a:gd name="T6" fmla="*/ 24 w 24"/>
                  <a:gd name="T7" fmla="*/ 3 h 5"/>
                  <a:gd name="T8" fmla="*/ 24 w 24"/>
                  <a:gd name="T9" fmla="*/ 3 h 5"/>
                  <a:gd name="T10" fmla="*/ 22 w 24"/>
                  <a:gd name="T11" fmla="*/ 5 h 5"/>
                  <a:gd name="T12" fmla="*/ 13 w 24"/>
                  <a:gd name="T13" fmla="*/ 5 h 5"/>
                  <a:gd name="T14" fmla="*/ 13 w 24"/>
                  <a:gd name="T15" fmla="*/ 5 h 5"/>
                  <a:gd name="T16" fmla="*/ 2 w 24"/>
                  <a:gd name="T17" fmla="*/ 5 h 5"/>
                  <a:gd name="T18" fmla="*/ 0 w 24"/>
                  <a:gd name="T19" fmla="*/ 5 h 5"/>
                  <a:gd name="T20" fmla="*/ 0 w 24"/>
                  <a:gd name="T21" fmla="*/ 1 h 5"/>
                  <a:gd name="T22" fmla="*/ 2 w 24"/>
                  <a:gd name="T23" fmla="*/ 0 h 5"/>
                  <a:gd name="T24" fmla="*/ 4 w 24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5">
                    <a:moveTo>
                      <a:pt x="4" y="0"/>
                    </a:moveTo>
                    <a:lnTo>
                      <a:pt x="22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8" name="Freeform 163"/>
              <p:cNvSpPr>
                <a:spLocks/>
              </p:cNvSpPr>
              <p:nvPr/>
            </p:nvSpPr>
            <p:spPr bwMode="auto">
              <a:xfrm>
                <a:off x="6637" y="2920"/>
                <a:ext cx="16" cy="13"/>
              </a:xfrm>
              <a:custGeom>
                <a:avLst/>
                <a:gdLst>
                  <a:gd name="T0" fmla="*/ 3 w 16"/>
                  <a:gd name="T1" fmla="*/ 0 h 13"/>
                  <a:gd name="T2" fmla="*/ 7 w 16"/>
                  <a:gd name="T3" fmla="*/ 0 h 13"/>
                  <a:gd name="T4" fmla="*/ 11 w 16"/>
                  <a:gd name="T5" fmla="*/ 3 h 13"/>
                  <a:gd name="T6" fmla="*/ 14 w 16"/>
                  <a:gd name="T7" fmla="*/ 5 h 13"/>
                  <a:gd name="T8" fmla="*/ 16 w 16"/>
                  <a:gd name="T9" fmla="*/ 7 h 13"/>
                  <a:gd name="T10" fmla="*/ 16 w 16"/>
                  <a:gd name="T11" fmla="*/ 9 h 13"/>
                  <a:gd name="T12" fmla="*/ 14 w 16"/>
                  <a:gd name="T13" fmla="*/ 11 h 13"/>
                  <a:gd name="T14" fmla="*/ 13 w 16"/>
                  <a:gd name="T15" fmla="*/ 13 h 13"/>
                  <a:gd name="T16" fmla="*/ 9 w 16"/>
                  <a:gd name="T17" fmla="*/ 11 h 13"/>
                  <a:gd name="T18" fmla="*/ 5 w 16"/>
                  <a:gd name="T19" fmla="*/ 11 h 13"/>
                  <a:gd name="T20" fmla="*/ 2 w 16"/>
                  <a:gd name="T21" fmla="*/ 7 h 13"/>
                  <a:gd name="T22" fmla="*/ 0 w 16"/>
                  <a:gd name="T23" fmla="*/ 5 h 13"/>
                  <a:gd name="T24" fmla="*/ 0 w 16"/>
                  <a:gd name="T25" fmla="*/ 3 h 13"/>
                  <a:gd name="T26" fmla="*/ 0 w 16"/>
                  <a:gd name="T27" fmla="*/ 2 h 13"/>
                  <a:gd name="T28" fmla="*/ 2 w 16"/>
                  <a:gd name="T29" fmla="*/ 2 h 13"/>
                  <a:gd name="T30" fmla="*/ 3 w 16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13">
                    <a:moveTo>
                      <a:pt x="3" y="0"/>
                    </a:moveTo>
                    <a:lnTo>
                      <a:pt x="7" y="0"/>
                    </a:lnTo>
                    <a:lnTo>
                      <a:pt x="11" y="3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6" y="9"/>
                    </a:lnTo>
                    <a:lnTo>
                      <a:pt x="14" y="11"/>
                    </a:lnTo>
                    <a:lnTo>
                      <a:pt x="13" y="13"/>
                    </a:lnTo>
                    <a:lnTo>
                      <a:pt x="9" y="11"/>
                    </a:lnTo>
                    <a:lnTo>
                      <a:pt x="5" y="11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9" name="Rectangle 164"/>
              <p:cNvSpPr>
                <a:spLocks noChangeArrowheads="1"/>
              </p:cNvSpPr>
              <p:nvPr/>
            </p:nvSpPr>
            <p:spPr bwMode="auto">
              <a:xfrm>
                <a:off x="6216" y="1731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0" name="Freeform 165"/>
              <p:cNvSpPr>
                <a:spLocks/>
              </p:cNvSpPr>
              <p:nvPr/>
            </p:nvSpPr>
            <p:spPr bwMode="auto">
              <a:xfrm>
                <a:off x="6218" y="1713"/>
                <a:ext cx="11" cy="18"/>
              </a:xfrm>
              <a:custGeom>
                <a:avLst/>
                <a:gdLst>
                  <a:gd name="T0" fmla="*/ 6 w 11"/>
                  <a:gd name="T1" fmla="*/ 0 h 18"/>
                  <a:gd name="T2" fmla="*/ 7 w 11"/>
                  <a:gd name="T3" fmla="*/ 0 h 18"/>
                  <a:gd name="T4" fmla="*/ 9 w 11"/>
                  <a:gd name="T5" fmla="*/ 0 h 18"/>
                  <a:gd name="T6" fmla="*/ 11 w 11"/>
                  <a:gd name="T7" fmla="*/ 0 h 18"/>
                  <a:gd name="T8" fmla="*/ 11 w 11"/>
                  <a:gd name="T9" fmla="*/ 1 h 18"/>
                  <a:gd name="T10" fmla="*/ 9 w 11"/>
                  <a:gd name="T11" fmla="*/ 7 h 18"/>
                  <a:gd name="T12" fmla="*/ 6 w 11"/>
                  <a:gd name="T13" fmla="*/ 12 h 18"/>
                  <a:gd name="T14" fmla="*/ 0 w 11"/>
                  <a:gd name="T15" fmla="*/ 18 h 18"/>
                  <a:gd name="T16" fmla="*/ 0 w 11"/>
                  <a:gd name="T17" fmla="*/ 11 h 18"/>
                  <a:gd name="T18" fmla="*/ 2 w 11"/>
                  <a:gd name="T19" fmla="*/ 1 h 18"/>
                  <a:gd name="T20" fmla="*/ 4 w 11"/>
                  <a:gd name="T21" fmla="*/ 0 h 18"/>
                  <a:gd name="T22" fmla="*/ 6 w 11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9" y="7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1" name="Freeform 166"/>
              <p:cNvSpPr>
                <a:spLocks/>
              </p:cNvSpPr>
              <p:nvPr/>
            </p:nvSpPr>
            <p:spPr bwMode="auto">
              <a:xfrm>
                <a:off x="4240" y="641"/>
                <a:ext cx="15" cy="13"/>
              </a:xfrm>
              <a:custGeom>
                <a:avLst/>
                <a:gdLst>
                  <a:gd name="T0" fmla="*/ 8 w 15"/>
                  <a:gd name="T1" fmla="*/ 0 h 13"/>
                  <a:gd name="T2" fmla="*/ 10 w 15"/>
                  <a:gd name="T3" fmla="*/ 0 h 13"/>
                  <a:gd name="T4" fmla="*/ 13 w 15"/>
                  <a:gd name="T5" fmla="*/ 4 h 13"/>
                  <a:gd name="T6" fmla="*/ 15 w 15"/>
                  <a:gd name="T7" fmla="*/ 8 h 13"/>
                  <a:gd name="T8" fmla="*/ 15 w 15"/>
                  <a:gd name="T9" fmla="*/ 8 h 13"/>
                  <a:gd name="T10" fmla="*/ 13 w 15"/>
                  <a:gd name="T11" fmla="*/ 10 h 13"/>
                  <a:gd name="T12" fmla="*/ 11 w 15"/>
                  <a:gd name="T13" fmla="*/ 11 h 13"/>
                  <a:gd name="T14" fmla="*/ 8 w 15"/>
                  <a:gd name="T15" fmla="*/ 13 h 13"/>
                  <a:gd name="T16" fmla="*/ 6 w 15"/>
                  <a:gd name="T17" fmla="*/ 13 h 13"/>
                  <a:gd name="T18" fmla="*/ 2 w 15"/>
                  <a:gd name="T19" fmla="*/ 11 h 13"/>
                  <a:gd name="T20" fmla="*/ 2 w 15"/>
                  <a:gd name="T21" fmla="*/ 10 h 13"/>
                  <a:gd name="T22" fmla="*/ 0 w 15"/>
                  <a:gd name="T23" fmla="*/ 8 h 13"/>
                  <a:gd name="T24" fmla="*/ 2 w 15"/>
                  <a:gd name="T25" fmla="*/ 4 h 13"/>
                  <a:gd name="T26" fmla="*/ 2 w 15"/>
                  <a:gd name="T27" fmla="*/ 2 h 13"/>
                  <a:gd name="T28" fmla="*/ 6 w 15"/>
                  <a:gd name="T29" fmla="*/ 0 h 13"/>
                  <a:gd name="T30" fmla="*/ 8 w 15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3">
                    <a:moveTo>
                      <a:pt x="8" y="0"/>
                    </a:move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2" name="Freeform 167"/>
              <p:cNvSpPr>
                <a:spLocks/>
              </p:cNvSpPr>
              <p:nvPr/>
            </p:nvSpPr>
            <p:spPr bwMode="auto">
              <a:xfrm>
                <a:off x="4341" y="625"/>
                <a:ext cx="13" cy="11"/>
              </a:xfrm>
              <a:custGeom>
                <a:avLst/>
                <a:gdLst>
                  <a:gd name="T0" fmla="*/ 8 w 13"/>
                  <a:gd name="T1" fmla="*/ 0 h 11"/>
                  <a:gd name="T2" fmla="*/ 10 w 13"/>
                  <a:gd name="T3" fmla="*/ 0 h 11"/>
                  <a:gd name="T4" fmla="*/ 11 w 13"/>
                  <a:gd name="T5" fmla="*/ 2 h 11"/>
                  <a:gd name="T6" fmla="*/ 13 w 13"/>
                  <a:gd name="T7" fmla="*/ 4 h 11"/>
                  <a:gd name="T8" fmla="*/ 13 w 13"/>
                  <a:gd name="T9" fmla="*/ 7 h 11"/>
                  <a:gd name="T10" fmla="*/ 10 w 13"/>
                  <a:gd name="T11" fmla="*/ 9 h 11"/>
                  <a:gd name="T12" fmla="*/ 6 w 13"/>
                  <a:gd name="T13" fmla="*/ 11 h 11"/>
                  <a:gd name="T14" fmla="*/ 4 w 13"/>
                  <a:gd name="T15" fmla="*/ 11 h 11"/>
                  <a:gd name="T16" fmla="*/ 2 w 13"/>
                  <a:gd name="T17" fmla="*/ 9 h 11"/>
                  <a:gd name="T18" fmla="*/ 0 w 13"/>
                  <a:gd name="T19" fmla="*/ 5 h 11"/>
                  <a:gd name="T20" fmla="*/ 2 w 13"/>
                  <a:gd name="T21" fmla="*/ 2 h 11"/>
                  <a:gd name="T22" fmla="*/ 4 w 13"/>
                  <a:gd name="T23" fmla="*/ 0 h 11"/>
                  <a:gd name="T24" fmla="*/ 8 w 13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1">
                    <a:moveTo>
                      <a:pt x="8" y="0"/>
                    </a:move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3" name="Freeform 168"/>
              <p:cNvSpPr>
                <a:spLocks/>
              </p:cNvSpPr>
              <p:nvPr/>
            </p:nvSpPr>
            <p:spPr bwMode="auto">
              <a:xfrm>
                <a:off x="5476" y="2714"/>
                <a:ext cx="11" cy="15"/>
              </a:xfrm>
              <a:custGeom>
                <a:avLst/>
                <a:gdLst>
                  <a:gd name="T0" fmla="*/ 4 w 11"/>
                  <a:gd name="T1" fmla="*/ 0 h 15"/>
                  <a:gd name="T2" fmla="*/ 6 w 11"/>
                  <a:gd name="T3" fmla="*/ 0 h 15"/>
                  <a:gd name="T4" fmla="*/ 9 w 11"/>
                  <a:gd name="T5" fmla="*/ 4 h 15"/>
                  <a:gd name="T6" fmla="*/ 11 w 11"/>
                  <a:gd name="T7" fmla="*/ 7 h 15"/>
                  <a:gd name="T8" fmla="*/ 11 w 11"/>
                  <a:gd name="T9" fmla="*/ 11 h 15"/>
                  <a:gd name="T10" fmla="*/ 9 w 11"/>
                  <a:gd name="T11" fmla="*/ 13 h 15"/>
                  <a:gd name="T12" fmla="*/ 9 w 11"/>
                  <a:gd name="T13" fmla="*/ 15 h 15"/>
                  <a:gd name="T14" fmla="*/ 8 w 11"/>
                  <a:gd name="T15" fmla="*/ 13 h 15"/>
                  <a:gd name="T16" fmla="*/ 4 w 11"/>
                  <a:gd name="T17" fmla="*/ 11 h 15"/>
                  <a:gd name="T18" fmla="*/ 2 w 11"/>
                  <a:gd name="T19" fmla="*/ 7 h 15"/>
                  <a:gd name="T20" fmla="*/ 0 w 11"/>
                  <a:gd name="T21" fmla="*/ 4 h 15"/>
                  <a:gd name="T22" fmla="*/ 2 w 11"/>
                  <a:gd name="T23" fmla="*/ 2 h 15"/>
                  <a:gd name="T24" fmla="*/ 4 w 11"/>
                  <a:gd name="T25" fmla="*/ 0 h 15"/>
                  <a:gd name="T26" fmla="*/ 4 w 11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5">
                    <a:moveTo>
                      <a:pt x="4" y="0"/>
                    </a:moveTo>
                    <a:lnTo>
                      <a:pt x="6" y="0"/>
                    </a:lnTo>
                    <a:lnTo>
                      <a:pt x="9" y="4"/>
                    </a:lnTo>
                    <a:lnTo>
                      <a:pt x="11" y="7"/>
                    </a:lnTo>
                    <a:lnTo>
                      <a:pt x="11" y="11"/>
                    </a:lnTo>
                    <a:lnTo>
                      <a:pt x="9" y="13"/>
                    </a:lnTo>
                    <a:lnTo>
                      <a:pt x="9" y="15"/>
                    </a:lnTo>
                    <a:lnTo>
                      <a:pt x="8" y="13"/>
                    </a:lnTo>
                    <a:lnTo>
                      <a:pt x="4" y="1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4" name="Freeform 169"/>
              <p:cNvSpPr>
                <a:spLocks/>
              </p:cNvSpPr>
              <p:nvPr/>
            </p:nvSpPr>
            <p:spPr bwMode="auto">
              <a:xfrm>
                <a:off x="4268" y="625"/>
                <a:ext cx="18" cy="11"/>
              </a:xfrm>
              <a:custGeom>
                <a:avLst/>
                <a:gdLst>
                  <a:gd name="T0" fmla="*/ 4 w 18"/>
                  <a:gd name="T1" fmla="*/ 0 h 11"/>
                  <a:gd name="T2" fmla="*/ 18 w 18"/>
                  <a:gd name="T3" fmla="*/ 0 h 11"/>
                  <a:gd name="T4" fmla="*/ 15 w 18"/>
                  <a:gd name="T5" fmla="*/ 4 h 11"/>
                  <a:gd name="T6" fmla="*/ 11 w 18"/>
                  <a:gd name="T7" fmla="*/ 7 h 11"/>
                  <a:gd name="T8" fmla="*/ 5 w 18"/>
                  <a:gd name="T9" fmla="*/ 11 h 11"/>
                  <a:gd name="T10" fmla="*/ 4 w 18"/>
                  <a:gd name="T11" fmla="*/ 11 h 11"/>
                  <a:gd name="T12" fmla="*/ 2 w 18"/>
                  <a:gd name="T13" fmla="*/ 9 h 11"/>
                  <a:gd name="T14" fmla="*/ 0 w 18"/>
                  <a:gd name="T15" fmla="*/ 7 h 11"/>
                  <a:gd name="T16" fmla="*/ 0 w 18"/>
                  <a:gd name="T17" fmla="*/ 5 h 11"/>
                  <a:gd name="T18" fmla="*/ 0 w 18"/>
                  <a:gd name="T19" fmla="*/ 4 h 11"/>
                  <a:gd name="T20" fmla="*/ 2 w 18"/>
                  <a:gd name="T21" fmla="*/ 0 h 11"/>
                  <a:gd name="T22" fmla="*/ 4 w 18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1">
                    <a:moveTo>
                      <a:pt x="4" y="0"/>
                    </a:moveTo>
                    <a:lnTo>
                      <a:pt x="18" y="0"/>
                    </a:lnTo>
                    <a:lnTo>
                      <a:pt x="15" y="4"/>
                    </a:lnTo>
                    <a:lnTo>
                      <a:pt x="11" y="7"/>
                    </a:lnTo>
                    <a:lnTo>
                      <a:pt x="5" y="11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5" name="Rectangle 170"/>
              <p:cNvSpPr>
                <a:spLocks noChangeArrowheads="1"/>
              </p:cNvSpPr>
              <p:nvPr/>
            </p:nvSpPr>
            <p:spPr bwMode="auto">
              <a:xfrm>
                <a:off x="1291" y="118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6" name="Freeform 171"/>
              <p:cNvSpPr>
                <a:spLocks/>
              </p:cNvSpPr>
              <p:nvPr/>
            </p:nvSpPr>
            <p:spPr bwMode="auto">
              <a:xfrm>
                <a:off x="6273" y="1650"/>
                <a:ext cx="11" cy="17"/>
              </a:xfrm>
              <a:custGeom>
                <a:avLst/>
                <a:gdLst>
                  <a:gd name="T0" fmla="*/ 9 w 11"/>
                  <a:gd name="T1" fmla="*/ 0 h 17"/>
                  <a:gd name="T2" fmla="*/ 9 w 11"/>
                  <a:gd name="T3" fmla="*/ 2 h 17"/>
                  <a:gd name="T4" fmla="*/ 11 w 11"/>
                  <a:gd name="T5" fmla="*/ 2 h 17"/>
                  <a:gd name="T6" fmla="*/ 11 w 11"/>
                  <a:gd name="T7" fmla="*/ 9 h 17"/>
                  <a:gd name="T8" fmla="*/ 8 w 11"/>
                  <a:gd name="T9" fmla="*/ 13 h 17"/>
                  <a:gd name="T10" fmla="*/ 2 w 11"/>
                  <a:gd name="T11" fmla="*/ 17 h 17"/>
                  <a:gd name="T12" fmla="*/ 2 w 11"/>
                  <a:gd name="T13" fmla="*/ 17 h 17"/>
                  <a:gd name="T14" fmla="*/ 2 w 11"/>
                  <a:gd name="T15" fmla="*/ 17 h 17"/>
                  <a:gd name="T16" fmla="*/ 0 w 11"/>
                  <a:gd name="T17" fmla="*/ 15 h 17"/>
                  <a:gd name="T18" fmla="*/ 0 w 11"/>
                  <a:gd name="T19" fmla="*/ 15 h 17"/>
                  <a:gd name="T20" fmla="*/ 2 w 11"/>
                  <a:gd name="T21" fmla="*/ 9 h 17"/>
                  <a:gd name="T22" fmla="*/ 4 w 11"/>
                  <a:gd name="T23" fmla="*/ 6 h 17"/>
                  <a:gd name="T24" fmla="*/ 8 w 11"/>
                  <a:gd name="T25" fmla="*/ 2 h 17"/>
                  <a:gd name="T26" fmla="*/ 8 w 11"/>
                  <a:gd name="T27" fmla="*/ 0 h 17"/>
                  <a:gd name="T28" fmla="*/ 9 w 11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7">
                    <a:moveTo>
                      <a:pt x="9" y="0"/>
                    </a:moveTo>
                    <a:lnTo>
                      <a:pt x="9" y="2"/>
                    </a:lnTo>
                    <a:lnTo>
                      <a:pt x="11" y="2"/>
                    </a:lnTo>
                    <a:lnTo>
                      <a:pt x="11" y="9"/>
                    </a:lnTo>
                    <a:lnTo>
                      <a:pt x="8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7" name="Freeform 172"/>
              <p:cNvSpPr>
                <a:spLocks/>
              </p:cNvSpPr>
              <p:nvPr/>
            </p:nvSpPr>
            <p:spPr bwMode="auto">
              <a:xfrm>
                <a:off x="3550" y="152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8" name="Freeform 173"/>
              <p:cNvSpPr>
                <a:spLocks/>
              </p:cNvSpPr>
              <p:nvPr/>
            </p:nvSpPr>
            <p:spPr bwMode="auto">
              <a:xfrm>
                <a:off x="3550" y="1503"/>
                <a:ext cx="11" cy="17"/>
              </a:xfrm>
              <a:custGeom>
                <a:avLst/>
                <a:gdLst>
                  <a:gd name="T0" fmla="*/ 7 w 11"/>
                  <a:gd name="T1" fmla="*/ 0 h 17"/>
                  <a:gd name="T2" fmla="*/ 9 w 11"/>
                  <a:gd name="T3" fmla="*/ 2 h 17"/>
                  <a:gd name="T4" fmla="*/ 11 w 11"/>
                  <a:gd name="T5" fmla="*/ 2 h 17"/>
                  <a:gd name="T6" fmla="*/ 11 w 11"/>
                  <a:gd name="T7" fmla="*/ 6 h 17"/>
                  <a:gd name="T8" fmla="*/ 9 w 11"/>
                  <a:gd name="T9" fmla="*/ 9 h 17"/>
                  <a:gd name="T10" fmla="*/ 7 w 11"/>
                  <a:gd name="T11" fmla="*/ 13 h 17"/>
                  <a:gd name="T12" fmla="*/ 4 w 11"/>
                  <a:gd name="T13" fmla="*/ 15 h 17"/>
                  <a:gd name="T14" fmla="*/ 0 w 11"/>
                  <a:gd name="T15" fmla="*/ 17 h 17"/>
                  <a:gd name="T16" fmla="*/ 0 w 11"/>
                  <a:gd name="T17" fmla="*/ 13 h 17"/>
                  <a:gd name="T18" fmla="*/ 0 w 11"/>
                  <a:gd name="T19" fmla="*/ 7 h 17"/>
                  <a:gd name="T20" fmla="*/ 2 w 11"/>
                  <a:gd name="T21" fmla="*/ 6 h 17"/>
                  <a:gd name="T22" fmla="*/ 5 w 11"/>
                  <a:gd name="T23" fmla="*/ 2 h 17"/>
                  <a:gd name="T24" fmla="*/ 7 w 11"/>
                  <a:gd name="T2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lnTo>
                      <a:pt x="9" y="2"/>
                    </a:lnTo>
                    <a:lnTo>
                      <a:pt x="11" y="2"/>
                    </a:lnTo>
                    <a:lnTo>
                      <a:pt x="11" y="6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9" name="Freeform 174"/>
              <p:cNvSpPr>
                <a:spLocks/>
              </p:cNvSpPr>
              <p:nvPr/>
            </p:nvSpPr>
            <p:spPr bwMode="auto">
              <a:xfrm>
                <a:off x="5669" y="2791"/>
                <a:ext cx="13" cy="11"/>
              </a:xfrm>
              <a:custGeom>
                <a:avLst/>
                <a:gdLst>
                  <a:gd name="T0" fmla="*/ 6 w 13"/>
                  <a:gd name="T1" fmla="*/ 0 h 11"/>
                  <a:gd name="T2" fmla="*/ 9 w 13"/>
                  <a:gd name="T3" fmla="*/ 2 h 11"/>
                  <a:gd name="T4" fmla="*/ 11 w 13"/>
                  <a:gd name="T5" fmla="*/ 4 h 11"/>
                  <a:gd name="T6" fmla="*/ 13 w 13"/>
                  <a:gd name="T7" fmla="*/ 6 h 11"/>
                  <a:gd name="T8" fmla="*/ 13 w 13"/>
                  <a:gd name="T9" fmla="*/ 7 h 11"/>
                  <a:gd name="T10" fmla="*/ 13 w 13"/>
                  <a:gd name="T11" fmla="*/ 9 h 11"/>
                  <a:gd name="T12" fmla="*/ 9 w 13"/>
                  <a:gd name="T13" fmla="*/ 11 h 11"/>
                  <a:gd name="T14" fmla="*/ 7 w 13"/>
                  <a:gd name="T15" fmla="*/ 11 h 11"/>
                  <a:gd name="T16" fmla="*/ 4 w 13"/>
                  <a:gd name="T17" fmla="*/ 11 h 11"/>
                  <a:gd name="T18" fmla="*/ 2 w 13"/>
                  <a:gd name="T19" fmla="*/ 11 h 11"/>
                  <a:gd name="T20" fmla="*/ 0 w 13"/>
                  <a:gd name="T21" fmla="*/ 7 h 11"/>
                  <a:gd name="T22" fmla="*/ 0 w 13"/>
                  <a:gd name="T23" fmla="*/ 6 h 11"/>
                  <a:gd name="T24" fmla="*/ 0 w 13"/>
                  <a:gd name="T25" fmla="*/ 2 h 11"/>
                  <a:gd name="T26" fmla="*/ 2 w 13"/>
                  <a:gd name="T27" fmla="*/ 0 h 11"/>
                  <a:gd name="T28" fmla="*/ 6 w 13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1">
                    <a:moveTo>
                      <a:pt x="6" y="0"/>
                    </a:moveTo>
                    <a:lnTo>
                      <a:pt x="9" y="2"/>
                    </a:lnTo>
                    <a:lnTo>
                      <a:pt x="11" y="4"/>
                    </a:lnTo>
                    <a:lnTo>
                      <a:pt x="13" y="6"/>
                    </a:lnTo>
                    <a:lnTo>
                      <a:pt x="13" y="7"/>
                    </a:lnTo>
                    <a:lnTo>
                      <a:pt x="13" y="9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0" name="Freeform 175"/>
              <p:cNvSpPr>
                <a:spLocks/>
              </p:cNvSpPr>
              <p:nvPr/>
            </p:nvSpPr>
            <p:spPr bwMode="auto">
              <a:xfrm>
                <a:off x="6620" y="2887"/>
                <a:ext cx="15" cy="14"/>
              </a:xfrm>
              <a:custGeom>
                <a:avLst/>
                <a:gdLst>
                  <a:gd name="T0" fmla="*/ 2 w 15"/>
                  <a:gd name="T1" fmla="*/ 0 h 14"/>
                  <a:gd name="T2" fmla="*/ 6 w 15"/>
                  <a:gd name="T3" fmla="*/ 2 h 14"/>
                  <a:gd name="T4" fmla="*/ 11 w 15"/>
                  <a:gd name="T5" fmla="*/ 5 h 14"/>
                  <a:gd name="T6" fmla="*/ 13 w 15"/>
                  <a:gd name="T7" fmla="*/ 9 h 14"/>
                  <a:gd name="T8" fmla="*/ 15 w 15"/>
                  <a:gd name="T9" fmla="*/ 11 h 14"/>
                  <a:gd name="T10" fmla="*/ 15 w 15"/>
                  <a:gd name="T11" fmla="*/ 13 h 14"/>
                  <a:gd name="T12" fmla="*/ 13 w 15"/>
                  <a:gd name="T13" fmla="*/ 14 h 14"/>
                  <a:gd name="T14" fmla="*/ 13 w 15"/>
                  <a:gd name="T15" fmla="*/ 14 h 14"/>
                  <a:gd name="T16" fmla="*/ 11 w 15"/>
                  <a:gd name="T17" fmla="*/ 13 h 14"/>
                  <a:gd name="T18" fmla="*/ 6 w 15"/>
                  <a:gd name="T19" fmla="*/ 11 h 14"/>
                  <a:gd name="T20" fmla="*/ 2 w 15"/>
                  <a:gd name="T21" fmla="*/ 7 h 14"/>
                  <a:gd name="T22" fmla="*/ 0 w 15"/>
                  <a:gd name="T23" fmla="*/ 3 h 14"/>
                  <a:gd name="T24" fmla="*/ 0 w 15"/>
                  <a:gd name="T25" fmla="*/ 2 h 14"/>
                  <a:gd name="T26" fmla="*/ 0 w 15"/>
                  <a:gd name="T27" fmla="*/ 2 h 14"/>
                  <a:gd name="T28" fmla="*/ 0 w 15"/>
                  <a:gd name="T29" fmla="*/ 0 h 14"/>
                  <a:gd name="T30" fmla="*/ 2 w 15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4">
                    <a:moveTo>
                      <a:pt x="2" y="0"/>
                    </a:moveTo>
                    <a:lnTo>
                      <a:pt x="6" y="2"/>
                    </a:lnTo>
                    <a:lnTo>
                      <a:pt x="11" y="5"/>
                    </a:lnTo>
                    <a:lnTo>
                      <a:pt x="13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1" y="13"/>
                    </a:lnTo>
                    <a:lnTo>
                      <a:pt x="6" y="11"/>
                    </a:lnTo>
                    <a:lnTo>
                      <a:pt x="2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1" name="Freeform 176"/>
              <p:cNvSpPr>
                <a:spLocks/>
              </p:cNvSpPr>
              <p:nvPr/>
            </p:nvSpPr>
            <p:spPr bwMode="auto">
              <a:xfrm>
                <a:off x="2182" y="1011"/>
                <a:ext cx="13" cy="13"/>
              </a:xfrm>
              <a:custGeom>
                <a:avLst/>
                <a:gdLst>
                  <a:gd name="T0" fmla="*/ 11 w 13"/>
                  <a:gd name="T1" fmla="*/ 0 h 13"/>
                  <a:gd name="T2" fmla="*/ 11 w 13"/>
                  <a:gd name="T3" fmla="*/ 0 h 13"/>
                  <a:gd name="T4" fmla="*/ 13 w 13"/>
                  <a:gd name="T5" fmla="*/ 2 h 13"/>
                  <a:gd name="T6" fmla="*/ 13 w 13"/>
                  <a:gd name="T7" fmla="*/ 2 h 13"/>
                  <a:gd name="T8" fmla="*/ 11 w 13"/>
                  <a:gd name="T9" fmla="*/ 7 h 13"/>
                  <a:gd name="T10" fmla="*/ 7 w 13"/>
                  <a:gd name="T11" fmla="*/ 11 h 13"/>
                  <a:gd name="T12" fmla="*/ 3 w 13"/>
                  <a:gd name="T13" fmla="*/ 13 h 13"/>
                  <a:gd name="T14" fmla="*/ 2 w 13"/>
                  <a:gd name="T15" fmla="*/ 13 h 13"/>
                  <a:gd name="T16" fmla="*/ 0 w 13"/>
                  <a:gd name="T17" fmla="*/ 11 h 13"/>
                  <a:gd name="T18" fmla="*/ 0 w 13"/>
                  <a:gd name="T19" fmla="*/ 9 h 13"/>
                  <a:gd name="T20" fmla="*/ 0 w 13"/>
                  <a:gd name="T21" fmla="*/ 5 h 13"/>
                  <a:gd name="T22" fmla="*/ 2 w 13"/>
                  <a:gd name="T23" fmla="*/ 3 h 13"/>
                  <a:gd name="T24" fmla="*/ 5 w 13"/>
                  <a:gd name="T25" fmla="*/ 2 h 13"/>
                  <a:gd name="T26" fmla="*/ 9 w 13"/>
                  <a:gd name="T27" fmla="*/ 0 h 13"/>
                  <a:gd name="T28" fmla="*/ 11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7"/>
                    </a:lnTo>
                    <a:lnTo>
                      <a:pt x="7" y="11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2" name="Freeform 177"/>
              <p:cNvSpPr>
                <a:spLocks/>
              </p:cNvSpPr>
              <p:nvPr/>
            </p:nvSpPr>
            <p:spPr bwMode="auto">
              <a:xfrm>
                <a:off x="5502" y="2764"/>
                <a:ext cx="11" cy="11"/>
              </a:xfrm>
              <a:custGeom>
                <a:avLst/>
                <a:gdLst>
                  <a:gd name="T0" fmla="*/ 4 w 11"/>
                  <a:gd name="T1" fmla="*/ 0 h 11"/>
                  <a:gd name="T2" fmla="*/ 5 w 11"/>
                  <a:gd name="T3" fmla="*/ 0 h 11"/>
                  <a:gd name="T4" fmla="*/ 9 w 11"/>
                  <a:gd name="T5" fmla="*/ 1 h 11"/>
                  <a:gd name="T6" fmla="*/ 11 w 11"/>
                  <a:gd name="T7" fmla="*/ 3 h 11"/>
                  <a:gd name="T8" fmla="*/ 11 w 11"/>
                  <a:gd name="T9" fmla="*/ 7 h 11"/>
                  <a:gd name="T10" fmla="*/ 11 w 11"/>
                  <a:gd name="T11" fmla="*/ 9 h 11"/>
                  <a:gd name="T12" fmla="*/ 9 w 11"/>
                  <a:gd name="T13" fmla="*/ 11 h 11"/>
                  <a:gd name="T14" fmla="*/ 9 w 11"/>
                  <a:gd name="T15" fmla="*/ 11 h 11"/>
                  <a:gd name="T16" fmla="*/ 7 w 11"/>
                  <a:gd name="T17" fmla="*/ 11 h 11"/>
                  <a:gd name="T18" fmla="*/ 4 w 11"/>
                  <a:gd name="T19" fmla="*/ 9 h 11"/>
                  <a:gd name="T20" fmla="*/ 2 w 11"/>
                  <a:gd name="T21" fmla="*/ 7 h 11"/>
                  <a:gd name="T22" fmla="*/ 0 w 11"/>
                  <a:gd name="T23" fmla="*/ 3 h 11"/>
                  <a:gd name="T24" fmla="*/ 0 w 11"/>
                  <a:gd name="T25" fmla="*/ 1 h 11"/>
                  <a:gd name="T26" fmla="*/ 2 w 11"/>
                  <a:gd name="T27" fmla="*/ 0 h 11"/>
                  <a:gd name="T28" fmla="*/ 4 w 11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1">
                    <a:moveTo>
                      <a:pt x="4" y="0"/>
                    </a:moveTo>
                    <a:lnTo>
                      <a:pt x="5" y="0"/>
                    </a:lnTo>
                    <a:lnTo>
                      <a:pt x="9" y="1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3" name="Freeform 178"/>
              <p:cNvSpPr>
                <a:spLocks/>
              </p:cNvSpPr>
              <p:nvPr/>
            </p:nvSpPr>
            <p:spPr bwMode="auto">
              <a:xfrm>
                <a:off x="2575" y="1384"/>
                <a:ext cx="11" cy="9"/>
              </a:xfrm>
              <a:custGeom>
                <a:avLst/>
                <a:gdLst>
                  <a:gd name="T0" fmla="*/ 7 w 11"/>
                  <a:gd name="T1" fmla="*/ 0 h 9"/>
                  <a:gd name="T2" fmla="*/ 9 w 11"/>
                  <a:gd name="T3" fmla="*/ 0 h 9"/>
                  <a:gd name="T4" fmla="*/ 11 w 11"/>
                  <a:gd name="T5" fmla="*/ 2 h 9"/>
                  <a:gd name="T6" fmla="*/ 11 w 11"/>
                  <a:gd name="T7" fmla="*/ 3 h 9"/>
                  <a:gd name="T8" fmla="*/ 9 w 11"/>
                  <a:gd name="T9" fmla="*/ 5 h 9"/>
                  <a:gd name="T10" fmla="*/ 7 w 11"/>
                  <a:gd name="T11" fmla="*/ 7 h 9"/>
                  <a:gd name="T12" fmla="*/ 3 w 11"/>
                  <a:gd name="T13" fmla="*/ 9 h 9"/>
                  <a:gd name="T14" fmla="*/ 2 w 11"/>
                  <a:gd name="T15" fmla="*/ 7 h 9"/>
                  <a:gd name="T16" fmla="*/ 0 w 11"/>
                  <a:gd name="T17" fmla="*/ 7 h 9"/>
                  <a:gd name="T18" fmla="*/ 0 w 11"/>
                  <a:gd name="T19" fmla="*/ 5 h 9"/>
                  <a:gd name="T20" fmla="*/ 0 w 11"/>
                  <a:gd name="T21" fmla="*/ 5 h 9"/>
                  <a:gd name="T22" fmla="*/ 3 w 11"/>
                  <a:gd name="T23" fmla="*/ 2 h 9"/>
                  <a:gd name="T24" fmla="*/ 5 w 11"/>
                  <a:gd name="T25" fmla="*/ 0 h 9"/>
                  <a:gd name="T26" fmla="*/ 7 w 11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9">
                    <a:moveTo>
                      <a:pt x="7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4" name="Freeform 179"/>
              <p:cNvSpPr>
                <a:spLocks/>
              </p:cNvSpPr>
              <p:nvPr/>
            </p:nvSpPr>
            <p:spPr bwMode="auto">
              <a:xfrm>
                <a:off x="6664" y="2942"/>
                <a:ext cx="15" cy="9"/>
              </a:xfrm>
              <a:custGeom>
                <a:avLst/>
                <a:gdLst>
                  <a:gd name="T0" fmla="*/ 4 w 15"/>
                  <a:gd name="T1" fmla="*/ 0 h 9"/>
                  <a:gd name="T2" fmla="*/ 8 w 15"/>
                  <a:gd name="T3" fmla="*/ 0 h 9"/>
                  <a:gd name="T4" fmla="*/ 11 w 15"/>
                  <a:gd name="T5" fmla="*/ 2 h 9"/>
                  <a:gd name="T6" fmla="*/ 13 w 15"/>
                  <a:gd name="T7" fmla="*/ 3 h 9"/>
                  <a:gd name="T8" fmla="*/ 15 w 15"/>
                  <a:gd name="T9" fmla="*/ 5 h 9"/>
                  <a:gd name="T10" fmla="*/ 15 w 15"/>
                  <a:gd name="T11" fmla="*/ 7 h 9"/>
                  <a:gd name="T12" fmla="*/ 13 w 15"/>
                  <a:gd name="T13" fmla="*/ 9 h 9"/>
                  <a:gd name="T14" fmla="*/ 10 w 15"/>
                  <a:gd name="T15" fmla="*/ 9 h 9"/>
                  <a:gd name="T16" fmla="*/ 6 w 15"/>
                  <a:gd name="T17" fmla="*/ 9 h 9"/>
                  <a:gd name="T18" fmla="*/ 4 w 15"/>
                  <a:gd name="T19" fmla="*/ 5 h 9"/>
                  <a:gd name="T20" fmla="*/ 0 w 15"/>
                  <a:gd name="T21" fmla="*/ 3 h 9"/>
                  <a:gd name="T22" fmla="*/ 0 w 15"/>
                  <a:gd name="T23" fmla="*/ 2 h 9"/>
                  <a:gd name="T24" fmla="*/ 0 w 15"/>
                  <a:gd name="T25" fmla="*/ 2 h 9"/>
                  <a:gd name="T26" fmla="*/ 2 w 15"/>
                  <a:gd name="T27" fmla="*/ 0 h 9"/>
                  <a:gd name="T28" fmla="*/ 4 w 15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9">
                    <a:moveTo>
                      <a:pt x="4" y="0"/>
                    </a:moveTo>
                    <a:lnTo>
                      <a:pt x="8" y="0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3" y="9"/>
                    </a:lnTo>
                    <a:lnTo>
                      <a:pt x="10" y="9"/>
                    </a:lnTo>
                    <a:lnTo>
                      <a:pt x="6" y="9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5" name="Freeform 180"/>
              <p:cNvSpPr>
                <a:spLocks/>
              </p:cNvSpPr>
              <p:nvPr/>
            </p:nvSpPr>
            <p:spPr bwMode="auto">
              <a:xfrm>
                <a:off x="2356" y="660"/>
                <a:ext cx="15" cy="9"/>
              </a:xfrm>
              <a:custGeom>
                <a:avLst/>
                <a:gdLst>
                  <a:gd name="T0" fmla="*/ 9 w 15"/>
                  <a:gd name="T1" fmla="*/ 0 h 9"/>
                  <a:gd name="T2" fmla="*/ 13 w 15"/>
                  <a:gd name="T3" fmla="*/ 2 h 9"/>
                  <a:gd name="T4" fmla="*/ 13 w 15"/>
                  <a:gd name="T5" fmla="*/ 2 h 9"/>
                  <a:gd name="T6" fmla="*/ 15 w 15"/>
                  <a:gd name="T7" fmla="*/ 2 h 9"/>
                  <a:gd name="T8" fmla="*/ 15 w 15"/>
                  <a:gd name="T9" fmla="*/ 3 h 9"/>
                  <a:gd name="T10" fmla="*/ 15 w 15"/>
                  <a:gd name="T11" fmla="*/ 3 h 9"/>
                  <a:gd name="T12" fmla="*/ 6 w 15"/>
                  <a:gd name="T13" fmla="*/ 9 h 9"/>
                  <a:gd name="T14" fmla="*/ 4 w 15"/>
                  <a:gd name="T15" fmla="*/ 9 h 9"/>
                  <a:gd name="T16" fmla="*/ 0 w 15"/>
                  <a:gd name="T17" fmla="*/ 7 h 9"/>
                  <a:gd name="T18" fmla="*/ 0 w 15"/>
                  <a:gd name="T19" fmla="*/ 5 h 9"/>
                  <a:gd name="T20" fmla="*/ 0 w 15"/>
                  <a:gd name="T21" fmla="*/ 3 h 9"/>
                  <a:gd name="T22" fmla="*/ 0 w 15"/>
                  <a:gd name="T23" fmla="*/ 3 h 9"/>
                  <a:gd name="T24" fmla="*/ 4 w 15"/>
                  <a:gd name="T25" fmla="*/ 2 h 9"/>
                  <a:gd name="T26" fmla="*/ 9 w 15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9">
                    <a:moveTo>
                      <a:pt x="9" y="0"/>
                    </a:moveTo>
                    <a:lnTo>
                      <a:pt x="13" y="2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6" name="Rectangle 181"/>
              <p:cNvSpPr>
                <a:spLocks noChangeArrowheads="1"/>
              </p:cNvSpPr>
              <p:nvPr/>
            </p:nvSpPr>
            <p:spPr bwMode="auto">
              <a:xfrm>
                <a:off x="2362" y="669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7" name="Freeform 182"/>
              <p:cNvSpPr>
                <a:spLocks/>
              </p:cNvSpPr>
              <p:nvPr/>
            </p:nvSpPr>
            <p:spPr bwMode="auto">
              <a:xfrm>
                <a:off x="2386" y="1172"/>
                <a:ext cx="9" cy="13"/>
              </a:xfrm>
              <a:custGeom>
                <a:avLst/>
                <a:gdLst>
                  <a:gd name="T0" fmla="*/ 1 w 9"/>
                  <a:gd name="T1" fmla="*/ 0 h 13"/>
                  <a:gd name="T2" fmla="*/ 5 w 9"/>
                  <a:gd name="T3" fmla="*/ 2 h 13"/>
                  <a:gd name="T4" fmla="*/ 7 w 9"/>
                  <a:gd name="T5" fmla="*/ 6 h 13"/>
                  <a:gd name="T6" fmla="*/ 9 w 9"/>
                  <a:gd name="T7" fmla="*/ 10 h 13"/>
                  <a:gd name="T8" fmla="*/ 9 w 9"/>
                  <a:gd name="T9" fmla="*/ 11 h 13"/>
                  <a:gd name="T10" fmla="*/ 7 w 9"/>
                  <a:gd name="T11" fmla="*/ 13 h 13"/>
                  <a:gd name="T12" fmla="*/ 5 w 9"/>
                  <a:gd name="T13" fmla="*/ 13 h 13"/>
                  <a:gd name="T14" fmla="*/ 5 w 9"/>
                  <a:gd name="T15" fmla="*/ 13 h 13"/>
                  <a:gd name="T16" fmla="*/ 1 w 9"/>
                  <a:gd name="T17" fmla="*/ 10 h 13"/>
                  <a:gd name="T18" fmla="*/ 0 w 9"/>
                  <a:gd name="T19" fmla="*/ 6 h 13"/>
                  <a:gd name="T20" fmla="*/ 0 w 9"/>
                  <a:gd name="T21" fmla="*/ 4 h 13"/>
                  <a:gd name="T22" fmla="*/ 0 w 9"/>
                  <a:gd name="T23" fmla="*/ 2 h 13"/>
                  <a:gd name="T24" fmla="*/ 0 w 9"/>
                  <a:gd name="T25" fmla="*/ 0 h 13"/>
                  <a:gd name="T26" fmla="*/ 1 w 9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1" y="0"/>
                    </a:moveTo>
                    <a:lnTo>
                      <a:pt x="5" y="2"/>
                    </a:lnTo>
                    <a:lnTo>
                      <a:pt x="7" y="6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8" name="Freeform 183"/>
              <p:cNvSpPr>
                <a:spLocks/>
              </p:cNvSpPr>
              <p:nvPr/>
            </p:nvSpPr>
            <p:spPr bwMode="auto">
              <a:xfrm>
                <a:off x="2634" y="1351"/>
                <a:ext cx="9" cy="13"/>
              </a:xfrm>
              <a:custGeom>
                <a:avLst/>
                <a:gdLst>
                  <a:gd name="T0" fmla="*/ 5 w 9"/>
                  <a:gd name="T1" fmla="*/ 0 h 13"/>
                  <a:gd name="T2" fmla="*/ 7 w 9"/>
                  <a:gd name="T3" fmla="*/ 0 h 13"/>
                  <a:gd name="T4" fmla="*/ 7 w 9"/>
                  <a:gd name="T5" fmla="*/ 1 h 13"/>
                  <a:gd name="T6" fmla="*/ 7 w 9"/>
                  <a:gd name="T7" fmla="*/ 5 h 13"/>
                  <a:gd name="T8" fmla="*/ 9 w 9"/>
                  <a:gd name="T9" fmla="*/ 9 h 13"/>
                  <a:gd name="T10" fmla="*/ 7 w 9"/>
                  <a:gd name="T11" fmla="*/ 11 h 13"/>
                  <a:gd name="T12" fmla="*/ 5 w 9"/>
                  <a:gd name="T13" fmla="*/ 13 h 13"/>
                  <a:gd name="T14" fmla="*/ 3 w 9"/>
                  <a:gd name="T15" fmla="*/ 13 h 13"/>
                  <a:gd name="T16" fmla="*/ 1 w 9"/>
                  <a:gd name="T17" fmla="*/ 13 h 13"/>
                  <a:gd name="T18" fmla="*/ 1 w 9"/>
                  <a:gd name="T19" fmla="*/ 11 h 13"/>
                  <a:gd name="T20" fmla="*/ 0 w 9"/>
                  <a:gd name="T21" fmla="*/ 9 h 13"/>
                  <a:gd name="T22" fmla="*/ 0 w 9"/>
                  <a:gd name="T23" fmla="*/ 5 h 13"/>
                  <a:gd name="T24" fmla="*/ 0 w 9"/>
                  <a:gd name="T25" fmla="*/ 3 h 13"/>
                  <a:gd name="T26" fmla="*/ 3 w 9"/>
                  <a:gd name="T27" fmla="*/ 1 h 13"/>
                  <a:gd name="T28" fmla="*/ 3 w 9"/>
                  <a:gd name="T29" fmla="*/ 0 h 13"/>
                  <a:gd name="T30" fmla="*/ 5 w 9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7" y="5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9" name="Freeform 184"/>
              <p:cNvSpPr>
                <a:spLocks/>
              </p:cNvSpPr>
              <p:nvPr/>
            </p:nvSpPr>
            <p:spPr bwMode="auto">
              <a:xfrm>
                <a:off x="6506" y="2808"/>
                <a:ext cx="10" cy="20"/>
              </a:xfrm>
              <a:custGeom>
                <a:avLst/>
                <a:gdLst>
                  <a:gd name="T0" fmla="*/ 0 w 10"/>
                  <a:gd name="T1" fmla="*/ 0 h 20"/>
                  <a:gd name="T2" fmla="*/ 6 w 10"/>
                  <a:gd name="T3" fmla="*/ 3 h 20"/>
                  <a:gd name="T4" fmla="*/ 8 w 10"/>
                  <a:gd name="T5" fmla="*/ 9 h 20"/>
                  <a:gd name="T6" fmla="*/ 10 w 10"/>
                  <a:gd name="T7" fmla="*/ 16 h 20"/>
                  <a:gd name="T8" fmla="*/ 10 w 10"/>
                  <a:gd name="T9" fmla="*/ 18 h 20"/>
                  <a:gd name="T10" fmla="*/ 8 w 10"/>
                  <a:gd name="T11" fmla="*/ 20 h 20"/>
                  <a:gd name="T12" fmla="*/ 6 w 10"/>
                  <a:gd name="T13" fmla="*/ 20 h 20"/>
                  <a:gd name="T14" fmla="*/ 6 w 10"/>
                  <a:gd name="T15" fmla="*/ 20 h 20"/>
                  <a:gd name="T16" fmla="*/ 4 w 10"/>
                  <a:gd name="T17" fmla="*/ 20 h 20"/>
                  <a:gd name="T18" fmla="*/ 2 w 10"/>
                  <a:gd name="T19" fmla="*/ 14 h 20"/>
                  <a:gd name="T20" fmla="*/ 0 w 10"/>
                  <a:gd name="T21" fmla="*/ 7 h 20"/>
                  <a:gd name="T22" fmla="*/ 0 w 10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0">
                    <a:moveTo>
                      <a:pt x="0" y="0"/>
                    </a:moveTo>
                    <a:lnTo>
                      <a:pt x="6" y="3"/>
                    </a:lnTo>
                    <a:lnTo>
                      <a:pt x="8" y="9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0" name="Freeform 185"/>
              <p:cNvSpPr>
                <a:spLocks/>
              </p:cNvSpPr>
              <p:nvPr/>
            </p:nvSpPr>
            <p:spPr bwMode="auto">
              <a:xfrm>
                <a:off x="4288" y="511"/>
                <a:ext cx="11" cy="9"/>
              </a:xfrm>
              <a:custGeom>
                <a:avLst/>
                <a:gdLst>
                  <a:gd name="T0" fmla="*/ 6 w 11"/>
                  <a:gd name="T1" fmla="*/ 0 h 9"/>
                  <a:gd name="T2" fmla="*/ 9 w 11"/>
                  <a:gd name="T3" fmla="*/ 2 h 9"/>
                  <a:gd name="T4" fmla="*/ 11 w 11"/>
                  <a:gd name="T5" fmla="*/ 4 h 9"/>
                  <a:gd name="T6" fmla="*/ 11 w 11"/>
                  <a:gd name="T7" fmla="*/ 5 h 9"/>
                  <a:gd name="T8" fmla="*/ 11 w 11"/>
                  <a:gd name="T9" fmla="*/ 7 h 9"/>
                  <a:gd name="T10" fmla="*/ 9 w 11"/>
                  <a:gd name="T11" fmla="*/ 9 h 9"/>
                  <a:gd name="T12" fmla="*/ 7 w 11"/>
                  <a:gd name="T13" fmla="*/ 9 h 9"/>
                  <a:gd name="T14" fmla="*/ 6 w 11"/>
                  <a:gd name="T15" fmla="*/ 9 h 9"/>
                  <a:gd name="T16" fmla="*/ 4 w 11"/>
                  <a:gd name="T17" fmla="*/ 9 h 9"/>
                  <a:gd name="T18" fmla="*/ 2 w 11"/>
                  <a:gd name="T19" fmla="*/ 7 h 9"/>
                  <a:gd name="T20" fmla="*/ 0 w 11"/>
                  <a:gd name="T21" fmla="*/ 5 h 9"/>
                  <a:gd name="T22" fmla="*/ 0 w 11"/>
                  <a:gd name="T23" fmla="*/ 4 h 9"/>
                  <a:gd name="T24" fmla="*/ 2 w 11"/>
                  <a:gd name="T25" fmla="*/ 2 h 9"/>
                  <a:gd name="T26" fmla="*/ 4 w 11"/>
                  <a:gd name="T27" fmla="*/ 2 h 9"/>
                  <a:gd name="T28" fmla="*/ 6 w 11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lnTo>
                      <a:pt x="9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1" name="Freeform 186"/>
              <p:cNvSpPr>
                <a:spLocks/>
              </p:cNvSpPr>
              <p:nvPr/>
            </p:nvSpPr>
            <p:spPr bwMode="auto">
              <a:xfrm>
                <a:off x="4345" y="513"/>
                <a:ext cx="7" cy="7"/>
              </a:xfrm>
              <a:custGeom>
                <a:avLst/>
                <a:gdLst>
                  <a:gd name="T0" fmla="*/ 2 w 7"/>
                  <a:gd name="T1" fmla="*/ 0 h 7"/>
                  <a:gd name="T2" fmla="*/ 6 w 7"/>
                  <a:gd name="T3" fmla="*/ 0 h 7"/>
                  <a:gd name="T4" fmla="*/ 7 w 7"/>
                  <a:gd name="T5" fmla="*/ 3 h 7"/>
                  <a:gd name="T6" fmla="*/ 7 w 7"/>
                  <a:gd name="T7" fmla="*/ 5 h 7"/>
                  <a:gd name="T8" fmla="*/ 6 w 7"/>
                  <a:gd name="T9" fmla="*/ 7 h 7"/>
                  <a:gd name="T10" fmla="*/ 4 w 7"/>
                  <a:gd name="T11" fmla="*/ 7 h 7"/>
                  <a:gd name="T12" fmla="*/ 2 w 7"/>
                  <a:gd name="T13" fmla="*/ 5 h 7"/>
                  <a:gd name="T14" fmla="*/ 0 w 7"/>
                  <a:gd name="T15" fmla="*/ 3 h 7"/>
                  <a:gd name="T16" fmla="*/ 0 w 7"/>
                  <a:gd name="T17" fmla="*/ 2 h 7"/>
                  <a:gd name="T18" fmla="*/ 0 w 7"/>
                  <a:gd name="T19" fmla="*/ 2 h 7"/>
                  <a:gd name="T20" fmla="*/ 2 w 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6" y="0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2" name="Freeform 187"/>
              <p:cNvSpPr>
                <a:spLocks/>
              </p:cNvSpPr>
              <p:nvPr/>
            </p:nvSpPr>
            <p:spPr bwMode="auto">
              <a:xfrm>
                <a:off x="2196" y="603"/>
                <a:ext cx="11" cy="7"/>
              </a:xfrm>
              <a:custGeom>
                <a:avLst/>
                <a:gdLst>
                  <a:gd name="T0" fmla="*/ 4 w 11"/>
                  <a:gd name="T1" fmla="*/ 0 h 7"/>
                  <a:gd name="T2" fmla="*/ 8 w 11"/>
                  <a:gd name="T3" fmla="*/ 0 h 7"/>
                  <a:gd name="T4" fmla="*/ 10 w 11"/>
                  <a:gd name="T5" fmla="*/ 0 h 7"/>
                  <a:gd name="T6" fmla="*/ 11 w 11"/>
                  <a:gd name="T7" fmla="*/ 2 h 7"/>
                  <a:gd name="T8" fmla="*/ 11 w 11"/>
                  <a:gd name="T9" fmla="*/ 4 h 7"/>
                  <a:gd name="T10" fmla="*/ 11 w 11"/>
                  <a:gd name="T11" fmla="*/ 7 h 7"/>
                  <a:gd name="T12" fmla="*/ 8 w 11"/>
                  <a:gd name="T13" fmla="*/ 7 h 7"/>
                  <a:gd name="T14" fmla="*/ 6 w 11"/>
                  <a:gd name="T15" fmla="*/ 7 h 7"/>
                  <a:gd name="T16" fmla="*/ 4 w 11"/>
                  <a:gd name="T17" fmla="*/ 7 h 7"/>
                  <a:gd name="T18" fmla="*/ 2 w 11"/>
                  <a:gd name="T19" fmla="*/ 5 h 7"/>
                  <a:gd name="T20" fmla="*/ 0 w 11"/>
                  <a:gd name="T21" fmla="*/ 4 h 7"/>
                  <a:gd name="T22" fmla="*/ 0 w 11"/>
                  <a:gd name="T23" fmla="*/ 2 h 7"/>
                  <a:gd name="T24" fmla="*/ 2 w 11"/>
                  <a:gd name="T25" fmla="*/ 0 h 7"/>
                  <a:gd name="T26" fmla="*/ 4 w 11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3" name="Freeform 188"/>
              <p:cNvSpPr>
                <a:spLocks/>
              </p:cNvSpPr>
              <p:nvPr/>
            </p:nvSpPr>
            <p:spPr bwMode="auto">
              <a:xfrm>
                <a:off x="5601" y="2718"/>
                <a:ext cx="15" cy="7"/>
              </a:xfrm>
              <a:custGeom>
                <a:avLst/>
                <a:gdLst>
                  <a:gd name="T0" fmla="*/ 9 w 15"/>
                  <a:gd name="T1" fmla="*/ 0 h 7"/>
                  <a:gd name="T2" fmla="*/ 13 w 15"/>
                  <a:gd name="T3" fmla="*/ 0 h 7"/>
                  <a:gd name="T4" fmla="*/ 13 w 15"/>
                  <a:gd name="T5" fmla="*/ 1 h 7"/>
                  <a:gd name="T6" fmla="*/ 15 w 15"/>
                  <a:gd name="T7" fmla="*/ 3 h 7"/>
                  <a:gd name="T8" fmla="*/ 15 w 15"/>
                  <a:gd name="T9" fmla="*/ 5 h 7"/>
                  <a:gd name="T10" fmla="*/ 15 w 15"/>
                  <a:gd name="T11" fmla="*/ 5 h 7"/>
                  <a:gd name="T12" fmla="*/ 13 w 15"/>
                  <a:gd name="T13" fmla="*/ 7 h 7"/>
                  <a:gd name="T14" fmla="*/ 11 w 15"/>
                  <a:gd name="T15" fmla="*/ 7 h 7"/>
                  <a:gd name="T16" fmla="*/ 0 w 15"/>
                  <a:gd name="T17" fmla="*/ 0 h 7"/>
                  <a:gd name="T18" fmla="*/ 7 w 15"/>
                  <a:gd name="T19" fmla="*/ 0 h 7"/>
                  <a:gd name="T20" fmla="*/ 9 w 15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7">
                    <a:moveTo>
                      <a:pt x="9" y="0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4" name="Freeform 189"/>
              <p:cNvSpPr>
                <a:spLocks/>
              </p:cNvSpPr>
              <p:nvPr/>
            </p:nvSpPr>
            <p:spPr bwMode="auto">
              <a:xfrm>
                <a:off x="6099" y="2742"/>
                <a:ext cx="11" cy="7"/>
              </a:xfrm>
              <a:custGeom>
                <a:avLst/>
                <a:gdLst>
                  <a:gd name="T0" fmla="*/ 3 w 11"/>
                  <a:gd name="T1" fmla="*/ 0 h 7"/>
                  <a:gd name="T2" fmla="*/ 7 w 11"/>
                  <a:gd name="T3" fmla="*/ 0 h 7"/>
                  <a:gd name="T4" fmla="*/ 11 w 11"/>
                  <a:gd name="T5" fmla="*/ 1 h 7"/>
                  <a:gd name="T6" fmla="*/ 11 w 11"/>
                  <a:gd name="T7" fmla="*/ 3 h 7"/>
                  <a:gd name="T8" fmla="*/ 11 w 11"/>
                  <a:gd name="T9" fmla="*/ 5 h 7"/>
                  <a:gd name="T10" fmla="*/ 11 w 11"/>
                  <a:gd name="T11" fmla="*/ 5 h 7"/>
                  <a:gd name="T12" fmla="*/ 9 w 11"/>
                  <a:gd name="T13" fmla="*/ 5 h 7"/>
                  <a:gd name="T14" fmla="*/ 2 w 11"/>
                  <a:gd name="T15" fmla="*/ 7 h 7"/>
                  <a:gd name="T16" fmla="*/ 0 w 11"/>
                  <a:gd name="T17" fmla="*/ 5 h 7"/>
                  <a:gd name="T18" fmla="*/ 0 w 11"/>
                  <a:gd name="T19" fmla="*/ 3 h 7"/>
                  <a:gd name="T20" fmla="*/ 0 w 11"/>
                  <a:gd name="T21" fmla="*/ 3 h 7"/>
                  <a:gd name="T22" fmla="*/ 0 w 11"/>
                  <a:gd name="T23" fmla="*/ 1 h 7"/>
                  <a:gd name="T24" fmla="*/ 3 w 11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7">
                    <a:moveTo>
                      <a:pt x="3" y="0"/>
                    </a:moveTo>
                    <a:lnTo>
                      <a:pt x="7" y="0"/>
                    </a:lnTo>
                    <a:lnTo>
                      <a:pt x="11" y="1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5" name="Freeform 190"/>
              <p:cNvSpPr>
                <a:spLocks/>
              </p:cNvSpPr>
              <p:nvPr/>
            </p:nvSpPr>
            <p:spPr bwMode="auto">
              <a:xfrm>
                <a:off x="4729" y="792"/>
                <a:ext cx="9" cy="9"/>
              </a:xfrm>
              <a:custGeom>
                <a:avLst/>
                <a:gdLst>
                  <a:gd name="T0" fmla="*/ 3 w 9"/>
                  <a:gd name="T1" fmla="*/ 0 h 9"/>
                  <a:gd name="T2" fmla="*/ 5 w 9"/>
                  <a:gd name="T3" fmla="*/ 0 h 9"/>
                  <a:gd name="T4" fmla="*/ 7 w 9"/>
                  <a:gd name="T5" fmla="*/ 4 h 9"/>
                  <a:gd name="T6" fmla="*/ 9 w 9"/>
                  <a:gd name="T7" fmla="*/ 6 h 9"/>
                  <a:gd name="T8" fmla="*/ 7 w 9"/>
                  <a:gd name="T9" fmla="*/ 9 h 9"/>
                  <a:gd name="T10" fmla="*/ 5 w 9"/>
                  <a:gd name="T11" fmla="*/ 9 h 9"/>
                  <a:gd name="T12" fmla="*/ 3 w 9"/>
                  <a:gd name="T13" fmla="*/ 9 h 9"/>
                  <a:gd name="T14" fmla="*/ 2 w 9"/>
                  <a:gd name="T15" fmla="*/ 9 h 9"/>
                  <a:gd name="T16" fmla="*/ 0 w 9"/>
                  <a:gd name="T17" fmla="*/ 6 h 9"/>
                  <a:gd name="T18" fmla="*/ 0 w 9"/>
                  <a:gd name="T19" fmla="*/ 4 h 9"/>
                  <a:gd name="T20" fmla="*/ 2 w 9"/>
                  <a:gd name="T21" fmla="*/ 2 h 9"/>
                  <a:gd name="T22" fmla="*/ 3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3" y="0"/>
                    </a:moveTo>
                    <a:lnTo>
                      <a:pt x="5" y="0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6" name="Freeform 191"/>
              <p:cNvSpPr>
                <a:spLocks/>
              </p:cNvSpPr>
              <p:nvPr/>
            </p:nvSpPr>
            <p:spPr bwMode="auto">
              <a:xfrm>
                <a:off x="2376" y="737"/>
                <a:ext cx="17" cy="7"/>
              </a:xfrm>
              <a:custGeom>
                <a:avLst/>
                <a:gdLst>
                  <a:gd name="T0" fmla="*/ 4 w 17"/>
                  <a:gd name="T1" fmla="*/ 0 h 7"/>
                  <a:gd name="T2" fmla="*/ 10 w 17"/>
                  <a:gd name="T3" fmla="*/ 0 h 7"/>
                  <a:gd name="T4" fmla="*/ 13 w 17"/>
                  <a:gd name="T5" fmla="*/ 2 h 7"/>
                  <a:gd name="T6" fmla="*/ 17 w 17"/>
                  <a:gd name="T7" fmla="*/ 4 h 7"/>
                  <a:gd name="T8" fmla="*/ 13 w 17"/>
                  <a:gd name="T9" fmla="*/ 5 h 7"/>
                  <a:gd name="T10" fmla="*/ 8 w 17"/>
                  <a:gd name="T11" fmla="*/ 7 h 7"/>
                  <a:gd name="T12" fmla="*/ 6 w 17"/>
                  <a:gd name="T13" fmla="*/ 7 h 7"/>
                  <a:gd name="T14" fmla="*/ 2 w 17"/>
                  <a:gd name="T15" fmla="*/ 7 h 7"/>
                  <a:gd name="T16" fmla="*/ 2 w 17"/>
                  <a:gd name="T17" fmla="*/ 5 h 7"/>
                  <a:gd name="T18" fmla="*/ 0 w 17"/>
                  <a:gd name="T19" fmla="*/ 0 h 7"/>
                  <a:gd name="T20" fmla="*/ 4 w 1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7">
                    <a:moveTo>
                      <a:pt x="4" y="0"/>
                    </a:moveTo>
                    <a:lnTo>
                      <a:pt x="10" y="0"/>
                    </a:lnTo>
                    <a:lnTo>
                      <a:pt x="13" y="2"/>
                    </a:lnTo>
                    <a:lnTo>
                      <a:pt x="17" y="4"/>
                    </a:lnTo>
                    <a:lnTo>
                      <a:pt x="13" y="5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7" name="Rectangle 192"/>
              <p:cNvSpPr>
                <a:spLocks noChangeArrowheads="1"/>
              </p:cNvSpPr>
              <p:nvPr/>
            </p:nvSpPr>
            <p:spPr bwMode="auto">
              <a:xfrm>
                <a:off x="2375" y="73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8" name="Freeform 193"/>
              <p:cNvSpPr>
                <a:spLocks/>
              </p:cNvSpPr>
              <p:nvPr/>
            </p:nvSpPr>
            <p:spPr bwMode="auto">
              <a:xfrm>
                <a:off x="5967" y="2543"/>
                <a:ext cx="12" cy="9"/>
              </a:xfrm>
              <a:custGeom>
                <a:avLst/>
                <a:gdLst>
                  <a:gd name="T0" fmla="*/ 7 w 12"/>
                  <a:gd name="T1" fmla="*/ 0 h 9"/>
                  <a:gd name="T2" fmla="*/ 11 w 12"/>
                  <a:gd name="T3" fmla="*/ 0 h 9"/>
                  <a:gd name="T4" fmla="*/ 11 w 12"/>
                  <a:gd name="T5" fmla="*/ 2 h 9"/>
                  <a:gd name="T6" fmla="*/ 12 w 12"/>
                  <a:gd name="T7" fmla="*/ 4 h 9"/>
                  <a:gd name="T8" fmla="*/ 11 w 12"/>
                  <a:gd name="T9" fmla="*/ 7 h 9"/>
                  <a:gd name="T10" fmla="*/ 9 w 12"/>
                  <a:gd name="T11" fmla="*/ 9 h 9"/>
                  <a:gd name="T12" fmla="*/ 5 w 12"/>
                  <a:gd name="T13" fmla="*/ 9 h 9"/>
                  <a:gd name="T14" fmla="*/ 3 w 12"/>
                  <a:gd name="T15" fmla="*/ 9 h 9"/>
                  <a:gd name="T16" fmla="*/ 1 w 12"/>
                  <a:gd name="T17" fmla="*/ 7 h 9"/>
                  <a:gd name="T18" fmla="*/ 0 w 12"/>
                  <a:gd name="T19" fmla="*/ 4 h 9"/>
                  <a:gd name="T20" fmla="*/ 5 w 12"/>
                  <a:gd name="T21" fmla="*/ 0 h 9"/>
                  <a:gd name="T22" fmla="*/ 7 w 12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9">
                    <a:moveTo>
                      <a:pt x="7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9" name="Freeform 194"/>
              <p:cNvSpPr>
                <a:spLocks/>
              </p:cNvSpPr>
              <p:nvPr/>
            </p:nvSpPr>
            <p:spPr bwMode="auto">
              <a:xfrm>
                <a:off x="5961" y="2528"/>
                <a:ext cx="9" cy="19"/>
              </a:xfrm>
              <a:custGeom>
                <a:avLst/>
                <a:gdLst>
                  <a:gd name="T0" fmla="*/ 6 w 9"/>
                  <a:gd name="T1" fmla="*/ 0 h 19"/>
                  <a:gd name="T2" fmla="*/ 7 w 9"/>
                  <a:gd name="T3" fmla="*/ 0 h 19"/>
                  <a:gd name="T4" fmla="*/ 9 w 9"/>
                  <a:gd name="T5" fmla="*/ 2 h 19"/>
                  <a:gd name="T6" fmla="*/ 7 w 9"/>
                  <a:gd name="T7" fmla="*/ 6 h 19"/>
                  <a:gd name="T8" fmla="*/ 7 w 9"/>
                  <a:gd name="T9" fmla="*/ 10 h 19"/>
                  <a:gd name="T10" fmla="*/ 4 w 9"/>
                  <a:gd name="T11" fmla="*/ 19 h 19"/>
                  <a:gd name="T12" fmla="*/ 0 w 9"/>
                  <a:gd name="T13" fmla="*/ 19 h 19"/>
                  <a:gd name="T14" fmla="*/ 0 w 9"/>
                  <a:gd name="T15" fmla="*/ 4 h 19"/>
                  <a:gd name="T16" fmla="*/ 4 w 9"/>
                  <a:gd name="T17" fmla="*/ 0 h 19"/>
                  <a:gd name="T18" fmla="*/ 6 w 9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6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4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0" name="Rectangle 195"/>
              <p:cNvSpPr>
                <a:spLocks noChangeArrowheads="1"/>
              </p:cNvSpPr>
              <p:nvPr/>
            </p:nvSpPr>
            <p:spPr bwMode="auto">
              <a:xfrm>
                <a:off x="5961" y="2532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1" name="Freeform 196"/>
              <p:cNvSpPr>
                <a:spLocks/>
              </p:cNvSpPr>
              <p:nvPr/>
            </p:nvSpPr>
            <p:spPr bwMode="auto">
              <a:xfrm>
                <a:off x="5965" y="2547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2" name="Freeform 197"/>
              <p:cNvSpPr>
                <a:spLocks/>
              </p:cNvSpPr>
              <p:nvPr/>
            </p:nvSpPr>
            <p:spPr bwMode="auto">
              <a:xfrm>
                <a:off x="2545" y="2455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6 w 10"/>
                  <a:gd name="T3" fmla="*/ 0 h 7"/>
                  <a:gd name="T4" fmla="*/ 8 w 10"/>
                  <a:gd name="T5" fmla="*/ 4 h 7"/>
                  <a:gd name="T6" fmla="*/ 10 w 10"/>
                  <a:gd name="T7" fmla="*/ 5 h 7"/>
                  <a:gd name="T8" fmla="*/ 8 w 10"/>
                  <a:gd name="T9" fmla="*/ 7 h 7"/>
                  <a:gd name="T10" fmla="*/ 6 w 10"/>
                  <a:gd name="T11" fmla="*/ 7 h 7"/>
                  <a:gd name="T12" fmla="*/ 4 w 10"/>
                  <a:gd name="T13" fmla="*/ 7 h 7"/>
                  <a:gd name="T14" fmla="*/ 2 w 10"/>
                  <a:gd name="T15" fmla="*/ 5 h 7"/>
                  <a:gd name="T16" fmla="*/ 0 w 10"/>
                  <a:gd name="T17" fmla="*/ 4 h 7"/>
                  <a:gd name="T18" fmla="*/ 0 w 10"/>
                  <a:gd name="T19" fmla="*/ 2 h 7"/>
                  <a:gd name="T20" fmla="*/ 2 w 10"/>
                  <a:gd name="T21" fmla="*/ 0 h 7"/>
                  <a:gd name="T22" fmla="*/ 2 w 10"/>
                  <a:gd name="T23" fmla="*/ 0 h 7"/>
                  <a:gd name="T24" fmla="*/ 4 w 10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3" name="Freeform 198"/>
              <p:cNvSpPr>
                <a:spLocks/>
              </p:cNvSpPr>
              <p:nvPr/>
            </p:nvSpPr>
            <p:spPr bwMode="auto">
              <a:xfrm>
                <a:off x="2538" y="2422"/>
                <a:ext cx="9" cy="9"/>
              </a:xfrm>
              <a:custGeom>
                <a:avLst/>
                <a:gdLst>
                  <a:gd name="T0" fmla="*/ 7 w 9"/>
                  <a:gd name="T1" fmla="*/ 0 h 9"/>
                  <a:gd name="T2" fmla="*/ 9 w 9"/>
                  <a:gd name="T3" fmla="*/ 2 h 9"/>
                  <a:gd name="T4" fmla="*/ 9 w 9"/>
                  <a:gd name="T5" fmla="*/ 3 h 9"/>
                  <a:gd name="T6" fmla="*/ 9 w 9"/>
                  <a:gd name="T7" fmla="*/ 7 h 9"/>
                  <a:gd name="T8" fmla="*/ 6 w 9"/>
                  <a:gd name="T9" fmla="*/ 9 h 9"/>
                  <a:gd name="T10" fmla="*/ 2 w 9"/>
                  <a:gd name="T11" fmla="*/ 9 h 9"/>
                  <a:gd name="T12" fmla="*/ 0 w 9"/>
                  <a:gd name="T13" fmla="*/ 7 h 9"/>
                  <a:gd name="T14" fmla="*/ 0 w 9"/>
                  <a:gd name="T15" fmla="*/ 5 h 9"/>
                  <a:gd name="T16" fmla="*/ 0 w 9"/>
                  <a:gd name="T17" fmla="*/ 5 h 9"/>
                  <a:gd name="T18" fmla="*/ 2 w 9"/>
                  <a:gd name="T19" fmla="*/ 2 h 9"/>
                  <a:gd name="T20" fmla="*/ 4 w 9"/>
                  <a:gd name="T21" fmla="*/ 2 h 9"/>
                  <a:gd name="T22" fmla="*/ 7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lnTo>
                      <a:pt x="9" y="2"/>
                    </a:lnTo>
                    <a:lnTo>
                      <a:pt x="9" y="3"/>
                    </a:lnTo>
                    <a:lnTo>
                      <a:pt x="9" y="7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4" name="Freeform 199"/>
              <p:cNvSpPr>
                <a:spLocks/>
              </p:cNvSpPr>
              <p:nvPr/>
            </p:nvSpPr>
            <p:spPr bwMode="auto">
              <a:xfrm>
                <a:off x="2463" y="1268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5 w 11"/>
                  <a:gd name="T3" fmla="*/ 0 h 9"/>
                  <a:gd name="T4" fmla="*/ 7 w 11"/>
                  <a:gd name="T5" fmla="*/ 2 h 9"/>
                  <a:gd name="T6" fmla="*/ 11 w 11"/>
                  <a:gd name="T7" fmla="*/ 4 h 9"/>
                  <a:gd name="T8" fmla="*/ 11 w 11"/>
                  <a:gd name="T9" fmla="*/ 5 h 9"/>
                  <a:gd name="T10" fmla="*/ 11 w 11"/>
                  <a:gd name="T11" fmla="*/ 7 h 9"/>
                  <a:gd name="T12" fmla="*/ 7 w 11"/>
                  <a:gd name="T13" fmla="*/ 9 h 9"/>
                  <a:gd name="T14" fmla="*/ 5 w 11"/>
                  <a:gd name="T15" fmla="*/ 9 h 9"/>
                  <a:gd name="T16" fmla="*/ 3 w 11"/>
                  <a:gd name="T17" fmla="*/ 7 h 9"/>
                  <a:gd name="T18" fmla="*/ 2 w 11"/>
                  <a:gd name="T19" fmla="*/ 5 h 9"/>
                  <a:gd name="T20" fmla="*/ 0 w 11"/>
                  <a:gd name="T21" fmla="*/ 4 h 9"/>
                  <a:gd name="T22" fmla="*/ 0 w 11"/>
                  <a:gd name="T23" fmla="*/ 2 h 9"/>
                  <a:gd name="T24" fmla="*/ 2 w 11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5" name="Freeform 200"/>
              <p:cNvSpPr>
                <a:spLocks/>
              </p:cNvSpPr>
              <p:nvPr/>
            </p:nvSpPr>
            <p:spPr bwMode="auto">
              <a:xfrm>
                <a:off x="2248" y="2253"/>
                <a:ext cx="7" cy="9"/>
              </a:xfrm>
              <a:custGeom>
                <a:avLst/>
                <a:gdLst>
                  <a:gd name="T0" fmla="*/ 4 w 7"/>
                  <a:gd name="T1" fmla="*/ 0 h 9"/>
                  <a:gd name="T2" fmla="*/ 5 w 7"/>
                  <a:gd name="T3" fmla="*/ 0 h 9"/>
                  <a:gd name="T4" fmla="*/ 7 w 7"/>
                  <a:gd name="T5" fmla="*/ 3 h 9"/>
                  <a:gd name="T6" fmla="*/ 7 w 7"/>
                  <a:gd name="T7" fmla="*/ 5 h 9"/>
                  <a:gd name="T8" fmla="*/ 7 w 7"/>
                  <a:gd name="T9" fmla="*/ 7 h 9"/>
                  <a:gd name="T10" fmla="*/ 5 w 7"/>
                  <a:gd name="T11" fmla="*/ 9 h 9"/>
                  <a:gd name="T12" fmla="*/ 4 w 7"/>
                  <a:gd name="T13" fmla="*/ 9 h 9"/>
                  <a:gd name="T14" fmla="*/ 0 w 7"/>
                  <a:gd name="T15" fmla="*/ 9 h 9"/>
                  <a:gd name="T16" fmla="*/ 0 w 7"/>
                  <a:gd name="T17" fmla="*/ 5 h 9"/>
                  <a:gd name="T18" fmla="*/ 0 w 7"/>
                  <a:gd name="T19" fmla="*/ 3 h 9"/>
                  <a:gd name="T20" fmla="*/ 2 w 7"/>
                  <a:gd name="T21" fmla="*/ 0 h 9"/>
                  <a:gd name="T22" fmla="*/ 4 w 7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9">
                    <a:moveTo>
                      <a:pt x="4" y="0"/>
                    </a:moveTo>
                    <a:lnTo>
                      <a:pt x="5" y="0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6" name="Freeform 201"/>
              <p:cNvSpPr>
                <a:spLocks/>
              </p:cNvSpPr>
              <p:nvPr/>
            </p:nvSpPr>
            <p:spPr bwMode="auto">
              <a:xfrm>
                <a:off x="2266" y="2216"/>
                <a:ext cx="8" cy="11"/>
              </a:xfrm>
              <a:custGeom>
                <a:avLst/>
                <a:gdLst>
                  <a:gd name="T0" fmla="*/ 4 w 8"/>
                  <a:gd name="T1" fmla="*/ 0 h 11"/>
                  <a:gd name="T2" fmla="*/ 6 w 8"/>
                  <a:gd name="T3" fmla="*/ 2 h 11"/>
                  <a:gd name="T4" fmla="*/ 8 w 8"/>
                  <a:gd name="T5" fmla="*/ 6 h 11"/>
                  <a:gd name="T6" fmla="*/ 8 w 8"/>
                  <a:gd name="T7" fmla="*/ 9 h 11"/>
                  <a:gd name="T8" fmla="*/ 6 w 8"/>
                  <a:gd name="T9" fmla="*/ 11 h 11"/>
                  <a:gd name="T10" fmla="*/ 4 w 8"/>
                  <a:gd name="T11" fmla="*/ 11 h 11"/>
                  <a:gd name="T12" fmla="*/ 4 w 8"/>
                  <a:gd name="T13" fmla="*/ 11 h 11"/>
                  <a:gd name="T14" fmla="*/ 2 w 8"/>
                  <a:gd name="T15" fmla="*/ 7 h 11"/>
                  <a:gd name="T16" fmla="*/ 0 w 8"/>
                  <a:gd name="T17" fmla="*/ 4 h 11"/>
                  <a:gd name="T18" fmla="*/ 2 w 8"/>
                  <a:gd name="T19" fmla="*/ 0 h 11"/>
                  <a:gd name="T20" fmla="*/ 2 w 8"/>
                  <a:gd name="T21" fmla="*/ 0 h 11"/>
                  <a:gd name="T22" fmla="*/ 4 w 8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1">
                    <a:moveTo>
                      <a:pt x="4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7" name="Freeform 202"/>
              <p:cNvSpPr>
                <a:spLocks/>
              </p:cNvSpPr>
              <p:nvPr/>
            </p:nvSpPr>
            <p:spPr bwMode="auto">
              <a:xfrm>
                <a:off x="2244" y="2214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8 w 9"/>
                  <a:gd name="T3" fmla="*/ 0 h 6"/>
                  <a:gd name="T4" fmla="*/ 9 w 9"/>
                  <a:gd name="T5" fmla="*/ 0 h 6"/>
                  <a:gd name="T6" fmla="*/ 9 w 9"/>
                  <a:gd name="T7" fmla="*/ 2 h 6"/>
                  <a:gd name="T8" fmla="*/ 9 w 9"/>
                  <a:gd name="T9" fmla="*/ 2 h 6"/>
                  <a:gd name="T10" fmla="*/ 9 w 9"/>
                  <a:gd name="T11" fmla="*/ 4 h 6"/>
                  <a:gd name="T12" fmla="*/ 8 w 9"/>
                  <a:gd name="T13" fmla="*/ 6 h 6"/>
                  <a:gd name="T14" fmla="*/ 4 w 9"/>
                  <a:gd name="T15" fmla="*/ 6 h 6"/>
                  <a:gd name="T16" fmla="*/ 2 w 9"/>
                  <a:gd name="T17" fmla="*/ 6 h 6"/>
                  <a:gd name="T18" fmla="*/ 0 w 9"/>
                  <a:gd name="T19" fmla="*/ 6 h 6"/>
                  <a:gd name="T20" fmla="*/ 0 w 9"/>
                  <a:gd name="T21" fmla="*/ 6 h 6"/>
                  <a:gd name="T22" fmla="*/ 0 w 9"/>
                  <a:gd name="T23" fmla="*/ 4 h 6"/>
                  <a:gd name="T24" fmla="*/ 0 w 9"/>
                  <a:gd name="T25" fmla="*/ 2 h 6"/>
                  <a:gd name="T26" fmla="*/ 2 w 9"/>
                  <a:gd name="T27" fmla="*/ 0 h 6"/>
                  <a:gd name="T28" fmla="*/ 6 w 9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8" name="Freeform 203"/>
              <p:cNvSpPr>
                <a:spLocks/>
              </p:cNvSpPr>
              <p:nvPr/>
            </p:nvSpPr>
            <p:spPr bwMode="auto">
              <a:xfrm>
                <a:off x="2325" y="2328"/>
                <a:ext cx="9" cy="7"/>
              </a:xfrm>
              <a:custGeom>
                <a:avLst/>
                <a:gdLst>
                  <a:gd name="T0" fmla="*/ 4 w 9"/>
                  <a:gd name="T1" fmla="*/ 0 h 7"/>
                  <a:gd name="T2" fmla="*/ 7 w 9"/>
                  <a:gd name="T3" fmla="*/ 2 h 7"/>
                  <a:gd name="T4" fmla="*/ 9 w 9"/>
                  <a:gd name="T5" fmla="*/ 4 h 7"/>
                  <a:gd name="T6" fmla="*/ 9 w 9"/>
                  <a:gd name="T7" fmla="*/ 6 h 7"/>
                  <a:gd name="T8" fmla="*/ 7 w 9"/>
                  <a:gd name="T9" fmla="*/ 6 h 7"/>
                  <a:gd name="T10" fmla="*/ 7 w 9"/>
                  <a:gd name="T11" fmla="*/ 7 h 7"/>
                  <a:gd name="T12" fmla="*/ 4 w 9"/>
                  <a:gd name="T13" fmla="*/ 7 h 7"/>
                  <a:gd name="T14" fmla="*/ 2 w 9"/>
                  <a:gd name="T15" fmla="*/ 6 h 7"/>
                  <a:gd name="T16" fmla="*/ 0 w 9"/>
                  <a:gd name="T17" fmla="*/ 6 h 7"/>
                  <a:gd name="T18" fmla="*/ 0 w 9"/>
                  <a:gd name="T19" fmla="*/ 4 h 7"/>
                  <a:gd name="T20" fmla="*/ 2 w 9"/>
                  <a:gd name="T21" fmla="*/ 2 h 7"/>
                  <a:gd name="T22" fmla="*/ 4 w 9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7">
                    <a:moveTo>
                      <a:pt x="4" y="0"/>
                    </a:moveTo>
                    <a:lnTo>
                      <a:pt x="7" y="2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9" name="Freeform 204"/>
              <p:cNvSpPr>
                <a:spLocks/>
              </p:cNvSpPr>
              <p:nvPr/>
            </p:nvSpPr>
            <p:spPr bwMode="auto">
              <a:xfrm>
                <a:off x="6495" y="280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406"/>
            <p:cNvGrpSpPr>
              <a:grpSpLocks/>
            </p:cNvGrpSpPr>
            <p:nvPr/>
          </p:nvGrpSpPr>
          <p:grpSpPr bwMode="auto">
            <a:xfrm>
              <a:off x="880" y="447"/>
              <a:ext cx="5911" cy="3470"/>
              <a:chOff x="880" y="447"/>
              <a:chExt cx="5911" cy="3470"/>
            </a:xfrm>
            <a:grpFill/>
          </p:grpSpPr>
          <p:sp>
            <p:nvSpPr>
              <p:cNvPr id="70" name="Freeform 206"/>
              <p:cNvSpPr>
                <a:spLocks/>
              </p:cNvSpPr>
              <p:nvPr/>
            </p:nvSpPr>
            <p:spPr bwMode="auto">
              <a:xfrm>
                <a:off x="6479" y="2795"/>
                <a:ext cx="16" cy="7"/>
              </a:xfrm>
              <a:custGeom>
                <a:avLst/>
                <a:gdLst>
                  <a:gd name="T0" fmla="*/ 5 w 16"/>
                  <a:gd name="T1" fmla="*/ 0 h 7"/>
                  <a:gd name="T2" fmla="*/ 9 w 16"/>
                  <a:gd name="T3" fmla="*/ 0 h 7"/>
                  <a:gd name="T4" fmla="*/ 13 w 16"/>
                  <a:gd name="T5" fmla="*/ 3 h 7"/>
                  <a:gd name="T6" fmla="*/ 16 w 16"/>
                  <a:gd name="T7" fmla="*/ 7 h 7"/>
                  <a:gd name="T8" fmla="*/ 9 w 16"/>
                  <a:gd name="T9" fmla="*/ 7 h 7"/>
                  <a:gd name="T10" fmla="*/ 4 w 16"/>
                  <a:gd name="T11" fmla="*/ 3 h 7"/>
                  <a:gd name="T12" fmla="*/ 0 w 16"/>
                  <a:gd name="T13" fmla="*/ 0 h 7"/>
                  <a:gd name="T14" fmla="*/ 5 w 16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7">
                    <a:moveTo>
                      <a:pt x="5" y="0"/>
                    </a:moveTo>
                    <a:lnTo>
                      <a:pt x="9" y="0"/>
                    </a:lnTo>
                    <a:lnTo>
                      <a:pt x="13" y="3"/>
                    </a:lnTo>
                    <a:lnTo>
                      <a:pt x="16" y="7"/>
                    </a:lnTo>
                    <a:lnTo>
                      <a:pt x="9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207"/>
              <p:cNvSpPr>
                <a:spLocks/>
              </p:cNvSpPr>
              <p:nvPr/>
            </p:nvSpPr>
            <p:spPr bwMode="auto">
              <a:xfrm>
                <a:off x="6036" y="2697"/>
                <a:ext cx="28" cy="61"/>
              </a:xfrm>
              <a:custGeom>
                <a:avLst/>
                <a:gdLst>
                  <a:gd name="T0" fmla="*/ 20 w 28"/>
                  <a:gd name="T1" fmla="*/ 0 h 61"/>
                  <a:gd name="T2" fmla="*/ 20 w 28"/>
                  <a:gd name="T3" fmla="*/ 0 h 61"/>
                  <a:gd name="T4" fmla="*/ 20 w 28"/>
                  <a:gd name="T5" fmla="*/ 0 h 61"/>
                  <a:gd name="T6" fmla="*/ 22 w 28"/>
                  <a:gd name="T7" fmla="*/ 2 h 61"/>
                  <a:gd name="T8" fmla="*/ 20 w 28"/>
                  <a:gd name="T9" fmla="*/ 4 h 61"/>
                  <a:gd name="T10" fmla="*/ 19 w 28"/>
                  <a:gd name="T11" fmla="*/ 6 h 61"/>
                  <a:gd name="T12" fmla="*/ 17 w 28"/>
                  <a:gd name="T13" fmla="*/ 6 h 61"/>
                  <a:gd name="T14" fmla="*/ 15 w 28"/>
                  <a:gd name="T15" fmla="*/ 8 h 61"/>
                  <a:gd name="T16" fmla="*/ 13 w 28"/>
                  <a:gd name="T17" fmla="*/ 10 h 61"/>
                  <a:gd name="T18" fmla="*/ 15 w 28"/>
                  <a:gd name="T19" fmla="*/ 11 h 61"/>
                  <a:gd name="T20" fmla="*/ 17 w 28"/>
                  <a:gd name="T21" fmla="*/ 13 h 61"/>
                  <a:gd name="T22" fmla="*/ 20 w 28"/>
                  <a:gd name="T23" fmla="*/ 13 h 61"/>
                  <a:gd name="T24" fmla="*/ 22 w 28"/>
                  <a:gd name="T25" fmla="*/ 15 h 61"/>
                  <a:gd name="T26" fmla="*/ 26 w 28"/>
                  <a:gd name="T27" fmla="*/ 15 h 61"/>
                  <a:gd name="T28" fmla="*/ 28 w 28"/>
                  <a:gd name="T29" fmla="*/ 17 h 61"/>
                  <a:gd name="T30" fmla="*/ 28 w 28"/>
                  <a:gd name="T31" fmla="*/ 19 h 61"/>
                  <a:gd name="T32" fmla="*/ 28 w 28"/>
                  <a:gd name="T33" fmla="*/ 22 h 61"/>
                  <a:gd name="T34" fmla="*/ 26 w 28"/>
                  <a:gd name="T35" fmla="*/ 24 h 61"/>
                  <a:gd name="T36" fmla="*/ 24 w 28"/>
                  <a:gd name="T37" fmla="*/ 26 h 61"/>
                  <a:gd name="T38" fmla="*/ 22 w 28"/>
                  <a:gd name="T39" fmla="*/ 28 h 61"/>
                  <a:gd name="T40" fmla="*/ 22 w 28"/>
                  <a:gd name="T41" fmla="*/ 30 h 61"/>
                  <a:gd name="T42" fmla="*/ 22 w 28"/>
                  <a:gd name="T43" fmla="*/ 32 h 61"/>
                  <a:gd name="T44" fmla="*/ 22 w 28"/>
                  <a:gd name="T45" fmla="*/ 35 h 61"/>
                  <a:gd name="T46" fmla="*/ 22 w 28"/>
                  <a:gd name="T47" fmla="*/ 37 h 61"/>
                  <a:gd name="T48" fmla="*/ 19 w 28"/>
                  <a:gd name="T49" fmla="*/ 39 h 61"/>
                  <a:gd name="T50" fmla="*/ 17 w 28"/>
                  <a:gd name="T51" fmla="*/ 39 h 61"/>
                  <a:gd name="T52" fmla="*/ 15 w 28"/>
                  <a:gd name="T53" fmla="*/ 41 h 61"/>
                  <a:gd name="T54" fmla="*/ 13 w 28"/>
                  <a:gd name="T55" fmla="*/ 43 h 61"/>
                  <a:gd name="T56" fmla="*/ 11 w 28"/>
                  <a:gd name="T57" fmla="*/ 46 h 61"/>
                  <a:gd name="T58" fmla="*/ 15 w 28"/>
                  <a:gd name="T59" fmla="*/ 56 h 61"/>
                  <a:gd name="T60" fmla="*/ 9 w 28"/>
                  <a:gd name="T61" fmla="*/ 56 h 61"/>
                  <a:gd name="T62" fmla="*/ 11 w 28"/>
                  <a:gd name="T63" fmla="*/ 57 h 61"/>
                  <a:gd name="T64" fmla="*/ 9 w 28"/>
                  <a:gd name="T65" fmla="*/ 56 h 61"/>
                  <a:gd name="T66" fmla="*/ 8 w 28"/>
                  <a:gd name="T67" fmla="*/ 57 h 61"/>
                  <a:gd name="T68" fmla="*/ 6 w 28"/>
                  <a:gd name="T69" fmla="*/ 59 h 61"/>
                  <a:gd name="T70" fmla="*/ 2 w 28"/>
                  <a:gd name="T71" fmla="*/ 61 h 61"/>
                  <a:gd name="T72" fmla="*/ 0 w 28"/>
                  <a:gd name="T73" fmla="*/ 57 h 61"/>
                  <a:gd name="T74" fmla="*/ 0 w 28"/>
                  <a:gd name="T75" fmla="*/ 56 h 61"/>
                  <a:gd name="T76" fmla="*/ 2 w 28"/>
                  <a:gd name="T77" fmla="*/ 54 h 61"/>
                  <a:gd name="T78" fmla="*/ 4 w 28"/>
                  <a:gd name="T79" fmla="*/ 52 h 61"/>
                  <a:gd name="T80" fmla="*/ 6 w 28"/>
                  <a:gd name="T81" fmla="*/ 52 h 61"/>
                  <a:gd name="T82" fmla="*/ 6 w 28"/>
                  <a:gd name="T83" fmla="*/ 52 h 61"/>
                  <a:gd name="T84" fmla="*/ 6 w 28"/>
                  <a:gd name="T85" fmla="*/ 52 h 61"/>
                  <a:gd name="T86" fmla="*/ 2 w 28"/>
                  <a:gd name="T87" fmla="*/ 37 h 61"/>
                  <a:gd name="T88" fmla="*/ 2 w 28"/>
                  <a:gd name="T89" fmla="*/ 28 h 61"/>
                  <a:gd name="T90" fmla="*/ 2 w 28"/>
                  <a:gd name="T91" fmla="*/ 21 h 61"/>
                  <a:gd name="T92" fmla="*/ 2 w 28"/>
                  <a:gd name="T93" fmla="*/ 15 h 61"/>
                  <a:gd name="T94" fmla="*/ 4 w 28"/>
                  <a:gd name="T95" fmla="*/ 10 h 61"/>
                  <a:gd name="T96" fmla="*/ 8 w 28"/>
                  <a:gd name="T97" fmla="*/ 6 h 61"/>
                  <a:gd name="T98" fmla="*/ 13 w 28"/>
                  <a:gd name="T99" fmla="*/ 2 h 61"/>
                  <a:gd name="T100" fmla="*/ 20 w 28"/>
                  <a:gd name="T10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" h="61">
                    <a:moveTo>
                      <a:pt x="20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0" y="4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5" y="8"/>
                    </a:lnTo>
                    <a:lnTo>
                      <a:pt x="13" y="10"/>
                    </a:lnTo>
                    <a:lnTo>
                      <a:pt x="15" y="11"/>
                    </a:lnTo>
                    <a:lnTo>
                      <a:pt x="17" y="13"/>
                    </a:lnTo>
                    <a:lnTo>
                      <a:pt x="20" y="13"/>
                    </a:lnTo>
                    <a:lnTo>
                      <a:pt x="22" y="15"/>
                    </a:lnTo>
                    <a:lnTo>
                      <a:pt x="26" y="15"/>
                    </a:lnTo>
                    <a:lnTo>
                      <a:pt x="28" y="17"/>
                    </a:lnTo>
                    <a:lnTo>
                      <a:pt x="28" y="19"/>
                    </a:lnTo>
                    <a:lnTo>
                      <a:pt x="28" y="22"/>
                    </a:lnTo>
                    <a:lnTo>
                      <a:pt x="26" y="24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2" y="32"/>
                    </a:lnTo>
                    <a:lnTo>
                      <a:pt x="22" y="35"/>
                    </a:lnTo>
                    <a:lnTo>
                      <a:pt x="22" y="37"/>
                    </a:lnTo>
                    <a:lnTo>
                      <a:pt x="19" y="39"/>
                    </a:lnTo>
                    <a:lnTo>
                      <a:pt x="17" y="39"/>
                    </a:lnTo>
                    <a:lnTo>
                      <a:pt x="15" y="41"/>
                    </a:lnTo>
                    <a:lnTo>
                      <a:pt x="13" y="43"/>
                    </a:lnTo>
                    <a:lnTo>
                      <a:pt x="11" y="46"/>
                    </a:lnTo>
                    <a:lnTo>
                      <a:pt x="15" y="56"/>
                    </a:lnTo>
                    <a:lnTo>
                      <a:pt x="9" y="56"/>
                    </a:lnTo>
                    <a:lnTo>
                      <a:pt x="11" y="57"/>
                    </a:lnTo>
                    <a:lnTo>
                      <a:pt x="9" y="56"/>
                    </a:lnTo>
                    <a:lnTo>
                      <a:pt x="8" y="57"/>
                    </a:lnTo>
                    <a:lnTo>
                      <a:pt x="6" y="59"/>
                    </a:lnTo>
                    <a:lnTo>
                      <a:pt x="2" y="61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2" y="54"/>
                    </a:lnTo>
                    <a:lnTo>
                      <a:pt x="4" y="5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2" y="37"/>
                    </a:lnTo>
                    <a:lnTo>
                      <a:pt x="2" y="28"/>
                    </a:lnTo>
                    <a:lnTo>
                      <a:pt x="2" y="21"/>
                    </a:lnTo>
                    <a:lnTo>
                      <a:pt x="2" y="15"/>
                    </a:lnTo>
                    <a:lnTo>
                      <a:pt x="4" y="10"/>
                    </a:lnTo>
                    <a:lnTo>
                      <a:pt x="8" y="6"/>
                    </a:lnTo>
                    <a:lnTo>
                      <a:pt x="13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208"/>
              <p:cNvSpPr>
                <a:spLocks/>
              </p:cNvSpPr>
              <p:nvPr/>
            </p:nvSpPr>
            <p:spPr bwMode="auto">
              <a:xfrm>
                <a:off x="5384" y="2482"/>
                <a:ext cx="6" cy="15"/>
              </a:xfrm>
              <a:custGeom>
                <a:avLst/>
                <a:gdLst>
                  <a:gd name="T0" fmla="*/ 2 w 6"/>
                  <a:gd name="T1" fmla="*/ 0 h 15"/>
                  <a:gd name="T2" fmla="*/ 4 w 6"/>
                  <a:gd name="T3" fmla="*/ 0 h 15"/>
                  <a:gd name="T4" fmla="*/ 6 w 6"/>
                  <a:gd name="T5" fmla="*/ 2 h 15"/>
                  <a:gd name="T6" fmla="*/ 6 w 6"/>
                  <a:gd name="T7" fmla="*/ 11 h 15"/>
                  <a:gd name="T8" fmla="*/ 4 w 6"/>
                  <a:gd name="T9" fmla="*/ 13 h 15"/>
                  <a:gd name="T10" fmla="*/ 4 w 6"/>
                  <a:gd name="T11" fmla="*/ 15 h 15"/>
                  <a:gd name="T12" fmla="*/ 2 w 6"/>
                  <a:gd name="T13" fmla="*/ 13 h 15"/>
                  <a:gd name="T14" fmla="*/ 0 w 6"/>
                  <a:gd name="T15" fmla="*/ 11 h 15"/>
                  <a:gd name="T16" fmla="*/ 0 w 6"/>
                  <a:gd name="T17" fmla="*/ 10 h 15"/>
                  <a:gd name="T18" fmla="*/ 0 w 6"/>
                  <a:gd name="T19" fmla="*/ 8 h 15"/>
                  <a:gd name="T20" fmla="*/ 0 w 6"/>
                  <a:gd name="T21" fmla="*/ 6 h 15"/>
                  <a:gd name="T22" fmla="*/ 2 w 6"/>
                  <a:gd name="T23" fmla="*/ 2 h 15"/>
                  <a:gd name="T24" fmla="*/ 2 w 6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5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209"/>
              <p:cNvSpPr>
                <a:spLocks/>
              </p:cNvSpPr>
              <p:nvPr/>
            </p:nvSpPr>
            <p:spPr bwMode="auto">
              <a:xfrm>
                <a:off x="6106" y="2881"/>
                <a:ext cx="7" cy="11"/>
              </a:xfrm>
              <a:custGeom>
                <a:avLst/>
                <a:gdLst>
                  <a:gd name="T0" fmla="*/ 6 w 7"/>
                  <a:gd name="T1" fmla="*/ 0 h 11"/>
                  <a:gd name="T2" fmla="*/ 7 w 7"/>
                  <a:gd name="T3" fmla="*/ 2 h 11"/>
                  <a:gd name="T4" fmla="*/ 7 w 7"/>
                  <a:gd name="T5" fmla="*/ 4 h 11"/>
                  <a:gd name="T6" fmla="*/ 7 w 7"/>
                  <a:gd name="T7" fmla="*/ 8 h 11"/>
                  <a:gd name="T8" fmla="*/ 6 w 7"/>
                  <a:gd name="T9" fmla="*/ 9 h 11"/>
                  <a:gd name="T10" fmla="*/ 4 w 7"/>
                  <a:gd name="T11" fmla="*/ 11 h 11"/>
                  <a:gd name="T12" fmla="*/ 2 w 7"/>
                  <a:gd name="T13" fmla="*/ 11 h 11"/>
                  <a:gd name="T14" fmla="*/ 2 w 7"/>
                  <a:gd name="T15" fmla="*/ 11 h 11"/>
                  <a:gd name="T16" fmla="*/ 0 w 7"/>
                  <a:gd name="T17" fmla="*/ 9 h 11"/>
                  <a:gd name="T18" fmla="*/ 0 w 7"/>
                  <a:gd name="T19" fmla="*/ 8 h 11"/>
                  <a:gd name="T20" fmla="*/ 0 w 7"/>
                  <a:gd name="T21" fmla="*/ 6 h 11"/>
                  <a:gd name="T22" fmla="*/ 2 w 7"/>
                  <a:gd name="T23" fmla="*/ 2 h 11"/>
                  <a:gd name="T24" fmla="*/ 4 w 7"/>
                  <a:gd name="T25" fmla="*/ 0 h 11"/>
                  <a:gd name="T26" fmla="*/ 6 w 7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6" y="0"/>
                    </a:moveTo>
                    <a:lnTo>
                      <a:pt x="7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210"/>
              <p:cNvSpPr>
                <a:spLocks/>
              </p:cNvSpPr>
              <p:nvPr/>
            </p:nvSpPr>
            <p:spPr bwMode="auto">
              <a:xfrm>
                <a:off x="4677" y="923"/>
                <a:ext cx="10" cy="11"/>
              </a:xfrm>
              <a:custGeom>
                <a:avLst/>
                <a:gdLst>
                  <a:gd name="T0" fmla="*/ 4 w 10"/>
                  <a:gd name="T1" fmla="*/ 0 h 11"/>
                  <a:gd name="T2" fmla="*/ 6 w 10"/>
                  <a:gd name="T3" fmla="*/ 1 h 11"/>
                  <a:gd name="T4" fmla="*/ 8 w 10"/>
                  <a:gd name="T5" fmla="*/ 3 h 11"/>
                  <a:gd name="T6" fmla="*/ 8 w 10"/>
                  <a:gd name="T7" fmla="*/ 5 h 11"/>
                  <a:gd name="T8" fmla="*/ 10 w 10"/>
                  <a:gd name="T9" fmla="*/ 9 h 11"/>
                  <a:gd name="T10" fmla="*/ 8 w 10"/>
                  <a:gd name="T11" fmla="*/ 9 h 11"/>
                  <a:gd name="T12" fmla="*/ 8 w 10"/>
                  <a:gd name="T13" fmla="*/ 11 h 11"/>
                  <a:gd name="T14" fmla="*/ 6 w 10"/>
                  <a:gd name="T15" fmla="*/ 11 h 11"/>
                  <a:gd name="T16" fmla="*/ 4 w 10"/>
                  <a:gd name="T17" fmla="*/ 11 h 11"/>
                  <a:gd name="T18" fmla="*/ 2 w 10"/>
                  <a:gd name="T19" fmla="*/ 9 h 11"/>
                  <a:gd name="T20" fmla="*/ 0 w 10"/>
                  <a:gd name="T21" fmla="*/ 5 h 11"/>
                  <a:gd name="T22" fmla="*/ 2 w 10"/>
                  <a:gd name="T23" fmla="*/ 3 h 11"/>
                  <a:gd name="T24" fmla="*/ 2 w 10"/>
                  <a:gd name="T25" fmla="*/ 1 h 11"/>
                  <a:gd name="T26" fmla="*/ 4 w 10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lnTo>
                      <a:pt x="6" y="1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10" y="9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211"/>
              <p:cNvSpPr>
                <a:spLocks/>
              </p:cNvSpPr>
              <p:nvPr/>
            </p:nvSpPr>
            <p:spPr bwMode="auto">
              <a:xfrm>
                <a:off x="2534" y="1068"/>
                <a:ext cx="8" cy="9"/>
              </a:xfrm>
              <a:custGeom>
                <a:avLst/>
                <a:gdLst>
                  <a:gd name="T0" fmla="*/ 4 w 8"/>
                  <a:gd name="T1" fmla="*/ 0 h 9"/>
                  <a:gd name="T2" fmla="*/ 6 w 8"/>
                  <a:gd name="T3" fmla="*/ 0 h 9"/>
                  <a:gd name="T4" fmla="*/ 8 w 8"/>
                  <a:gd name="T5" fmla="*/ 0 h 9"/>
                  <a:gd name="T6" fmla="*/ 8 w 8"/>
                  <a:gd name="T7" fmla="*/ 2 h 9"/>
                  <a:gd name="T8" fmla="*/ 8 w 8"/>
                  <a:gd name="T9" fmla="*/ 3 h 9"/>
                  <a:gd name="T10" fmla="*/ 6 w 8"/>
                  <a:gd name="T11" fmla="*/ 7 h 9"/>
                  <a:gd name="T12" fmla="*/ 6 w 8"/>
                  <a:gd name="T13" fmla="*/ 7 h 9"/>
                  <a:gd name="T14" fmla="*/ 2 w 8"/>
                  <a:gd name="T15" fmla="*/ 9 h 9"/>
                  <a:gd name="T16" fmla="*/ 0 w 8"/>
                  <a:gd name="T17" fmla="*/ 5 h 9"/>
                  <a:gd name="T18" fmla="*/ 0 w 8"/>
                  <a:gd name="T19" fmla="*/ 3 h 9"/>
                  <a:gd name="T20" fmla="*/ 0 w 8"/>
                  <a:gd name="T21" fmla="*/ 2 h 9"/>
                  <a:gd name="T22" fmla="*/ 2 w 8"/>
                  <a:gd name="T23" fmla="*/ 0 h 9"/>
                  <a:gd name="T24" fmla="*/ 4 w 8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lnTo>
                      <a:pt x="6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212"/>
              <p:cNvSpPr>
                <a:spLocks/>
              </p:cNvSpPr>
              <p:nvPr/>
            </p:nvSpPr>
            <p:spPr bwMode="auto">
              <a:xfrm>
                <a:off x="5944" y="2030"/>
                <a:ext cx="11" cy="8"/>
              </a:xfrm>
              <a:custGeom>
                <a:avLst/>
                <a:gdLst>
                  <a:gd name="T0" fmla="*/ 8 w 11"/>
                  <a:gd name="T1" fmla="*/ 0 h 8"/>
                  <a:gd name="T2" fmla="*/ 10 w 11"/>
                  <a:gd name="T3" fmla="*/ 0 h 8"/>
                  <a:gd name="T4" fmla="*/ 11 w 11"/>
                  <a:gd name="T5" fmla="*/ 4 h 8"/>
                  <a:gd name="T6" fmla="*/ 10 w 11"/>
                  <a:gd name="T7" fmla="*/ 6 h 8"/>
                  <a:gd name="T8" fmla="*/ 8 w 11"/>
                  <a:gd name="T9" fmla="*/ 8 h 8"/>
                  <a:gd name="T10" fmla="*/ 4 w 11"/>
                  <a:gd name="T11" fmla="*/ 8 h 8"/>
                  <a:gd name="T12" fmla="*/ 2 w 11"/>
                  <a:gd name="T13" fmla="*/ 8 h 8"/>
                  <a:gd name="T14" fmla="*/ 0 w 11"/>
                  <a:gd name="T15" fmla="*/ 6 h 8"/>
                  <a:gd name="T16" fmla="*/ 0 w 11"/>
                  <a:gd name="T17" fmla="*/ 4 h 8"/>
                  <a:gd name="T18" fmla="*/ 2 w 11"/>
                  <a:gd name="T19" fmla="*/ 2 h 8"/>
                  <a:gd name="T20" fmla="*/ 2 w 11"/>
                  <a:gd name="T21" fmla="*/ 0 h 8"/>
                  <a:gd name="T22" fmla="*/ 8 w 11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8">
                    <a:moveTo>
                      <a:pt x="8" y="0"/>
                    </a:moveTo>
                    <a:lnTo>
                      <a:pt x="10" y="0"/>
                    </a:lnTo>
                    <a:lnTo>
                      <a:pt x="11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213"/>
              <p:cNvSpPr>
                <a:spLocks/>
              </p:cNvSpPr>
              <p:nvPr/>
            </p:nvSpPr>
            <p:spPr bwMode="auto">
              <a:xfrm>
                <a:off x="5737" y="3256"/>
                <a:ext cx="7" cy="11"/>
              </a:xfrm>
              <a:custGeom>
                <a:avLst/>
                <a:gdLst>
                  <a:gd name="T0" fmla="*/ 4 w 7"/>
                  <a:gd name="T1" fmla="*/ 0 h 11"/>
                  <a:gd name="T2" fmla="*/ 5 w 7"/>
                  <a:gd name="T3" fmla="*/ 0 h 11"/>
                  <a:gd name="T4" fmla="*/ 7 w 7"/>
                  <a:gd name="T5" fmla="*/ 4 h 11"/>
                  <a:gd name="T6" fmla="*/ 7 w 7"/>
                  <a:gd name="T7" fmla="*/ 7 h 11"/>
                  <a:gd name="T8" fmla="*/ 7 w 7"/>
                  <a:gd name="T9" fmla="*/ 11 h 11"/>
                  <a:gd name="T10" fmla="*/ 4 w 7"/>
                  <a:gd name="T11" fmla="*/ 11 h 11"/>
                  <a:gd name="T12" fmla="*/ 2 w 7"/>
                  <a:gd name="T13" fmla="*/ 7 h 11"/>
                  <a:gd name="T14" fmla="*/ 0 w 7"/>
                  <a:gd name="T15" fmla="*/ 4 h 11"/>
                  <a:gd name="T16" fmla="*/ 0 w 7"/>
                  <a:gd name="T17" fmla="*/ 2 h 11"/>
                  <a:gd name="T18" fmla="*/ 2 w 7"/>
                  <a:gd name="T19" fmla="*/ 0 h 11"/>
                  <a:gd name="T20" fmla="*/ 2 w 7"/>
                  <a:gd name="T21" fmla="*/ 0 h 11"/>
                  <a:gd name="T22" fmla="*/ 4 w 7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4" y="0"/>
                    </a:moveTo>
                    <a:lnTo>
                      <a:pt x="5" y="0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214"/>
              <p:cNvSpPr>
                <a:spLocks noChangeArrowheads="1"/>
              </p:cNvSpPr>
              <p:nvPr/>
            </p:nvSpPr>
            <p:spPr bwMode="auto">
              <a:xfrm>
                <a:off x="5741" y="326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215"/>
              <p:cNvSpPr>
                <a:spLocks noChangeArrowheads="1"/>
              </p:cNvSpPr>
              <p:nvPr/>
            </p:nvSpPr>
            <p:spPr bwMode="auto">
              <a:xfrm>
                <a:off x="4242" y="643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216"/>
              <p:cNvSpPr>
                <a:spLocks/>
              </p:cNvSpPr>
              <p:nvPr/>
            </p:nvSpPr>
            <p:spPr bwMode="auto">
              <a:xfrm>
                <a:off x="4233" y="634"/>
                <a:ext cx="9" cy="9"/>
              </a:xfrm>
              <a:custGeom>
                <a:avLst/>
                <a:gdLst>
                  <a:gd name="T0" fmla="*/ 2 w 9"/>
                  <a:gd name="T1" fmla="*/ 0 h 9"/>
                  <a:gd name="T2" fmla="*/ 5 w 9"/>
                  <a:gd name="T3" fmla="*/ 0 h 9"/>
                  <a:gd name="T4" fmla="*/ 5 w 9"/>
                  <a:gd name="T5" fmla="*/ 2 h 9"/>
                  <a:gd name="T6" fmla="*/ 7 w 9"/>
                  <a:gd name="T7" fmla="*/ 6 h 9"/>
                  <a:gd name="T8" fmla="*/ 9 w 9"/>
                  <a:gd name="T9" fmla="*/ 9 h 9"/>
                  <a:gd name="T10" fmla="*/ 5 w 9"/>
                  <a:gd name="T11" fmla="*/ 7 h 9"/>
                  <a:gd name="T12" fmla="*/ 2 w 9"/>
                  <a:gd name="T13" fmla="*/ 7 h 9"/>
                  <a:gd name="T14" fmla="*/ 0 w 9"/>
                  <a:gd name="T15" fmla="*/ 6 h 9"/>
                  <a:gd name="T16" fmla="*/ 0 w 9"/>
                  <a:gd name="T17" fmla="*/ 4 h 9"/>
                  <a:gd name="T18" fmla="*/ 0 w 9"/>
                  <a:gd name="T19" fmla="*/ 2 h 9"/>
                  <a:gd name="T20" fmla="*/ 0 w 9"/>
                  <a:gd name="T21" fmla="*/ 2 h 9"/>
                  <a:gd name="T22" fmla="*/ 2 w 9"/>
                  <a:gd name="T23" fmla="*/ 0 h 9"/>
                  <a:gd name="T24" fmla="*/ 2 w 9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9">
                    <a:moveTo>
                      <a:pt x="2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217"/>
              <p:cNvSpPr>
                <a:spLocks/>
              </p:cNvSpPr>
              <p:nvPr/>
            </p:nvSpPr>
            <p:spPr bwMode="auto">
              <a:xfrm>
                <a:off x="5886" y="2501"/>
                <a:ext cx="9" cy="7"/>
              </a:xfrm>
              <a:custGeom>
                <a:avLst/>
                <a:gdLst>
                  <a:gd name="T0" fmla="*/ 3 w 9"/>
                  <a:gd name="T1" fmla="*/ 0 h 7"/>
                  <a:gd name="T2" fmla="*/ 5 w 9"/>
                  <a:gd name="T3" fmla="*/ 0 h 7"/>
                  <a:gd name="T4" fmla="*/ 9 w 9"/>
                  <a:gd name="T5" fmla="*/ 2 h 7"/>
                  <a:gd name="T6" fmla="*/ 7 w 9"/>
                  <a:gd name="T7" fmla="*/ 4 h 7"/>
                  <a:gd name="T8" fmla="*/ 5 w 9"/>
                  <a:gd name="T9" fmla="*/ 5 h 7"/>
                  <a:gd name="T10" fmla="*/ 3 w 9"/>
                  <a:gd name="T11" fmla="*/ 7 h 7"/>
                  <a:gd name="T12" fmla="*/ 2 w 9"/>
                  <a:gd name="T13" fmla="*/ 7 h 7"/>
                  <a:gd name="T14" fmla="*/ 0 w 9"/>
                  <a:gd name="T15" fmla="*/ 5 h 7"/>
                  <a:gd name="T16" fmla="*/ 0 w 9"/>
                  <a:gd name="T17" fmla="*/ 4 h 7"/>
                  <a:gd name="T18" fmla="*/ 0 w 9"/>
                  <a:gd name="T19" fmla="*/ 0 h 7"/>
                  <a:gd name="T20" fmla="*/ 2 w 9"/>
                  <a:gd name="T21" fmla="*/ 0 h 7"/>
                  <a:gd name="T22" fmla="*/ 3 w 9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7">
                    <a:moveTo>
                      <a:pt x="3" y="0"/>
                    </a:moveTo>
                    <a:lnTo>
                      <a:pt x="5" y="0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218"/>
              <p:cNvSpPr>
                <a:spLocks/>
              </p:cNvSpPr>
              <p:nvPr/>
            </p:nvSpPr>
            <p:spPr bwMode="auto">
              <a:xfrm>
                <a:off x="6005" y="2887"/>
                <a:ext cx="13" cy="7"/>
              </a:xfrm>
              <a:custGeom>
                <a:avLst/>
                <a:gdLst>
                  <a:gd name="T0" fmla="*/ 9 w 13"/>
                  <a:gd name="T1" fmla="*/ 0 h 7"/>
                  <a:gd name="T2" fmla="*/ 11 w 13"/>
                  <a:gd name="T3" fmla="*/ 0 h 7"/>
                  <a:gd name="T4" fmla="*/ 11 w 13"/>
                  <a:gd name="T5" fmla="*/ 2 h 7"/>
                  <a:gd name="T6" fmla="*/ 13 w 13"/>
                  <a:gd name="T7" fmla="*/ 3 h 7"/>
                  <a:gd name="T8" fmla="*/ 11 w 13"/>
                  <a:gd name="T9" fmla="*/ 5 h 7"/>
                  <a:gd name="T10" fmla="*/ 9 w 13"/>
                  <a:gd name="T11" fmla="*/ 5 h 7"/>
                  <a:gd name="T12" fmla="*/ 7 w 13"/>
                  <a:gd name="T13" fmla="*/ 7 h 7"/>
                  <a:gd name="T14" fmla="*/ 6 w 13"/>
                  <a:gd name="T15" fmla="*/ 7 h 7"/>
                  <a:gd name="T16" fmla="*/ 4 w 13"/>
                  <a:gd name="T17" fmla="*/ 5 h 7"/>
                  <a:gd name="T18" fmla="*/ 2 w 13"/>
                  <a:gd name="T19" fmla="*/ 5 h 7"/>
                  <a:gd name="T20" fmla="*/ 0 w 13"/>
                  <a:gd name="T21" fmla="*/ 3 h 7"/>
                  <a:gd name="T22" fmla="*/ 2 w 13"/>
                  <a:gd name="T23" fmla="*/ 2 h 7"/>
                  <a:gd name="T24" fmla="*/ 4 w 13"/>
                  <a:gd name="T25" fmla="*/ 2 h 7"/>
                  <a:gd name="T26" fmla="*/ 6 w 13"/>
                  <a:gd name="T27" fmla="*/ 0 h 7"/>
                  <a:gd name="T28" fmla="*/ 7 w 13"/>
                  <a:gd name="T29" fmla="*/ 0 h 7"/>
                  <a:gd name="T30" fmla="*/ 9 w 13"/>
                  <a:gd name="T3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" h="7">
                    <a:moveTo>
                      <a:pt x="9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219"/>
              <p:cNvSpPr>
                <a:spLocks/>
              </p:cNvSpPr>
              <p:nvPr/>
            </p:nvSpPr>
            <p:spPr bwMode="auto">
              <a:xfrm>
                <a:off x="3447" y="570"/>
                <a:ext cx="6" cy="9"/>
              </a:xfrm>
              <a:custGeom>
                <a:avLst/>
                <a:gdLst>
                  <a:gd name="T0" fmla="*/ 2 w 6"/>
                  <a:gd name="T1" fmla="*/ 0 h 9"/>
                  <a:gd name="T2" fmla="*/ 4 w 6"/>
                  <a:gd name="T3" fmla="*/ 0 h 9"/>
                  <a:gd name="T4" fmla="*/ 6 w 6"/>
                  <a:gd name="T5" fmla="*/ 2 h 9"/>
                  <a:gd name="T6" fmla="*/ 6 w 6"/>
                  <a:gd name="T7" fmla="*/ 3 h 9"/>
                  <a:gd name="T8" fmla="*/ 6 w 6"/>
                  <a:gd name="T9" fmla="*/ 7 h 9"/>
                  <a:gd name="T10" fmla="*/ 4 w 6"/>
                  <a:gd name="T11" fmla="*/ 9 h 9"/>
                  <a:gd name="T12" fmla="*/ 2 w 6"/>
                  <a:gd name="T13" fmla="*/ 7 h 9"/>
                  <a:gd name="T14" fmla="*/ 0 w 6"/>
                  <a:gd name="T15" fmla="*/ 5 h 9"/>
                  <a:gd name="T16" fmla="*/ 0 w 6"/>
                  <a:gd name="T17" fmla="*/ 2 h 9"/>
                  <a:gd name="T18" fmla="*/ 0 w 6"/>
                  <a:gd name="T19" fmla="*/ 0 h 9"/>
                  <a:gd name="T20" fmla="*/ 2 w 6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220"/>
              <p:cNvSpPr>
                <a:spLocks/>
              </p:cNvSpPr>
              <p:nvPr/>
            </p:nvSpPr>
            <p:spPr bwMode="auto">
              <a:xfrm>
                <a:off x="4459" y="2951"/>
                <a:ext cx="7" cy="7"/>
              </a:xfrm>
              <a:custGeom>
                <a:avLst/>
                <a:gdLst>
                  <a:gd name="T0" fmla="*/ 5 w 7"/>
                  <a:gd name="T1" fmla="*/ 0 h 7"/>
                  <a:gd name="T2" fmla="*/ 7 w 7"/>
                  <a:gd name="T3" fmla="*/ 0 h 7"/>
                  <a:gd name="T4" fmla="*/ 7 w 7"/>
                  <a:gd name="T5" fmla="*/ 4 h 7"/>
                  <a:gd name="T6" fmla="*/ 7 w 7"/>
                  <a:gd name="T7" fmla="*/ 5 h 7"/>
                  <a:gd name="T8" fmla="*/ 5 w 7"/>
                  <a:gd name="T9" fmla="*/ 7 h 7"/>
                  <a:gd name="T10" fmla="*/ 4 w 7"/>
                  <a:gd name="T11" fmla="*/ 7 h 7"/>
                  <a:gd name="T12" fmla="*/ 2 w 7"/>
                  <a:gd name="T13" fmla="*/ 5 h 7"/>
                  <a:gd name="T14" fmla="*/ 0 w 7"/>
                  <a:gd name="T15" fmla="*/ 4 h 7"/>
                  <a:gd name="T16" fmla="*/ 2 w 7"/>
                  <a:gd name="T17" fmla="*/ 2 h 7"/>
                  <a:gd name="T18" fmla="*/ 4 w 7"/>
                  <a:gd name="T19" fmla="*/ 0 h 7"/>
                  <a:gd name="T20" fmla="*/ 5 w 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7" y="0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221"/>
              <p:cNvSpPr>
                <a:spLocks/>
              </p:cNvSpPr>
              <p:nvPr/>
            </p:nvSpPr>
            <p:spPr bwMode="auto">
              <a:xfrm>
                <a:off x="3438" y="728"/>
                <a:ext cx="7" cy="7"/>
              </a:xfrm>
              <a:custGeom>
                <a:avLst/>
                <a:gdLst>
                  <a:gd name="T0" fmla="*/ 5 w 7"/>
                  <a:gd name="T1" fmla="*/ 0 h 7"/>
                  <a:gd name="T2" fmla="*/ 7 w 7"/>
                  <a:gd name="T3" fmla="*/ 2 h 7"/>
                  <a:gd name="T4" fmla="*/ 7 w 7"/>
                  <a:gd name="T5" fmla="*/ 3 h 7"/>
                  <a:gd name="T6" fmla="*/ 5 w 7"/>
                  <a:gd name="T7" fmla="*/ 7 h 7"/>
                  <a:gd name="T8" fmla="*/ 4 w 7"/>
                  <a:gd name="T9" fmla="*/ 7 h 7"/>
                  <a:gd name="T10" fmla="*/ 4 w 7"/>
                  <a:gd name="T11" fmla="*/ 7 h 7"/>
                  <a:gd name="T12" fmla="*/ 2 w 7"/>
                  <a:gd name="T13" fmla="*/ 7 h 7"/>
                  <a:gd name="T14" fmla="*/ 2 w 7"/>
                  <a:gd name="T15" fmla="*/ 5 h 7"/>
                  <a:gd name="T16" fmla="*/ 0 w 7"/>
                  <a:gd name="T17" fmla="*/ 5 h 7"/>
                  <a:gd name="T18" fmla="*/ 2 w 7"/>
                  <a:gd name="T19" fmla="*/ 2 h 7"/>
                  <a:gd name="T20" fmla="*/ 4 w 7"/>
                  <a:gd name="T21" fmla="*/ 0 h 7"/>
                  <a:gd name="T22" fmla="*/ 5 w 7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7" y="2"/>
                    </a:lnTo>
                    <a:lnTo>
                      <a:pt x="7" y="3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222"/>
              <p:cNvSpPr>
                <a:spLocks/>
              </p:cNvSpPr>
              <p:nvPr/>
            </p:nvSpPr>
            <p:spPr bwMode="auto">
              <a:xfrm>
                <a:off x="4020" y="1985"/>
                <a:ext cx="11" cy="7"/>
              </a:xfrm>
              <a:custGeom>
                <a:avLst/>
                <a:gdLst>
                  <a:gd name="T0" fmla="*/ 4 w 11"/>
                  <a:gd name="T1" fmla="*/ 0 h 7"/>
                  <a:gd name="T2" fmla="*/ 5 w 11"/>
                  <a:gd name="T3" fmla="*/ 1 h 7"/>
                  <a:gd name="T4" fmla="*/ 7 w 11"/>
                  <a:gd name="T5" fmla="*/ 1 h 7"/>
                  <a:gd name="T6" fmla="*/ 11 w 11"/>
                  <a:gd name="T7" fmla="*/ 3 h 7"/>
                  <a:gd name="T8" fmla="*/ 11 w 11"/>
                  <a:gd name="T9" fmla="*/ 7 h 7"/>
                  <a:gd name="T10" fmla="*/ 7 w 11"/>
                  <a:gd name="T11" fmla="*/ 7 h 7"/>
                  <a:gd name="T12" fmla="*/ 4 w 11"/>
                  <a:gd name="T13" fmla="*/ 7 h 7"/>
                  <a:gd name="T14" fmla="*/ 2 w 11"/>
                  <a:gd name="T15" fmla="*/ 7 h 7"/>
                  <a:gd name="T16" fmla="*/ 0 w 11"/>
                  <a:gd name="T17" fmla="*/ 5 h 7"/>
                  <a:gd name="T18" fmla="*/ 2 w 11"/>
                  <a:gd name="T19" fmla="*/ 1 h 7"/>
                  <a:gd name="T20" fmla="*/ 2 w 11"/>
                  <a:gd name="T21" fmla="*/ 1 h 7"/>
                  <a:gd name="T22" fmla="*/ 4 w 11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lnTo>
                      <a:pt x="5" y="1"/>
                    </a:lnTo>
                    <a:lnTo>
                      <a:pt x="7" y="1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223"/>
              <p:cNvSpPr>
                <a:spLocks/>
              </p:cNvSpPr>
              <p:nvPr/>
            </p:nvSpPr>
            <p:spPr bwMode="auto">
              <a:xfrm>
                <a:off x="4031" y="199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224"/>
              <p:cNvSpPr>
                <a:spLocks/>
              </p:cNvSpPr>
              <p:nvPr/>
            </p:nvSpPr>
            <p:spPr bwMode="auto">
              <a:xfrm>
                <a:off x="6224" y="3623"/>
                <a:ext cx="7" cy="11"/>
              </a:xfrm>
              <a:custGeom>
                <a:avLst/>
                <a:gdLst>
                  <a:gd name="T0" fmla="*/ 5 w 7"/>
                  <a:gd name="T1" fmla="*/ 0 h 11"/>
                  <a:gd name="T2" fmla="*/ 7 w 7"/>
                  <a:gd name="T3" fmla="*/ 2 h 11"/>
                  <a:gd name="T4" fmla="*/ 7 w 7"/>
                  <a:gd name="T5" fmla="*/ 4 h 11"/>
                  <a:gd name="T6" fmla="*/ 7 w 7"/>
                  <a:gd name="T7" fmla="*/ 6 h 11"/>
                  <a:gd name="T8" fmla="*/ 5 w 7"/>
                  <a:gd name="T9" fmla="*/ 10 h 11"/>
                  <a:gd name="T10" fmla="*/ 5 w 7"/>
                  <a:gd name="T11" fmla="*/ 11 h 11"/>
                  <a:gd name="T12" fmla="*/ 3 w 7"/>
                  <a:gd name="T13" fmla="*/ 11 h 11"/>
                  <a:gd name="T14" fmla="*/ 1 w 7"/>
                  <a:gd name="T15" fmla="*/ 11 h 11"/>
                  <a:gd name="T16" fmla="*/ 0 w 7"/>
                  <a:gd name="T17" fmla="*/ 10 h 11"/>
                  <a:gd name="T18" fmla="*/ 0 w 7"/>
                  <a:gd name="T19" fmla="*/ 6 h 11"/>
                  <a:gd name="T20" fmla="*/ 1 w 7"/>
                  <a:gd name="T21" fmla="*/ 2 h 11"/>
                  <a:gd name="T22" fmla="*/ 3 w 7"/>
                  <a:gd name="T23" fmla="*/ 2 h 11"/>
                  <a:gd name="T24" fmla="*/ 5 w 7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1">
                    <a:moveTo>
                      <a:pt x="5" y="0"/>
                    </a:moveTo>
                    <a:lnTo>
                      <a:pt x="7" y="2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225"/>
              <p:cNvSpPr>
                <a:spLocks/>
              </p:cNvSpPr>
              <p:nvPr/>
            </p:nvSpPr>
            <p:spPr bwMode="auto">
              <a:xfrm>
                <a:off x="6038" y="2769"/>
                <a:ext cx="9" cy="7"/>
              </a:xfrm>
              <a:custGeom>
                <a:avLst/>
                <a:gdLst>
                  <a:gd name="T0" fmla="*/ 4 w 9"/>
                  <a:gd name="T1" fmla="*/ 0 h 7"/>
                  <a:gd name="T2" fmla="*/ 7 w 9"/>
                  <a:gd name="T3" fmla="*/ 0 h 7"/>
                  <a:gd name="T4" fmla="*/ 9 w 9"/>
                  <a:gd name="T5" fmla="*/ 2 h 7"/>
                  <a:gd name="T6" fmla="*/ 9 w 9"/>
                  <a:gd name="T7" fmla="*/ 4 h 7"/>
                  <a:gd name="T8" fmla="*/ 9 w 9"/>
                  <a:gd name="T9" fmla="*/ 6 h 7"/>
                  <a:gd name="T10" fmla="*/ 7 w 9"/>
                  <a:gd name="T11" fmla="*/ 7 h 7"/>
                  <a:gd name="T12" fmla="*/ 4 w 9"/>
                  <a:gd name="T13" fmla="*/ 7 h 7"/>
                  <a:gd name="T14" fmla="*/ 0 w 9"/>
                  <a:gd name="T15" fmla="*/ 4 h 7"/>
                  <a:gd name="T16" fmla="*/ 0 w 9"/>
                  <a:gd name="T17" fmla="*/ 2 h 7"/>
                  <a:gd name="T18" fmla="*/ 2 w 9"/>
                  <a:gd name="T19" fmla="*/ 0 h 7"/>
                  <a:gd name="T20" fmla="*/ 4 w 9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4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Freeform 226"/>
              <p:cNvSpPr>
                <a:spLocks/>
              </p:cNvSpPr>
              <p:nvPr/>
            </p:nvSpPr>
            <p:spPr bwMode="auto">
              <a:xfrm>
                <a:off x="2378" y="3657"/>
                <a:ext cx="8" cy="9"/>
              </a:xfrm>
              <a:custGeom>
                <a:avLst/>
                <a:gdLst>
                  <a:gd name="T0" fmla="*/ 4 w 8"/>
                  <a:gd name="T1" fmla="*/ 0 h 9"/>
                  <a:gd name="T2" fmla="*/ 6 w 8"/>
                  <a:gd name="T3" fmla="*/ 1 h 9"/>
                  <a:gd name="T4" fmla="*/ 8 w 8"/>
                  <a:gd name="T5" fmla="*/ 3 h 9"/>
                  <a:gd name="T6" fmla="*/ 8 w 8"/>
                  <a:gd name="T7" fmla="*/ 7 h 9"/>
                  <a:gd name="T8" fmla="*/ 8 w 8"/>
                  <a:gd name="T9" fmla="*/ 7 h 9"/>
                  <a:gd name="T10" fmla="*/ 8 w 8"/>
                  <a:gd name="T11" fmla="*/ 7 h 9"/>
                  <a:gd name="T12" fmla="*/ 6 w 8"/>
                  <a:gd name="T13" fmla="*/ 9 h 9"/>
                  <a:gd name="T14" fmla="*/ 4 w 8"/>
                  <a:gd name="T15" fmla="*/ 9 h 9"/>
                  <a:gd name="T16" fmla="*/ 2 w 8"/>
                  <a:gd name="T17" fmla="*/ 7 h 9"/>
                  <a:gd name="T18" fmla="*/ 0 w 8"/>
                  <a:gd name="T19" fmla="*/ 3 h 9"/>
                  <a:gd name="T20" fmla="*/ 2 w 8"/>
                  <a:gd name="T21" fmla="*/ 1 h 9"/>
                  <a:gd name="T22" fmla="*/ 2 w 8"/>
                  <a:gd name="T23" fmla="*/ 0 h 9"/>
                  <a:gd name="T24" fmla="*/ 4 w 8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lnTo>
                      <a:pt x="6" y="1"/>
                    </a:lnTo>
                    <a:lnTo>
                      <a:pt x="8" y="3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Freeform 227"/>
              <p:cNvSpPr>
                <a:spLocks/>
              </p:cNvSpPr>
              <p:nvPr/>
            </p:nvSpPr>
            <p:spPr bwMode="auto">
              <a:xfrm>
                <a:off x="6194" y="3012"/>
                <a:ext cx="8" cy="7"/>
              </a:xfrm>
              <a:custGeom>
                <a:avLst/>
                <a:gdLst>
                  <a:gd name="T0" fmla="*/ 4 w 8"/>
                  <a:gd name="T1" fmla="*/ 0 h 7"/>
                  <a:gd name="T2" fmla="*/ 6 w 8"/>
                  <a:gd name="T3" fmla="*/ 0 h 7"/>
                  <a:gd name="T4" fmla="*/ 8 w 8"/>
                  <a:gd name="T5" fmla="*/ 0 h 7"/>
                  <a:gd name="T6" fmla="*/ 8 w 8"/>
                  <a:gd name="T7" fmla="*/ 1 h 7"/>
                  <a:gd name="T8" fmla="*/ 8 w 8"/>
                  <a:gd name="T9" fmla="*/ 3 h 7"/>
                  <a:gd name="T10" fmla="*/ 6 w 8"/>
                  <a:gd name="T11" fmla="*/ 5 h 7"/>
                  <a:gd name="T12" fmla="*/ 4 w 8"/>
                  <a:gd name="T13" fmla="*/ 7 h 7"/>
                  <a:gd name="T14" fmla="*/ 2 w 8"/>
                  <a:gd name="T15" fmla="*/ 5 h 7"/>
                  <a:gd name="T16" fmla="*/ 0 w 8"/>
                  <a:gd name="T17" fmla="*/ 3 h 7"/>
                  <a:gd name="T18" fmla="*/ 0 w 8"/>
                  <a:gd name="T19" fmla="*/ 1 h 7"/>
                  <a:gd name="T20" fmla="*/ 2 w 8"/>
                  <a:gd name="T21" fmla="*/ 0 h 7"/>
                  <a:gd name="T22" fmla="*/ 4 w 8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lnTo>
                      <a:pt x="6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Freeform 228"/>
              <p:cNvSpPr>
                <a:spLocks/>
              </p:cNvSpPr>
              <p:nvPr/>
            </p:nvSpPr>
            <p:spPr bwMode="auto">
              <a:xfrm>
                <a:off x="3139" y="496"/>
                <a:ext cx="5" cy="8"/>
              </a:xfrm>
              <a:custGeom>
                <a:avLst/>
                <a:gdLst>
                  <a:gd name="T0" fmla="*/ 1 w 5"/>
                  <a:gd name="T1" fmla="*/ 0 h 8"/>
                  <a:gd name="T2" fmla="*/ 3 w 5"/>
                  <a:gd name="T3" fmla="*/ 0 h 8"/>
                  <a:gd name="T4" fmla="*/ 5 w 5"/>
                  <a:gd name="T5" fmla="*/ 4 h 8"/>
                  <a:gd name="T6" fmla="*/ 5 w 5"/>
                  <a:gd name="T7" fmla="*/ 6 h 8"/>
                  <a:gd name="T8" fmla="*/ 5 w 5"/>
                  <a:gd name="T9" fmla="*/ 8 h 8"/>
                  <a:gd name="T10" fmla="*/ 3 w 5"/>
                  <a:gd name="T11" fmla="*/ 8 h 8"/>
                  <a:gd name="T12" fmla="*/ 1 w 5"/>
                  <a:gd name="T13" fmla="*/ 8 h 8"/>
                  <a:gd name="T14" fmla="*/ 0 w 5"/>
                  <a:gd name="T15" fmla="*/ 6 h 8"/>
                  <a:gd name="T16" fmla="*/ 0 w 5"/>
                  <a:gd name="T17" fmla="*/ 4 h 8"/>
                  <a:gd name="T18" fmla="*/ 0 w 5"/>
                  <a:gd name="T19" fmla="*/ 2 h 8"/>
                  <a:gd name="T20" fmla="*/ 0 w 5"/>
                  <a:gd name="T21" fmla="*/ 0 h 8"/>
                  <a:gd name="T22" fmla="*/ 1 w 5"/>
                  <a:gd name="T23" fmla="*/ 0 h 8"/>
                  <a:gd name="T24" fmla="*/ 1 w 5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229"/>
              <p:cNvSpPr>
                <a:spLocks/>
              </p:cNvSpPr>
              <p:nvPr/>
            </p:nvSpPr>
            <p:spPr bwMode="auto">
              <a:xfrm>
                <a:off x="6763" y="3061"/>
                <a:ext cx="8" cy="11"/>
              </a:xfrm>
              <a:custGeom>
                <a:avLst/>
                <a:gdLst>
                  <a:gd name="T0" fmla="*/ 2 w 8"/>
                  <a:gd name="T1" fmla="*/ 0 h 11"/>
                  <a:gd name="T2" fmla="*/ 2 w 8"/>
                  <a:gd name="T3" fmla="*/ 0 h 11"/>
                  <a:gd name="T4" fmla="*/ 4 w 8"/>
                  <a:gd name="T5" fmla="*/ 2 h 11"/>
                  <a:gd name="T6" fmla="*/ 6 w 8"/>
                  <a:gd name="T7" fmla="*/ 8 h 11"/>
                  <a:gd name="T8" fmla="*/ 8 w 8"/>
                  <a:gd name="T9" fmla="*/ 8 h 11"/>
                  <a:gd name="T10" fmla="*/ 6 w 8"/>
                  <a:gd name="T11" fmla="*/ 9 h 11"/>
                  <a:gd name="T12" fmla="*/ 4 w 8"/>
                  <a:gd name="T13" fmla="*/ 11 h 11"/>
                  <a:gd name="T14" fmla="*/ 0 w 8"/>
                  <a:gd name="T15" fmla="*/ 9 h 11"/>
                  <a:gd name="T16" fmla="*/ 0 w 8"/>
                  <a:gd name="T17" fmla="*/ 6 h 11"/>
                  <a:gd name="T18" fmla="*/ 0 w 8"/>
                  <a:gd name="T19" fmla="*/ 2 h 11"/>
                  <a:gd name="T20" fmla="*/ 0 w 8"/>
                  <a:gd name="T21" fmla="*/ 2 h 11"/>
                  <a:gd name="T22" fmla="*/ 2 w 8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230"/>
              <p:cNvSpPr>
                <a:spLocks/>
              </p:cNvSpPr>
              <p:nvPr/>
            </p:nvSpPr>
            <p:spPr bwMode="auto">
              <a:xfrm>
                <a:off x="4402" y="1044"/>
                <a:ext cx="11" cy="9"/>
              </a:xfrm>
              <a:custGeom>
                <a:avLst/>
                <a:gdLst>
                  <a:gd name="T0" fmla="*/ 4 w 11"/>
                  <a:gd name="T1" fmla="*/ 0 h 9"/>
                  <a:gd name="T2" fmla="*/ 5 w 11"/>
                  <a:gd name="T3" fmla="*/ 0 h 9"/>
                  <a:gd name="T4" fmla="*/ 7 w 11"/>
                  <a:gd name="T5" fmla="*/ 2 h 9"/>
                  <a:gd name="T6" fmla="*/ 9 w 11"/>
                  <a:gd name="T7" fmla="*/ 3 h 9"/>
                  <a:gd name="T8" fmla="*/ 11 w 11"/>
                  <a:gd name="T9" fmla="*/ 5 h 9"/>
                  <a:gd name="T10" fmla="*/ 11 w 11"/>
                  <a:gd name="T11" fmla="*/ 7 h 9"/>
                  <a:gd name="T12" fmla="*/ 9 w 11"/>
                  <a:gd name="T13" fmla="*/ 9 h 9"/>
                  <a:gd name="T14" fmla="*/ 7 w 11"/>
                  <a:gd name="T15" fmla="*/ 9 h 9"/>
                  <a:gd name="T16" fmla="*/ 5 w 11"/>
                  <a:gd name="T17" fmla="*/ 9 h 9"/>
                  <a:gd name="T18" fmla="*/ 2 w 11"/>
                  <a:gd name="T19" fmla="*/ 5 h 9"/>
                  <a:gd name="T20" fmla="*/ 0 w 11"/>
                  <a:gd name="T21" fmla="*/ 3 h 9"/>
                  <a:gd name="T22" fmla="*/ 0 w 11"/>
                  <a:gd name="T23" fmla="*/ 2 h 9"/>
                  <a:gd name="T24" fmla="*/ 0 w 11"/>
                  <a:gd name="T25" fmla="*/ 2 h 9"/>
                  <a:gd name="T26" fmla="*/ 4 w 11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9">
                    <a:moveTo>
                      <a:pt x="4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9" y="3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231"/>
              <p:cNvSpPr>
                <a:spLocks/>
              </p:cNvSpPr>
              <p:nvPr/>
            </p:nvSpPr>
            <p:spPr bwMode="auto">
              <a:xfrm>
                <a:off x="5676" y="2657"/>
                <a:ext cx="8" cy="9"/>
              </a:xfrm>
              <a:custGeom>
                <a:avLst/>
                <a:gdLst>
                  <a:gd name="T0" fmla="*/ 4 w 8"/>
                  <a:gd name="T1" fmla="*/ 0 h 9"/>
                  <a:gd name="T2" fmla="*/ 6 w 8"/>
                  <a:gd name="T3" fmla="*/ 2 h 9"/>
                  <a:gd name="T4" fmla="*/ 8 w 8"/>
                  <a:gd name="T5" fmla="*/ 4 h 9"/>
                  <a:gd name="T6" fmla="*/ 8 w 8"/>
                  <a:gd name="T7" fmla="*/ 6 h 9"/>
                  <a:gd name="T8" fmla="*/ 6 w 8"/>
                  <a:gd name="T9" fmla="*/ 7 h 9"/>
                  <a:gd name="T10" fmla="*/ 4 w 8"/>
                  <a:gd name="T11" fmla="*/ 9 h 9"/>
                  <a:gd name="T12" fmla="*/ 2 w 8"/>
                  <a:gd name="T13" fmla="*/ 7 h 9"/>
                  <a:gd name="T14" fmla="*/ 0 w 8"/>
                  <a:gd name="T15" fmla="*/ 6 h 9"/>
                  <a:gd name="T16" fmla="*/ 0 w 8"/>
                  <a:gd name="T17" fmla="*/ 4 h 9"/>
                  <a:gd name="T18" fmla="*/ 0 w 8"/>
                  <a:gd name="T19" fmla="*/ 2 h 9"/>
                  <a:gd name="T20" fmla="*/ 4 w 8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232"/>
              <p:cNvSpPr>
                <a:spLocks/>
              </p:cNvSpPr>
              <p:nvPr/>
            </p:nvSpPr>
            <p:spPr bwMode="auto">
              <a:xfrm>
                <a:off x="5967" y="2468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0 h 5"/>
                  <a:gd name="T4" fmla="*/ 5 w 5"/>
                  <a:gd name="T5" fmla="*/ 3 h 5"/>
                  <a:gd name="T6" fmla="*/ 3 w 5"/>
                  <a:gd name="T7" fmla="*/ 3 h 5"/>
                  <a:gd name="T8" fmla="*/ 1 w 5"/>
                  <a:gd name="T9" fmla="*/ 5 h 5"/>
                  <a:gd name="T10" fmla="*/ 0 w 5"/>
                  <a:gd name="T11" fmla="*/ 3 h 5"/>
                  <a:gd name="T12" fmla="*/ 0 w 5"/>
                  <a:gd name="T13" fmla="*/ 2 h 5"/>
                  <a:gd name="T14" fmla="*/ 0 w 5"/>
                  <a:gd name="T15" fmla="*/ 0 h 5"/>
                  <a:gd name="T16" fmla="*/ 1 w 5"/>
                  <a:gd name="T17" fmla="*/ 0 h 5"/>
                  <a:gd name="T18" fmla="*/ 3 w 5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233"/>
              <p:cNvSpPr>
                <a:spLocks/>
              </p:cNvSpPr>
              <p:nvPr/>
            </p:nvSpPr>
            <p:spPr bwMode="auto">
              <a:xfrm>
                <a:off x="2549" y="2473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4 h 4"/>
                  <a:gd name="T10" fmla="*/ 0 w 4"/>
                  <a:gd name="T11" fmla="*/ 4 h 4"/>
                  <a:gd name="T12" fmla="*/ 0 w 4"/>
                  <a:gd name="T13" fmla="*/ 2 h 4"/>
                  <a:gd name="T14" fmla="*/ 0 w 4"/>
                  <a:gd name="T15" fmla="*/ 0 h 4"/>
                  <a:gd name="T16" fmla="*/ 0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234"/>
              <p:cNvSpPr>
                <a:spLocks noChangeArrowheads="1"/>
              </p:cNvSpPr>
              <p:nvPr/>
            </p:nvSpPr>
            <p:spPr bwMode="auto">
              <a:xfrm>
                <a:off x="6582" y="287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235"/>
              <p:cNvSpPr>
                <a:spLocks/>
              </p:cNvSpPr>
              <p:nvPr/>
            </p:nvSpPr>
            <p:spPr bwMode="auto">
              <a:xfrm>
                <a:off x="6582" y="2870"/>
                <a:ext cx="11" cy="9"/>
              </a:xfrm>
              <a:custGeom>
                <a:avLst/>
                <a:gdLst>
                  <a:gd name="T0" fmla="*/ 3 w 11"/>
                  <a:gd name="T1" fmla="*/ 0 h 9"/>
                  <a:gd name="T2" fmla="*/ 7 w 11"/>
                  <a:gd name="T3" fmla="*/ 2 h 9"/>
                  <a:gd name="T4" fmla="*/ 11 w 11"/>
                  <a:gd name="T5" fmla="*/ 6 h 9"/>
                  <a:gd name="T6" fmla="*/ 11 w 11"/>
                  <a:gd name="T7" fmla="*/ 6 h 9"/>
                  <a:gd name="T8" fmla="*/ 11 w 11"/>
                  <a:gd name="T9" fmla="*/ 7 h 9"/>
                  <a:gd name="T10" fmla="*/ 9 w 11"/>
                  <a:gd name="T11" fmla="*/ 7 h 9"/>
                  <a:gd name="T12" fmla="*/ 9 w 11"/>
                  <a:gd name="T13" fmla="*/ 9 h 9"/>
                  <a:gd name="T14" fmla="*/ 3 w 11"/>
                  <a:gd name="T15" fmla="*/ 7 h 9"/>
                  <a:gd name="T16" fmla="*/ 2 w 11"/>
                  <a:gd name="T17" fmla="*/ 6 h 9"/>
                  <a:gd name="T18" fmla="*/ 0 w 11"/>
                  <a:gd name="T19" fmla="*/ 0 h 9"/>
                  <a:gd name="T20" fmla="*/ 3 w 11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9">
                    <a:moveTo>
                      <a:pt x="3" y="0"/>
                    </a:moveTo>
                    <a:lnTo>
                      <a:pt x="7" y="2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36"/>
              <p:cNvSpPr>
                <a:spLocks/>
              </p:cNvSpPr>
              <p:nvPr/>
            </p:nvSpPr>
            <p:spPr bwMode="auto">
              <a:xfrm>
                <a:off x="2413" y="728"/>
                <a:ext cx="6" cy="7"/>
              </a:xfrm>
              <a:custGeom>
                <a:avLst/>
                <a:gdLst>
                  <a:gd name="T0" fmla="*/ 4 w 6"/>
                  <a:gd name="T1" fmla="*/ 0 h 7"/>
                  <a:gd name="T2" fmla="*/ 6 w 6"/>
                  <a:gd name="T3" fmla="*/ 2 h 7"/>
                  <a:gd name="T4" fmla="*/ 6 w 6"/>
                  <a:gd name="T5" fmla="*/ 3 h 7"/>
                  <a:gd name="T6" fmla="*/ 6 w 6"/>
                  <a:gd name="T7" fmla="*/ 5 h 7"/>
                  <a:gd name="T8" fmla="*/ 4 w 6"/>
                  <a:gd name="T9" fmla="*/ 7 h 7"/>
                  <a:gd name="T10" fmla="*/ 2 w 6"/>
                  <a:gd name="T11" fmla="*/ 7 h 7"/>
                  <a:gd name="T12" fmla="*/ 0 w 6"/>
                  <a:gd name="T13" fmla="*/ 5 h 7"/>
                  <a:gd name="T14" fmla="*/ 0 w 6"/>
                  <a:gd name="T15" fmla="*/ 5 h 7"/>
                  <a:gd name="T16" fmla="*/ 0 w 6"/>
                  <a:gd name="T17" fmla="*/ 2 h 7"/>
                  <a:gd name="T18" fmla="*/ 2 w 6"/>
                  <a:gd name="T19" fmla="*/ 0 h 7"/>
                  <a:gd name="T20" fmla="*/ 4 w 6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237"/>
              <p:cNvSpPr>
                <a:spLocks/>
              </p:cNvSpPr>
              <p:nvPr/>
            </p:nvSpPr>
            <p:spPr bwMode="auto">
              <a:xfrm>
                <a:off x="6022" y="2152"/>
                <a:ext cx="7" cy="5"/>
              </a:xfrm>
              <a:custGeom>
                <a:avLst/>
                <a:gdLst>
                  <a:gd name="T0" fmla="*/ 5 w 7"/>
                  <a:gd name="T1" fmla="*/ 0 h 5"/>
                  <a:gd name="T2" fmla="*/ 7 w 7"/>
                  <a:gd name="T3" fmla="*/ 0 h 5"/>
                  <a:gd name="T4" fmla="*/ 7 w 7"/>
                  <a:gd name="T5" fmla="*/ 2 h 5"/>
                  <a:gd name="T6" fmla="*/ 7 w 7"/>
                  <a:gd name="T7" fmla="*/ 2 h 5"/>
                  <a:gd name="T8" fmla="*/ 7 w 7"/>
                  <a:gd name="T9" fmla="*/ 3 h 5"/>
                  <a:gd name="T10" fmla="*/ 5 w 7"/>
                  <a:gd name="T11" fmla="*/ 5 h 5"/>
                  <a:gd name="T12" fmla="*/ 3 w 7"/>
                  <a:gd name="T13" fmla="*/ 5 h 5"/>
                  <a:gd name="T14" fmla="*/ 1 w 7"/>
                  <a:gd name="T15" fmla="*/ 5 h 5"/>
                  <a:gd name="T16" fmla="*/ 1 w 7"/>
                  <a:gd name="T17" fmla="*/ 5 h 5"/>
                  <a:gd name="T18" fmla="*/ 0 w 7"/>
                  <a:gd name="T19" fmla="*/ 3 h 5"/>
                  <a:gd name="T20" fmla="*/ 1 w 7"/>
                  <a:gd name="T21" fmla="*/ 2 h 5"/>
                  <a:gd name="T22" fmla="*/ 1 w 7"/>
                  <a:gd name="T23" fmla="*/ 0 h 5"/>
                  <a:gd name="T24" fmla="*/ 5 w 7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38"/>
              <p:cNvSpPr>
                <a:spLocks/>
              </p:cNvSpPr>
              <p:nvPr/>
            </p:nvSpPr>
            <p:spPr bwMode="auto">
              <a:xfrm>
                <a:off x="2400" y="1011"/>
                <a:ext cx="11" cy="5"/>
              </a:xfrm>
              <a:custGeom>
                <a:avLst/>
                <a:gdLst>
                  <a:gd name="T0" fmla="*/ 4 w 11"/>
                  <a:gd name="T1" fmla="*/ 0 h 5"/>
                  <a:gd name="T2" fmla="*/ 11 w 11"/>
                  <a:gd name="T3" fmla="*/ 2 h 5"/>
                  <a:gd name="T4" fmla="*/ 9 w 11"/>
                  <a:gd name="T5" fmla="*/ 3 h 5"/>
                  <a:gd name="T6" fmla="*/ 8 w 11"/>
                  <a:gd name="T7" fmla="*/ 5 h 5"/>
                  <a:gd name="T8" fmla="*/ 4 w 11"/>
                  <a:gd name="T9" fmla="*/ 5 h 5"/>
                  <a:gd name="T10" fmla="*/ 0 w 11"/>
                  <a:gd name="T11" fmla="*/ 5 h 5"/>
                  <a:gd name="T12" fmla="*/ 0 w 11"/>
                  <a:gd name="T13" fmla="*/ 3 h 5"/>
                  <a:gd name="T14" fmla="*/ 0 w 11"/>
                  <a:gd name="T15" fmla="*/ 2 h 5"/>
                  <a:gd name="T16" fmla="*/ 2 w 11"/>
                  <a:gd name="T17" fmla="*/ 0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lnTo>
                      <a:pt x="11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39"/>
              <p:cNvSpPr>
                <a:spLocks/>
              </p:cNvSpPr>
              <p:nvPr/>
            </p:nvSpPr>
            <p:spPr bwMode="auto">
              <a:xfrm>
                <a:off x="2411" y="101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40"/>
              <p:cNvSpPr>
                <a:spLocks/>
              </p:cNvSpPr>
              <p:nvPr/>
            </p:nvSpPr>
            <p:spPr bwMode="auto">
              <a:xfrm>
                <a:off x="2746" y="724"/>
                <a:ext cx="9" cy="6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2 h 6"/>
                  <a:gd name="T4" fmla="*/ 9 w 9"/>
                  <a:gd name="T5" fmla="*/ 2 h 6"/>
                  <a:gd name="T6" fmla="*/ 9 w 9"/>
                  <a:gd name="T7" fmla="*/ 4 h 6"/>
                  <a:gd name="T8" fmla="*/ 7 w 9"/>
                  <a:gd name="T9" fmla="*/ 4 h 6"/>
                  <a:gd name="T10" fmla="*/ 5 w 9"/>
                  <a:gd name="T11" fmla="*/ 6 h 6"/>
                  <a:gd name="T12" fmla="*/ 3 w 9"/>
                  <a:gd name="T13" fmla="*/ 6 h 6"/>
                  <a:gd name="T14" fmla="*/ 1 w 9"/>
                  <a:gd name="T15" fmla="*/ 4 h 6"/>
                  <a:gd name="T16" fmla="*/ 0 w 9"/>
                  <a:gd name="T17" fmla="*/ 2 h 6"/>
                  <a:gd name="T18" fmla="*/ 0 w 9"/>
                  <a:gd name="T19" fmla="*/ 2 h 6"/>
                  <a:gd name="T20" fmla="*/ 0 w 9"/>
                  <a:gd name="T21" fmla="*/ 0 h 6"/>
                  <a:gd name="T22" fmla="*/ 1 w 9"/>
                  <a:gd name="T23" fmla="*/ 0 h 6"/>
                  <a:gd name="T24" fmla="*/ 5 w 9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lnTo>
                      <a:pt x="9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41"/>
              <p:cNvSpPr>
                <a:spLocks/>
              </p:cNvSpPr>
              <p:nvPr/>
            </p:nvSpPr>
            <p:spPr bwMode="auto">
              <a:xfrm>
                <a:off x="6196" y="2771"/>
                <a:ext cx="9" cy="5"/>
              </a:xfrm>
              <a:custGeom>
                <a:avLst/>
                <a:gdLst>
                  <a:gd name="T0" fmla="*/ 4 w 9"/>
                  <a:gd name="T1" fmla="*/ 0 h 5"/>
                  <a:gd name="T2" fmla="*/ 6 w 9"/>
                  <a:gd name="T3" fmla="*/ 2 h 5"/>
                  <a:gd name="T4" fmla="*/ 9 w 9"/>
                  <a:gd name="T5" fmla="*/ 4 h 5"/>
                  <a:gd name="T6" fmla="*/ 7 w 9"/>
                  <a:gd name="T7" fmla="*/ 4 h 5"/>
                  <a:gd name="T8" fmla="*/ 6 w 9"/>
                  <a:gd name="T9" fmla="*/ 5 h 5"/>
                  <a:gd name="T10" fmla="*/ 2 w 9"/>
                  <a:gd name="T11" fmla="*/ 5 h 5"/>
                  <a:gd name="T12" fmla="*/ 0 w 9"/>
                  <a:gd name="T13" fmla="*/ 4 h 5"/>
                  <a:gd name="T14" fmla="*/ 0 w 9"/>
                  <a:gd name="T15" fmla="*/ 4 h 5"/>
                  <a:gd name="T16" fmla="*/ 0 w 9"/>
                  <a:gd name="T17" fmla="*/ 4 h 5"/>
                  <a:gd name="T18" fmla="*/ 0 w 9"/>
                  <a:gd name="T19" fmla="*/ 2 h 5"/>
                  <a:gd name="T20" fmla="*/ 0 w 9"/>
                  <a:gd name="T21" fmla="*/ 2 h 5"/>
                  <a:gd name="T22" fmla="*/ 2 w 9"/>
                  <a:gd name="T23" fmla="*/ 2 h 5"/>
                  <a:gd name="T24" fmla="*/ 4 w 9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">
                    <a:moveTo>
                      <a:pt x="4" y="0"/>
                    </a:moveTo>
                    <a:lnTo>
                      <a:pt x="6" y="2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42"/>
              <p:cNvSpPr>
                <a:spLocks/>
              </p:cNvSpPr>
              <p:nvPr/>
            </p:nvSpPr>
            <p:spPr bwMode="auto">
              <a:xfrm>
                <a:off x="4101" y="1946"/>
                <a:ext cx="3" cy="4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0 h 4"/>
                  <a:gd name="T4" fmla="*/ 3 w 3"/>
                  <a:gd name="T5" fmla="*/ 2 h 4"/>
                  <a:gd name="T6" fmla="*/ 3 w 3"/>
                  <a:gd name="T7" fmla="*/ 4 h 4"/>
                  <a:gd name="T8" fmla="*/ 2 w 3"/>
                  <a:gd name="T9" fmla="*/ 4 h 4"/>
                  <a:gd name="T10" fmla="*/ 0 w 3"/>
                  <a:gd name="T11" fmla="*/ 4 h 4"/>
                  <a:gd name="T12" fmla="*/ 0 w 3"/>
                  <a:gd name="T13" fmla="*/ 2 h 4"/>
                  <a:gd name="T14" fmla="*/ 2 w 3"/>
                  <a:gd name="T15" fmla="*/ 0 h 4"/>
                  <a:gd name="T16" fmla="*/ 2 w 3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43"/>
              <p:cNvSpPr>
                <a:spLocks/>
              </p:cNvSpPr>
              <p:nvPr/>
            </p:nvSpPr>
            <p:spPr bwMode="auto">
              <a:xfrm>
                <a:off x="4778" y="680"/>
                <a:ext cx="6" cy="7"/>
              </a:xfrm>
              <a:custGeom>
                <a:avLst/>
                <a:gdLst>
                  <a:gd name="T0" fmla="*/ 2 w 6"/>
                  <a:gd name="T1" fmla="*/ 0 h 7"/>
                  <a:gd name="T2" fmla="*/ 4 w 6"/>
                  <a:gd name="T3" fmla="*/ 0 h 7"/>
                  <a:gd name="T4" fmla="*/ 6 w 6"/>
                  <a:gd name="T5" fmla="*/ 2 h 7"/>
                  <a:gd name="T6" fmla="*/ 6 w 6"/>
                  <a:gd name="T7" fmla="*/ 4 h 7"/>
                  <a:gd name="T8" fmla="*/ 6 w 6"/>
                  <a:gd name="T9" fmla="*/ 6 h 7"/>
                  <a:gd name="T10" fmla="*/ 4 w 6"/>
                  <a:gd name="T11" fmla="*/ 6 h 7"/>
                  <a:gd name="T12" fmla="*/ 2 w 6"/>
                  <a:gd name="T13" fmla="*/ 7 h 7"/>
                  <a:gd name="T14" fmla="*/ 0 w 6"/>
                  <a:gd name="T15" fmla="*/ 6 h 7"/>
                  <a:gd name="T16" fmla="*/ 0 w 6"/>
                  <a:gd name="T17" fmla="*/ 4 h 7"/>
                  <a:gd name="T18" fmla="*/ 0 w 6"/>
                  <a:gd name="T19" fmla="*/ 2 h 7"/>
                  <a:gd name="T20" fmla="*/ 2 w 6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44"/>
              <p:cNvSpPr>
                <a:spLocks/>
              </p:cNvSpPr>
              <p:nvPr/>
            </p:nvSpPr>
            <p:spPr bwMode="auto">
              <a:xfrm>
                <a:off x="6591" y="2894"/>
                <a:ext cx="9" cy="7"/>
              </a:xfrm>
              <a:custGeom>
                <a:avLst/>
                <a:gdLst>
                  <a:gd name="T0" fmla="*/ 0 w 9"/>
                  <a:gd name="T1" fmla="*/ 0 h 7"/>
                  <a:gd name="T2" fmla="*/ 4 w 9"/>
                  <a:gd name="T3" fmla="*/ 0 h 7"/>
                  <a:gd name="T4" fmla="*/ 7 w 9"/>
                  <a:gd name="T5" fmla="*/ 0 h 7"/>
                  <a:gd name="T6" fmla="*/ 9 w 9"/>
                  <a:gd name="T7" fmla="*/ 4 h 7"/>
                  <a:gd name="T8" fmla="*/ 9 w 9"/>
                  <a:gd name="T9" fmla="*/ 6 h 7"/>
                  <a:gd name="T10" fmla="*/ 9 w 9"/>
                  <a:gd name="T11" fmla="*/ 7 h 7"/>
                  <a:gd name="T12" fmla="*/ 7 w 9"/>
                  <a:gd name="T13" fmla="*/ 7 h 7"/>
                  <a:gd name="T14" fmla="*/ 5 w 9"/>
                  <a:gd name="T15" fmla="*/ 7 h 7"/>
                  <a:gd name="T16" fmla="*/ 2 w 9"/>
                  <a:gd name="T17" fmla="*/ 6 h 7"/>
                  <a:gd name="T18" fmla="*/ 0 w 9"/>
                  <a:gd name="T19" fmla="*/ 2 h 7"/>
                  <a:gd name="T20" fmla="*/ 0 w 9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45"/>
              <p:cNvSpPr>
                <a:spLocks/>
              </p:cNvSpPr>
              <p:nvPr/>
            </p:nvSpPr>
            <p:spPr bwMode="auto">
              <a:xfrm>
                <a:off x="1445" y="1420"/>
                <a:ext cx="6" cy="8"/>
              </a:xfrm>
              <a:custGeom>
                <a:avLst/>
                <a:gdLst>
                  <a:gd name="T0" fmla="*/ 2 w 6"/>
                  <a:gd name="T1" fmla="*/ 0 h 8"/>
                  <a:gd name="T2" fmla="*/ 2 w 6"/>
                  <a:gd name="T3" fmla="*/ 0 h 8"/>
                  <a:gd name="T4" fmla="*/ 4 w 6"/>
                  <a:gd name="T5" fmla="*/ 2 h 8"/>
                  <a:gd name="T6" fmla="*/ 6 w 6"/>
                  <a:gd name="T7" fmla="*/ 6 h 8"/>
                  <a:gd name="T8" fmla="*/ 4 w 6"/>
                  <a:gd name="T9" fmla="*/ 8 h 8"/>
                  <a:gd name="T10" fmla="*/ 2 w 6"/>
                  <a:gd name="T11" fmla="*/ 8 h 8"/>
                  <a:gd name="T12" fmla="*/ 0 w 6"/>
                  <a:gd name="T13" fmla="*/ 6 h 8"/>
                  <a:gd name="T14" fmla="*/ 0 w 6"/>
                  <a:gd name="T15" fmla="*/ 4 h 8"/>
                  <a:gd name="T16" fmla="*/ 0 w 6"/>
                  <a:gd name="T17" fmla="*/ 2 h 8"/>
                  <a:gd name="T18" fmla="*/ 2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46"/>
              <p:cNvSpPr>
                <a:spLocks/>
              </p:cNvSpPr>
              <p:nvPr/>
            </p:nvSpPr>
            <p:spPr bwMode="auto">
              <a:xfrm>
                <a:off x="5480" y="651"/>
                <a:ext cx="11" cy="7"/>
              </a:xfrm>
              <a:custGeom>
                <a:avLst/>
                <a:gdLst>
                  <a:gd name="T0" fmla="*/ 4 w 11"/>
                  <a:gd name="T1" fmla="*/ 0 h 7"/>
                  <a:gd name="T2" fmla="*/ 7 w 11"/>
                  <a:gd name="T3" fmla="*/ 1 h 7"/>
                  <a:gd name="T4" fmla="*/ 9 w 11"/>
                  <a:gd name="T5" fmla="*/ 3 h 7"/>
                  <a:gd name="T6" fmla="*/ 11 w 11"/>
                  <a:gd name="T7" fmla="*/ 5 h 7"/>
                  <a:gd name="T8" fmla="*/ 11 w 11"/>
                  <a:gd name="T9" fmla="*/ 5 h 7"/>
                  <a:gd name="T10" fmla="*/ 9 w 11"/>
                  <a:gd name="T11" fmla="*/ 5 h 7"/>
                  <a:gd name="T12" fmla="*/ 5 w 11"/>
                  <a:gd name="T13" fmla="*/ 7 h 7"/>
                  <a:gd name="T14" fmla="*/ 4 w 11"/>
                  <a:gd name="T15" fmla="*/ 5 h 7"/>
                  <a:gd name="T16" fmla="*/ 2 w 11"/>
                  <a:gd name="T17" fmla="*/ 3 h 7"/>
                  <a:gd name="T18" fmla="*/ 0 w 11"/>
                  <a:gd name="T19" fmla="*/ 1 h 7"/>
                  <a:gd name="T20" fmla="*/ 4 w 11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lnTo>
                      <a:pt x="7" y="1"/>
                    </a:lnTo>
                    <a:lnTo>
                      <a:pt x="9" y="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47"/>
              <p:cNvSpPr>
                <a:spLocks/>
              </p:cNvSpPr>
              <p:nvPr/>
            </p:nvSpPr>
            <p:spPr bwMode="auto">
              <a:xfrm>
                <a:off x="6192" y="2754"/>
                <a:ext cx="8" cy="8"/>
              </a:xfrm>
              <a:custGeom>
                <a:avLst/>
                <a:gdLst>
                  <a:gd name="T0" fmla="*/ 2 w 8"/>
                  <a:gd name="T1" fmla="*/ 0 h 8"/>
                  <a:gd name="T2" fmla="*/ 6 w 8"/>
                  <a:gd name="T3" fmla="*/ 2 h 8"/>
                  <a:gd name="T4" fmla="*/ 8 w 8"/>
                  <a:gd name="T5" fmla="*/ 2 h 8"/>
                  <a:gd name="T6" fmla="*/ 8 w 8"/>
                  <a:gd name="T7" fmla="*/ 6 h 8"/>
                  <a:gd name="T8" fmla="*/ 8 w 8"/>
                  <a:gd name="T9" fmla="*/ 6 h 8"/>
                  <a:gd name="T10" fmla="*/ 8 w 8"/>
                  <a:gd name="T11" fmla="*/ 8 h 8"/>
                  <a:gd name="T12" fmla="*/ 6 w 8"/>
                  <a:gd name="T13" fmla="*/ 8 h 8"/>
                  <a:gd name="T14" fmla="*/ 4 w 8"/>
                  <a:gd name="T15" fmla="*/ 8 h 8"/>
                  <a:gd name="T16" fmla="*/ 2 w 8"/>
                  <a:gd name="T17" fmla="*/ 4 h 8"/>
                  <a:gd name="T18" fmla="*/ 0 w 8"/>
                  <a:gd name="T19" fmla="*/ 2 h 8"/>
                  <a:gd name="T20" fmla="*/ 2 w 8"/>
                  <a:gd name="T21" fmla="*/ 2 h 8"/>
                  <a:gd name="T22" fmla="*/ 2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48"/>
              <p:cNvSpPr>
                <a:spLocks noChangeArrowheads="1"/>
              </p:cNvSpPr>
              <p:nvPr/>
            </p:nvSpPr>
            <p:spPr bwMode="auto">
              <a:xfrm>
                <a:off x="2628" y="774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49"/>
              <p:cNvSpPr>
                <a:spLocks/>
              </p:cNvSpPr>
              <p:nvPr/>
            </p:nvSpPr>
            <p:spPr bwMode="auto">
              <a:xfrm>
                <a:off x="2621" y="77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5 w 7"/>
                  <a:gd name="T3" fmla="*/ 2 h 7"/>
                  <a:gd name="T4" fmla="*/ 5 w 7"/>
                  <a:gd name="T5" fmla="*/ 5 h 7"/>
                  <a:gd name="T6" fmla="*/ 3 w 7"/>
                  <a:gd name="T7" fmla="*/ 5 h 7"/>
                  <a:gd name="T8" fmla="*/ 1 w 7"/>
                  <a:gd name="T9" fmla="*/ 7 h 7"/>
                  <a:gd name="T10" fmla="*/ 0 w 7"/>
                  <a:gd name="T11" fmla="*/ 5 h 7"/>
                  <a:gd name="T12" fmla="*/ 0 w 7"/>
                  <a:gd name="T13" fmla="*/ 3 h 7"/>
                  <a:gd name="T14" fmla="*/ 1 w 7"/>
                  <a:gd name="T15" fmla="*/ 2 h 7"/>
                  <a:gd name="T16" fmla="*/ 3 w 7"/>
                  <a:gd name="T17" fmla="*/ 0 h 7"/>
                  <a:gd name="T18" fmla="*/ 7 w 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5" y="2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250"/>
              <p:cNvSpPr>
                <a:spLocks/>
              </p:cNvSpPr>
              <p:nvPr/>
            </p:nvSpPr>
            <p:spPr bwMode="auto">
              <a:xfrm>
                <a:off x="6400" y="2776"/>
                <a:ext cx="7" cy="6"/>
              </a:xfrm>
              <a:custGeom>
                <a:avLst/>
                <a:gdLst>
                  <a:gd name="T0" fmla="*/ 4 w 7"/>
                  <a:gd name="T1" fmla="*/ 0 h 6"/>
                  <a:gd name="T2" fmla="*/ 7 w 7"/>
                  <a:gd name="T3" fmla="*/ 2 h 6"/>
                  <a:gd name="T4" fmla="*/ 7 w 7"/>
                  <a:gd name="T5" fmla="*/ 2 h 6"/>
                  <a:gd name="T6" fmla="*/ 7 w 7"/>
                  <a:gd name="T7" fmla="*/ 4 h 6"/>
                  <a:gd name="T8" fmla="*/ 5 w 7"/>
                  <a:gd name="T9" fmla="*/ 6 h 6"/>
                  <a:gd name="T10" fmla="*/ 4 w 7"/>
                  <a:gd name="T11" fmla="*/ 6 h 6"/>
                  <a:gd name="T12" fmla="*/ 0 w 7"/>
                  <a:gd name="T13" fmla="*/ 4 h 6"/>
                  <a:gd name="T14" fmla="*/ 0 w 7"/>
                  <a:gd name="T15" fmla="*/ 4 h 6"/>
                  <a:gd name="T16" fmla="*/ 0 w 7"/>
                  <a:gd name="T17" fmla="*/ 2 h 6"/>
                  <a:gd name="T18" fmla="*/ 0 w 7"/>
                  <a:gd name="T19" fmla="*/ 0 h 6"/>
                  <a:gd name="T20" fmla="*/ 2 w 7"/>
                  <a:gd name="T21" fmla="*/ 0 h 6"/>
                  <a:gd name="T22" fmla="*/ 4 w 7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6">
                    <a:moveTo>
                      <a:pt x="4" y="0"/>
                    </a:moveTo>
                    <a:lnTo>
                      <a:pt x="7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251"/>
              <p:cNvSpPr>
                <a:spLocks/>
              </p:cNvSpPr>
              <p:nvPr/>
            </p:nvSpPr>
            <p:spPr bwMode="auto">
              <a:xfrm>
                <a:off x="6749" y="3168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0 h 5"/>
                  <a:gd name="T4" fmla="*/ 3 w 3"/>
                  <a:gd name="T5" fmla="*/ 2 h 5"/>
                  <a:gd name="T6" fmla="*/ 3 w 3"/>
                  <a:gd name="T7" fmla="*/ 3 h 5"/>
                  <a:gd name="T8" fmla="*/ 3 w 3"/>
                  <a:gd name="T9" fmla="*/ 5 h 5"/>
                  <a:gd name="T10" fmla="*/ 2 w 3"/>
                  <a:gd name="T11" fmla="*/ 5 h 5"/>
                  <a:gd name="T12" fmla="*/ 2 w 3"/>
                  <a:gd name="T13" fmla="*/ 5 h 5"/>
                  <a:gd name="T14" fmla="*/ 0 w 3"/>
                  <a:gd name="T15" fmla="*/ 3 h 5"/>
                  <a:gd name="T16" fmla="*/ 0 w 3"/>
                  <a:gd name="T17" fmla="*/ 2 h 5"/>
                  <a:gd name="T18" fmla="*/ 0 w 3"/>
                  <a:gd name="T19" fmla="*/ 0 h 5"/>
                  <a:gd name="T20" fmla="*/ 0 w 3"/>
                  <a:gd name="T21" fmla="*/ 0 h 5"/>
                  <a:gd name="T22" fmla="*/ 2 w 3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252"/>
              <p:cNvSpPr>
                <a:spLocks/>
              </p:cNvSpPr>
              <p:nvPr/>
            </p:nvSpPr>
            <p:spPr bwMode="auto">
              <a:xfrm>
                <a:off x="2918" y="1099"/>
                <a:ext cx="6" cy="7"/>
              </a:xfrm>
              <a:custGeom>
                <a:avLst/>
                <a:gdLst>
                  <a:gd name="T0" fmla="*/ 4 w 6"/>
                  <a:gd name="T1" fmla="*/ 0 h 7"/>
                  <a:gd name="T2" fmla="*/ 6 w 6"/>
                  <a:gd name="T3" fmla="*/ 2 h 7"/>
                  <a:gd name="T4" fmla="*/ 6 w 6"/>
                  <a:gd name="T5" fmla="*/ 4 h 7"/>
                  <a:gd name="T6" fmla="*/ 6 w 6"/>
                  <a:gd name="T7" fmla="*/ 7 h 7"/>
                  <a:gd name="T8" fmla="*/ 4 w 6"/>
                  <a:gd name="T9" fmla="*/ 5 h 7"/>
                  <a:gd name="T10" fmla="*/ 0 w 6"/>
                  <a:gd name="T11" fmla="*/ 4 h 7"/>
                  <a:gd name="T12" fmla="*/ 0 w 6"/>
                  <a:gd name="T13" fmla="*/ 4 h 7"/>
                  <a:gd name="T14" fmla="*/ 0 w 6"/>
                  <a:gd name="T15" fmla="*/ 2 h 7"/>
                  <a:gd name="T16" fmla="*/ 2 w 6"/>
                  <a:gd name="T17" fmla="*/ 0 h 7"/>
                  <a:gd name="T18" fmla="*/ 2 w 6"/>
                  <a:gd name="T19" fmla="*/ 0 h 7"/>
                  <a:gd name="T20" fmla="*/ 4 w 6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253"/>
              <p:cNvSpPr>
                <a:spLocks/>
              </p:cNvSpPr>
              <p:nvPr/>
            </p:nvSpPr>
            <p:spPr bwMode="auto">
              <a:xfrm>
                <a:off x="2387" y="3675"/>
                <a:ext cx="6" cy="9"/>
              </a:xfrm>
              <a:custGeom>
                <a:avLst/>
                <a:gdLst>
                  <a:gd name="T0" fmla="*/ 2 w 6"/>
                  <a:gd name="T1" fmla="*/ 0 h 9"/>
                  <a:gd name="T2" fmla="*/ 4 w 6"/>
                  <a:gd name="T3" fmla="*/ 0 h 9"/>
                  <a:gd name="T4" fmla="*/ 6 w 6"/>
                  <a:gd name="T5" fmla="*/ 2 h 9"/>
                  <a:gd name="T6" fmla="*/ 6 w 6"/>
                  <a:gd name="T7" fmla="*/ 4 h 9"/>
                  <a:gd name="T8" fmla="*/ 6 w 6"/>
                  <a:gd name="T9" fmla="*/ 5 h 9"/>
                  <a:gd name="T10" fmla="*/ 4 w 6"/>
                  <a:gd name="T11" fmla="*/ 7 h 9"/>
                  <a:gd name="T12" fmla="*/ 2 w 6"/>
                  <a:gd name="T13" fmla="*/ 9 h 9"/>
                  <a:gd name="T14" fmla="*/ 0 w 6"/>
                  <a:gd name="T15" fmla="*/ 2 h 9"/>
                  <a:gd name="T16" fmla="*/ 0 w 6"/>
                  <a:gd name="T17" fmla="*/ 0 h 9"/>
                  <a:gd name="T18" fmla="*/ 2 w 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254"/>
              <p:cNvSpPr>
                <a:spLocks/>
              </p:cNvSpPr>
              <p:nvPr/>
            </p:nvSpPr>
            <p:spPr bwMode="auto">
              <a:xfrm>
                <a:off x="2389" y="368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255"/>
              <p:cNvSpPr>
                <a:spLocks/>
              </p:cNvSpPr>
              <p:nvPr/>
            </p:nvSpPr>
            <p:spPr bwMode="auto">
              <a:xfrm>
                <a:off x="5002" y="610"/>
                <a:ext cx="6" cy="8"/>
              </a:xfrm>
              <a:custGeom>
                <a:avLst/>
                <a:gdLst>
                  <a:gd name="T0" fmla="*/ 2 w 6"/>
                  <a:gd name="T1" fmla="*/ 0 h 8"/>
                  <a:gd name="T2" fmla="*/ 4 w 6"/>
                  <a:gd name="T3" fmla="*/ 0 h 8"/>
                  <a:gd name="T4" fmla="*/ 6 w 6"/>
                  <a:gd name="T5" fmla="*/ 2 h 8"/>
                  <a:gd name="T6" fmla="*/ 6 w 6"/>
                  <a:gd name="T7" fmla="*/ 4 h 8"/>
                  <a:gd name="T8" fmla="*/ 6 w 6"/>
                  <a:gd name="T9" fmla="*/ 6 h 8"/>
                  <a:gd name="T10" fmla="*/ 4 w 6"/>
                  <a:gd name="T11" fmla="*/ 6 h 8"/>
                  <a:gd name="T12" fmla="*/ 2 w 6"/>
                  <a:gd name="T13" fmla="*/ 8 h 8"/>
                  <a:gd name="T14" fmla="*/ 0 w 6"/>
                  <a:gd name="T15" fmla="*/ 6 h 8"/>
                  <a:gd name="T16" fmla="*/ 0 w 6"/>
                  <a:gd name="T17" fmla="*/ 4 h 8"/>
                  <a:gd name="T18" fmla="*/ 0 w 6"/>
                  <a:gd name="T19" fmla="*/ 2 h 8"/>
                  <a:gd name="T20" fmla="*/ 2 w 6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256"/>
              <p:cNvSpPr>
                <a:spLocks/>
              </p:cNvSpPr>
              <p:nvPr/>
            </p:nvSpPr>
            <p:spPr bwMode="auto">
              <a:xfrm>
                <a:off x="3153" y="469"/>
                <a:ext cx="6" cy="5"/>
              </a:xfrm>
              <a:custGeom>
                <a:avLst/>
                <a:gdLst>
                  <a:gd name="T0" fmla="*/ 2 w 6"/>
                  <a:gd name="T1" fmla="*/ 0 h 5"/>
                  <a:gd name="T2" fmla="*/ 2 w 6"/>
                  <a:gd name="T3" fmla="*/ 0 h 5"/>
                  <a:gd name="T4" fmla="*/ 6 w 6"/>
                  <a:gd name="T5" fmla="*/ 2 h 5"/>
                  <a:gd name="T6" fmla="*/ 6 w 6"/>
                  <a:gd name="T7" fmla="*/ 3 h 5"/>
                  <a:gd name="T8" fmla="*/ 6 w 6"/>
                  <a:gd name="T9" fmla="*/ 5 h 5"/>
                  <a:gd name="T10" fmla="*/ 4 w 6"/>
                  <a:gd name="T11" fmla="*/ 5 h 5"/>
                  <a:gd name="T12" fmla="*/ 2 w 6"/>
                  <a:gd name="T13" fmla="*/ 5 h 5"/>
                  <a:gd name="T14" fmla="*/ 0 w 6"/>
                  <a:gd name="T15" fmla="*/ 3 h 5"/>
                  <a:gd name="T16" fmla="*/ 0 w 6"/>
                  <a:gd name="T17" fmla="*/ 2 h 5"/>
                  <a:gd name="T18" fmla="*/ 0 w 6"/>
                  <a:gd name="T19" fmla="*/ 0 h 5"/>
                  <a:gd name="T20" fmla="*/ 2 w 6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2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257"/>
              <p:cNvSpPr>
                <a:spLocks/>
              </p:cNvSpPr>
              <p:nvPr/>
            </p:nvSpPr>
            <p:spPr bwMode="auto">
              <a:xfrm>
                <a:off x="4222" y="573"/>
                <a:ext cx="5" cy="4"/>
              </a:xfrm>
              <a:custGeom>
                <a:avLst/>
                <a:gdLst>
                  <a:gd name="T0" fmla="*/ 4 w 5"/>
                  <a:gd name="T1" fmla="*/ 0 h 4"/>
                  <a:gd name="T2" fmla="*/ 5 w 5"/>
                  <a:gd name="T3" fmla="*/ 0 h 4"/>
                  <a:gd name="T4" fmla="*/ 5 w 5"/>
                  <a:gd name="T5" fmla="*/ 2 h 4"/>
                  <a:gd name="T6" fmla="*/ 4 w 5"/>
                  <a:gd name="T7" fmla="*/ 4 h 4"/>
                  <a:gd name="T8" fmla="*/ 4 w 5"/>
                  <a:gd name="T9" fmla="*/ 4 h 4"/>
                  <a:gd name="T10" fmla="*/ 2 w 5"/>
                  <a:gd name="T11" fmla="*/ 4 h 4"/>
                  <a:gd name="T12" fmla="*/ 0 w 5"/>
                  <a:gd name="T13" fmla="*/ 2 h 4"/>
                  <a:gd name="T14" fmla="*/ 2 w 5"/>
                  <a:gd name="T15" fmla="*/ 0 h 4"/>
                  <a:gd name="T16" fmla="*/ 4 w 5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258"/>
              <p:cNvSpPr>
                <a:spLocks/>
              </p:cNvSpPr>
              <p:nvPr/>
            </p:nvSpPr>
            <p:spPr bwMode="auto">
              <a:xfrm>
                <a:off x="6295" y="3636"/>
                <a:ext cx="8" cy="8"/>
              </a:xfrm>
              <a:custGeom>
                <a:avLst/>
                <a:gdLst>
                  <a:gd name="T0" fmla="*/ 6 w 8"/>
                  <a:gd name="T1" fmla="*/ 0 h 8"/>
                  <a:gd name="T2" fmla="*/ 6 w 8"/>
                  <a:gd name="T3" fmla="*/ 2 h 8"/>
                  <a:gd name="T4" fmla="*/ 8 w 8"/>
                  <a:gd name="T5" fmla="*/ 4 h 8"/>
                  <a:gd name="T6" fmla="*/ 8 w 8"/>
                  <a:gd name="T7" fmla="*/ 6 h 8"/>
                  <a:gd name="T8" fmla="*/ 6 w 8"/>
                  <a:gd name="T9" fmla="*/ 8 h 8"/>
                  <a:gd name="T10" fmla="*/ 4 w 8"/>
                  <a:gd name="T11" fmla="*/ 8 h 8"/>
                  <a:gd name="T12" fmla="*/ 2 w 8"/>
                  <a:gd name="T13" fmla="*/ 6 h 8"/>
                  <a:gd name="T14" fmla="*/ 0 w 8"/>
                  <a:gd name="T15" fmla="*/ 4 h 8"/>
                  <a:gd name="T16" fmla="*/ 2 w 8"/>
                  <a:gd name="T17" fmla="*/ 2 h 8"/>
                  <a:gd name="T18" fmla="*/ 2 w 8"/>
                  <a:gd name="T19" fmla="*/ 2 h 8"/>
                  <a:gd name="T20" fmla="*/ 6 w 8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259"/>
              <p:cNvSpPr>
                <a:spLocks/>
              </p:cNvSpPr>
              <p:nvPr/>
            </p:nvSpPr>
            <p:spPr bwMode="auto">
              <a:xfrm>
                <a:off x="2395" y="3802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7 w 7"/>
                  <a:gd name="T3" fmla="*/ 9 h 9"/>
                  <a:gd name="T4" fmla="*/ 5 w 7"/>
                  <a:gd name="T5" fmla="*/ 9 h 9"/>
                  <a:gd name="T6" fmla="*/ 2 w 7"/>
                  <a:gd name="T7" fmla="*/ 7 h 9"/>
                  <a:gd name="T8" fmla="*/ 0 w 7"/>
                  <a:gd name="T9" fmla="*/ 5 h 9"/>
                  <a:gd name="T10" fmla="*/ 0 w 7"/>
                  <a:gd name="T11" fmla="*/ 3 h 9"/>
                  <a:gd name="T12" fmla="*/ 2 w 7"/>
                  <a:gd name="T13" fmla="*/ 2 h 9"/>
                  <a:gd name="T14" fmla="*/ 5 w 7"/>
                  <a:gd name="T15" fmla="*/ 2 h 9"/>
                  <a:gd name="T16" fmla="*/ 7 w 7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7" y="9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260"/>
              <p:cNvSpPr>
                <a:spLocks/>
              </p:cNvSpPr>
              <p:nvPr/>
            </p:nvSpPr>
            <p:spPr bwMode="auto">
              <a:xfrm>
                <a:off x="6455" y="2922"/>
                <a:ext cx="13" cy="7"/>
              </a:xfrm>
              <a:custGeom>
                <a:avLst/>
                <a:gdLst>
                  <a:gd name="T0" fmla="*/ 7 w 13"/>
                  <a:gd name="T1" fmla="*/ 0 h 7"/>
                  <a:gd name="T2" fmla="*/ 9 w 13"/>
                  <a:gd name="T3" fmla="*/ 0 h 7"/>
                  <a:gd name="T4" fmla="*/ 11 w 13"/>
                  <a:gd name="T5" fmla="*/ 1 h 7"/>
                  <a:gd name="T6" fmla="*/ 13 w 13"/>
                  <a:gd name="T7" fmla="*/ 5 h 7"/>
                  <a:gd name="T8" fmla="*/ 13 w 13"/>
                  <a:gd name="T9" fmla="*/ 7 h 7"/>
                  <a:gd name="T10" fmla="*/ 7 w 13"/>
                  <a:gd name="T11" fmla="*/ 3 h 7"/>
                  <a:gd name="T12" fmla="*/ 0 w 13"/>
                  <a:gd name="T13" fmla="*/ 1 h 7"/>
                  <a:gd name="T14" fmla="*/ 4 w 13"/>
                  <a:gd name="T15" fmla="*/ 0 h 7"/>
                  <a:gd name="T16" fmla="*/ 7 w 13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7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7" y="3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61"/>
              <p:cNvSpPr>
                <a:spLocks noChangeArrowheads="1"/>
              </p:cNvSpPr>
              <p:nvPr/>
            </p:nvSpPr>
            <p:spPr bwMode="auto">
              <a:xfrm>
                <a:off x="6455" y="2923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262"/>
              <p:cNvSpPr>
                <a:spLocks/>
              </p:cNvSpPr>
              <p:nvPr/>
            </p:nvSpPr>
            <p:spPr bwMode="auto">
              <a:xfrm>
                <a:off x="2149" y="1022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5 w 5"/>
                  <a:gd name="T3" fmla="*/ 0 h 3"/>
                  <a:gd name="T4" fmla="*/ 5 w 5"/>
                  <a:gd name="T5" fmla="*/ 2 h 3"/>
                  <a:gd name="T6" fmla="*/ 3 w 5"/>
                  <a:gd name="T7" fmla="*/ 3 h 3"/>
                  <a:gd name="T8" fmla="*/ 2 w 5"/>
                  <a:gd name="T9" fmla="*/ 3 h 3"/>
                  <a:gd name="T10" fmla="*/ 0 w 5"/>
                  <a:gd name="T11" fmla="*/ 3 h 3"/>
                  <a:gd name="T12" fmla="*/ 0 w 5"/>
                  <a:gd name="T13" fmla="*/ 2 h 3"/>
                  <a:gd name="T14" fmla="*/ 2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Freeform 263"/>
              <p:cNvSpPr>
                <a:spLocks/>
              </p:cNvSpPr>
              <p:nvPr/>
            </p:nvSpPr>
            <p:spPr bwMode="auto">
              <a:xfrm>
                <a:off x="3408" y="2192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4 h 6"/>
                  <a:gd name="T4" fmla="*/ 4 w 6"/>
                  <a:gd name="T5" fmla="*/ 6 h 6"/>
                  <a:gd name="T6" fmla="*/ 2 w 6"/>
                  <a:gd name="T7" fmla="*/ 6 h 6"/>
                  <a:gd name="T8" fmla="*/ 0 w 6"/>
                  <a:gd name="T9" fmla="*/ 6 h 6"/>
                  <a:gd name="T10" fmla="*/ 0 w 6"/>
                  <a:gd name="T11" fmla="*/ 4 h 6"/>
                  <a:gd name="T12" fmla="*/ 0 w 6"/>
                  <a:gd name="T13" fmla="*/ 2 h 6"/>
                  <a:gd name="T14" fmla="*/ 2 w 6"/>
                  <a:gd name="T15" fmla="*/ 2 h 6"/>
                  <a:gd name="T16" fmla="*/ 4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264"/>
              <p:cNvSpPr>
                <a:spLocks/>
              </p:cNvSpPr>
              <p:nvPr/>
            </p:nvSpPr>
            <p:spPr bwMode="auto">
              <a:xfrm>
                <a:off x="6003" y="2192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2 h 6"/>
                  <a:gd name="T6" fmla="*/ 2 w 4"/>
                  <a:gd name="T7" fmla="*/ 6 h 6"/>
                  <a:gd name="T8" fmla="*/ 2 w 4"/>
                  <a:gd name="T9" fmla="*/ 6 h 6"/>
                  <a:gd name="T10" fmla="*/ 0 w 4"/>
                  <a:gd name="T11" fmla="*/ 6 h 6"/>
                  <a:gd name="T12" fmla="*/ 0 w 4"/>
                  <a:gd name="T13" fmla="*/ 6 h 6"/>
                  <a:gd name="T14" fmla="*/ 0 w 4"/>
                  <a:gd name="T15" fmla="*/ 4 h 6"/>
                  <a:gd name="T16" fmla="*/ 0 w 4"/>
                  <a:gd name="T17" fmla="*/ 2 h 6"/>
                  <a:gd name="T18" fmla="*/ 0 w 4"/>
                  <a:gd name="T19" fmla="*/ 0 h 6"/>
                  <a:gd name="T20" fmla="*/ 2 w 4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Freeform 265"/>
              <p:cNvSpPr>
                <a:spLocks/>
              </p:cNvSpPr>
              <p:nvPr/>
            </p:nvSpPr>
            <p:spPr bwMode="auto">
              <a:xfrm>
                <a:off x="2296" y="2266"/>
                <a:ext cx="3" cy="5"/>
              </a:xfrm>
              <a:custGeom>
                <a:avLst/>
                <a:gdLst>
                  <a:gd name="T0" fmla="*/ 1 w 3"/>
                  <a:gd name="T1" fmla="*/ 0 h 5"/>
                  <a:gd name="T2" fmla="*/ 3 w 3"/>
                  <a:gd name="T3" fmla="*/ 3 h 5"/>
                  <a:gd name="T4" fmla="*/ 3 w 3"/>
                  <a:gd name="T5" fmla="*/ 3 h 5"/>
                  <a:gd name="T6" fmla="*/ 1 w 3"/>
                  <a:gd name="T7" fmla="*/ 5 h 5"/>
                  <a:gd name="T8" fmla="*/ 1 w 3"/>
                  <a:gd name="T9" fmla="*/ 3 h 5"/>
                  <a:gd name="T10" fmla="*/ 0 w 3"/>
                  <a:gd name="T11" fmla="*/ 3 h 5"/>
                  <a:gd name="T12" fmla="*/ 1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Freeform 266"/>
              <p:cNvSpPr>
                <a:spLocks/>
              </p:cNvSpPr>
              <p:nvPr/>
            </p:nvSpPr>
            <p:spPr bwMode="auto">
              <a:xfrm>
                <a:off x="2253" y="2271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2 h 6"/>
                  <a:gd name="T4" fmla="*/ 6 w 6"/>
                  <a:gd name="T5" fmla="*/ 4 h 6"/>
                  <a:gd name="T6" fmla="*/ 4 w 6"/>
                  <a:gd name="T7" fmla="*/ 6 h 6"/>
                  <a:gd name="T8" fmla="*/ 2 w 6"/>
                  <a:gd name="T9" fmla="*/ 6 h 6"/>
                  <a:gd name="T10" fmla="*/ 0 w 6"/>
                  <a:gd name="T11" fmla="*/ 4 h 6"/>
                  <a:gd name="T12" fmla="*/ 0 w 6"/>
                  <a:gd name="T13" fmla="*/ 2 h 6"/>
                  <a:gd name="T14" fmla="*/ 2 w 6"/>
                  <a:gd name="T15" fmla="*/ 2 h 6"/>
                  <a:gd name="T16" fmla="*/ 4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Freeform 267"/>
              <p:cNvSpPr>
                <a:spLocks/>
              </p:cNvSpPr>
              <p:nvPr/>
            </p:nvSpPr>
            <p:spPr bwMode="auto">
              <a:xfrm>
                <a:off x="2316" y="229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268"/>
              <p:cNvSpPr>
                <a:spLocks/>
              </p:cNvSpPr>
              <p:nvPr/>
            </p:nvSpPr>
            <p:spPr bwMode="auto">
              <a:xfrm>
                <a:off x="2318" y="2299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2 h 5"/>
                  <a:gd name="T4" fmla="*/ 5 w 5"/>
                  <a:gd name="T5" fmla="*/ 3 h 5"/>
                  <a:gd name="T6" fmla="*/ 3 w 5"/>
                  <a:gd name="T7" fmla="*/ 5 h 5"/>
                  <a:gd name="T8" fmla="*/ 1 w 5"/>
                  <a:gd name="T9" fmla="*/ 5 h 5"/>
                  <a:gd name="T10" fmla="*/ 0 w 5"/>
                  <a:gd name="T11" fmla="*/ 3 h 5"/>
                  <a:gd name="T12" fmla="*/ 0 w 5"/>
                  <a:gd name="T13" fmla="*/ 0 h 5"/>
                  <a:gd name="T14" fmla="*/ 3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269"/>
              <p:cNvSpPr>
                <a:spLocks/>
              </p:cNvSpPr>
              <p:nvPr/>
            </p:nvSpPr>
            <p:spPr bwMode="auto">
              <a:xfrm>
                <a:off x="2896" y="1040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4 w 6"/>
                  <a:gd name="T3" fmla="*/ 2 h 6"/>
                  <a:gd name="T4" fmla="*/ 6 w 6"/>
                  <a:gd name="T5" fmla="*/ 4 h 6"/>
                  <a:gd name="T6" fmla="*/ 4 w 6"/>
                  <a:gd name="T7" fmla="*/ 6 h 6"/>
                  <a:gd name="T8" fmla="*/ 2 w 6"/>
                  <a:gd name="T9" fmla="*/ 6 h 6"/>
                  <a:gd name="T10" fmla="*/ 0 w 6"/>
                  <a:gd name="T11" fmla="*/ 4 h 6"/>
                  <a:gd name="T12" fmla="*/ 0 w 6"/>
                  <a:gd name="T13" fmla="*/ 2 h 6"/>
                  <a:gd name="T14" fmla="*/ 2 w 6"/>
                  <a:gd name="T15" fmla="*/ 2 h 6"/>
                  <a:gd name="T16" fmla="*/ 4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Freeform 270"/>
              <p:cNvSpPr>
                <a:spLocks/>
              </p:cNvSpPr>
              <p:nvPr/>
            </p:nvSpPr>
            <p:spPr bwMode="auto">
              <a:xfrm>
                <a:off x="2154" y="2315"/>
                <a:ext cx="6" cy="6"/>
              </a:xfrm>
              <a:custGeom>
                <a:avLst/>
                <a:gdLst>
                  <a:gd name="T0" fmla="*/ 2 w 6"/>
                  <a:gd name="T1" fmla="*/ 0 h 6"/>
                  <a:gd name="T2" fmla="*/ 4 w 6"/>
                  <a:gd name="T3" fmla="*/ 0 h 6"/>
                  <a:gd name="T4" fmla="*/ 6 w 6"/>
                  <a:gd name="T5" fmla="*/ 2 h 6"/>
                  <a:gd name="T6" fmla="*/ 6 w 6"/>
                  <a:gd name="T7" fmla="*/ 4 h 6"/>
                  <a:gd name="T8" fmla="*/ 4 w 6"/>
                  <a:gd name="T9" fmla="*/ 6 h 6"/>
                  <a:gd name="T10" fmla="*/ 2 w 6"/>
                  <a:gd name="T11" fmla="*/ 6 h 6"/>
                  <a:gd name="T12" fmla="*/ 0 w 6"/>
                  <a:gd name="T13" fmla="*/ 4 h 6"/>
                  <a:gd name="T14" fmla="*/ 0 w 6"/>
                  <a:gd name="T15" fmla="*/ 2 h 6"/>
                  <a:gd name="T16" fmla="*/ 2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Freeform 271"/>
              <p:cNvSpPr>
                <a:spLocks/>
              </p:cNvSpPr>
              <p:nvPr/>
            </p:nvSpPr>
            <p:spPr bwMode="auto">
              <a:xfrm>
                <a:off x="2577" y="2484"/>
                <a:ext cx="3" cy="6"/>
              </a:xfrm>
              <a:custGeom>
                <a:avLst/>
                <a:gdLst>
                  <a:gd name="T0" fmla="*/ 1 w 3"/>
                  <a:gd name="T1" fmla="*/ 0 h 6"/>
                  <a:gd name="T2" fmla="*/ 3 w 3"/>
                  <a:gd name="T3" fmla="*/ 2 h 6"/>
                  <a:gd name="T4" fmla="*/ 3 w 3"/>
                  <a:gd name="T5" fmla="*/ 4 h 6"/>
                  <a:gd name="T6" fmla="*/ 3 w 3"/>
                  <a:gd name="T7" fmla="*/ 4 h 6"/>
                  <a:gd name="T8" fmla="*/ 3 w 3"/>
                  <a:gd name="T9" fmla="*/ 6 h 6"/>
                  <a:gd name="T10" fmla="*/ 1 w 3"/>
                  <a:gd name="T11" fmla="*/ 4 h 6"/>
                  <a:gd name="T12" fmla="*/ 0 w 3"/>
                  <a:gd name="T13" fmla="*/ 2 h 6"/>
                  <a:gd name="T14" fmla="*/ 1 w 3"/>
                  <a:gd name="T15" fmla="*/ 2 h 6"/>
                  <a:gd name="T16" fmla="*/ 1 w 3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Freeform 272"/>
              <p:cNvSpPr>
                <a:spLocks/>
              </p:cNvSpPr>
              <p:nvPr/>
            </p:nvSpPr>
            <p:spPr bwMode="auto">
              <a:xfrm>
                <a:off x="2521" y="1051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0 w 6"/>
                  <a:gd name="T9" fmla="*/ 4 h 4"/>
                  <a:gd name="T10" fmla="*/ 2 w 6"/>
                  <a:gd name="T11" fmla="*/ 2 h 4"/>
                  <a:gd name="T12" fmla="*/ 4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Freeform 273"/>
              <p:cNvSpPr>
                <a:spLocks/>
              </p:cNvSpPr>
              <p:nvPr/>
            </p:nvSpPr>
            <p:spPr bwMode="auto">
              <a:xfrm>
                <a:off x="5928" y="2495"/>
                <a:ext cx="5" cy="6"/>
              </a:xfrm>
              <a:custGeom>
                <a:avLst/>
                <a:gdLst>
                  <a:gd name="T0" fmla="*/ 4 w 5"/>
                  <a:gd name="T1" fmla="*/ 0 h 6"/>
                  <a:gd name="T2" fmla="*/ 5 w 5"/>
                  <a:gd name="T3" fmla="*/ 4 h 6"/>
                  <a:gd name="T4" fmla="*/ 4 w 5"/>
                  <a:gd name="T5" fmla="*/ 4 h 6"/>
                  <a:gd name="T6" fmla="*/ 4 w 5"/>
                  <a:gd name="T7" fmla="*/ 6 h 6"/>
                  <a:gd name="T8" fmla="*/ 0 w 5"/>
                  <a:gd name="T9" fmla="*/ 4 h 6"/>
                  <a:gd name="T10" fmla="*/ 4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Freeform 274"/>
              <p:cNvSpPr>
                <a:spLocks/>
              </p:cNvSpPr>
              <p:nvPr/>
            </p:nvSpPr>
            <p:spPr bwMode="auto">
              <a:xfrm>
                <a:off x="5381" y="2510"/>
                <a:ext cx="3" cy="6"/>
              </a:xfrm>
              <a:custGeom>
                <a:avLst/>
                <a:gdLst>
                  <a:gd name="T0" fmla="*/ 2 w 3"/>
                  <a:gd name="T1" fmla="*/ 0 h 6"/>
                  <a:gd name="T2" fmla="*/ 3 w 3"/>
                  <a:gd name="T3" fmla="*/ 0 h 6"/>
                  <a:gd name="T4" fmla="*/ 3 w 3"/>
                  <a:gd name="T5" fmla="*/ 4 h 6"/>
                  <a:gd name="T6" fmla="*/ 3 w 3"/>
                  <a:gd name="T7" fmla="*/ 6 h 6"/>
                  <a:gd name="T8" fmla="*/ 2 w 3"/>
                  <a:gd name="T9" fmla="*/ 6 h 6"/>
                  <a:gd name="T10" fmla="*/ 0 w 3"/>
                  <a:gd name="T11" fmla="*/ 6 h 6"/>
                  <a:gd name="T12" fmla="*/ 0 w 3"/>
                  <a:gd name="T13" fmla="*/ 2 h 6"/>
                  <a:gd name="T14" fmla="*/ 2 w 3"/>
                  <a:gd name="T15" fmla="*/ 0 h 6"/>
                  <a:gd name="T16" fmla="*/ 2 w 3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6">
                    <a:moveTo>
                      <a:pt x="2" y="0"/>
                    </a:moveTo>
                    <a:lnTo>
                      <a:pt x="3" y="0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Freeform 275"/>
              <p:cNvSpPr>
                <a:spLocks/>
              </p:cNvSpPr>
              <p:nvPr/>
            </p:nvSpPr>
            <p:spPr bwMode="auto">
              <a:xfrm>
                <a:off x="5932" y="2611"/>
                <a:ext cx="5" cy="6"/>
              </a:xfrm>
              <a:custGeom>
                <a:avLst/>
                <a:gdLst>
                  <a:gd name="T0" fmla="*/ 3 w 5"/>
                  <a:gd name="T1" fmla="*/ 0 h 6"/>
                  <a:gd name="T2" fmla="*/ 5 w 5"/>
                  <a:gd name="T3" fmla="*/ 0 h 6"/>
                  <a:gd name="T4" fmla="*/ 5 w 5"/>
                  <a:gd name="T5" fmla="*/ 2 h 6"/>
                  <a:gd name="T6" fmla="*/ 5 w 5"/>
                  <a:gd name="T7" fmla="*/ 4 h 6"/>
                  <a:gd name="T8" fmla="*/ 3 w 5"/>
                  <a:gd name="T9" fmla="*/ 6 h 6"/>
                  <a:gd name="T10" fmla="*/ 1 w 5"/>
                  <a:gd name="T11" fmla="*/ 4 h 6"/>
                  <a:gd name="T12" fmla="*/ 1 w 5"/>
                  <a:gd name="T13" fmla="*/ 4 h 6"/>
                  <a:gd name="T14" fmla="*/ 0 w 5"/>
                  <a:gd name="T15" fmla="*/ 2 h 6"/>
                  <a:gd name="T16" fmla="*/ 1 w 5"/>
                  <a:gd name="T17" fmla="*/ 0 h 6"/>
                  <a:gd name="T18" fmla="*/ 3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276"/>
              <p:cNvSpPr>
                <a:spLocks/>
              </p:cNvSpPr>
              <p:nvPr/>
            </p:nvSpPr>
            <p:spPr bwMode="auto">
              <a:xfrm>
                <a:off x="6084" y="2775"/>
                <a:ext cx="6" cy="5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1 h 5"/>
                  <a:gd name="T4" fmla="*/ 6 w 6"/>
                  <a:gd name="T5" fmla="*/ 1 h 5"/>
                  <a:gd name="T6" fmla="*/ 6 w 6"/>
                  <a:gd name="T7" fmla="*/ 3 h 5"/>
                  <a:gd name="T8" fmla="*/ 4 w 6"/>
                  <a:gd name="T9" fmla="*/ 5 h 5"/>
                  <a:gd name="T10" fmla="*/ 2 w 6"/>
                  <a:gd name="T11" fmla="*/ 5 h 5"/>
                  <a:gd name="T12" fmla="*/ 0 w 6"/>
                  <a:gd name="T13" fmla="*/ 3 h 5"/>
                  <a:gd name="T14" fmla="*/ 0 w 6"/>
                  <a:gd name="T15" fmla="*/ 1 h 5"/>
                  <a:gd name="T16" fmla="*/ 2 w 6"/>
                  <a:gd name="T17" fmla="*/ 1 h 5"/>
                  <a:gd name="T18" fmla="*/ 4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277"/>
              <p:cNvSpPr>
                <a:spLocks/>
              </p:cNvSpPr>
              <p:nvPr/>
            </p:nvSpPr>
            <p:spPr bwMode="auto">
              <a:xfrm>
                <a:off x="3432" y="803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278"/>
              <p:cNvSpPr>
                <a:spLocks/>
              </p:cNvSpPr>
              <p:nvPr/>
            </p:nvSpPr>
            <p:spPr bwMode="auto">
              <a:xfrm>
                <a:off x="5979" y="2898"/>
                <a:ext cx="8" cy="5"/>
              </a:xfrm>
              <a:custGeom>
                <a:avLst/>
                <a:gdLst>
                  <a:gd name="T0" fmla="*/ 4 w 8"/>
                  <a:gd name="T1" fmla="*/ 0 h 5"/>
                  <a:gd name="T2" fmla="*/ 6 w 8"/>
                  <a:gd name="T3" fmla="*/ 2 h 5"/>
                  <a:gd name="T4" fmla="*/ 8 w 8"/>
                  <a:gd name="T5" fmla="*/ 2 h 5"/>
                  <a:gd name="T6" fmla="*/ 6 w 8"/>
                  <a:gd name="T7" fmla="*/ 3 h 5"/>
                  <a:gd name="T8" fmla="*/ 6 w 8"/>
                  <a:gd name="T9" fmla="*/ 5 h 5"/>
                  <a:gd name="T10" fmla="*/ 2 w 8"/>
                  <a:gd name="T11" fmla="*/ 5 h 5"/>
                  <a:gd name="T12" fmla="*/ 2 w 8"/>
                  <a:gd name="T13" fmla="*/ 3 h 5"/>
                  <a:gd name="T14" fmla="*/ 0 w 8"/>
                  <a:gd name="T15" fmla="*/ 3 h 5"/>
                  <a:gd name="T16" fmla="*/ 2 w 8"/>
                  <a:gd name="T17" fmla="*/ 2 h 5"/>
                  <a:gd name="T18" fmla="*/ 4 w 8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">
                    <a:moveTo>
                      <a:pt x="4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279"/>
              <p:cNvSpPr>
                <a:spLocks/>
              </p:cNvSpPr>
              <p:nvPr/>
            </p:nvSpPr>
            <p:spPr bwMode="auto">
              <a:xfrm>
                <a:off x="6470" y="2929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2 h 5"/>
                  <a:gd name="T4" fmla="*/ 5 w 5"/>
                  <a:gd name="T5" fmla="*/ 2 h 5"/>
                  <a:gd name="T6" fmla="*/ 5 w 5"/>
                  <a:gd name="T7" fmla="*/ 4 h 5"/>
                  <a:gd name="T8" fmla="*/ 5 w 5"/>
                  <a:gd name="T9" fmla="*/ 5 h 5"/>
                  <a:gd name="T10" fmla="*/ 3 w 5"/>
                  <a:gd name="T11" fmla="*/ 5 h 5"/>
                  <a:gd name="T12" fmla="*/ 2 w 5"/>
                  <a:gd name="T13" fmla="*/ 4 h 5"/>
                  <a:gd name="T14" fmla="*/ 0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280"/>
              <p:cNvSpPr>
                <a:spLocks noChangeArrowheads="1"/>
              </p:cNvSpPr>
              <p:nvPr/>
            </p:nvSpPr>
            <p:spPr bwMode="auto">
              <a:xfrm>
                <a:off x="6468" y="2929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281"/>
              <p:cNvSpPr>
                <a:spLocks noChangeArrowheads="1"/>
              </p:cNvSpPr>
              <p:nvPr/>
            </p:nvSpPr>
            <p:spPr bwMode="auto">
              <a:xfrm>
                <a:off x="6238" y="3072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282"/>
              <p:cNvSpPr>
                <a:spLocks/>
              </p:cNvSpPr>
              <p:nvPr/>
            </p:nvSpPr>
            <p:spPr bwMode="auto">
              <a:xfrm>
                <a:off x="6240" y="3069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6 w 6"/>
                  <a:gd name="T3" fmla="*/ 0 h 3"/>
                  <a:gd name="T4" fmla="*/ 6 w 6"/>
                  <a:gd name="T5" fmla="*/ 1 h 3"/>
                  <a:gd name="T6" fmla="*/ 0 w 6"/>
                  <a:gd name="T7" fmla="*/ 3 h 3"/>
                  <a:gd name="T8" fmla="*/ 4 w 6"/>
                  <a:gd name="T9" fmla="*/ 0 h 3"/>
                  <a:gd name="T10" fmla="*/ 4 w 6"/>
                  <a:gd name="T11" fmla="*/ 0 h 3"/>
                  <a:gd name="T12" fmla="*/ 6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283"/>
              <p:cNvSpPr>
                <a:spLocks/>
              </p:cNvSpPr>
              <p:nvPr/>
            </p:nvSpPr>
            <p:spPr bwMode="auto">
              <a:xfrm>
                <a:off x="5735" y="3267"/>
                <a:ext cx="6" cy="9"/>
              </a:xfrm>
              <a:custGeom>
                <a:avLst/>
                <a:gdLst>
                  <a:gd name="T0" fmla="*/ 6 w 6"/>
                  <a:gd name="T1" fmla="*/ 0 h 9"/>
                  <a:gd name="T2" fmla="*/ 6 w 6"/>
                  <a:gd name="T3" fmla="*/ 9 h 9"/>
                  <a:gd name="T4" fmla="*/ 4 w 6"/>
                  <a:gd name="T5" fmla="*/ 7 h 9"/>
                  <a:gd name="T6" fmla="*/ 2 w 6"/>
                  <a:gd name="T7" fmla="*/ 7 h 9"/>
                  <a:gd name="T8" fmla="*/ 0 w 6"/>
                  <a:gd name="T9" fmla="*/ 4 h 9"/>
                  <a:gd name="T10" fmla="*/ 0 w 6"/>
                  <a:gd name="T11" fmla="*/ 2 h 9"/>
                  <a:gd name="T12" fmla="*/ 4 w 6"/>
                  <a:gd name="T13" fmla="*/ 0 h 9"/>
                  <a:gd name="T14" fmla="*/ 6 w 6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6" y="9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284"/>
              <p:cNvSpPr>
                <a:spLocks/>
              </p:cNvSpPr>
              <p:nvPr/>
            </p:nvSpPr>
            <p:spPr bwMode="auto">
              <a:xfrm>
                <a:off x="3465" y="566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2 w 2"/>
                  <a:gd name="T5" fmla="*/ 2 h 6"/>
                  <a:gd name="T6" fmla="*/ 2 w 2"/>
                  <a:gd name="T7" fmla="*/ 4 h 6"/>
                  <a:gd name="T8" fmla="*/ 2 w 2"/>
                  <a:gd name="T9" fmla="*/ 6 h 6"/>
                  <a:gd name="T10" fmla="*/ 0 w 2"/>
                  <a:gd name="T11" fmla="*/ 4 h 6"/>
                  <a:gd name="T12" fmla="*/ 0 w 2"/>
                  <a:gd name="T13" fmla="*/ 2 h 6"/>
                  <a:gd name="T14" fmla="*/ 0 w 2"/>
                  <a:gd name="T15" fmla="*/ 2 h 6"/>
                  <a:gd name="T16" fmla="*/ 0 w 2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285"/>
              <p:cNvSpPr>
                <a:spLocks/>
              </p:cNvSpPr>
              <p:nvPr/>
            </p:nvSpPr>
            <p:spPr bwMode="auto">
              <a:xfrm>
                <a:off x="4306" y="562"/>
                <a:ext cx="8" cy="8"/>
              </a:xfrm>
              <a:custGeom>
                <a:avLst/>
                <a:gdLst>
                  <a:gd name="T0" fmla="*/ 2 w 8"/>
                  <a:gd name="T1" fmla="*/ 0 h 8"/>
                  <a:gd name="T2" fmla="*/ 4 w 8"/>
                  <a:gd name="T3" fmla="*/ 0 h 8"/>
                  <a:gd name="T4" fmla="*/ 6 w 8"/>
                  <a:gd name="T5" fmla="*/ 0 h 8"/>
                  <a:gd name="T6" fmla="*/ 8 w 8"/>
                  <a:gd name="T7" fmla="*/ 4 h 8"/>
                  <a:gd name="T8" fmla="*/ 8 w 8"/>
                  <a:gd name="T9" fmla="*/ 6 h 8"/>
                  <a:gd name="T10" fmla="*/ 8 w 8"/>
                  <a:gd name="T11" fmla="*/ 8 h 8"/>
                  <a:gd name="T12" fmla="*/ 4 w 8"/>
                  <a:gd name="T13" fmla="*/ 8 h 8"/>
                  <a:gd name="T14" fmla="*/ 0 w 8"/>
                  <a:gd name="T15" fmla="*/ 4 h 8"/>
                  <a:gd name="T16" fmla="*/ 0 w 8"/>
                  <a:gd name="T17" fmla="*/ 2 h 8"/>
                  <a:gd name="T18" fmla="*/ 2 w 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lnTo>
                      <a:pt x="4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286"/>
              <p:cNvSpPr>
                <a:spLocks/>
              </p:cNvSpPr>
              <p:nvPr/>
            </p:nvSpPr>
            <p:spPr bwMode="auto">
              <a:xfrm>
                <a:off x="2321" y="851"/>
                <a:ext cx="6" cy="5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0 h 5"/>
                  <a:gd name="T4" fmla="*/ 6 w 6"/>
                  <a:gd name="T5" fmla="*/ 2 h 5"/>
                  <a:gd name="T6" fmla="*/ 6 w 6"/>
                  <a:gd name="T7" fmla="*/ 4 h 5"/>
                  <a:gd name="T8" fmla="*/ 4 w 6"/>
                  <a:gd name="T9" fmla="*/ 5 h 5"/>
                  <a:gd name="T10" fmla="*/ 2 w 6"/>
                  <a:gd name="T11" fmla="*/ 5 h 5"/>
                  <a:gd name="T12" fmla="*/ 0 w 6"/>
                  <a:gd name="T13" fmla="*/ 4 h 5"/>
                  <a:gd name="T14" fmla="*/ 0 w 6"/>
                  <a:gd name="T15" fmla="*/ 2 h 5"/>
                  <a:gd name="T16" fmla="*/ 2 w 6"/>
                  <a:gd name="T17" fmla="*/ 0 h 5"/>
                  <a:gd name="T18" fmla="*/ 4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287"/>
              <p:cNvSpPr>
                <a:spLocks/>
              </p:cNvSpPr>
              <p:nvPr/>
            </p:nvSpPr>
            <p:spPr bwMode="auto">
              <a:xfrm>
                <a:off x="4681" y="900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0 h 6"/>
                  <a:gd name="T4" fmla="*/ 6 w 6"/>
                  <a:gd name="T5" fmla="*/ 2 h 6"/>
                  <a:gd name="T6" fmla="*/ 6 w 6"/>
                  <a:gd name="T7" fmla="*/ 2 h 6"/>
                  <a:gd name="T8" fmla="*/ 6 w 6"/>
                  <a:gd name="T9" fmla="*/ 4 h 6"/>
                  <a:gd name="T10" fmla="*/ 4 w 6"/>
                  <a:gd name="T11" fmla="*/ 4 h 6"/>
                  <a:gd name="T12" fmla="*/ 2 w 6"/>
                  <a:gd name="T13" fmla="*/ 6 h 6"/>
                  <a:gd name="T14" fmla="*/ 2 w 6"/>
                  <a:gd name="T15" fmla="*/ 4 h 6"/>
                  <a:gd name="T16" fmla="*/ 0 w 6"/>
                  <a:gd name="T17" fmla="*/ 4 h 6"/>
                  <a:gd name="T18" fmla="*/ 2 w 6"/>
                  <a:gd name="T19" fmla="*/ 2 h 6"/>
                  <a:gd name="T20" fmla="*/ 4 w 6"/>
                  <a:gd name="T21" fmla="*/ 0 h 6"/>
                  <a:gd name="T22" fmla="*/ 6 w 6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288"/>
              <p:cNvSpPr>
                <a:spLocks/>
              </p:cNvSpPr>
              <p:nvPr/>
            </p:nvSpPr>
            <p:spPr bwMode="auto">
              <a:xfrm>
                <a:off x="1306" y="1183"/>
                <a:ext cx="5" cy="8"/>
              </a:xfrm>
              <a:custGeom>
                <a:avLst/>
                <a:gdLst>
                  <a:gd name="T0" fmla="*/ 2 w 5"/>
                  <a:gd name="T1" fmla="*/ 0 h 8"/>
                  <a:gd name="T2" fmla="*/ 3 w 5"/>
                  <a:gd name="T3" fmla="*/ 2 h 8"/>
                  <a:gd name="T4" fmla="*/ 5 w 5"/>
                  <a:gd name="T5" fmla="*/ 2 h 8"/>
                  <a:gd name="T6" fmla="*/ 5 w 5"/>
                  <a:gd name="T7" fmla="*/ 6 h 8"/>
                  <a:gd name="T8" fmla="*/ 3 w 5"/>
                  <a:gd name="T9" fmla="*/ 6 h 8"/>
                  <a:gd name="T10" fmla="*/ 3 w 5"/>
                  <a:gd name="T11" fmla="*/ 8 h 8"/>
                  <a:gd name="T12" fmla="*/ 2 w 5"/>
                  <a:gd name="T13" fmla="*/ 6 h 8"/>
                  <a:gd name="T14" fmla="*/ 0 w 5"/>
                  <a:gd name="T15" fmla="*/ 6 h 8"/>
                  <a:gd name="T16" fmla="*/ 0 w 5"/>
                  <a:gd name="T17" fmla="*/ 2 h 8"/>
                  <a:gd name="T18" fmla="*/ 0 w 5"/>
                  <a:gd name="T19" fmla="*/ 2 h 8"/>
                  <a:gd name="T20" fmla="*/ 2 w 5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289"/>
              <p:cNvSpPr>
                <a:spLocks/>
              </p:cNvSpPr>
              <p:nvPr/>
            </p:nvSpPr>
            <p:spPr bwMode="auto">
              <a:xfrm>
                <a:off x="3858" y="1193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2 w 6"/>
                  <a:gd name="T3" fmla="*/ 3 h 3"/>
                  <a:gd name="T4" fmla="*/ 2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0 w 6"/>
                  <a:gd name="T11" fmla="*/ 1 h 3"/>
                  <a:gd name="T12" fmla="*/ 6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290"/>
              <p:cNvSpPr>
                <a:spLocks noChangeArrowheads="1"/>
              </p:cNvSpPr>
              <p:nvPr/>
            </p:nvSpPr>
            <p:spPr bwMode="auto">
              <a:xfrm>
                <a:off x="3864" y="1191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291"/>
              <p:cNvSpPr>
                <a:spLocks/>
              </p:cNvSpPr>
              <p:nvPr/>
            </p:nvSpPr>
            <p:spPr bwMode="auto">
              <a:xfrm>
                <a:off x="4194" y="1283"/>
                <a:ext cx="6" cy="3"/>
              </a:xfrm>
              <a:custGeom>
                <a:avLst/>
                <a:gdLst>
                  <a:gd name="T0" fmla="*/ 2 w 6"/>
                  <a:gd name="T1" fmla="*/ 0 h 3"/>
                  <a:gd name="T2" fmla="*/ 4 w 6"/>
                  <a:gd name="T3" fmla="*/ 1 h 3"/>
                  <a:gd name="T4" fmla="*/ 6 w 6"/>
                  <a:gd name="T5" fmla="*/ 3 h 3"/>
                  <a:gd name="T6" fmla="*/ 4 w 6"/>
                  <a:gd name="T7" fmla="*/ 3 h 3"/>
                  <a:gd name="T8" fmla="*/ 4 w 6"/>
                  <a:gd name="T9" fmla="*/ 3 h 3"/>
                  <a:gd name="T10" fmla="*/ 0 w 6"/>
                  <a:gd name="T11" fmla="*/ 1 h 3"/>
                  <a:gd name="T12" fmla="*/ 2 w 6"/>
                  <a:gd name="T13" fmla="*/ 1 h 3"/>
                  <a:gd name="T14" fmla="*/ 2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292"/>
              <p:cNvSpPr>
                <a:spLocks/>
              </p:cNvSpPr>
              <p:nvPr/>
            </p:nvSpPr>
            <p:spPr bwMode="auto">
              <a:xfrm>
                <a:off x="2558" y="1308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2 w 6"/>
                  <a:gd name="T9" fmla="*/ 6 h 6"/>
                  <a:gd name="T10" fmla="*/ 0 w 6"/>
                  <a:gd name="T11" fmla="*/ 6 h 6"/>
                  <a:gd name="T12" fmla="*/ 0 w 6"/>
                  <a:gd name="T13" fmla="*/ 4 h 6"/>
                  <a:gd name="T14" fmla="*/ 0 w 6"/>
                  <a:gd name="T15" fmla="*/ 2 h 6"/>
                  <a:gd name="T16" fmla="*/ 2 w 6"/>
                  <a:gd name="T17" fmla="*/ 0 h 6"/>
                  <a:gd name="T18" fmla="*/ 4 w 6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293"/>
              <p:cNvSpPr>
                <a:spLocks/>
              </p:cNvSpPr>
              <p:nvPr/>
            </p:nvSpPr>
            <p:spPr bwMode="auto">
              <a:xfrm>
                <a:off x="4885" y="69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4 w 4"/>
                  <a:gd name="T3" fmla="*/ 2 h 6"/>
                  <a:gd name="T4" fmla="*/ 4 w 4"/>
                  <a:gd name="T5" fmla="*/ 4 h 6"/>
                  <a:gd name="T6" fmla="*/ 2 w 4"/>
                  <a:gd name="T7" fmla="*/ 6 h 6"/>
                  <a:gd name="T8" fmla="*/ 0 w 4"/>
                  <a:gd name="T9" fmla="*/ 4 h 6"/>
                  <a:gd name="T10" fmla="*/ 0 w 4"/>
                  <a:gd name="T11" fmla="*/ 2 h 6"/>
                  <a:gd name="T12" fmla="*/ 2 w 4"/>
                  <a:gd name="T13" fmla="*/ 0 h 6"/>
                  <a:gd name="T14" fmla="*/ 4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294"/>
              <p:cNvSpPr>
                <a:spLocks/>
              </p:cNvSpPr>
              <p:nvPr/>
            </p:nvSpPr>
            <p:spPr bwMode="auto">
              <a:xfrm>
                <a:off x="6314" y="1492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2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  <a:gd name="T10" fmla="*/ 0 w 3"/>
                  <a:gd name="T11" fmla="*/ 2 h 4"/>
                  <a:gd name="T12" fmla="*/ 0 w 3"/>
                  <a:gd name="T13" fmla="*/ 2 h 4"/>
                  <a:gd name="T14" fmla="*/ 1 w 3"/>
                  <a:gd name="T15" fmla="*/ 0 h 4"/>
                  <a:gd name="T16" fmla="*/ 1 w 3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295"/>
              <p:cNvSpPr>
                <a:spLocks/>
              </p:cNvSpPr>
              <p:nvPr/>
            </p:nvSpPr>
            <p:spPr bwMode="auto">
              <a:xfrm>
                <a:off x="6137" y="1902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4 h 7"/>
                  <a:gd name="T4" fmla="*/ 2 w 4"/>
                  <a:gd name="T5" fmla="*/ 7 h 7"/>
                  <a:gd name="T6" fmla="*/ 0 w 4"/>
                  <a:gd name="T7" fmla="*/ 5 h 7"/>
                  <a:gd name="T8" fmla="*/ 0 w 4"/>
                  <a:gd name="T9" fmla="*/ 4 h 7"/>
                  <a:gd name="T10" fmla="*/ 0 w 4"/>
                  <a:gd name="T11" fmla="*/ 2 h 7"/>
                  <a:gd name="T12" fmla="*/ 2 w 4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4" y="4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296"/>
              <p:cNvSpPr>
                <a:spLocks/>
              </p:cNvSpPr>
              <p:nvPr/>
            </p:nvSpPr>
            <p:spPr bwMode="auto">
              <a:xfrm>
                <a:off x="3710" y="1955"/>
                <a:ext cx="5" cy="6"/>
              </a:xfrm>
              <a:custGeom>
                <a:avLst/>
                <a:gdLst>
                  <a:gd name="T0" fmla="*/ 1 w 5"/>
                  <a:gd name="T1" fmla="*/ 0 h 6"/>
                  <a:gd name="T2" fmla="*/ 3 w 5"/>
                  <a:gd name="T3" fmla="*/ 2 h 6"/>
                  <a:gd name="T4" fmla="*/ 5 w 5"/>
                  <a:gd name="T5" fmla="*/ 2 h 6"/>
                  <a:gd name="T6" fmla="*/ 5 w 5"/>
                  <a:gd name="T7" fmla="*/ 4 h 6"/>
                  <a:gd name="T8" fmla="*/ 3 w 5"/>
                  <a:gd name="T9" fmla="*/ 6 h 6"/>
                  <a:gd name="T10" fmla="*/ 1 w 5"/>
                  <a:gd name="T11" fmla="*/ 6 h 6"/>
                  <a:gd name="T12" fmla="*/ 0 w 5"/>
                  <a:gd name="T13" fmla="*/ 4 h 6"/>
                  <a:gd name="T14" fmla="*/ 0 w 5"/>
                  <a:gd name="T15" fmla="*/ 4 h 6"/>
                  <a:gd name="T16" fmla="*/ 0 w 5"/>
                  <a:gd name="T17" fmla="*/ 2 h 6"/>
                  <a:gd name="T18" fmla="*/ 1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Freeform 297"/>
              <p:cNvSpPr>
                <a:spLocks/>
              </p:cNvSpPr>
              <p:nvPr/>
            </p:nvSpPr>
            <p:spPr bwMode="auto">
              <a:xfrm>
                <a:off x="4154" y="2030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0 h 6"/>
                  <a:gd name="T4" fmla="*/ 6 w 6"/>
                  <a:gd name="T5" fmla="*/ 2 h 6"/>
                  <a:gd name="T6" fmla="*/ 4 w 6"/>
                  <a:gd name="T7" fmla="*/ 6 h 6"/>
                  <a:gd name="T8" fmla="*/ 4 w 6"/>
                  <a:gd name="T9" fmla="*/ 6 h 6"/>
                  <a:gd name="T10" fmla="*/ 2 w 6"/>
                  <a:gd name="T11" fmla="*/ 6 h 6"/>
                  <a:gd name="T12" fmla="*/ 0 w 6"/>
                  <a:gd name="T13" fmla="*/ 6 h 6"/>
                  <a:gd name="T14" fmla="*/ 0 w 6"/>
                  <a:gd name="T15" fmla="*/ 4 h 6"/>
                  <a:gd name="T16" fmla="*/ 0 w 6"/>
                  <a:gd name="T17" fmla="*/ 2 h 6"/>
                  <a:gd name="T18" fmla="*/ 2 w 6"/>
                  <a:gd name="T19" fmla="*/ 0 h 6"/>
                  <a:gd name="T20" fmla="*/ 4 w 6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298"/>
              <p:cNvSpPr>
                <a:spLocks noChangeArrowheads="1"/>
              </p:cNvSpPr>
              <p:nvPr/>
            </p:nvSpPr>
            <p:spPr bwMode="auto">
              <a:xfrm>
                <a:off x="2048" y="215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299"/>
              <p:cNvSpPr>
                <a:spLocks/>
              </p:cNvSpPr>
              <p:nvPr/>
            </p:nvSpPr>
            <p:spPr bwMode="auto">
              <a:xfrm>
                <a:off x="2048" y="2159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5 w 5"/>
                  <a:gd name="T3" fmla="*/ 2 h 6"/>
                  <a:gd name="T4" fmla="*/ 5 w 5"/>
                  <a:gd name="T5" fmla="*/ 2 h 6"/>
                  <a:gd name="T6" fmla="*/ 5 w 5"/>
                  <a:gd name="T7" fmla="*/ 4 h 6"/>
                  <a:gd name="T8" fmla="*/ 5 w 5"/>
                  <a:gd name="T9" fmla="*/ 6 h 6"/>
                  <a:gd name="T10" fmla="*/ 3 w 5"/>
                  <a:gd name="T11" fmla="*/ 6 h 6"/>
                  <a:gd name="T12" fmla="*/ 0 w 5"/>
                  <a:gd name="T13" fmla="*/ 4 h 6"/>
                  <a:gd name="T14" fmla="*/ 0 w 5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300"/>
              <p:cNvSpPr>
                <a:spLocks/>
              </p:cNvSpPr>
              <p:nvPr/>
            </p:nvSpPr>
            <p:spPr bwMode="auto">
              <a:xfrm>
                <a:off x="2376" y="78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301"/>
              <p:cNvSpPr>
                <a:spLocks/>
              </p:cNvSpPr>
              <p:nvPr/>
            </p:nvSpPr>
            <p:spPr bwMode="auto">
              <a:xfrm>
                <a:off x="2182" y="78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302"/>
              <p:cNvSpPr>
                <a:spLocks/>
              </p:cNvSpPr>
              <p:nvPr/>
            </p:nvSpPr>
            <p:spPr bwMode="auto">
              <a:xfrm>
                <a:off x="5939" y="1406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2 w 4"/>
                  <a:gd name="T3" fmla="*/ 0 h 3"/>
                  <a:gd name="T4" fmla="*/ 4 w 4"/>
                  <a:gd name="T5" fmla="*/ 2 h 3"/>
                  <a:gd name="T6" fmla="*/ 4 w 4"/>
                  <a:gd name="T7" fmla="*/ 3 h 3"/>
                  <a:gd name="T8" fmla="*/ 2 w 4"/>
                  <a:gd name="T9" fmla="*/ 3 h 3"/>
                  <a:gd name="T10" fmla="*/ 0 w 4"/>
                  <a:gd name="T11" fmla="*/ 3 h 3"/>
                  <a:gd name="T12" fmla="*/ 0 w 4"/>
                  <a:gd name="T13" fmla="*/ 3 h 3"/>
                  <a:gd name="T14" fmla="*/ 2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303"/>
              <p:cNvSpPr>
                <a:spLocks/>
              </p:cNvSpPr>
              <p:nvPr/>
            </p:nvSpPr>
            <p:spPr bwMode="auto">
              <a:xfrm>
                <a:off x="4793" y="81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304"/>
              <p:cNvSpPr>
                <a:spLocks/>
              </p:cNvSpPr>
              <p:nvPr/>
            </p:nvSpPr>
            <p:spPr bwMode="auto">
              <a:xfrm>
                <a:off x="4791" y="833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305"/>
              <p:cNvSpPr>
                <a:spLocks/>
              </p:cNvSpPr>
              <p:nvPr/>
            </p:nvSpPr>
            <p:spPr bwMode="auto">
              <a:xfrm>
                <a:off x="1633" y="84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306"/>
              <p:cNvSpPr>
                <a:spLocks/>
              </p:cNvSpPr>
              <p:nvPr/>
            </p:nvSpPr>
            <p:spPr bwMode="auto">
              <a:xfrm>
                <a:off x="1635" y="838"/>
                <a:ext cx="5" cy="2"/>
              </a:xfrm>
              <a:custGeom>
                <a:avLst/>
                <a:gdLst>
                  <a:gd name="T0" fmla="*/ 1 w 5"/>
                  <a:gd name="T1" fmla="*/ 0 h 2"/>
                  <a:gd name="T2" fmla="*/ 3 w 5"/>
                  <a:gd name="T3" fmla="*/ 0 h 2"/>
                  <a:gd name="T4" fmla="*/ 5 w 5"/>
                  <a:gd name="T5" fmla="*/ 0 h 2"/>
                  <a:gd name="T6" fmla="*/ 5 w 5"/>
                  <a:gd name="T7" fmla="*/ 2 h 2"/>
                  <a:gd name="T8" fmla="*/ 5 w 5"/>
                  <a:gd name="T9" fmla="*/ 2 h 2"/>
                  <a:gd name="T10" fmla="*/ 3 w 5"/>
                  <a:gd name="T11" fmla="*/ 2 h 2"/>
                  <a:gd name="T12" fmla="*/ 0 w 5"/>
                  <a:gd name="T13" fmla="*/ 2 h 2"/>
                  <a:gd name="T14" fmla="*/ 0 w 5"/>
                  <a:gd name="T15" fmla="*/ 0 h 2"/>
                  <a:gd name="T16" fmla="*/ 1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Freeform 307"/>
              <p:cNvSpPr>
                <a:spLocks/>
              </p:cNvSpPr>
              <p:nvPr/>
            </p:nvSpPr>
            <p:spPr bwMode="auto">
              <a:xfrm>
                <a:off x="4716" y="838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2 w 2"/>
                  <a:gd name="T5" fmla="*/ 4 h 6"/>
                  <a:gd name="T6" fmla="*/ 2 w 2"/>
                  <a:gd name="T7" fmla="*/ 6 h 6"/>
                  <a:gd name="T8" fmla="*/ 0 w 2"/>
                  <a:gd name="T9" fmla="*/ 6 h 6"/>
                  <a:gd name="T10" fmla="*/ 0 w 2"/>
                  <a:gd name="T11" fmla="*/ 4 h 6"/>
                  <a:gd name="T12" fmla="*/ 0 w 2"/>
                  <a:gd name="T13" fmla="*/ 2 h 6"/>
                  <a:gd name="T14" fmla="*/ 0 w 2"/>
                  <a:gd name="T15" fmla="*/ 0 h 6"/>
                  <a:gd name="T16" fmla="*/ 0 w 2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Freeform 308"/>
              <p:cNvSpPr>
                <a:spLocks/>
              </p:cNvSpPr>
              <p:nvPr/>
            </p:nvSpPr>
            <p:spPr bwMode="auto">
              <a:xfrm>
                <a:off x="3728" y="1950"/>
                <a:ext cx="4" cy="1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0 h 1"/>
                  <a:gd name="T4" fmla="*/ 2 w 4"/>
                  <a:gd name="T5" fmla="*/ 0 h 1"/>
                  <a:gd name="T6" fmla="*/ 4 w 4"/>
                  <a:gd name="T7" fmla="*/ 1 h 1"/>
                  <a:gd name="T8" fmla="*/ 2 w 4"/>
                  <a:gd name="T9" fmla="*/ 1 h 1"/>
                  <a:gd name="T10" fmla="*/ 2 w 4"/>
                  <a:gd name="T11" fmla="*/ 1 h 1"/>
                  <a:gd name="T12" fmla="*/ 0 w 4"/>
                  <a:gd name="T13" fmla="*/ 0 h 1"/>
                  <a:gd name="T14" fmla="*/ 0 w 4"/>
                  <a:gd name="T15" fmla="*/ 0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309"/>
              <p:cNvSpPr>
                <a:spLocks noChangeArrowheads="1"/>
              </p:cNvSpPr>
              <p:nvPr/>
            </p:nvSpPr>
            <p:spPr bwMode="auto">
              <a:xfrm>
                <a:off x="2499" y="1101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Freeform 310"/>
              <p:cNvSpPr>
                <a:spLocks/>
              </p:cNvSpPr>
              <p:nvPr/>
            </p:nvSpPr>
            <p:spPr bwMode="auto">
              <a:xfrm>
                <a:off x="4306" y="53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2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3 h 3"/>
                  <a:gd name="T10" fmla="*/ 0 w 2"/>
                  <a:gd name="T11" fmla="*/ 3 h 3"/>
                  <a:gd name="T12" fmla="*/ 0 w 2"/>
                  <a:gd name="T13" fmla="*/ 2 h 3"/>
                  <a:gd name="T14" fmla="*/ 0 w 2"/>
                  <a:gd name="T15" fmla="*/ 0 h 3"/>
                  <a:gd name="T16" fmla="*/ 2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Freeform 311"/>
              <p:cNvSpPr>
                <a:spLocks/>
              </p:cNvSpPr>
              <p:nvPr/>
            </p:nvSpPr>
            <p:spPr bwMode="auto">
              <a:xfrm>
                <a:off x="5994" y="204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Freeform 312"/>
              <p:cNvSpPr>
                <a:spLocks/>
              </p:cNvSpPr>
              <p:nvPr/>
            </p:nvSpPr>
            <p:spPr bwMode="auto">
              <a:xfrm>
                <a:off x="4777" y="8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Freeform 313"/>
              <p:cNvSpPr>
                <a:spLocks/>
              </p:cNvSpPr>
              <p:nvPr/>
            </p:nvSpPr>
            <p:spPr bwMode="auto">
              <a:xfrm>
                <a:off x="3388" y="860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2 w 2"/>
                  <a:gd name="T3" fmla="*/ 2 h 7"/>
                  <a:gd name="T4" fmla="*/ 2 w 2"/>
                  <a:gd name="T5" fmla="*/ 4 h 7"/>
                  <a:gd name="T6" fmla="*/ 2 w 2"/>
                  <a:gd name="T7" fmla="*/ 4 h 7"/>
                  <a:gd name="T8" fmla="*/ 0 w 2"/>
                  <a:gd name="T9" fmla="*/ 7 h 7"/>
                  <a:gd name="T10" fmla="*/ 0 w 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314"/>
              <p:cNvSpPr>
                <a:spLocks/>
              </p:cNvSpPr>
              <p:nvPr/>
            </p:nvSpPr>
            <p:spPr bwMode="auto">
              <a:xfrm>
                <a:off x="2391" y="575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2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315"/>
              <p:cNvSpPr>
                <a:spLocks/>
              </p:cNvSpPr>
              <p:nvPr/>
            </p:nvSpPr>
            <p:spPr bwMode="auto">
              <a:xfrm>
                <a:off x="4701" y="913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316"/>
              <p:cNvSpPr>
                <a:spLocks/>
              </p:cNvSpPr>
              <p:nvPr/>
            </p:nvSpPr>
            <p:spPr bwMode="auto">
              <a:xfrm>
                <a:off x="3451" y="58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2 h 3"/>
                  <a:gd name="T4" fmla="*/ 3 w 3"/>
                  <a:gd name="T5" fmla="*/ 2 h 3"/>
                  <a:gd name="T6" fmla="*/ 3 w 3"/>
                  <a:gd name="T7" fmla="*/ 3 h 3"/>
                  <a:gd name="T8" fmla="*/ 2 w 3"/>
                  <a:gd name="T9" fmla="*/ 3 h 3"/>
                  <a:gd name="T10" fmla="*/ 0 w 3"/>
                  <a:gd name="T11" fmla="*/ 2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317"/>
              <p:cNvSpPr>
                <a:spLocks/>
              </p:cNvSpPr>
              <p:nvPr/>
            </p:nvSpPr>
            <p:spPr bwMode="auto">
              <a:xfrm>
                <a:off x="3451" y="57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318"/>
              <p:cNvSpPr>
                <a:spLocks/>
              </p:cNvSpPr>
              <p:nvPr/>
            </p:nvSpPr>
            <p:spPr bwMode="auto">
              <a:xfrm>
                <a:off x="4516" y="110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319"/>
              <p:cNvSpPr>
                <a:spLocks/>
              </p:cNvSpPr>
              <p:nvPr/>
            </p:nvSpPr>
            <p:spPr bwMode="auto">
              <a:xfrm>
                <a:off x="2215" y="946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4 h 4"/>
                  <a:gd name="T8" fmla="*/ 2 w 2"/>
                  <a:gd name="T9" fmla="*/ 4 h 4"/>
                  <a:gd name="T10" fmla="*/ 0 w 2"/>
                  <a:gd name="T11" fmla="*/ 4 h 4"/>
                  <a:gd name="T12" fmla="*/ 0 w 2"/>
                  <a:gd name="T13" fmla="*/ 2 h 4"/>
                  <a:gd name="T14" fmla="*/ 2 w 2"/>
                  <a:gd name="T15" fmla="*/ 0 h 4"/>
                  <a:gd name="T16" fmla="*/ 2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320"/>
              <p:cNvSpPr>
                <a:spLocks/>
              </p:cNvSpPr>
              <p:nvPr/>
            </p:nvSpPr>
            <p:spPr bwMode="auto">
              <a:xfrm>
                <a:off x="2494" y="612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4 h 4"/>
                  <a:gd name="T10" fmla="*/ 0 w 2"/>
                  <a:gd name="T11" fmla="*/ 4 h 4"/>
                  <a:gd name="T12" fmla="*/ 0 w 2"/>
                  <a:gd name="T13" fmla="*/ 2 h 4"/>
                  <a:gd name="T14" fmla="*/ 0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321"/>
              <p:cNvSpPr>
                <a:spLocks/>
              </p:cNvSpPr>
              <p:nvPr/>
            </p:nvSpPr>
            <p:spPr bwMode="auto">
              <a:xfrm>
                <a:off x="4288" y="621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4 w 7"/>
                  <a:gd name="T3" fmla="*/ 0 h 4"/>
                  <a:gd name="T4" fmla="*/ 6 w 7"/>
                  <a:gd name="T5" fmla="*/ 0 h 4"/>
                  <a:gd name="T6" fmla="*/ 7 w 7"/>
                  <a:gd name="T7" fmla="*/ 2 h 4"/>
                  <a:gd name="T8" fmla="*/ 6 w 7"/>
                  <a:gd name="T9" fmla="*/ 2 h 4"/>
                  <a:gd name="T10" fmla="*/ 4 w 7"/>
                  <a:gd name="T11" fmla="*/ 4 h 4"/>
                  <a:gd name="T12" fmla="*/ 0 w 7"/>
                  <a:gd name="T13" fmla="*/ 4 h 4"/>
                  <a:gd name="T14" fmla="*/ 0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4" y="0"/>
                    </a:lnTo>
                    <a:lnTo>
                      <a:pt x="6" y="0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322"/>
              <p:cNvSpPr>
                <a:spLocks noChangeArrowheads="1"/>
              </p:cNvSpPr>
              <p:nvPr/>
            </p:nvSpPr>
            <p:spPr bwMode="auto">
              <a:xfrm>
                <a:off x="4286" y="625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323"/>
              <p:cNvSpPr>
                <a:spLocks/>
              </p:cNvSpPr>
              <p:nvPr/>
            </p:nvSpPr>
            <p:spPr bwMode="auto">
              <a:xfrm>
                <a:off x="6014" y="2053"/>
                <a:ext cx="6" cy="7"/>
              </a:xfrm>
              <a:custGeom>
                <a:avLst/>
                <a:gdLst>
                  <a:gd name="T0" fmla="*/ 0 w 6"/>
                  <a:gd name="T1" fmla="*/ 0 h 7"/>
                  <a:gd name="T2" fmla="*/ 4 w 6"/>
                  <a:gd name="T3" fmla="*/ 1 h 7"/>
                  <a:gd name="T4" fmla="*/ 4 w 6"/>
                  <a:gd name="T5" fmla="*/ 3 h 7"/>
                  <a:gd name="T6" fmla="*/ 6 w 6"/>
                  <a:gd name="T7" fmla="*/ 7 h 7"/>
                  <a:gd name="T8" fmla="*/ 2 w 6"/>
                  <a:gd name="T9" fmla="*/ 5 h 7"/>
                  <a:gd name="T10" fmla="*/ 2 w 6"/>
                  <a:gd name="T11" fmla="*/ 1 h 7"/>
                  <a:gd name="T12" fmla="*/ 0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6" y="7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324"/>
              <p:cNvSpPr>
                <a:spLocks/>
              </p:cNvSpPr>
              <p:nvPr/>
            </p:nvSpPr>
            <p:spPr bwMode="auto">
              <a:xfrm>
                <a:off x="2569" y="630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Freeform 325"/>
              <p:cNvSpPr>
                <a:spLocks/>
              </p:cNvSpPr>
              <p:nvPr/>
            </p:nvSpPr>
            <p:spPr bwMode="auto">
              <a:xfrm>
                <a:off x="6497" y="280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4 w 8"/>
                  <a:gd name="T3" fmla="*/ 0 h 2"/>
                  <a:gd name="T4" fmla="*/ 8 w 8"/>
                  <a:gd name="T5" fmla="*/ 2 h 2"/>
                  <a:gd name="T6" fmla="*/ 4 w 8"/>
                  <a:gd name="T7" fmla="*/ 2 h 2"/>
                  <a:gd name="T8" fmla="*/ 2 w 8"/>
                  <a:gd name="T9" fmla="*/ 2 h 2"/>
                  <a:gd name="T10" fmla="*/ 0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4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Freeform 326"/>
              <p:cNvSpPr>
                <a:spLocks/>
              </p:cNvSpPr>
              <p:nvPr/>
            </p:nvSpPr>
            <p:spPr bwMode="auto">
              <a:xfrm>
                <a:off x="6505" y="280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Freeform 327"/>
              <p:cNvSpPr>
                <a:spLocks/>
              </p:cNvSpPr>
              <p:nvPr/>
            </p:nvSpPr>
            <p:spPr bwMode="auto">
              <a:xfrm>
                <a:off x="3891" y="643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0 h 4"/>
                  <a:gd name="T4" fmla="*/ 6 w 6"/>
                  <a:gd name="T5" fmla="*/ 0 h 4"/>
                  <a:gd name="T6" fmla="*/ 6 w 6"/>
                  <a:gd name="T7" fmla="*/ 4 h 4"/>
                  <a:gd name="T8" fmla="*/ 4 w 6"/>
                  <a:gd name="T9" fmla="*/ 2 h 4"/>
                  <a:gd name="T10" fmla="*/ 2 w 6"/>
                  <a:gd name="T11" fmla="*/ 2 h 4"/>
                  <a:gd name="T12" fmla="*/ 0 w 6"/>
                  <a:gd name="T13" fmla="*/ 0 h 4"/>
                  <a:gd name="T14" fmla="*/ 4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Freeform 328"/>
              <p:cNvSpPr>
                <a:spLocks/>
              </p:cNvSpPr>
              <p:nvPr/>
            </p:nvSpPr>
            <p:spPr bwMode="auto">
              <a:xfrm>
                <a:off x="3891" y="64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Freeform 329"/>
              <p:cNvSpPr>
                <a:spLocks/>
              </p:cNvSpPr>
              <p:nvPr/>
            </p:nvSpPr>
            <p:spPr bwMode="auto">
              <a:xfrm>
                <a:off x="5474" y="649"/>
                <a:ext cx="6" cy="2"/>
              </a:xfrm>
              <a:custGeom>
                <a:avLst/>
                <a:gdLst>
                  <a:gd name="T0" fmla="*/ 0 w 6"/>
                  <a:gd name="T1" fmla="*/ 0 h 2"/>
                  <a:gd name="T2" fmla="*/ 4 w 6"/>
                  <a:gd name="T3" fmla="*/ 0 h 2"/>
                  <a:gd name="T4" fmla="*/ 4 w 6"/>
                  <a:gd name="T5" fmla="*/ 0 h 2"/>
                  <a:gd name="T6" fmla="*/ 6 w 6"/>
                  <a:gd name="T7" fmla="*/ 2 h 2"/>
                  <a:gd name="T8" fmla="*/ 2 w 6"/>
                  <a:gd name="T9" fmla="*/ 2 h 2"/>
                  <a:gd name="T10" fmla="*/ 0 w 6"/>
                  <a:gd name="T11" fmla="*/ 2 h 2"/>
                  <a:gd name="T12" fmla="*/ 0 w 6"/>
                  <a:gd name="T13" fmla="*/ 2 h 2"/>
                  <a:gd name="T14" fmla="*/ 0 w 6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330"/>
              <p:cNvSpPr>
                <a:spLocks noChangeArrowheads="1"/>
              </p:cNvSpPr>
              <p:nvPr/>
            </p:nvSpPr>
            <p:spPr bwMode="auto">
              <a:xfrm>
                <a:off x="5480" y="651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31"/>
              <p:cNvSpPr>
                <a:spLocks/>
              </p:cNvSpPr>
              <p:nvPr/>
            </p:nvSpPr>
            <p:spPr bwMode="auto">
              <a:xfrm>
                <a:off x="2185" y="98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Freeform 332"/>
              <p:cNvSpPr>
                <a:spLocks/>
              </p:cNvSpPr>
              <p:nvPr/>
            </p:nvSpPr>
            <p:spPr bwMode="auto">
              <a:xfrm>
                <a:off x="2184" y="989"/>
                <a:ext cx="1" cy="5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3 h 5"/>
                  <a:gd name="T4" fmla="*/ 1 w 1"/>
                  <a:gd name="T5" fmla="*/ 5 h 5"/>
                  <a:gd name="T6" fmla="*/ 1 w 1"/>
                  <a:gd name="T7" fmla="*/ 5 h 5"/>
                  <a:gd name="T8" fmla="*/ 0 w 1"/>
                  <a:gd name="T9" fmla="*/ 5 h 5"/>
                  <a:gd name="T10" fmla="*/ 0 w 1"/>
                  <a:gd name="T11" fmla="*/ 5 h 5"/>
                  <a:gd name="T12" fmla="*/ 0 w 1"/>
                  <a:gd name="T13" fmla="*/ 3 h 5"/>
                  <a:gd name="T14" fmla="*/ 1 w 1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333"/>
              <p:cNvSpPr>
                <a:spLocks/>
              </p:cNvSpPr>
              <p:nvPr/>
            </p:nvSpPr>
            <p:spPr bwMode="auto">
              <a:xfrm>
                <a:off x="3605" y="148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0 w 2"/>
                  <a:gd name="T5" fmla="*/ 3 h 3"/>
                  <a:gd name="T6" fmla="*/ 0 w 2"/>
                  <a:gd name="T7" fmla="*/ 1 h 3"/>
                  <a:gd name="T8" fmla="*/ 0 w 2"/>
                  <a:gd name="T9" fmla="*/ 1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334"/>
              <p:cNvSpPr>
                <a:spLocks/>
              </p:cNvSpPr>
              <p:nvPr/>
            </p:nvSpPr>
            <p:spPr bwMode="auto">
              <a:xfrm>
                <a:off x="2544" y="2442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2 h 4"/>
                  <a:gd name="T6" fmla="*/ 1 w 1"/>
                  <a:gd name="T7" fmla="*/ 2 h 4"/>
                  <a:gd name="T8" fmla="*/ 1 w 1"/>
                  <a:gd name="T9" fmla="*/ 4 h 4"/>
                  <a:gd name="T10" fmla="*/ 0 w 1"/>
                  <a:gd name="T11" fmla="*/ 4 h 4"/>
                  <a:gd name="T12" fmla="*/ 0 w 1"/>
                  <a:gd name="T13" fmla="*/ 2 h 4"/>
                  <a:gd name="T14" fmla="*/ 0 w 1"/>
                  <a:gd name="T15" fmla="*/ 0 h 4"/>
                  <a:gd name="T16" fmla="*/ 1 w 1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335"/>
              <p:cNvSpPr>
                <a:spLocks noChangeArrowheads="1"/>
              </p:cNvSpPr>
              <p:nvPr/>
            </p:nvSpPr>
            <p:spPr bwMode="auto">
              <a:xfrm>
                <a:off x="4031" y="199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Freeform 336"/>
              <p:cNvSpPr>
                <a:spLocks/>
              </p:cNvSpPr>
              <p:nvPr/>
            </p:nvSpPr>
            <p:spPr bwMode="auto">
              <a:xfrm>
                <a:off x="4027" y="1997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2 w 4"/>
                  <a:gd name="T5" fmla="*/ 4 h 4"/>
                  <a:gd name="T6" fmla="*/ 0 w 4"/>
                  <a:gd name="T7" fmla="*/ 2 h 4"/>
                  <a:gd name="T8" fmla="*/ 0 w 4"/>
                  <a:gd name="T9" fmla="*/ 2 h 4"/>
                  <a:gd name="T10" fmla="*/ 0 w 4"/>
                  <a:gd name="T11" fmla="*/ 0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37"/>
              <p:cNvSpPr>
                <a:spLocks/>
              </p:cNvSpPr>
              <p:nvPr/>
            </p:nvSpPr>
            <p:spPr bwMode="auto">
              <a:xfrm>
                <a:off x="6038" y="2104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2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Freeform 338"/>
              <p:cNvSpPr>
                <a:spLocks/>
              </p:cNvSpPr>
              <p:nvPr/>
            </p:nvSpPr>
            <p:spPr bwMode="auto">
              <a:xfrm>
                <a:off x="2914" y="10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Freeform 339"/>
              <p:cNvSpPr>
                <a:spLocks/>
              </p:cNvSpPr>
              <p:nvPr/>
            </p:nvSpPr>
            <p:spPr bwMode="auto">
              <a:xfrm>
                <a:off x="2909" y="1025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4 w 5"/>
                  <a:gd name="T5" fmla="*/ 4 h 4"/>
                  <a:gd name="T6" fmla="*/ 2 w 5"/>
                  <a:gd name="T7" fmla="*/ 4 h 4"/>
                  <a:gd name="T8" fmla="*/ 2 w 5"/>
                  <a:gd name="T9" fmla="*/ 4 h 4"/>
                  <a:gd name="T10" fmla="*/ 0 w 5"/>
                  <a:gd name="T11" fmla="*/ 2 h 4"/>
                  <a:gd name="T12" fmla="*/ 2 w 5"/>
                  <a:gd name="T13" fmla="*/ 2 h 4"/>
                  <a:gd name="T14" fmla="*/ 2 w 5"/>
                  <a:gd name="T15" fmla="*/ 0 h 4"/>
                  <a:gd name="T16" fmla="*/ 5 w 5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Freeform 340"/>
              <p:cNvSpPr>
                <a:spLocks/>
              </p:cNvSpPr>
              <p:nvPr/>
            </p:nvSpPr>
            <p:spPr bwMode="auto">
              <a:xfrm>
                <a:off x="2764" y="724"/>
                <a:ext cx="5" cy="4"/>
              </a:xfrm>
              <a:custGeom>
                <a:avLst/>
                <a:gdLst>
                  <a:gd name="T0" fmla="*/ 2 w 5"/>
                  <a:gd name="T1" fmla="*/ 0 h 4"/>
                  <a:gd name="T2" fmla="*/ 5 w 5"/>
                  <a:gd name="T3" fmla="*/ 2 h 4"/>
                  <a:gd name="T4" fmla="*/ 4 w 5"/>
                  <a:gd name="T5" fmla="*/ 4 h 4"/>
                  <a:gd name="T6" fmla="*/ 2 w 5"/>
                  <a:gd name="T7" fmla="*/ 4 h 4"/>
                  <a:gd name="T8" fmla="*/ 0 w 5"/>
                  <a:gd name="T9" fmla="*/ 2 h 4"/>
                  <a:gd name="T10" fmla="*/ 0 w 5"/>
                  <a:gd name="T11" fmla="*/ 0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5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341"/>
              <p:cNvSpPr>
                <a:spLocks noChangeArrowheads="1"/>
              </p:cNvSpPr>
              <p:nvPr/>
            </p:nvSpPr>
            <p:spPr bwMode="auto">
              <a:xfrm>
                <a:off x="4112" y="2012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Freeform 342"/>
              <p:cNvSpPr>
                <a:spLocks/>
              </p:cNvSpPr>
              <p:nvPr/>
            </p:nvSpPr>
            <p:spPr bwMode="auto">
              <a:xfrm>
                <a:off x="2301" y="228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2 w 2"/>
                  <a:gd name="T5" fmla="*/ 2 h 3"/>
                  <a:gd name="T6" fmla="*/ 0 w 2"/>
                  <a:gd name="T7" fmla="*/ 2 h 3"/>
                  <a:gd name="T8" fmla="*/ 0 w 2"/>
                  <a:gd name="T9" fmla="*/ 3 h 3"/>
                  <a:gd name="T10" fmla="*/ 0 w 2"/>
                  <a:gd name="T11" fmla="*/ 2 h 3"/>
                  <a:gd name="T12" fmla="*/ 0 w 2"/>
                  <a:gd name="T13" fmla="*/ 2 h 3"/>
                  <a:gd name="T14" fmla="*/ 0 w 2"/>
                  <a:gd name="T15" fmla="*/ 0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343"/>
              <p:cNvSpPr>
                <a:spLocks noChangeArrowheads="1"/>
              </p:cNvSpPr>
              <p:nvPr/>
            </p:nvSpPr>
            <p:spPr bwMode="auto">
              <a:xfrm>
                <a:off x="3842" y="1880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344"/>
              <p:cNvSpPr>
                <a:spLocks/>
              </p:cNvSpPr>
              <p:nvPr/>
            </p:nvSpPr>
            <p:spPr bwMode="auto">
              <a:xfrm>
                <a:off x="3838" y="1882"/>
                <a:ext cx="4" cy="1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1 h 1"/>
                  <a:gd name="T4" fmla="*/ 0 w 4"/>
                  <a:gd name="T5" fmla="*/ 1 h 1"/>
                  <a:gd name="T6" fmla="*/ 0 w 4"/>
                  <a:gd name="T7" fmla="*/ 0 h 1"/>
                  <a:gd name="T8" fmla="*/ 0 w 4"/>
                  <a:gd name="T9" fmla="*/ 0 h 1"/>
                  <a:gd name="T10" fmla="*/ 4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Freeform 345"/>
              <p:cNvSpPr>
                <a:spLocks/>
              </p:cNvSpPr>
              <p:nvPr/>
            </p:nvSpPr>
            <p:spPr bwMode="auto">
              <a:xfrm>
                <a:off x="3978" y="748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2 h 5"/>
                  <a:gd name="T4" fmla="*/ 3 w 3"/>
                  <a:gd name="T5" fmla="*/ 4 h 5"/>
                  <a:gd name="T6" fmla="*/ 2 w 3"/>
                  <a:gd name="T7" fmla="*/ 4 h 5"/>
                  <a:gd name="T8" fmla="*/ 2 w 3"/>
                  <a:gd name="T9" fmla="*/ 5 h 5"/>
                  <a:gd name="T10" fmla="*/ 0 w 3"/>
                  <a:gd name="T11" fmla="*/ 2 h 5"/>
                  <a:gd name="T12" fmla="*/ 0 w 3"/>
                  <a:gd name="T13" fmla="*/ 0 h 5"/>
                  <a:gd name="T14" fmla="*/ 2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346"/>
              <p:cNvSpPr>
                <a:spLocks/>
              </p:cNvSpPr>
              <p:nvPr/>
            </p:nvSpPr>
            <p:spPr bwMode="auto">
              <a:xfrm>
                <a:off x="4731" y="770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3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0 w 3"/>
                  <a:gd name="T13" fmla="*/ 2 h 2"/>
                  <a:gd name="T14" fmla="*/ 0 w 3"/>
                  <a:gd name="T15" fmla="*/ 0 h 2"/>
                  <a:gd name="T16" fmla="*/ 0 w 3"/>
                  <a:gd name="T17" fmla="*/ 0 h 2"/>
                  <a:gd name="T18" fmla="*/ 1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Freeform 347"/>
              <p:cNvSpPr>
                <a:spLocks/>
              </p:cNvSpPr>
              <p:nvPr/>
            </p:nvSpPr>
            <p:spPr bwMode="auto">
              <a:xfrm>
                <a:off x="4720" y="77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348"/>
              <p:cNvSpPr>
                <a:spLocks/>
              </p:cNvSpPr>
              <p:nvPr/>
            </p:nvSpPr>
            <p:spPr bwMode="auto">
              <a:xfrm>
                <a:off x="6347" y="2475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0 h 2"/>
                  <a:gd name="T4" fmla="*/ 3 w 3"/>
                  <a:gd name="T5" fmla="*/ 2 h 2"/>
                  <a:gd name="T6" fmla="*/ 1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  <a:gd name="T12" fmla="*/ 0 w 3"/>
                  <a:gd name="T13" fmla="*/ 0 h 2"/>
                  <a:gd name="T14" fmla="*/ 1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349"/>
              <p:cNvSpPr>
                <a:spLocks/>
              </p:cNvSpPr>
              <p:nvPr/>
            </p:nvSpPr>
            <p:spPr bwMode="auto">
              <a:xfrm>
                <a:off x="3563" y="156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Freeform 350"/>
              <p:cNvSpPr>
                <a:spLocks/>
              </p:cNvSpPr>
              <p:nvPr/>
            </p:nvSpPr>
            <p:spPr bwMode="auto">
              <a:xfrm>
                <a:off x="3557" y="1569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2 w 6"/>
                  <a:gd name="T9" fmla="*/ 4 h 4"/>
                  <a:gd name="T10" fmla="*/ 0 w 6"/>
                  <a:gd name="T11" fmla="*/ 2 h 4"/>
                  <a:gd name="T12" fmla="*/ 2 w 6"/>
                  <a:gd name="T13" fmla="*/ 2 h 4"/>
                  <a:gd name="T14" fmla="*/ 2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Freeform 351"/>
              <p:cNvSpPr>
                <a:spLocks/>
              </p:cNvSpPr>
              <p:nvPr/>
            </p:nvSpPr>
            <p:spPr bwMode="auto">
              <a:xfrm>
                <a:off x="2538" y="250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2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Freeform 352"/>
              <p:cNvSpPr>
                <a:spLocks/>
              </p:cNvSpPr>
              <p:nvPr/>
            </p:nvSpPr>
            <p:spPr bwMode="auto">
              <a:xfrm>
                <a:off x="880" y="1347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0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Freeform 353"/>
              <p:cNvSpPr>
                <a:spLocks/>
              </p:cNvSpPr>
              <p:nvPr/>
            </p:nvSpPr>
            <p:spPr bwMode="auto">
              <a:xfrm>
                <a:off x="5381" y="2532"/>
                <a:ext cx="3" cy="4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4 h 4"/>
                  <a:gd name="T4" fmla="*/ 3 w 3"/>
                  <a:gd name="T5" fmla="*/ 4 h 4"/>
                  <a:gd name="T6" fmla="*/ 2 w 3"/>
                  <a:gd name="T7" fmla="*/ 4 h 4"/>
                  <a:gd name="T8" fmla="*/ 2 w 3"/>
                  <a:gd name="T9" fmla="*/ 4 h 4"/>
                  <a:gd name="T10" fmla="*/ 0 w 3"/>
                  <a:gd name="T11" fmla="*/ 4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354"/>
              <p:cNvSpPr>
                <a:spLocks/>
              </p:cNvSpPr>
              <p:nvPr/>
            </p:nvSpPr>
            <p:spPr bwMode="auto">
              <a:xfrm>
                <a:off x="1433" y="1336"/>
                <a:ext cx="1" cy="5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4 h 5"/>
                  <a:gd name="T4" fmla="*/ 1 w 1"/>
                  <a:gd name="T5" fmla="*/ 4 h 5"/>
                  <a:gd name="T6" fmla="*/ 1 w 1"/>
                  <a:gd name="T7" fmla="*/ 5 h 5"/>
                  <a:gd name="T8" fmla="*/ 0 w 1"/>
                  <a:gd name="T9" fmla="*/ 4 h 5"/>
                  <a:gd name="T10" fmla="*/ 0 w 1"/>
                  <a:gd name="T11" fmla="*/ 2 h 5"/>
                  <a:gd name="T12" fmla="*/ 1 w 1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Freeform 355"/>
              <p:cNvSpPr>
                <a:spLocks/>
              </p:cNvSpPr>
              <p:nvPr/>
            </p:nvSpPr>
            <p:spPr bwMode="auto">
              <a:xfrm>
                <a:off x="5838" y="2584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356"/>
              <p:cNvSpPr>
                <a:spLocks/>
              </p:cNvSpPr>
              <p:nvPr/>
            </p:nvSpPr>
            <p:spPr bwMode="auto">
              <a:xfrm>
                <a:off x="5408" y="2602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2 w 4"/>
                  <a:gd name="T3" fmla="*/ 0 h 5"/>
                  <a:gd name="T4" fmla="*/ 4 w 4"/>
                  <a:gd name="T5" fmla="*/ 2 h 5"/>
                  <a:gd name="T6" fmla="*/ 2 w 4"/>
                  <a:gd name="T7" fmla="*/ 5 h 5"/>
                  <a:gd name="T8" fmla="*/ 0 w 4"/>
                  <a:gd name="T9" fmla="*/ 4 h 5"/>
                  <a:gd name="T10" fmla="*/ 0 w 4"/>
                  <a:gd name="T11" fmla="*/ 2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Freeform 357"/>
              <p:cNvSpPr>
                <a:spLocks/>
              </p:cNvSpPr>
              <p:nvPr/>
            </p:nvSpPr>
            <p:spPr bwMode="auto">
              <a:xfrm>
                <a:off x="5915" y="262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4 w 4"/>
                  <a:gd name="T5" fmla="*/ 2 h 2"/>
                  <a:gd name="T6" fmla="*/ 2 w 4"/>
                  <a:gd name="T7" fmla="*/ 2 h 2"/>
                  <a:gd name="T8" fmla="*/ 2 w 4"/>
                  <a:gd name="T9" fmla="*/ 2 h 2"/>
                  <a:gd name="T10" fmla="*/ 0 w 4"/>
                  <a:gd name="T11" fmla="*/ 2 h 2"/>
                  <a:gd name="T12" fmla="*/ 0 w 4"/>
                  <a:gd name="T13" fmla="*/ 2 h 2"/>
                  <a:gd name="T14" fmla="*/ 0 w 4"/>
                  <a:gd name="T15" fmla="*/ 0 h 2"/>
                  <a:gd name="T16" fmla="*/ 2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Freeform 358"/>
              <p:cNvSpPr>
                <a:spLocks/>
              </p:cNvSpPr>
              <p:nvPr/>
            </p:nvSpPr>
            <p:spPr bwMode="auto">
              <a:xfrm>
                <a:off x="5897" y="263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0 w 2"/>
                  <a:gd name="T9" fmla="*/ 1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359"/>
              <p:cNvSpPr>
                <a:spLocks/>
              </p:cNvSpPr>
              <p:nvPr/>
            </p:nvSpPr>
            <p:spPr bwMode="auto">
              <a:xfrm>
                <a:off x="6025" y="2657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360"/>
              <p:cNvSpPr>
                <a:spLocks noChangeArrowheads="1"/>
              </p:cNvSpPr>
              <p:nvPr/>
            </p:nvSpPr>
            <p:spPr bwMode="auto">
              <a:xfrm>
                <a:off x="2749" y="2731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361"/>
              <p:cNvSpPr>
                <a:spLocks/>
              </p:cNvSpPr>
              <p:nvPr/>
            </p:nvSpPr>
            <p:spPr bwMode="auto">
              <a:xfrm>
                <a:off x="2749" y="2731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4 w 9"/>
                  <a:gd name="T3" fmla="*/ 1 h 5"/>
                  <a:gd name="T4" fmla="*/ 6 w 9"/>
                  <a:gd name="T5" fmla="*/ 1 h 5"/>
                  <a:gd name="T6" fmla="*/ 9 w 9"/>
                  <a:gd name="T7" fmla="*/ 5 h 5"/>
                  <a:gd name="T8" fmla="*/ 6 w 9"/>
                  <a:gd name="T9" fmla="*/ 5 h 5"/>
                  <a:gd name="T10" fmla="*/ 2 w 9"/>
                  <a:gd name="T11" fmla="*/ 3 h 5"/>
                  <a:gd name="T12" fmla="*/ 0 w 9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4" y="1"/>
                    </a:lnTo>
                    <a:lnTo>
                      <a:pt x="6" y="1"/>
                    </a:lnTo>
                    <a:lnTo>
                      <a:pt x="9" y="5"/>
                    </a:lnTo>
                    <a:lnTo>
                      <a:pt x="6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362"/>
              <p:cNvSpPr>
                <a:spLocks/>
              </p:cNvSpPr>
              <p:nvPr/>
            </p:nvSpPr>
            <p:spPr bwMode="auto">
              <a:xfrm>
                <a:off x="5614" y="2745"/>
                <a:ext cx="5" cy="4"/>
              </a:xfrm>
              <a:custGeom>
                <a:avLst/>
                <a:gdLst>
                  <a:gd name="T0" fmla="*/ 4 w 5"/>
                  <a:gd name="T1" fmla="*/ 0 h 4"/>
                  <a:gd name="T2" fmla="*/ 5 w 5"/>
                  <a:gd name="T3" fmla="*/ 2 h 4"/>
                  <a:gd name="T4" fmla="*/ 5 w 5"/>
                  <a:gd name="T5" fmla="*/ 4 h 4"/>
                  <a:gd name="T6" fmla="*/ 4 w 5"/>
                  <a:gd name="T7" fmla="*/ 4 h 4"/>
                  <a:gd name="T8" fmla="*/ 0 w 5"/>
                  <a:gd name="T9" fmla="*/ 4 h 4"/>
                  <a:gd name="T10" fmla="*/ 2 w 5"/>
                  <a:gd name="T11" fmla="*/ 2 h 4"/>
                  <a:gd name="T12" fmla="*/ 2 w 5"/>
                  <a:gd name="T13" fmla="*/ 0 h 4"/>
                  <a:gd name="T14" fmla="*/ 4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363"/>
              <p:cNvSpPr>
                <a:spLocks/>
              </p:cNvSpPr>
              <p:nvPr/>
            </p:nvSpPr>
            <p:spPr bwMode="auto">
              <a:xfrm>
                <a:off x="5614" y="274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364"/>
              <p:cNvSpPr>
                <a:spLocks/>
              </p:cNvSpPr>
              <p:nvPr/>
            </p:nvSpPr>
            <p:spPr bwMode="auto">
              <a:xfrm>
                <a:off x="5612" y="275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365"/>
              <p:cNvSpPr>
                <a:spLocks/>
              </p:cNvSpPr>
              <p:nvPr/>
            </p:nvSpPr>
            <p:spPr bwMode="auto">
              <a:xfrm>
                <a:off x="6460" y="2789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4 w 4"/>
                  <a:gd name="T5" fmla="*/ 2 h 2"/>
                  <a:gd name="T6" fmla="*/ 2 w 4"/>
                  <a:gd name="T7" fmla="*/ 2 h 2"/>
                  <a:gd name="T8" fmla="*/ 2 w 4"/>
                  <a:gd name="T9" fmla="*/ 2 h 2"/>
                  <a:gd name="T10" fmla="*/ 0 w 4"/>
                  <a:gd name="T11" fmla="*/ 0 h 2"/>
                  <a:gd name="T12" fmla="*/ 2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366"/>
              <p:cNvSpPr>
                <a:spLocks/>
              </p:cNvSpPr>
              <p:nvPr/>
            </p:nvSpPr>
            <p:spPr bwMode="auto">
              <a:xfrm>
                <a:off x="5533" y="2800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4 w 4"/>
                  <a:gd name="T5" fmla="*/ 0 h 2"/>
                  <a:gd name="T6" fmla="*/ 2 w 4"/>
                  <a:gd name="T7" fmla="*/ 2 h 2"/>
                  <a:gd name="T8" fmla="*/ 2 w 4"/>
                  <a:gd name="T9" fmla="*/ 2 h 2"/>
                  <a:gd name="T10" fmla="*/ 0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2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Freeform 367"/>
              <p:cNvSpPr>
                <a:spLocks/>
              </p:cNvSpPr>
              <p:nvPr/>
            </p:nvSpPr>
            <p:spPr bwMode="auto">
              <a:xfrm>
                <a:off x="5930" y="2841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2 h 3"/>
                  <a:gd name="T4" fmla="*/ 3 w 3"/>
                  <a:gd name="T5" fmla="*/ 2 h 3"/>
                  <a:gd name="T6" fmla="*/ 2 w 3"/>
                  <a:gd name="T7" fmla="*/ 3 h 3"/>
                  <a:gd name="T8" fmla="*/ 2 w 3"/>
                  <a:gd name="T9" fmla="*/ 3 h 3"/>
                  <a:gd name="T10" fmla="*/ 0 w 3"/>
                  <a:gd name="T11" fmla="*/ 2 h 3"/>
                  <a:gd name="T12" fmla="*/ 2 w 3"/>
                  <a:gd name="T13" fmla="*/ 0 h 3"/>
                  <a:gd name="T14" fmla="*/ 2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Freeform 368"/>
              <p:cNvSpPr>
                <a:spLocks/>
              </p:cNvSpPr>
              <p:nvPr/>
            </p:nvSpPr>
            <p:spPr bwMode="auto">
              <a:xfrm>
                <a:off x="6416" y="284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369"/>
              <p:cNvSpPr>
                <a:spLocks/>
              </p:cNvSpPr>
              <p:nvPr/>
            </p:nvSpPr>
            <p:spPr bwMode="auto">
              <a:xfrm>
                <a:off x="5904" y="28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Freeform 370"/>
              <p:cNvSpPr>
                <a:spLocks/>
              </p:cNvSpPr>
              <p:nvPr/>
            </p:nvSpPr>
            <p:spPr bwMode="auto">
              <a:xfrm>
                <a:off x="5959" y="290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4 w 4"/>
                  <a:gd name="T5" fmla="*/ 0 h 2"/>
                  <a:gd name="T6" fmla="*/ 4 w 4"/>
                  <a:gd name="T7" fmla="*/ 2 h 2"/>
                  <a:gd name="T8" fmla="*/ 2 w 4"/>
                  <a:gd name="T9" fmla="*/ 2 h 2"/>
                  <a:gd name="T10" fmla="*/ 2 w 4"/>
                  <a:gd name="T11" fmla="*/ 2 h 2"/>
                  <a:gd name="T12" fmla="*/ 0 w 4"/>
                  <a:gd name="T13" fmla="*/ 2 h 2"/>
                  <a:gd name="T14" fmla="*/ 2 w 4"/>
                  <a:gd name="T15" fmla="*/ 0 h 2"/>
                  <a:gd name="T16" fmla="*/ 2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371"/>
              <p:cNvSpPr>
                <a:spLocks/>
              </p:cNvSpPr>
              <p:nvPr/>
            </p:nvSpPr>
            <p:spPr bwMode="auto">
              <a:xfrm>
                <a:off x="5946" y="2947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4 w 6"/>
                  <a:gd name="T3" fmla="*/ 2 h 4"/>
                  <a:gd name="T4" fmla="*/ 4 w 6"/>
                  <a:gd name="T5" fmla="*/ 4 h 4"/>
                  <a:gd name="T6" fmla="*/ 2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  <a:gd name="T12" fmla="*/ 2 w 6"/>
                  <a:gd name="T13" fmla="*/ 0 h 4"/>
                  <a:gd name="T14" fmla="*/ 6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372"/>
              <p:cNvSpPr>
                <a:spLocks/>
              </p:cNvSpPr>
              <p:nvPr/>
            </p:nvSpPr>
            <p:spPr bwMode="auto">
              <a:xfrm>
                <a:off x="4496" y="2977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0 h 2"/>
                  <a:gd name="T8" fmla="*/ 0 w 1"/>
                  <a:gd name="T9" fmla="*/ 0 h 2"/>
                  <a:gd name="T10" fmla="*/ 1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Freeform 373"/>
              <p:cNvSpPr>
                <a:spLocks/>
              </p:cNvSpPr>
              <p:nvPr/>
            </p:nvSpPr>
            <p:spPr bwMode="auto">
              <a:xfrm>
                <a:off x="6776" y="306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3 h 3"/>
                  <a:gd name="T10" fmla="*/ 0 w 2"/>
                  <a:gd name="T11" fmla="*/ 3 h 3"/>
                  <a:gd name="T12" fmla="*/ 0 w 2"/>
                  <a:gd name="T13" fmla="*/ 2 h 3"/>
                  <a:gd name="T14" fmla="*/ 0 w 2"/>
                  <a:gd name="T15" fmla="*/ 0 h 3"/>
                  <a:gd name="T16" fmla="*/ 2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Freeform 374"/>
              <p:cNvSpPr>
                <a:spLocks/>
              </p:cNvSpPr>
              <p:nvPr/>
            </p:nvSpPr>
            <p:spPr bwMode="auto">
              <a:xfrm>
                <a:off x="6778" y="3096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4 w 4"/>
                  <a:gd name="T5" fmla="*/ 0 h 4"/>
                  <a:gd name="T6" fmla="*/ 4 w 4"/>
                  <a:gd name="T7" fmla="*/ 2 h 4"/>
                  <a:gd name="T8" fmla="*/ 0 w 4"/>
                  <a:gd name="T9" fmla="*/ 4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Freeform 375"/>
              <p:cNvSpPr>
                <a:spLocks/>
              </p:cNvSpPr>
              <p:nvPr/>
            </p:nvSpPr>
            <p:spPr bwMode="auto">
              <a:xfrm>
                <a:off x="6789" y="312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Freeform 376"/>
              <p:cNvSpPr>
                <a:spLocks/>
              </p:cNvSpPr>
              <p:nvPr/>
            </p:nvSpPr>
            <p:spPr bwMode="auto">
              <a:xfrm>
                <a:off x="6762" y="3182"/>
                <a:ext cx="3" cy="6"/>
              </a:xfrm>
              <a:custGeom>
                <a:avLst/>
                <a:gdLst>
                  <a:gd name="T0" fmla="*/ 1 w 3"/>
                  <a:gd name="T1" fmla="*/ 0 h 6"/>
                  <a:gd name="T2" fmla="*/ 1 w 3"/>
                  <a:gd name="T3" fmla="*/ 0 h 6"/>
                  <a:gd name="T4" fmla="*/ 3 w 3"/>
                  <a:gd name="T5" fmla="*/ 2 h 6"/>
                  <a:gd name="T6" fmla="*/ 3 w 3"/>
                  <a:gd name="T7" fmla="*/ 4 h 6"/>
                  <a:gd name="T8" fmla="*/ 1 w 3"/>
                  <a:gd name="T9" fmla="*/ 6 h 6"/>
                  <a:gd name="T10" fmla="*/ 1 w 3"/>
                  <a:gd name="T11" fmla="*/ 4 h 6"/>
                  <a:gd name="T12" fmla="*/ 0 w 3"/>
                  <a:gd name="T13" fmla="*/ 4 h 6"/>
                  <a:gd name="T14" fmla="*/ 0 w 3"/>
                  <a:gd name="T15" fmla="*/ 2 h 6"/>
                  <a:gd name="T16" fmla="*/ 1 w 3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Freeform 377"/>
              <p:cNvSpPr>
                <a:spLocks/>
              </p:cNvSpPr>
              <p:nvPr/>
            </p:nvSpPr>
            <p:spPr bwMode="auto">
              <a:xfrm>
                <a:off x="6295" y="3649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2 w 6"/>
                  <a:gd name="T9" fmla="*/ 4 h 4"/>
                  <a:gd name="T10" fmla="*/ 0 w 6"/>
                  <a:gd name="T11" fmla="*/ 2 h 4"/>
                  <a:gd name="T12" fmla="*/ 2 w 6"/>
                  <a:gd name="T13" fmla="*/ 2 h 4"/>
                  <a:gd name="T14" fmla="*/ 2 w 6"/>
                  <a:gd name="T15" fmla="*/ 0 h 4"/>
                  <a:gd name="T16" fmla="*/ 4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Freeform 378"/>
              <p:cNvSpPr>
                <a:spLocks/>
              </p:cNvSpPr>
              <p:nvPr/>
            </p:nvSpPr>
            <p:spPr bwMode="auto">
              <a:xfrm>
                <a:off x="3585" y="1612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3 w 3"/>
                  <a:gd name="T7" fmla="*/ 1 h 1"/>
                  <a:gd name="T8" fmla="*/ 2 w 3"/>
                  <a:gd name="T9" fmla="*/ 1 h 1"/>
                  <a:gd name="T10" fmla="*/ 2 w 3"/>
                  <a:gd name="T11" fmla="*/ 1 h 1"/>
                  <a:gd name="T12" fmla="*/ 0 w 3"/>
                  <a:gd name="T13" fmla="*/ 1 h 1"/>
                  <a:gd name="T14" fmla="*/ 0 w 3"/>
                  <a:gd name="T15" fmla="*/ 0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Freeform 379"/>
              <p:cNvSpPr>
                <a:spLocks/>
              </p:cNvSpPr>
              <p:nvPr/>
            </p:nvSpPr>
            <p:spPr bwMode="auto">
              <a:xfrm>
                <a:off x="4446" y="1130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2 w 4"/>
                  <a:gd name="T7" fmla="*/ 2 h 2"/>
                  <a:gd name="T8" fmla="*/ 0 w 4"/>
                  <a:gd name="T9" fmla="*/ 2 h 2"/>
                  <a:gd name="T10" fmla="*/ 2 w 4"/>
                  <a:gd name="T11" fmla="*/ 0 h 2"/>
                  <a:gd name="T12" fmla="*/ 2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Freeform 380"/>
              <p:cNvSpPr>
                <a:spLocks/>
              </p:cNvSpPr>
              <p:nvPr/>
            </p:nvSpPr>
            <p:spPr bwMode="auto">
              <a:xfrm>
                <a:off x="4444" y="113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Freeform 381"/>
              <p:cNvSpPr>
                <a:spLocks/>
              </p:cNvSpPr>
              <p:nvPr/>
            </p:nvSpPr>
            <p:spPr bwMode="auto">
              <a:xfrm>
                <a:off x="3937" y="1123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2 h 3"/>
                  <a:gd name="T4" fmla="*/ 2 w 2"/>
                  <a:gd name="T5" fmla="*/ 3 h 3"/>
                  <a:gd name="T6" fmla="*/ 0 w 2"/>
                  <a:gd name="T7" fmla="*/ 2 h 3"/>
                  <a:gd name="T8" fmla="*/ 0 w 2"/>
                  <a:gd name="T9" fmla="*/ 2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Freeform 382"/>
              <p:cNvSpPr>
                <a:spLocks/>
              </p:cNvSpPr>
              <p:nvPr/>
            </p:nvSpPr>
            <p:spPr bwMode="auto">
              <a:xfrm>
                <a:off x="2608" y="3916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3 w 3"/>
                  <a:gd name="T5" fmla="*/ 1 h 1"/>
                  <a:gd name="T6" fmla="*/ 2 w 3"/>
                  <a:gd name="T7" fmla="*/ 1 h 1"/>
                  <a:gd name="T8" fmla="*/ 2 w 3"/>
                  <a:gd name="T9" fmla="*/ 1 h 1"/>
                  <a:gd name="T10" fmla="*/ 0 w 3"/>
                  <a:gd name="T11" fmla="*/ 1 h 1"/>
                  <a:gd name="T12" fmla="*/ 0 w 3"/>
                  <a:gd name="T13" fmla="*/ 0 h 1"/>
                  <a:gd name="T14" fmla="*/ 2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Freeform 383"/>
              <p:cNvSpPr>
                <a:spLocks/>
              </p:cNvSpPr>
              <p:nvPr/>
            </p:nvSpPr>
            <p:spPr bwMode="auto">
              <a:xfrm>
                <a:off x="2883" y="998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4 h 4"/>
                  <a:gd name="T3" fmla="*/ 2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384"/>
              <p:cNvSpPr>
                <a:spLocks noChangeArrowheads="1"/>
              </p:cNvSpPr>
              <p:nvPr/>
            </p:nvSpPr>
            <p:spPr bwMode="auto">
              <a:xfrm>
                <a:off x="2470" y="105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385"/>
              <p:cNvSpPr>
                <a:spLocks noChangeArrowheads="1"/>
              </p:cNvSpPr>
              <p:nvPr/>
            </p:nvSpPr>
            <p:spPr bwMode="auto">
              <a:xfrm>
                <a:off x="6255" y="1064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386"/>
              <p:cNvSpPr>
                <a:spLocks/>
              </p:cNvSpPr>
              <p:nvPr/>
            </p:nvSpPr>
            <p:spPr bwMode="auto">
              <a:xfrm>
                <a:off x="6253" y="1066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387"/>
              <p:cNvSpPr>
                <a:spLocks noChangeArrowheads="1"/>
              </p:cNvSpPr>
              <p:nvPr/>
            </p:nvSpPr>
            <p:spPr bwMode="auto">
              <a:xfrm>
                <a:off x="3981" y="1101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388"/>
              <p:cNvSpPr>
                <a:spLocks/>
              </p:cNvSpPr>
              <p:nvPr/>
            </p:nvSpPr>
            <p:spPr bwMode="auto">
              <a:xfrm>
                <a:off x="3981" y="110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389"/>
              <p:cNvSpPr>
                <a:spLocks/>
              </p:cNvSpPr>
              <p:nvPr/>
            </p:nvSpPr>
            <p:spPr bwMode="auto">
              <a:xfrm>
                <a:off x="4112" y="193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390"/>
              <p:cNvSpPr>
                <a:spLocks/>
              </p:cNvSpPr>
              <p:nvPr/>
            </p:nvSpPr>
            <p:spPr bwMode="auto">
              <a:xfrm>
                <a:off x="3915" y="2040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391"/>
              <p:cNvSpPr>
                <a:spLocks noChangeArrowheads="1"/>
              </p:cNvSpPr>
              <p:nvPr/>
            </p:nvSpPr>
            <p:spPr bwMode="auto">
              <a:xfrm>
                <a:off x="2316" y="2297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392"/>
              <p:cNvSpPr>
                <a:spLocks/>
              </p:cNvSpPr>
              <p:nvPr/>
            </p:nvSpPr>
            <p:spPr bwMode="auto">
              <a:xfrm>
                <a:off x="2512" y="239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393"/>
              <p:cNvSpPr>
                <a:spLocks/>
              </p:cNvSpPr>
              <p:nvPr/>
            </p:nvSpPr>
            <p:spPr bwMode="auto">
              <a:xfrm>
                <a:off x="3691" y="197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394"/>
              <p:cNvSpPr>
                <a:spLocks/>
              </p:cNvSpPr>
              <p:nvPr/>
            </p:nvSpPr>
            <p:spPr bwMode="auto">
              <a:xfrm>
                <a:off x="3256" y="447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395"/>
              <p:cNvSpPr>
                <a:spLocks noChangeArrowheads="1"/>
              </p:cNvSpPr>
              <p:nvPr/>
            </p:nvSpPr>
            <p:spPr bwMode="auto">
              <a:xfrm>
                <a:off x="6141" y="1575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396"/>
              <p:cNvSpPr>
                <a:spLocks/>
              </p:cNvSpPr>
              <p:nvPr/>
            </p:nvSpPr>
            <p:spPr bwMode="auto">
              <a:xfrm>
                <a:off x="6141" y="1575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2 w 4"/>
                  <a:gd name="T3" fmla="*/ 2 h 3"/>
                  <a:gd name="T4" fmla="*/ 4 w 4"/>
                  <a:gd name="T5" fmla="*/ 3 h 3"/>
                  <a:gd name="T6" fmla="*/ 2 w 4"/>
                  <a:gd name="T7" fmla="*/ 2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2" y="2"/>
                    </a:lnTo>
                    <a:lnTo>
                      <a:pt x="4" y="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Freeform 397"/>
              <p:cNvSpPr>
                <a:spLocks/>
              </p:cNvSpPr>
              <p:nvPr/>
            </p:nvSpPr>
            <p:spPr bwMode="auto">
              <a:xfrm>
                <a:off x="994" y="1330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398"/>
              <p:cNvSpPr>
                <a:spLocks noChangeArrowheads="1"/>
              </p:cNvSpPr>
              <p:nvPr/>
            </p:nvSpPr>
            <p:spPr bwMode="auto">
              <a:xfrm>
                <a:off x="994" y="1332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399"/>
              <p:cNvSpPr>
                <a:spLocks/>
              </p:cNvSpPr>
              <p:nvPr/>
            </p:nvSpPr>
            <p:spPr bwMode="auto">
              <a:xfrm>
                <a:off x="6145" y="157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400"/>
              <p:cNvSpPr>
                <a:spLocks/>
              </p:cNvSpPr>
              <p:nvPr/>
            </p:nvSpPr>
            <p:spPr bwMode="auto">
              <a:xfrm>
                <a:off x="6146" y="157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401"/>
              <p:cNvSpPr>
                <a:spLocks noChangeArrowheads="1"/>
              </p:cNvSpPr>
              <p:nvPr/>
            </p:nvSpPr>
            <p:spPr bwMode="auto">
              <a:xfrm>
                <a:off x="6003" y="2674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402"/>
              <p:cNvSpPr>
                <a:spLocks/>
              </p:cNvSpPr>
              <p:nvPr/>
            </p:nvSpPr>
            <p:spPr bwMode="auto">
              <a:xfrm>
                <a:off x="5449" y="2686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403"/>
              <p:cNvSpPr>
                <a:spLocks/>
              </p:cNvSpPr>
              <p:nvPr/>
            </p:nvSpPr>
            <p:spPr bwMode="auto">
              <a:xfrm>
                <a:off x="6051" y="275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404"/>
              <p:cNvSpPr>
                <a:spLocks/>
              </p:cNvSpPr>
              <p:nvPr/>
            </p:nvSpPr>
            <p:spPr bwMode="auto">
              <a:xfrm>
                <a:off x="6051" y="275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Freeform 405"/>
              <p:cNvSpPr>
                <a:spLocks/>
              </p:cNvSpPr>
              <p:nvPr/>
            </p:nvSpPr>
            <p:spPr bwMode="auto">
              <a:xfrm>
                <a:off x="1065" y="1286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" name="Freeform 407"/>
            <p:cNvSpPr>
              <a:spLocks/>
            </p:cNvSpPr>
            <p:nvPr/>
          </p:nvSpPr>
          <p:spPr bwMode="auto">
            <a:xfrm>
              <a:off x="2892" y="56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408"/>
            <p:cNvSpPr>
              <a:spLocks/>
            </p:cNvSpPr>
            <p:nvPr/>
          </p:nvSpPr>
          <p:spPr bwMode="auto">
            <a:xfrm>
              <a:off x="6477" y="2793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409"/>
            <p:cNvSpPr>
              <a:spLocks/>
            </p:cNvSpPr>
            <p:nvPr/>
          </p:nvSpPr>
          <p:spPr bwMode="auto">
            <a:xfrm>
              <a:off x="5928" y="2475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410"/>
            <p:cNvSpPr>
              <a:spLocks/>
            </p:cNvSpPr>
            <p:nvPr/>
          </p:nvSpPr>
          <p:spPr bwMode="auto">
            <a:xfrm>
              <a:off x="5926" y="2475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411"/>
            <p:cNvSpPr>
              <a:spLocks noChangeArrowheads="1"/>
            </p:cNvSpPr>
            <p:nvPr/>
          </p:nvSpPr>
          <p:spPr bwMode="auto">
            <a:xfrm>
              <a:off x="6148" y="1582"/>
              <a:ext cx="2" cy="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412"/>
            <p:cNvSpPr>
              <a:spLocks/>
            </p:cNvSpPr>
            <p:nvPr/>
          </p:nvSpPr>
          <p:spPr bwMode="auto">
            <a:xfrm>
              <a:off x="6580" y="2868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413"/>
            <p:cNvSpPr>
              <a:spLocks/>
            </p:cNvSpPr>
            <p:nvPr/>
          </p:nvSpPr>
          <p:spPr bwMode="auto">
            <a:xfrm>
              <a:off x="4316" y="595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14"/>
            <p:cNvSpPr>
              <a:spLocks/>
            </p:cNvSpPr>
            <p:nvPr/>
          </p:nvSpPr>
          <p:spPr bwMode="auto">
            <a:xfrm>
              <a:off x="6589" y="2892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15"/>
            <p:cNvSpPr>
              <a:spLocks/>
            </p:cNvSpPr>
            <p:nvPr/>
          </p:nvSpPr>
          <p:spPr bwMode="auto">
            <a:xfrm>
              <a:off x="5952" y="2942"/>
              <a:ext cx="5" cy="5"/>
            </a:xfrm>
            <a:custGeom>
              <a:avLst/>
              <a:gdLst>
                <a:gd name="T0" fmla="*/ 3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416"/>
            <p:cNvSpPr>
              <a:spLocks/>
            </p:cNvSpPr>
            <p:nvPr/>
          </p:nvSpPr>
          <p:spPr bwMode="auto">
            <a:xfrm>
              <a:off x="4556" y="2988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417"/>
            <p:cNvSpPr>
              <a:spLocks/>
            </p:cNvSpPr>
            <p:nvPr/>
          </p:nvSpPr>
          <p:spPr bwMode="auto">
            <a:xfrm>
              <a:off x="2380" y="669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418"/>
            <p:cNvSpPr>
              <a:spLocks/>
            </p:cNvSpPr>
            <p:nvPr/>
          </p:nvSpPr>
          <p:spPr bwMode="auto">
            <a:xfrm>
              <a:off x="3978" y="673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19"/>
            <p:cNvSpPr>
              <a:spLocks noChangeArrowheads="1"/>
            </p:cNvSpPr>
            <p:nvPr/>
          </p:nvSpPr>
          <p:spPr bwMode="auto">
            <a:xfrm>
              <a:off x="3976" y="674"/>
              <a:ext cx="2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420"/>
            <p:cNvSpPr>
              <a:spLocks/>
            </p:cNvSpPr>
            <p:nvPr/>
          </p:nvSpPr>
          <p:spPr bwMode="auto">
            <a:xfrm>
              <a:off x="4898" y="682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421"/>
            <p:cNvSpPr>
              <a:spLocks/>
            </p:cNvSpPr>
            <p:nvPr/>
          </p:nvSpPr>
          <p:spPr bwMode="auto">
            <a:xfrm>
              <a:off x="1286" y="1187"/>
              <a:ext cx="1" cy="2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422"/>
            <p:cNvSpPr>
              <a:spLocks/>
            </p:cNvSpPr>
            <p:nvPr/>
          </p:nvSpPr>
          <p:spPr bwMode="auto">
            <a:xfrm>
              <a:off x="1280" y="1187"/>
              <a:ext cx="18" cy="17"/>
            </a:xfrm>
            <a:custGeom>
              <a:avLst/>
              <a:gdLst>
                <a:gd name="T0" fmla="*/ 11 w 18"/>
                <a:gd name="T1" fmla="*/ 0 h 17"/>
                <a:gd name="T2" fmla="*/ 17 w 18"/>
                <a:gd name="T3" fmla="*/ 2 h 17"/>
                <a:gd name="T4" fmla="*/ 18 w 18"/>
                <a:gd name="T5" fmla="*/ 2 h 17"/>
                <a:gd name="T6" fmla="*/ 18 w 18"/>
                <a:gd name="T7" fmla="*/ 4 h 17"/>
                <a:gd name="T8" fmla="*/ 13 w 18"/>
                <a:gd name="T9" fmla="*/ 11 h 17"/>
                <a:gd name="T10" fmla="*/ 6 w 18"/>
                <a:gd name="T11" fmla="*/ 17 h 17"/>
                <a:gd name="T12" fmla="*/ 4 w 18"/>
                <a:gd name="T13" fmla="*/ 17 h 17"/>
                <a:gd name="T14" fmla="*/ 2 w 18"/>
                <a:gd name="T15" fmla="*/ 17 h 17"/>
                <a:gd name="T16" fmla="*/ 0 w 18"/>
                <a:gd name="T17" fmla="*/ 17 h 17"/>
                <a:gd name="T18" fmla="*/ 0 w 18"/>
                <a:gd name="T19" fmla="*/ 15 h 17"/>
                <a:gd name="T20" fmla="*/ 2 w 18"/>
                <a:gd name="T21" fmla="*/ 11 h 17"/>
                <a:gd name="T22" fmla="*/ 7 w 18"/>
                <a:gd name="T23" fmla="*/ 6 h 17"/>
                <a:gd name="T24" fmla="*/ 7 w 18"/>
                <a:gd name="T25" fmla="*/ 6 h 17"/>
                <a:gd name="T26" fmla="*/ 7 w 18"/>
                <a:gd name="T27" fmla="*/ 2 h 17"/>
                <a:gd name="T28" fmla="*/ 7 w 18"/>
                <a:gd name="T29" fmla="*/ 4 h 17"/>
                <a:gd name="T30" fmla="*/ 11 w 18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lnTo>
                    <a:pt x="17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2"/>
                  </a:lnTo>
                  <a:lnTo>
                    <a:pt x="7" y="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423"/>
            <p:cNvSpPr>
              <a:spLocks/>
            </p:cNvSpPr>
            <p:nvPr/>
          </p:nvSpPr>
          <p:spPr bwMode="auto">
            <a:xfrm>
              <a:off x="5346" y="715"/>
              <a:ext cx="2" cy="4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2 h 4"/>
                <a:gd name="T4" fmla="*/ 2 w 2"/>
                <a:gd name="T5" fmla="*/ 2 h 4"/>
                <a:gd name="T6" fmla="*/ 2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424"/>
            <p:cNvSpPr>
              <a:spLocks/>
            </p:cNvSpPr>
            <p:nvPr/>
          </p:nvSpPr>
          <p:spPr bwMode="auto">
            <a:xfrm>
              <a:off x="1495" y="1531"/>
              <a:ext cx="4" cy="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2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425"/>
            <p:cNvSpPr>
              <a:spLocks/>
            </p:cNvSpPr>
            <p:nvPr/>
          </p:nvSpPr>
          <p:spPr bwMode="auto">
            <a:xfrm>
              <a:off x="2722" y="1174"/>
              <a:ext cx="1" cy="4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2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426"/>
            <p:cNvSpPr>
              <a:spLocks noChangeArrowheads="1"/>
            </p:cNvSpPr>
            <p:nvPr/>
          </p:nvSpPr>
          <p:spPr bwMode="auto">
            <a:xfrm>
              <a:off x="5192" y="765"/>
              <a:ext cx="1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427"/>
            <p:cNvSpPr>
              <a:spLocks/>
            </p:cNvSpPr>
            <p:nvPr/>
          </p:nvSpPr>
          <p:spPr bwMode="auto">
            <a:xfrm>
              <a:off x="5190" y="763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428"/>
            <p:cNvSpPr>
              <a:spLocks/>
            </p:cNvSpPr>
            <p:nvPr/>
          </p:nvSpPr>
          <p:spPr bwMode="auto">
            <a:xfrm>
              <a:off x="2628" y="770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0 w 2"/>
                <a:gd name="T7" fmla="*/ 4 h 4"/>
                <a:gd name="T8" fmla="*/ 0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429"/>
            <p:cNvSpPr>
              <a:spLocks/>
            </p:cNvSpPr>
            <p:nvPr/>
          </p:nvSpPr>
          <p:spPr bwMode="auto">
            <a:xfrm>
              <a:off x="2345" y="779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430"/>
            <p:cNvSpPr>
              <a:spLocks/>
            </p:cNvSpPr>
            <p:nvPr/>
          </p:nvSpPr>
          <p:spPr bwMode="auto">
            <a:xfrm>
              <a:off x="4766" y="856"/>
              <a:ext cx="1" cy="2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431"/>
            <p:cNvSpPr>
              <a:spLocks noChangeArrowheads="1"/>
            </p:cNvSpPr>
            <p:nvPr/>
          </p:nvSpPr>
          <p:spPr bwMode="auto">
            <a:xfrm>
              <a:off x="2474" y="3910"/>
              <a:ext cx="2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432"/>
            <p:cNvSpPr>
              <a:spLocks/>
            </p:cNvSpPr>
            <p:nvPr/>
          </p:nvSpPr>
          <p:spPr bwMode="auto">
            <a:xfrm>
              <a:off x="2470" y="3910"/>
              <a:ext cx="4" cy="2"/>
            </a:xfrm>
            <a:custGeom>
              <a:avLst/>
              <a:gdLst>
                <a:gd name="T0" fmla="*/ 0 w 4"/>
                <a:gd name="T1" fmla="*/ 0 h 2"/>
                <a:gd name="T2" fmla="*/ 4 w 4"/>
                <a:gd name="T3" fmla="*/ 0 h 2"/>
                <a:gd name="T4" fmla="*/ 2 w 4"/>
                <a:gd name="T5" fmla="*/ 2 h 2"/>
                <a:gd name="T6" fmla="*/ 2 w 4"/>
                <a:gd name="T7" fmla="*/ 2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433"/>
            <p:cNvSpPr>
              <a:spLocks/>
            </p:cNvSpPr>
            <p:nvPr/>
          </p:nvSpPr>
          <p:spPr bwMode="auto">
            <a:xfrm>
              <a:off x="3950" y="1516"/>
              <a:ext cx="13" cy="24"/>
            </a:xfrm>
            <a:custGeom>
              <a:avLst/>
              <a:gdLst>
                <a:gd name="T0" fmla="*/ 13 w 13"/>
                <a:gd name="T1" fmla="*/ 0 h 24"/>
                <a:gd name="T2" fmla="*/ 13 w 13"/>
                <a:gd name="T3" fmla="*/ 6 h 24"/>
                <a:gd name="T4" fmla="*/ 13 w 13"/>
                <a:gd name="T5" fmla="*/ 11 h 24"/>
                <a:gd name="T6" fmla="*/ 11 w 13"/>
                <a:gd name="T7" fmla="*/ 17 h 24"/>
                <a:gd name="T8" fmla="*/ 9 w 13"/>
                <a:gd name="T9" fmla="*/ 20 h 24"/>
                <a:gd name="T10" fmla="*/ 8 w 13"/>
                <a:gd name="T11" fmla="*/ 22 h 24"/>
                <a:gd name="T12" fmla="*/ 6 w 13"/>
                <a:gd name="T13" fmla="*/ 24 h 24"/>
                <a:gd name="T14" fmla="*/ 4 w 13"/>
                <a:gd name="T15" fmla="*/ 24 h 24"/>
                <a:gd name="T16" fmla="*/ 0 w 13"/>
                <a:gd name="T17" fmla="*/ 20 h 24"/>
                <a:gd name="T18" fmla="*/ 0 w 13"/>
                <a:gd name="T19" fmla="*/ 17 h 24"/>
                <a:gd name="T20" fmla="*/ 0 w 13"/>
                <a:gd name="T21" fmla="*/ 11 h 24"/>
                <a:gd name="T22" fmla="*/ 0 w 13"/>
                <a:gd name="T23" fmla="*/ 7 h 24"/>
                <a:gd name="T24" fmla="*/ 4 w 13"/>
                <a:gd name="T25" fmla="*/ 4 h 24"/>
                <a:gd name="T26" fmla="*/ 6 w 13"/>
                <a:gd name="T27" fmla="*/ 2 h 24"/>
                <a:gd name="T28" fmla="*/ 9 w 13"/>
                <a:gd name="T29" fmla="*/ 0 h 24"/>
                <a:gd name="T30" fmla="*/ 13 w 13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24">
                  <a:moveTo>
                    <a:pt x="13" y="0"/>
                  </a:moveTo>
                  <a:lnTo>
                    <a:pt x="13" y="6"/>
                  </a:lnTo>
                  <a:lnTo>
                    <a:pt x="13" y="11"/>
                  </a:lnTo>
                  <a:lnTo>
                    <a:pt x="11" y="17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34"/>
            <p:cNvSpPr>
              <a:spLocks/>
            </p:cNvSpPr>
            <p:nvPr/>
          </p:nvSpPr>
          <p:spPr bwMode="auto">
            <a:xfrm>
              <a:off x="3969" y="1439"/>
              <a:ext cx="7" cy="9"/>
            </a:xfrm>
            <a:custGeom>
              <a:avLst/>
              <a:gdLst>
                <a:gd name="T0" fmla="*/ 3 w 7"/>
                <a:gd name="T1" fmla="*/ 0 h 9"/>
                <a:gd name="T2" fmla="*/ 5 w 7"/>
                <a:gd name="T3" fmla="*/ 2 h 9"/>
                <a:gd name="T4" fmla="*/ 7 w 7"/>
                <a:gd name="T5" fmla="*/ 4 h 9"/>
                <a:gd name="T6" fmla="*/ 7 w 7"/>
                <a:gd name="T7" fmla="*/ 7 h 9"/>
                <a:gd name="T8" fmla="*/ 5 w 7"/>
                <a:gd name="T9" fmla="*/ 9 h 9"/>
                <a:gd name="T10" fmla="*/ 3 w 7"/>
                <a:gd name="T11" fmla="*/ 9 h 9"/>
                <a:gd name="T12" fmla="*/ 1 w 7"/>
                <a:gd name="T13" fmla="*/ 9 h 9"/>
                <a:gd name="T14" fmla="*/ 0 w 7"/>
                <a:gd name="T15" fmla="*/ 5 h 9"/>
                <a:gd name="T16" fmla="*/ 0 w 7"/>
                <a:gd name="T17" fmla="*/ 4 h 9"/>
                <a:gd name="T18" fmla="*/ 1 w 7"/>
                <a:gd name="T19" fmla="*/ 0 h 9"/>
                <a:gd name="T20" fmla="*/ 1 w 7"/>
                <a:gd name="T21" fmla="*/ 0 h 9"/>
                <a:gd name="T22" fmla="*/ 3 w 7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9">
                  <a:moveTo>
                    <a:pt x="3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435"/>
            <p:cNvSpPr>
              <a:spLocks/>
            </p:cNvSpPr>
            <p:nvPr/>
          </p:nvSpPr>
          <p:spPr bwMode="auto">
            <a:xfrm>
              <a:off x="3899" y="1586"/>
              <a:ext cx="3" cy="5"/>
            </a:xfrm>
            <a:custGeom>
              <a:avLst/>
              <a:gdLst>
                <a:gd name="T0" fmla="*/ 0 w 3"/>
                <a:gd name="T1" fmla="*/ 0 h 5"/>
                <a:gd name="T2" fmla="*/ 2 w 3"/>
                <a:gd name="T3" fmla="*/ 0 h 5"/>
                <a:gd name="T4" fmla="*/ 3 w 3"/>
                <a:gd name="T5" fmla="*/ 2 h 5"/>
                <a:gd name="T6" fmla="*/ 3 w 3"/>
                <a:gd name="T7" fmla="*/ 3 h 5"/>
                <a:gd name="T8" fmla="*/ 3 w 3"/>
                <a:gd name="T9" fmla="*/ 3 h 5"/>
                <a:gd name="T10" fmla="*/ 3 w 3"/>
                <a:gd name="T11" fmla="*/ 5 h 5"/>
                <a:gd name="T12" fmla="*/ 2 w 3"/>
                <a:gd name="T13" fmla="*/ 3 h 5"/>
                <a:gd name="T14" fmla="*/ 0 w 3"/>
                <a:gd name="T15" fmla="*/ 3 h 5"/>
                <a:gd name="T16" fmla="*/ 0 w 3"/>
                <a:gd name="T17" fmla="*/ 2 h 5"/>
                <a:gd name="T18" fmla="*/ 0 w 3"/>
                <a:gd name="T19" fmla="*/ 0 h 5"/>
                <a:gd name="T20" fmla="*/ 0 w 3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436"/>
            <p:cNvSpPr>
              <a:spLocks/>
            </p:cNvSpPr>
            <p:nvPr/>
          </p:nvSpPr>
          <p:spPr bwMode="auto">
            <a:xfrm>
              <a:off x="4016" y="1479"/>
              <a:ext cx="8" cy="8"/>
            </a:xfrm>
            <a:custGeom>
              <a:avLst/>
              <a:gdLst>
                <a:gd name="T0" fmla="*/ 4 w 8"/>
                <a:gd name="T1" fmla="*/ 0 h 8"/>
                <a:gd name="T2" fmla="*/ 6 w 8"/>
                <a:gd name="T3" fmla="*/ 2 h 8"/>
                <a:gd name="T4" fmla="*/ 8 w 8"/>
                <a:gd name="T5" fmla="*/ 4 h 8"/>
                <a:gd name="T6" fmla="*/ 8 w 8"/>
                <a:gd name="T7" fmla="*/ 6 h 8"/>
                <a:gd name="T8" fmla="*/ 6 w 8"/>
                <a:gd name="T9" fmla="*/ 8 h 8"/>
                <a:gd name="T10" fmla="*/ 4 w 8"/>
                <a:gd name="T11" fmla="*/ 8 h 8"/>
                <a:gd name="T12" fmla="*/ 2 w 8"/>
                <a:gd name="T13" fmla="*/ 8 h 8"/>
                <a:gd name="T14" fmla="*/ 0 w 8"/>
                <a:gd name="T15" fmla="*/ 6 h 8"/>
                <a:gd name="T16" fmla="*/ 0 w 8"/>
                <a:gd name="T17" fmla="*/ 4 h 8"/>
                <a:gd name="T18" fmla="*/ 0 w 8"/>
                <a:gd name="T19" fmla="*/ 2 h 8"/>
                <a:gd name="T20" fmla="*/ 2 w 8"/>
                <a:gd name="T21" fmla="*/ 2 h 8"/>
                <a:gd name="T22" fmla="*/ 4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Rectangle 437"/>
            <p:cNvSpPr>
              <a:spLocks noChangeArrowheads="1"/>
            </p:cNvSpPr>
            <p:nvPr/>
          </p:nvSpPr>
          <p:spPr bwMode="auto">
            <a:xfrm>
              <a:off x="3963" y="1516"/>
              <a:ext cx="1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438"/>
            <p:cNvSpPr>
              <a:spLocks/>
            </p:cNvSpPr>
            <p:nvPr/>
          </p:nvSpPr>
          <p:spPr bwMode="auto">
            <a:xfrm>
              <a:off x="4013" y="1507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4" name="TextBox 473"/>
          <p:cNvSpPr txBox="1"/>
          <p:nvPr/>
        </p:nvSpPr>
        <p:spPr>
          <a:xfrm>
            <a:off x="2726761" y="2988364"/>
            <a:ext cx="25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Westborough - USA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2726760" y="3475315"/>
            <a:ext cx="2541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1900 </a:t>
            </a:r>
            <a:r>
              <a:rPr lang="en-US" sz="1400" dirty="0">
                <a:solidFill>
                  <a:schemeClr val="bg1"/>
                </a:solidFill>
              </a:rPr>
              <a:t>West Park Drive, Suite 280 Westborough, MA </a:t>
            </a:r>
            <a:r>
              <a:rPr lang="en-US" sz="1400" dirty="0" smtClean="0">
                <a:solidFill>
                  <a:schemeClr val="bg1"/>
                </a:solidFill>
              </a:rPr>
              <a:t>01581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Ph.:</a:t>
            </a:r>
            <a:r>
              <a:rPr lang="en-US" sz="1400" dirty="0" smtClean="0">
                <a:solidFill>
                  <a:schemeClr val="bg1"/>
                </a:solidFill>
              </a:rPr>
              <a:t> +(</a:t>
            </a:r>
            <a:r>
              <a:rPr lang="en-US" sz="1400" dirty="0">
                <a:solidFill>
                  <a:schemeClr val="bg1"/>
                </a:solidFill>
              </a:rPr>
              <a:t>888) 510-2552</a:t>
            </a:r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eMail</a:t>
            </a:r>
            <a:r>
              <a:rPr lang="en-US" sz="1400" b="1" dirty="0" smtClean="0">
                <a:solidFill>
                  <a:schemeClr val="bg1"/>
                </a:solidFill>
              </a:rPr>
              <a:t>:</a:t>
            </a:r>
            <a:r>
              <a:rPr lang="en-US" sz="1400" dirty="0" smtClean="0">
                <a:solidFill>
                  <a:schemeClr val="bg1"/>
                </a:solidFill>
              </a:rPr>
              <a:t> sales@infosensedigital.ai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662738" y="3007684"/>
            <a:ext cx="25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</a:rPr>
              <a:t>Gandhingar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- India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6662737" y="3494635"/>
            <a:ext cx="2541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Plot No. 135, </a:t>
            </a:r>
            <a:r>
              <a:rPr lang="en-US" sz="1400" dirty="0" err="1">
                <a:solidFill>
                  <a:schemeClr val="bg1"/>
                </a:solidFill>
              </a:rPr>
              <a:t>Nr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Yash</a:t>
            </a:r>
            <a:r>
              <a:rPr lang="en-US" sz="1400" dirty="0">
                <a:solidFill>
                  <a:schemeClr val="bg1"/>
                </a:solidFill>
              </a:rPr>
              <a:t> Plaza, </a:t>
            </a:r>
            <a:r>
              <a:rPr lang="en-US" sz="1400" dirty="0" err="1">
                <a:solidFill>
                  <a:schemeClr val="bg1"/>
                </a:solidFill>
              </a:rPr>
              <a:t>Raysan</a:t>
            </a:r>
            <a:r>
              <a:rPr lang="en-US" sz="1400" dirty="0">
                <a:solidFill>
                  <a:schemeClr val="bg1"/>
                </a:solidFill>
              </a:rPr>
              <a:t>, Gandhinagar, Gujarat - 382007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Ph.:</a:t>
            </a:r>
            <a:r>
              <a:rPr lang="en-US" sz="1400" dirty="0" smtClean="0">
                <a:solidFill>
                  <a:schemeClr val="bg1"/>
                </a:solidFill>
              </a:rPr>
              <a:t> +91(0)79 </a:t>
            </a:r>
            <a:r>
              <a:rPr lang="en-US" sz="1400" dirty="0">
                <a:solidFill>
                  <a:schemeClr val="bg1"/>
                </a:solidFill>
              </a:rPr>
              <a:t>23213024</a:t>
            </a:r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eMail</a:t>
            </a:r>
            <a:r>
              <a:rPr lang="en-US" sz="1400" b="1" dirty="0" smtClean="0">
                <a:solidFill>
                  <a:schemeClr val="bg1"/>
                </a:solidFill>
              </a:rPr>
              <a:t>:</a:t>
            </a:r>
            <a:r>
              <a:rPr lang="en-US" sz="1400" dirty="0" smtClean="0">
                <a:solidFill>
                  <a:schemeClr val="bg1"/>
                </a:solidFill>
              </a:rPr>
              <a:t> sales@infosensedigital.ai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480" name="Picture 4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53" y="655428"/>
            <a:ext cx="4680695" cy="5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AGENDA</a:t>
            </a:r>
            <a:endParaRPr lang="en-IN" sz="3200" b="1" dirty="0">
              <a:solidFill>
                <a:srgbClr val="26225B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20031"/>
              </p:ext>
            </p:extLst>
          </p:nvPr>
        </p:nvGraphicFramePr>
        <p:xfrm>
          <a:off x="556238" y="1395941"/>
          <a:ext cx="11054736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67762">
                  <a:extLst>
                    <a:ext uri="{9D8B030D-6E8A-4147-A177-3AD203B41FA5}">
                      <a16:colId xmlns:a16="http://schemas.microsoft.com/office/drawing/2014/main" val="673781079"/>
                    </a:ext>
                  </a:extLst>
                </a:gridCol>
                <a:gridCol w="9229725">
                  <a:extLst>
                    <a:ext uri="{9D8B030D-6E8A-4147-A177-3AD203B41FA5}">
                      <a16:colId xmlns:a16="http://schemas.microsoft.com/office/drawing/2014/main" val="170247116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972869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Agenda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5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Agenda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25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Agenda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4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Agenda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38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Agenda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68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Agenda</a:t>
                      </a:r>
                      <a:endParaRPr lang="en-IN" b="0" dirty="0">
                        <a:latin typeface="Microsoft New Tai Lue" panose="020B0502040204020203" pitchFamily="34" charset="0"/>
                        <a:cs typeface="Microsoft New Tai Lue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0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997" y="2787861"/>
            <a:ext cx="11057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popularised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in the 1960s with the release of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Letraset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sheets containing Lorem Ipsum passages, and more recently with desktop publishing software like Aldus PageMaker including versions of Lorem Ipsum. 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836E-7150-448E-891A-0DCAE7CEB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9" t="4964" r="83458" b="26773"/>
          <a:stretch/>
        </p:blipFill>
        <p:spPr>
          <a:xfrm>
            <a:off x="567197" y="591264"/>
            <a:ext cx="1871203" cy="1877792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BEDD713-FA02-439D-8C14-2EC2FD245700}"/>
              </a:ext>
            </a:extLst>
          </p:cNvPr>
          <p:cNvSpPr txBox="1">
            <a:spLocks/>
          </p:cNvSpPr>
          <p:nvPr/>
        </p:nvSpPr>
        <p:spPr bwMode="gray">
          <a:xfrm>
            <a:off x="567197" y="4988932"/>
            <a:ext cx="2968025" cy="331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201E5A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HITESH RUPARELIA</a:t>
            </a:r>
            <a:endParaRPr lang="en-IN" sz="2400" b="1" dirty="0">
              <a:solidFill>
                <a:srgbClr val="201E5A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DD713-FA02-439D-8C14-2EC2FD245700}"/>
              </a:ext>
            </a:extLst>
          </p:cNvPr>
          <p:cNvSpPr txBox="1">
            <a:spLocks/>
          </p:cNvSpPr>
          <p:nvPr/>
        </p:nvSpPr>
        <p:spPr bwMode="gray">
          <a:xfrm>
            <a:off x="567198" y="5307737"/>
            <a:ext cx="2453675" cy="2660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47" rtl="0" eaLnBrk="1" latinLnBrk="0" hangingPunct="1">
              <a:spcBef>
                <a:spcPts val="526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57806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15612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73418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31224" indent="-157806" algn="l" defTabSz="914447" rtl="0" eaLnBrk="1" latinLnBrk="0" hangingPunct="1">
              <a:spcBef>
                <a:spcPts val="526"/>
              </a:spcBef>
              <a:buClr>
                <a:schemeClr val="bg2"/>
              </a:buClr>
              <a:buFont typeface="Symbol" panose="05050102010706020507" pitchFamily="18" charset="2"/>
              <a:buChar char="-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Chief Executive Officer</a:t>
            </a:r>
            <a:endParaRPr lang="en-IN" sz="1800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0" b="5842"/>
          <a:stretch/>
        </p:blipFill>
        <p:spPr>
          <a:xfrm>
            <a:off x="0" y="0"/>
            <a:ext cx="12192000" cy="68281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7AB6">
                  <a:alpha val="80000"/>
                </a:srgbClr>
              </a:gs>
              <a:gs pos="100000">
                <a:srgbClr val="004A6B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39563" y="3136613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Section </a:t>
            </a:r>
            <a:r>
              <a:rPr lang="en-IN" sz="3200" b="1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Divider 01</a:t>
            </a:r>
            <a:endParaRPr lang="en-IN" sz="3200" b="1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4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0" b="5842"/>
          <a:stretch/>
        </p:blipFill>
        <p:spPr>
          <a:xfrm>
            <a:off x="0" y="0"/>
            <a:ext cx="12192000" cy="68281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2158">
                  <a:alpha val="80000"/>
                </a:srgbClr>
              </a:gs>
              <a:gs pos="100000">
                <a:srgbClr val="242158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39563" y="3136613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Section </a:t>
            </a:r>
            <a:r>
              <a:rPr lang="en-IN" sz="3200" b="1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Divider 02</a:t>
            </a:r>
            <a:endParaRPr lang="en-IN" sz="3200" b="1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7AB6"/>
              </a:gs>
              <a:gs pos="100000">
                <a:srgbClr val="004A6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971615" y="1413064"/>
            <a:ext cx="6248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Quote in red Background A good recruiting process focuses and aligns recruiters to deliver the best to the organization. </a:t>
            </a:r>
            <a:r>
              <a:rPr lang="en-US" sz="32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Ultimately, recruiting really should be viewed as a business partner, someone who is critical to the success of the business.</a:t>
            </a:r>
            <a:endParaRPr lang="en-IN" sz="32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3937" y="923241"/>
            <a:ext cx="175278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“</a:t>
            </a:r>
            <a:endParaRPr lang="en-IN" sz="287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2760" y="4006335"/>
            <a:ext cx="175278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”</a:t>
            </a:r>
            <a:endParaRPr lang="en-IN" sz="287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5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FULL TEXT SLIDE LAYOUT</a:t>
            </a:r>
            <a:endParaRPr lang="en-IN" sz="3200" b="1" dirty="0">
              <a:solidFill>
                <a:srgbClr val="26225B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97" y="1533525"/>
            <a:ext cx="11057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popularised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in the 1960s with the release of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Letraset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sheets containing Lorem Ipsum passages, and more recently with desktop publishing software like Aldus PageMaker including versions of Lorem Ipsum. </a:t>
            </a:r>
            <a:endParaRPr lang="en-US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Ipsum is simply dummy text of the printing and typesetting industry. </a:t>
            </a:r>
            <a:endParaRPr lang="en-US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Ipsum has been the industry's standard dummy text ever since the 1500s, when an unknown printer took a galley of type and scrambled it to make a type specimen book. </a:t>
            </a:r>
            <a:endParaRPr lang="en-US" dirty="0" smtClean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has survived not only five centuries, but also the leap into electronic typesetting, remaining essentially unchanged. It was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popularised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in the 1960s with the release of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Letraset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sheets containing Lorem Ipsum passages, and more recently with desktop publishing software like Aldus PageMaker including versions of Lorem Ipsum</a:t>
            </a:r>
            <a:r>
              <a:rPr lang="en-US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3708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SIDE BAR LAYOUT</a:t>
            </a:r>
            <a:endParaRPr lang="en-IN" sz="3200" b="1" dirty="0">
              <a:solidFill>
                <a:srgbClr val="26225B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97" y="1533525"/>
            <a:ext cx="6205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popularised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in the 1960s with the release of </a:t>
            </a: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Letraset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sheets containing Lorem Ipsum passages, and more recently with desktop publishing software like Aldus PageMaker including versions of Lorem Ipsum. 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7512"/>
          <a:stretch/>
        </p:blipFill>
        <p:spPr>
          <a:xfrm>
            <a:off x="7210425" y="1533525"/>
            <a:ext cx="4485202" cy="4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4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6238" y="1428750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95038" y="1428750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238" y="3819525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95038" y="3819525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56238" y="549414"/>
            <a:ext cx="5144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TEXT BOX ITEMS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392" y="1524000"/>
            <a:ext cx="532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 simply dummy text of the printing and typesetting industry.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5038" y="1524000"/>
            <a:ext cx="532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 simply dummy text of the printing and typesetting industry.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392" y="3942636"/>
            <a:ext cx="532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 simply dummy text of the printing and typesetting industry.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5038" y="3942636"/>
            <a:ext cx="532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Lorem Ipsum </a:t>
            </a: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 simply dummy text of the printing and typesetting industry.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446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Microsoft New Tai Lue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Parmar</dc:creator>
  <cp:lastModifiedBy>Ravi Parmar</cp:lastModifiedBy>
  <cp:revision>54</cp:revision>
  <dcterms:created xsi:type="dcterms:W3CDTF">2021-02-11T09:13:54Z</dcterms:created>
  <dcterms:modified xsi:type="dcterms:W3CDTF">2021-02-13T10:31:00Z</dcterms:modified>
</cp:coreProperties>
</file>