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00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93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30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73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5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E397-15CE-44D3-AB59-FA9CC701EF90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204762A-97C8-49DA-9C71-A6F86BBEC92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3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FA8D-30F1-B096-D286-F98C7E515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Britannic Bold" panose="020B0903060703020204" pitchFamily="34" charset="0"/>
              </a:rPr>
              <a:t>Master the basics of Digital marketing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848E3-9715-B79A-D33F-070B939A9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-By Skill Shalla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1A083-90EF-848A-BA7A-D9474A348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37" y="151780"/>
            <a:ext cx="1245326" cy="14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1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F321-5E52-3FEB-8080-B7908A20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0289-E1C3-0736-834D-92536DA1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756915" cy="34506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Digital Marketing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Marketing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Analytics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D7230-35C2-EF1F-E58C-BB6AE627D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2" b="4512"/>
          <a:stretch/>
        </p:blipFill>
        <p:spPr>
          <a:xfrm>
            <a:off x="5208494" y="1853754"/>
            <a:ext cx="5846360" cy="34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91C1-5EF7-BB4D-96B8-3C9A3E1F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What are the essential skills needed to master the basics of digital marketing </a:t>
            </a:r>
          </a:p>
        </p:txBody>
      </p:sp>
      <p:pic>
        <p:nvPicPr>
          <p:cNvPr id="1026" name="Picture 2" descr="MBA in Digital Marketing Delhi India: learn Master Program">
            <a:extLst>
              <a:ext uri="{FF2B5EF4-FFF2-40B4-BE49-F238E27FC236}">
                <a16:creationId xmlns:a16="http://schemas.microsoft.com/office/drawing/2014/main" id="{3478B598-9149-1764-6A6E-3748C174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885" y="2031625"/>
            <a:ext cx="7212538" cy="34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6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99BA-D209-3558-FE43-55056294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Introduction to digital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EF8A-0DD4-FF93-04E6-95A294DDC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Digital Marketing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Digital Marketing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</p:txBody>
      </p:sp>
      <p:pic>
        <p:nvPicPr>
          <p:cNvPr id="2050" name="Picture 2" descr="Types of Digital Marketing | Leverage Edu">
            <a:extLst>
              <a:ext uri="{FF2B5EF4-FFF2-40B4-BE49-F238E27FC236}">
                <a16:creationId xmlns:a16="http://schemas.microsoft.com/office/drawing/2014/main" id="{3F4EBEE2-349F-8926-A607-C709EBEC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81" y="2015732"/>
            <a:ext cx="5483225" cy="34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9D47-05B1-BA4A-E219-B43358D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Content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1D21-B92F-ADB3-759C-EC9739142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</p:txBody>
      </p:sp>
      <p:pic>
        <p:nvPicPr>
          <p:cNvPr id="3074" name="Picture 2" descr="How to create strong content marketing strategies? Tips and case studies -  Connect Mór">
            <a:extLst>
              <a:ext uri="{FF2B5EF4-FFF2-40B4-BE49-F238E27FC236}">
                <a16:creationId xmlns:a16="http://schemas.microsoft.com/office/drawing/2014/main" id="{B48405F4-04AA-9897-8702-B999796D4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17" y="1853754"/>
            <a:ext cx="5367337" cy="391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63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E14F-00BB-E05D-C98B-36EAA49F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Search engine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BAF5-EF5C-0006-2C62-99EEDA18D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1" y="1952979"/>
            <a:ext cx="4025855" cy="3450613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Purpose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pic>
        <p:nvPicPr>
          <p:cNvPr id="4098" name="Picture 2" descr="What is the full form of SEO in digital marketing? - Quora">
            <a:extLst>
              <a:ext uri="{FF2B5EF4-FFF2-40B4-BE49-F238E27FC236}">
                <a16:creationId xmlns:a16="http://schemas.microsoft.com/office/drawing/2014/main" id="{7B8817B3-17A4-0BF4-FD12-6A7106514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51" y="1853754"/>
            <a:ext cx="4577603" cy="406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06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B86-FE1D-0380-C18C-9E1BE2F3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Social media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F393-4E8E-2242-3E87-8AC507B7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</a:p>
        </p:txBody>
      </p:sp>
      <p:pic>
        <p:nvPicPr>
          <p:cNvPr id="5122" name="Picture 2" descr="Importance of Social Media Marketing - C180 Agency - Social Media Strategy.">
            <a:extLst>
              <a:ext uri="{FF2B5EF4-FFF2-40B4-BE49-F238E27FC236}">
                <a16:creationId xmlns:a16="http://schemas.microsoft.com/office/drawing/2014/main" id="{240DC5F5-4AC4-24B3-2941-9B138D426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590" y="2015732"/>
            <a:ext cx="6137264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4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C5F3-8730-2A84-4309-B160B5C7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ritannic Bold" panose="020B0903060703020204" pitchFamily="34" charset="0"/>
              </a:rPr>
              <a:t>WEB analytics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3288-FA3F-C11B-9E87-FBB39866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084562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&amp; Purpose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pic>
        <p:nvPicPr>
          <p:cNvPr id="6146" name="Picture 2" descr="Getting Started with Web Analytics – A Guide for Newbies | Simplilearn">
            <a:extLst>
              <a:ext uri="{FF2B5EF4-FFF2-40B4-BE49-F238E27FC236}">
                <a16:creationId xmlns:a16="http://schemas.microsoft.com/office/drawing/2014/main" id="{B3D8CB83-2088-5F14-A2AD-00F1474B4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97" y="2015732"/>
            <a:ext cx="6437157" cy="36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31509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Britannic Bold</vt:lpstr>
      <vt:lpstr>Gill Sans MT</vt:lpstr>
      <vt:lpstr>Times New Roman</vt:lpstr>
      <vt:lpstr>Wingdings</vt:lpstr>
      <vt:lpstr>Gallery</vt:lpstr>
      <vt:lpstr>Master the basics of Digital marketing </vt:lpstr>
      <vt:lpstr>Outline </vt:lpstr>
      <vt:lpstr>What are the essential skills needed to master the basics of digital marketing </vt:lpstr>
      <vt:lpstr>Introduction to digital marketing </vt:lpstr>
      <vt:lpstr>Content marketing </vt:lpstr>
      <vt:lpstr>Search engine optimization </vt:lpstr>
      <vt:lpstr>Social media marketing </vt:lpstr>
      <vt:lpstr>WEB analytics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the basics of Digital marketing </dc:title>
  <dc:creator>Shardul Brid</dc:creator>
  <cp:lastModifiedBy>Shardul Brid</cp:lastModifiedBy>
  <cp:revision>1</cp:revision>
  <dcterms:created xsi:type="dcterms:W3CDTF">2023-03-13T13:25:06Z</dcterms:created>
  <dcterms:modified xsi:type="dcterms:W3CDTF">2023-03-13T13:50:32Z</dcterms:modified>
</cp:coreProperties>
</file>