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C93771CB-ECD0-4538-83D9-EDE3E4EC2BED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B4970D6-D176-4450-ACA4-C63035167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475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71CB-ECD0-4538-83D9-EDE3E4EC2BED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70D6-D176-4450-ACA4-C63035167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64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71CB-ECD0-4538-83D9-EDE3E4EC2BED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70D6-D176-4450-ACA4-C63035167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5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71CB-ECD0-4538-83D9-EDE3E4EC2BED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70D6-D176-4450-ACA4-C63035167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5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93771CB-ECD0-4538-83D9-EDE3E4EC2BED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B4970D6-D176-4450-ACA4-C63035167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994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71CB-ECD0-4538-83D9-EDE3E4EC2BED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70D6-D176-4450-ACA4-C63035167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181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71CB-ECD0-4538-83D9-EDE3E4EC2BED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70D6-D176-4450-ACA4-C63035167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15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71CB-ECD0-4538-83D9-EDE3E4EC2BED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70D6-D176-4450-ACA4-C63035167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87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71CB-ECD0-4538-83D9-EDE3E4EC2BED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70D6-D176-4450-ACA4-C63035167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52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71CB-ECD0-4538-83D9-EDE3E4EC2BED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4970D6-D176-4450-ACA4-C63035167B1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862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93771CB-ECD0-4538-83D9-EDE3E4EC2BED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4970D6-D176-4450-ACA4-C63035167B1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281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93771CB-ECD0-4538-83D9-EDE3E4EC2BED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B4970D6-D176-4450-ACA4-C63035167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4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1354-79BB-B6B8-B3F2-618D8D1BB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5647" y="3160059"/>
            <a:ext cx="7815376" cy="1253063"/>
          </a:xfrm>
        </p:spPr>
        <p:txBody>
          <a:bodyPr/>
          <a:lstStyle/>
          <a:p>
            <a:r>
              <a:rPr lang="en-IN" dirty="0">
                <a:latin typeface="Britannic Bold" panose="020B0903060703020204" pitchFamily="34" charset="0"/>
              </a:rPr>
              <a:t>A guide to Learning coding &amp; Programming languages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9D20F-0EF9-EC3C-003C-FF30B1E9F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43" y="331693"/>
            <a:ext cx="1451514" cy="1502739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38988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3D1A-3948-DB5F-9596-85C6E14D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Britannic Bold" panose="020B0903060703020204" pitchFamily="34" charset="0"/>
              </a:rPr>
              <a:t>What is Difference between coding &amp; programming languages?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E10AF-E112-15C8-A77B-00F0C832A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706" y="2014194"/>
            <a:ext cx="7978588" cy="382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6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F5E5-B099-768A-78C8-D3051844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Britannic Bold" panose="020B0903060703020204" pitchFamily="34" charset="0"/>
              </a:rPr>
              <a:t>What is Coding &amp; Programming Languages?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E575C-2E9F-0E3B-7B19-3F1D2C2BE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877847"/>
            <a:ext cx="3128682" cy="39319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Coding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Programming Languages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learning coding and programming languages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6" name="Picture 2" descr="Buy What Is Coding? (Computers and Coding) Book Online at Low Prices in  India | What Is Coding? (Computers and Coding) Reviews &amp; Ratings - Amazon.in">
            <a:extLst>
              <a:ext uri="{FF2B5EF4-FFF2-40B4-BE49-F238E27FC236}">
                <a16:creationId xmlns:a16="http://schemas.microsoft.com/office/drawing/2014/main" id="{B6699C03-45BD-6A3A-2BE6-7AF5268BF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469" y="1526865"/>
            <a:ext cx="4688541" cy="468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51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5FB8-E095-3BF1-7530-C3976821E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Britannic Bold" panose="020B0903060703020204" pitchFamily="34" charset="0"/>
              </a:rPr>
              <a:t>Types of Coding &amp; Programming Languages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DB3E2-2779-9C14-30F0-F8989376E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3254188" cy="39319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Coding Languages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Programming Languages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Languages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95F83-FC7B-C597-A578-DEFA19AD0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403" y="2103120"/>
            <a:ext cx="3147333" cy="33607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67B6A4-5296-2D86-0650-3568B1C06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403" y="5640123"/>
            <a:ext cx="3147332" cy="4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6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9F6C1-3F05-B018-4A01-371251FE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>
                <a:latin typeface="Britannic Bold" panose="020B0903060703020204" pitchFamily="34" charset="0"/>
              </a:rPr>
              <a:t>How to Chose the Right Language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359DF-CB96-35DA-E5F5-C6256E7F5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3594847" cy="39319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Project 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cost and availability of resources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ease of use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Scalability </a:t>
            </a:r>
          </a:p>
        </p:txBody>
      </p:sp>
      <p:pic>
        <p:nvPicPr>
          <p:cNvPr id="2050" name="Picture 2" descr="How to choose a programming language? | articles about programming on mkdev">
            <a:extLst>
              <a:ext uri="{FF2B5EF4-FFF2-40B4-BE49-F238E27FC236}">
                <a16:creationId xmlns:a16="http://schemas.microsoft.com/office/drawing/2014/main" id="{DF1C5728-9DD2-0F79-F8A8-02FE8709C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309" y="2103120"/>
            <a:ext cx="6299699" cy="323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2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A35B-AF34-0801-C476-98F92598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Britannic Bold" panose="020B0903060703020204" pitchFamily="34" charset="0"/>
              </a:rPr>
              <a:t>How to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BF04F-7720-B3CD-00AF-4C7E60DE7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basics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Practise with Tutorials &amp; Projects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a Community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online resources </a:t>
            </a:r>
          </a:p>
          <a:p>
            <a:endParaRPr lang="en-IN" dirty="0"/>
          </a:p>
        </p:txBody>
      </p:sp>
      <p:pic>
        <p:nvPicPr>
          <p:cNvPr id="3074" name="Picture 2" descr="How to Learn Programming? - GeeksforGeeks">
            <a:extLst>
              <a:ext uri="{FF2B5EF4-FFF2-40B4-BE49-F238E27FC236}">
                <a16:creationId xmlns:a16="http://schemas.microsoft.com/office/drawing/2014/main" id="{4DAF6620-F7F7-35BF-99C1-69791ED49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846" y="2014194"/>
            <a:ext cx="6241354" cy="358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08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3F60-2B59-3498-DE13-0DD6803A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ritannic Bold" panose="020B0903060703020204" pitchFamily="34" charset="0"/>
              </a:rPr>
              <a:t>Preparing to make a Career?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127E9-D398-F465-A736-4532399AA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3460376" cy="39319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Certified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your knowledge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portfolio to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&amp; find job opportunities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098" name="Picture 2" descr="Top 5 Easiest and Top 5 Hardest Programming Languages to Learn">
            <a:extLst>
              <a:ext uri="{FF2B5EF4-FFF2-40B4-BE49-F238E27FC236}">
                <a16:creationId xmlns:a16="http://schemas.microsoft.com/office/drawing/2014/main" id="{F07F83B2-D134-3B4F-0912-0A5FB1F6A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176" y="1882588"/>
            <a:ext cx="5431385" cy="361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778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25</TotalTime>
  <Words>117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Britannic Bold</vt:lpstr>
      <vt:lpstr>Century Gothic</vt:lpstr>
      <vt:lpstr>Garamond</vt:lpstr>
      <vt:lpstr>Times New Roman</vt:lpstr>
      <vt:lpstr>Wingdings</vt:lpstr>
      <vt:lpstr>Savon</vt:lpstr>
      <vt:lpstr>A guide to Learning coding &amp; Programming languages </vt:lpstr>
      <vt:lpstr>What is Difference between coding &amp; programming languages? </vt:lpstr>
      <vt:lpstr>What is Coding &amp; Programming Languages?</vt:lpstr>
      <vt:lpstr>Types of Coding &amp; Programming Languages </vt:lpstr>
      <vt:lpstr>How to Chose the Right Language </vt:lpstr>
      <vt:lpstr>How to Learn?</vt:lpstr>
      <vt:lpstr>Preparing to make a Career?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guide to Learning coding &amp; Programming languages </dc:title>
  <dc:creator>Shardul Brid</dc:creator>
  <cp:lastModifiedBy>Shardul Brid</cp:lastModifiedBy>
  <cp:revision>1</cp:revision>
  <dcterms:created xsi:type="dcterms:W3CDTF">2023-03-13T12:52:17Z</dcterms:created>
  <dcterms:modified xsi:type="dcterms:W3CDTF">2023-03-13T13:18:02Z</dcterms:modified>
</cp:coreProperties>
</file>