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36AF-A3BE-47DC-A1CA-949E587F6091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ED8D-14D8-4A58-8DD0-A5E51B3A8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83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36AF-A3BE-47DC-A1CA-949E587F6091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ED8D-14D8-4A58-8DD0-A5E51B3A8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50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36AF-A3BE-47DC-A1CA-949E587F6091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ED8D-14D8-4A58-8DD0-A5E51B3A8BB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8113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36AF-A3BE-47DC-A1CA-949E587F6091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ED8D-14D8-4A58-8DD0-A5E51B3A8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672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36AF-A3BE-47DC-A1CA-949E587F6091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ED8D-14D8-4A58-8DD0-A5E51B3A8BB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6699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36AF-A3BE-47DC-A1CA-949E587F6091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ED8D-14D8-4A58-8DD0-A5E51B3A8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53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36AF-A3BE-47DC-A1CA-949E587F6091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ED8D-14D8-4A58-8DD0-A5E51B3A8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348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36AF-A3BE-47DC-A1CA-949E587F6091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ED8D-14D8-4A58-8DD0-A5E51B3A8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16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36AF-A3BE-47DC-A1CA-949E587F6091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ED8D-14D8-4A58-8DD0-A5E51B3A8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80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36AF-A3BE-47DC-A1CA-949E587F6091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ED8D-14D8-4A58-8DD0-A5E51B3A8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11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36AF-A3BE-47DC-A1CA-949E587F6091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ED8D-14D8-4A58-8DD0-A5E51B3A8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27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36AF-A3BE-47DC-A1CA-949E587F6091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ED8D-14D8-4A58-8DD0-A5E51B3A8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21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36AF-A3BE-47DC-A1CA-949E587F6091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ED8D-14D8-4A58-8DD0-A5E51B3A8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71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36AF-A3BE-47DC-A1CA-949E587F6091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ED8D-14D8-4A58-8DD0-A5E51B3A8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51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36AF-A3BE-47DC-A1CA-949E587F6091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ED8D-14D8-4A58-8DD0-A5E51B3A8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5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36AF-A3BE-47DC-A1CA-949E587F6091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ED8D-14D8-4A58-8DD0-A5E51B3A8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37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A36AF-A3BE-47DC-A1CA-949E587F6091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B8ED8D-14D8-4A58-8DD0-A5E51B3A8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60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AE48C-EE4C-891D-6665-913F3A0110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Britannic Bold" panose="020B0903060703020204" pitchFamily="34" charset="0"/>
              </a:rPr>
              <a:t>Exploring the Basics of Python Programming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EF59D-A131-AAEF-EDF7-37E74A0000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-By Skill Shalla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3DC12-8967-DCDD-77B5-58589EF72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994" y="271245"/>
            <a:ext cx="1225418" cy="143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9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C5A53-8876-4105-3481-5D6B78A15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Britannic Bold" panose="020B0903060703020204" pitchFamily="34" charset="0"/>
              </a:rPr>
              <a:t>Outline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F6101-E06B-7B01-B182-02323B7EC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Python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and Variables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the data structures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Python Projects </a:t>
            </a:r>
          </a:p>
        </p:txBody>
      </p:sp>
      <p:pic>
        <p:nvPicPr>
          <p:cNvPr id="1026" name="Picture 2" descr="Top 10 Coding Mistakes in Python &amp; How to Avoid Them - ActiveState">
            <a:extLst>
              <a:ext uri="{FF2B5EF4-FFF2-40B4-BE49-F238E27FC236}">
                <a16:creationId xmlns:a16="http://schemas.microsoft.com/office/drawing/2014/main" id="{BBDA4E4B-DEA1-B7EC-56C0-84DF84A59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929" y="2045494"/>
            <a:ext cx="5109883" cy="276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62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C11F-DBD9-AE38-612F-E2903627B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Britannic Bold" panose="020B0903060703020204" pitchFamily="34" charset="0"/>
              </a:rPr>
              <a:t>What to keep in mind while starting to learn Python?</a:t>
            </a:r>
          </a:p>
        </p:txBody>
      </p:sp>
      <p:pic>
        <p:nvPicPr>
          <p:cNvPr id="2050" name="Picture 2" descr="How to Think Like a Programmer? - GeeksforGeeks">
            <a:extLst>
              <a:ext uri="{FF2B5EF4-FFF2-40B4-BE49-F238E27FC236}">
                <a16:creationId xmlns:a16="http://schemas.microsoft.com/office/drawing/2014/main" id="{C8F679DA-8335-CEC0-07E7-96759070A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837" y="1930400"/>
            <a:ext cx="6975662" cy="427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6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4CBE-33E8-AFEC-10F2-F50F3E7F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Britannic Bold" panose="020B0903060703020204" pitchFamily="34" charset="0"/>
              </a:rPr>
              <a:t>Introduction to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46A9D-16D7-AF61-20BD-B215A49DF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Python?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Python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of Python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uses Python?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312D2-E070-1AC0-9CB6-33D813178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228" y="1930400"/>
            <a:ext cx="5259544" cy="313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72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18568-1DA8-C7C4-6FE6-063219BAC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Britannic Bold" panose="020B0903060703020204" pitchFamily="34" charset="0"/>
              </a:rPr>
              <a:t>Syntax and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B8A6-EDC4-674A-6FAA-95DA150C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Rules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types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Naming Variables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Variables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CC630-EEB9-6EAE-6F4E-BB1898C69A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" t="1876" r="1242" b="2200"/>
          <a:stretch/>
        </p:blipFill>
        <p:spPr>
          <a:xfrm>
            <a:off x="3635201" y="1930400"/>
            <a:ext cx="5638801" cy="265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947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3ED3D-3A7A-19D1-D6E8-66B8C8B1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Britannic Bold" panose="020B0903060703020204" pitchFamily="34" charset="0"/>
              </a:rPr>
              <a:t>Learning Data Structures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D9DCD-47AF-1E5A-5520-8D0C0F1D3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Dictionaries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2FFF8-AF1F-07A5-96AA-5BAA951F3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655" y="1930400"/>
            <a:ext cx="5547841" cy="26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24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4577-B8FC-5D5C-2151-5744CABBB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Britannic Bold" panose="020B0903060703020204" pitchFamily="34" charset="0"/>
              </a:rPr>
              <a:t>Common Python Projects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6D91E-4CF9-863D-44F3-046A779BD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Desktop Applications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Scripting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2F4A12-80C4-B41B-A780-6E6134919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923" y="1859144"/>
            <a:ext cx="4778154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698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80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Britannic Bold</vt:lpstr>
      <vt:lpstr>Times New Roman</vt:lpstr>
      <vt:lpstr>Trebuchet MS</vt:lpstr>
      <vt:lpstr>Wingdings 3</vt:lpstr>
      <vt:lpstr>Facet</vt:lpstr>
      <vt:lpstr>Exploring the Basics of Python Programming </vt:lpstr>
      <vt:lpstr>Outline </vt:lpstr>
      <vt:lpstr>What to keep in mind while starting to learn Python?</vt:lpstr>
      <vt:lpstr>Introduction to Python</vt:lpstr>
      <vt:lpstr>Syntax and Variables </vt:lpstr>
      <vt:lpstr>Learning Data Structures </vt:lpstr>
      <vt:lpstr>Common Python Projects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Basics of Python Programming </dc:title>
  <dc:creator>Shardul Brid</dc:creator>
  <cp:lastModifiedBy>Shardul Brid</cp:lastModifiedBy>
  <cp:revision>1</cp:revision>
  <dcterms:created xsi:type="dcterms:W3CDTF">2023-03-13T12:22:31Z</dcterms:created>
  <dcterms:modified xsi:type="dcterms:W3CDTF">2023-03-13T12:48:13Z</dcterms:modified>
</cp:coreProperties>
</file>