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60" r:id="rId7"/>
    <p:sldId id="311" r:id="rId8"/>
    <p:sldId id="258" r:id="rId9"/>
    <p:sldId id="261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21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3" r:id="rId39"/>
    <p:sldId id="324" r:id="rId40"/>
    <p:sldId id="283" r:id="rId41"/>
    <p:sldId id="309" r:id="rId42"/>
    <p:sldId id="310" r:id="rId43"/>
    <p:sldId id="312" r:id="rId44"/>
    <p:sldId id="26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FFFFFF"/>
    <a:srgbClr val="C8C6DC"/>
    <a:srgbClr val="FFFF6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24" y="-6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3/18/2022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63" y="2109978"/>
            <a:ext cx="7792212" cy="1442847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Vaccination management system.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09765" y="2090701"/>
            <a:ext cx="7077456" cy="86868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3200" b="1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TOPIC:</a:t>
            </a:r>
            <a:endParaRPr lang="en-US" sz="3200" dirty="0"/>
          </a:p>
        </p:txBody>
      </p:sp>
      <p:pic>
        <p:nvPicPr>
          <p:cNvPr id="5" name="Picture 4" descr="college logo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8878" y="314325"/>
            <a:ext cx="23431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 dir="r"/>
    <p:sndAc>
      <p:stSnd>
        <p:snd r:embed="rId2" name="type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74189"/>
              </p:ext>
            </p:extLst>
          </p:nvPr>
        </p:nvGraphicFramePr>
        <p:xfrm>
          <a:off x="3314065" y="3440462"/>
          <a:ext cx="5868670" cy="104927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CITY_ID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CITY_NAME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 dirty="0">
                          <a:effectLst/>
                        </a:rPr>
                        <a:t>VARCHAR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STATE_ID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2506980" algn="l"/>
                        </a:tabLst>
                      </a:pPr>
                      <a:r>
                        <a:rPr lang="en-IN" sz="1600" dirty="0">
                          <a:effectLst/>
                        </a:rPr>
                        <a:t>FOREGIN KEY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2402" y="2648555"/>
            <a:ext cx="694042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06663" algn="l"/>
              </a:tabLst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				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4 .TABLE :- City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06663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3140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585524"/>
              </p:ext>
            </p:extLst>
          </p:nvPr>
        </p:nvGraphicFramePr>
        <p:xfrm>
          <a:off x="3314065" y="2879630"/>
          <a:ext cx="5868670" cy="2098552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ID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VACCINE-NAME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SLOTS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CITY_ID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AREA_ID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DOSE 1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DOSE 2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928679"/>
            <a:ext cx="70221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					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5 .TABLE :- Slots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7095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86997"/>
              </p:ext>
            </p:extLst>
          </p:nvPr>
        </p:nvGraphicFramePr>
        <p:xfrm>
          <a:off x="3229004" y="2898202"/>
          <a:ext cx="5868670" cy="104927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CENTRE_NAME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AREA_ID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201988"/>
            <a:ext cx="726230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				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6 .TABLE :- Vaccination Centre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7000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968044"/>
              </p:ext>
            </p:extLst>
          </p:nvPr>
        </p:nvGraphicFramePr>
        <p:xfrm>
          <a:off x="3314065" y="2739422"/>
          <a:ext cx="5868670" cy="2360871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USER_ID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FOREGIN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SUB USER_ID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FOREGIN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CITY_ID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FOREGIN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FOREGIN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AREA_ID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CENTRE_NAME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DOSE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PRIMARY KEY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1852775"/>
            <a:ext cx="677191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				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7 .TABLE :- Slots Booked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2243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34119"/>
              </p:ext>
            </p:extLst>
          </p:nvPr>
        </p:nvGraphicFramePr>
        <p:xfrm>
          <a:off x="2878130" y="2887569"/>
          <a:ext cx="5868670" cy="1049276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TYPE (SIZE)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COMMENT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100418"/>
            <a:ext cx="6399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				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8 .TABLE :- Support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6966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10F50-DF71-46C5-805B-BD09F88F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155ADF-7CDB-4837-9F32-9C32461AC82A}"/>
              </a:ext>
            </a:extLst>
          </p:cNvPr>
          <p:cNvSpPr/>
          <p:nvPr/>
        </p:nvSpPr>
        <p:spPr>
          <a:xfrm>
            <a:off x="3204839" y="2050742"/>
            <a:ext cx="4003829" cy="630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00"/>
                </a:solidFill>
                <a:latin typeface="Calibri" pitchFamily="34" charset="0"/>
                <a:ea typeface="Times New Roman" pitchFamily="18" charset="0"/>
                <a:cs typeface="Shruti"/>
              </a:rPr>
              <a:t>9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 .TABLE :- Feedback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477FD-032F-493C-ABC5-7D6481330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38258"/>
              </p:ext>
            </p:extLst>
          </p:nvPr>
        </p:nvGraphicFramePr>
        <p:xfrm>
          <a:off x="2878130" y="2887569"/>
          <a:ext cx="5868670" cy="1364801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USERNAME</a:t>
                      </a:r>
                      <a:endParaRPr lang="en-IN" sz="1100" dirty="0">
                        <a:effectLst/>
                        <a:latin typeface="+mn-lt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Shruti"/>
                        </a:rPr>
                        <a:t>VARCHAR</a:t>
                      </a:r>
                      <a:endParaRPr lang="en-IN" sz="1600" dirty="0">
                        <a:effectLst/>
                        <a:latin typeface="+mn-lt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Shruti"/>
                        </a:rPr>
                        <a:t>-</a:t>
                      </a:r>
                      <a:endParaRPr lang="en-IN" sz="1600" dirty="0">
                        <a:effectLst/>
                        <a:latin typeface="+mn-lt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EMAIL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CONTACT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Shruti"/>
                        </a:rPr>
                        <a:t>NUMERIC</a:t>
                      </a:r>
                      <a:endParaRPr lang="en-IN" sz="1600" dirty="0">
                        <a:effectLst/>
                        <a:latin typeface="+mn-lt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Shruti"/>
                        </a:rPr>
                        <a:t>MESSAGE</a:t>
                      </a:r>
                      <a:endParaRPr lang="en-IN" sz="1600" dirty="0">
                        <a:effectLst/>
                        <a:latin typeface="+mn-lt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  <a:cs typeface="Shruti"/>
                        </a:rPr>
                        <a:t>VARCHAR</a:t>
                      </a:r>
                      <a:endParaRPr lang="en-IN" sz="1600" dirty="0">
                        <a:effectLst/>
                        <a:latin typeface="+mn-lt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Times New Roman"/>
                          <a:cs typeface="Shruti"/>
                        </a:rPr>
                        <a:t>-</a:t>
                      </a:r>
                      <a:endParaRPr lang="en-IN" sz="16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436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3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 Snapshots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507" y="2483566"/>
            <a:ext cx="6592185" cy="36833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509823"/>
            <a:ext cx="11291777" cy="8617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arenR"/>
            </a:pPr>
            <a:r>
              <a:rPr lang="en-US" sz="1600" b="1" dirty="0">
                <a:solidFill>
                  <a:srgbClr val="FFFF00"/>
                </a:solidFill>
              </a:rPr>
              <a:t>Home Page of the website where user can view the vaccination preview list. After then user has to go on Register/Login page to register there account.</a:t>
            </a:r>
            <a:endParaRPr lang="en-IN" sz="1600" b="1" dirty="0">
              <a:solidFill>
                <a:srgbClr val="FFFF00"/>
              </a:solidFill>
            </a:endParaRPr>
          </a:p>
          <a:p>
            <a:endParaRPr lang="en-IN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57623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image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302" y="2520397"/>
            <a:ext cx="6655982" cy="3338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" y="1509823"/>
            <a:ext cx="10632559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2) User can Login himself/herself for there account.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96842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8" name="image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3771" y="2441035"/>
            <a:ext cx="5781675" cy="32518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509823"/>
            <a:ext cx="12089219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3) If user does not have his/her account then he can Register for there account.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77413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106326" y="1531088"/>
            <a:ext cx="11632018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  4) After Register user has to login his account and start with his process.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11" name="image4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284" y="2305010"/>
            <a:ext cx="6560287" cy="35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329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254" y="1524000"/>
            <a:ext cx="7781544" cy="859055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+mn-lt"/>
              </a:rPr>
              <a:t>Group members :-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8524" y="2745104"/>
            <a:ext cx="7639419" cy="30709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Kashyap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maisuria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 (196370307025)</a:t>
            </a:r>
          </a:p>
          <a:p>
            <a:pPr>
              <a:buFont typeface="Wingdings" pitchFamily="2" charset="2"/>
              <a:buChar char="Ø"/>
            </a:pPr>
            <a:r>
              <a:rPr lang="en-US"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</a:t>
            </a:r>
            <a:r>
              <a:rPr lang="en-US"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R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ohan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patil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            (196370307055)</a:t>
            </a:r>
          </a:p>
          <a:p>
            <a:pPr>
              <a:buFont typeface="Wingdings" pitchFamily="2" charset="2"/>
              <a:buChar char="Ø"/>
            </a:pPr>
            <a:r>
              <a:rPr lang="en-US"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</a:t>
            </a:r>
            <a:r>
              <a:rPr lang="en-US"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V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ed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panchal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           (196370307033)</a:t>
            </a:r>
          </a:p>
          <a:p>
            <a:pPr>
              <a:buFont typeface="Wingdings" pitchFamily="2" charset="2"/>
              <a:buChar char="Ø"/>
            </a:pP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Rishi </a:t>
            </a:r>
            <a:r>
              <a:rPr sz="2400" spc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naik</a:t>
            </a:r>
            <a:r>
              <a:rPr sz="2400" spc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                 (196370307030)</a:t>
            </a:r>
          </a:p>
          <a:p>
            <a:pPr>
              <a:buFont typeface="Wingdings" pitchFamily="2" charset="2"/>
              <a:buChar char="Ø"/>
            </a:pPr>
            <a:endParaRPr sz="2400" spc="0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</a:endParaRPr>
          </a:p>
          <a:p>
            <a:pPr marL="3657600" lvl="8" indent="0">
              <a:buNone/>
            </a:pPr>
            <a:r>
              <a:rPr lang="en-IN" sz="2000" b="1" dirty="0">
                <a:solidFill>
                  <a:srgbClr val="00B0F0"/>
                </a:solidFill>
              </a:rPr>
              <a:t>GUIDED BY:</a:t>
            </a:r>
            <a:endParaRPr sz="2000" spc="0" dirty="0">
              <a:solidFill>
                <a:srgbClr val="00B0F0"/>
              </a:solidFill>
              <a:latin typeface="Arial" pitchFamily="34" charset="0"/>
            </a:endParaRPr>
          </a:p>
          <a:p>
            <a:pPr marL="3200400" lvl="7" indent="0">
              <a:buNone/>
            </a:pPr>
            <a:r>
              <a:rPr lang="en-US" sz="2000" spc="0" dirty="0">
                <a:solidFill>
                  <a:srgbClr val="00B0F0"/>
                </a:solidFill>
                <a:latin typeface="Arial" pitchFamily="34" charset="0"/>
              </a:rPr>
              <a:t>		</a:t>
            </a:r>
            <a:r>
              <a:rPr sz="2000" spc="0" dirty="0">
                <a:solidFill>
                  <a:srgbClr val="00B0F0"/>
                </a:solidFill>
                <a:latin typeface="Arial" pitchFamily="34" charset="0"/>
              </a:rPr>
              <a:t>-</a:t>
            </a:r>
            <a:r>
              <a:rPr lang="en-US" sz="2000" spc="0" dirty="0">
                <a:solidFill>
                  <a:srgbClr val="00B0F0"/>
                </a:solidFill>
                <a:latin typeface="Arial" pitchFamily="34" charset="0"/>
              </a:rPr>
              <a:t> </a:t>
            </a:r>
            <a:r>
              <a:rPr lang="en-IN" sz="2000" b="1" dirty="0">
                <a:solidFill>
                  <a:srgbClr val="00B0F0"/>
                </a:solidFill>
              </a:rPr>
              <a:t>MRS. P.P.VAGHASHIA</a:t>
            </a:r>
            <a:endParaRPr sz="2000" spc="0" dirty="0">
              <a:solidFill>
                <a:srgbClr val="00B0F0"/>
              </a:solidFill>
              <a:latin typeface="Arial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09823"/>
            <a:ext cx="1192973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5) User has to click on Register Member Page for Vaccination Registration.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image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9284" y="2239017"/>
            <a:ext cx="6570921" cy="33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4095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41721"/>
            <a:ext cx="11610753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   6) User has to fill the following fields for Registration of Vaccine.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9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125" y="2143324"/>
            <a:ext cx="7006856" cy="35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005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74427" y="1531088"/>
            <a:ext cx="11376837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       7) User can view his account detail and can go ahead for book slots.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image7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6242" y="2472933"/>
            <a:ext cx="6709144" cy="33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8821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16958" y="1541721"/>
            <a:ext cx="11461898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8) User can select his nearby available center by selecting state ,city, and area.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6755" y="2443234"/>
            <a:ext cx="6953692" cy="35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8824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95693" y="1520456"/>
            <a:ext cx="12096307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   9) Like this user can select his center.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image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944" y="2377240"/>
            <a:ext cx="7644809" cy="34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6775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85060" y="1531087"/>
            <a:ext cx="1145126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10) After selecting center user can get his slot detail and he/she can go and get his Vaccination 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image1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7897" y="2464497"/>
            <a:ext cx="6751675" cy="348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7269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48856" y="1541721"/>
            <a:ext cx="10228521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11) Admin has to login in his Admin Panel  To view Users Activity.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916" y="2509963"/>
            <a:ext cx="6220047" cy="3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4541378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74428" y="1509823"/>
            <a:ext cx="11557591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	   12) Admin can view Users Activity list.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2326" y="2361897"/>
            <a:ext cx="6634716" cy="3252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3762109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74428" y="1509823"/>
            <a:ext cx="11323674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	13) Admin can view all the users list.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4344" y="2333329"/>
            <a:ext cx="6741042" cy="333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639132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41721"/>
            <a:ext cx="1147253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	14) Admin can manage slots.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4856" y="2584554"/>
            <a:ext cx="6889897" cy="31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446154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656" y="495016"/>
            <a:ext cx="7781544" cy="859055"/>
          </a:xfrm>
        </p:spPr>
        <p:txBody>
          <a:bodyPr/>
          <a:lstStyle/>
          <a:p>
            <a:r>
              <a:rPr lang="en-US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Description: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3782" y="1649729"/>
            <a:ext cx="9199046" cy="4955787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This website is for people to get vaccine and fight against COVID.</a:t>
            </a:r>
          </a:p>
          <a:p>
            <a:pPr algn="just"/>
            <a:endParaRPr lang="en-US" sz="2000" spc="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spc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Vaccination is the administration of a vaccine to help the immune system develop protection from a disease. </a:t>
            </a:r>
          </a:p>
          <a:p>
            <a:pPr algn="just"/>
            <a:endParaRPr lang="en-IN" sz="2000" spc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spc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digital platform, was created for real-time monitoring of vaccine delivery. </a:t>
            </a:r>
          </a:p>
          <a:p>
            <a:pPr algn="just">
              <a:buFont typeface="Arial" pitchFamily="34" charset="0"/>
              <a:buChar char="•"/>
            </a:pPr>
            <a:endParaRPr lang="en-US" sz="2000" spc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000" spc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can easily be vaccinated just by providing your basic details.</a:t>
            </a:r>
          </a:p>
          <a:p>
            <a:pPr algn="just"/>
            <a:endParaRPr sz="2000" spc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sz="2000" spc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Through this system vaccine can distributed in proper manner without any wastage of any single dose.</a:t>
            </a:r>
          </a:p>
          <a:p>
            <a:pPr algn="just"/>
            <a:endParaRPr sz="2400" spc="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US" sz="2400" spc="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74428" y="1541721"/>
            <a:ext cx="11589488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	15) Admin can add slots if needed.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8409" y="2337301"/>
            <a:ext cx="7325833" cy="342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71989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95692" y="1531088"/>
            <a:ext cx="11568223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	16) Admin can view all the booked slots.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428" y="2514083"/>
            <a:ext cx="8006316" cy="324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5847910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148856" y="1552353"/>
            <a:ext cx="11578856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				17) Admin can view the available slots.</a:t>
            </a:r>
            <a:endParaRPr lang="en-IN" dirty="0">
              <a:solidFill>
                <a:srgbClr val="FFFF00"/>
              </a:solidFill>
            </a:endParaRPr>
          </a:p>
          <a:p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0186" y="2489487"/>
            <a:ext cx="7155712" cy="332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5693307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531088"/>
            <a:ext cx="1204668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		18) Admin can view all the Sub User list.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8530" y="2337782"/>
            <a:ext cx="7315200" cy="324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2249141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F631-27FA-4179-BE3A-FD81359A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8A799-4BC5-40E1-90F3-24A06AEE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43526-3613-486E-9A46-717AC89A75B3}"/>
              </a:ext>
            </a:extLst>
          </p:cNvPr>
          <p:cNvSpPr txBox="1"/>
          <p:nvPr/>
        </p:nvSpPr>
        <p:spPr>
          <a:xfrm>
            <a:off x="0" y="1531088"/>
            <a:ext cx="1204668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    19)  We can check number of users, Successful Registrations through Dashboard. 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94697-A953-4CAA-8B21-A4326509EDE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8530" y="2337782"/>
            <a:ext cx="7315200" cy="324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0122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CCC9-4F5A-46D5-BA25-63A40AB2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D4E6D-5B58-406C-A6C7-CE5A41FD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46D7-4473-4E9A-B368-621A9AD7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1" y="2353052"/>
            <a:ext cx="8993080" cy="3701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9C792-78C2-45F1-8E04-2207AF4A9741}"/>
              </a:ext>
            </a:extLst>
          </p:cNvPr>
          <p:cNvSpPr txBox="1"/>
          <p:nvPr/>
        </p:nvSpPr>
        <p:spPr>
          <a:xfrm>
            <a:off x="0" y="1531088"/>
            <a:ext cx="1204668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		20)  User can give the feedback.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485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1BD6-7CEE-4551-BF0F-F5596A5E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48622-49E6-4000-9597-551FB543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961E0-6F2F-4D04-93AC-21433BAA629C}"/>
              </a:ext>
            </a:extLst>
          </p:cNvPr>
          <p:cNvSpPr txBox="1"/>
          <p:nvPr/>
        </p:nvSpPr>
        <p:spPr>
          <a:xfrm>
            <a:off x="0" y="1531088"/>
            <a:ext cx="1204668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				21)  User will get certificate of vaccination 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0CB11-E4E7-490F-B29F-4443914D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2080260"/>
            <a:ext cx="8702040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20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Advantages :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3613" y="1401359"/>
            <a:ext cx="10800381" cy="468554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It Minimizes manual effort.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It is User friendly system.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Efficient track each vaccine until administered to a patient</a:t>
            </a:r>
          </a:p>
          <a:p>
            <a:pPr>
              <a:buFont typeface="Wingdings" pitchFamily="2" charset="2"/>
              <a:buChar char="q"/>
            </a:pPr>
            <a:r>
              <a:rPr lang="en-US" sz="280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Responsive 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itchFamily="34" charset="0"/>
              </a:rPr>
              <a:t>system environment.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solidFill>
                <a:schemeClr val="accent4">
                  <a:lumMod val="20000"/>
                  <a:lumOff val="80000"/>
                </a:schemeClr>
              </a:solidFill>
              <a:latin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Disadvantages 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74428" y="1531088"/>
            <a:ext cx="112279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itchFamily="2" charset="2"/>
              <a:buChar char="q"/>
            </a:pPr>
            <a:r>
              <a:rPr lang="en-IN" sz="2000" dirty="0">
                <a:solidFill>
                  <a:srgbClr val="63B7C6"/>
                </a:solidFill>
              </a:rPr>
              <a:t>System portal facing too much traffic, can’t handle load.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67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Future Scope 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1520456"/>
            <a:ext cx="86336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website can be used to distribute vaccine in structured way.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754912"/>
            <a:ext cx="90695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you'll have provide it's details to Vaccinator while going for Vaccination.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Vaccination management system  is the digital back bone for the vaccination drive in India With scaling up of vaccination.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number of vaccination facilities and sessions has to be increased and managed effectively.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number of vaccination facilities and sessions has to be increased and managed effectively.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Our primary Services are:-</a:t>
            </a:r>
          </a:p>
          <a:p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 indent="-342900">
              <a:buFont typeface="Wingdings" pitchFamily="2" charset="2"/>
              <a:buChar char="ü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Slot Booking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vaccination </a:t>
            </a:r>
            <a:r>
              <a:rPr lang="en-IN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center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own area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Support/FAQ for any problem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Certificate 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pPr lvl="0"/>
            <a:r>
              <a:rPr lang="en-US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Conclusion :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0" name="TextBox 9"/>
          <p:cNvSpPr txBox="1"/>
          <p:nvPr/>
        </p:nvSpPr>
        <p:spPr>
          <a:xfrm>
            <a:off x="191386" y="1509823"/>
            <a:ext cx="89313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Vaccination management system has been developed as a digital platform to support Covid-19 vaccination efforts in India.</a:t>
            </a:r>
          </a:p>
          <a:p>
            <a:pPr algn="just"/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</a:p>
          <a:p>
            <a:pPr marL="285750" lvl="0" indent="-285750" algn="just">
              <a:buFont typeface="Wingdings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While most are familiar with the interface for citizens to book vaccination slots, system also supports multiple other functions. It is part of a sophisticated digital ecosystem, which monitors the vaccine supply chain, the vaccination staff and facilities, and records after-effects of immunisation.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618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6281" y="3107458"/>
            <a:ext cx="5527343" cy="12435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6600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  </a:t>
            </a:r>
            <a:endParaRPr lang="en-GB" sz="6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3" name="typ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71" y="365504"/>
            <a:ext cx="11214100" cy="701731"/>
          </a:xfrm>
        </p:spPr>
        <p:txBody>
          <a:bodyPr/>
          <a:lstStyle/>
          <a:p>
            <a:r>
              <a:rPr lang="en-US" sz="4400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Tools &amp; Technology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204" y="1052179"/>
            <a:ext cx="6718300" cy="526673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Software Specification: - 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Front – end Tool:- Visual studio 2019,</a:t>
            </a:r>
            <a:r>
              <a:rPr lang="en-IN" sz="2000" dirty="0"/>
              <a:t> </a:t>
            </a:r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Sublime Text.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rgbClr val="FFFF66"/>
                </a:solidFill>
              </a:rPr>
              <a:t>Design and markup languages like HTML, CSS.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rgbClr val="FFFF66"/>
                </a:solidFill>
              </a:rPr>
              <a:t>  </a:t>
            </a:r>
            <a:r>
              <a:rPr lang="en-US" sz="2000" dirty="0">
                <a:solidFill>
                  <a:srgbClr val="FFFF66"/>
                </a:solidFill>
              </a:rPr>
              <a:t>User friendly.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</a:rPr>
              <a:t>  Low cost Solution.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</a:rPr>
              <a:t>  Easy to debugging.</a:t>
            </a:r>
          </a:p>
          <a:p>
            <a:pPr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Back-end Tool:-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Xampp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MySQL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8.0. 21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</a:rPr>
              <a:t>Programming and scripting languages like PHP.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</a:rPr>
              <a:t>Security.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</a:rPr>
              <a:t>Portability.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rgbClr val="FFFF66"/>
                </a:solidFill>
              </a:rPr>
              <a:t>Database management and data transformation.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itchFamily="34" charset="0"/>
                <a:cs typeface="Arial" pitchFamily="34" charset="0"/>
              </a:rPr>
              <a:t>Project modules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18376" y="1380912"/>
            <a:ext cx="6409970" cy="82391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website contain different types of modules :-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06873" y="1836334"/>
            <a:ext cx="6981281" cy="435974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Registration/Login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Home page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Dashboard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Admin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Vaccination Center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Slots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Help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FF66"/>
                </a:solidFill>
              </a:rPr>
              <a:t>Feedback</a:t>
            </a: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rgbClr val="FFFF66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rgbClr val="FFFF66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0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2333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2800" dirty="0"/>
              <a:t>TABLE SPECIFICATION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08942"/>
              </p:ext>
            </p:extLst>
          </p:nvPr>
        </p:nvGraphicFramePr>
        <p:xfrm>
          <a:off x="3314065" y="2879630"/>
          <a:ext cx="5868670" cy="237896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USER_NAME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USER_EMAIL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VARCHAR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USER_PASSWORD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ROLL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CITY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-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5666" y="2178496"/>
            <a:ext cx="1654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1 .TABLE :- User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754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54236"/>
              </p:ext>
            </p:extLst>
          </p:nvPr>
        </p:nvGraphicFramePr>
        <p:xfrm>
          <a:off x="3314065" y="2739422"/>
          <a:ext cx="5868670" cy="2360871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COLUMN 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USER_ID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FOREGIN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SUB USER_ID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DOSE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GENDER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ID_PROOF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VACCINE_NAME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VARCHAR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058588" y="2238809"/>
            <a:ext cx="18568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2 .TABLE :- Sub User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70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5942"/>
              </p:ext>
            </p:extLst>
          </p:nvPr>
        </p:nvGraphicFramePr>
        <p:xfrm>
          <a:off x="3314065" y="3580670"/>
          <a:ext cx="5868670" cy="786957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COLUMN NAME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 (SIZE)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STATE_ID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NUMBERIC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STATE_NAME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NUMBERIC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42753" y="2742831"/>
            <a:ext cx="17064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ea typeface="Times New Roman" pitchFamily="18" charset="0"/>
                <a:cs typeface="Shruti"/>
              </a:rPr>
              <a:t>3 .TABLE :- State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1629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tf66687569_win3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tf66687569_win32</Template>
  <TotalTime>0</TotalTime>
  <Words>1160</Words>
  <Application>Microsoft Office PowerPoint</Application>
  <PresentationFormat>Widescreen</PresentationFormat>
  <Paragraphs>318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Trade Gothic LT Pro</vt:lpstr>
      <vt:lpstr>Trebuchet MS</vt:lpstr>
      <vt:lpstr>Wingdings</vt:lpstr>
      <vt:lpstr>tf66687569_win32</vt:lpstr>
      <vt:lpstr>Vaccination management system.</vt:lpstr>
      <vt:lpstr>Group members :-</vt:lpstr>
      <vt:lpstr>Description:</vt:lpstr>
      <vt:lpstr>PowerPoint Presentation</vt:lpstr>
      <vt:lpstr>Tools &amp; Technology</vt:lpstr>
      <vt:lpstr>Project modules :</vt:lpstr>
      <vt:lpstr>TABLE SPECIFICATION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:</vt:lpstr>
      <vt:lpstr>Disadvantages :</vt:lpstr>
      <vt:lpstr>Future Scope :</vt:lpstr>
      <vt:lpstr>Conclusion : 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2021-06-28T21:11:11Z</dcterms:created>
  <dcterms:modified xsi:type="dcterms:W3CDTF">2022-03-18T05:05:02Z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