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60" r:id="rId4"/>
    <p:sldId id="261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54577" autoAdjust="0"/>
  </p:normalViewPr>
  <p:slideViewPr>
    <p:cSldViewPr>
      <p:cViewPr varScale="1">
        <p:scale>
          <a:sx n="35" d="100"/>
          <a:sy n="35" d="100"/>
        </p:scale>
        <p:origin x="-22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12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EE8B8C-42A0-4358-AC27-CE6A6148278A}" type="doc">
      <dgm:prSet loTypeId="urn:microsoft.com/office/officeart/2005/8/layout/h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9AAC90A-9FD0-44A4-A2B1-9734F6AD3832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QA Issues</a:t>
          </a:r>
          <a:endParaRPr lang="en-US" dirty="0">
            <a:latin typeface="Calibri" pitchFamily="34" charset="0"/>
          </a:endParaRPr>
        </a:p>
      </dgm:t>
    </dgm:pt>
    <dgm:pt modelId="{7DD14625-FA73-4A13-914E-CB21AF32C85E}" type="parTrans" cxnId="{5E67B27E-3B75-40C3-9103-542386A77C8B}">
      <dgm:prSet/>
      <dgm:spPr/>
      <dgm:t>
        <a:bodyPr/>
        <a:lstStyle/>
        <a:p>
          <a:endParaRPr lang="en-US"/>
        </a:p>
      </dgm:t>
    </dgm:pt>
    <dgm:pt modelId="{78C80148-999C-4404-8A0B-E853617B979F}" type="sibTrans" cxnId="{5E67B27E-3B75-40C3-9103-542386A77C8B}">
      <dgm:prSet/>
      <dgm:spPr/>
      <dgm:t>
        <a:bodyPr/>
        <a:lstStyle/>
        <a:p>
          <a:endParaRPr lang="en-US"/>
        </a:p>
      </dgm:t>
    </dgm:pt>
    <dgm:pt modelId="{7980A6B9-055C-4C14-8541-5C7A4C270FC0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Issues encountered during internal testing</a:t>
          </a:r>
          <a:endParaRPr lang="en-US" dirty="0">
            <a:latin typeface="Calibri" pitchFamily="34" charset="0"/>
          </a:endParaRPr>
        </a:p>
      </dgm:t>
    </dgm:pt>
    <dgm:pt modelId="{7AB32134-1E19-4203-BE27-B831B7F92EC7}" type="parTrans" cxnId="{914F6A4B-A61B-4297-8252-A3DFC9160263}">
      <dgm:prSet/>
      <dgm:spPr/>
      <dgm:t>
        <a:bodyPr/>
        <a:lstStyle/>
        <a:p>
          <a:endParaRPr lang="en-US"/>
        </a:p>
      </dgm:t>
    </dgm:pt>
    <dgm:pt modelId="{E8791AA7-D7ED-4DAA-AA28-95360D069EFF}" type="sibTrans" cxnId="{914F6A4B-A61B-4297-8252-A3DFC9160263}">
      <dgm:prSet/>
      <dgm:spPr/>
      <dgm:t>
        <a:bodyPr/>
        <a:lstStyle/>
        <a:p>
          <a:endParaRPr lang="en-US"/>
        </a:p>
      </dgm:t>
    </dgm:pt>
    <dgm:pt modelId="{828F98F5-16D3-4D9E-AC5D-E1FF6A1FF9E9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Logged by QA Team on JIRA Site</a:t>
          </a:r>
          <a:endParaRPr lang="en-US" dirty="0">
            <a:latin typeface="Calibri" pitchFamily="34" charset="0"/>
          </a:endParaRPr>
        </a:p>
      </dgm:t>
    </dgm:pt>
    <dgm:pt modelId="{06CF4925-8C7C-4732-AFFA-97CB4E992FF0}" type="parTrans" cxnId="{743CD268-2FF6-4107-BC2C-90B1A7BA0800}">
      <dgm:prSet/>
      <dgm:spPr/>
      <dgm:t>
        <a:bodyPr/>
        <a:lstStyle/>
        <a:p>
          <a:endParaRPr lang="en-US"/>
        </a:p>
      </dgm:t>
    </dgm:pt>
    <dgm:pt modelId="{0A3B5A17-9693-45C2-B750-3D1630C4C346}" type="sibTrans" cxnId="{743CD268-2FF6-4107-BC2C-90B1A7BA0800}">
      <dgm:prSet/>
      <dgm:spPr/>
      <dgm:t>
        <a:bodyPr/>
        <a:lstStyle/>
        <a:p>
          <a:endParaRPr lang="en-US"/>
        </a:p>
      </dgm:t>
    </dgm:pt>
    <dgm:pt modelId="{4063A0D8-17AA-4C51-BD5E-6E1A1090FD14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UAT Issues</a:t>
          </a:r>
          <a:endParaRPr lang="en-US" dirty="0">
            <a:latin typeface="Calibri" pitchFamily="34" charset="0"/>
          </a:endParaRPr>
        </a:p>
      </dgm:t>
    </dgm:pt>
    <dgm:pt modelId="{594D6B61-F77C-4F8D-8EF6-BC50A75C30A8}" type="parTrans" cxnId="{D4D3E51F-E2F7-4F64-8208-6AB2BA79EC24}">
      <dgm:prSet/>
      <dgm:spPr/>
      <dgm:t>
        <a:bodyPr/>
        <a:lstStyle/>
        <a:p>
          <a:endParaRPr lang="en-US"/>
        </a:p>
      </dgm:t>
    </dgm:pt>
    <dgm:pt modelId="{61A2B5F8-9447-4FA0-AC16-6F07C38BA1CE}" type="sibTrans" cxnId="{D4D3E51F-E2F7-4F64-8208-6AB2BA79EC24}">
      <dgm:prSet/>
      <dgm:spPr/>
      <dgm:t>
        <a:bodyPr/>
        <a:lstStyle/>
        <a:p>
          <a:endParaRPr lang="en-US"/>
        </a:p>
      </dgm:t>
    </dgm:pt>
    <dgm:pt modelId="{B24922CD-9ED0-40D7-B575-F27CE4729E5F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Issues encountered during UAT by client</a:t>
          </a:r>
          <a:endParaRPr lang="en-US" dirty="0">
            <a:latin typeface="Calibri" pitchFamily="34" charset="0"/>
          </a:endParaRPr>
        </a:p>
      </dgm:t>
    </dgm:pt>
    <dgm:pt modelId="{C42FA81D-AF28-4F43-9781-A9966EAAAF36}" type="parTrans" cxnId="{BFDF8B40-9476-4157-801C-1F14879B8153}">
      <dgm:prSet/>
      <dgm:spPr/>
      <dgm:t>
        <a:bodyPr/>
        <a:lstStyle/>
        <a:p>
          <a:endParaRPr lang="en-US"/>
        </a:p>
      </dgm:t>
    </dgm:pt>
    <dgm:pt modelId="{E2F7481B-D530-4647-A125-ACB1D14064F3}" type="sibTrans" cxnId="{BFDF8B40-9476-4157-801C-1F14879B8153}">
      <dgm:prSet/>
      <dgm:spPr/>
      <dgm:t>
        <a:bodyPr/>
        <a:lstStyle/>
        <a:p>
          <a:endParaRPr lang="en-US"/>
        </a:p>
      </dgm:t>
    </dgm:pt>
    <dgm:pt modelId="{E7BB36A9-4CC2-4981-8CBF-0F7679904F52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Logged by Client in the UAT section on Support Log</a:t>
          </a:r>
          <a:endParaRPr lang="en-US" dirty="0">
            <a:latin typeface="Calibri" pitchFamily="34" charset="0"/>
          </a:endParaRPr>
        </a:p>
      </dgm:t>
    </dgm:pt>
    <dgm:pt modelId="{009801F6-6D3A-4EEC-B0B9-FA1992F3BCE9}" type="parTrans" cxnId="{0D0905CE-6AB8-4EED-8D51-5AF92CBA9AC9}">
      <dgm:prSet/>
      <dgm:spPr/>
      <dgm:t>
        <a:bodyPr/>
        <a:lstStyle/>
        <a:p>
          <a:endParaRPr lang="en-US"/>
        </a:p>
      </dgm:t>
    </dgm:pt>
    <dgm:pt modelId="{751C6A93-0FAD-43DD-A18D-080689AA9376}" type="sibTrans" cxnId="{0D0905CE-6AB8-4EED-8D51-5AF92CBA9AC9}">
      <dgm:prSet/>
      <dgm:spPr/>
      <dgm:t>
        <a:bodyPr/>
        <a:lstStyle/>
        <a:p>
          <a:endParaRPr lang="en-US"/>
        </a:p>
      </dgm:t>
    </dgm:pt>
    <dgm:pt modelId="{85E1E0CB-0927-476B-B31A-9429A653C453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Support Issues</a:t>
          </a:r>
          <a:endParaRPr lang="en-US" dirty="0">
            <a:latin typeface="Calibri" pitchFamily="34" charset="0"/>
          </a:endParaRPr>
        </a:p>
      </dgm:t>
    </dgm:pt>
    <dgm:pt modelId="{6B494299-1B62-4A18-970A-425D1167812C}" type="parTrans" cxnId="{BB90ABB7-0E97-4657-B577-A5D376A24E45}">
      <dgm:prSet/>
      <dgm:spPr/>
      <dgm:t>
        <a:bodyPr/>
        <a:lstStyle/>
        <a:p>
          <a:endParaRPr lang="en-US"/>
        </a:p>
      </dgm:t>
    </dgm:pt>
    <dgm:pt modelId="{CD993D82-89D1-448C-BAB0-AB4A752D0645}" type="sibTrans" cxnId="{BB90ABB7-0E97-4657-B577-A5D376A24E45}">
      <dgm:prSet/>
      <dgm:spPr/>
      <dgm:t>
        <a:bodyPr/>
        <a:lstStyle/>
        <a:p>
          <a:endParaRPr lang="en-US"/>
        </a:p>
      </dgm:t>
    </dgm:pt>
    <dgm:pt modelId="{336DB1BD-CFBB-4074-A191-CBA6F5BB8B68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Issues encountered by clients during usage of the product</a:t>
          </a:r>
          <a:endParaRPr lang="en-US" dirty="0">
            <a:latin typeface="Calibri" pitchFamily="34" charset="0"/>
          </a:endParaRPr>
        </a:p>
      </dgm:t>
    </dgm:pt>
    <dgm:pt modelId="{C3D05B62-0E8A-46E5-8614-1F5AC55B93C5}" type="parTrans" cxnId="{EF640398-1FC7-441B-85BF-954B9781855A}">
      <dgm:prSet/>
      <dgm:spPr/>
      <dgm:t>
        <a:bodyPr/>
        <a:lstStyle/>
        <a:p>
          <a:endParaRPr lang="en-US"/>
        </a:p>
      </dgm:t>
    </dgm:pt>
    <dgm:pt modelId="{9D92AD06-0204-4192-813E-43EF5647A300}" type="sibTrans" cxnId="{EF640398-1FC7-441B-85BF-954B9781855A}">
      <dgm:prSet/>
      <dgm:spPr/>
      <dgm:t>
        <a:bodyPr/>
        <a:lstStyle/>
        <a:p>
          <a:endParaRPr lang="en-US"/>
        </a:p>
      </dgm:t>
    </dgm:pt>
    <dgm:pt modelId="{0CDBC0D0-C643-4309-A64F-BAD5829572AC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Logged by Client in TS Log section of the Support Log</a:t>
          </a:r>
          <a:endParaRPr lang="en-US" dirty="0">
            <a:latin typeface="Calibri" pitchFamily="34" charset="0"/>
          </a:endParaRPr>
        </a:p>
      </dgm:t>
    </dgm:pt>
    <dgm:pt modelId="{6699C549-D0E9-4B1F-B343-6E5D3A094BB7}" type="parTrans" cxnId="{50E5AB54-9173-4954-94DC-E839CE93FC3D}">
      <dgm:prSet/>
      <dgm:spPr/>
      <dgm:t>
        <a:bodyPr/>
        <a:lstStyle/>
        <a:p>
          <a:endParaRPr lang="en-US"/>
        </a:p>
      </dgm:t>
    </dgm:pt>
    <dgm:pt modelId="{EFA1B00C-DACC-40F9-9A7B-55E65FA11EA5}" type="sibTrans" cxnId="{50E5AB54-9173-4954-94DC-E839CE93FC3D}">
      <dgm:prSet/>
      <dgm:spPr/>
      <dgm:t>
        <a:bodyPr/>
        <a:lstStyle/>
        <a:p>
          <a:endParaRPr lang="en-US"/>
        </a:p>
      </dgm:t>
    </dgm:pt>
    <dgm:pt modelId="{FB510501-9C63-427A-A6B4-B5A881BE8A4F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Fixed by Development Team</a:t>
          </a:r>
          <a:endParaRPr lang="en-US" dirty="0">
            <a:latin typeface="Calibri" pitchFamily="34" charset="0"/>
          </a:endParaRPr>
        </a:p>
      </dgm:t>
    </dgm:pt>
    <dgm:pt modelId="{B6A5E178-3386-4504-8BB9-87D476807F14}" type="parTrans" cxnId="{69B2A772-8071-424D-8612-10C05152674B}">
      <dgm:prSet/>
      <dgm:spPr/>
      <dgm:t>
        <a:bodyPr/>
        <a:lstStyle/>
        <a:p>
          <a:endParaRPr lang="en-US"/>
        </a:p>
      </dgm:t>
    </dgm:pt>
    <dgm:pt modelId="{CF4CB438-CFA3-430D-BFC4-7EF59139ACE3}" type="sibTrans" cxnId="{69B2A772-8071-424D-8612-10C05152674B}">
      <dgm:prSet/>
      <dgm:spPr/>
      <dgm:t>
        <a:bodyPr/>
        <a:lstStyle/>
        <a:p>
          <a:endParaRPr lang="en-US"/>
        </a:p>
      </dgm:t>
    </dgm:pt>
    <dgm:pt modelId="{59A1D03B-AB46-475C-A77D-26171807B62B}">
      <dgm:prSet phldrT="[Text]"/>
      <dgm:spPr/>
      <dgm:t>
        <a:bodyPr/>
        <a:lstStyle/>
        <a:p>
          <a:r>
            <a:rPr lang="en-US" smtClean="0">
              <a:latin typeface="Calibri" pitchFamily="34" charset="0"/>
            </a:rPr>
            <a:t>Fixed by Development Team</a:t>
          </a:r>
          <a:endParaRPr lang="en-US" dirty="0">
            <a:latin typeface="Calibri" pitchFamily="34" charset="0"/>
          </a:endParaRPr>
        </a:p>
      </dgm:t>
    </dgm:pt>
    <dgm:pt modelId="{C2A8A2DF-C80B-46DA-81E3-1979452B867C}" type="parTrans" cxnId="{F7D06928-3BEA-4EB2-ABB6-41ACB5CEB272}">
      <dgm:prSet/>
      <dgm:spPr/>
      <dgm:t>
        <a:bodyPr/>
        <a:lstStyle/>
        <a:p>
          <a:endParaRPr lang="en-US"/>
        </a:p>
      </dgm:t>
    </dgm:pt>
    <dgm:pt modelId="{10851F92-E34A-401D-91CE-853C4911AE3C}" type="sibTrans" cxnId="{F7D06928-3BEA-4EB2-ABB6-41ACB5CEB272}">
      <dgm:prSet/>
      <dgm:spPr/>
      <dgm:t>
        <a:bodyPr/>
        <a:lstStyle/>
        <a:p>
          <a:endParaRPr lang="en-US"/>
        </a:p>
      </dgm:t>
    </dgm:pt>
    <dgm:pt modelId="{F98B890E-F392-4173-855E-A9D01457F7A4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Fixed by Support Team; Some issues may be fixed by the Development Team</a:t>
          </a:r>
          <a:endParaRPr lang="en-US" dirty="0">
            <a:latin typeface="Calibri" pitchFamily="34" charset="0"/>
          </a:endParaRPr>
        </a:p>
      </dgm:t>
    </dgm:pt>
    <dgm:pt modelId="{875E26E1-877E-441F-B387-D5B7DED244EA}" type="parTrans" cxnId="{138C9649-347D-41D1-B316-E39D10A8595B}">
      <dgm:prSet/>
      <dgm:spPr/>
      <dgm:t>
        <a:bodyPr/>
        <a:lstStyle/>
        <a:p>
          <a:endParaRPr lang="en-US"/>
        </a:p>
      </dgm:t>
    </dgm:pt>
    <dgm:pt modelId="{DC3C1D79-E5BF-482B-A7E6-6783E1BF7B99}" type="sibTrans" cxnId="{138C9649-347D-41D1-B316-E39D10A8595B}">
      <dgm:prSet/>
      <dgm:spPr/>
      <dgm:t>
        <a:bodyPr/>
        <a:lstStyle/>
        <a:p>
          <a:endParaRPr lang="en-US"/>
        </a:p>
      </dgm:t>
    </dgm:pt>
    <dgm:pt modelId="{1C8C1161-4D03-447E-B25D-70F922D388AA}">
      <dgm:prSet phldrT="[Text]"/>
      <dgm:spPr/>
      <dgm:t>
        <a:bodyPr/>
        <a:lstStyle/>
        <a:p>
          <a:endParaRPr lang="en-US" dirty="0">
            <a:latin typeface="Calibri" pitchFamily="34" charset="0"/>
          </a:endParaRPr>
        </a:p>
      </dgm:t>
    </dgm:pt>
    <dgm:pt modelId="{C21B6D7B-3F09-4904-A664-8A107446A52B}" type="parTrans" cxnId="{EC07898C-6D53-4808-8D77-C2DFF8E493DB}">
      <dgm:prSet/>
      <dgm:spPr/>
      <dgm:t>
        <a:bodyPr/>
        <a:lstStyle/>
        <a:p>
          <a:endParaRPr lang="en-US"/>
        </a:p>
      </dgm:t>
    </dgm:pt>
    <dgm:pt modelId="{78D6B6E5-A995-4381-BB19-0DFD56BF5F53}" type="sibTrans" cxnId="{EC07898C-6D53-4808-8D77-C2DFF8E493DB}">
      <dgm:prSet/>
      <dgm:spPr/>
      <dgm:t>
        <a:bodyPr/>
        <a:lstStyle/>
        <a:p>
          <a:endParaRPr lang="en-US"/>
        </a:p>
      </dgm:t>
    </dgm:pt>
    <dgm:pt modelId="{1FFDC169-28F8-437C-A9D3-492FE8DD81C5}">
      <dgm:prSet phldrT="[Text]"/>
      <dgm:spPr/>
      <dgm:t>
        <a:bodyPr/>
        <a:lstStyle/>
        <a:p>
          <a:endParaRPr lang="en-US" dirty="0">
            <a:latin typeface="Calibri" pitchFamily="34" charset="0"/>
          </a:endParaRPr>
        </a:p>
      </dgm:t>
    </dgm:pt>
    <dgm:pt modelId="{E85E304E-C44E-4963-A322-AECE9642E62C}" type="parTrans" cxnId="{DCB8A90A-B1AA-44C2-A797-8BC251D25BE1}">
      <dgm:prSet/>
      <dgm:spPr/>
      <dgm:t>
        <a:bodyPr/>
        <a:lstStyle/>
        <a:p>
          <a:endParaRPr lang="en-US"/>
        </a:p>
      </dgm:t>
    </dgm:pt>
    <dgm:pt modelId="{5614C290-CBF0-4166-AA88-A558D459F434}" type="sibTrans" cxnId="{DCB8A90A-B1AA-44C2-A797-8BC251D25BE1}">
      <dgm:prSet/>
      <dgm:spPr/>
      <dgm:t>
        <a:bodyPr/>
        <a:lstStyle/>
        <a:p>
          <a:endParaRPr lang="en-US"/>
        </a:p>
      </dgm:t>
    </dgm:pt>
    <dgm:pt modelId="{4D669638-5A19-49EE-BD7D-115ACBA53FA4}">
      <dgm:prSet phldrT="[Text]"/>
      <dgm:spPr/>
      <dgm:t>
        <a:bodyPr/>
        <a:lstStyle/>
        <a:p>
          <a:endParaRPr lang="en-US" dirty="0">
            <a:latin typeface="Calibri" pitchFamily="34" charset="0"/>
          </a:endParaRPr>
        </a:p>
      </dgm:t>
    </dgm:pt>
    <dgm:pt modelId="{E871187B-7AC5-4381-908C-6CA426835D8F}" type="parTrans" cxnId="{F34410D6-2E63-4501-9FD7-2641EC30D58E}">
      <dgm:prSet/>
      <dgm:spPr/>
      <dgm:t>
        <a:bodyPr/>
        <a:lstStyle/>
        <a:p>
          <a:endParaRPr lang="en-US"/>
        </a:p>
      </dgm:t>
    </dgm:pt>
    <dgm:pt modelId="{0981106A-EB70-4971-87A6-7387A9B34D55}" type="sibTrans" cxnId="{F34410D6-2E63-4501-9FD7-2641EC30D58E}">
      <dgm:prSet/>
      <dgm:spPr/>
      <dgm:t>
        <a:bodyPr/>
        <a:lstStyle/>
        <a:p>
          <a:endParaRPr lang="en-US"/>
        </a:p>
      </dgm:t>
    </dgm:pt>
    <dgm:pt modelId="{EB58B8EA-E54C-4FFD-913C-9D6CDFD33E43}">
      <dgm:prSet phldrT="[Text]"/>
      <dgm:spPr/>
      <dgm:t>
        <a:bodyPr/>
        <a:lstStyle/>
        <a:p>
          <a:endParaRPr lang="en-US" dirty="0">
            <a:latin typeface="Calibri" pitchFamily="34" charset="0"/>
          </a:endParaRPr>
        </a:p>
      </dgm:t>
    </dgm:pt>
    <dgm:pt modelId="{6522B7F3-5795-44D0-9C66-E295F978E405}" type="parTrans" cxnId="{4B4C7F30-2AB1-4132-A3B7-753181D033B7}">
      <dgm:prSet/>
      <dgm:spPr/>
      <dgm:t>
        <a:bodyPr/>
        <a:lstStyle/>
        <a:p>
          <a:endParaRPr lang="en-US"/>
        </a:p>
      </dgm:t>
    </dgm:pt>
    <dgm:pt modelId="{352D7C3D-F68F-4675-9990-EF5F7A6E8EB7}" type="sibTrans" cxnId="{4B4C7F30-2AB1-4132-A3B7-753181D033B7}">
      <dgm:prSet/>
      <dgm:spPr/>
      <dgm:t>
        <a:bodyPr/>
        <a:lstStyle/>
        <a:p>
          <a:endParaRPr lang="en-US"/>
        </a:p>
      </dgm:t>
    </dgm:pt>
    <dgm:pt modelId="{EC5FB6AE-AFE0-4D4E-AF25-86E4E4E282DD}">
      <dgm:prSet phldrT="[Text]"/>
      <dgm:spPr/>
      <dgm:t>
        <a:bodyPr/>
        <a:lstStyle/>
        <a:p>
          <a:endParaRPr lang="en-US" dirty="0">
            <a:latin typeface="Calibri" pitchFamily="34" charset="0"/>
          </a:endParaRPr>
        </a:p>
      </dgm:t>
    </dgm:pt>
    <dgm:pt modelId="{6BD53B38-A5BC-49C2-AAC3-387529EA1E12}" type="parTrans" cxnId="{3ECC180F-CB85-4218-8AAC-9C070E4DAC3C}">
      <dgm:prSet/>
      <dgm:spPr/>
      <dgm:t>
        <a:bodyPr/>
        <a:lstStyle/>
        <a:p>
          <a:endParaRPr lang="en-US"/>
        </a:p>
      </dgm:t>
    </dgm:pt>
    <dgm:pt modelId="{3905A939-3980-4EE9-9C74-D8B87C5E34A8}" type="sibTrans" cxnId="{3ECC180F-CB85-4218-8AAC-9C070E4DAC3C}">
      <dgm:prSet/>
      <dgm:spPr/>
      <dgm:t>
        <a:bodyPr/>
        <a:lstStyle/>
        <a:p>
          <a:endParaRPr lang="en-US"/>
        </a:p>
      </dgm:t>
    </dgm:pt>
    <dgm:pt modelId="{BC301105-21D7-4831-BB94-B5DD1F679411}">
      <dgm:prSet phldrT="[Text]"/>
      <dgm:spPr/>
      <dgm:t>
        <a:bodyPr/>
        <a:lstStyle/>
        <a:p>
          <a:endParaRPr lang="en-US" dirty="0">
            <a:latin typeface="Calibri" pitchFamily="34" charset="0"/>
          </a:endParaRPr>
        </a:p>
      </dgm:t>
    </dgm:pt>
    <dgm:pt modelId="{019916C1-BB0B-4A7A-9703-CB94E8622A1E}" type="parTrans" cxnId="{41006968-E2F8-4991-8382-68F7BB749BA0}">
      <dgm:prSet/>
      <dgm:spPr/>
      <dgm:t>
        <a:bodyPr/>
        <a:lstStyle/>
        <a:p>
          <a:endParaRPr lang="en-US"/>
        </a:p>
      </dgm:t>
    </dgm:pt>
    <dgm:pt modelId="{7D24DE0B-C193-4B77-9481-F4B06D8E68CD}" type="sibTrans" cxnId="{41006968-E2F8-4991-8382-68F7BB749BA0}">
      <dgm:prSet/>
      <dgm:spPr/>
      <dgm:t>
        <a:bodyPr/>
        <a:lstStyle/>
        <a:p>
          <a:endParaRPr lang="en-US"/>
        </a:p>
      </dgm:t>
    </dgm:pt>
    <dgm:pt modelId="{9C739002-20D7-499A-BF77-68E11B680E3B}" type="pres">
      <dgm:prSet presAssocID="{51EE8B8C-42A0-4358-AC27-CE6A6148278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06648C-021C-433C-BADB-2E5554248503}" type="pres">
      <dgm:prSet presAssocID="{09AAC90A-9FD0-44A4-A2B1-9734F6AD3832}" presName="composite" presStyleCnt="0"/>
      <dgm:spPr/>
    </dgm:pt>
    <dgm:pt modelId="{0379A6AF-7E12-432D-BAFE-6BDFCB4F51A8}" type="pres">
      <dgm:prSet presAssocID="{09AAC90A-9FD0-44A4-A2B1-9734F6AD383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F4A933-4E14-41AD-8C94-EE1AF97B5C75}" type="pres">
      <dgm:prSet presAssocID="{09AAC90A-9FD0-44A4-A2B1-9734F6AD383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EFEB8-6485-483C-A351-346C43758983}" type="pres">
      <dgm:prSet presAssocID="{78C80148-999C-4404-8A0B-E853617B979F}" presName="space" presStyleCnt="0"/>
      <dgm:spPr/>
    </dgm:pt>
    <dgm:pt modelId="{23043C03-DC93-4B20-9648-5BA654645AA8}" type="pres">
      <dgm:prSet presAssocID="{4063A0D8-17AA-4C51-BD5E-6E1A1090FD14}" presName="composite" presStyleCnt="0"/>
      <dgm:spPr/>
    </dgm:pt>
    <dgm:pt modelId="{7285DC0B-D39A-4842-AE48-24B6E741A01B}" type="pres">
      <dgm:prSet presAssocID="{4063A0D8-17AA-4C51-BD5E-6E1A1090FD1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1A2AF3-2F50-48B1-9937-C95CB1A75381}" type="pres">
      <dgm:prSet presAssocID="{4063A0D8-17AA-4C51-BD5E-6E1A1090FD14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A6396A-4B9B-43F1-A189-0B30F9358D0A}" type="pres">
      <dgm:prSet presAssocID="{61A2B5F8-9447-4FA0-AC16-6F07C38BA1CE}" presName="space" presStyleCnt="0"/>
      <dgm:spPr/>
    </dgm:pt>
    <dgm:pt modelId="{134F9039-088D-49E0-97E8-0F5ADEBF6FEE}" type="pres">
      <dgm:prSet presAssocID="{85E1E0CB-0927-476B-B31A-9429A653C453}" presName="composite" presStyleCnt="0"/>
      <dgm:spPr/>
    </dgm:pt>
    <dgm:pt modelId="{EC1B4A2B-736F-43B1-A871-667DEEDDE5AF}" type="pres">
      <dgm:prSet presAssocID="{85E1E0CB-0927-476B-B31A-9429A653C45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C7423D-393A-4F36-8825-B051CB49B173}" type="pres">
      <dgm:prSet presAssocID="{85E1E0CB-0927-476B-B31A-9429A653C453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7DA2A6-3692-4230-B72A-F1D13E4942C4}" type="presOf" srcId="{E7BB36A9-4CC2-4981-8CBF-0F7679904F52}" destId="{4A1A2AF3-2F50-48B1-9937-C95CB1A75381}" srcOrd="0" destOrd="2" presId="urn:microsoft.com/office/officeart/2005/8/layout/hList1"/>
    <dgm:cxn modelId="{568F427E-D79F-4EAB-9F99-B30827772F55}" type="presOf" srcId="{7980A6B9-055C-4C14-8541-5C7A4C270FC0}" destId="{38F4A933-4E14-41AD-8C94-EE1AF97B5C75}" srcOrd="0" destOrd="0" presId="urn:microsoft.com/office/officeart/2005/8/layout/hList1"/>
    <dgm:cxn modelId="{25C548BA-B010-4D93-810A-3EAFDFFA2923}" type="presOf" srcId="{828F98F5-16D3-4D9E-AC5D-E1FF6A1FF9E9}" destId="{38F4A933-4E14-41AD-8C94-EE1AF97B5C75}" srcOrd="0" destOrd="2" presId="urn:microsoft.com/office/officeart/2005/8/layout/hList1"/>
    <dgm:cxn modelId="{F7BB0F2E-B9B1-4C91-8C5F-D583C8A00B78}" type="presOf" srcId="{BC301105-21D7-4831-BB94-B5DD1F679411}" destId="{36C7423D-393A-4F36-8825-B051CB49B173}" srcOrd="0" destOrd="3" presId="urn:microsoft.com/office/officeart/2005/8/layout/hList1"/>
    <dgm:cxn modelId="{F34410D6-2E63-4501-9FD7-2641EC30D58E}" srcId="{4063A0D8-17AA-4C51-BD5E-6E1A1090FD14}" destId="{4D669638-5A19-49EE-BD7D-115ACBA53FA4}" srcOrd="1" destOrd="0" parTransId="{E871187B-7AC5-4381-908C-6CA426835D8F}" sibTransId="{0981106A-EB70-4971-87A6-7387A9B34D55}"/>
    <dgm:cxn modelId="{3ECC180F-CB85-4218-8AAC-9C070E4DAC3C}" srcId="{85E1E0CB-0927-476B-B31A-9429A653C453}" destId="{EC5FB6AE-AFE0-4D4E-AF25-86E4E4E282DD}" srcOrd="1" destOrd="0" parTransId="{6BD53B38-A5BC-49C2-AAC3-387529EA1E12}" sibTransId="{3905A939-3980-4EE9-9C74-D8B87C5E34A8}"/>
    <dgm:cxn modelId="{966FC1FD-5689-44F8-B651-7E88A02799E5}" type="presOf" srcId="{51EE8B8C-42A0-4358-AC27-CE6A6148278A}" destId="{9C739002-20D7-499A-BF77-68E11B680E3B}" srcOrd="0" destOrd="0" presId="urn:microsoft.com/office/officeart/2005/8/layout/hList1"/>
    <dgm:cxn modelId="{EC07898C-6D53-4808-8D77-C2DFF8E493DB}" srcId="{09AAC90A-9FD0-44A4-A2B1-9734F6AD3832}" destId="{1C8C1161-4D03-447E-B25D-70F922D388AA}" srcOrd="1" destOrd="0" parTransId="{C21B6D7B-3F09-4904-A664-8A107446A52B}" sibTransId="{78D6B6E5-A995-4381-BB19-0DFD56BF5F53}"/>
    <dgm:cxn modelId="{BB90ABB7-0E97-4657-B577-A5D376A24E45}" srcId="{51EE8B8C-42A0-4358-AC27-CE6A6148278A}" destId="{85E1E0CB-0927-476B-B31A-9429A653C453}" srcOrd="2" destOrd="0" parTransId="{6B494299-1B62-4A18-970A-425D1167812C}" sibTransId="{CD993D82-89D1-448C-BAB0-AB4A752D0645}"/>
    <dgm:cxn modelId="{B1C9D216-D495-4A29-BF34-CD661E4969C7}" type="presOf" srcId="{F98B890E-F392-4173-855E-A9D01457F7A4}" destId="{36C7423D-393A-4F36-8825-B051CB49B173}" srcOrd="0" destOrd="4" presId="urn:microsoft.com/office/officeart/2005/8/layout/hList1"/>
    <dgm:cxn modelId="{7DA3D3D0-E3C9-4C5E-BB81-9E169F833A55}" type="presOf" srcId="{09AAC90A-9FD0-44A4-A2B1-9734F6AD3832}" destId="{0379A6AF-7E12-432D-BAFE-6BDFCB4F51A8}" srcOrd="0" destOrd="0" presId="urn:microsoft.com/office/officeart/2005/8/layout/hList1"/>
    <dgm:cxn modelId="{BFD9C9D9-7AC4-4CA6-B686-96D6355A3FA7}" type="presOf" srcId="{1C8C1161-4D03-447E-B25D-70F922D388AA}" destId="{38F4A933-4E14-41AD-8C94-EE1AF97B5C75}" srcOrd="0" destOrd="1" presId="urn:microsoft.com/office/officeart/2005/8/layout/hList1"/>
    <dgm:cxn modelId="{1CF3FFE0-06AF-478E-A7F7-4F214E5B3AFC}" type="presOf" srcId="{4D669638-5A19-49EE-BD7D-115ACBA53FA4}" destId="{4A1A2AF3-2F50-48B1-9937-C95CB1A75381}" srcOrd="0" destOrd="1" presId="urn:microsoft.com/office/officeart/2005/8/layout/hList1"/>
    <dgm:cxn modelId="{55CB01C2-1807-4D90-A452-EDD8278BEF54}" type="presOf" srcId="{1FFDC169-28F8-437C-A9D3-492FE8DD81C5}" destId="{38F4A933-4E14-41AD-8C94-EE1AF97B5C75}" srcOrd="0" destOrd="3" presId="urn:microsoft.com/office/officeart/2005/8/layout/hList1"/>
    <dgm:cxn modelId="{EF640398-1FC7-441B-85BF-954B9781855A}" srcId="{85E1E0CB-0927-476B-B31A-9429A653C453}" destId="{336DB1BD-CFBB-4074-A191-CBA6F5BB8B68}" srcOrd="0" destOrd="0" parTransId="{C3D05B62-0E8A-46E5-8614-1F5AC55B93C5}" sibTransId="{9D92AD06-0204-4192-813E-43EF5647A300}"/>
    <dgm:cxn modelId="{BFDF8B40-9476-4157-801C-1F14879B8153}" srcId="{4063A0D8-17AA-4C51-BD5E-6E1A1090FD14}" destId="{B24922CD-9ED0-40D7-B575-F27CE4729E5F}" srcOrd="0" destOrd="0" parTransId="{C42FA81D-AF28-4F43-9781-A9966EAAAF36}" sibTransId="{E2F7481B-D530-4647-A125-ACB1D14064F3}"/>
    <dgm:cxn modelId="{48CDBADF-D35F-4F76-8CD2-6726BA563AD5}" type="presOf" srcId="{EC5FB6AE-AFE0-4D4E-AF25-86E4E4E282DD}" destId="{36C7423D-393A-4F36-8825-B051CB49B173}" srcOrd="0" destOrd="1" presId="urn:microsoft.com/office/officeart/2005/8/layout/hList1"/>
    <dgm:cxn modelId="{50E5AB54-9173-4954-94DC-E839CE93FC3D}" srcId="{85E1E0CB-0927-476B-B31A-9429A653C453}" destId="{0CDBC0D0-C643-4309-A64F-BAD5829572AC}" srcOrd="2" destOrd="0" parTransId="{6699C549-D0E9-4B1F-B343-6E5D3A094BB7}" sibTransId="{EFA1B00C-DACC-40F9-9A7B-55E65FA11EA5}"/>
    <dgm:cxn modelId="{DCB8A90A-B1AA-44C2-A797-8BC251D25BE1}" srcId="{09AAC90A-9FD0-44A4-A2B1-9734F6AD3832}" destId="{1FFDC169-28F8-437C-A9D3-492FE8DD81C5}" srcOrd="3" destOrd="0" parTransId="{E85E304E-C44E-4963-A322-AECE9642E62C}" sibTransId="{5614C290-CBF0-4166-AA88-A558D459F434}"/>
    <dgm:cxn modelId="{D4D3E51F-E2F7-4F64-8208-6AB2BA79EC24}" srcId="{51EE8B8C-42A0-4358-AC27-CE6A6148278A}" destId="{4063A0D8-17AA-4C51-BD5E-6E1A1090FD14}" srcOrd="1" destOrd="0" parTransId="{594D6B61-F77C-4F8D-8EF6-BC50A75C30A8}" sibTransId="{61A2B5F8-9447-4FA0-AC16-6F07C38BA1CE}"/>
    <dgm:cxn modelId="{138C9649-347D-41D1-B316-E39D10A8595B}" srcId="{85E1E0CB-0927-476B-B31A-9429A653C453}" destId="{F98B890E-F392-4173-855E-A9D01457F7A4}" srcOrd="4" destOrd="0" parTransId="{875E26E1-877E-441F-B387-D5B7DED244EA}" sibTransId="{DC3C1D79-E5BF-482B-A7E6-6783E1BF7B99}"/>
    <dgm:cxn modelId="{81F2BB36-3D8A-4A06-8525-120ECC25E993}" type="presOf" srcId="{B24922CD-9ED0-40D7-B575-F27CE4729E5F}" destId="{4A1A2AF3-2F50-48B1-9937-C95CB1A75381}" srcOrd="0" destOrd="0" presId="urn:microsoft.com/office/officeart/2005/8/layout/hList1"/>
    <dgm:cxn modelId="{E4646DC5-D7DA-407E-B922-BA6C874CBE14}" type="presOf" srcId="{59A1D03B-AB46-475C-A77D-26171807B62B}" destId="{4A1A2AF3-2F50-48B1-9937-C95CB1A75381}" srcOrd="0" destOrd="4" presId="urn:microsoft.com/office/officeart/2005/8/layout/hList1"/>
    <dgm:cxn modelId="{743CD268-2FF6-4107-BC2C-90B1A7BA0800}" srcId="{09AAC90A-9FD0-44A4-A2B1-9734F6AD3832}" destId="{828F98F5-16D3-4D9E-AC5D-E1FF6A1FF9E9}" srcOrd="2" destOrd="0" parTransId="{06CF4925-8C7C-4732-AFFA-97CB4E992FF0}" sibTransId="{0A3B5A17-9693-45C2-B750-3D1630C4C346}"/>
    <dgm:cxn modelId="{5E67B27E-3B75-40C3-9103-542386A77C8B}" srcId="{51EE8B8C-42A0-4358-AC27-CE6A6148278A}" destId="{09AAC90A-9FD0-44A4-A2B1-9734F6AD3832}" srcOrd="0" destOrd="0" parTransId="{7DD14625-FA73-4A13-914E-CB21AF32C85E}" sibTransId="{78C80148-999C-4404-8A0B-E853617B979F}"/>
    <dgm:cxn modelId="{69B2A772-8071-424D-8612-10C05152674B}" srcId="{09AAC90A-9FD0-44A4-A2B1-9734F6AD3832}" destId="{FB510501-9C63-427A-A6B4-B5A881BE8A4F}" srcOrd="4" destOrd="0" parTransId="{B6A5E178-3386-4504-8BB9-87D476807F14}" sibTransId="{CF4CB438-CFA3-430D-BFC4-7EF59139ACE3}"/>
    <dgm:cxn modelId="{4B4C7F30-2AB1-4132-A3B7-753181D033B7}" srcId="{4063A0D8-17AA-4C51-BD5E-6E1A1090FD14}" destId="{EB58B8EA-E54C-4FFD-913C-9D6CDFD33E43}" srcOrd="3" destOrd="0" parTransId="{6522B7F3-5795-44D0-9C66-E295F978E405}" sibTransId="{352D7C3D-F68F-4675-9990-EF5F7A6E8EB7}"/>
    <dgm:cxn modelId="{25E300DC-9381-4FBC-869B-E6FE37A2E39F}" type="presOf" srcId="{4063A0D8-17AA-4C51-BD5E-6E1A1090FD14}" destId="{7285DC0B-D39A-4842-AE48-24B6E741A01B}" srcOrd="0" destOrd="0" presId="urn:microsoft.com/office/officeart/2005/8/layout/hList1"/>
    <dgm:cxn modelId="{F740A24F-0158-48DC-AB10-D3821F837BA1}" type="presOf" srcId="{0CDBC0D0-C643-4309-A64F-BAD5829572AC}" destId="{36C7423D-393A-4F36-8825-B051CB49B173}" srcOrd="0" destOrd="2" presId="urn:microsoft.com/office/officeart/2005/8/layout/hList1"/>
    <dgm:cxn modelId="{EFEBFA7A-0600-4F1F-8FC0-18F92B6C3E9D}" type="presOf" srcId="{EB58B8EA-E54C-4FFD-913C-9D6CDFD33E43}" destId="{4A1A2AF3-2F50-48B1-9937-C95CB1A75381}" srcOrd="0" destOrd="3" presId="urn:microsoft.com/office/officeart/2005/8/layout/hList1"/>
    <dgm:cxn modelId="{914F6A4B-A61B-4297-8252-A3DFC9160263}" srcId="{09AAC90A-9FD0-44A4-A2B1-9734F6AD3832}" destId="{7980A6B9-055C-4C14-8541-5C7A4C270FC0}" srcOrd="0" destOrd="0" parTransId="{7AB32134-1E19-4203-BE27-B831B7F92EC7}" sibTransId="{E8791AA7-D7ED-4DAA-AA28-95360D069EFF}"/>
    <dgm:cxn modelId="{F45C77B2-97CA-4C5C-8ABF-DAE8ACCBFC02}" type="presOf" srcId="{336DB1BD-CFBB-4074-A191-CBA6F5BB8B68}" destId="{36C7423D-393A-4F36-8825-B051CB49B173}" srcOrd="0" destOrd="0" presId="urn:microsoft.com/office/officeart/2005/8/layout/hList1"/>
    <dgm:cxn modelId="{C48DEDC7-2E86-4FC7-AAB0-020513EBC5C6}" type="presOf" srcId="{85E1E0CB-0927-476B-B31A-9429A653C453}" destId="{EC1B4A2B-736F-43B1-A871-667DEEDDE5AF}" srcOrd="0" destOrd="0" presId="urn:microsoft.com/office/officeart/2005/8/layout/hList1"/>
    <dgm:cxn modelId="{41006968-E2F8-4991-8382-68F7BB749BA0}" srcId="{85E1E0CB-0927-476B-B31A-9429A653C453}" destId="{BC301105-21D7-4831-BB94-B5DD1F679411}" srcOrd="3" destOrd="0" parTransId="{019916C1-BB0B-4A7A-9703-CB94E8622A1E}" sibTransId="{7D24DE0B-C193-4B77-9481-F4B06D8E68CD}"/>
    <dgm:cxn modelId="{0D0905CE-6AB8-4EED-8D51-5AF92CBA9AC9}" srcId="{4063A0D8-17AA-4C51-BD5E-6E1A1090FD14}" destId="{E7BB36A9-4CC2-4981-8CBF-0F7679904F52}" srcOrd="2" destOrd="0" parTransId="{009801F6-6D3A-4EEC-B0B9-FA1992F3BCE9}" sibTransId="{751C6A93-0FAD-43DD-A18D-080689AA9376}"/>
    <dgm:cxn modelId="{F5A4B72A-0FEF-4BAC-B53D-F36A7B7449A0}" type="presOf" srcId="{FB510501-9C63-427A-A6B4-B5A881BE8A4F}" destId="{38F4A933-4E14-41AD-8C94-EE1AF97B5C75}" srcOrd="0" destOrd="4" presId="urn:microsoft.com/office/officeart/2005/8/layout/hList1"/>
    <dgm:cxn modelId="{F7D06928-3BEA-4EB2-ABB6-41ACB5CEB272}" srcId="{4063A0D8-17AA-4C51-BD5E-6E1A1090FD14}" destId="{59A1D03B-AB46-475C-A77D-26171807B62B}" srcOrd="4" destOrd="0" parTransId="{C2A8A2DF-C80B-46DA-81E3-1979452B867C}" sibTransId="{10851F92-E34A-401D-91CE-853C4911AE3C}"/>
    <dgm:cxn modelId="{1F7B6F48-B9E5-4A27-A966-1A521EB614E9}" type="presParOf" srcId="{9C739002-20D7-499A-BF77-68E11B680E3B}" destId="{7B06648C-021C-433C-BADB-2E5554248503}" srcOrd="0" destOrd="0" presId="urn:microsoft.com/office/officeart/2005/8/layout/hList1"/>
    <dgm:cxn modelId="{9C7240DB-5FEF-4EE2-AA70-37AB077FC806}" type="presParOf" srcId="{7B06648C-021C-433C-BADB-2E5554248503}" destId="{0379A6AF-7E12-432D-BAFE-6BDFCB4F51A8}" srcOrd="0" destOrd="0" presId="urn:microsoft.com/office/officeart/2005/8/layout/hList1"/>
    <dgm:cxn modelId="{F3727E03-7396-4258-9B82-5AA47F80CE02}" type="presParOf" srcId="{7B06648C-021C-433C-BADB-2E5554248503}" destId="{38F4A933-4E14-41AD-8C94-EE1AF97B5C75}" srcOrd="1" destOrd="0" presId="urn:microsoft.com/office/officeart/2005/8/layout/hList1"/>
    <dgm:cxn modelId="{7BF1E947-3A82-4CB5-80FB-760803B87B06}" type="presParOf" srcId="{9C739002-20D7-499A-BF77-68E11B680E3B}" destId="{95FEFEB8-6485-483C-A351-346C43758983}" srcOrd="1" destOrd="0" presId="urn:microsoft.com/office/officeart/2005/8/layout/hList1"/>
    <dgm:cxn modelId="{5AEF6916-75CC-4AEF-9E80-E304A7043466}" type="presParOf" srcId="{9C739002-20D7-499A-BF77-68E11B680E3B}" destId="{23043C03-DC93-4B20-9648-5BA654645AA8}" srcOrd="2" destOrd="0" presId="urn:microsoft.com/office/officeart/2005/8/layout/hList1"/>
    <dgm:cxn modelId="{8F98428A-4741-41A7-8FA9-B7AEBCC9CB87}" type="presParOf" srcId="{23043C03-DC93-4B20-9648-5BA654645AA8}" destId="{7285DC0B-D39A-4842-AE48-24B6E741A01B}" srcOrd="0" destOrd="0" presId="urn:microsoft.com/office/officeart/2005/8/layout/hList1"/>
    <dgm:cxn modelId="{668A4991-7ADD-4130-A3CD-5641967E062A}" type="presParOf" srcId="{23043C03-DC93-4B20-9648-5BA654645AA8}" destId="{4A1A2AF3-2F50-48B1-9937-C95CB1A75381}" srcOrd="1" destOrd="0" presId="urn:microsoft.com/office/officeart/2005/8/layout/hList1"/>
    <dgm:cxn modelId="{A3E7E7AC-566B-402B-86DE-4F251F18A0AF}" type="presParOf" srcId="{9C739002-20D7-499A-BF77-68E11B680E3B}" destId="{5BA6396A-4B9B-43F1-A189-0B30F9358D0A}" srcOrd="3" destOrd="0" presId="urn:microsoft.com/office/officeart/2005/8/layout/hList1"/>
    <dgm:cxn modelId="{5D9A09AF-BF4C-4612-B1B9-09AE2085F3DF}" type="presParOf" srcId="{9C739002-20D7-499A-BF77-68E11B680E3B}" destId="{134F9039-088D-49E0-97E8-0F5ADEBF6FEE}" srcOrd="4" destOrd="0" presId="urn:microsoft.com/office/officeart/2005/8/layout/hList1"/>
    <dgm:cxn modelId="{5CD21931-66F9-4368-BBA8-9AA1574192B1}" type="presParOf" srcId="{134F9039-088D-49E0-97E8-0F5ADEBF6FEE}" destId="{EC1B4A2B-736F-43B1-A871-667DEEDDE5AF}" srcOrd="0" destOrd="0" presId="urn:microsoft.com/office/officeart/2005/8/layout/hList1"/>
    <dgm:cxn modelId="{4836C3DA-9F27-4526-8F1D-C9949CE3325E}" type="presParOf" srcId="{134F9039-088D-49E0-97E8-0F5ADEBF6FEE}" destId="{36C7423D-393A-4F36-8825-B051CB49B173}" srcOrd="1" destOrd="0" presId="urn:microsoft.com/office/officeart/2005/8/layout/h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F2DA0-9FF5-4EE8-B2AB-86964133E2EF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E2AE1-65A6-4FF9-A451-55B1B6E362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 fontAlgn="base">
              <a:buFont typeface="+mj-lt"/>
              <a:buAutoNum type="arabicPeriod"/>
            </a:pPr>
            <a:r>
              <a:rPr lang="en-US" dirty="0" smtClean="0"/>
              <a:t>Business requirement(BRD): </a:t>
            </a:r>
          </a:p>
          <a:p>
            <a:pPr marL="685800" lvl="1" indent="-228600" fontAlgn="base">
              <a:buFont typeface="+mj-lt"/>
              <a:buAutoNum type="arabicPeriod"/>
            </a:pPr>
            <a:r>
              <a:rPr lang="en-US" dirty="0" smtClean="0"/>
              <a:t>Client informs about his requirement</a:t>
            </a:r>
          </a:p>
          <a:p>
            <a:pPr marL="685800" lvl="1" indent="-228600" fontAlgn="base">
              <a:buFont typeface="+mj-lt"/>
              <a:buAutoNum type="arabicPeriod"/>
            </a:pPr>
            <a:r>
              <a:rPr lang="en-US" dirty="0" smtClean="0"/>
              <a:t>It is analyzed and important details are captured in the Business Requirement(BRD)document</a:t>
            </a:r>
          </a:p>
          <a:p>
            <a:pPr marL="228600" lvl="0" indent="-228600" fontAlgn="base">
              <a:buFont typeface="+mj-lt"/>
              <a:buAutoNum type="arabicPeriod"/>
            </a:pPr>
            <a:r>
              <a:rPr lang="en-US" dirty="0" smtClean="0"/>
              <a:t>Specification :</a:t>
            </a:r>
          </a:p>
          <a:p>
            <a:pPr marL="685800" lvl="1" indent="-228600" fontAlgn="base">
              <a:buFont typeface="+mj-lt"/>
              <a:buAutoNum type="arabicPeriod"/>
            </a:pPr>
            <a:r>
              <a:rPr lang="en-US" dirty="0" smtClean="0"/>
              <a:t>Details requirement are defined and updated in the specification document on how it will work in TS and related applications.</a:t>
            </a:r>
          </a:p>
          <a:p>
            <a:pPr marL="228600" lvl="0" indent="-228600" fontAlgn="base">
              <a:buFont typeface="+mj-lt"/>
              <a:buAutoNum type="arabicPeriod"/>
            </a:pPr>
            <a:r>
              <a:rPr lang="en-US" dirty="0" smtClean="0"/>
              <a:t>Development :</a:t>
            </a:r>
          </a:p>
          <a:p>
            <a:pPr marL="685800" lvl="1" indent="-228600" fontAlgn="base">
              <a:buFont typeface="+mj-lt"/>
              <a:buAutoNum type="arabicPeriod"/>
            </a:pPr>
            <a:r>
              <a:rPr lang="en-US" dirty="0" smtClean="0"/>
              <a:t>CR is coded by development team.</a:t>
            </a:r>
          </a:p>
          <a:p>
            <a:pPr marL="685800" lvl="1" indent="-228600" fontAlgn="base">
              <a:buFont typeface="+mj-lt"/>
              <a:buAutoNum type="arabicPeriod"/>
            </a:pPr>
            <a:r>
              <a:rPr lang="en-US" dirty="0" smtClean="0"/>
              <a:t>Unit testing done by developers</a:t>
            </a:r>
          </a:p>
          <a:p>
            <a:pPr marL="228600" lvl="0" indent="-228600" fontAlgn="base">
              <a:buFont typeface="+mj-lt"/>
              <a:buAutoNum type="arabicPeriod"/>
            </a:pPr>
            <a:r>
              <a:rPr lang="en-US" dirty="0" smtClean="0"/>
              <a:t>User Assistant</a:t>
            </a:r>
            <a:r>
              <a:rPr lang="en-US" baseline="0" dirty="0" smtClean="0"/>
              <a:t> Testing (</a:t>
            </a:r>
            <a:r>
              <a:rPr lang="en-US" dirty="0" smtClean="0"/>
              <a:t>UAT) testing:</a:t>
            </a:r>
          </a:p>
          <a:p>
            <a:pPr marL="685800" lvl="1" indent="-228600" fontAlgn="base">
              <a:buFont typeface="+mj-lt"/>
              <a:buAutoNum type="arabicPeriod"/>
            </a:pPr>
            <a:r>
              <a:rPr lang="en-US" dirty="0" smtClean="0"/>
              <a:t>Client tests the CR in development code. </a:t>
            </a:r>
          </a:p>
          <a:p>
            <a:pPr marL="685800" lvl="1" indent="-228600" fontAlgn="base">
              <a:buFont typeface="+mj-lt"/>
              <a:buAutoNum type="arabicPeriod"/>
            </a:pPr>
            <a:r>
              <a:rPr lang="en-US" dirty="0" smtClean="0"/>
              <a:t>QA team given the CR for internal testing</a:t>
            </a:r>
          </a:p>
          <a:p>
            <a:pPr marL="228600" lvl="0" indent="-228600" fontAlgn="base">
              <a:buFont typeface="+mj-lt"/>
              <a:buAutoNum type="arabicPeriod"/>
            </a:pPr>
            <a:r>
              <a:rPr lang="en-US" dirty="0" smtClean="0"/>
              <a:t>Merge in Production:</a:t>
            </a:r>
          </a:p>
          <a:p>
            <a:pPr marL="685800" lvl="1" indent="-228600" fontAlgn="base">
              <a:buFont typeface="+mj-lt"/>
              <a:buAutoNum type="arabicPeriod"/>
            </a:pPr>
            <a:r>
              <a:rPr lang="en-US" dirty="0" smtClean="0"/>
              <a:t> Once client gives a UAT- sign-off the CR is added in production version</a:t>
            </a:r>
          </a:p>
          <a:p>
            <a:pPr marL="228600" lvl="0" indent="-228600" fontAlgn="base">
              <a:buFont typeface="+mj-lt"/>
              <a:buAutoNum type="arabicPeriod"/>
            </a:pPr>
            <a:r>
              <a:rPr lang="en-US" dirty="0" smtClean="0"/>
              <a:t> Production Testing</a:t>
            </a:r>
          </a:p>
          <a:p>
            <a:pPr marL="685800" lvl="1" indent="-228600" fontAlgn="base">
              <a:buFont typeface="+mj-lt"/>
              <a:buAutoNum type="arabicPeriod"/>
            </a:pPr>
            <a:r>
              <a:rPr lang="en-US" dirty="0" smtClean="0"/>
              <a:t>QA does final testing in production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2AE1-65A6-4FF9-A451-55B1B6E3620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Make notes of your queries. Read 4-5 times to ensure you understand clearly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PM explains the functional details of the CR to the developer.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PL/TL explains the technical details on how it is to be implemented.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Obtain</a:t>
            </a:r>
            <a:r>
              <a:rPr lang="en-US" baseline="0" dirty="0" smtClean="0"/>
              <a:t> details from PL/TL, documentations, trying out in TS, more clarification ask QA or Implementation team.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Developer creates initial Technical Document with one liner’s. Validate it PL/TL to check if you are on the right path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Developer creates initial Test Case Document and list down all possible scenarios to handle before coding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Follow coding guideline, code clean and well formatted, comment your code.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Once development is complete, read specs again to ensure all points are covered.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To ensure all basic areas and best practices are handled.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/>
              <a:t>After development, </a:t>
            </a:r>
            <a:r>
              <a:rPr lang="en-US" sz="1200" dirty="0" smtClean="0">
                <a:solidFill>
                  <a:srgbClr val="0070C0"/>
                </a:solidFill>
                <a:latin typeface="Calibri" pitchFamily="34" charset="0"/>
              </a:rPr>
              <a:t>Make sure to update all the documents for the issue fix/change.</a:t>
            </a:r>
          </a:p>
          <a:p>
            <a:pPr marL="228600" indent="-228600">
              <a:buFont typeface="+mj-lt"/>
              <a:buNone/>
            </a:pP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2AE1-65A6-4FF9-A451-55B1B6E3620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100" dirty="0" smtClean="0">
                <a:solidFill>
                  <a:srgbClr val="0070C0"/>
                </a:solidFill>
                <a:latin typeface="Calibri" pitchFamily="34" charset="0"/>
              </a:rPr>
              <a:t>If the client encounters any issues it gets logged to the Support Log,</a:t>
            </a:r>
            <a:r>
              <a:rPr lang="en-US" sz="1100" baseline="0" dirty="0" smtClean="0">
                <a:solidFill>
                  <a:srgbClr val="0070C0"/>
                </a:solidFill>
                <a:latin typeface="Calibri" pitchFamily="34" charset="0"/>
              </a:rPr>
              <a:t> the support first line handles these issues.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100" baseline="0" dirty="0" smtClean="0">
                <a:solidFill>
                  <a:srgbClr val="0070C0"/>
                </a:solidFill>
                <a:latin typeface="Calibri" pitchFamily="34" charset="0"/>
              </a:rPr>
              <a:t>QA Issues are logged on to the JIRA site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100" baseline="0" dirty="0" smtClean="0">
                <a:solidFill>
                  <a:srgbClr val="0070C0"/>
                </a:solidFill>
                <a:latin typeface="Calibri" pitchFamily="34" charset="0"/>
              </a:rPr>
              <a:t>QA defect =&gt; at QA Validation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100" baseline="0" dirty="0" smtClean="0">
                <a:solidFill>
                  <a:srgbClr val="0070C0"/>
                </a:solidFill>
                <a:latin typeface="Calibri" pitchFamily="34" charset="0"/>
              </a:rPr>
              <a:t>CR defect =&gt; at Merge in Production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100" baseline="0" dirty="0" smtClean="0">
                <a:solidFill>
                  <a:srgbClr val="0070C0"/>
                </a:solidFill>
                <a:latin typeface="Calibri" pitchFamily="34" charset="0"/>
              </a:rPr>
              <a:t>Regression defect =&gt; at Production Test when the product is distributed</a:t>
            </a:r>
            <a:endParaRPr lang="en-US" sz="1100" dirty="0" smtClean="0">
              <a:solidFill>
                <a:srgbClr val="0070C0"/>
              </a:solidFill>
              <a:latin typeface="Calibri" pitchFamily="34" charset="0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100" dirty="0" smtClean="0">
              <a:solidFill>
                <a:srgbClr val="0070C0"/>
              </a:solidFill>
              <a:latin typeface="Calibri" pitchFamily="34" charset="0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100" dirty="0" smtClean="0">
              <a:solidFill>
                <a:srgbClr val="0070C0"/>
              </a:solidFill>
              <a:latin typeface="Calibri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2AE1-65A6-4FF9-A451-55B1B6E3620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8/5/2019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8/5/2019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Calibri" pitchFamily="34" charset="0"/>
              </a:rPr>
              <a:t>Product Technical Training</a:t>
            </a:r>
            <a:endParaRPr lang="en-US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Calibri" pitchFamily="34" charset="0"/>
              </a:rPr>
              <a:t>Module 2. Development Process</a:t>
            </a:r>
            <a:endParaRPr lang="en-US" b="1" dirty="0">
              <a:solidFill>
                <a:srgbClr val="0070C0"/>
              </a:solidFill>
              <a:latin typeface="Calibri" pitchFamily="34" charset="0"/>
            </a:endParaRP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377950"/>
            <a:ext cx="6729412" cy="151765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Development Process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04912" y="1368425"/>
            <a:ext cx="6734175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Guideline for Development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50292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</a:rPr>
              <a:t>Read the specification/requirement document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</a:rPr>
              <a:t>PM explains the </a:t>
            </a:r>
            <a:r>
              <a:rPr lang="en-US" sz="2000" b="1" i="1" dirty="0" smtClean="0">
                <a:latin typeface="Calibri" pitchFamily="34" charset="0"/>
              </a:rPr>
              <a:t>functional details</a:t>
            </a:r>
            <a:endParaRPr lang="en-US" sz="2000" dirty="0" smtClean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</a:rPr>
              <a:t>PL/TL explains the </a:t>
            </a:r>
            <a:r>
              <a:rPr lang="en-US" sz="2000" b="1" i="1" dirty="0" smtClean="0">
                <a:latin typeface="Calibri" pitchFamily="34" charset="0"/>
              </a:rPr>
              <a:t>technical details</a:t>
            </a:r>
            <a:endParaRPr lang="en-US" sz="2000" dirty="0" smtClean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</a:rPr>
              <a:t>Developer </a:t>
            </a:r>
            <a:r>
              <a:rPr lang="en-US" sz="2000" b="1" i="1" dirty="0" smtClean="0">
                <a:latin typeface="Calibri" pitchFamily="34" charset="0"/>
              </a:rPr>
              <a:t>obtains all the details </a:t>
            </a:r>
            <a:r>
              <a:rPr lang="en-US" sz="2000" dirty="0" smtClean="0">
                <a:latin typeface="Calibri" pitchFamily="34" charset="0"/>
              </a:rPr>
              <a:t>related to the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</a:rPr>
              <a:t>Developer creates initial </a:t>
            </a:r>
            <a:r>
              <a:rPr lang="en-US" sz="2000" b="1" i="1" dirty="0" smtClean="0">
                <a:latin typeface="Calibri" pitchFamily="34" charset="0"/>
              </a:rPr>
              <a:t>Technical Document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</a:rPr>
              <a:t> Developer creates initial Test Case Document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</a:rPr>
              <a:t>Developer starts coding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</a:rPr>
              <a:t>Ensure all points are covered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</a:rPr>
              <a:t>Go through the checklist point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</a:rPr>
              <a:t>Do performance testing with a big DB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</a:rPr>
              <a:t>Developer does Unit Testing using Test case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</a:rPr>
              <a:t>PL/TL does testing + code review, checklist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</a:rPr>
              <a:t>Developer completes documentation (Tech + User doc + Test case results)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</a:rPr>
              <a:t>Make sure to update all the documents for the issue fix/change.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</a:rPr>
              <a:t> Once UAT is complete, do replications, update all relevant production documents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Issues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Issues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200" dirty="0" smtClean="0">
                <a:latin typeface="Calibri" pitchFamily="34" charset="0"/>
              </a:rPr>
              <a:t>An Issue could represent a software bug, a project task, a help desk ticket… 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1900" dirty="0" smtClean="0">
                <a:latin typeface="Calibri" pitchFamily="34" charset="0"/>
              </a:rPr>
              <a:t>Support Log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1900" dirty="0" smtClean="0">
                <a:latin typeface="Calibri" pitchFamily="34" charset="0"/>
              </a:rPr>
              <a:t>QA Defect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1900" dirty="0" smtClean="0">
                <a:latin typeface="Calibri" pitchFamily="34" charset="0"/>
              </a:rPr>
              <a:t>CR Defect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1900" dirty="0" smtClean="0">
                <a:latin typeface="Calibri" pitchFamily="34" charset="0"/>
              </a:rPr>
              <a:t>Regression Defect</a:t>
            </a:r>
          </a:p>
          <a:p>
            <a:pPr>
              <a:lnSpc>
                <a:spcPct val="110000"/>
              </a:lnSpc>
              <a:buFont typeface="Wingdings" pitchFamily="2" charset="2"/>
              <a:buChar char="§"/>
            </a:pPr>
            <a:endParaRPr lang="en-US" sz="22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1574</TotalTime>
  <Words>544</Words>
  <Application>Microsoft Office PowerPoint</Application>
  <PresentationFormat>On-screen Show (4:3)</PresentationFormat>
  <Paragraphs>75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Origin</vt:lpstr>
      <vt:lpstr>Product Technical Training</vt:lpstr>
      <vt:lpstr>Development Process</vt:lpstr>
      <vt:lpstr>Guideline for Development</vt:lpstr>
      <vt:lpstr>Issues</vt:lpstr>
      <vt:lpstr>Issues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Tortoise SVN</dc:title>
  <dc:creator>ruena</dc:creator>
  <cp:lastModifiedBy>Ritesh</cp:lastModifiedBy>
  <cp:revision>159</cp:revision>
  <dcterms:created xsi:type="dcterms:W3CDTF">2016-09-17T10:19:21Z</dcterms:created>
  <dcterms:modified xsi:type="dcterms:W3CDTF">2019-08-05T05:10:25Z</dcterms:modified>
</cp:coreProperties>
</file>