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38B2-7E65-B74C-3B54-FAD4E74E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BC037-3F19-C137-E4AE-B5BEBD8ED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F095-89CA-980B-BF22-F078E209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449B-4E92-3508-36F6-8C9C0563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919F-8D56-398E-779C-E8664220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D128-B029-54F4-2B51-843FF34B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AC9A1-217B-EECD-1CA9-75B76380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2470-C450-DEA9-EB30-66008E73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8460-2BF0-604D-A434-0F9744A1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4A0A-AF0A-8F9B-C132-4D2ED027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DFE34-C26A-7A4E-72B3-332903C5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BF4F8-96F6-F933-99A5-51BC6081D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AD22-FC00-C112-AD67-D4296D53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CD38-F758-5E7B-D2E9-9294C6B4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6CAA-0B3F-767B-1E64-714F760B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0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8C2B-DBDA-7E28-9366-71E16E52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FBEC-7B9C-D761-B5D9-5200098D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30DB-96AC-390A-01A5-FA359AC7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E7E4-59E5-81F6-A4C9-1BBC98CF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AF7F-29B6-F46F-4654-66199CF5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BB02-1C5A-0D09-91EC-406B5769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9407F-6AC5-8711-1DB4-3556BC1B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8B0A-DD8A-19B1-E87C-38E27360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2259-5E86-CC9A-A43B-89A99F85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1675-D802-FA01-D97F-114494EC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3AFE-96A8-D0FF-A17E-1584D28E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644B-0880-6E58-36B6-31E7F00D7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902E9-B919-E06B-68EC-F420244E1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3CDF8-F5D9-AE5B-B728-5D2F598A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B2137-EB9A-6CD7-4DBD-826349F3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40B4-4B1C-40DF-22CF-EE82C0D2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A332-9350-5AD9-D5C0-0D1C7B66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7C3D2-61BB-651F-B804-CC94B6794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EE4D-61D5-D314-BEF9-EC18B605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ECF79-61DF-4AAE-3E1F-F4346B5A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83D7A-F08E-B195-61E5-21A44D62F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75BB9-EDB2-CEB0-7C64-FAEDD559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6EB8B-1882-4A16-AE81-B9614387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CED76-E3A3-3333-3181-8CD12EF5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8029-D32E-7AB4-749E-E316B715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B2507-3FE9-8174-093D-250051D4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F578D-A0D1-EBAC-3458-0BB04160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7B65-EEB3-D739-02C3-B6CEBAA3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8F3F6-8674-0841-1BD5-6F566435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7EEB6-B1F3-8474-B933-38F4D051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C45D-DD22-3096-7A71-D6B3D809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5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BBFD-2382-F64F-CCDB-F8DA0539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7F69-EC76-F621-BB85-F7BA58E5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B84A8-2235-57E2-94C1-22838F13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7133-5042-86A6-EA04-1C57AB53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D7B63-3B54-BE4F-0B0C-5FB210BE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BE8A4-57C1-A3E0-A479-BA8C69F9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E780-2537-751E-7AF2-83C26576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1ECAC-F809-20FF-8B5B-63D1B0B8A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834F-0FC6-59B8-D959-351ED19F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69E4-02E8-219E-F5F4-7BF0A3FD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9ED18-B42A-F926-C28C-78D50DC3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0AAAA-9151-D41A-0759-1DC96D1D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9176B-97B6-67E4-8216-046E7840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5E017-05B8-8769-72FB-147CFB32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6910-6C5C-8F05-7524-3EDBEB3F9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7FBE-C778-4B9C-9CE8-CF3AF149D833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04C5-1EEE-8E2C-5CA3-C6A4CDBC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4766-9179-96F7-7700-EE473730F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1AFA-68B7-4D05-829F-E7927AFF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7D12EC-78B5-6065-3F07-33BE43C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PID018: ASK TO AGRI EXPERT (APP WITH BACKEND)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1EFCF-B5C1-37DF-98D5-C51A1411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USER(FARMERS)  SIGN UP AND LOGIN CREDENTIALS. </a:t>
            </a:r>
            <a:r>
              <a:rPr lang="en-US" dirty="0">
                <a:solidFill>
                  <a:srgbClr val="FF0000"/>
                </a:solidFill>
              </a:rPr>
              <a:t>FOR SIGN UP USER MUST GET OTP FROM THE ADMIN ON THEIR RESPECTIVE EMAIL OR MOBILE NUMBER.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CAN ALSO ENTER INTO THE PORTAL WITHOUT LOGIN </a:t>
            </a:r>
            <a:r>
              <a:rPr lang="en-US" dirty="0">
                <a:solidFill>
                  <a:srgbClr val="FF0000"/>
                </a:solidFill>
              </a:rPr>
              <a:t>JUST FOR INFORMATION PURPOSE.</a:t>
            </a:r>
          </a:p>
          <a:p>
            <a:r>
              <a:rPr lang="en-US" dirty="0"/>
              <a:t>MAIN HOME SHOULD CONSIST OF BASIC CRITERIA:</a:t>
            </a:r>
          </a:p>
          <a:p>
            <a:pPr marL="514350" indent="-514350">
              <a:buAutoNum type="arabicParenBoth"/>
            </a:pPr>
            <a:r>
              <a:rPr lang="en-US" dirty="0"/>
              <a:t>INFORMATION ABOUT VARIOUS CROP.</a:t>
            </a:r>
          </a:p>
          <a:p>
            <a:pPr marL="514350" indent="-514350">
              <a:buAutoNum type="arabicParenBoth"/>
            </a:pPr>
            <a:r>
              <a:rPr lang="en-US" dirty="0"/>
              <a:t>OPTION FOR THE USER TO ASK THEIR QUERY TO OUR EXPERTS</a:t>
            </a:r>
          </a:p>
          <a:p>
            <a:pPr marL="514350" indent="-514350">
              <a:buAutoNum type="arabicParenBoth"/>
            </a:pPr>
            <a:r>
              <a:rPr lang="en-US" dirty="0"/>
              <a:t>OPTION TO SELECT THEIR OWN REGIONAL LANGUAGE</a:t>
            </a:r>
          </a:p>
          <a:p>
            <a:pPr marL="514350" indent="-514350">
              <a:buAutoNum type="arabicParenBoth"/>
            </a:pPr>
            <a:r>
              <a:rPr lang="en-US" dirty="0"/>
              <a:t>CROPS INFORMATIONS ARE EMBEDDED WITH IMAGES AS WHEN CLICK ON PARTICULAR CROP IMAGE THAN PROBLEM RELATED THAT SHOULD BE SHOWN </a:t>
            </a:r>
            <a:r>
              <a:rPr lang="en-US" dirty="0">
                <a:solidFill>
                  <a:srgbClr val="FF0000"/>
                </a:solidFill>
              </a:rPr>
              <a:t>JUST FOR INFORMATION PURPOSE</a:t>
            </a:r>
          </a:p>
          <a:p>
            <a:pPr marL="514350" indent="-514350">
              <a:buAutoNum type="arabicParenBoth"/>
            </a:pPr>
            <a:r>
              <a:rPr lang="en-US" dirty="0"/>
              <a:t> BUTTON FOR THE FINANCIAL ADVISORY AND INFORMATION FOR THE LATEST GOVERNMENT SCHEMES SHOULD BE PRESENTED AS A NEWS FORMAT</a:t>
            </a:r>
          </a:p>
        </p:txBody>
      </p:sp>
    </p:spTree>
    <p:extLst>
      <p:ext uri="{BB962C8B-B14F-4D97-AF65-F5344CB8AC3E}">
        <p14:creationId xmlns:p14="http://schemas.microsoft.com/office/powerpoint/2010/main" val="266071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B114-4A3C-FF0E-2FD7-A181F580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20"/>
            <a:ext cx="10515600" cy="62828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ASKING THE QUERY THE USER MUST GET THE SEARCH OPTION WHERE THEN CAN SEARCH FOR THEIR RESPECTIVE DOUBT.</a:t>
            </a:r>
          </a:p>
          <a:p>
            <a:r>
              <a:rPr lang="en-US" dirty="0"/>
              <a:t>IF IT IS REPEATED THAN WE CAN DIRECTLY SURPASS THE USER TO THE SOLUTION PART.</a:t>
            </a:r>
          </a:p>
          <a:p>
            <a:r>
              <a:rPr lang="en-US" dirty="0"/>
              <a:t> AFTER CLICKING THE </a:t>
            </a:r>
            <a:r>
              <a:rPr lang="en-US" dirty="0">
                <a:solidFill>
                  <a:srgbClr val="FF0000"/>
                </a:solidFill>
              </a:rPr>
              <a:t>“ASK QUERY”  </a:t>
            </a:r>
            <a:r>
              <a:rPr lang="en-US" dirty="0"/>
              <a:t>THE NEW WINDOW SHOULD BE OPEN:</a:t>
            </a:r>
          </a:p>
          <a:p>
            <a:r>
              <a:rPr lang="en-US" dirty="0"/>
              <a:t>NEW WINDOWS SHOULD CONTAION FOUR DIFFERENT AREAS FOR DIFFERENT TYPES OF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USERS ARE FACING  WITH THE PROBLEM OF CROP DISEASES THAN THEY CAN CONTACT TO RESPECTIVE EXPERT.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USERS ARE FACING  WITH THE PROBLEM OF WHICH CROP ARE SUITABLE FOR HIS LAND THAN THEY CAN CONTACT TO RESPECTIVE EXPERT.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USERS ARE FACING  WITH THE PROBLEM OF WHICH PESTICIDES AND INSECTICIDES CAN BE USE FOR THIE CROP THAN THEY CAN CONTACT TO RESPECTIVE EXPERT.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USERS ARE FACING  WITH THE PROBLEM OF PERFECT TIME FOR HAEVESTING THAN THEY CAN CONTACT TO RESPECTIVE EXPERT.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USERS ARE FACING  WITH THE PROBLEM OF FINANCIAL THAN THEY CAN CONTACT TO RESPECTIVE EXPERT.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2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1143-9F13-642B-7734-137F7270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/>
          <a:lstStyle/>
          <a:p>
            <a:r>
              <a:rPr lang="en-US" dirty="0"/>
              <a:t>AFTER CLICKING ON THE RESPECTIVE EXPERT  NEW WINDOW THE FORM OF CHATBOX SHOULD BE OPEN</a:t>
            </a:r>
          </a:p>
          <a:p>
            <a:pPr marL="0" indent="0">
              <a:buNone/>
            </a:pPr>
            <a:r>
              <a:rPr lang="en-US" dirty="0"/>
              <a:t>THE USER MUST GET THE FOLLOWING OPTIONS :</a:t>
            </a:r>
          </a:p>
          <a:p>
            <a:pPr marL="0" indent="0">
              <a:buNone/>
            </a:pPr>
            <a:r>
              <a:rPr lang="en-US" dirty="0"/>
              <a:t>ASKING QUERIES IN: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VIDEO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AUDIO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FORMAT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THEY CAN ALSO CONTACT THEM IN CASE OF EMERGENCY SOLUTION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7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81F9-2D15-78B8-701B-2D89A1C1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929"/>
            <a:ext cx="10515600" cy="5528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FOR ALL THE PREVIOUS TASK THE USER MUST UNDER GO AUTHENTICATION PROCESS.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Before asking  any questions, from user authentication should be done using 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otp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system and only logged-in users can add the query 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Without logged-in user can only see the query from the page 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NOW AFTER ASKING THE QUERY TO THE EXPERT THE ANSWER FOR THAT  CAN BE GIVEN BY THE EXPERT ONLY.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FOR THE SOLUTION THE NOTIFICATION SHOULD BE SEND TO THE USER THROUGH THE RESPECTIVE USER EMAIL ADDRESS.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ALSO IN CASE OF AUDIO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,VIDEO AND IMAGE THE RESTRICTION ON FILE SIZE SHOULD BE IMPLEMENTED.</a:t>
            </a: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1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C390-1D59-6B58-BF8E-47A699E8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NOW THERE WOULD BE CHANCES THAT THE QUESTION MUST BE REPEATED .</a:t>
            </a:r>
          </a:p>
          <a:p>
            <a:r>
              <a:rPr lang="en-US" dirty="0"/>
              <a:t>FOR THAT WE CAN CHECK THAT FROM OUR DATABASE </a:t>
            </a:r>
          </a:p>
          <a:p>
            <a:r>
              <a:rPr lang="en-US" dirty="0"/>
              <a:t>WE CAN DIRECTLY SURPASS THE USER TO THE SOLUTION PART.</a:t>
            </a:r>
          </a:p>
          <a:p>
            <a:r>
              <a:rPr lang="en-US" dirty="0">
                <a:solidFill>
                  <a:srgbClr val="FF0000"/>
                </a:solidFill>
              </a:rPr>
              <a:t>WE CAN ALSO ADD THE SOLUTIONS OF THE QUESTIONS WHICH ARE FREQUENTLY ASKED AND BUNCH OF THAT QUESTION IN OUR FIRST HOMEPAGE.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9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PID018: ASK TO AGRI EXPERT (APP WITH BACKEND)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PID018: ASK TO AGRI EXPERT (APP WITH BACKEND)</dc:title>
  <dc:creator>Administrator</dc:creator>
  <cp:lastModifiedBy>Administrator</cp:lastModifiedBy>
  <cp:revision>1</cp:revision>
  <dcterms:created xsi:type="dcterms:W3CDTF">2022-10-08T07:54:20Z</dcterms:created>
  <dcterms:modified xsi:type="dcterms:W3CDTF">2022-10-08T07:54:55Z</dcterms:modified>
</cp:coreProperties>
</file>