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E5F7B-B191-4D73-BB6C-76055296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701A6B-F1DF-4AC6-9F66-754D0C9EF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635A7-F30D-4409-B9C2-36458DE8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8831-4732-4B15-ADCB-DA5D061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C8155-F952-4ECE-8613-488A126C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4BE-C321-4402-9888-FE88A572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5677C-51DC-4DB8-9CF8-9B07D1B4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CBE35-D5E4-407D-AB00-79C616EE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9B7A1-9264-492B-B6C8-C135B0A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1A290-5581-43FF-BC68-FF92F0F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8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CD7604-6948-4E2B-A7BD-6A8C7AF9D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0B43E7-6D2D-40AA-8F04-02052684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F19EF-98A0-4A50-B5FE-507D9F7B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1B5B8-3257-46B2-8020-DB61DAC3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5BD39-0A7C-4031-8FAD-7BAEBA1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AB169-4ADF-4EA1-B943-8EE325F9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C05F3-D3E4-4033-A9A5-307F6205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41312-0A6B-497F-B4A5-C892A81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5EC5A-1350-4F40-8FE5-FD2FA204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1F8FD-96E5-4011-BBF8-E2D07EAD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6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DC86-DC6A-4882-810C-35A07964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F8DA8-B558-433C-ADBC-21B63356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9D21C-A0F3-408E-94A0-64757BDA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201DF-4A4D-425C-AAB6-22328E57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861C-5AF7-42CD-9C10-1A179255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B84D3-AF04-473B-A9F6-DA450C2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517BE-76CA-4508-966C-D04D0153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051707-1750-4E27-A069-20D37090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A186F7-19B2-4027-A91D-DD52B0E9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04449-2725-46A4-9461-76ADE30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AC190C-B749-4744-ADE6-B8AA43C2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1E0C-0427-4C2B-A3EC-FE041FE4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37E06A-E2B1-46F6-AC76-FB77C7A4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C4F416-E4FD-4BF1-80B2-78E9AD56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68460A-8C17-4207-82BF-0C2DF95DF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A3E0F5-7F5E-4714-B4C3-F39FCCFE5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411DD6-FAE1-4905-83FE-E7586F81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88280-E6CF-4FD5-8924-FA776C6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287F17-066F-44A5-A30F-05F3DB56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FA0F9-1BFB-4BBD-BB98-86F3C2F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18F02-64F9-415E-8A10-3CDD774D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03EAF3-D778-4932-AE21-68AAF3B0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57DA05-A9E8-4003-A6DD-3AF6723C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1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30198-5C90-4AEC-BE69-E45E4C8C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0C554C-32F1-49A5-B4A5-57ACF194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459D4-6980-47BA-B8D4-3FEB2BE5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4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1F8A9-D2E1-4E40-8827-63C4978C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D28CA-4342-4981-9660-642600A3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FC489D-D335-4775-880C-65FCDD8C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FC8489-474F-4740-BD5F-E13787F2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F94F70-9FDB-4934-9D94-43BE039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35EFB0-C361-4D46-B7FB-664174D4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BD02D-C19B-4B3C-9801-AD1DC0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F3CA1-07F0-4092-82A3-4705ACA32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23FF4C-5DB3-43F2-A8B5-CC66AEB7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442B6B-7E82-424F-9F2A-159A90CB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71A9B0-9056-4968-B954-46C70D0D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C68FA-E799-421B-BF98-4ADC0516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447FF-8363-4385-B2E0-E71D4BB8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3D725-649F-40BA-B78C-DFF98617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5F371-3287-4BE8-BF9F-7A47C6662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5DC2-9895-4DF2-B144-0569F6FAE9C4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B1C8D-5A1F-4058-8059-4739738D7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0F107-0730-4885-94CA-C7A02C50E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77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drent/anime_s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D4D47B-1477-4437-911A-C803A46914B8}"/>
              </a:ext>
            </a:extLst>
          </p:cNvPr>
          <p:cNvSpPr>
            <a:spLocks noGrp="1"/>
          </p:cNvSpPr>
          <p:nvPr/>
        </p:nvSpPr>
        <p:spPr>
          <a:xfrm>
            <a:off x="556260" y="4262737"/>
            <a:ext cx="9227820" cy="1245773"/>
          </a:xfrm>
          <a:prstGeom prst="rect">
            <a:avLst/>
          </a:prstGeom>
          <a:noFill/>
        </p:spPr>
        <p:txBody>
          <a:bodyPr anchor="b"/>
          <a:lstStyle>
            <a:lvl1pPr algn="ctr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algn="l"/>
            <a:r>
              <a:rPr lang="ru-RU" sz="4000" b="0" dirty="0">
                <a:solidFill>
                  <a:schemeClr val="tx1"/>
                </a:solidFill>
                <a:latin typeface="Montserrat (Основной текст)"/>
                <a:cs typeface="Mongolian Baiti" panose="03000500000000000000" pitchFamily="66" charset="0"/>
              </a:rPr>
              <a:t>Петров Павел Константинович ЭФБО-01-22</a:t>
            </a:r>
            <a:endParaRPr lang="ru-RU" sz="4000" b="0" dirty="0">
              <a:solidFill>
                <a:schemeClr val="tx1"/>
              </a:solidFill>
              <a:latin typeface="Montserrat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4714240" y="1025604"/>
            <a:ext cx="678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Montserrat (Основной текст)"/>
              </a:rPr>
              <a:t>Фронтенд и бэкенд разработка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A5D6CE2B-F2B7-4C2B-9C30-3A37B5092F7E}"/>
              </a:ext>
            </a:extLst>
          </p:cNvPr>
          <p:cNvSpPr>
            <a:spLocks noGrp="1"/>
          </p:cNvSpPr>
          <p:nvPr/>
        </p:nvSpPr>
        <p:spPr>
          <a:xfrm>
            <a:off x="556260" y="5508510"/>
            <a:ext cx="9227820" cy="633045"/>
          </a:xfrm>
          <a:prstGeom prst="rect">
            <a:avLst/>
          </a:prstGeom>
          <a:noFill/>
        </p:spPr>
        <p:txBody>
          <a:bodyPr anchor="b"/>
          <a:lstStyle>
            <a:lvl1pPr algn="ctr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algn="l"/>
            <a:r>
              <a:rPr lang="ru-RU" sz="3600" b="0" dirty="0">
                <a:solidFill>
                  <a:schemeClr val="tx1"/>
                </a:solidFill>
                <a:latin typeface="Montserrat (Основной текст)"/>
              </a:rPr>
              <a:t>Интернет-магазин аниме продукции</a:t>
            </a:r>
          </a:p>
        </p:txBody>
      </p:sp>
    </p:spTree>
    <p:extLst>
      <p:ext uri="{BB962C8B-B14F-4D97-AF65-F5344CB8AC3E}">
        <p14:creationId xmlns:p14="http://schemas.microsoft.com/office/powerpoint/2010/main" val="281095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259840" y="244309"/>
            <a:ext cx="99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Главная страница с каталогом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41FE6F-7633-475D-9FF5-7B480526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075306"/>
            <a:ext cx="10506075" cy="50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3053080" y="193509"/>
            <a:ext cx="608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Поиск по каталогу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3FE85B-F8BC-4B3E-B062-3375BE19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32" y="1024506"/>
            <a:ext cx="10754336" cy="51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266190" y="134454"/>
            <a:ext cx="965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Формы регистрации и входа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8116CE-AEFA-44FC-BC9C-B54CD225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901776"/>
            <a:ext cx="10420350" cy="2057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427D9-5AF4-4957-A79F-B9C207DFB8E8}"/>
              </a:ext>
            </a:extLst>
          </p:cNvPr>
          <p:cNvSpPr txBox="1"/>
          <p:nvPr/>
        </p:nvSpPr>
        <p:spPr>
          <a:xfrm>
            <a:off x="885825" y="4469381"/>
            <a:ext cx="9659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tserrat (Основной текст)"/>
              </a:rPr>
              <a:t>Все данные пользователей хранятся в зашифрованном виде в </a:t>
            </a:r>
            <a:r>
              <a:rPr lang="en-US" sz="3200" dirty="0">
                <a:latin typeface="Montserrat (Основной текст)"/>
              </a:rPr>
              <a:t>MongoDB</a:t>
            </a:r>
            <a:endParaRPr lang="ru-RU" sz="3200" dirty="0">
              <a:latin typeface="Montserra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55668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884680" y="182079"/>
            <a:ext cx="842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Форум с выбором топика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C38C32-D8FC-4307-8BDB-FF9923D1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8" y="1013076"/>
            <a:ext cx="10793884" cy="51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2713989" y="182079"/>
            <a:ext cx="676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Содержание топика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AF653C-AC20-4944-A46D-51D64EB6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3" y="1013076"/>
            <a:ext cx="10501313" cy="50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1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3327400" y="325589"/>
            <a:ext cx="553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Личный кабинет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AADCDD-7AED-4EB4-AD40-DCBF86DA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086829"/>
            <a:ext cx="10763250" cy="51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727200" y="274789"/>
            <a:ext cx="873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Режим для слабовидящих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970FFE-33B3-4C51-803E-714E3748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6" y="1105786"/>
            <a:ext cx="11122268" cy="53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487680" y="650709"/>
            <a:ext cx="917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Используемые технологии: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E097-C1D5-4E42-A2DB-7EB402EF9423}"/>
              </a:ext>
            </a:extLst>
          </p:cNvPr>
          <p:cNvSpPr txBox="1"/>
          <p:nvPr/>
        </p:nvSpPr>
        <p:spPr>
          <a:xfrm>
            <a:off x="487680" y="4724869"/>
            <a:ext cx="1032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(Основной текст)"/>
              </a:rPr>
              <a:t>Ссылка на </a:t>
            </a:r>
            <a:r>
              <a:rPr lang="en-US" sz="4000" dirty="0">
                <a:latin typeface="Montserrat (Основной текст)"/>
              </a:rPr>
              <a:t>GitHub - </a:t>
            </a:r>
            <a:r>
              <a:rPr lang="en-US" sz="4000" dirty="0">
                <a:latin typeface="Montserrat (Основной текст)"/>
                <a:hlinkClick r:id="rId2"/>
              </a:rPr>
              <a:t>https://github.com/vedrent/anime_site</a:t>
            </a:r>
            <a:endParaRPr lang="ru-RU" sz="4000" dirty="0">
              <a:latin typeface="Montserrat (Основной текст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BBD2-9808-4133-8F24-5B0D04088474}"/>
              </a:ext>
            </a:extLst>
          </p:cNvPr>
          <p:cNvSpPr txBox="1"/>
          <p:nvPr/>
        </p:nvSpPr>
        <p:spPr>
          <a:xfrm>
            <a:off x="487680" y="1648830"/>
            <a:ext cx="9174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 (Основной текст)"/>
              </a:rPr>
              <a:t>HTML, 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 (Основной текст)"/>
              </a:rPr>
              <a:t>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 (Основной текст)"/>
              </a:rPr>
              <a:t>Express.js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 (Основной текст)"/>
              </a:rPr>
              <a:t>MongoDB</a:t>
            </a:r>
            <a:endParaRPr lang="ru-RU" sz="3600" dirty="0">
              <a:latin typeface="Montserrat (Основной текст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 (Основной текст)"/>
              </a:rPr>
              <a:t>Jsonwebtoken</a:t>
            </a:r>
            <a:r>
              <a:rPr lang="ru-RU" sz="3600" dirty="0">
                <a:latin typeface="Montserrat (Основной текст)"/>
              </a:rPr>
              <a:t> и </a:t>
            </a:r>
            <a:r>
              <a:rPr lang="en-US" sz="3600" dirty="0">
                <a:latin typeface="Montserrat (Основной текст)"/>
              </a:rPr>
              <a:t>bcrypt</a:t>
            </a:r>
            <a:r>
              <a:rPr lang="ru-RU" sz="3600" dirty="0">
                <a:latin typeface="Montserrat (Основной текст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829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 (Основной текст)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vedrent</dc:creator>
  <cp:lastModifiedBy>vedrent</cp:lastModifiedBy>
  <cp:revision>15</cp:revision>
  <dcterms:created xsi:type="dcterms:W3CDTF">2023-12-22T11:30:59Z</dcterms:created>
  <dcterms:modified xsi:type="dcterms:W3CDTF">2024-06-04T06:16:26Z</dcterms:modified>
</cp:coreProperties>
</file>