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Open Sans ExtraBold"/>
      <p:bold r:id="rId22"/>
      <p:boldItalic r:id="rId23"/>
    </p:embeddedFont>
    <p:embeddedFont>
      <p:font typeface="Open Sans Light"/>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OpenSansExtraBold-bold.fntdata"/><Relationship Id="rId21" Type="http://schemas.openxmlformats.org/officeDocument/2006/relationships/font" Target="fonts/Roboto-boldItalic.fntdata"/><Relationship Id="rId24" Type="http://schemas.openxmlformats.org/officeDocument/2006/relationships/font" Target="fonts/OpenSansLight-regular.fntdata"/><Relationship Id="rId23" Type="http://schemas.openxmlformats.org/officeDocument/2006/relationships/font" Target="fonts/OpenSansExtraBold-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Light-italic.fntdata"/><Relationship Id="rId25" Type="http://schemas.openxmlformats.org/officeDocument/2006/relationships/font" Target="fonts/OpenSansLight-bold.fntdata"/><Relationship Id="rId28" Type="http://schemas.openxmlformats.org/officeDocument/2006/relationships/font" Target="fonts/OpenSans-regular.fntdata"/><Relationship Id="rId27" Type="http://schemas.openxmlformats.org/officeDocument/2006/relationships/font" Target="fonts/OpenSans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b644913f0_1_4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4b644913f0_1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b644913f0_1_1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4b644913f0_1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b644913f0_1_10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4b644913f0_1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b644913f0_1_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4b644913f0_1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b644913f0_1_6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4b644913f0_1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b644913f0_1_7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4b644913f0_1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b6449136f_0_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4b6449136f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b644913f0_1_8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4b644913f0_1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b6449136f_0_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4b6449136f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b6449136f_0_2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4b6449136f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b644913f0_1_9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4b644913f0_1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6" name="Google Shape;56;p14"/>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57" name="Google Shape;57;p1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0" name="Google Shape;60;p15"/>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61" name="Google Shape;61;p15"/>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4" name="Google Shape;64;p16"/>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7" name="Google Shape;67;p17"/>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68" name="Google Shape;68;p17"/>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69" name="Google Shape;69;p17"/>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2" name="Google Shape;72;p18"/>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5" name="Google Shape;75;p19"/>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76" name="Google Shape;76;p1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9" name="Google Shape;79;p2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3" name="Google Shape;83;p21"/>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585858"/>
              </a:buClr>
              <a:buSzPts val="2100"/>
              <a:buFont typeface="Arial"/>
              <a:buNone/>
              <a:defRPr sz="2100"/>
            </a:lvl1pPr>
            <a:lvl2pPr indent="-228600" lvl="1" marL="914400" algn="ctr">
              <a:lnSpc>
                <a:spcPct val="100000"/>
              </a:lnSpc>
              <a:spcBef>
                <a:spcPts val="0"/>
              </a:spcBef>
              <a:spcAft>
                <a:spcPts val="0"/>
              </a:spcAft>
              <a:buClr>
                <a:srgbClr val="585858"/>
              </a:buClr>
              <a:buSzPts val="2100"/>
              <a:buFont typeface="Arial"/>
              <a:buNone/>
              <a:defRPr sz="2100"/>
            </a:lvl2pPr>
            <a:lvl3pPr indent="-228600" lvl="2" marL="1371600" algn="ctr">
              <a:lnSpc>
                <a:spcPct val="100000"/>
              </a:lnSpc>
              <a:spcBef>
                <a:spcPts val="0"/>
              </a:spcBef>
              <a:spcAft>
                <a:spcPts val="0"/>
              </a:spcAft>
              <a:buClr>
                <a:srgbClr val="585858"/>
              </a:buClr>
              <a:buSzPts val="2100"/>
              <a:buFont typeface="Arial"/>
              <a:buNone/>
              <a:defRPr sz="2100"/>
            </a:lvl3pPr>
            <a:lvl4pPr indent="-228600" lvl="3" marL="1828800" algn="ctr">
              <a:lnSpc>
                <a:spcPct val="100000"/>
              </a:lnSpc>
              <a:spcBef>
                <a:spcPts val="0"/>
              </a:spcBef>
              <a:spcAft>
                <a:spcPts val="0"/>
              </a:spcAft>
              <a:buClr>
                <a:srgbClr val="585858"/>
              </a:buClr>
              <a:buSzPts val="2100"/>
              <a:buFont typeface="Arial"/>
              <a:buNone/>
              <a:defRPr sz="2100"/>
            </a:lvl4pPr>
            <a:lvl5pPr indent="-228600" lvl="4" marL="2286000" algn="ctr">
              <a:lnSpc>
                <a:spcPct val="100000"/>
              </a:lnSpc>
              <a:spcBef>
                <a:spcPts val="0"/>
              </a:spcBef>
              <a:spcAft>
                <a:spcPts val="0"/>
              </a:spcAft>
              <a:buClr>
                <a:srgbClr val="585858"/>
              </a:buClr>
              <a:buSzPts val="2100"/>
              <a:buFont typeface="Arial"/>
              <a:buNone/>
              <a:defRPr sz="21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84" name="Google Shape;84;p21"/>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85" name="Google Shape;85;p2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585858"/>
              </a:buClr>
              <a:buSzPts val="1800"/>
              <a:buNone/>
              <a:defRPr/>
            </a:lvl1pPr>
          </a:lstStyle>
          <a:p/>
        </p:txBody>
      </p:sp>
      <p:sp>
        <p:nvSpPr>
          <p:cNvPr id="88" name="Google Shape;88;p2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89" name="Shape 89"/>
        <p:cNvGrpSpPr/>
        <p:nvPr/>
      </p:nvGrpSpPr>
      <p:grpSpPr>
        <a:xfrm>
          <a:off x="0" y="0"/>
          <a:ext cx="0" cy="0"/>
          <a:chOff x="0" y="0"/>
          <a:chExt cx="0" cy="0"/>
        </a:xfrm>
      </p:grpSpPr>
      <p:sp>
        <p:nvSpPr>
          <p:cNvPr id="90" name="Google Shape;90;p23"/>
          <p:cNvSpPr txBox="1"/>
          <p:nvPr>
            <p:ph type="title"/>
          </p:nvPr>
        </p:nvSpPr>
        <p:spPr>
          <a:xfrm>
            <a:off x="311699" y="1106125"/>
            <a:ext cx="8520602" cy="1963500"/>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1" name="Google Shape;91;p23"/>
          <p:cNvSpPr txBox="1"/>
          <p:nvPr>
            <p:ph idx="1" type="body"/>
          </p:nvPr>
        </p:nvSpPr>
        <p:spPr>
          <a:xfrm>
            <a:off x="311699" y="3152225"/>
            <a:ext cx="8520602" cy="1300800"/>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92" name="Google Shape;92;p2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585858"/>
              </a:buClr>
              <a:buSzPts val="1000"/>
              <a:buFont typeface="Arial"/>
              <a:buNone/>
              <a:defRPr/>
            </a:lvl1pPr>
            <a:lvl2pPr indent="0" lvl="1" marL="0" algn="r">
              <a:lnSpc>
                <a:spcPct val="100000"/>
              </a:lnSpc>
              <a:spcBef>
                <a:spcPts val="0"/>
              </a:spcBef>
              <a:spcAft>
                <a:spcPts val="0"/>
              </a:spcAft>
              <a:buClr>
                <a:srgbClr val="585858"/>
              </a:buClr>
              <a:buSzPts val="1000"/>
              <a:buFont typeface="Arial"/>
              <a:buNone/>
              <a:defRPr/>
            </a:lvl2pPr>
            <a:lvl3pPr indent="0" lvl="2" marL="0" algn="r">
              <a:lnSpc>
                <a:spcPct val="100000"/>
              </a:lnSpc>
              <a:spcBef>
                <a:spcPts val="0"/>
              </a:spcBef>
              <a:spcAft>
                <a:spcPts val="0"/>
              </a:spcAft>
              <a:buClr>
                <a:srgbClr val="585858"/>
              </a:buClr>
              <a:buSzPts val="1000"/>
              <a:buFont typeface="Arial"/>
              <a:buNone/>
              <a:defRPr/>
            </a:lvl3pPr>
            <a:lvl4pPr indent="0" lvl="3" marL="0" algn="r">
              <a:lnSpc>
                <a:spcPct val="100000"/>
              </a:lnSpc>
              <a:spcBef>
                <a:spcPts val="0"/>
              </a:spcBef>
              <a:spcAft>
                <a:spcPts val="0"/>
              </a:spcAft>
              <a:buClr>
                <a:srgbClr val="585858"/>
              </a:buClr>
              <a:buSzPts val="1000"/>
              <a:buFont typeface="Arial"/>
              <a:buNone/>
              <a:defRPr/>
            </a:lvl4pPr>
            <a:lvl5pPr indent="0" lvl="4" marL="0" algn="r">
              <a:lnSpc>
                <a:spcPct val="100000"/>
              </a:lnSpc>
              <a:spcBef>
                <a:spcPts val="0"/>
              </a:spcBef>
              <a:spcAft>
                <a:spcPts val="0"/>
              </a:spcAft>
              <a:buClr>
                <a:srgbClr val="585858"/>
              </a:buClr>
              <a:buSzPts val="1000"/>
              <a:buFont typeface="Arial"/>
              <a:buNone/>
              <a:defRPr/>
            </a:lvl5pPr>
            <a:lvl6pPr indent="0" lvl="5" marL="0" algn="r">
              <a:lnSpc>
                <a:spcPct val="100000"/>
              </a:lnSpc>
              <a:spcBef>
                <a:spcPts val="0"/>
              </a:spcBef>
              <a:spcAft>
                <a:spcPts val="0"/>
              </a:spcAft>
              <a:buClr>
                <a:srgbClr val="585858"/>
              </a:buClr>
              <a:buSzPts val="1000"/>
              <a:buFont typeface="Arial"/>
              <a:buNone/>
              <a:defRPr/>
            </a:lvl6pPr>
            <a:lvl7pPr indent="0" lvl="6" marL="0" algn="r">
              <a:lnSpc>
                <a:spcPct val="100000"/>
              </a:lnSpc>
              <a:spcBef>
                <a:spcPts val="0"/>
              </a:spcBef>
              <a:spcAft>
                <a:spcPts val="0"/>
              </a:spcAft>
              <a:buClr>
                <a:srgbClr val="585858"/>
              </a:buClr>
              <a:buSzPts val="1000"/>
              <a:buFont typeface="Arial"/>
              <a:buNone/>
              <a:defRPr/>
            </a:lvl7pPr>
            <a:lvl8pPr indent="0" lvl="7" marL="0" algn="r">
              <a:lnSpc>
                <a:spcPct val="100000"/>
              </a:lnSpc>
              <a:spcBef>
                <a:spcPts val="0"/>
              </a:spcBef>
              <a:spcAft>
                <a:spcPts val="0"/>
              </a:spcAft>
              <a:buClr>
                <a:srgbClr val="585858"/>
              </a:buClr>
              <a:buSzPts val="1000"/>
              <a:buFont typeface="Arial"/>
              <a:buNone/>
              <a:defRPr/>
            </a:lvl8pPr>
            <a:lvl9pPr indent="0" lvl="8" marL="0" algn="r">
              <a:lnSpc>
                <a:spcPct val="100000"/>
              </a:lnSpc>
              <a:spcBef>
                <a:spcPts val="0"/>
              </a:spcBef>
              <a:spcAft>
                <a:spcPts val="0"/>
              </a:spcAft>
              <a:buClr>
                <a:srgbClr val="585858"/>
              </a:buClr>
              <a:buSzPts val="10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1pPr>
            <a:lvl2pPr indent="-342900" lvl="1" marL="914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2pPr>
            <a:lvl3pPr indent="-342900" lvl="2" marL="1371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3pPr>
            <a:lvl4pPr indent="-342900" lvl="3" marL="1828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4pPr>
            <a:lvl5pPr indent="-342900" lvl="4" marL="22860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5pPr>
            <a:lvl6pPr indent="-342900" lvl="5" marL="2743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6pPr>
            <a:lvl7pPr indent="-342900" lvl="6" marL="3200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7pPr>
            <a:lvl8pPr indent="-342900" lvl="7" marL="3657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8pPr>
            <a:lvl9pPr indent="-342900" lvl="8" marL="4114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9pPr>
          </a:lstStyle>
          <a:p/>
        </p:txBody>
      </p:sp>
      <p:sp>
        <p:nvSpPr>
          <p:cNvPr id="53" name="Google Shape;53;p1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github.com/vedthakur5/KPMG_virtual_internshi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p:nvPr/>
        </p:nvSpPr>
        <p:spPr>
          <a:xfrm flipH="1" rot="10800000">
            <a:off x="-1" y="0"/>
            <a:ext cx="9163201" cy="5148001"/>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5"/>
          <p:cNvSpPr/>
          <p:nvPr/>
        </p:nvSpPr>
        <p:spPr>
          <a:xfrm>
            <a:off x="537899" y="1895175"/>
            <a:ext cx="3953102" cy="13766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b="0" i="0" lang="en" sz="3500" u="none" cap="none" strike="noStrik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37900" y="3315475"/>
            <a:ext cx="5550600" cy="5257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Open Sans Light"/>
              <a:buNone/>
            </a:pPr>
            <a:r>
              <a:rPr b="0" i="0" lang="en" sz="2000" u="none" cap="none" strike="noStrike">
                <a:solidFill>
                  <a:srgbClr val="FFFFFF"/>
                </a:solidFill>
                <a:latin typeface="Open Sans Light"/>
                <a:ea typeface="Open Sans Light"/>
                <a:cs typeface="Open Sans Light"/>
                <a:sym typeface="Open Sans Light"/>
              </a:rPr>
              <a:t>Data analytics approach</a:t>
            </a:r>
            <a:endParaRPr/>
          </a:p>
        </p:txBody>
      </p:sp>
      <p:pic>
        <p:nvPicPr>
          <p:cNvPr descr="Shape 57" id="102" name="Google Shape;102;p25"/>
          <p:cNvPicPr preferRelativeResize="0"/>
          <p:nvPr/>
        </p:nvPicPr>
        <p:blipFill rotWithShape="1">
          <a:blip r:embed="rId3">
            <a:alphaModFix/>
          </a:blip>
          <a:srcRect b="0" l="0" r="0" t="0"/>
          <a:stretch/>
        </p:blipFill>
        <p:spPr>
          <a:xfrm>
            <a:off x="614100" y="1275524"/>
            <a:ext cx="1982300" cy="238701"/>
          </a:xfrm>
          <a:prstGeom prst="rect">
            <a:avLst/>
          </a:prstGeom>
          <a:noFill/>
          <a:ln>
            <a:noFill/>
          </a:ln>
        </p:spPr>
      </p:pic>
      <p:sp>
        <p:nvSpPr>
          <p:cNvPr id="103" name="Google Shape;103;p25"/>
          <p:cNvSpPr/>
          <p:nvPr/>
        </p:nvSpPr>
        <p:spPr>
          <a:xfrm>
            <a:off x="537900" y="3666599"/>
            <a:ext cx="6249600" cy="3693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1200"/>
              <a:buFont typeface="Open Sans Light"/>
              <a:buNone/>
            </a:pPr>
            <a:r>
              <a:rPr b="0" i="0" lang="en" sz="1200" u="none" cap="none" strike="noStrike">
                <a:solidFill>
                  <a:srgbClr val="FFFFFF"/>
                </a:solidFill>
                <a:latin typeface="Open Sans Light"/>
                <a:ea typeface="Open Sans Light"/>
                <a:cs typeface="Open Sans Light"/>
                <a:sym typeface="Open Sans Light"/>
              </a:rPr>
              <a:t>[Division Name] - [Engagement Manager], [Ved Thakur], [Junior Consultant]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4"/>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4"/>
          <p:cNvSpPr/>
          <p:nvPr/>
        </p:nvSpPr>
        <p:spPr>
          <a:xfrm>
            <a:off x="205025" y="263974"/>
            <a:ext cx="8565600" cy="49241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 sz="2000" u="none" cap="none" strike="noStrike">
                <a:solidFill>
                  <a:srgbClr val="FFFFFF"/>
                </a:solidFill>
                <a:latin typeface="Arial"/>
                <a:ea typeface="Arial"/>
                <a:cs typeface="Arial"/>
                <a:sym typeface="Arial"/>
              </a:rPr>
              <a:t>References</a:t>
            </a:r>
            <a:endParaRPr b="1" i="0" sz="2000" u="none" cap="none" strike="noStrike">
              <a:solidFill>
                <a:srgbClr val="FFFFFF"/>
              </a:solidFill>
              <a:latin typeface="Arial"/>
              <a:ea typeface="Arial"/>
              <a:cs typeface="Arial"/>
              <a:sym typeface="Arial"/>
            </a:endParaRPr>
          </a:p>
        </p:txBody>
      </p:sp>
      <p:sp>
        <p:nvSpPr>
          <p:cNvPr id="173" name="Google Shape;173;p34"/>
          <p:cNvSpPr/>
          <p:nvPr/>
        </p:nvSpPr>
        <p:spPr>
          <a:xfrm>
            <a:off x="205025" y="1083299"/>
            <a:ext cx="8565600" cy="3511698"/>
          </a:xfrm>
          <a:prstGeom prst="rect">
            <a:avLst/>
          </a:prstGeom>
          <a:noFill/>
          <a:ln>
            <a:noFill/>
          </a:ln>
        </p:spPr>
        <p:txBody>
          <a:bodyPr anchorCtr="0" anchor="t" bIns="91400" lIns="91400" spcFirstLastPara="1" rIns="91400" wrap="square" tIns="91400">
            <a:noAutofit/>
          </a:bodyPr>
          <a:lstStyle/>
          <a:p>
            <a:pPr indent="-317500" lvl="0" marL="457200" marR="0" rtl="0" algn="l">
              <a:lnSpc>
                <a:spcPct val="115000"/>
              </a:lnSpc>
              <a:spcBef>
                <a:spcPts val="0"/>
              </a:spcBef>
              <a:spcAft>
                <a:spcPts val="0"/>
              </a:spcAft>
              <a:buSzPts val="1400"/>
              <a:buChar char="●"/>
            </a:pPr>
            <a:r>
              <a:rPr b="1" lang="en" sz="2000">
                <a:latin typeface="Open Sans"/>
                <a:ea typeface="Open Sans"/>
                <a:cs typeface="Open Sans"/>
                <a:sym typeface="Open Sans"/>
              </a:rPr>
              <a:t>All the data and dashboards are present at: </a:t>
            </a:r>
            <a:r>
              <a:rPr b="1" lang="en" sz="2000" u="sng">
                <a:solidFill>
                  <a:schemeClr val="hlink"/>
                </a:solidFill>
                <a:latin typeface="Open Sans"/>
                <a:ea typeface="Open Sans"/>
                <a:cs typeface="Open Sans"/>
                <a:sym typeface="Open Sans"/>
                <a:hlinkClick r:id="rId3"/>
              </a:rPr>
              <a:t>https://github.com/vedthakur5/KPMG_virtual_internship</a:t>
            </a:r>
            <a:endParaRPr b="1" sz="2000">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b="1" sz="20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p:nvPr/>
        </p:nvSpPr>
        <p:spPr>
          <a:xfrm flipH="1" rot="10800000">
            <a:off x="-1" y="0"/>
            <a:ext cx="9163201" cy="5148001"/>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5"/>
          <p:cNvSpPr/>
          <p:nvPr/>
        </p:nvSpPr>
        <p:spPr>
          <a:xfrm>
            <a:off x="537899" y="1895175"/>
            <a:ext cx="3953102" cy="7797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lang="en" sz="3500">
                <a:solidFill>
                  <a:srgbClr val="FFFFFF"/>
                </a:solidFill>
                <a:latin typeface="Open Sans ExtraBold"/>
                <a:ea typeface="Open Sans ExtraBold"/>
                <a:cs typeface="Open Sans ExtraBold"/>
                <a:sym typeface="Open Sans ExtraBold"/>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6"/>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 sz="2000" u="none" cap="none" strike="noStrike">
                <a:solidFill>
                  <a:srgbClr val="FFFFFF"/>
                </a:solidFill>
                <a:latin typeface="Arial"/>
                <a:ea typeface="Arial"/>
                <a:cs typeface="Arial"/>
                <a:sym typeface="Arial"/>
              </a:rPr>
              <a:t>Agenda</a:t>
            </a:r>
            <a:endParaRPr/>
          </a:p>
        </p:txBody>
      </p:sp>
      <p:sp>
        <p:nvSpPr>
          <p:cNvPr id="110" name="Google Shape;110;p26"/>
          <p:cNvSpPr/>
          <p:nvPr/>
        </p:nvSpPr>
        <p:spPr>
          <a:xfrm>
            <a:off x="343875" y="1211200"/>
            <a:ext cx="6153300" cy="1708800"/>
          </a:xfrm>
          <a:prstGeom prst="rect">
            <a:avLst/>
          </a:prstGeom>
          <a:noFill/>
          <a:ln>
            <a:noFill/>
          </a:ln>
        </p:spPr>
        <p:txBody>
          <a:bodyPr anchorCtr="0" anchor="t" bIns="91400" lIns="91400" spcFirstLastPara="1" rIns="91400" wrap="square" tIns="91400">
            <a:noAutofit/>
          </a:bodyPr>
          <a:lstStyle/>
          <a:p>
            <a:pPr indent="-317500" lvl="0" marL="457200" marR="0" rtl="0" algn="l">
              <a:lnSpc>
                <a:spcPct val="115000"/>
              </a:lnSpc>
              <a:spcBef>
                <a:spcPts val="0"/>
              </a:spcBef>
              <a:spcAft>
                <a:spcPts val="0"/>
              </a:spcAft>
              <a:buSzPts val="1400"/>
              <a:buChar char="●"/>
            </a:pPr>
            <a:r>
              <a:rPr lang="en"/>
              <a:t>Work done till now</a:t>
            </a:r>
            <a:endParaRPr/>
          </a:p>
          <a:p>
            <a:pPr indent="-317500" lvl="0" marL="457200" marR="0" rtl="0" algn="l">
              <a:lnSpc>
                <a:spcPct val="115000"/>
              </a:lnSpc>
              <a:spcBef>
                <a:spcPts val="0"/>
              </a:spcBef>
              <a:spcAft>
                <a:spcPts val="0"/>
              </a:spcAft>
              <a:buSzPts val="1400"/>
              <a:buChar char="●"/>
            </a:pPr>
            <a:r>
              <a:rPr lang="en"/>
              <a:t>Presenting Dashboards</a:t>
            </a:r>
            <a:endParaRPr/>
          </a:p>
          <a:p>
            <a:pPr indent="-317500" lvl="0" marL="457200" marR="0" rtl="0" algn="l">
              <a:lnSpc>
                <a:spcPct val="115000"/>
              </a:lnSpc>
              <a:spcBef>
                <a:spcPts val="0"/>
              </a:spcBef>
              <a:spcAft>
                <a:spcPts val="0"/>
              </a:spcAft>
              <a:buSzPts val="1400"/>
              <a:buChar char="●"/>
            </a:pPr>
            <a:r>
              <a:rPr lang="en"/>
              <a:t>Trends based on dashboards and customer segment to target</a:t>
            </a:r>
            <a:endParaRPr/>
          </a:p>
          <a:p>
            <a:pPr indent="-317500" lvl="0" marL="457200" marR="0" rtl="0" algn="l">
              <a:lnSpc>
                <a:spcPct val="115000"/>
              </a:lnSpc>
              <a:spcBef>
                <a:spcPts val="0"/>
              </a:spcBef>
              <a:spcAft>
                <a:spcPts val="0"/>
              </a:spcAft>
              <a:buSzPts val="1400"/>
              <a:buChar char="●"/>
            </a:pPr>
            <a:r>
              <a:rPr lang="en"/>
              <a:t>Suggested marketing and growth strategy</a:t>
            </a:r>
            <a:endParaRPr/>
          </a:p>
          <a:p>
            <a:pPr indent="-317500" lvl="0" marL="457200" marR="0" rtl="0" algn="l">
              <a:lnSpc>
                <a:spcPct val="115000"/>
              </a:lnSpc>
              <a:spcBef>
                <a:spcPts val="0"/>
              </a:spcBef>
              <a:spcAft>
                <a:spcPts val="0"/>
              </a:spcAft>
              <a:buSzPts val="1400"/>
              <a:buChar char="●"/>
            </a:pPr>
            <a:r>
              <a:rPr lang="en"/>
              <a:t>Additional external datasets required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7"/>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lang="en" sz="2000">
                <a:solidFill>
                  <a:srgbClr val="FFFFFF"/>
                </a:solidFill>
              </a:rPr>
              <a:t>Work done till now</a:t>
            </a:r>
            <a:endParaRPr/>
          </a:p>
        </p:txBody>
      </p:sp>
      <p:sp>
        <p:nvSpPr>
          <p:cNvPr id="117" name="Google Shape;117;p27"/>
          <p:cNvSpPr txBox="1"/>
          <p:nvPr/>
        </p:nvSpPr>
        <p:spPr>
          <a:xfrm>
            <a:off x="365750" y="1158875"/>
            <a:ext cx="8404800" cy="3447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a:latin typeface="Roboto"/>
                <a:ea typeface="Roboto"/>
                <a:cs typeface="Roboto"/>
                <a:sym typeface="Roboto"/>
              </a:rPr>
              <a:t>Cleaning of data for data quality</a:t>
            </a:r>
            <a:r>
              <a:rPr lang="en">
                <a:latin typeface="Roboto"/>
                <a:ea typeface="Roboto"/>
                <a:cs typeface="Roboto"/>
                <a:sym typeface="Roboto"/>
              </a:rPr>
              <a:t> -  </a:t>
            </a:r>
            <a:r>
              <a:rPr lang="en" sz="1200">
                <a:latin typeface="Roboto"/>
                <a:ea typeface="Roboto"/>
                <a:cs typeface="Roboto"/>
                <a:sym typeface="Roboto"/>
              </a:rPr>
              <a:t>Initially</a:t>
            </a:r>
            <a:r>
              <a:rPr lang="en" sz="1200">
                <a:latin typeface="Roboto"/>
                <a:ea typeface="Roboto"/>
                <a:cs typeface="Roboto"/>
                <a:sym typeface="Roboto"/>
              </a:rPr>
              <a:t> all the data was cleaned. It was checked for any blank values. The validity and the accuracy of the data points was also verified. Further the data was also checked for uniqueness and duplicate values. All the points were mentioned in the Task 1 email sent to the client.</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17500" lvl="0" marL="457200" rtl="0" algn="l">
              <a:spcBef>
                <a:spcPts val="0"/>
              </a:spcBef>
              <a:spcAft>
                <a:spcPts val="0"/>
              </a:spcAft>
              <a:buSzPts val="1400"/>
              <a:buChar char="●"/>
            </a:pPr>
            <a:r>
              <a:rPr b="1" lang="en">
                <a:latin typeface="Roboto"/>
                <a:ea typeface="Roboto"/>
                <a:cs typeface="Roboto"/>
                <a:sym typeface="Roboto"/>
              </a:rPr>
              <a:t>Data exploration</a:t>
            </a:r>
            <a:r>
              <a:rPr lang="en">
                <a:latin typeface="Roboto"/>
                <a:ea typeface="Roboto"/>
                <a:cs typeface="Roboto"/>
                <a:sym typeface="Roboto"/>
              </a:rPr>
              <a:t> - </a:t>
            </a:r>
            <a:r>
              <a:rPr lang="en" sz="1200">
                <a:latin typeface="Roboto"/>
                <a:ea typeface="Roboto"/>
                <a:cs typeface="Roboto"/>
                <a:sym typeface="Roboto"/>
              </a:rPr>
              <a:t>The data was then converted into format for better understanding. Like instance, the DOB column was converted into age column. Fields like profit were created for comparing the features of a customer with the profit he made to the gain. By this data we could </a:t>
            </a:r>
            <a:r>
              <a:rPr lang="en" sz="1200">
                <a:latin typeface="Roboto"/>
                <a:ea typeface="Roboto"/>
                <a:cs typeface="Roboto"/>
                <a:sym typeface="Roboto"/>
              </a:rPr>
              <a:t>predict</a:t>
            </a:r>
            <a:r>
              <a:rPr lang="en" sz="1200">
                <a:latin typeface="Roboto"/>
                <a:ea typeface="Roboto"/>
                <a:cs typeface="Roboto"/>
                <a:sym typeface="Roboto"/>
              </a:rPr>
              <a:t> the behaviour of new </a:t>
            </a:r>
            <a:r>
              <a:rPr lang="en" sz="1200">
                <a:latin typeface="Roboto"/>
                <a:ea typeface="Roboto"/>
                <a:cs typeface="Roboto"/>
                <a:sym typeface="Roboto"/>
              </a:rPr>
              <a:t>customers</a:t>
            </a:r>
            <a:r>
              <a:rPr lang="en" sz="1200">
                <a:latin typeface="Roboto"/>
                <a:ea typeface="Roboto"/>
                <a:cs typeface="Roboto"/>
                <a:sym typeface="Roboto"/>
              </a:rPr>
              <a:t> based on their features on whether these customers are likeable to buy a bike and make profit to the company.</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17500" lvl="0" marL="457200" rtl="0" algn="l">
              <a:spcBef>
                <a:spcPts val="0"/>
              </a:spcBef>
              <a:spcAft>
                <a:spcPts val="0"/>
              </a:spcAft>
              <a:buSzPts val="1400"/>
              <a:buChar char="●"/>
            </a:pPr>
            <a:r>
              <a:rPr b="1" lang="en">
                <a:latin typeface="Roboto"/>
                <a:ea typeface="Roboto"/>
                <a:cs typeface="Roboto"/>
                <a:sym typeface="Roboto"/>
              </a:rPr>
              <a:t>Modelling</a:t>
            </a:r>
            <a:r>
              <a:rPr lang="en">
                <a:latin typeface="Roboto"/>
                <a:ea typeface="Roboto"/>
                <a:cs typeface="Roboto"/>
                <a:sym typeface="Roboto"/>
              </a:rPr>
              <a:t> - </a:t>
            </a:r>
            <a:r>
              <a:rPr lang="en" sz="1200">
                <a:latin typeface="Roboto"/>
                <a:ea typeface="Roboto"/>
                <a:cs typeface="Roboto"/>
                <a:sym typeface="Roboto"/>
              </a:rPr>
              <a:t>Several models were created for the evaluation of the customer segment to target. Once such model was the RFM model which was created to calculate the recency, frequency and monetary value score. Based on this score, several customer segments were created and based on the data </a:t>
            </a:r>
            <a:r>
              <a:rPr lang="en" sz="1200">
                <a:latin typeface="Roboto"/>
                <a:ea typeface="Roboto"/>
                <a:cs typeface="Roboto"/>
                <a:sym typeface="Roboto"/>
              </a:rPr>
              <a:t>provided in the new customer sheet, the prospect customers who would bring profit to the company were identified.</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Data interpretation - </a:t>
            </a:r>
            <a:r>
              <a:rPr lang="en" sz="1200">
                <a:latin typeface="Roboto"/>
                <a:ea typeface="Roboto"/>
                <a:cs typeface="Roboto"/>
                <a:sym typeface="Roboto"/>
              </a:rPr>
              <a:t>Graphs like column chart, pie chart were created to better understand the data given. Several pivot tables were also created and graphs </a:t>
            </a:r>
            <a:r>
              <a:rPr lang="en" sz="1200">
                <a:latin typeface="Roboto"/>
                <a:ea typeface="Roboto"/>
                <a:cs typeface="Roboto"/>
                <a:sym typeface="Roboto"/>
              </a:rPr>
              <a:t>based on pivot tables eased the understanding of the data provided.</a:t>
            </a:r>
            <a:endParaRPr sz="1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8"/>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 sz="2000" u="none" cap="none" strike="noStrike">
                <a:solidFill>
                  <a:srgbClr val="FFFFFF"/>
                </a:solidFill>
                <a:latin typeface="Arial"/>
                <a:ea typeface="Arial"/>
                <a:cs typeface="Arial"/>
                <a:sym typeface="Arial"/>
              </a:rPr>
              <a:t>Da</a:t>
            </a:r>
            <a:r>
              <a:rPr b="1" lang="en" sz="2000">
                <a:solidFill>
                  <a:srgbClr val="FFFFFF"/>
                </a:solidFill>
              </a:rPr>
              <a:t>shboards</a:t>
            </a:r>
            <a:endParaRPr/>
          </a:p>
        </p:txBody>
      </p:sp>
      <p:sp>
        <p:nvSpPr>
          <p:cNvPr descr="data:image/png;base64,iVBORw0KGgoAAAANSUhEUgAABLAAAALmCAYAAABSJm0fAAAAAXNSR0IArs4c6QAAIABJREFUeF7svQv8vsWc/z8dlEpsKpISkWJVktDBRqmk0lHnnEoH5VS/tZbFWstaFkuiUg7pHOmg3Y4SUlFUThFtzjkVEpXo/3he/vMx3/le133NdZ8+9/25n9fj0aP63Nc118xz5pp5z2ve854l7r///vuDlwQkIAEJSEACEpCABCQgAQlIQAISkIAEJpTAEgpYE1ozZksCEpCABCQgAQlIQAISkIAEJCABCUigIqCAZUOQgAQkIAEJSEACEpCABCQgAQlIQAISmGgCClgTXT1mTgISkIAEJCABCUhAAhKQgAQkIAEJSEAByzYgAQlIQAISkIAEJCABCUhAAhKQgAQkMNEEFLAmunrMnAQkIAEJSEACEpCABCQgAQlIQAISkIAClm1AAhKQgAQkIAEJSEACEpCABCQgAQlIYKIJKGBNdPWYOQlIQAISkIAERk3gfk61GfVLTF8CEpCABCQgAQlIYCACClgD4fNhCUhAAhKQgAQkIAEJSEACEpCABCQggVETUMAaNWHTl4AEJCABCUhAAhKQgAQkIAEJSEACEhiIgALWQPh8WAISkIAEJCABCUhAAhKQgAQkIAEJSGDUBBSwRk3Y9CUgAQlIQAISkIAEJCABCUhAAhKQgAQGIqCANRA+H5aABCQgAQlIQAISkIAEJCABCUhAAhIYNQEFrFETNn0JSEACEpCABCQgAQlIQAISkIAEJCCBgQgoYA2Ez4clIAEJSEACEpCABCQgAQlIQAISkMD0Erg/hLDEFGRfAWsKKsksSkACEpCABCQgAQlIQAISkIAEJCCBWSaggDXLtW/ZJSABCUhAAhKQgAQkIAEJSEACEpDAFBBQwJqCSjKLEpCABCQgAQlIQAISkIAEJCABCUhglgkoYM1y7Vt2CUhAAhKQgAQkIAEJSEACEpCABCQwBQQUsKagksyiBCQgAQlIQAISkIAEJCABCcwwgWmJsj3DVWTRR09AAWv0jH2DBCQgAQlIQAISkIAEJCABCUhAAhKQwAAEFLAGgOejEpCABCQgAQlIQAISkIAEJCABCUhAAqMnoIA1esa+QQISkIAEJCABCUhAAhKQgAQkIAEJSGAAAgpYA8DzUQlIQAISkIAEJCABCUhAAhKQgAQkIIHRE1DAGj1j3yABCUhAAhKQgAQkIAEJSEACEpCABCQwAAEFrAHg+agEJCABCUhAAtNDwAOcpqeuzKkEJCABCUhAAhLICShgTUGb0OCegkoyixKQgAQkIAEJSGCeCGgrzhN4XysBCUhAAmMloIA1Vty+TAISkIAEJCABCUhAAhKQgAQkIAEJSKArAQWsrsS8XwISkIAEJCABCUhAAhKQgAQkIAEJSGCsBBSwxorbl0lAAhKQgAQkIAEJSEACEpCABCQgAQl0JaCA1ZWY90tAAhKQgAQkIAEJSEACEpCABCQgAQmMlYAC1lhx+zIJSEACEpCABCQgAQlIQAISkEADAU9lsGlIoJGAApaNQwISkIAEJCABCUhAAhKQgAQkIAEJSGCiCShgTXT1mDkJSEACEpCABCQgAQlIQAISkIAEJCABBSzbgAQkIAEJSEACEpCABCQgAQlIQAISkMBEE1DAmujqMXMSkIAEJCABCUhAAhKQgAQkIAEJSEACCli2AQlIQAISkIAEJCABCUhAAhKQgAQkIIGJJqCANdHVY+YkIAEJSEACEpCABCQgAQlIQAISkIAEFLBsAxKQgAQkIAEJSEACEpCABCQgAQlIQAITTUABa6Krx8xJQAISkIAEJCABCUhAAhKQgAQkIAEJTLWAddNNN4WPf/zj4c9//nNVk8sss0w48MADw2Me85iBavZnP/tZuOSSS8L3v//98Mc//rFK6wEPeEB48IMfHF7wgheEtddeu/rbn/70p3D11VeHa665JvzqV78Kf/nLX8ISSywRVlhhhbDOOuuEZzzjGeGjH/1ouPvuu6v7DzjggLD++usPlDcfHj6Be+65J3z3u98NX//618Ott94afve731V1Get95ZVXDo9//OPDJptsEh72sIdVdew1ZgL3hxDEPhB02vcnPvGJuTS23Xbb8JznPKevNE855ZRwww03VM8+8IEPDAcddFB41KMetUha9Hsf+chHqm+Ka8MNNwz77bdfX+/r+tB8vjvN629/+9twzDHHhN/85jfVn5deeunwwhe+MKy33npdixTytMbJs3NmCx5gzDz22GOr/paLcfUlL3lJWHbZZQueDuG2224Lxx13XLjrrrvm7n/iE59YjbNLLbVUURq5DTHIN1H0wjHclH7nTd/mGLIxE68YBeu0b40QB63H+++/P3zqU58KX/7ylxepl2nvQya1kcH7F7/4RWVTfutb3wq//vWv5+YScY7AeAl/+qzSPm9Sy2u+JCCB2SUwX9OzqRWwmgbkpz3taWH33XfvW2S4/vrrw5lnnhnuu+++xVrjcsstF172speFNdZYoxqMEM9uueWW2lb7lKc8JWy22WbhhBNOUMDq+F1Ttz/4wQ8CdfHc5z63miCP4mJCiFD51a9+tba+69652mqrhZ133jk89rGPHUWW5jVNeFxxxRWBtksb91pYBBSwxiOepa0mF534DRH8kEMOCSuuuGKnBjYpAtaw+mcWgD72sY+Fm2++ueLAAtGhhx4aVllllSIuX/nKV8JZZ521yL0rrbRSOOyww8Lf/d3fFaVx8cUXh0svvbS6l0Wql770pRPdt7Ow8o1vfCP85Cc/Cdtvv31tGUchqhTBnMGbRsG6TsAC7SDiKiIxYu8vf/nLkQhY8zWBmbQmF7/Piy66aDHWTXml33n6058etttuuwUnZA1rrJi0ejY/EpDA/BOYWgGL1VsGZIz69HrIQx5STQ5KjeD0WTyvPvzhD4ff//73tTXz0Ic+NLz85S+vJh6f/vSnK++rpgvh5XGPe5wCVsc2fscdd4RzzjknsDK+1lprVROKYQtYGBl4zX3mM5+pvOi6XksuuWR49rOfXXmvlK70d33HOO+HAcLV5ZdfXpWnzptmnPnxXaMhoIA1GQIWtYt37q677tppoWXeBaz7Q7jjN8Ptn1MBib7nRS96UZF3GhOj0047rVrkSK8uaeQCGsIiAtqDHvSg0XyAA6aKfcLiGuJVL8+ZUYgqA2Z9wT4+CtZNAtajH/3ovu0hvIDwvo27FWKF6IE1vKaJ7XrGGWc0Lmq3vWnVVVetvEdZJF0I1zhs+YXAyTJIQAL9EZhaAeu6666rjDkM2Yc//OGBbWBxm8aOO+4Y/uEf/qEzkc9+9rPhwgsvnHvukY98ZNhmm20C/+Y9rGLx32xZ+OAHPxhuv/326l5WUDbffPPw1Kc+tVpB4ffll1++ul8PrG7VkBpvgxhsTW/FgDv//PPDVVddVdVpvNjas+6664YnPelJYc0116zqkd+ZLHzzm9+sVr3jVlCewQ184403rrz9pl3EGoUR3q3WvXscBBSwJkfAYrv7i1/84mqRo/SadwErhDDs/jnfwseiAJ4mbReLTGw/ZJsO/S+LCnExgrEfG6Dtwl740Ic+FJhocXXdftiW/jB/77Il1v58mOR7pzUK1k0CVr/bCJt2K1AyBazhtJUf//jH4aSTTpqbg8RUWfTGo52wJgjkXMwPCE+CB+nPf/7zRexQxHPGhXw7/nByOd5Uhj1WjDf3vk0CEph0AlMpYGGoElvqe9/7XsX3mc98ZrjzzjvnVmP7FT7SDrfXdoYf/vCHiwhTTQZzfp8xsNo/h1EOehhyl112WbVtMIpXTHyIbbXDDjv09PSizf3P//xPJXzF+FiIWDvttFPYYost2gs2wXeMwgif4OLObNbGLWDNJ+guE/5R5rNuC2F8H4sheDsSM7HkWogCVr8iEhNA4qvRLzNJZMIXvbFKx/9cPHv+858/sX15l/Zsf17yNQ3nnlGwTm2gXJztZxth+o1h72D7RPtHAWvwdsBCNjs3iHOVCle77bZbFQu3V8xUQmXgSRoXw3m+3y3mg5dkuCmM0pYfbk5NTQISmEYCUylg/fSnPw3HH398+MMf/lANDgTFRVQ4+eSTq4G532DupR1uqTBVet80NpxR5bm0Dvp5PxMWVslifDO8rvbYY4+w0UYbFW3lqRPAEDrZsor797ReozDCp5XFQs63AtbkeGDFdrbllluG5z3veUX9z0IUsPCIZWsTW5y44jZ9+tVeF3Gr2H7IhecUsS/jFikEQfrktq04aRr9ereMq79QwBoX6W7vGcXYmdpAhMRghwGHzHCVirNpKchjtI3XXPNR4be//c3cwQkKWN3qO78bAZ1YuLF++B1vK7ZCswuj5KoTwLqMCyXvmI97RmnLz0d5fKcEJDBZBKZSwMIT5nOf+1xFMgZtZWUpDVLZTzD30g63VJgqvW+ymsT85qa0DrrmErdttnOyJZAL4ZPtf7STLhcTLoxBthXG61nPelY1CZ3WaxRG+LSyWMj5VsCafwGL8Yrt7iy+cHXZSrgQBSwYpFv3EZI4SZj4h01XHrsKzym2fqfbATktGM/apisXzvCG44CW0knnuPsJBaxxEy973yjGztQG4jAC4m2ed955Vfwq2ufBBx8cVl999aIMprHisHnw4CL+Zwy3oYBVhLHxJk515HTH6NHW1as2JsxuEg60uPfee6s/DRLLd7ASDe/pUdnyw8uhKUlAAtNMYOoELAx/3HWjEIHhytHsCFjpMcH9DAClHW6pMFV63zQ3oGHnvbQOur43jZnGs49//OOrVTLil3W98nqd9OC/beUbhRHe9k5/Hz8BBaz5F7CYMD7iEY8InFLVddKzUAWsdDsgX0XbVj4OcCH+FTEmo+cUE8fUk+vJT35y2GeffRo923g2jWPJKWAsaEzqpYA1mTUzirEzF7DYYcA2s3iCYJcYr+n2QcRzbGUW4BSwBm9PnETOXIT4V1x49FNX6623XufEESc5UZUTsePV1g92fsmYHxiVLT/mYvg6CUhgQglMnYCVnqbCitKee+5ZBdPmymNatA30uVHYq44QKQgYW3LFWFclAlbJPfk7uxiz6bMEq73yyisr7yEmQ2ylgyFbLnBNJ5YT/0YM7HWlWy/SFTwCUnKaHceiM0FggoZAhAv8pptuGphU1AlG+cS66d39xhDLV+yJK0FabD3p58LYOPXUU6vgv6Tx93//91XcgjSYe8qIVdTDDz+8WlXrdXVtC9QhgUBvuOGGKv5C3Bq53HLLVe/aYIMNqm8DwzW/esXmSe/ttUJL/d52223hC1/4QhWPjjpnKy9tii1AuNJz2tqgbYq4ZbQpvOi4OAWUgPu42dO20otv44tf/GLFBSM9tkE8Orbaaqvw2Mc+tmi7FmlSz/Q3xD3jBLD4ftrwyiuvXLVnJr5tMYxS1nHCjYjxpS99qcorv5Mmf8ObjzbV9g32027HLWD100/BGA+Br33ta3NtmokBvOmfCIgLq7Qsddtqmt5N+7z11lsrr58f/ehHgUkIF3VIeyWeIW2lV9ySLuzrRCeEEradINzEq2TLSL8CFh5f9BGcmks/EctMPwFXvlG+cw6uqLtG3T+nAdl5P3W89957N2JOt0Sliwd8S3iqcLUtKqSiGXW9//77h/XXX7/xnbHd8A7aD+2UvoXvlP6dBRHGOLYt9mo7ebtkHGL8IH4XYwb1wzgS2zt9GP1fryvf/tgkqpBn+rJrr7226hspU/y22Ea/2WabDf3E35hv2iB9Ke2QcS7y43e+Z8YrJv4w7LUdv44f9UZZSJ8+lcXNQb/rtL7/7//+b5Gx5wlPeELVT3PS9TgELE6+pm3g7cPFwQ8veclLihbf0m+F8QpPcYTbLgIW4yBb5OiTaftxnCcvtB/GY8ZV+hEOwCnpO+FLmpQp5cv3RCBzYtrhQcl3VXJIzrDTK+nj8/lGl3qpS58+CRGLstOm11577cVsi35EoS5tlD6NcZGxIrXj4zyB/o16wUapGy+GMVY0jVdxLoFdSx76sbtgy3wAoZC+PNrNtGPKVjdPgQmxyvgGaas8Dw/6fcZN7MouJ6UPOh7HtlNnA9HvsTjGb+QTRsRh23rrrRezlUvauPdIYJIJTJWAlR+djaFDrIsYLyNfEVljjTWqbQEY6nXXrAhYeK0xMGLgpSfv1TFhJRtRkMl005ULWNyfBzive5b4JqyK59tDhjHo9frI0hX7ksnNMD7YUQpYGJQXXHBBZazHgPJNecYgZJDdddddFxlkBxWwECtPP/30OU/IXsxG1aYwaFiljNtAEWY/+clPzm3PyvOE0QELBISmyTrP8I20pRXTJg9s8UCAaPLmywUsVsGZSMa4P2k+8z5tGG2xzuDhb/0EBI5ppYZ0U/ygLgIW7Rjh6jOf+czcaXK9+hAmUXjccJUKWEze2o45p41gnLMFbRjbyZpEJyYJJ5544lxbheFLX/rSqixNV1cBC6aIy8SKiif0NaVNWVnwQTzKxdNR9898b3iF8B6utu18eFrTVrhST6t0AYBvEZ5MrOuuVOzqdWALzzKR451poOW6NGk7iDC77LJL7aIBz+TfxL777luJAvmpuNxLndBf8Vuvq03AYksmcUPbvi3eR0xIBLUSEaKkb2KsItwDgnFbGyS9tu+vTsBiOx0LSnxTTVdbuulzTGrb0uMbod9nAYV7uYYVRy33wGLxC1Euxngr3UYIe9LiBOUo0jKBP+aYY4oELL5LRCtE4bjlua3OEbBo0wiwTRceS3zvbd8TzyNsMl6zYNXUJoedXlsZ4+98T5///Ofnbh+Hx9QoBSxETdpYr+8oFpa2zniK7ZWOF4OMFV36in7sLg5MiXPIXm0P4ZA2zLhQMndCcGXBBbG11zWs8Ti+IxewsOfOPPPMxU7C5P5+QuqUfgfeJ4H5IjBVAhZCBHGuMOSbPso0Plabp80sCFi4nbPaX+o9Fg0xRCm2Z9ZdqTjDPYgBbNG7HwO0pSXT2SMqpgLZIINeyYeDGEHw9ijesbrFivuwjPQ2RsP0wGKQR6SBd5eLQZktk1HMHUTAwiBmoOT7Kb0wOBAFmHC28UrbVFv6MYYQXhzkKXqh9Xqul7cLRgaTLdp4mziYvgPRY6+99qoVy3MBi5U+Jq111yjjqU2qBxac8TKBeZvADjMmcHgWIs5wlQhYLGawwJGeFNWrjQyyxThNt0l0qjsQAmEf0aVpwaWLgIVY8OlPf/qv/fL99MztF/0hK9CcrJp6PYy6fyZnqaDUKwh7HkIgjXWV/9Yk0OaCGSvUHF2fC9DcRxu78MILi/qVSJgxjvQQC/IrtzloZwhkdXVEP0hfwXfR62oTsGhXeLuUtINBtkHleex3rCKdpu8v58ckGjFzWN81IiixiBhP2i6+F+wYxEGuUQpYvCuN8dq2u4D8pPZyXBihDZQIWHX9UxuP+HuvU/TwZOEE8VJBjDRpk9ijdbbDsNMrLSNeNJTjlltumav7tth9pWn3um9UAlZdIPm2/NImt9lmm8q7J9rS/Y4VjM0sLtUt6vXKB15veLHWjZm53fWc5zynsu1K2h4iPsIpQmus4175aDvMaZjjccxHyhpvUL7Zun6w30PN2urf3yUw3wSmSsBKjdymFdb0hELgdlGeSweH0q1eJfeV3NNmBDdt82JFhT36MXYC6bC6zaCDoIHBxeSRTu/yyy+v3GrjpJ1JIm7qdcF0UwErPZaZtHfYYYfqGeoHY/PGG2+svLPSQaNXnZTWQZcPJw0SzHPPfe5zK7ffUV6j8sDKT1KMzJmgRzdmtmfAHVfiyD3fbpuWvYuLeZ3BGNsUE0HqncGa+xAlGPzjxKlrm4oTGeqLiRxtDaOcFeHvfOc7c0VgtRcDiLLmbRBPnUsuuaTaUhjbdq/4eLSVND4R5dl8880rl3XeQx5o19QDE9t0JQ9RBQ+GfMtDnVhIfTz1qU+tVjGZsJNPvj+2p+TbIofVTvsTsOpl6WF6YLF9KhUfYYwnEIYxXpu0H7ZwwrtuIl4iYEWGpI2AjVDI5JP/hz1bqxErogDa63vpUh+9RCfaLIsLqYFM34yhXSeulwpYCAd4DLFVLF58e/R5jBUY26Tf1E/kk5K0vKPon0k/HQd7belL76sTuvAKjXFkmoSpfMsi20YRBPIrb5fkC2GFdomnCd85fQFtkv6e7dTxoq9goYb2m15Ni2Z4mOy8887VtjTaBVvtEB2iB1kXb8amSSQLKbENMOGjnSCkn3vuuYvkvc1zvbT9530pLGhbeKnF7T+MFXjz0uem33bT4mPOgfsoR+wz8IqCPXXFd029pH1/r0XNO++8sxKJ0sU+xhPaBn0Mz/LNkB5eZflEuBKwDjwoPGqtxYXLUmbcV+eBxTebxngt2a6Wxv2MNhdMSgQs2hBxt2J/WNd/wB3bERap7UgZ6gS2/MQ+xla2hbP1kDGZOiRNvqO8r69rk8NOr0sd5TH0Sk9P7fKOunv76X/b7DvGVxY72DbIFb8lxki+Jdp90zyhly1Vmtc6oTvaXYRoiH0ozPn2mAem316J3UV/wD+Ug7a83XbbVSE26IfilkJ2NcRFWUQfQm/QN8V2yhZrvsO4XZV+M7X/mhYfRzUe1/Xz9EF8ezChvNhN2MrPfOYzi7YcD9o+fV4C4yQwNQIWnQwrHsTa4WoysvL7ugRzL+1wS0WnkvtK7skbRIkxmw9KrGKxIo2x3hRfh4kUnkpxcGg6sjkVZ8gbHSVeLQwKdfEKMEg4AZABiCueHIlBnV+lddDlI0m3nPBcv7G0urxzFAJWvoW2zWMD4xIBMw6yTRO6NgMnljtvd231XufN1HRKT12bappIM8H7yEc+Uolk6YXowapZnScF6SNkxfZaF/OGwR5ecfWdvHJf03YI+hraVpww0/bxwspXiusELAwztnWOItZVUzstXR3t0s65d5AthPQJqWcBxiXu+HWBcJs8YkoFLPLZy7OUemSrNQYnV1sg8BJObaJTLgj32krYllbMTy5yI4rSLpu2RNLfI6QR36NXffLbKPpn0s29p5pEpXQRq67emeBQh1xNWwPTMZdvFs/UvL0R3/D444+fW9Fm/GSLEN9tnbhYt8LOKj79Rzom1glY9MuMSb3iqJSM+bH+677zXh6ieX86DE+i/LtuEvRinus8fuoC69fxa+sz8NBigh4XUpq+63wMahpPyDOLgoxBqcfDMLjl31jqvZ3Gf23bRphuH0xFu5I+JLehey08xfrLxd46WyP/7vCehHHdRV2lY3bddzrs9Er683gPNi3jVoyL2WQrd0mz5N5++t82+y4N9E8eei2i8Hs+TjZtnSzNK20H76s47iJY4cHKomXdle8qoT+uO1G8zu7q1Q/l5eLdtH0C87Pgn1+5fd3UBkY1Huf9PGMU402/sX1L2p/3SGCSCEyNgIVxTcyQeMxsr/gtqREL7BJ36y7GeanoVHJfyT15gykxZnNPNFa5mDC3bZtLO/Gm1crc0CtZDUzjBfQ6Kr100OvyEaVpNk1YuqRXcu8oBKy83llt3n777XtmB+6sxMZAq3w3ubt1m4ETX5Aa0PyNiQAT415BVnMhtcmzpWubSiey5AXDhOPF6wLW8ztxMhCnYnDfvP8gn+kKd91W1zrQ+eSv7lvIDam2yUdJ++rnnkkUsNJ6bDJE07Lm7YnfSgWstphfeQxFtoARN6NLgNa8XtomjF22EralxbvzyWev7TxpXnNjvMlLdhT9c8xH6j3FhAEP4DRWHROc9KTBOpErnVg2eXKlba5pMYXYNvSd8Wqb1EX2CIF4EnHVbd2o8yAqOVCkZMyPec2/87a+kefyU3qJAdO03buk70nTK/VmzEWvOs/yOgGrzb7LxdG67zr3ymtaaEnLjvcaIlb02hi1gJXz6VXuuu2DCLolfUhua5dsa8/7nbo+OW2XLCwfdthhi3kopnwpA2M2C2GIGdiwiMJ17XwY6ZW063hPbrc3LQ52SbPk3n763zb7Li1LyXYzvqe4II3HKN8pW8/zqySvebspiQXJe/LFxjqHhrytt4WUyfsA3tNmM6RjVl2okFGOx3k/XzIPK2lj3iOBaSEwNQJWGtuqbQKYx8oqdYkv6XCp2FLRqeS+knvyxlRizKZGehuvNP28E69bBc3FhjQOSVPDzzvbJi+o0jro8oGVbHfqkl7JveMQsNo8sEryyT1tBg735N5fXdpU/j3WGXtd21R+AlDbVuHcmMkNk7zdt6WXsm2L35O/u25yXlpXg9w3aQJWfjpoaT+dt6cSAastUHfkmnprlsau61UnJRPGXAStiy3CO0rSyj0D2ib3ad7Tsjed4jeK/jnmIV14YkJK8OrUSzf1FGhaiMjHxnz8yvsxVqsZi3p5SXU5WCGf/Ofvz/NXuvWoZMyvm9jztyZvtrTu83bTNnFr64cI/s1iGOmyYIIQHA/baXo2L2PdOJHfU/pd123LS08FzseTEpsm9XKiTKMWsHhH+o32Ek3qtg/Sr5T0IZyGx5iGSEAZEZIJlN92pYzr+o90/OF76+WB1fau3G4ZRnol74z35HZ7r9Oau6Tbdm8//W+bfZeXpUSsb8snv5fkNX93F7srj3ece9Lmbb3tcJDcHimxcdvs/FGOx7k9N47QKCX17j0SGBeBqRCw8pWnttWO3JuiTXmPsEs6XO4tFZ1K7iu5J28MbcZsvlLdxZMgD3Bb92zaaZcabaXlLK2DLh9ImibPTesWwtyA5f8xFJlsEJulX0+RNgOH9+Sr2G3fYFo/eZuqEwbyNtUWEDVvT20nALUZ7hjtrKbHk7K6eCCwDQzv0LgSnz+bv5ttE2yTG/eVGzzEgmo6qKEtb5yAGbdw9ruFMD8dtGSiTb7y/q1EwCrd4tFmkLZxyX9va3fx/tybo27bTklaqQjUy9O1rhxs5UhPVKv7BkfRP8e8pMZ+nUCVigy9tqGn3r75pCXvx+r6jbxd1i3iNLUD+gC8E+ifuPJ2l4/dpWJ225if5qd0sSh9pk3g79ru+7k/L+M4v+v0u+8Z0+UgAAAgAElEQVR1iEBervx7Q6irC97fhUcvsS39BprymfaP+XdU0od0yWt6b5tImE/m2fJEHEji88T4kl3ePez0urw7tz9Kx5cu76i7t5/+t82+yxfvEDrxdCPWH55vvTzse5WnJK/p99N1d0Rud+Wie97WSw5vahNh8/K2zYVGOR6n9UqdsdUx9VActK35vAQmncBUCFjp1qVSd/R8uxMTNY6v79UZl3S4VGipGFNyX8k9eSNqM2ZzI32QRtgmNpR6KZSWs7QOupSJY+TTk5ymWcDiiGPEkjyALN8FdcEAxtYPJm6lhkebgQPrfsWGWE9tA336e533RV7fpe0pPtdmuOfbjru0r/zeNkNqUO+GfvPWXxD3+reVeDW29VODiIZpeymZ6JaukM+XgJXHfIF628mhdWXKj3bvt63wXF0/OYr+OeYxby/5inJatjrPqZhOOsnPxdV0K3GT8Jq3yxJvnNKJfNs30VRfXZ4r6c/z98yXgMWCATFtsNc4LRivn3jYxji/664T18gvHYdKF/PavsleQlAuNrQJsLknVNs42Ja39PcYxJ0ts7Q5bJMY9L3OLqwLZh3TI24lHuXYLsSja/PW47lhp9el7HiDEgwfnlzTLGCR//zAhcgCkRERi0U3YiniMdoWhiQ+WzJWpH16qTdlqU2Xt3UOR8H26nWV5Dl9vs2uHeV43E8/36WNe68EJp3AxAtYuZt2v0BLVtVKO6/SyXPJfSX35GVuM2brghf2y61uUOlnkldaztI66FKeXJwYh4AwSkZ4ShCoOHoL1bEgODinrBGbgIluGksmv79kIMzrryvD9B11J4h25VXankqNnXwLY5f2ld+bexLN1+SwVz3zW9c6TNMbhoA1yApi+k2Pc6LbtV10mTC2bSUsSSv3Nu2a3/T+OuFmFP1z+s50i1QqUuVjXi+PyzwocXpv2m6atpT048HUNKnJx8+2sbupvro8V9Kf5+8ZdR9F/hE48JrgZK+f/OQnVQDsGJOwrtzj+q7zrUNdxIhUyBiHgAWntm2EaRvPvQdL+pC8LuBDTFXGXARgREZObIwBzOvqrmlhk/omjl08jKmpveOByvePdxYCSpNoMuz0SvvLfJG4dCG3NP2m+/rpf0v6gygGsvU0HnZQlwdsN05M5fRIvpNeh9CU5LXNa68Xr7xPzBc1+unTSvLc1NfXff+jHI9L6nXQ9ubzEphkAhMvYOWeH4PAbIsHUtp5lU6eS+4ruScvc5sxO0wBq0746yo2kP/ScpbWQZd2kK+ol7gSd0m/7t5RMuJ9TAKIAcARuXHFuinPrKIRAJWA7/kJfTxTMhAOU8Dinbl3R1depe0pMmkz3IcpYLVNGgYRjgZpl5PmgVXS7prKmz47roluP+zb2l2eZt1WQrbyrbnmmkXxa4ZpMNeJRKPon1MG1OvJJ59cTaJS75F0u1CbUJBvMU1PnUsn/01bA4cpYOV5bRu7m9pYl+f6+a76meyVfA+IHZ/85Ccr4aPXxLguraLv+skbhv323a81K73Gl5Kti00vSLm1tcvWTP7/N7RN6nttI0zbft1CUZf+iJM4zzvvvPDtb3+71cbIy9ZL0EEQu/baa6tTgeOJv73YEIOO02Px0Kq7hp1eST3lfUzX7dol76i7p5/+t7Q/wI78xje+ES666KLKK7Lt4qCb3XbbrfL6rxMYS/La1tZ75aHtu+2nTyvJc5qnNg+sUY7HpfXaVo/+LoFpJTDxAlZ+GtAgoNuCBJd2XqWT55L7Su7Jy9xmzHYxUvrh2VVs4B2l5Sytgy75JobaBz/4wXD77bdXjzUFKO6SJm7zHM1NLChWfh772McuIg6NklGaz3vuuafafnHDDTeEm2++uadX1sYbbxz22GOPxbYWlgyEgwpYeXydPFZIV16l7Smyavsm2gyRLm0jv7cfQ2qQ9zU9O8kCFnnusrU3bU9FE90NN6y2kLddXdthW3pt7S5/nkk+wvQVV1wx9xN9CwFq+dbZtoLXB1fdFsJBJgRtZeH3UfTP6XvTBatUECjxnErTSQ9WiJ5WeAuk8ama4twNKmClW9bziXzb2N1UB12eK+nPR91H0Y4vv/zyAIteCywEeMdTmBO0GEvPP//8xvhh5LkLh7SMvb7rQTyw5kPA6rWNMP1+6jwMS/ujEi9vBLKHP/zhVd0RouNzn/tcJYBwlXgk0UZ+8YtfBL5tbBhOQm0SOetiAtb1ncNMr60/ZNvdhRdeOHdbWxzOtvRoh8QgxKsMnnVb9vrpf/vpDxAvOYiBZ9NtvXkZWBxFXKw7sbQkr4OMV3m8wXw87MfuKslzU7/S5oFV8k20tZH0937qtUv63iuBSScw0QJWbqzQAWDIo/yXXKySnHnmmeGWW26pbm8L5l7aeZVOnkvuy+8pOUmizYjLDZwuAbdLuPYzySthMaoJUn7yVFs7aGOQHxLA/blXTcoII/1lL3tZQEDtdZUyakqDfCHW4ZWF8cF2jRiTgmea4seVDIR5zIfSgNsxr20CUdc21ZVVm+GeTni7BhNtay/9GFJtafbz+6QJWMbAqq9FtuYgtLDNKn632223XUCAbhOwUg+jkm3zXdtR6RjZNd14PyLdRz/60bkxm22MBHo+7bTTApNqrpKg6mn/EDnw7HHHHVdtferFJg8ObAys7rVJXWF7xfGHsQexY4MNNqg8afhv6qDX6Y/jFKbTdl16MiRUSmKqdaVXMqlv2kaYjmN1Y3TbOEheaf98g2mcTZggqiCmIzhSd7k3d0m+e7GIWxVZjGOsivGl4jNtC9B52sNOL08/t0EQ8jixsc7LvaQNsE3z+OOPn+Ned1BFP+20xL7rlT/mUQiDpMN3nQuNxCw95JBDwiqrrLJIMiVjRSr2jzoGVonne0me00K22bWjHI8HrdeSNuk9EphkAhMtYOVHUnc5YjVCTwd0/tYrmHtp51U6eS65rx/PljYjJF9R7HViUz+Ns6vYwDtKWHBfaR10zXce1J9T+xBD+zE2cK9mIoRYxFV33G7bwFaX/0FX/usMONz08eaIK5t1J+CVDISDnEKYu9sP42CA0vYUmbR9M/kx6iXGTmkbVMC6tUKVr5D2ezBAfqrlOCe6pXVe2u6a0iNGzMc+9rFw7733zvUxeE+ypaeXB1Y63iEa7L///oEt08O6RtU/p/lLA98iVrH1+cMf/nAl6JWWKe2v4glNeALF7Ym94hwNcgph3k+2nUJYerhA26JVyq+kP8/bwzD7KDxIqC/EHa5lllmm8tKgHfYKAN12giNpdeHQNNGsG39Sb5ouWwF7HRjQ7zdXIgTVbSPkJD/6DDyx67YPkp+2cTCPOYvAuM0224RnPetZPeMdlZw03JUH3zvxsqLnfOlCYNN7hp0edjZCX4znhTcSJ8ERhL7rVed5WzffKWkb+bv7sUV75R/vLDzF4inETSfglYwVg5xCmC+ADePwnJI8N/Urdf3GKMfjfvr5ru3S+yUwyQQmWsBK1et+vWYwRhEb4mpOndgQK6i08yqdPJfc189JGXnHXWcEsw0Fl24uBpjdd989MCAO45pGASs3fPtlgoFHTI/rrrsWshXOOlE0H1zqjqTP6yI/sSTfUkUcGMQoDDEmSi9+8YtbvbraJlTkoWQgzL3Yen1Hebnyb7DOI7Brmyr5ttJ8tBnueR7ZfsE2R1aaB72GOTkcJC+T5oGVTwBKV9jzIN0LUcCqm9DgBcH3TF/GVdfv54s+xCdBxCo9kbStfZWOkW3p9Po9nZxzEiMT6JNOOqnaWlO6Sp/3V0xu4EZIAq5eHqT5WEEMHjwMSk5Gy/nn3mL9CjBdnivpz3P+w+yjUq8k3pPGIOtV72mcM+4b53ed21Rt8VLJX+6J3UX46sWhRKTIvezxEnzMYx4Tjj322GphrakvbRsH83ALpQHt8/zkIiF2E5N5xB7sFwKB77XXXq3dRH4AT7SJhp1ea0YabsAj6YwzzqhOROTq127Ivd4QfbEZqdP06npac12srjx8A4Hb2fpJvSCCYlf2OvSH/LSJR9xTMlbkdlwXJ4V0jlPnNd9Pn1aS56b6qPv+Rzke99PP99vOfU4Ck0hgYgUsBlKEpxhMsN+4RbkhSyWwmvS85z1vsfoo7bxKJ88l9+UGQ5sbct32tZKJDAMT29iYBPW6OF0mbrNgEGMfPtsa0wGtq9jA+0pYlA56/X5ITIyYCMVtDaxS4tWAgV1yNDDsL7vssir4aPRoajJaORKcd8X72gzivL1TxlzAKjEacja5gFV3/HzpQJh7scENI7TX5JjyEyvs6quvnstaHYuubaq0PcWXthnu+coz7YGJ89Zbb93aNjDMMaYQu1ZcccWwww47VFstmt49TO+uLt/CpAlY5D2NcUg7YiKGl2DTRXuirfANxmucE90uvLm3rd31Si/fSpjfW9fv594vvWKUpOnF75TJDO0Y0YaYLmz1Sq/SMbIrp/T+VKBkIsykhq0mXF22w6eTX/o9BFO8U0q2COexN+kLOIa91zhB+h//+McD8RG56hbdughRKZMuz5X252n6/Uz2muo475tLtpvXCbbj/K7z7wY7CXsJu6npyj2xxylgkaf8xE48f84+++wqu002blt/lP9eZy/U8fjyl79c5SfaO3UCFt5U2BBccD344IMDuwPun1sKXDzl9BtOvcpyYSZNr1ff05Rev/1V/s2TDmM/thuLfCUXHmZ4LLI1L16MgYyFuW2VegqWLOrn2xLr2mi6cFrahnNbtN8Ta/NFLN7/0pe+tBKve13E5YJZPASgbpGhnz6t6/jW5t02yvG4n36+pD16jwSmhcDEClgY0sRQiANiiRHUBD2feDcdn13aeZVOnkvuy7f79ZpwwOKaa66ptpGksY3qJjL5hBw2rOawba5pYKWzZTUpGhk8UzfZ7io2kE4JC+5L6+BRj3pU5QXDoDaMKx4VzAk48SKw7yabbFKJDr3ew2TynHPOCTfeeONcm+wlcuSryb0EROK+nHXWWVXa6ZULWPlgSD3iso6XQt1Fe+E7wrCMK4R14lGpt1idF9uWW24ZiM9TJ2KxZQeDi/YSA/kiROPNgNCTXl3bVGl7iu9oM9y5L18t41tE4Nxoo40aJ66sXNJPRa+YOkO6H0NqGO09T2MSBawomBNjg6tXm6Y9E9sND8i0/xvnRLdrvZS0u15p5qJ7em/T9rN87CzpJ77whS9UAYkj1ybPi1H2z7Fs6ZhIn0yMFU5dbRqPmvilfTATZfpZBP2SLfVskyEeTZxU0hcg6OFRVSdikWeE+vQY+rpt6l2EqLRc+XO9TtLtZ2IzzD4qH/vo8xErmjzYGJvo/wn6ngZ8H/d3nYswvewlFpwQZOI2KuqqdPLf1oeUeGCRRuqpSFxYttghqjV57/BMW3+Ue1KRLoJCU/xO+mS4YZPyDcSrbptm3i8h0rAzoCmMA9/qRz7ykbmg/rlIMez02uql6fcf/ehH4cQTT1wsZhgn9CG4N4netHXqkPEsPY2xl62YhzrA9sOmp+7zq7SN5nZP2zyBesZejTEJm7zxS8eK3IsN8RgvsNVWW60WOW2chYJoM8B3p512CltsscUi9/fTp5XOAeOL2gQs7hvVeNxPP99vG/c5CUwigYkUsHLxpdeAXAI190JpWrko7bxKJ8+l9+UdHAM6nfHmm29eGX3w4Hh1OksC0mM0UIYoSjRNZOpWdhhsEBwIpspKO2kxeOIxhNgQ46vAdVhiA2mVskhXFRmYNttss/DMZz6zKi957ydmVdpG6kQ6fmeCglt7DDIb+WKgIiwRGD2dNPNM06l+/FYnIDIw483Gth7KQV4IWBq5U17+iUZ83alsuZFNOrQTRDgMHwQ53s3Eiy2kX/3qV+fSwwBkVRnjMr1yo2jNNdcMu+66ayUy8e2lxlFdgFcEYTwUMNbIDwYO9+GtFttrZNx0Ys0kCFh1HnbUBxNR6g2DinZB+ZhQs50TIyLW17AMqfxbKd3G0dYXTqKARZ7zgM+0Ibxu8CKg/6NeMFppT3yL+alm457otnFOf2+bMLalVefBGJ9p6vf/ts35urnk6ReYMD772c+e6ycQRdjuVfedNsVyGXX/XDcxiH9riuvTxDAXfeJ9pV4ldYHI6QvwyqSPpC/gHXhc0X8h3MSr6dS0fgWsuoUuxnHaAHWbBkTvZ2LTz2SviXvuVRFtCRZP4mm98cAR8ooHa4xzlKZZt4DVL7+S8YXvhhhp2ELxYqxkEY8wAQhUjNm0i4suumgRwYL7xy1g5WJTzHOvrdht/VGdhz99MONfZMB7WNCj3eOpiJdPXGiOeUB0PvzwwxexNeo8SqPtgBATFxBhjL2FoB7bBWMr7X2rrbaaq5thp9fWF/f6PV/Iivdi89HvYltGuwsbm/Jhm+Xtvu20xXwRk/fAkG+LcZA+CeEKO5HvirkP/QP1wz91bbSu3ZNvbDq8+mIYhTheXHDBBXMHjPB+DtlAiMwXMUvHirrxKtq1LBjEXSOUCw+6WK7IuEnE66dPK50D1o1TTd//qMbjfvr5Qdq4z0pg0ghMpICVu72WxkbpBTfdL819dXGLSjuvUjGm9D4GJVYU4mmJbY2EbYacBMOqOVevQLDkgcCe6QpPW/r83msVpMQYzN9RyiKPeZCmM+gxxTEtDGzcptnWlhteJWwwCBDW8NrqtX2uTuxpSp808TJkNSyu6tYJWHWDYUmeGVwRj2j3+ZUHLU5/r9uy02Ss9coHBgn1hzBRtyLZtU2VtqeYpzbDPd4XvfRST4oSvpSpyRutqyE1awJWnXDYizlCLaJqDBK9kAUsOOReapFNr36fMQUPkRhguKQNc0+bp9E4+mfykW9RiWPSy1/+8qJYVLG8eVxB/l46jtAuc8+0Eo54rey9996V8J1f/QowpFNXFv6eb4nsZ2LTtY9q45AfQtB2f6xf7JooINV58fTLr3R8YcKPLcY4XHKlcenGLWCRv1QkiPlt2j7I7yXjYL41soQDwgvhJhBlmoQS0uliE6XvRXQmXEHuaTTs9ErK2nQPeWEOkS4Cd0mPtkS8wrbTqnNhvc3uQoC98sorq3w1tdG6xe6SvCOe4QGWL4rybJexomlhuS0PiFf77rtv7ZjQT59WOgeM+SrxwOLeUYzH/fTzbTz9XQLTRGAiBay0UwDmMGLG5KJYndtraedVOnkuvY8ysrqAWy4rM00Xk2QmLax2YFjHuCBtJxmxHYLtb3jatAk2vINVF97R5PJfagym5Shl0UvMKzk+vfTjgwPxUM4999y5OGslz+KFwwSIleSSuFm8g3rtZdREcYd6xGUebzuuOgGLv8ctF3gA5V5hdWUgjg0TKoyNuquXgNAUew4PpNNPP32RlbgmfrwX8YzJSdPVtU2Vtqf4vhLDPd6Lhw+GOBPG9CjxprzTl9AmmrYadjWkZk3AgivMY5+WbkXJmfP97bfffpXHC96LXAtdwKKMdVsJ2/p9ONJHsDWrF9PImAkU/T6iddM1rv65zruk1HMqzXvuXcoEruRAjTQN+nCEgjovofS+OHbusssu1TbFuqtfAYa0ek0yU1Gun4lN1z6qZKxEiGLsa+tDo8clHjaMfQhIjHF1Hnf98usyvrDVlL6fCXju7ZmWm8kzi1gIxb3EgRJW6T2lWwhjvxB58f9tIlrpOMjiAN5obW2ehTe81jkpFG4xfip5qYuLxN/xVKSMcVtwLz4I6iwM4XnV5H0/7PS61ld6P+0TDyUWwEpsM55N239JuAzsNewTbNcYuqAuz1FIx/475phjWtsoc5DTTjttEa/5JhbUO+MPnvpNee46VvDNs2uAHQlt4xXM8CambTS1i376tNI5YORSKmBx/7DH4376+UHats+Oh0CvmIDjycH0vGXiBKy6OD/ET1h99dUHolrn1p6vVJV2XqWT59L7YsEYmFjFwS2bFUBcpLlw4WVSQYfNBA5DOe042yYypEHa7Bknhta3v/3taiUuDWaOV8N6660bNt10s0bju67TrlslrauoLiwYlBHnmKDifRCvfiYwbY0GLhhpvAvPIsS+yD0aF7BhNZ1tegg6JcJV+l7aHqtmV111VWW08f8YALDD/XrTTTet6jg3zpsErJg2+cTIZlsVWwb5drhIG/GRif0znvGM6t/8rdeFoU4eMR7wyIqGe69Tv7iHesVdnRV3DCD+Ft+PpyDbP2Ob7fX+LhMM0unSnri/1HBP84hBTjw4GBM0NLYL6p/6YosL20hpl7088boaUrMoYKVtmj6KWFe0afooJjG0IdoSkyVYt/XV45jotvUt/ba7unTrthKW9PukRbulj6AdD9pPkN44+uc8SDPvLfWcSvnlJ1b2exgM+WHLFAwRWWBKndA22S7FtnC2cjcJVzFP/bbL+DzjE9vXGMNjf89vaYzQfiY2XfuokrYf28qXvvSlRb5n/o4nDeMqYyrCf5wE5/WVn0rWL7+u4wt5jNvEETAZ26hv8s2CDB7Y9PvYJyXiQCkv7usiYOVCb9t28y7jYJ3dktpE9MXUH+0/1nW6ANfrQCLsBL4jvOD5d7Qd0rYR0y85CXjY6XWpr7p744ER2FTY9LSTaG+n9gN9OO2o7dS/unfwLeTfFv0R3xV9Ed8V6aZ13iZw0sYRBLFVaff184T1Kpu1ra/rd6xoGq9in4FNC7c2Zv30aW12RV4PXQSs1MYZxnjcTz8/aLv2eQlMEoGJE7AmCY55kYAEJDBfBKKQhXhDIN2S1dn5yus435vHAxqFsD3O8vguCUhAAhKQgAQkIAEJSKCMgAJWGSfvkoAEJDBWAmzBOemkk8Jaa621YAUstiwQ74jtpQhReFz08majAnKvg0FOqB1rhfoyCUhAAhKQgAQkIAEJSGAgAgpYA+HzYQlIQALDJ8CWJeLHEOtimLHfBsvp8Hfnp0GI82PSm/KaHrvNdgwC366//vqDFc2nJSABCUhAAhKQgAQkIIGJJ7CIgDX86cnEl98MSkACEpgoAmyRI5gpwbe5XvjCF1YHKyzEi2C3Z555ZhVfBjGKo7u33nrrxjhzxOfgVNUYXLhU9FqI7CyTBCQgAQlIQAISkIAEZo2AHlizVuOWVwISmGgCBIz/8Ic/XG2VI0j8Hnvs0bqtbqIL1CNzBLfl5CoOmOBCxOLAhOc+97lV4Ha2ExKgl4CsBPz94he/OHdCEffutNNOYYsttpjW4ptvCUhAAhKQgAQkIAEJSKADAQWsDrC8VQISkMCoCeCNdN555wWOweak1LaYUKPOz6jTZ0sg2yXbjs5O84F4xUlICFgLnc/fyq2P9KjboulLQAISkIAEJCABCUw2AQWsya4fcycBCUhgwRPgqHECusetgb0KvPzyy4cdd9wxPOUpTwlLLrnkgmdjASUgAQlIQAISkIAEJCCBvxJQwLIlSEACEpDAvBNgq+B3v/vd8OUvfznceuut4a677qpiY3GtsMIK1UmFm2yySXVa4bLLLjvv+TUDEpCABCQgAQlIQAISkMB4CShgjZe3b5OABCQgAQlIQAISkIAEJCABCUhAAhLoSEABqyOwhXK70VQWSk1aDglIQAISkIAEJCABCUhAAhKQwMInoIC18OvYEkpAAhKQgAQkIAEJSEACEpCABCQggakmoIA11dVn5iUgAQlIQAISkIAEJCABCUhAAhKQwMInoIC18OvYEkpAAhKQgAQkIAEJjJWAwRrGituXSUACEpDATBBQwJqJaraQEpCABCQgAQlIQAISkIAEJCABCUhgegkoYE1v3ZlzCUhAAhKQgAQkIAEJSEACEpCABCQwEwQUsGaimi2kBCQgAQlIQAISkIAEJCABCUhgVATcOj0qsqb7NwIKWLYGCUhAAhKQgAQkIAEJSEACEpCABCQggYkmoIA10dVj5iQgAQlIQAISkIAEJCABCUhAApNCQE+rSamJWcyHAtYs1rplloAEJCABCUhAAhKQgAQkIAEJSEACU0RAAWuKKsusSkACEpCABCQggekk4Ir9dNabuZaABCQgAQlMDgEFrMmpC3MiAQlIQAISkIAEJCCBqSGgLDk1VWVGJSABCSwIAgpYC6IaLYQEJCABCUhAAhKQgAQkIAEJSEACEli4BBSwFm7dWjIJSGBQAi4tD0rQ5yUgAQlIQAISkIAEJCABCQyFgALWUDCaiAQkIAEJSEACEpCABCQgAQlIQAISkMCoCChgjYpsYbo6eBSC8jYJSEACEpCABCQgAQlIQAISkIAEZpaAAtbMVr0Fl4AEJCABCUhAAhKQgAQkIAEJSEAC00FAAWs66slcTjgBPekmvILMngQkIAEJSEACEpCABCQgAQlMNQEFrKmuPjMvAQlIQAISkIAEJCABCUhAAhKQgAQWPgEFrIVfx5ZQAhKQgAQkIAEJSEACEpCABCQgAQlMNQEFrKmuPjMvAQlIQAISkIAEJCABCUhAAhKQgAQWPgEFrIVfx5ZQAhKQgAQkIAEJSEACEpCABCQgAQlMNQEFrKmuPjMvAQlIQAISkIAEJCABCUhAAhKQgAQWPgEFrIVfx5Zwhgnc8fsfD7X0Sy65dHjI8qsNNU0Tk4AE6gnc9cMfDhXNEkstFZZ/5COHmqaJSUACIdx731/CbXf8cagoVltpubDM0ksONU0Tk8B0E/DM7+muP3MvgeEQUMAaDkdTkcBEEfjzX/4ULrr+neGnt39z6PnaYK0dw9PW2Xfo6ZqgBCTwVwL3/+Uv4Rv//m/h9q99dehIHrnDTuFxB71s6OmaoARmlcC13/1V+PfTbxxJ8f9lnw3DU9dZeSRpm6gEJCABCUhgGgkoYE1jrZlnCbQQ+PL3Tgs33no+U+EQwhJD57XDxv8SHrHSE4eerglKQAIh/OD008KtZ5w2MhTrv/HN4aFP2Xhk6ZuwBGaJwEHv+1L41W/vHkmRV3nIA8MJr9psJGmbqAQkIAEJSGAaCShgTWOtmWcJtBC4/BvHhO/fduXIOD3rSYeHx622+UDp33333eHNbxlSDbMAACAASURBVH5zOPnkk6t0Xv3qV4cjjzwyLLXUUo3p/vnPfw7vec97wn//939X9xx99NFht912Gygfk/IwPK655prw6U9/Olx11VXhxz/+cfi7v/u78NSnPjVss802YYcddggrrbTSvGX317/+dZW3F7zgBeEhD3nIvOVjFl78nQ8cHW677JKRFfXxR7wiPGLrbQZO/+yzzw6veMUrwj/+4z9W32+v6ytf+UrYZZddwv777x/e8pa3hAc+8IHV7TGNQb/lO+64IxxxxBHhF7/4RTj22GPDYx/72IHLRz/zrne9K2y33XbhP//zP8Oqq67amGZT+frNRJfv7ec//3k4/PDDw2233RY+/OEPhyc84Qm1r+W3f/3Xf61+O+2008I//MM/1N73yU9+MrzqVa8KL3vZy8Ib3vCG8IAHPKDfYvR8rqmMkfugbWIkma5JdJd/++xIX3XOm7Yaevr3339/1Vb4FtdZZ51w3HHHhXXXXbfne37/+9+Hk046KZx++unh+9//flhjjTWq72OLLbYIl112WTjhhBPCF7/4xfCgBz0oHHLIIWHNNdes+oWS/mHoBRwgwXvvvTdccMEFVR+ywQYbdE7pvvvuC1/72tfC+eefHz73uc9VrGDy5Cc/OWy55ZZh5513Do+cx63cg5avMxAfkIAEJDBkAgpYQwZqchKYBALTKGA985nPDO973/vCwx/+8EaEcaKGwMM1LROcXm2CicSXvvSl8Pa3vz1cf/311a1PecpTwoorrhgQtb75zW8GJg4Y0//8z/8cnvvc54Yllhi+V12vPP72t7+thAoExA984APzKqRNwvc16jwoYHUnPEoBi9y8/vWvryblSy+9dG3mhilgdf3e/vSnP4W3ve1tlSDxoQ99KDz/+c9fLI/0IZThU5/6VPXba1/72vDKV75ysb4kTWuU/WuvMipgLVp9oxCwGEsRKb/97W9X48xRRx1VCZZNY0u6eMTCyhOf+MSw7LLLVmMS396BBx5YjVNx7Np+++3DCiusUCxwd//iR/cE7f4d73hHOOecc8Imm2zS6UWM1+985zvDpZdeWj33pCc9Kay88sqB7+pb3/pW+M1vflMtTP3TP/1T2HfffRv7k04v7XjzIOXr+Cpvl4AEJDASAgpYI8FqohKYXwLTJmA97GEPC3/4wx/CiSeeWK3mNl2f//znwz777DP38ygnWOOoQcSr8847r5pYcrFavffee1fiVbzuvPPOcMopp4T3vve9leHL5G7TTTcdR/bm3hHFAf6ggDV69LMkYA2L5qgFLLxNen17wxSw+vnePvGJT4TXve51c4JB7smKUIFAgZcN4sXqq68e/uu//is8+MEPXqQK8IrCmwsP0F7eXIPWW68yKmAtSncUAlYcS1/ykpeEm266qRJSei0gRY/piy++OHzkIx8JG2200VwmoxclHtWpCNbFQ3PQ9jTM52P76ypgXX311ZUwzPf1ohe9qBL10gU5GOLZhcCFkIVIhlfquBek+i3fMBmblgQkIIFBCChgDULPZyUwoQSmTcBiwvTxj388YEyz3aBuG2H0DPjGN75RTb7wJJh2AYtJ5WGHHRb++Mc/VlsjN9tss1pj9i9/+Usl7rH9p8RTbdjNsp8J9bDzMEvpKWB1r+1RClgI7GxN3HrrrSvRh//Pr/kWsG688cZq0ozHSJ0wFcUEtopde+214dxzz6363HyLVFs63Wum/gkFrHKSwxaw2EL27//+7+GMM84IH/vYx6ptf4gaCJbPe97zajMWBayvfvWri23RbdoGPEsCFtt38VLm+8Gbetdddw1LLrn4CZIsWv3v//5veM1rXhMe8YhHFG3dLG8pZXcqYJVx8i4JSGByCShgTW7dmDMJ9E1g2gQsYtbgZUTsiGOOOaZ2G+EPf/jD8PKXv7zy0ELgwgirE7B+8pOfVJOzz372s1UsKS623zH5xGX/cY973GIi0Y9+9KNqVZk4HjG2B0IR3l6sNOeGaNf76yoy3ZLBVh62cDRtT+J5VnXx1GJFl1XuxzzmMVWybd4KTb/jaUEcHOJ0IAri3QVbPMA233zzsMwyy1Tpx0lIWga2j6RxhjDKv/e974VTTz11jmFk/tKXvrSKhZJe6YSHmCDETuFveH2QB2IZkQeEO1b8mWgzySJN8vfCF76wiimSX3mZ8JqhHskDcYHSle50Ak0cmOOPP75qN8SDQUhtmoD0/VF2eHCWBKymyS9tCoGXtnHRRRdVfQNt46CDDqoEpEMPPbTarhTjaaUC1gc/+MHwy1/+shJ9aTd8V8961rOqZ9jSU+rxEL8dtucR04bYUHhYILjn32qbgJX3GU3fR8n3VteUbr/99mpL4M9+9rNqUkw/F68o/l955ZXVd3vDDTdUk208QA444IDabzPfYtjvN/7+97+/2kpGrCQm+WyBpv9405vetMh70z4l7bMQ5KhHJv30D3ifEkcNoSX2UR0+rZHcOm0xsL7zne9U22HpH6kftrbhLQRT2vryyy8/xymPVZkCJC4jHkX5xbeGp+7ll1++2BZCxle+Q77hOm/eXr8zHuDlFMcDvJhoD2yZ3WOPPRbJdzp2YScwzjDenXnmmdUYz7i+5557LvJcfDc80qtkoYy0/9//+39VeoiDqRd1zgdvc/qte+65pxrL6MfS/DbFDGsSBBEkL7nkkqp89ENs5YQL9YOHV4ydWVo+bCj6uv/5n/+pbINe42hMkzIQLw+7iz6b/pI+jvJhd9Gm8PRjnKU/5yK2IP1QtGVSTnmZ+I2+AJuMmKD5tx/7DPKNLULb4iLeGP21cTtH0vWZqATmjYAC1ryh98USGB2BaROw8Kb6whe+UIkxTcGFMaZYtWQygwcBE6LcsESwYhseEx2MJwyvNPZE3Tag9JkYr4Jte6w0I5Lg9YRoEie9Xe9vqmXyiGGFUUcg+66xNmK6/QhYN998c8UyGplwSeNtYYiTN4xEjE0M0mjUM9EkpgexT9Zaa61KWGD7EpNhDOfIkPJh3CKMsSLNJCMyjIb4wQcfXBnc//d//1dNan/3u99VBjPc3/3ud4cf/OAH1bMYxwSSjvHAEJj+5V/+ZS4QOCyuu+66agsV+aQ8GMV33XXXXD3yG5P1KDykggcefdQDzzDJpmwY1/N1zbqAlW6tZZJKm2ISRjvh/6lHJscccJALWLSZ9ddfv5pIIfbSFtK2yPfCBKjkSr8tBFC8JYndxOQIgTW9mgSs6HFBPtN+CbE1Tg7ZekXMIL6Ptu+tKd8I4rFPzPvQGDuQds73hJiGCE4Z0oD6afyrNI1BvvGddtqp6mcQLPiGqZNtt922Erub+pTInT6Dbx5W9A/0UfTLXIjciP6TIGJNm4AVxZa45Y9+F5b0ofn2QEQWthbCPX5/f//3f1/1vQQiR+yIbTn2/fyd/pkFofyQh34FLEQfxnsENy7GBIRR8sR3hUCF+JaKIXGcQTCjbAji5J0rjiUcAoPghMBB3/Ef//EfVbsknzGeF56NvcYD+DFmIuaViF1N33Cbx1rd73Ah/4h6MTYZC3yRy1ZbbVUdQMG331a+tr6KcRn7ir4jjqOxPtdee+0qJhq2XD5eI5ZyYARxv7iHvMT8ISTCLK032hP9EmnxTuqMMsUYYrvvvnt1ABB2SG4H8dsVV1xR2X/0Z9hVjP2T0E+UjDneIwEJlBFQwCrj5F0SmCoC0yZgEWuCi5X1um2EccvDd7/73cqYxgDPBawYlJbVZQy25zznOXOeUwgrbNHDMwFjFOMHQwrjj1VDgqinW/hiYHVOReTkMTw6HvWoR3W+v1ejYULAaiKT7Savs5JG11XAip5fiFL5VgdEHAxxJiXpRKbXdh+MRYQoJqZwffazn11xZ7Uc0fGtb31rVQwm/VGkS71M9ttvv8qwxRjlGTzxMDhXWWWVijnPb7jhhtXknvwxIWLLZRqfhwk5f2eCguCIEYvBSj0iEjApYQLD6i8THa5YJk6JwjuPNsOWDvhw9ToNs6ReBrln1gWsdGstbTS2Kb5XgpTzrcb+IhewqE9EKybQiEJMtOg/+PYRWfFKqNtiV1df6beFRx6iC55JbPVl0rXaaqvNPdYkYOHtxPfBlZaFto53GO2biRbliqcH9rtlF29F+s8YCytmjrzRt/JtM/mME276TPoeeHFFLy4E/PTvg37jcOSbpF+grAhZJVsIyRNCFZ63CAxpv0yd1m2BHOS76/fZaRKwEGCjWJXyiydUNp0GPKwthP0IWNQ7C1eML/TVfDMsnnDRJ3AyIjEi8e5LvZ+axhmei2Md4upHP/rRSlSNV9ctdrfeemslbvPdDBI3rh8Biz4E7zmEOGyZ6JmMzYOgB5s8NllT+WK/i/cqHpL0eXEcZdEQD3A84YnhhWcTV+rVhRgF/zhef/3rX6/GZbxC8cCi74xjM/mj76ZPTT1B+a75f/rr1DbgXQhb2GJ4keZe67FMCOWInDGWKuL7qE5R7be/8DkJSGBwAgpYgzM0BQlMHIFpFLBYMcMowVDOBZ1oJO24447VPYhYuYDFJA2hgpguGFr5ilsMYozhG7cuxEkUogXvTFf0+BsT3WuuuabyyEF86Xp/r4YRJ5tdJtRtk2yM2PzKBa44EcEgzbca8SzeVGyzYKtWNFKbJptRAOT+upVnJh5x0o+RjahAvURDHYM3ioMx33EyQCyRPCZL6iGSTjri5KtpexfbTphgsLUlbpFJBaxBVs1H8fFPm4DVhQFCSur1k28hTLfWMlFi+0m65Y9JIu2IrSJpWml95hM28he9kPDKQyx69KMf3Zrt/NuhvSOQIrLmE6g6ASttr0yq+D7z7Yux/Klw0K+AFftJhDDEsjiZ5fugL4uennyX5Ae+qadVjH/FZD7W0aDfOOIj73roQx+6CO8SAQsBEk/MdPtP6mnWdOJia8UO+YZpErCi4JFvF4zbCmkzeZ8MrvkUsKK3Mm2RvLHNO71i3lgISw+C6TXOxLEOsTcXfLsKWPG7YcElFX67NrN+BKz4DDYR2xfTC5uHMfEZz3hG5XEdt4bWlS/td+GBaJwv4kQhm2358btMBax8vMZ7j34EoTQd/2Meow2EqI749oAHLB1uvPHr1SIjC3t18QZ/9atfVXFS8eDCfuFQCq5Ypnx86VoH3i8BCUwHAQWs6agncymBTgSmUcBiO1DdpIqCY6Sx6hq9gtq8jupg1a38Rk8EDDMmpC94wQsqj6umGDld7+9VadHwHNTgamOR/55OqjEc8dggRlVdwNmY/6bJJrEm2B7A9q4mL7I4+SCtaNz3KntbMO68PKzkIliyBbXJIwOvA1aCWVmO4kV8D0Iek/gYh6TThzaim2dZwIp1xap9GmctRY1nH223TsBqqs/YTpjUNaWbV2fdt8X2WyZ3eCKkHn11AlYUzfjmmia2UbCl30FIRazpV8Cq86yKf8O7Kv1G4yl0aayr+F2mHhGDfuOpx2vKt0TAyoWF+Hw8cXFShOdpEbBSkSJnF72cEYAQDtLTfudbwIpt9W9CxwMW63k5zZdFirTNxPbc1AbjM3nMqa4CVvz2Y+yvGHOq6/DQj4AVRSA8i7FhNt5441aPo7rylZw+GvsSyhvH2mhXUda6frWXfVLXZ8Zvm4UC6rvuou3SR6UCdnxPU5/RtS68XwISmGwCCliTXT/mTgJ9EZhGAQsPJ9z5Cbi91157zZ1GGD0A8LyIq35tog3Q8LTA4MLAYlLLyjPxq3Ij8zOf+Uy1hY3YOlzE8WCbAnFy+O/c/bzr/U0VGI3ycXtgkR8MR7aRwIYL7ze4sAXjyU9+8mLBcJsmm22Bq0m7zujtZah3FbCiSMB2hRibJWfOdq0YcyMejd72nr4+vCE9NG0CVlPQ4RRHU1vJPbDathiRZtx+S4DiuiDudROpXh4kTdVW18/gvUSemSzSZzGZQgCuK1/0+qStEcOpbitLjNFHXJiY734FrNSzivgxeF7EPLCl+q9eDn+d/EdhGcGMMuB5g1crJ9OlQvAovnHeXyJgNQlUTYH/h/T5dU5mWgSseBAKBazzsorCcJ3n23x6YEVRI8a1rKugGLcyFbXbBKHYtgcVsOI3hgf3uD2wEJ7wSEWM44qHsTCWE+OubkGuTsAq6XfrPKDbnusiYNE3Rc/6GE+trq5jzLW03kpsws4ftg9IQAITS0ABa2KrxoxJoH8C0ypgxfgceMpEQzBubWArEStyeEc1GSvxFLp40lBKEPd+vBDw9EpPP8pPO4tCFs8SG4Zg5gRxj1sSu97fVItx2wFG+ThjYMX8EDcqPd0r/h0D+MUvfnG1mh23IA0iYKWnWEXxaJgCVtPJSk3cFbBCePwRrwiP2LoskHmvXqhtgjgqASs9+WrcAhZlSrcS4oHIqj+xrhDU0gl0nCCX9OTpKXz9Cli8Jwrj0YOhSeyJ3yUnE7L1hxh2iHJc6Za/EgGr6zeugFXSIv52zzlv2qrbAw13x+DtbYnR76db8bh/PgWsON635Zvf50PAimIw9se4Y2DF/ogt1dg9LAKmF2Ik/VN6Kmm/Ahbp5rbXMAUs0mf7N1udSy4FrBJK3iOBhUlAAWth1qulmnEC0ypgIQ5hADIpjTGOWH0laHPqFVAnYCF64UnFKV6s3hGnAY8cTrfhH2In9Dq+mybDCiOrqXhrsRodjcG6LRX93J82yxgwmQliySmEsMFlnkD2BDeNAdHbVh7bfifIKacTMZHlFCXKzlUSk6dkchs9sDhBKBr3wxSw4uSBLTClsY3SCfQvfvGL4i1l4+pW9MA6tDq1LhWaU/Z1sZraPOqG5YEV8xFP8uTfUfDJBayYT+K5xO2BJW1oEAErfg/0fcTuw2v10ksvrZ1YR88WvhviCrFAQJxBJoYx/s0ovvH0++O/83pu67P0wCppRYveEz2ZGdeaPFV5Inq35DGL5lPAijEOu24PaxPYh+WBlQq4pdtazz333MrGIG4VJwXyvbXlt+13bATsoOuvvz7gKc4pkCzIYQsRIwuROhWh4mIOf2sToqK9QwxJ6iPGzmt7rosHFgxi+l3j27X1Gd2/GJ+QgAQmmYAC1iTXjnmTQJ8EplXAorhx0kcA8Ve96lXVihxXGpS4zliJRi7xLnCpjwFLI8IYy4WTw5omxilutp2xDQchpyROVdf703gkeUDoumq/7bbbqjhOnJiYBjDvZbilLv8lhjUGMAIW+cEjJA92n082o/HKNqQmL7K4bQXjNI+BVbf1rE2IyMubxiUrEQIj27b39PnpDeWxWRaworDL1tCmWFUx7ktdDKwmQXLYAhbfChNAJtWIP3iI0p7TPKXBp0vjbrWJO20NLJaTb5OFAGIHPvjBD649eTH2teQZDw1ie+Unso3iG28rY9tkVAGrrRUs/nvcno94VRdUPz4R76NPT4Nkj0vAim0yHX/qvvcSAm2Cz7AELPISvdsQpNKTEOvymR5EkcZ6astvtHFKtmzzXuIIsqiHkJWKVXUeWLHfJSZfkxdZ3QmWwxSwHvjAB1bvhkkam6+krtv6jJI0vEcCEpgeAgpY01NX5lQCxQSmWcBKAxEzoWICxjadAw44YK78ubHStgKanoaXxsDCWCZ9jPq6kwtz7wO8n7rcj0G22HV/CGGJv/41Gn+UGS+zzTbbrDaAPF5STCYQ8fCQ4PSweDIXWwcQ+uoMvlT0igIW3laks/TSS1f/Tk/4SvOUesAM4xTC0q0dbcJSXvep116TEAhnfkO8RNzEI6/tPcUf2whunGUBq+0UwvRbn08Bi2rHq4XJKt6hfC+IZ2me0sDYdScqkgYnZNL3cCInMao4rW8QDyzSjF6rtHnECrYE89/54RRx0rrKKquE5ZZbrooVmAttXU4hLP3GFbC6dRqDbiFMv6m6EzrT3KT1nd47LAErBgvn33lbaxqn4yIIBzHgmcMpm+lF+YjphdcRB7EQR5NDSdoEoWEKWPF0PBaYGFd33XXX2oNRUuGbcsQYerEv2H333WsXzFLRKwpYnPKHZxXe04g+9CHpVbe1l9/rBKwupxDi/R1F0GELWFFARVCHDWN2XZnw6MajnhiiaZlKFuq6fX3eLQEJTCIBBawx1UoyZx3TG33NLBOYZgGLeourcGwFxEhLV4LrjJU0ePGee+5ZeW0Ry4kLI46tcUwg8YhIBSy8PBB/MJpwXWcLEMIOF8YyfzvppJMqTwa2VDBB7XJ/02mGsW2mxizvxduLeFsrrrjiXPMlj5x2hrFPTC6Mz0033XTud4xwJo54gWA4b7DBBtVvTBD+8z//M5xyyinV/0fDLp2gsDp78MEHhyi0MeGGNSf8xNg+xP6KE2oEMX5P42nEo7XZngD3Zz/72ZXhjkcaWyQQ/Ljw5orbHoe5hZC0CdCOd1rc1vXCF75wzgOPVej/+I//qLzp6srkFsL+e8q2CWKacmkQd55hGy8x2P74xz9WbTq2Kdou3wKTWL7P+RawyGtsc3G7ce6tSbmPOOKICgUi80477VTF0+Pb51kmnnxDsY+hz+j1vZXUVuwT1ltvvUqUitt98meZtMbA7fQ5HOCQerrG+4f9jZNurzK2eVPogVXSCv52TxzniCcZT/LtlUL0Jkq3ng1LwEpFlaOOOjK8/OWHV+MP48Xll19eibn5OE075btHLOa0PbbGYhvwrbC487//+7/Vb1zct+GGG1b/3dY/tQlYiEN4VJVeHBLDGM62PTzBsRnitj3SQIRiPH7ve99bJck4i80R7YR0QYsxi36P3+j36PNY5OJKPbBiXW233XbVWPvIRz6yuof+BTHtyCOPDI94xCMWEcri95WXL/a7bEN805veVIlwsa+iH6FuEBOxpfCQ5xq2gEX7oC7xBIUNHq4cksHFb3hZ02fl4l9bn1Fah94nAQlMBwEFrOmoJ3MpgU4Epl3Aiqf6IEwgSCEkpVsC64yVdCKJeMUWBC5W6jByEYbYRojXQRor6cILL6yEF4xmBCK8czCYeQ5DlBVRfueEIa6u97dVXCr0kAeupzzlKZWIFeOR8Dcmlxio/JZeqcFH8F28ybi++c1vVkdqY+izdS9dmSRGBkYwZYys2OIXT+pjkgBzWETDMQZXJeg8YlncOgVbPD4wxhEV4ulBlAXjlvSZFD//+c+fM9SHLWCRRzxZEAh4Z6xHBDk4kC881zCMOZWJSw+syQziHidfnKrFhIlvkDbF0fS0T+qSE0LPOuusRSZybfU57C2E8RtMRehcVKsrSzxJLZ6axj0HHXRQtdUn9nHpJD//3tr6E36PJ3MyoebQil4no8XtWTzXdHT9sL/xtj6lbTKqgFXSCv52TzxdsPTE2+jxhCjLYtLznve8oQVxJ1dR1GWMiN8D/027xXvqmmuuqTwC063+iDgsyJxwwgmLjJH9jjMxH4gk+Za82L7i2LjPPvuE3XbbrRU6fUEUehhbueJ4mH7vlBkRjpMC00WuVKiLdgDiHmlxSmn0vk7zS7+H+E1/WGc7MBYydhPMPb6rqXzkHzGQ9NK6iXYI9gUCHbHy4kLfsAUsyoCAhqc0HnXRpkFIi/YJ/BDROGU1Xm19RmvleYMEJDBVBGZAwNL3aapapJkdCoFpF7CYCDJ5xWumziW8yVjJT9bD0Nl6662r+DSIMQRjJ71olMcJJsLWqaeeWq1YfuMb36iMJryFMFyZLMcTCPu5v7RC2YKAOHbJJZdURjAT93gkNhMI8pHH9YppM+E9//zzwxlnnBGYtFJuhD/yj/cE3kk5x5/85CeB7YcEeP7qV79aJYVnF0ITq875uzAeEak+97nPVSJC6tURT2Y8/fTTq98xaskDBjd5iCuoMb+jELDixB1DHhZt9dgmeJTW2yjum+UthJFnftonIgrek3gzIULHmFNMqLja6nNUAhbvTkXkunh5lAVR4GMf+1gVjyYKu1tssUXlqcFEDK/F9Or1vbW1uTT2XVv8vjgBJX+9YsgN8xuP+W8qY9tkVAGrrQX87fdUDG06jCRPLXrmMWbEBSTaJ0IIY0W+9a+pPnr187Q7vKUYLxjr+BbwWFp33XXnTsPMY1XSB7BQwYIJsRp5Lo7xCF9dxhnK3OSBhVhGGRlPEXIYP9ODDdroI1Z99rOfrcQgREDSiDYFohVCIoJ83UUZOUkUTznyhw2A+AQbPKDrBDfyy+E1xLmKtkMvLm3lw45ifKevYhxFBNt2222rsRzPp1R0G4WAFftUbBNsCjjExTE8WMlHXFCMDNv6jLY683cJSGC6CMyAgDVdFWJuJTAMAtMgYA2jnKYhgYVIYFoErPliHyfGXU8lm6/8+t6FTWCXf/vsSAs4aAyskWbOxCUgAQlIQAJjJqCANWbgvk4C4yCggDUOyr5DAqMhMMsCFjHviP9y0003VV6YMaZbJI2Hwrvf/e4qiHB+Yt5oasNUJdCbgAKWLUQCEpCABCQwPgIKWONj7ZskMDYCClhjQ+2LJDB0ArMsYAEzHuJAMH68rOJJmYhX5557bhVgeP31169O4EqDJA+9IkxQAgUEFLAKIHmLBCQggYkiMD0hhqYnp+OrYAWs8bH2TRIYG4Hv/OTy8IVvf3hk79tr8/8OKy73sJGlb8ISmGUCP//c5eGm9/31pKpRXJt84INh+UeuMYqkh5ImQXwJak5cl7pDBuqC+A7lxSYigT4IvO30G8NXvvurPp5sf2STx68S3rD3X0+W9ZKABCQgAQlIIAQFLFuBBBYogRt/8Jlw008+G5ZacumhlXCZpZYLG629W1hj5b8eU+0lAQmMhsCPzzs3/PSiC8OSSy81tBcsuewDw6P2eEFY5WlPH1qao0qIQMN4W11wwQVFQXxHlQ/TlUAbgbvuvi+ccOF3w/d/dmfbrZ1+f+wjVgwHPffxYYUHDm8M75QBb5aABCQgAQlMIAEFrAmsFLMkAQlIQAISkIAEJCABCUhAAhKQgAQk8DcCCli2BglIYLgE3Kw9XJ6mJgEJSEACEpCABCQgAQlIQAJuIbQNSEACKbTuEwAAIABJREFUEpCABCQgAQlIQAISkIAEJCABCUw2AT2wJrt+zJ0EJCABCUhAAhKQgAQkIAEJSEACEph5AgpYM98EBCABCUhAAhKQgAQkIAEJSEACEpCABCabgALWZNePuZOABCQgAQlIQAISkIAEJCABCUhAAjNPQAFr5puAACQgAQlIQAISkIAEJCABCUhAAhKQwGQTUMCa7PoxdxKoCHiwnw1BAhKQgAQWEgHHtYVUm5ZFAhKQgAQkMB4CCljj4exbJCABCUhAAhKQgAQkIAEJSEACEpCABPokoIDVJzgfk4AEJCABCUhAAhKQgAQkIAEJSEACEhgPAQWs8XD2LRKQgAQkIAEJSEACEpCABCQgAQlIQAJ9ElDA6hOcj0lAAhKQgAQkIAEJSEACEpCABCQgAQmMh4AC1ng4+xYJSEACEpCABCQgAQlIQAISkIAEJCCBPgkoYPUJzsckIAEJSEACEvgrAU+UsyVIQAISkIAEJCABCYyagALWqAmbvgQksEAJOGVfoBVrsSQgAQlIQAISkIAEJCCBCSSggDWBlWKWJCABCUwnAUW96aw3cz0JBPx6JqEWzIMEJCABCUhAApNMQAFrkmvHvElAAhKYIAJOsCeoMsyKBCQggYkl4GgxsVVjxiQgAQlMOQEFrCmvQLMvAQlIQAISkIAEJCABCUhAAhKQgAQWOoHeApYLKAu9/i2fBCQgAQlIQAISkIAEJCABCUhAAhKYeAJ6YE18FZlBCUhAAhKQgAQkIAEJSEACEpCABCQw2wQUsGa7/i29BCQgAQlIQAISkIAEJCABCUhAAhKYeAIKWBNfRWZQAhKQgAQkIAEJSEACEpCABCQgAQnMNgEFrNmuf0svAQlIQAISkIAEJCABCUhAAoMSMH70oAR9XgKtBBSwWhF5gwQkIAEJSEAC00/AmcX016ElkIAEJCABCUhglgkoYM1y7Vt2CUhAAhKQgAQkIAEJSGDyCajBT34dmUMJSGDkBBSwRo7YF0hAAhKQgAQkIAEJSEACEpCABCQgAQkMQkABaxB6PisBCUhAAhKQgAQkIAEJSEACEpCABCQwcgITLWDdf//94aabbgonnHBCuOCCC8J3vvOd8NCHPjRsvfXW4bDDDgtbbrllWHLJJReDdNxxx4VDDz20Ed52220XTjnllLDyyisvcs+tt94ajj766Ll3bbTRRmHPPfcMBx54YFh11VVHXhm+QAISkIAEJCABCUhgPATckTUezr5FAhKQgAQkMCwCEytgIV6dccYZ4fDDDw+33357WHfddcNaa60Vfve734Wrr766Kv/rX//66p8VVlhhjse9994bXve614X3vve9nQSs66+/vhK9rrnmmupda665Zrj55pvDD37wg7DtttuGD3zgA2GdddYZFnfTkYAEJCABCUhAAhKQgAQkIAEJSEACEigkMLEC1o033hj23nvv8Ic//CEcc8wxYfvtt6+8rRC2rr322vCKV7yiEptOPvnksN9++80V97e//W046KCDwk9/+tNw6qmnVqJX2/XLX/4yHHLIIeHSSy+thK8XvehFYemllw533XVXeNe73hXe8pa3hCOOOCK8853vDMstt1xbcv4uAQlIQAISkIAEJCABCUhAAhKQgAQkMEQCEytgISQdeeSR4d3vfnd4zWteE5ZYYolFin3xxReHPfbYI+yyyy6VwLXiiitWv3/ve9+rhK8nPvGJi/y9F7Ozzz477L777uGVr3xlJVItu+yyc7fj8YVYdskll4RzzjknPO1pTxsifpOSgAQkIAEJSEACEpCABCQgAQlIQAISaCMwkQLW3XffHd72treFs846K5x44olh8803X6wcxMPaa6+9wmqrrbZIPCu2F7LlD4+pt771rWGppZbqySDdcogots022yx2/0knnVR5Zb3nPe+pxDQvCUhAAhKQgAQkIAEJSEACEpCABCQggfERmEgBq6T4bDHEA2vttddeRMCKYtNHP/rRsMYaa4R3vOMd4bLLLqviWr34xS9eLCD7HXfcEQ444IDwwx/+MJx55plhvfXWW+z1V155Zdhiiy2qbYZ4hrmNsKSGvEcCEpCABCQgAQlIQAISkIAEJCABCQyHwFQKWMTBQkg66qijwhvf+Mbw5je/ufK04u/Eq+KfZz3rWeFb3/pWJVwRz+qGG26ogsE//elPr7YWbrzxxhVBgrTvu+++1X83xcxq8vYaThWYigQkIAEJSEACEpCABCQgAQlIQAISkEAvAlMpYF1xxRXVlr7ll18+nH766WGDDTaoynjnnXdWpxZ+4hOfCDvssEN4//vfX3loceFpRXwrPLL47YQTTqi2H5aIUyX32MwkIAEJSEACEpCABCQgAQlIQAISkIAERkNg6gSsq666Khx22GHhlltuCccee2zYZ5995gK8c5rgP/7jP1ZeVR/84AfDE57whEWoxYDsbDNEwDrwwAMVsEbTrkxVAhKQgAQkIAEJSEACEpCABCQgAQkMjcDUCFhsD7zooovCq1/96vDTn/602kKIFxbbA7tcp5xySth///3Dy1/+8uqEQ8SuumDwaZqDemBdd911XbLovRKQgAQkIAEJSEACEpCABCQgAQlIYN4IxLBL85aBmhdPhYB13333VYHajzzyyKoIRx99dNh7773Dkksu2ZllHpCdrYX77bdflQ7vWH311RdLMwpYBIVne+JKK63U6b0KWJ1wefPYCSwRQrh/7G/1hRKQgAQkMGYCdvdjBu7rJCABCUhAAtNLQAGrj7q76667wtvf/vbqHwKys21wyy23nNs2mCd57733Bv550IMeVPu2z3/+89Xz8UTBu+++21MI+6gXH5GABCQgAQlIQAISkIAEJCABCUhAAuMiMNEeWARl/6d/+qfwoQ99KGy77bbhfe97X1hvvfUa2Zx33nlh5513DgcddFB1L0He8+u4444Lhx56aHjrW98a3vCGN4Q//elP4XWve121JfHiiy8O22yzTeMz73nPe8JrXvOacdWN75GABCQgAQlIQAISkIAEJCABCUhAAhIIIUysgIXn1Wtf+9oqGPsLXvCCSmB65CMf2bPSvvnNb1b3cqWnE8aHbrvttkrcwgvr05/+dNh6662rn84+++yw++67h1e+8pXVSYXLLrvs3Hti4PdLLrkknHPOOeFpT3uaDUcCEpCABCQgAQlIQAISkIAEJCABCQyRAGFd2O/v1URgYgUsBKiDDz44bLXVVgGvqYc//OGttUisrDe/+c3VdsMddtghvP/97w9rr7129RziFYIYMayOOOKISqhabrnlqt84vZAthZdeemkllBHkHRELEe1d73pXeMtb3jK35TA+05oZb5hnAn7881wBvl4CEpCABCQgAQlIQAISkIAEJDA0AhMpYP3qV7+q4lJdeOGFrQXdbrvtquDrK6+88pwYddRRR1VC1Yorrhie/OQnV3+//vrrA1sSSZfTB1ddddVF0r7qqqvCYYcdFm644YYq1taaa64Zbr755uqUQrYvfuADHwjrrLNOa368QQISkIAEJCABCUhAAhKQgAQkIAEJSGC4BCZSwOLUvp122in87Gc/ay1tLmDxwD333BM+85nPhBNOOCFw6iDX5ptvXm0f3HHHHRfZIpi+4NZbb61OOLzgggsCJw9utNFGYc899wwHHnjgYoJXa8a8QQISkIAEJCABCUhAAhKQgAQkIAEJSGAoBCZSwBpKyUxEAhKQgAQkIAEJSEACEpCABCQgAQlIYEEQUMBaENVoISQggf4IGCutP24+JQEJSEACEpCABCQgAQlIYLwEFLDGy3vMb3NyPmbgvk4CEpDA/BCwu58f7r5VAhKQwEwQcJCZiWq2kBKYAgIKWFNQSWZRAhKQgAQkIAEJSEACEpCABCQgAQnMMgEFrFmufcsuAQlIQAISkIAEJCCBGSWgX9GMVrzFloAEppaAAtbUVp0Zl4AEJCABCUhAAhKQgAQkIAEJSEACs0FAAWs26tlSSkACEpCABCQw6wR0N5n1FmD5JSABCUhAAlNNQAFrqqvPzEtAAhKQgAQkIAEJSEACEpCABCQggYVPQAFr4dexJZSABCQgAQlIQAISkIAEJCABCUhgEQK6Jk9bg1DAmrYaM78SkIAEJCABCUhAAhKQgAQkIAEJSGDGCChgzViFW1wJSEACIyHgAtZIsJqoBCQgAQlIQAISkIAEJPBXAgpYtgQJSEACEpCABCQgAQlIQAISkIAEJCCBiSaggDXR1WPmJCABCUhAAhKQwCQS0O1yEmvFPElAAhKQgAQWMgEFrIVcu5ZNAhKQgAQkIAEJSEACEpCABCQgAQksAAIKWAugEi2CBCQgAQlIQAISkIAEJCABCUhAAhJYyARmR8DS030ht2PLJgEJSEACEpCABCQgAQlIQAISkMACJjA7AtYCrkSLJgEJSEACEpCABCQgAQlIQAISkIAEFjIBBayFXLuWTQISkIAEJCABCUhAAhKQgAQkIAEJLAACClgLoBItggQkIAEJSEACEpCABCQgAQlIQAISWMgEFLAWcu1aNglIQAISkIAEJCABCUhAAhKQgAQksAAIKGAtgEq0CBKQgAQkIAEJSEACEpCABCQgAQlIYCETUMBayLVr2SQgAQlIQAISkIAEJCABCUhAAhKQwAIgoIC1ACrRIkhAAhKQgAQkIAEJSEACEpCABCQggYVMQAFrIdeuZZOABCQgAQlIQAISkIAEJCABCUhAAguAgALWAqhEiyABCUhAAhKQgAQkIAEJSEACEpCABBYyAQWshVy7lk0CEpCABCQgAQlIQAISkIAEJCABCSwAAgpYC6ASLYIEJCABCUhAAhKQgAQkIAEJSEACEljIBBSwFnLtWjYJSEACEpCABCQgAQlIQAISkIAEJLAACChgLYBKtAgSWJAE7g8hLLEgS2ahJCABCUhAAhKQgAQkIAEJSKAjAQWsjsC8XQISkIAEJCABCUhAAkUEXIwpwuRNEpCABCQggRICClgllLxHAhKQgAQkIAEJSEACEpCABCQgAQlIYN4IKGDNG3pfLAEJSEACEpCABCQgAQlIQAISkIAEJFBCQAGrhJL3SEACEpCABCQgAQlIQAISkIAEJCABCcwbAQWseUPviyUgAQlIQAISkIAEJCABCUhAAhKQgARKCChglVDyHglIQAISkIAEJCABCUhAAhKQgAQkIIF5I6CANW/ofbEEJCABCUhAAhKQgAQkIAEJSEACEpBACQEFrBJK3iMBCUhAAhKYNAL3hxCWmLRMmR8JSEACEpCABCQgAQmMhoAC1mi4mqoEJCABCUhAAhKQgAQkIAEJSEACEpDAkAgoYA0JpMlIQAISkIAEJCABCUhAAhKQgAQkIAEJjIaAAtZouJqqBCQgAQlIQAISkIAEJCABCUigGwFDBHTj5d0zRUABa6aq28JKQAISGCUBLa5R0jVtCUhAAhKQgAQkIAEJzDIBBaxZrn3LLgEJSEACEpCABCQgAQlIQAISkIAEpoCAAtYUVJJZlIAEJCABCUhAAhKQgAQkIAEJSEACC59A864OBayFX/uWUAISkIAEJCABCUhAAhKYaAJuw5/o6jFzEpDARBBQwJqIajATEpCABCQgAQlIQAISkIAEJCABCUhAAk0EFLAWYNtw/WYBVqpFkoAEJCABCUhAAhKQgAQkIAEJzDABBawZrnyLLgEJSEACEpCABCQgAQlIQAISkIAEpoGAAtY01JJ5lIAEJCABCUhAAhKQgAQkIAEJSEACM0xg4gQst7/NcGu06BKQgAQkIAEJSEACEpCABCQgAQlIoIbAxAlY1pIEJCABCUhAAhKQgAQkIAEJSEACEpCABFICCli2BwlIQAISkIAEJCABCUhAAhKQgAQkIIGJJqCANdHVY+YkIAEJSEACEpCABCQgAQlIQAISkIAEFLBsAxKQgAQkMPUEfn3nreGGW88PP/r19eFP9/1x6ssziQVYZunlwxorbxg2fPROYeUVHz2JWTRPEpCABCQgAQlIQAILmIAC1gKuXIsmAQlIYBYIIF6d/5V/Dff95d5ZKO68l3HpJZcJO23yr4pY814TE54BT+WZ8AoyexKQgAQkIIHpI6CANX11Zo4lIAEJSCAh8NmvHx1u+flVMhkjgbUfvmnYav1XjPGNvkoCEpCABCQgAQlIYNYJKGDNeguw/BKQgASmnMDHP3eg2wbHXIdsJ3zhs04Y81t9nQQkIAEJSEACEpDALBNQwJrl2rfsEpCABBYAgRMu3XcBlGL6inDQc06diky7k20qqslMSkACEpCABCQggVYCClitiLxBAhKQgAQmmYAC1vzUzrQIWPNDx7dKQAISkIAEJCABCQybgALWsImangQkIIGJJbAwfVEUsOanwSlgzQ933zqhBBZm9zqhsM2WBCQgAQnMKgEFrFmtecstAQlIYIEQUMCan4pUwJof7r5VAhKQgAQkIAEJzCoBBaxZrXnLLQEJSGCBEFDAmp+KVMCaH+6+VQISkIAEJCABCcwqAQWsWa15yy0BCUhggRBQwJqfilTAmh/uvlUCEpCABCQgAQnMKgEFrFmtecstAQlIYIEQUMCan4pUwJof7r5VAhKQgAQkIAEJzCoBBaxZrXnLLQEJSGCBEFDAmp+KVMCaH+6+VQISkIAEJCABCcwqAQWsWa15yy0BCUwIAY+uGrQiFLAGJdjf88MXsPwW+qsJn5KABCQgAQlIQAKzQUABazbq2VJKQAISWLAEFLDmp2qHL2DNTzl8qwQkIAEJSEACEpDAdBBQwJqOejKXEpCABCTQQEABa36ahgLW/HD3rRKQgAQkIAEJSGBWCShgzWrNW24JSEACC4SAAtb8VKQC1vxw960SkIAEJCABCUhgVgkoYM1qzVtuCUhAAguEgALW/FSkAtb8cPetEpCABCQgAQlIYFYJKGDNas1bbglIQAILhIAC1vxUpALW/HD3rRKQgAQkIAEJSGBWCShgLYia9+SmBVGNFkICEuiLgAJWX9gGfkgBa2CEJiABCUhAAhKQgAQk0IGAAlYHWN4qAQlIQAKTR0ABa37qRAFrfrj7VglIQAISkIAEJDCrBCZawLr//vvDTTfdFE444YRwwQUXhO985zvhoQ99aNh6663DYYcdFrbccsuw5JJLLlZ3f/nLX8IVV1wRPvShD4XLLrss/OlPfwqbb755OOigg8KOO+4Yll122dr6vvXWW8PRRx89966NNtoo7LnnnuHAAw8Mq6666qy2kXktt75l84rfl0tgKggoYM1PNSlgzQ933yoBCUhAAhKQgARmlcDECliIV2eccUY4/PDDw+233x7WXXfdsNZaa4Xf/e534eqrr67q6/Wvf331zworrDBXf3/+85/DySefHF7xileEO++8MzzjGc8ID3jAA8L1119f/X/dMzzM74ceemi45pprqnetueaa4eabbw4/+MEPwrbbbhs+8IEPhHXWWWdW24nlloAEJDCxBBSw5qdqFLDmh7tvlYAEJCABCUhAArNKYGIFrBtvvDHsvffe4Q9/+EM45phjwvbbb195WyFsXXvttZVAhdiEWLXffvvN1d+VV15Z/f9qq61WPbfxxhtXv91yyy3hla98Zfj85z8fjj/++CrteP3yl78MhxxySLj00kvDe9/73vCiF70oLL300uGuu+4K73rXu8Jb3vKWcMQRR4R3vvOdYbnllpvVtmK5JSABCUwkAQWs+akWBaz54e5bJSABCUhAAhKQwKwSmFgBCyHpyCOPDO9+97vDa17zmrDEEkssUkcXX3xx2GOPPcIuu+xSCVUrrrhiuOeee8JrX/va8P73vz986lOfCrvtttsiz0RRbL311gsnnnhiWGmllarfzz777LD77rtXAhciVbrFEI8vxLJLLrkknHPOOeFpT3varLYVyy0BCUhgIgkoYM1PtShgzQ933yoBCUhAAhKQgARmlcBEClh33313eNvb3hbOOuusSmgiflV+EQ9rr732qjytTjnllLDyyitX2/323XffsMwyy1R/W3311Rd5DG+uV73qVVWMq/PPP7/yzrr33nvD6173usrzClFsm222WexdJ510UuWV9Z73vKcS07wkIAEJSGByCChgzU9dKGDND3ffKgEJSEACEpCABGaVwEQKWCWVgTcVHlhrr732nIBFbCziVSFsve997wvLL7/8Ykm99a1vDW9605vmth7ecccd4YADDgg//OEPw5lnnhnwzsovtiVuscUW1TZDhC63EZbUkPdIQAISGA8BBazxcM7fooA1P9x9qwQkIAEJTAIBj5oaSS2IdSRYF1KiUylgEQcLIemoo44Kb3zjG8Ob3/zmsNRSS4Xzzjsv7LzzzpWX1Dve8Y7KEyu/8Mzaf//9w7/9279Vz0avLe479dRTq0Dx+VXn7bWQGoFlkYAEJDDNBBSw5qf2FLDmh7tvlYAEJCABCUhAArNKYCoFrCuuuKLa0oeH1emnnx422GCDqv5ycaquUvN7SsSpkntmtQFZbglIQALzTUABa35qQAFrfrj7VglIQAISkIAEJDCrBKZOwLrqqqvCYYcdVp0qeOyxx4Z99tlnLsD7pApY11133ay2L8stAQlIYOQEvnbHu0f+Dl+wOIGNVjpKLBKQgAQkIAEJSEACC5QAMcMn7ZoaAYttgxdddFF49atfHX76059WWwjxwlp66aXnmCpgTVrzMj8SkIAERk9AAWv0jOveoIA1P9zn962cCE2AEi8JSEACEpCABBY6AQWsPmv4vvvuq7YHHnnkkVUKRx99dNh7773DkksuuUiKl1xySRXE/Z//+Z8DwdqJi5VfUeR6+9vfXt2HGLbffvtVt9WdXMjf4xbCNdZYI3ziE58IK/1/7J0NsFbVdb8XilJU0qEMCWNA/TNhIGkTZTREg41WA6bFj0QiWkVNemkABVLqhBJNooTGWIhQAT9IcdKoWGsqEpGJBUyiUwaNoQEzsXXI2Is2Jg5RK4QYPiL/2Se+5HI/uGefd513nbP28844+bhnr332s36uvc7vPee8AwcWXAnDIAABCEBAmwCPEGoTzRePRwjzceIoCEAAAhCAAAQgAAEdApW/A2v37t0SzKbwz8iRI7PHBs8666yDjw12xMCvEOqIgigQgAAE6kQAA8smWxhYNtyZFQIQgAAEIAABCKRKoNIG1q5du+Tv/u7v5M4778zurLrttttk1KhRPeaq8YuC4dcHu7ubKsS79tprZcOGDbJmzRoJt8Tt3btX5s6dmz2SuG7dOhk3blyX+MuXL5dp06bJokWLsl845AMBCEAAAtUhgIFlkwsMLBvuzAoBCEAAAhCAAARSJVBZAyvceTVnzhy544475JJLLskMpne/+92HzdOePXuyMUuWLJGHHnpILr744kOOf/bZZ7NHD4MJdvfddx98FHDVqlUyceJEmTVrlixYsED69et3cNzOnTtl5syZEh5PXL16tYwZMyZVrbBuCEAAApUkgIFlk5aWG1jh1UvhFUx8IAABCEAAAhCAAASSJFBZA+uBBx6Qz3zmM3LOOedIuAPqXe96V64Ebdy4MXun1ZAhQ7J3ZZ122mnZ44bhVwuDQbV27Vq57777Dr73KgTdsWOHTJ06NbszKxhlkydPzkysYKItXLhQ5s2bl/09/K1///65zoODIAABCECgNQQwsFrDufMsLTewbJbJrBCAAAQgAAEIQAACFSFQSQPrl7/8pVx55ZXy2GOP9YrpvPPOyx4XHDRoUHZseOF7eE/W9ddfL+GRwdNPP12OOuoo2bJlS/a/w/8f/jn22GMPib1p0yaZPn26bN26NXvX1rBhw2Tbtm0SHksMjy8uW7ZMRowY0ev5cAAEIAABCLSWAAZWa3k3ZsPAsuHOrBCAAAQgAAEIQCBVApU0sDZv3iwXXHCB/PznP+81L50NrDDgrbfekieeeCJ7d9bjjz8u+/btk7Fjx8qUKVPk/PPPP+QRwY4TtLe3Z3dthbu0wi8Pjh49WiZNmiRtbW0yePDgXs+FAyAAAQhAoPUEMLBazzzMiIFlw51ZIQABCEAAAhCAQKoEKmlgpZoM1g0BCEAAAvEEMLDimWmMwMDSoEgMCEAAAhCAAAQgAIG8BDCw8pLiOAhAAAIQqCQBDCybtGBg2XBnVghAAAIQgAAEIJAqAQysVDPPuiEAAQg4IYCBZZNIDCwb7swKAQhAAAIQgAAEUiWAgZVq5lk3BCAAAScEMLBsEomBZcOdWSEAAQhAAAIQgECqBDCwUs0864YABCDghAAGlk0iMbBsuDMrBHwTOCAifXwvkdVBAAIQgEBhAhhYhdExEAIQgAAEqkAAA8smCxhYNtyZFQIQgAAEIAABCKRKAAMr1cyzbghAAAJOCGBg2SQSA8uGO7NCAAIQgAAEIACBVAlgYKWaedYNAQhAwAkBDCybRGJg2XBnVghAAAIQgAAEIJAqAQysVDOvtG7eVKAEkjAQgEBhAhhYhdE1NRADqyl8DIYABCAAAQhAAAIQiCSAgRUJjMMhAAEIQKBaBDCwbPKBgWXDnVkhAAEIQAACEIBAqgQwsFLNPOuGAAQg4IQABpZNIjGwbLgzKwQgAAEIQAACEEiVAAZWqpln3RCAAAScEMDAskkkBpYNd2aFAAQgAAEIQAACqRJwZWDxPqZUZcy6IQCBlAlgYNlkHwPLhjuzQgACEIAABCAAgVQJuDKwUk0i64YABCCQMgEMLJvsY2DZcGdWCEAAAhCAAAQgkCoBDKxUM8+6IQABCDghgIFlk0gMLBvuzAoBCEAAAhCAAARSJYCBlWrmWTcEIAABJwQwsGwSiYFlw51ZIQABCEAAAhCAQKoEMLBSzTzrhgAEIOCEAAaWTSIxsGy4MysEIAABCEAAAhBIlQAGVqqZZ90QgAAEnBDAwLJJJAaWDXdmhQAEIAABCEAAAqkSwMBKNfOsGwIQgIATAhhYNonEwLLhzqwQgAAEIAABCEACoufAAAAgAElEQVQgVQIYWKlmnnVDAAIQcEIAA8smkRhYNtyZFQIQqAuBAyLSpy4ny3lCwJwA/8aYp6AWJ4CBVYs0cZIQgAAEINATAQwsG21gYNlwZ1YIQAACEIBA8wSwi5pnSAQLAhhYFtSZEwIQgAAE1AhgYKmhjAqEgRWFi4MhAAEIQEAwTRABBCDQHAEMrOb4MRoCEIAABIwJYGDZJAADy4Z7nWfl0rXO2ePcIQABCEAAAvYEMLDsc8AZQAACEIBAEwQwsJqA18RQDKwm4DEUAhDIQQDLMwckDoEABCCQFIHWGFjsP0mJisVCAAIQaCUBDKxW0v79XBhYNtyZFQIQgAAEIAABCKRKoDUGVqp0WTcEIAABCJROAAOrdMTdToCBZcOdWSFQGwJ8gV2bVHGiEIAABOpCAAOrLpniPCEAAQhAoFsCGFg2wsDAsuHOrBCAAAQgAAEIQCBVAhhYqWaedUMAAhBwQgADyyaRGFg23JkVAhCAAAQgAAEIpEoAAyvVzLNuCEAAAk4IYGDZJBIDy4Y7s0IAAhCAAAQgAIFUCWBgpZp51g0BCEDACQEMLJtEejSwXt3VLlvb18hLr26RffvftAHrfNaj+x4jQwedLCefdIEMGnCS89WyPAhAAAIQgAAENAlgYGnSJBYEIAABCLScAAZWy5FnE3ozsIJ5teaZm2T/W3ttgCY2a98jjpYLPngTJlZieWe5EIAABCAAgWYIYGA1Q4+xEIAABCBgTqCwgcUvZDWVO28G1nd/vFReeGVTU0wYHEdg+LvOkHPePzNuEEdDAAIQgAAEIJAsAQysZFPPwiEAAQj4IFDYwPKxfLNVeDOwvvn9Nh4bbLGawuOEV529osWzMh0EIAABCEAAAnUlgIFV18xx3i0iwC0aLQLNNBAoTAADqzC6pgZ6M7DQUVNyKDzYm44Kg2AgBCAAAQhAAAK9EsDA6hVRiw/AL2kxcKaDAATqTgDjwSaD3owHdISObAgwKwQgAAEIQAACeQlgYPVCCj8pr5Q4DgIQgIANAYwHG+4YWDbcvc3qTUfe8sN6IAABCEAAAlUigIFVpWxwLhCAAAQgEE0AA+v3yFr5pYs34wEdRf+rpzLAm45UoBAEAhCAAAQgAIFuCWBgIQwIQAACEKg1AYwHm/R5Mx7QETqyIcCsEIAABCCQj0Arv6bLd0Yc1XoCGFitZ86MEIAABCCgSADjQRFmRCgMrAhYHNojAW86ItUQgAAEIAABCJRHAAOrPLZEhgAEIACBFhDAwGoB5G6m8GY8oCN0ZEOAWSEAAQhAAALaBHq5W63GN7NhYGlrhXgQgAAEINBSAhgPLcV9cDIMLBvu3mb1piNv+WE9EIAABCAAgSoRwMCqUjY4FwhAAAIQiCaAgRWNTGWAN+MBHanIIjqINx1FA2AABCAAAQhAAAK5CWBg5UbFgRCAAAQgUEUCGA82WfFmPKAjdGRDgFkhAAEIQAACEMhLAAMrLymOgwAEIACBShLAeLBJCwaWDXdvs3rTkbf8sB4IQAACEIBAlQhgYFUpG5wLBCAAAQhEE8DAikamMsCb8YCOVGQRHcSbjqIBMAACEIAABCAAgdwEMLByo+JACEAAAhCoIgGMB5useDMe0BE6siHArBCAAAQg0CuBGv9qXq9r44AoAhhYUbg4GAIQgAAEqkYA48EmIxhYNty9zepNR97yw3ogAAEIQAACVSKAgVWlbHAuEIAABCAQTQADKxqZygBvxgM6UpFFdJDq6Yiv+aOTGDEAuhGwONSeAIK1zwFnAIFOBDCwkAQEIAABCNSaAMaDTfqqZzw0xwEdNcev6GhvOirKgXEQgAAEIAABbwTK8IAxsLyphPVAAAIQSIwAxoNNwr0ZD+gIHWkReHVXu2xtXyMvvbpF9u1/UysscToQOLrvMTJ00Mly8kkXyKABJ8EGAhCAAAQSIYCBlUiiWSYEIAABrwQwHmwyi4Flw93brK3QURnfAPeUh2BerXnmJtn/1l5vqarkevoecbRc8MGbkjWxWqntSgqAk4IABJIjgIGVXMpZMAQgAAFfBDCwbPLZCuOhlStDR62k/fu5vOnouz9eKi+8sskGZqKzDn/XGXLO+2cmunqWDQEIQCAtAhhYaeWb1UIAAhBwRwDjwSal3owHdISONAh88/ttPDaoATIiRnic8KqzV0SM4FAIQAACEKgrAQysumaO84YABCAAgYwAxoONEDCwbLh7mxUdecuozXq86ciGIrNCAAIQqD4BDKzq54gzhAAEIACBwxDAwLKRh7cLRnSEjjQIoCMNivExvNWjeAKMgAAEIJAGAQysNPLMKiEAAQi4JcAFo01qvV0woiN0pEEAHWlQjI/hrR7FE2AEBCAAgTQIYGClkWdWCQEIQMAtAS4YbVLr7YIRHaEjDQLoSINifAxv9SieACMgAAEIpEEAAyuNPLNKCEAAAm4JcMFok1pvF4zoCB1pEEBHGhTjY3irR/EEGKFG4ICI9FGLRiAIQECZAAaWMlDCQQACEIBAawlwwdha3o3ZvF0woiN0pEEAHWlQjI/hrR7FE2AEBCAAgTQIYGClkWdWCQEIQMAtAS4YbVLr7YIRHaEjDQLoSINifAxv9SieACMgAAEIpEEAAyuNPLNKCEAAAm4JcMHYgtR280iFtwtGdNQCHXUzBTqy4e5tVm868pYf1gMBCEBAiwAGlhZJ4kAAAhCAgAkBjAcT7OLtghEdoSMNAuhIg2J8DG/1KJ4AIyAAAQikQQADK408s0oIQAACbglwwWiTWm8XjOgIHWkQQEcaFONjeKtH8QQYAQEIQCANAhhYaeSZVUIAAhBwS4ALRpvUertgREfoSIMAOtKgGB/DWz2KJ8AICEAAAmkQwMBKI8+sEgIQgIBbAlww2qTW2wUjOkJHGgTQkQbF+Bje6lE8AUZAAAIQSIMABlYaeWaVEIAABNwS4ILRJrXeLhjRETrSIICONCjGx/BWj+IJMAICEIBAGgQwsNLIM6uEAAQg4JYAF4w2qfV2wYiO0JEGAXSkQTE+hrd6FE+AERCAAATSIICBlUaeWSUEIAABtwS4YLRJrbcLRnSEjjQIoCMNivExvNWjeAKMgAAEIJAGAQysNPLMKgOBAyLSBxQQgIA3Alww2mTU2wUjOkJHGgTQkQbF+Bje6lE8AUZAAAIQSINAJQwsfIU0xMYqIQABCJRBgAvGMqj2HtPbBSM66j3nZRyBjsqgml5MbzpKL4OsGAIQgEA+ApUwsPKdKkdBAAIQgAAEuhLAeLBRhbcLRnSEjjQIoCMNivExvNWjeAKMgAAEIJAGAQysNPLMKiEAAQi4JcAFo01qvV0woiN0pEEAHWlQjI/hrR7FE2AEBCAAgTQI1MrA2r9/v9x4442yefNmWblypQwaNKjbLC1fvlymTZvWYwbPO++8bse3t7fL0qVLZe3atfL888/L6NGjZdKkSdLW1iaDBw9OQxGsEgIQgEDNCHDBaJMwbxeM6AgdaRBARxoU42N4q0fxBBgBAQhAIA0CtTGwgnl11113yfXXXy8f/vCHezSw9u7dK3PnzpXFixdHGVhbtmzJTK+nn35aRo4cKcOGDZNt27bJ9u3bZfz48bJs2TIZMWJEGqpglRCAAARqRIALRptkebtgREfoSIMAOtKgGB/DWz2KJ8AICEAAAmkQqIWBtWvXLrn55pvllltuybLS0x1U4W9vvPGGTJkyRV5++WW5//775cQTT+w1kzt27JCpU6fKhg0bMuPr6quvlr59+8ru3btl4cKFMm/ePJkxY4YsWLBA+vfv32s8DoAABCAAgdYR4IKxdaw7zuTtghEdoSMNAuhIg2J8DG/1KJ4AIyAAAQikQaDSBla46+p73/ue3HDDDfLMM8/IO9/5TnnzzTcPewfWT3/6U7nsssvkfe97n9x+++0yYMCAXjO5atUqmThxosyaNSszqfr163dwzM6dO2XmzJmyfv16Wb16tYwZM6bXeBwAAQhAAAKtI8AFY+tYY2DZsPY8qzfjgXpko1ZvOrKhyKwQgAAEqk+g0gbWxo0b5cwzz8xMqGuuuUYuvPDC7D+HDBnS4yOETz31VPbIX7hjav78+XLkkUceNgsdHzlct26djBs3rsvx99xzT3ZX1qJFi2T27NnVzypnCAEIQCAhAlww2iTb2wUjOkJHGgTQkQbF+Bje6lE8AUZAAAIQSINApQ2scNfVY489lplHJ5xwQvZi9UsvvfSwBlbDbPrGN74hQ4cOzR47fPzxx7P3Wn3qU5/q8kL2119/Xa688kp58cUX5cEHH5RRo0Z1yXzDSAuPGYZHDHmMMI1/OVglBCBwKIEDItKnglC4YLRJircLRnSEjjQIoCMNivExvNWjeAKMgAAEIJAGgUobWJ1T0JuBdeDAgex9VeGfs88+W5577rnMuArvs9q6dau89tpr8qEPfSh7tPDUU0/NwoeXtF9++eXZf+/pnVm9zZuGVFglBCAAgWoS4ILRJi+HvWCsqtt5GFToqII6sjmlpmZFR03hKzwYA6swOgZCAAIQqBUBVwZWeNn7tddeK/fee69MmDBBlixZIsOHD88SEu60Cu+3Cndkhb+tWLEiu5MrjzmV55haZZ2ThQAEIOCIABeMNsn0dsGIjtCRBgF0pEExPoa3ehRPgBEQgAAE0iDgysAKvyb4uc99Lrur6o477pD3vve9h2Sx8UL28JhhMLDa2towsNLQOauEAAQcE+CC0Sa53i4Y0RE60iCAjjQoxsfwVo/iCTACAhCAQBoEXBlYeVK2cuVKmTx5cvYy+FtvvTUzu3p7r1azd2Bt3rw5z6lxDAQgAAEIFCDwo9dvLTCKIc0SGD3wumZDVGo8OrJJBzqy4e5tVm868pYf1gMBCNSTQOO1S1U6++QMrM4vZA+PFl5xxRVZToK5dfzxx3fJT8PACi+FD48nDhw4MCqHGFhRuDgYAhCAQBQBjIcoXGoHe7tgREdq0ogKhI6icHFwDwS86YhEQwACEKgCAQysJrOQ506ovXv3SvjnuOOO63a2J598Us466yxp/KLgb37zG36FsMm8pDq8hu8oTjVVrNs5AR7ZsUmwt0d20tSR/U6Gjmz+/fU2qzcdecsP64EABCCgRcDVHViPPPKIXHTRRTJlyhS57bbb5JhjjunCafny5TJt2jSZP3++3HDDDbJv3z6ZO3euLF68WNatWyfjxo3rccyiRYtk9uzZWuyJAwEIQAACCgTSNB4UwDUZwtsFIzpqUhAFh6OjguAYdggBbzoivRCAAAQg0D0BVwbWT37yE7nkkkuylT7wwAPygQ984JBV/+IXv8jMrXAX1sMPPyznnntu9vdVq1bJxIkTZdasWdkvFfbr1+/guMaL39evXy+rV6+WMWPGoKW3Cby6q122tq+Rl17dIvv2vwmXEggc3fcYGTroZDn5pAtk0ICTSpiBkBCoPwGMB5scertgREfoSIMAOtKgGB/DWz2KJ8AILwTs74v1QpJ1eCXgysDav3+/3HjjjXLzzTfLhAkTZMmSJTJ8+PAsd8G8mjNnTvYOqxkzZmRGVf/+/bO/hV8vDI8UbtiwIbsTK7zkPZhYu3fvloULF8q8efMOPnLYGONVEHnXFcyrNc/cJPvf2pt3CMc1QaDvEUfLBR+8CROrCYYM9UuAC0ab3Hq7YERH6EiDADrSoBgfw1s9iifACAhAAAJpEHBlYDXMqOuuuy4zqgYMGCCnnHJKlsktW7bIrl27svddhV8fHDx48CEZ3rRpk0yfPl22bt0qI0eOlGHDhsm2bduyXykcP368LFu2TEaMGJGGKnKs8rs/XiovvLIpx5EcokVg+LvOkHPeP1MrHHEg4IYAF4w2qfR2wYiO0JEGAXSkQTE+hrd6FE+AERCAAATSIODOwApp27Nnjzz66KOyYsUKCb86GD5jx47NHh88//zzD3lEsGOa29vbZenSpbJ27VoJL4wfPXq0TJo0Sdra2roYXmnIo+dVfvP7bTw22GIRhMcJrzp7RYtnZToIVJ8AF4w2OfJ2wYiO0JEGAXSkQTE+hrd6FE+AERCAAATSIFArAyuNlNRjlTRoNnmiQbPhzqzVJkA9ssmPt3qEjtCRBgF0pEExPoa3ehRPgBEQgAAE0iCAgZVGntVXSYOmjjRXQBq0XJg4KDEC1CObhHurR+gIHWkQQEcaFONjeKtH8QQYAQEIQCANAhhYaeRZfZU0aOpIcwWkQcuFiYMSI0A9skm4t3qEjtCRBgF0pEExPoa3enQ4AvxKXbw+GAEBCPghgIHlJ5ctXQkNWktxH5wspQbNhjCz1pEA9cgma97qETpCRxoE0JEGxfgY3upRPAFGQAACEEiDAAZWGnlWX6VFg8Y3TiI0aOpSJqADAhb1yAG2ppfgrR6ho6YlUSgAOiqEjUGdCHjTEQmGAAQgAIHuCWBgoYxCBGj0C2FrehANWtMICeCQAPXIJqne6hE6QkcaBNCRBsX4GN7qUTwBRkAAAhBIgwAGVhp5Vl8lDZo60lwBadByYeKgxAhQj2wS7q0eoSN0pEEAHWlQjI/hrR7FE2AEBCAAgTQIYGClkWf1VdKgqSPNFZAGLRcmDkqMAPXIJuHe6pFvHVX3IXx0ZPPvr7dZvenIW35YDwQgAAEtAhhYWiQTi+O70a9uMmnQqpsbzsyOAPXIhr23eoSO0JEGAXSkQTE+hrd6FE+AERCAAATSIICBlUae1VdJg6aONFdAGrRcmDgoMQLUI5uEe6tH6AgdaRBARxoU42N4q0fxBBgBAQhAwICAwQ3eGFgGefYwJQ2aTRZp0Gy4M2u1CVCPbPLj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U869X6RP/DhGQAACEIBAvQhgYNUrX5U5Wxo0m1R4u2C0ocis3ghQj2wy6q0eoSN0pEEAHWlQjI/hrR7FE2AEBCAAgTQIYGDVPc8HxOQbJxo0G+HQoNlwZ9ZqE6Ae2eTHWz1CR+hIgwA60qAYH8NbPYonwAgIQAACaRDAwEojz+qrpEFTR5orIA1aLkwclBgB6pFNwr3VI3SEjjQIoCMNivExvNWjeAKMgAAEIJAGAQysNPKsvkoaNHWkuQLSoOXCxEGJEaAe2STcWz1CR+hIgwA60qAYH8NbPYonwAgIQAACaRDAwEojz+qrpEFTR5orIA1aLkwclBgB6pFNwr3VI3SEjjQINK0jo1dDaKzdMoa3emTJkrkhAAEIVJkABlaVs1Phc2u6Qavw2qp8ajRoVc4O52ZFgHpkQ95bPUJH6EiDADrSoBgfw1s9iifACAhAAAJpEMDASiPP6qukQVNHmisgDVouTByUGAHqkU3CvdUjdISONAigIw2K8TG81aN4AoyAAAQgkAYBDKw08qy+Sho0daS5AtKg5cLEQYkRoB7ZJNxbPUJH6EiDADrSoBgfw1s9iifACAhAAAJpEMDASiPP6qukQVNHmisgDVouTByUGAHqkU3CvdUjdISONAigIw2K8TG81aN4AoyAAAQgkAYBDKw08qy+Sho0daS5AtKg5cLEQYkRoB7ZJNxbPUJH6EiDADrSoBgfw1s9iifACAhAAAJpEMDASiPP6qukQVNHmisgDVouTBxUNwJN/uoW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DMGaPDD4B4q0c5CXAYBCAAgeQIYGAll3KdBdOg6XCMjUKDFkuM41MgQD2yybK3eoSO0JEGAXSkQTE+hrd6FE+AERCAAATSIICBlUae1VdJg6aONFdAGrRcmDgoMQLUI5uEe6tH6AgdaRBARxoU42N4q0fxBBgBAQhAIA0CGFhp5Fl9lTRo6khzBaRBy4WJgxIjQD2ySbi3eoSO0JEGAXSkQTE+hrd6FE+AERCAAATSIICBlUae1VdJg6aONFdAGrRcmDgoMQLUI5uEe6tH6AgdaRBARxoU42N4q0fxBBgBAQhAIA0CGFhp5Fl9lTRo6khzBaRBy4WJgxIjQD2ySbi3eoSO0JEGAXSkQTE+hrd6FE+AERCAAATSIICBlUae1VdJg6aONFdAGrRcmDgoMQJVr0cdfijLVWa81aOq68iVeDosBh15zWxr1+VNR62lV43ZvO6V1aDLWUDADwEMLD+5bOlKaPRbivvgZDRoNtyZtdoEqEc2+fFWj9BRzzoq88ISHdn8++ttVm868pYf1gMBCEBAiwAGlhbJxOLQ6NsknAbNhjuzVpsA9cgmP97qETpCRxoE0JEGxfgY3upRPAFGQAACEEiDAAZWGnlWXyUNmjrSXAFp0HJh4qDECFCPbBLurR6hI3SkQQAdaVCMj+GtHsUTYAQEIACBNAhgYKWRZ/VV0qCpI80VkAYtFyYOSowA9cgm4d7qETpCRxoE0JEGxfgY3upRPAFGQAACEEiDAAZWGnlWXyUNmjrSXAFp0HJh4qDECFCPbBLurR6hI3SkQQAdaVCMj+GtHsUTYAQEIACBNAhgYKWRZ/VV0qCpI80VkAatganMVwrnSgUHVYgA9cgmG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7F6IifkdDTXMo60qNIJG86IqMQgAAEINA9AQwslFGIQEyjX2gCBnVLgAYNYUCgKwHqkY0qvNWj3nSEaVWOzlLTUTkUiepNR2QUAhCAAAQwsNCAIoHeGn3FqQjVgQANGnKAAAZWVTTgrR6xr9koCx3ZcPc2qzcdecsP64EABCCgRYA7sLRIJhaHRt8m4TRoNtyZtdoEqEc2+fFWj9AROtIggI40KMbH8FaP4gkwAgIQgEAaBDCw0siz+ipp0NSR5gpIg5YLEwclRoB6ZJNwb/UIHaEjDQLoSINifAxv9SieACMgAAEIpEEAAyuNPKuvkgZNHWmugDRouTBxUGIEqEc2CfdWj9AROtIggI40KMbH8FaP4gkwAgIQgEAaBDCw0siz+ipp0NSR5gpIg5YLEwclRoB6ZJNwb/UIHaEjDQLoSINifAxv9SieACMgAAEIpEEAAyuNPKuvkgZNHWmugDRouTBxUGIEqEc2CfdWj9AROtIggI40KMbH8FaP4gkwAgIQgEAaBDCw0siz+ipp0NSR5gpIg5YLEwclRoB6ZJNwb/UIHaEjDQLoSINifAxv9SgQeHVXu2xtXyMvvbpF9u1/Mx4KI3olcHTfY2TooJPl5JMukEEDTur1eA6AAATsCWBg2eeglmdAg2aTNo8Nmg1JZvVEgHpkk01v9QgdoSMNAuhIg2J8DG/1KJhXa565Sfa/tTceBiOiCfQ94mi54IM3YWJFk2MABFpPAAOr9cxdzEiDZpNGbw2aDUVm9UaAemSTUW/1CB2hIw0C6EiDYnwMb/Xouz9eKi+8sikeBCMKExj+rjPknPfPLDyegRCAQGsIYGC1hrO7WWjQbFLqrUGzocis3ghQj2wy6q0eoSN0pEEAHWlQjI/hrR598/ttPDYYL4OmRoTHCa86e0VTMRgMAQiUTwADq3zGLmegQbNJq7cGzYYis3ojQD2yyai3eoSO0JEGAXSkQTE+BvUonhkjuhLwpiNyDAGPBDCwPGa1BWvy2KAdEJE+LWDXzBRsrM3QY6xXAh7rUR1y5a0eoSMb1aEjG+7eZkVH3jJqsx5vOrKhyKwQKJdA0gZWHQyLctNfPDqNfnF2zYxkY22GHmO9EqAe2WTWWz1CR+hIgwA60qAYH4N6FM+MEV0JeNMROYaARwJJG1geE9qqNdGgtYr0ofOwsdpwZ9ZqE6Ae2eTHWz1CR+hIgwA60qAYH4N6FM+MERhYaAACdSSAgVXHrFXgnGnQbJLgrUGzocis3ghQj2wy6q0eoSN0pEEAHWlQjI9BPYpnxghLA4vngNAfBIoSwMAqSi7xcTRoNgLw1qDZUGRWbwSoRzYZ9VaP0BE60iCAjjQoxsegHsUzY4SlgQV9CECgKAEMrKLkEh9Hg2YjAG8Nmg1FZvVGgHpkk1Fv9QgdoSMNAuhIg2J8DBu3Q3YAACAASURBVOpRPDNGYGChAQjUkQAGVh2zVoFzpkGzSYK3Bs2GIrN6I0A9ssmot3qEjtCRBgF0pEExPgb1KJ4ZIzCw0AAE6kgAA6uOWavAOdOg2STBW4NmQ5FZvRF44hMXeltSLdZz1sOP1OI8854k+1peUrrHedvX0JGuPvJGQ0d5SXHc4Qh40xHZhoBHAhhYHrPagjXRoLUAcjdTsLHacGfWahPAwLLJDwaWDfdWzdqqVwx729foj1ql0EPnSUlHrfp30yaTtrN605EtTWaHQDkEMLDK4eo+Kg2aTYrZWG24M2u1CWBg2eQHA8uGu7dZve1r9Ec2CkVHNty9zepNR97yw3ogEAhgYKGDQgRo0Apha3oQG2vTCAngkAAGlk1SkzewuA1CRXje9jX6IxVZRAdBR90go0Ylr6NoAAyAQA0IYGDVIElVPEUaNJuseGvQbCgyqzcCGFg2Ga2kgdXEBRv7mo2OvO1r6EhTR/n/hUZHmtzTjeVNR+lmkpV7JlArA2v//v1y4403yubNm2XlypUyaNCgbnPz1ltvyRNPPCF33nmnPP7447Jv3z4ZO3asTJkyRc4//3zp169ft+Pa29tl6dKlsnbtWnn++edl9OjRMmnSJGlra5PBgwd71kH02mjQopGpDGBjVcFIEGcEMLBsElpJA6sJFOxrTcBrYqi3fQ0dNSGGJoaioybgMfQgAW86IrUQ8EigNgZWMK/uuusuuf766+XDH/5wjwbWb3/7W7nvvvtk5syZsmvXLjn99NPlqKOOki1btmT/O4wP/xx77LGH5DP8fdq0afL000/LyJEjZdiwYbJt2zbZvn27jB8/XpYtWyYjRozwqIFCa6JBK4St6UFsrE0jJIBDAhhYNknFwLLh7m1Wb/sa/ZGNQtGRDXdvs3rTkbf8sB4IBAK1MLCC8XTzzTfLLbfckmXtvPPO69HA2rhxo1xxxRUyZMgQuf322+XUU0/Nxrzwwgsya9YsefLJJ+XrX/+6XHbZZQcVsGPHDpk6daps2LBBFi9eLFdffbX07dtXdu/eLQsXLpR58+bJjBkzZMGCBdK/f3+UIyI0aDYyYGO14c6s1SaAgWWTHwwsG+7eZvW2r9Ef2SgUHdlw9zarNx15yw/rgUDlDaxw19X3vvc9ueGGG+SZZ56Rd77znfLmm2/2eAfWnj17ZM6cObJkyRJ56KGH5OKLLz4ky88++2xmXI0aNUruvvtuGThwYPb3VatWycSJEzODK5hUHR8x3LlzZ3Y31/r162X16tUyZswYlIOBZaYBNlYz9ExcYQIYWDbJwcCy4e5tVm/7GgaWjULRkQ13b7N605G3/LAeCFTewAp3U5155pkyYMAAueaaa+TCCy/M/jPcXdXdO7DC436XX365HH300dnfjz/++EOy/Otf/1o++9nPZu+4WrNmTXZ31t69e2Xu3LnZnVfr1q2TcePGdVHGPffck92VtWjRIpk9ezbKwcAy0wAbqxl6Jq4wAQwsm+RgYNlw9zart30NA8tGoejIhru3Wb3pyFt+WA8EKm9ghbuuHnvsscw8OuGEE7IXq1966aU9GlhPPfVU9r6qcMxtt90mxxxzTJcsz58/X770pS9l78kKjxq+/vrrcuWVV8qLL74oDz74YHZ3VudPw0gLjxkGo4vHCHmE0Kp8sLFakWfeKhPAwLLJDgaWDXdvs3rb1zCwbBSKjmy4e5vVm4685Yf1QKDyBlbnFPVmYD3yyCNy0UUXZXdJhfdlhTuxOn/CnVmTJ0+WL3/5y/LFL34xe0l7uGsrfO6//3458cQTu4zpbd4UpUSDZpN1NlYb7sxabQIYWDb5wcCy4e5tVm/7Gv2RjULRkQ13b7N605G3/LAeCLgzsDqbU92luPMxecypPMekJicaNJuMs7HacGfWahPAwLLJDwaWDXdvs3rb1+iPbBSKjmy4e5vVm4685Yf1QAAD64tf7PWxxAAJA6vrvyw0aDYFhI3VhjuzVpsABpZNfjCwbLh7m9XbvkZ/ZKNQdGTD3dus3nTkLT+sBwIYWC0ysDZv3uxObT96/VZ3a6rDgkYPvK4Op8k5pkKgj4gcsF/sr/5+nv1JJHgGx33hRlerZl+zSae3fQ0doSMNAuhIg2J8DG/1KJ5AsREVaQeLnTyjDksg/Ohd1T59Dhw4UIHLj3xYersTav369dlL3D//+c9LeFn7kUce2SVw4xHCm2++OTvu5Zdfzl7mHj7d/XJh+P8b8w4dOlTuvfdeGThwYL4TfvsoDKwoXBx8GAJsrMgDAl0JYGDZqAIDy4a7t1m97WsYDzYKRUc23L3N6k1H3vLDelpPAAOrSea9GVj8CmGTgCOGc4t8BCzFQ7m1WREmodwQ4BFCm1TyCKENd2+zetvX6I9sFIqObLh7m9Wbjrzlh/VAIBBwdQdW4xcFw68Pdnc31a5du+Taa6+VDRs2yJo1ayQ4inv37pW5c+fK4sWLZd26dTJu3Lguyli+fLlMmzZNFi1alP3CIR8RGjQbFbCx2nBn1moTwMCyyQ8Glg13b7N629foj2wUio5suHub1ZuOvOWH9UDAnYG1Z88emTNnjixZskQeeughufjiiw/J8rPPPiuXXXaZjBo1Su6+++6DjwKuWrVKJk6cKLNmzZIFCxZIv379Do7buXOnzJw5U8LjiatXr5YxY8agHMHAshKBy401PMQcHp7nA4GCBDCwCoJrchgGVpMAGZ4R8LavYWDZCBsd2XD3Nqs3HXnLD+uBgDsDKyxo48aN2TuthgwZIkuXLpXTTjtN+vTpIy+88EJmUK1du1buu+++g++9CmN27NghU6dOze7MCndiTZ48OTOxdu/eLQsXLpR58+Zlfw9/69+/P8rBwDLTABurGXomrjABDCyb5GBg2XD3Nqu3fQ0Dy0ah6MiGu7dZvenIW35YDwRcGlj79++Xu+66S66//noJjwyefvrpctRRR8mWLVuy/x3+//DPsccee4gCNm3aJNOnT5etW7fKyJEjZdiwYbJt2zZ5cft2GTd+vCxbtkxGjBiBat4mQINmIwWPG+uru9pla/saeenVLbJv/5s2YJ3PenTfY2TooJPl5JMukEEDTnK3Wgwsm5RiYNlw9zart32N/shGoejIhru3Wb3pyFt+WA8EXBpYYVFvvfWWPPHEE3LnnXfK448/Lvv27ZOxY8fKlClT5Pzzzz/kEcGOMmhvb8/u2gp3aYUXxo8ePVomTZokbW1tMnjwYBTTgQANmo0cvG2swbxa88xNsv+tvTZAE5u17xFHywUfvMmdiYWBZSNknwYWzzS3Wk3e9jX6o1Yr6HfzoSMb7t5m9aYjb/lhPRConYFFyqpDoLsGjba//Px421i/++Ol8sIrm8oHxwwHCQx/1xlyzvtnuiKCgWWTTp8Glg3LlGf1tq9hYNmoGR3ZcPc2qzcdecuP5/VwHZ0/u7X6FcL8y+LIsgnQoJVNuPv43jbWb36/jccGWyyl8DjhVWevaPGs5U6HgVUu356iY2DZcPc2q7d9jf7IRqHoyIa7t1m96chbflgPBAIBDCx0UIgADVohbE0P8raxoqPOkmjN9y/edISB1XRpKRQAA6sQNgZ1IuCtHrGv2UgcHdlw9zarNx15yw/rgQAGFhooTKA1DVprLuYLQzAY6G1jbY2ODBJV8Sm96QgDy0ZwGFg23L3N6q0esa/ZKBQd2XD3Nqs3HXnLD+uBAAYWGihMgAatMLqmBnrbWNFRU3IoPNibjjCwCkuhqYEYWE3hY/DbBLzVI/Y1G2mjIxvu3mb1piNv+WE9EMDAQgOFCdCgFUbX1EBvGys6akoOhQd70xEGVmEpNDUQA6spfAzGwEIDigS87Wv0R4riiAjlTUcRS+dQCNSGAO/Aqk2qqnWibKw2+fC2saIjdKRBAANLg2J8DAyseGaM6EqAfQ1VaBBARxoUieFNR2QUAh4JYGB5zGoL1oTx0ALI3UzhbWNFR+hIgwAGlgbF+BgYWPHMGIGBhQbKIUB/VA7X1KJ601Fq+WO9aRDAwEojz+qrxHhQR5oroLeNFR3lSrv6Qd50hIGlLpFcATGwcmHioF4IeKtH7Gs2kkdHNty9zepNR97yw3ogEAhgYCWvg2K/9EeDZiMcbxsrOkJHXQgUKEkYWDY6wsCy4e5tVvY1bxm1WQ86suHubVZvOvKWH9YDAQwsNFCYAMZDYXRNDfS2saKjpuRQeLA3HWFgFZZCUwMxsJrCx+C3CXirR+xrNtJGRzbcvc3qTUfe8sN6IICBhQYKE6BBK4yuqYHeNlZ01JQcCg/2piMMrMJSaGogBlZT+BiMgYUGFAl429fojxTFERHKm44ils6hEKgNAR4hrE2qqnWibKw2+fC2saIjdKRBAANLg2J8DAyseGaM6EqAfQ1VaBBARxoUieFNR2S0jgQKvEujjsts4pwxsJqAl/JQjAeb7HvbWNEROtIggIGlQTE+BgZWPDNGYGChgXII0B+VwzW1qN50lFr+WG8aBDCw0siz+ioxHtSR5grobWNFR7nSrn6QNx1hYKlLJFdADKxcmDioFwLe6hH7mo3k0ZENd2+zetORt/ywHggEAhhY6KAQARq0QtiaHuRtY0VHTUuiUABvOsLAKiSDpgdhYDWNkAAi4q0esa/ZyBod2XD3Nqs3HXnLD+uBAAYWGihMgAatMLqmBnrbWNFRU3IoPNibjjCwCkuhqYEYWE3hY/DbBLzVI/Y1G2mjIxvu3mb1piNv+WE9EMDAQgOFCdCgFUbX1EBvGys6akoOhQd70xEGVmEpNDUQA6spfAzGwEIDigS87Wv0R4riiAjlTUcRS+fQMgjwPvYyqPIIYSlUEwjKxmqTZG8bKzpCRxoEMLA0KMbHwMCKZ8aIrgTY10pSRWIXTuioJB0lFtabjhJLH8tNhADvwEok0drLxHjQJpovXpGNtco9LDrKl3fto4roSPscNONhYGnSzB8LAys/K47smYC3esS+ZqN2dGTD3dus3nTkLT+sBwKBAAYWOihEgAatELamB3nbWNFR05IoFMCbjjCwCsmg6UEYWE0jJIDDl7hTj2xkTT2y4e5tVm/9kbf8sB4IYGChgcIEMB4Ko2tqoLeNFR01JYfCg73piAvGwlJoaiAXjE3hY/DbBKhHSEGDAPVIgyIxvNUjMgoBjwS4A8tjVluwJoyHFkDuZgpvGys6QkcaBDCwNCjGx+CCMZ4ZI7oS8LavUY9sVE49suHubVZv9chbflgPBAIBDCx0UIgAxkMhbE0P8raxoqOmJVEogDcdccFYSAZND+KCsWmEBOARQjSgRIB6pAQy8TDe+qPE08nynRLAwHKa2LKXhfFQNuHu43vbWNEROtIggIGlQTE+BheM8cwY0ZWAt32NemSjcuqRDXdvs3qrR97yw3q6I1Dln+sqJ2MYWOVwdR8V48Emxd42VnSEjjQIcMGoQTE+BheM8cwYgYGFBsohQD0qh2tqUb312anlj/WmQQADK408q6+SC0Z1pLkC0qDlwsRBvRDw1qBRj2wkTz2y4e5tVuqRt4zarId6ZMPd26ze6pG3/LAeCAQCGFjooBABLhgLYWt6EA1a0wgJwDtn0IASAeqREsjEw3i7YKQ/shE09ciGu7dZvdUjb/lhPRDAwEIDhQnQoBVG19RAGrSm8DH4bQLeGjTqkY20qUc23L3NSj3yllGb9VCPbLh7m9VbPfKWH9YDAQwsNFCYABeMhdE1NZAGrSl8DMbAQgOKBKhHijATDuXtgpH+yEbM1CMb7t5m9VaPvOWH9UAAAwsNFCZAg1YYXVMDadCawsdgDCw0oEiAeqQIM+FQ3i4Y6Y9sxEw9suHubVZv9chbflgPBDCw0EBhAjRohdE1NZAGrSl8DMbAQgOKBKhHijATDuXtgpH+yEbM1CMb7t5m9VaPvOWH9UAAAwsNFCbQXYPWR0QOFI7IwDwEaNDyUOKY3gh4a9C4YOwt4+X8nXpUDtfUolKPUst4OeulHpXDNbWo3upRavljvWkQ4FcI08iz+iq5YFRHmisgDVouTBzUCwFvDRr1yEby1CMb7t5mpR55y6jNeqhHNty9zeqtHnnLD+uBQCCAgYUOChHggrEQtqYH0aA1jZAAIuKtQaMe2cjaWz1CR+hIgwA60qAYH8NbPVqx4fJ4CIxomoC3/qhpIASAQAUJYGBVMCl1OCUaNJss0aDZcPc2q7cGjXpko1Bv9QgdoSMNAuhIg2J8DG/1CAMrXgMaI7z1RxpMiAGBqhHAwKpaRmpyPjRoNomiQbPh7m1Wbw0a9chGod7qETpCRxoE0JEGxfgY3uoRBla8BjRGeOuPNJgQAwJVI4CBVbWM1OR8aNBsE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oSO0JEGAXSkQTE+hrd6hIEVrwGNEd76Iw0mtYpxQET61OqMOdkCBDCwCkBjiAgNmo0KaNBsuHub1VuDRj2yUai3eoSO0JEGAXSkQTE+hrd6hIEVrwGNEd76Iw0mxIBA1QhgYFUtIzU5Hxo0m0TRoNlw9zartwaNemSjUG/1CB2hIw0C6EiDYnwMb/UIAyteAxojvPVHGkyIAYGqEcDAqlpGanI+NGg2iaJBs+HubVZvDRr1yEah3uoROkJHGgTQkQbF+Bje6hEGVrwGNEZ46480mBADAlUjgIFVtYzU5Hxo0GwSRYNmw72nWev6qH3XBq2uK/ldZqhHNv9eeKtH6AgdaRBARxoU42N4q0cYWPEa0BiBgaVBkRgQKJcABla5fN1Gp0GzSS0Nmg13b7N6a9CoRzYK9VaP0BE60iCAjjQoxsfwVo8wsOI1oDHCW3+kwYQYEKgaAQysqmWkJudDg2aTqFQatHrfD2SjjZhZvTVo1KOY7Osd660eoSM9bcREQkcxtDi2JwLedISBZaN1b/2RDUVmhUC5BDCwyuXrNjqNvk1qadBsuHub1VuDRj2yUai3eoSO0JEGAXSkQTE+hrd6hIEVrwGNEd76Iw0mxIBA1QhgYFUtIzU5Hxo0m0TRoNlw9zartwaNemSjUG/1CB2hIw0C6EiDYnwMb/UIAyteAxojvPVHGkyIAYGqEcDAqlpGanI+NGg2iaJBs+HubVZvDRr1yEah3uoROkJHGgTQkQbF+Bje6hEGVrwGNEZ46480mBCjvgS8vpIFA6u+mjQ9cxo0G/w0aDbcvc3qrUGjHtko1Fs9QkfoSIMAOtKgGB/DWz3CwIrXgMYIb/2RBhNiQKBqBDCwqpaRmpwPDZpNomjQbLh7m9Vbg0Y9slGot3qEjtCRBgF0pEExPoa3eoSBFa8BjRHe+iMNJsSAQNUIYGApZ8TrrXqdMdGgKQsnZzgatJygOOywBLw1aNQjG8F7q0foCB1pEEBHGhTjY3irRxhY8RrQGOGtP9JgQgwIVI0ABlbVMlKT86FBs0kUDZoNd2+zemvQqEc2CvVWj9AROtIggI40KMbH8FaPMLDiNaAxwlt/pMGEGBCoGgEMrKplpCbnQ4NmkygaNBvu3mb11qBRj2wU6q0eoSN0pEEAHWlQjI/hrR5hYMVrQGOEt/5IgwkxIFA1AhhYVctITc6HBs0mUTRoNty9zeqtQaMe2SjUWz1CR+hIgwA60qAYH8NbPfJrYFX7ZSve+qP4f5MYAYHqE8DAqn6OKnmGNGg2aaFBs+HubVZvDRr1yEah3uoROkJHGgTQkQbF+Bje6pFfAys+t60c4a0/aiU75oJAqwgkbGBV+xuAVgmg6Dw0aEXJNTeOBq05foz+HQFvDRr1yEbZ3uoROkJHGgTQkQbF+Bje6hEGVrwGNEZ46480mBADAlUjkLCBVbVU1Ot8aNBs8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pSqjvqISPhdZqsPOrIi72tebzrCwLLRp7f+yIYis0KgXAIYWOXydRs91UbfOqE0aNYZ8DG/twaNemSjS2/1CB2hIw0C6EiDYnwM6lE8M5sRwS4Ptnk1P950VE3KnBUEmiOAgdUcv2RH06DZpN7bxso3jDY6wsCy4e5tVm/1iH3NRqHoyIa7t1nRkbeM2qzHm45sKDIrBMolgIFVLl+30Wn0bVLrbWPFwLLREQaWDXdvs3qrR+xrNgpFRzbcvc2Kjrxl1GY93nRkQ5FZIVAuAQysPHyrfbdrnhWoH0Ojr440V0BvGysGVq60qx+EgaWONMmA3uoR+1qLZNzppVvoqEXcnU+DjpwnuEXL86ajMrFxeVwmXWIfjgAGFvooRIBGvxC2pgd521gxsJqWRKEAGFiFsDGoEwFv9Yh9zUbi6MiGu7dZ0ZG3jNqsx5uOAsVXd7XL1vY18tKrW2Tf/jdtwDqf9ei+x8jQQSfLySddIIMGnOR8tfbLw8Cyz0Etz4BG3yZt3jZWDCwbHWFg2XD3Nqu3esS+ZqNQdNQ67ta/OFnmStFRmXTTie1NR8G8WvPMTbL/rb3pJNFwpX2POFou+OBNmFgl58ClgbV8+XKZNm1aj+jOO+88WblypQwaNOiQY9rb22Xp0qWydu1aef7552X06NEyadIkaWtrk8GDB5ecinqFp9G3yZe3jRUDy0ZH3gysj3/5uzYgE5919ZfOcUWAfc0mnd72NXSEjjQIoKO3f6wwPKfWwo+3evTdHy+VF17Z1EKCTDX8XWfIOe+fCYgSCbgzsPbu3Stz586VxYsXRxlYW7ZsyUyvp59+WkaOHCnDhg2Tbdu2yfbt22X8+PGybNkyGTFiRImpqFdoNlabfHnbWDGwbHSEgWXD3dusGFjeMmqzHm/7Gv0ROtIggI40KMbH8FaPvvn9Nh4bjJdBUyPC44RXnb2iqRgMPjwBdwbWG2+8IVOmTJGXX35Z7r//fjnxxBN71cCOHTtk6tSpsmHDhsz4uvrqq6Vv376ye/duWbhwocybN09mzJghCxYskP79+/caL4UD2FhtsuxtY8XAstERBpYNd2+zYmB5y6jNerzta/RH6EiDADrSoBgfw1s9os+O14DGCG99tgYTzRjuDKyf/vSnctlll8n73vc+uf3222XAgAG98lq1apVMnDhRZs2alZlU/fr1Ozhm586dMnPmTFm/fr2sXr1axowZ02u8FA5gY7XJMhurDXdvs3rbWHmE0EahGFg23L3N6m1foz+yUSg6suHubVZvOsLAslGotz7bhmLPs7ozsJ566qnskb9wx9T8+fPlyCOPPCzzjo8crlu3TsaNG9fl+HvuuSe7K2vRokUye/bsquXQ5Hxo0EywCxurDXdvs3rbWDGwbBSKgWXD3dus3vY1+iMbhaIjG+7eZvWmIwwsG4V667NtKCZkYDXMpm984xsydOhQueWWW+Txxx/P3mv1qU99qssL2V9//XW58sor5cUXX5QHH3xQRo0a1YXWxo0b5cwzz8weMwyPGPIYoQgNms2/ymysNty9zeptY8XAslEoBpYNd2+zetvX6I9sFIqObLh7m9WbjjCwbBTqrc+2oZiIgXXgwIHsfVXhn7PPPluee+65zLgK77PaunWrvPbaa/KhD30oe7Tw1FNPzaiEl7Rffvnl2X/v6Z1Z4RcJL730UhkyZEi3v15YtaS24nxo0FpBuescbKw23L3N6m1jxcCyUSgGlg13b7N629foj2wUio5suHub1ZuOMLBsFOqtz7ahmIiBtWvXLrn22mvl3nvvlQkTJsiSJUtk+PDh2erDnVbh/VbhjqzwtxUrVmSGVB5zKs8xVUts2edDg1Y24e7js7HacPc2q7eNFQPLRqEYWDbcvc3qbV+jP7JRKDqy4e5tVm86wsCyUai3PtuGYiIGVvg1wc997nPZXVV33HGHvPe97z1k5Y0XsofHDIOB1dbW1hIDa/PmzVXLe9Pn86u/n9d0DALEEzjuCzfGD6rwiB+9fmuFz87vqY0eeJ2rxc1f+4ar9dRlMV+c8Id1OdVc58m+lguT+kHe9jV0pC6RXAHRUS5MHNQLAW86os+2kbynPrvx1JoNye5ndfcS997grly5UiZPnizXXHON3HrrrZnZ1dvjgc3egYWB1VtW+HteAmyseUlx3OEIeNpYwzoxsGz0flgDq4+IHLA5r6KzYjwUJdfcOG/7GjpqTg9FR6OjouQY15GANx1hYNno21OfjYFlo6FDZu38QvbwaOEVV1yRHRPMreOPP77LWTYMrPBS+PB44sCBAyuwEttT4BZ5G/7c2mzD3dus3m5tipfw9AAAIABJREFU5hFCG4XyCKENd2+zetvX6I9sFIqObLh7m9WbjniE0Eah3vpsG4o9z+ruDqy9e/dK+Oe4447rdtVPPvmknHXWWQd/UfA3v/kNv0JYQJU0aAWgKQxhY1WASAjxtrFiYNmIGgPLhru3Wb3ta/RHNgpFRzbcvc3qTUcYWDYK9dZn21BMxMB65JFH5KKLLpIpU6bIbbfdJsccc0yXlS9fvlymTZsm8+fPlxtuuEH27dsnc+fOlcWLF8u6detk3LhxPY5ZtGiRzJ49u2o5NDkfGjQT7MLGasPd26zeNlYMLBuFYmDZcPc2q7d9jf7IRqHoyIa7t1m96QgDy0ah3vpsG4qJGFg/+clP5JJLLslW+8ADD8gHPvCBQ1b+i1/8IjO3wl1YDz/8sJx77rnZ31etWiUTJ06UWbNmZb9U2K9fv4PjGi9+X79+vaxevVrGjBlTtRyanA8Nmgl2DCwb7O5m9baxYmDZSBQDy4a7t1m9XTDSH9koFB3ZcPc2qzcdYWDZKNRbn21DMREDa//+/XLjjTfKzTffLBMmTJAlS5bI8OHDs9UH82rOnDnZO6xmzJiRGVX9+/fP/hZ+vXDq1KmyYcOG7E6s8JL3YGLt3r1bFi5cKPPmzTv4yGFjTNUS2erz4YKx1cR/Nx8XjDbcWzJrC1967a1Box61RKFdJqEe2XD3Nqu3eoSBZaNQdGTD3dus3nSEgWWjUAyscrm7ewdWMKOuu+66zKgaMGCAnHLKKRnBLVu2yK5du7L3XYVfHxw8ePAhZDdt2iTTp0+XrVu3ysiRI2XYsGGybdu27FcKx48fL8uWLZMRI0aUm40aReeC0SZZXDDacPc2q7cGjXpko1DqkQ13b7N6q0cYWDYKRUc23L3N6k1HGFg2CsXAKpe7OwMr4NqzZ488+uijsmLFCgm/Ohg+Y8eOzR4fPP/88w95RLAj3vb2dlm6dKmsXbtWwi8Pjh49WiZNmiRtbW1dDK9y01L96Fww2uSIC0Yb7t5m9dagUY9sFEo9suHubVZv9QgDy0ahHnXU5cbsFt6pbZNF+1nrraMDIhJE8vsPBpaNpjCwyuXu0sAqFxnRAwEuGG10wAWjDXdvs9a7QeuaDeqRjUKpRzbcvc3qrR5hYNkoFB3ZcPc2qzcdYWDZKBQDq1zuGFjl8nUbnQtGm9RywWjD3dus3ho06pGNQqlHNty9zeqtHmFg2SgUHdlw9zarNx1hYNkoFAOrXO4YWOXydRudC0ab1HLBaMPd26zeGjQP9ajrjf/VVx31qPo5qsMZeqtHGFg2qkNHNty9zepNRxhYNgrFwCqXOwZWuXzdRvdwwVjH5HDBWMesVe+cvTVo1CMbjVGPbLh7m9VbPcLAslEoOrLh7m1WbzrCwLJRKAZWudwxsMrl6zY6F4w2qeWC0Ya7t1m9NWjUIxuFUo9suHub1Vs9wsCyUSg6suHubVZvOsLAslEoBla53DGwyuXrNjoXjDap5YLRhru3Wb01aNQjG4VSj2y4e5vVWz3CwLJRKDqy4e5tVm86wsCyUSgGVrncMbDK5es2OheMNqnlgtGGu7dZvTVo1CMbhVKPbLh7m9VbPcLAslEoOrLh7m1WbzrCwLJRKAZWudwxsMrl6zY6F4w2qfV2wfjkJy6U8PJqPq0l4K1Box61Vj+N2bzVI3SEjjQIYGBpUIyP4W1fQ0fxGtAY4U1HGFgaqoiPgYEVzyxmBAZWDC2OPUiARt9GDN4uGGnQbHTkrUGjHtnoyFs9QkfoSIMA+5oGxfgY3vY1dBSvAY0R3nSEgaWhivgYGFjxzGJGYGDF0OJYDCxjDXi7YKRB6yqoPiKl35XmrUHDeLApTN7qETpCRxoE2Nc0KMbH8LavoaN4DWiM8KYjDCwNVcTHwMCKZxYzAgMrhhbHYmAZa8DbBSMNmo2gvDVoGA82OvJWj9AROtIgwL6mQTE+hrd9DR3Fa0BjhDcdYWBpqCI+BgZWPLOYERhYMbScHhveQRTu+oj50OjH0NI71tsFIw2anjZiInlr0KhHMdnXO9ZbPUJHetqIieRNR+xrMdnXO9bbvoaO9LQRE8mbjjCwYrKvdywGlh7L7iJhYJXL1210Gn2b1NLo23D3Nqu3Bo16ZKNQb/UIHaEjDQIYDxoU42N429fQUbwGNEZ40xEGloYq4mNgYMUzixmBgRVDi2MPEqDRtxGDtwtGGjQbHXlr0KhHNjryVo/QETrSIMC+pkExPoa3fa2uOmrFezzj1ZF/hDcdYWDlz73mkRhYmjS7xsLAKpev2+g0+jap9XbBWNcGzSb7erN6a9CoR3raiInkrR6ho5js6x3rTUfsa3raiInkbV9DRzHZ1zvWm44wsPS0ERMJAyuGVvyxGFjxzBghIjT6NjKg0bfh7m1Wbw0a9chGod7qETpCRxoE0JEGxfgY3uoRBla8BjRGeOuPMLA0VBEfAwMrnlnMCAysGFoce5AADZqNGGjQbLh7m9Vbg0Y9slGot3qEjtCRBgF0pEExPoa3eoSBFa8BjRHe+iMMLA1VxMfAwIpnFjMCAyuGFsdiYBlrgAbNOAFOpvfWoHHBaCNMb/UIHaEjDQLoSINifAxv9QgDK14DGiO89UcYWBqqiI+BgRXPLGYEBlYMLY7FwDLWAA2acQKcTO+tQeOC0UaY3uoROkJHGgTQkQbF+Bje6hEGVrwGNEZ4648wsDRUER8DAyueWcwIDKwYWhyLgWWsARo04wQ4md5bg8YFo40wvdUjdISONAigIw2K8TG81SMMrHgNaIzw1h9hYGmoIj4GBlY8s5gRGFgxtDgWA8tYAzRoxglwMr23Bo0LRhtheqtH6AgdaRBARxoU42N4q0cYWPEa0BjhrT/CwNJQRXwMDKx4ZjEjMLBiaHEsBpaxBmjQjBPgZHpvDRoXjDbC9FaP0BE60iCAjjQoxsfwVo8wsOI1oDHCW3+EgaWhivgYGFjxzGJGYGDF0OJYDCxjDdCgGSfAyfTeGjQuGG2E6a0eoSN0pEEAHWlQjI/hrR5hYMVrQGOEt/4IA0tDFfExMLDimcWMwMCKocWxGFjGGqBBM06Ak+m9NWhcMNoI01s9QkfoSIMAOtKgGB/DWz3CwIrXgMYIb/0RBpaGKuJjYGDFM4sZgYEVQ4tjMbCMNUCDZpwAJ9N7a9C4YLQRprd6hI7QkQYBdKRBMT6Gt3qEgRWvAY0R3vojDCwNVcTHwMCKZxYzAgMrhhbHYmAZa4AGzTgBTqb31qBxwWgjTG/1CB2hIw0C6EiDYnwMb/UIAyteAxojvPVHGFgaqoiPgYEVzyxmBAZWDC2OxcAy1gANmnECnEzvrUHjgtFGmN7qETpCRxoE0JEGxfgY3uoRBla8BjRGeOuPMLA0VBEfAwMrnlnMCAysGFoci4FlrAEaNOMEOJneW4PGBaONML3VI3Skp6MDItInZzh0lBMUhx2WgDcdYWDZCN5bf4SBZaMjDKxyuWNglcvXbXQafZvU0qDZcPc2q7cGjXpko1Bv9QgdoSMNAuhIg2J8DG/1CAMrXgMaI7z1RxhYGqqIj4GBFc8sZgQGVgwtjuUOLGMN0KAZJ8DJ9N4aNC4YbYTprR6hI3SkQQAdaVCMj+GtHmFgxWtAY4S3/ggDS0MV8TEwsOKZxYzAwIqhxbEYWMYaoEEzToCT6b01aFww2gizjvXocI+2oSN0pEEAHWlQjI9Rx3p0uFViYMVrQGOEt/4IA0tDFfExMLDimcWMwMCKocWxGFjGGqBBM06Ak+m9NWhcMNoI01s9QkfoSIMAOtKgGB+DehTPjBFdCXjTEQaWjcoxsMrljoFVLl+30WnQbFLrbWPlG0YbHWFg2XD3Nqu3esS+ZqNQdGTD3dus6MhbRm3W401HGFg2OsLAKpc7Bla5fN1Gp9G3Sa23jRUDy0ZHGFg23L3N6q0esa+Vo9DefpEQHZXDPbWo6Ci1jJez3rroqLe62qBDn12OTnqL6q3P7m29rf47BlariTuZj0bfJpF12Vjz0mFjzUtK9zhvGyv1SFcfeaOVW4/ytud5z7b349BR74zKOKJcHZVxxoePiY5azzzMiI5suHub1ZuO6LNtFOqtz7ah2POsGFhVy0hNzocGzSZRbKw23MuetY+IhMv1Vn28bazUo1Yp59B5vNUjdISONAigIw2K8TGoR/HMGNGVgDcdYWDZqNxbn21DEQOratxrfz40aDYpZGO14e5tVm8bK/XIRqHe6hE6QkcaBNCRBsX4GNSjeGaMwMBCA+UQ8NZnl0OpeFTuwCrOLumRNGg26ffWoPHNkI2OvG2s1CMbHXmrR+gIHWkQQEcaFONjUI/imTECAwsNlEPAW59dDqXiUTGwirNLeiQNmk36vTVoGFg2OvK2sVKPbHTkrR6hI3SkQQAdaVCMj0E9imfGCAwsNFAOAW99djmUikfFwCrOLumRNGg26ffWoGFg2ejI28ZKPbLRkbd6hI7QkQYBdKRBMT4G9SieGSMwsNBAOQS89dnlUCoeFQOrOLukR9Kg2aTfW4OGgWWjI28bK/XIRkfe6hE6QkcaBNCRBsX4GNSjeGaMwMBCA+UQ8NZnl0OpeFQMrOLskh5Jg2aTfm8NGgaWjY7qvLGGX2sMv9rY8UM9stGRt3qEjtCRBgF0pEExPgb1KJ4ZIzCw0EA5BOrcZ5dDRDcqBpYuz2Si0aDZpNpbg4aBZaMjbxsr9chGR97qETpCRxoE0JEGxfgY1KN4ZozAwEID5RDw1meXQ6l41OoYWN19rV58XYwsmQANWsmAewjvrUHDwLLRkbeNlXpkoyNv9QgdoSMNAuhIg2J8DOpRPDNGYGChgXIIeOuzy6FUPGp1DKzia2CkAQEaNAPoIuKtQcPAstGRt42VemSjI2/1CB2hIw0C6EiDYnwM6lE8M0ZgYKGBcgh467PLoVQ8KgZWcXZJj6RBs0m/twYNA8tGR942VuqRjY681SN0hI40CKAjDYrxMahH8cwYgYGFBsoh4K3PLodS8agYWMXZJT2SBs0m/d4aNAwsGx1521ipRzY68laP0BE60iCAjjQoxsegHsUzYwQGFhooh4C3PrscSsWjYmAVZ5f0SBo0m/R7a9AwsGx05G1jpR7Z6MhbPUJH6EiDADrSoBgfg3oUz4wRGFhooBwC3vrscigVj4qBVZxd0iNp0GzS761Bw8Cy0ZG3jZV6ZKMjb/UIHaEjDQLoSINifAzqUTwzRmBgoYFyCHjrs8uhVDwqBlZxdkmPpEGzSb+3Bq0nA6uPiIQfJuVTDgFvGyv1qByd9BbVWz1CR71lvJy/o6NyuKYWFR2llvFy1utNR3xRXI5Oeovqrc/ubb2t/jsGVquJO5mPRt8mkWysNty9zeptY6Ue2SjUWz1CR+hIgwA60qAYH4N6FM+MEV0JeNMRBpaNyr312TYUe54VA6tqGanJ+dCg2SSKjdWGu7dZvW2s1CMbhXqrR+gIHWkQQEcaFONjUI/imTECAwsNlEPAW59dDqXiUTGwirNLeiQNmk36vTVofDNkoyNvGyv1yEZH3uoROkJHGgTQkQbF+BjUo3hmjMDAQgPlEPDWZ5dDqXhUDKzi7JIeSYNmk35vDRoGlo2OvG2s1CMbHXmrR+gIHWkQQEcaFONjUI/imTECAwsNlEPAW59dDqXiUTGwirNLeiQNmk36vTVoGFg2OvK2sVKPbHTkrR6hI3SkQQAdaVCMj0E9imfGCAwsNKBEoNOvT3nrs5UoqYXBwFJDmVYgGjSbfHtr0DCwbHTkbWOlHtnoyFs9QkfoSIMAOtKgGB+DehTPjBEYWGigHALe+uxyKBWPioFVnF3SI2nQbNLvrUHDwLLRkbeNlXpkoyNv9QgdoSMNAuhIg2J8DOpRPDNGYGChgXIIeOuzy6FUPCoGVnF2SY+kQbNJPw2aDXdvs6Ijbxm1WQ86suHubVZ05C2jNutBRzbcvc3qTUd8UWyjUAyscrljYJXL1210DCyb1HrbWNEROtIggI40KMbHoB7FM2OE/zseqEc2Kqce2XD3Nqs3HWFg2SgUA6tc7hhY5fJ1G50GzSa13jZWdISONAigIw2K8TGoR/HMGIGBhQbKIUA9KodralG96QgDy0bBGFjlcsfAKpev2+hcMNqk1tvGio7QkQYBdKRBMT4G9SieGSMwsNBAOQSoR+VwTS2qNx1hYNkoGAOrXO4YWOXydRudC0ab1HrbWNEROtIggI40KMbHoB7FM2MEBhYaKIcA9agcrqlFRUepZbyc9XrTUTmUikfFwCrOLumRXDDapN9bQURH6EiDADrSoBgfg3oUz4wRGFhooBwC1KNyuKYWFR2llvFy1utNR+VQKh4VA6s4u6RHcsFok35vBREdoSMNAuhIg2J8DOpRPDNGYGChgXIIUI/K4ZpaVHSUWsbLWa83HZVDqXhUDKzi7JIeyQWjTfq9FUR0hI40CKAjDYrxMahH8cwYUdTAOiAifWqBj3pkkybqkQ13b7OiI28ZtVmPNx3ZUOx5VgysqmWkJudDg2aTKG8FER2hIw0C6EiDYnwM6lE8M0YUNbDqQ456ZJMr6pENd2+zoiNvGbVZjzcd2VDEwKoa99qfT3kNWn2+ZbVIoreCWJ6OLLJTnznRUX1yVeUzRUdG2XG2TaIjIx05mxYdOUuo0XLQkRF4Z9N601HV0sMdWFXLSE3OB+PBJlHeCiI6QkcaBNCRBsX4GNSjeGaM6EoAHaEKDQLoSIMiMdBRXTVQrW92vOmoaqrAwKpaRmpyPlww2iTKW0FER+hIgwA60qAYH4N6FM+MERhYaKAcAtSjcrimFhUdpZbxctbrTUflUCoeFQOrOLukR3LBaJN+bwURHaEjDQLoSINifIxq1aPmv31FR/Ea0BhRLR01vyJ01DzDIhHQURFqjOlMAB2hCQ0C3nSkwUQzBgaWJs2EYtGg2STbW0FER+hIgwA60qAYH4N6FM+MEV0JoCNUoUEAHWlQJAY6QgMaBLzpSIOJZgwMLE2aCcXigtEm2d4KIjpCRxoE0JEGxfgY1KN4ZozAwEID5RCgHpXDNbWo6Ci1jJezXm86KodS8agYWB3Ytbe3y9KlS2Xt2rXy/PPPy+jRo2XSpEnS1tYmgwcPLk7Z4UguGG2S6q0goiN0pEEAHWlQjI9BPYpn1nlE8w8+Nn8O1hHQkXUGfMyPjnzk0XoV6Mg6Az7m96ajqmUFA+vtjGzZskWmTZsmTz/9tIwcOVKGDRsm27Ztk+3bt8v48eNl2bJlMmLEiKrlz+x8uGC0Qe+tIKIjdKRBAB1pUIyPQT2KZ8aIrgTQEarQIFAJHSk60uxrGqqIj1EJHcWfdo8j0JEizIhQ3nQUsfSWHIqBJSI7duyQqVOnyoYNG2Tx4sVy9dVXS9++fWX37t2ycOFCmTdvnsyYMUMWLFgg/fv3b0liqj4JBdEmQ94KIjpCRxoE0JEGxfgY1KN4ZozAwEID5RCgHpXDNbWo6Ci1jJezXm86KodS8agYWCKyatUqmThxosyaNSszqfr163eQ6M6dO2XmzJmyfv16Wb16tYwZM6Y4bUcjuWC0Saa3goiO0JEGAXSkQTE+BvUonhkjMLDQQDkEqEflcE0tKjpKLePlrNebjsqhVDxq8gbW3r17Ze7cudmdV+vWrZNx48Z1oXnPPfdkd2UtWrRIZs+eXZy2o5FcMNok01tBREfoSIMAOtKgGB+DehTPjBEYWGigHALUo3K4phYVHaWW8XLW601H5VAqHjV5A+v111+XK6+8Ul588UV58MEHZdSoUV1obty4Uc4888zsMcNgdPEYoQgXjMX/pWtmpLeCiI6aUUPxseioODtG/p4AOkINGgTQkQZFYqAjNKBBAB1pUCSGNx1VLaPJG1jhJe2XX355lpf7779fTjzxxC45Cr9IeOmll8qQIUNk5cqVMmjQoKrlseXng/HQcuTZhN4KIjpCRxoE0JEGxfgY1KN4ZozoSgAdoQoNAuhIgyIx0BEa0CDgTUcaTDRjJG9g5TGn8hyjmZQ6xOKC0SZL3goiOkJHGgTQkQbF+BjUo3hmjMDAQgPlEKAelcM1tajoKLWMl7Nebzoqh1LxqBhYOe6uwsDqKjAuGIv/S9fMSG8FER01o4biY9FRcXaM/D0BdIQaNAigIw2KxEBHaECDADrSoEgMbzqqWkYxsFpgYJ122mlVyzvnAwEIQAACEIAABCAAAQhAAAIQgAAEuiXwwx/+sHJkkjewXn75ZbniiiuyxIT3Wx1//PFdktS4A2vo0KFy7733ysCBA6MSiYEVhYuDIQABCEAAAhCAAAQgAAEIQAACEDAkgIFlCL+nqfkVwgomhVOCAAQgAAEIQAACEIAABCAAAQhAAAIdCCR/B9bevXtl7ty5snjxYlm3bp2MGzeui0CWL18u06ZNk0WLFsns2bMREAQgAAEIQAACUQQOiEifqBEcDAEIQAACEIAABCAAgY4EkjewAoxVq1bJxIkTZdasWbJgwQLp16/fQUY7d+6UmTNnyvr162X16tUyZswYFAQBCEAAAhCAAAQgAAEIQAACEIAABCDQQgIYWCKyY8cOmTp1qmzYsCG7E2vy5MmZibV7925ZuHChzJs3L/t7+Fv//v1bmB6mggAEIAABCEAAAhCAAAQgAAEIQAACEMDAelsDmzZtkunTp8vWrVtl5MiRMmzYMNm2bZts375dxo8fL8uWLZMRI0agGAhAAAIQgEBzBHiarjl+jIYABCAAAQhAAAIQSJIABlaHtLe3t8vSpUtl7dq1En55cPTo0TJp0iRpa2uTwYMHJykQFg0BCEAAAhCAAAQgAAEIQAACEICAXwJ1+X4VA8uvBlkZBCAAAQhAAAIQgAAEIAABCEAAAhBwQQADy0UaWQQEIAABCEAAAhCAAAQgAAEIQAACEPBLAAPLb25ZGQSqS6Au96hWlyBnBgEIQAACEIAABCAAAQhAICkCGFhJpZvF5iWAv5KXFMdBAAIQgAAEIAABCEAAAhCAAATKJ4CBVT5jZoAABCAAAQhAAAIQgAAEIAABCEAAAhBoggAGVhPwGAoBCEAAAhCAAAQgAAEIQAACEIAABCBQPgEMrPIZMwMEIAABCEAAAhCAAAQgAAEIQAACEIBAEwQwsJqAx9BqENizZ488+uijsmLFCtm4caMcddRRcu6558r06dPlrLPOkiOOOKLbE21vb5elS5fK2rVr5fnnn5fRo0fLpEmTpK2tTQYPHlyNxXEWZgT2798vt9xyi3zxi1+U//iP/5CxY8eiI7NsVHDiHl6Ut3z5cpk2bVqPJ3zeeefJypUrZdCgQYccs2PHDrn77rvlwQcflB/96EcycuRImTBhgsycOVNOOumkCgLglMomsHv3brnnnnvkX//1X+WJJ56QAQMGZHtb0Ff4z759+3Y5BXRUdlbqEf/VV1+VK664Qv793/+91xM++eSTM42FmtP4oKNesSV3QOiZlyxZIqtWrZLt27dnepk8ebL81V/9lRx//PHd8ijanycHN6EFF7n2QkcJCSTnUjGwcoLisGoSCA3+DTfcILfddlvW3J9yyinZiW7ZskV27dol119/ffbPsccee8gCwt/DRcDTTz+dbcLDhg2Tbdu2ZZvy+PHjZdmyZTJixIhqLpqzagmBb3/723LllVdmOurJwEJHLUlFbSbZu3evzJ07VxYvXhxlYP3v//5vVo+CmX7iiSdmteell17KjPVwcXnnnXfKGWecURsOnGjzBF555RWZOnWqhDr0R3/0R5kO3nzzTXnqqaey4MFcv+666w4xsXrT0V133imno6Pmk1ODCDEGVviiLxilJ5xwQray3nREPaqBAJRPMRjoV1999UHjKuxToV8+3B4VTIcFCxbIl770pYP9+b59+7IaFvr1m2++Odv3ujPiRfgpJeUUmoc7cOCAPPzww/K3f/u3mXYavU6oVeFLu556neZ0ZL5sTqAkAhhYJYElbPkEQjEMd1195jOfkYsuukhuv/12efe7351N/MILL8isWbPkySeflHvvvTf7e+MTvlkMFwYbNmzILjTDphw20GCGLVy4UObNmyczZszINt7+/fuXvxBmqByB//qv/5JPf/rTmcEZPt0ZWOiocmkzP6E33nhDpkyZIi+//LLcf//9WYPW2yeYEnPmzMlM85tuuin776HuhKbtvvvuk9mzZ8tHP/pRCXd2cWdobzR7/3sdLovCXhR0cMcdd2SGaPgSJlzwhT3vhz/8YXZX3nPPPZddDIQ7scIHHfWee474PYGGQRq+hPnmN7+Z3a2OjlBIdwR+/vOfy1VXXZX1Q6FnDndd9evXL9ujvv71r2dfIn/sYx/L9qiBAwceDPHAAw9k/flHPvKRrD8P+2HHGvaLX/wiuxu5p7vbyYYvAs8++6xcdtllmUE+f/78TBuh13nrrbfkO9/5jlx77bUydOjQrO/peNc5OvKlA63VYGBpkSROywn88pe/zO6Q2bp1q6xevVrGjBlzyDmsX78+u5vqmmuukVtvvVX+4A/+IPt7uP154sSJmcEVTKqwETc+O3fuzC4OwtjuYrZ8kUzYcgKNi8fNmzdnzdhjjz3WrYGFjlqemspP+NOf/jRr0N73vvdlDXswHXr7/OAHP5CPf/zjcvrpp2ePEHa8AAiPsd54443ZN9UPPfSQXHzxxb2F4+8OCDz++OPyiU98IvsnPOb+jne845BVhdrzqU99KjM8w7fZ4YOOHCS+RUvoaHb+4z/+Y9YL9enTBx21iH/dpmn00t31zOFLm2A8PPLII7Ju3bpsHwuf119/PXsdR7jbqrteOhz7yU9+MvuisHMfXjc+nG/vBIJx+ZWvfCV7JUf4QibcKNDxzrvw92Bmhmu6cL0WvrgLNQkd9c421SMwsFLNvPq6W/+9dniOOlzchU94Lv8P//APD1lVeB/WmWeeKZdeemn2LVG4COj4iE/YQMeNG9eFRLiVPtyVtWjRoqyI8kmHQOPelLUFAAAgAElEQVSuvvBoTtBMeKw03P7e+Q4sdJSOJmJWGpr1YJqHOzjDN4xHHnlkr8PDN9rBhLjrrruyO0M7f8JdpOHuiFCLwmNjRx99dK8xOaC+BH77299mTf5Xv/rV7IKwuz2qu9Who/rmvNVn3rijoTuDFB21OhvVny8YC+Guqy9/+ctZber4CV+yhDuwggn1b//2b9mXw+ETvgC84IILsruHu/syJ9zBfvnll8uvf/3r3HcrV58UZ9gTgcbd6eGdfOFuq+7uuguPo4brtfAKhfB0TbimQ0doqicCGFhowyWBjo8Xhg03GF3hYjK4+cHhf/HFF7OXJY8aNarL+hvGV7iYDM0cjxG6lEi3iwqP54RvBcPLb8M3ROEisjsDCx2lo4mYlTbM72984xvZrfDBcAp304T37IU7Zjr/QMRvfvOb7D1G4VGx8I6R8KhF50+jqRsyZEi3L3+POT+OrT6BRm0J/5n3MVR0VP28VuUMf/azn2U9UHjNQjAcTjvttIOnho6qkqVqnUfoif/8z/9cLrzwwsyM6vhlccc7ZNasWSOnnnpqdvLhRwHC3cih9w7/NO7wa6ws3AUYvpQJjx0e7kdyqkWCsylKoPFOvvDYaOcfjGjEbBwTnq4JJvt73vMedFQUeALjMLASSHJqSwwb6j//8z/L3//932dOfriYfO9735thCC8ODN/6hE9PFwdcMKammN+tt/FOkPCNYvj2JxgG4S6a7gwsdJSmRg636mCaB9Mz/HP22Wdn7ygKxlW4TT485vzaa6/Jhz70oewCoNHkN76VDBcIHZv/jvPkafzistH6u2Xjzi/toxuPof6///f/srtAw5ct4UdKwsvcwyf8imV4zD08qtO4KLTRUdp5quPqQ40KX8oF07y7x3jQUR2zWv45d3wnXzCjPvvZz2aPuod3Y4UnFb72ta91eW9s406+wz3J0OivwjuPwpeGfPwSaNSW0AsF4/wDH/hAl8U29r7wKpfGMejIryaaXRkGVrMEGV8ZAg3jKRTI8PmLv/gLCe936PhrgnnMqTzHVGbRnIgKgWBahefuw68rdXyhbU8GVh6N5DlG5eQjg2BfRALLeXj4tcrwLpDwoxETJkzIHmsePnx4NjqY6uERi3BHVvhbwyDNY07lOSbnKXJYDQg06sbo0aMzAzS8/yz8RH14AXJ47Cb8WlPnX/DKo5E8x9QAD6fYBIH/+Z//kb/8y7+UcIH4rW99S/74j//4kGh5NJLnmCZOkaEVJRBMrNAfhccIw17X+IRfSP3CF76Q/Zpgx6cV8phTeY6pKA5OK5JAeDQ+fLkXct75vXuNUI33yob/3bgrL49G8hwTebocXgMCGFg1SBKnmI/Af/7nf8rnP//57BctwruLwl0yH/zgB7MLycaLJfOYCnmOyXdGHFUXAo0XioZ3OXT8aXqPBlZdclK38wzmwuc+97ms7oRHAht3fTbW0fiBiPCYYTCwwuOEeS4G8xxTN1acb88EGu9RCxeJwbQKdxJfcskl2Y+NNH6tKdSo8EuX4Vvq8M61PBrJcwx58Uug491XHV+r0HHFeTSS5xi/FNNcWag74UXs4UcjfvzjH0sw18Mv4oa9LvTLoc8OX8782Z/92cG7QvOYCnmOSZO4z1U3XtERVhe+0As/ShPuUA/6CnehhzuLGzcgYGD51IDmqjCwNGkSqzIEOn5bFH4RLNwVEe7EymNO5TmmMgvlRJomEMzO8E6QE044ocvPQGNgNY2XAB0INF6G2/hl1FCnwqMTed4LcbhjgOyHQOOlteHxnJ6+qW7oqPGrYL/61a/QkR8JlLKS3n61OUyax5zKc0wpCyCoGYHGS/9DLx1+FTW8Ny08vhyMh/COx/DFzf/93/91e/f64R4PxMAyS6nJxMFE/5d/+Zfsbr3wBU24w7hxZ3F4fDC8Ey08Mh9e9N54pUIejeQ5xmTBTFoqAQysUvES3JLAnj17ZM6cOdkdWI3n8MO31o1n7cNFQHg0o/OnYWANffdQufe+ew/5WXvL9TC3PoHGux2+973vZS+N7Pxcfk8GVpSOhg7NDNTwzgg+aRPo/AMR4dHV8NhhuOump/dCdPdi07Qp+l59Y/8Jv87Vkyb++7//WyZNmpTtX2EfC79MiY7qpIvWP8gdjIbwq4PhHWqNX/jqTKzxGDT1qE5aKvdcO76kPZhR55xzTpcJG3ewh18gXLZsmRx77LHZl4HBqOjp13VDkEZ/FXqv8OtzfPwTCCbWs88+e/C9jvv27ZOPfexjEr6MOeWUUzIT65lnnjn4ond05F8TRVeIgVWUHONqQaDxTXXjJ+iDYVHGrxC2vh2tBf4KnWT3Ger83rTeTrjxM9L8CmFvpIz+bvwv4t69eyX8c9xxx3UL4Mknn5SzzjpLGr9wGr7F5lcIjbRS0Wkb5nioMT39WlPjJ+jDL+uGPS5cMKKjiia0AqcVLhq/8pWvSHh08HCGAr9CWIFkVewUGj1SeGQw/PBR+M/On0bNCntf48eR+BXCiiWyBqfT0FF4rLChNXRUg8QZnSIGlhF4pm2ewNq1a+Uf/uEf5E//9E+zF0uGZr7zp/Gz9o2f8g1u/9y5c7Nf4gnfGo0bN67LmIbjf7hfT2n+7IlQBQLhp8TDe9PC7e/dfRrveAjvUHvHO94h559/fvacfmjU0FEVMlidc3jkkUfkoosukilTpmTfLh5zzDE91pbwzXN431owsBq/stPTheX69euz9xw1TPhwtw0fvwQad8GEd8585zvfkbFjx3ZZbOMOrPDYc+PuTnTkVxPNrizPrws25kBHzdL2NT7GwAq1K9xN9Z73vEcaj0J/9KMfzX55N/zwRMdPd6aXL3KsJpZA4y7R0EOFd6qFXgcdxVJM53gMrHRy7W6l4TbUT37ykxJ+BSU8Vx1+drzjp+NLkx966KHshYHh0/ili8b7Q8LLcRufxphw0RguIMaMGeOOGwvKT6CnRwjRUX6GqRz5k5/8JHvZdvh09zhqeIdVaMzCXVgPP/ywnHvuudmxP/jBD+TjH/949kMTd9999yGPmoZHDIP5Hn6JrmMNS4VpqusMOghauf7667NfbgrfSDc+4W6a8AjYZz7zmeyOmqCP8OWNqY6M73xMVSd5153HhGjEMtVR3gVxXMsINMzP8F6ixo9GdJ688Qhhx8dTOz562F0v3Rjz6U9/Onuhd8c+vGWLY6KWEghG5sKFC7O7QRuvcmmcQHg6JnxJF3qn8KVM+DIwfNBRS1NUq8kwsGqVLk62I4HwjqtwF8Ott94qf/3Xf50VxcbtzeERi7Apfu1rX8ve+xDuqur4t/AIz4YNG7K7HyZPnpxtnqGAhuIaLhgaj/h0/Flg6KdH4HAGVtAYOkpPEz2tuKPZNGHChOzde8OHD88OD+ZVeB9faMxmzJiR1aZGbXnzzTezv4V3hwQzIrwQNzwSFupbeOdIaOrCrzv90z/9k7zzne8EeAIEfvazn2WPuodfbQo1KJhVQS+NXyEM77sKd/h1NErRUQLCKLjEzo8uH66vQUcFITse1vEl7uGHJcIXu0cccURWj4Lh+Td/8zfy3HPPHWI8BByNcR/5yEcO7ofBgA91LdzJHl7YHY4Jf+fjn0DDHA93DocvYf7kT/4kW3THa6+rrroq+6GA8MRD44OO/GujyAoxsIpQY0xlCLzyyivZRvitb30ru0U5vAQwfLZs2ZL9ykV49CZcGIZfIOz42bRpk0yfPj37ydbwSxjDhg2T8Gt04ZGxnsZUZtGcSMsIHM7ACieBjlqWilpMFEzN8C6iYFR1V4+CKREM987vEQm1Jxhb4Vvp8Ks8oV699NJL2a+mnnzyyXLnnXfKGWecUQsGnKQOgfDoRDCqnn766YOaCC/0/9GPfpTddRy+zQ4vPg6PoTY+6EiHvbcojXeBNt7h2Nv60FFvhNL6e/hyJnzZG/qh0FePHj0628PCfhfqUdjrwt2g4cuWjneLBmMi3D0c/mnsh+E1HuFHAsL/Dv9/eNF7xzFpkU1rtUFHof8Jr98In3DXeTDTw3XYa6+9JuGLv7CvhR6o4wcdpaWTvKvFwMpLiuMqSyAUt29/+9vZRWP4la/wCe8NCReL4TbUcDdDd5/29vbM6Q/v0goXimFTDr/s1NbW1u2LKisLgBMrjUBvBlaYGB2Vhr+WgcOdU48++mj2DWPHehQeCQvvUOvpUYlwMRAeHXvwwQezi4JgrIeGLhj0J510Ui1ZcNLNEQiaCO9xDF/QNIys8Ch8uON41KhRh5hXjZnQUXPMPY7+6le/mj2OergXuHdeNzryqITiawp3W4UaFPao8PRC+LI37FHhHbThy5fwC84dzfTGTJ33w6OOOip7fD58gRx+0CTcycUnHQJBR0888UT2pVx451UwroIOwpcx4e6rnq7X0FE6Gsm7UgysvKQ4DgIQgAAEIAABCEAAAhCAAAQgAAEIQMCEAAaWCXYmhQAEIACBOhHgPdV1yhbnCgEIQAACEIAABCDgkQAGlsessiYIQAACEIAABCAAAQhAAAIQgAAEIOCIAAaWo2SyFAhAAAIQgAAEIAABCEAAAhCAAAQg4JEABpbHrLImCEAAAhCAAAQgAAEIQAACEIAABCDgiAAGlqNkshQIQECLAG880iJJHAhAAAIQgAAEIAABCEAAAhoEMLA0KBIDAhCAAAQgAAEIQAACEIAABCAAAQhAoDQCGFiloSUwBCAAAQhAAAIQgAAEIAABCEDAFwGeVfCVzzqtBgOrTtniXCEAAQhAAAIQgAAEIAABCEAAAhCAQIIEMLASTDpLhgAEIAABCEAAAhCAAAQgAAEIQAACdSKAgVWnbHGuEIAABCAAAQhAAAIQgAAEIAABCEAgQQIYWAkmnSVDAAIQgAAEIAABCEAAAhCAAAQgAIE6EcDAqlO2OFcIQAACEIAABCAAAQhAAAIQgAAEIJAgAQysBJPOkiEAAQhAAAIQgAAEIAABCEAAAhCAQJ0IYGDVKVucKwQgAIGcBPh545ygOAwCEIAABCAAAQhAAAIQqAUBDKxapImThAAEIAABCEAAAhCAAAQgAAEIQAAC6RKopoHFrQPpKpKVQwACEIAABCAAAQhAAAIQgAAEIACBTgSqaWCRJghAAAIQgAAEIAABCEAAAhCAAAQgAAEIvE0AAwspQAACEIAABCAAAQhAAAIQgAAEIAABCFSaAAZWpdPDyUEAAhCAAAQgAAEIQAACEIAABCAAAQhgYKEBCEAAAhCAAAQgAAEIQAACEIAABCBQIgFe9d08XAys5hkSAQIQgAAEIAABCEAAAhCAAAQgAAEIQKBEAhhYJcIlNAQgAAEIQAACEIAABCAAAQhAAAIQgEDzBDCwmmdIBAhAAAIQgAAEIAABCEAAAhCAAAQgAIESCWBglQiX0PUiwDPJ9coXZwsBCEAAAhCAAAQgAAEIQAAC6RDAwEon16wUAhAomwAuaNmEiQ8BCEAAAhCAAAQgAAEIJEoAAyvRxLNsCEAAAhCAAAQgAAEIQAACEIAABCBQFwIYWHXJFOcJAQhAAAIQgAAEIAABCEAAAhCAAAQSJYCBlWjiWTYEIAABCEBAh0CeZ2fzHKNzNkSBAAQgAAEIQAACEPBJAAPLZ15ZFQQgAAEIQAACEIAABCAAAQhAAAIQcEMAA8tNKlkIBCAAAQhAAAIQgAAEIPD/27sXYCvHPY7j/66Y7TLCJDFtDSMZcqlcMjVNuU2JShIJleSSIaNJUkIXJmRXRptQ0U5CyJ0xNS5lhpLJZSQxrklSDCo683vmPHvWXnutvd699lp7v5fvO3PmOPZ7eZ7PszvnzM//+T8IIIAAAgjEU4AAK57ryqwQQAABBBBAAAEEEEAAAQQQQACB2AgQYMVmKZkIAggggAACCCRPgP5iyVvziMyYX82ILBTDRAABBKIjQIAVnbVipAgggAACCCCAAAIIIIAAAggggEAiBQiwErnsTBoBBBBAAAEEEEAAAQQQQAABBBCIjgABVnTWipEigAACCCCAAAIIIIAAAggggAACiRQgwErksjNpBBBAAAEEEEAAAQQQQAABBBBAIDoCBFjRWStGigACCCCAAAIIIIAAAggggAACCCRSgAArkcvOpBFAAAEEEEAAAQQQQAABBBBAAIHoCBBgRWetGCkCCCCAAAIIIIAAAggggAACCCCQSAECrEQue6EmvdvMGhXqZbwHAQQQQAABBBBAAAEEEEAAAQQQyChAgMUvBgIIIIAAAggggAACCCCAAAIIIIBAqAUIsEK9PAwOAQQQQAABBBBAAAEECiXA/oFCSfIeBBBAoP4FCLDq35wvIoAAAggggECeAv/884+NGTPGyspmWs+ePWz+/PnWqlWrPN/WMI9t2rTJli5das8995y9++67tn37djvqqKPs1FNPtYsvvti6du1qe+yxR8EGt3HjRlu2bJkNGzbM9tprr4K9lxchgAACCCCAAAL1KUCAVZ/afAsBBBBAAAEE6iSwbt06GzBggG3dutV+/PFHe+aZZ6xfv351emd9PfzXX3/ZQw89ZHfddZdt2bLFWrRoYR06dLBmzZrZL7/8YqtXr3ZD6d27t91333125JFH1nlo69evt4suusg6duxo999/PwFWnUV5AQIIIIAAAgg0lAABVkPJ810EEEAAAQQQqLXAnDlzbOTIkTZu3Dh7+umnrUuXLjZr1iwrKSmp9bvq84E///zTbr31VnvggQesU6dONnnyZOvevbs1bdrUDWP37t329ddf2/jx462iosLOO+8801xbtmxZp2F+8cUXNnDgQDvllFMIsOokycMIIIAAAggg0NACBFgNvQJ8HwEEEEAAAQQCCfz2229uG9yGDRts7ty5Lrh67bXX3Ha8zp07B3pHQ9ykcOqRRx6xESNGuGBq9uzZ1rp164xDUWXWVVddZUuWLLHbbrvNJk6caE2aNMl72ARYedPxIAIIIIAAAgiETIAAK2QLwnAQQAABBBBAILPAW2+9ZX379nV9orQdbuHChTZ8+PCcQc9///1ny5cvt7KyMtM7tGVPQdKNN95o27Zts9NPP93uuOMO957US9v6FJQtXrzYbe9r06aN9ezZ00aNGmXHHXecNWrUKNBSaavjkCFDbNWqVS6YOvPMM2t8TmPUNsNevXq5arO999678v5vv/3WFi1aZC+//LKbky71z9K9smjXrl3luO68806bMGFClW+dddZZ9uSTT9oBBxzg/r56iqk/lgI29ePSpao2vUtbGTP14srXU2NXz7Jnn302p+evv/5ql1xyiRvPjBkz3JZKzbt9+/Y2dOhQe/31192/XnnlFTfe9Gvz5s126aWXmkLPRRUVVnr44YHWipsQQAABBBBAILwCBFjhXRtGhgACCCAQRwGOwMprVf/991+bNGmSKZTxfa+05W7QoEHufdp2d3iGkGLXrl0u7NJzapaurXRqZP7xxx/bPvvs40IOhUXpAdb7779vV199tbtPwZX6Uf3xxx+2cuVK99yUKVNcuOS3ANY0qRdeeMEFZmeffbYtWLDADjzwwLwMFFhddtll9s0337jQSuPauXOnG6Mqt/Sf582bZ926dXPvnzlzpttmuWbNGtdvS3MoLS21e+65x/bff3/Xd+umm25yY9Kcjj/+eDcf/z7Z3HvvvXbQQQdVjjcfT1WgqWH96NGjq4zd9/3StxUeKlD0nj7A+umnn+ywww6zTz75xI3/+++/t6lTp5r+vvy1rtqamR4mKow755xzXBA3bdo0a968eV7mPIQAAggggAAC4REgwArPWjASBBBAAAEEEMgi4MMqbadT5ZXCmh07dtjYsWNdQKUKIm0vTL9UpXPBBRe4yh0FOmpmrrBD4YmCj4cfftg9khpg6dS+wYMH29q1a9279deqRFIQo0qsW265xRRwBamm0rsVuKhnl55T4JLPlkBfxaUm9moEr+qoxo0bu7ErmFO4p7Dpmmuucf++5557up9l20KoyivNX/deeeWVrieXD6pko5Br+vTpbtx6tw+W8vGUoxrJ//zzz+6dqqDznu+9955de+21bltoeXm5u0+XD7C0RVTVZZrzoYceagoydX3++eeumb9+D9JDQR92qnJLwVmPHj34c4UAAggggAACMRAgwIrBIjIFBBBAAAEE4i6grXyZtgv6bYXa2qd7VFnkLzVOv+6661zFVqawSdU8qjJ6++23qwRYCq1ULaSwSQFZepXVihUrXNCi7Xi5GsinhmzaBqcqo3wuVRQpADvppJNcRVH61j6FRArq2rZtW2WLYLYA68MPP7Rzzz3XTjzxRBf+HXzwwVWGtWnTJhdsffnll66K65hjjrF8PFMr51S1NmbMmGoBng/FUtcwNcB64oknKrcT+kHqREdZKsxMD6l82Kd7tWWxVatW+ZDzDAIIIIAAAgiETCAEARZ7KUL2O8FwIikQsT9HERtuJH8lGDQCMRJIDU7Sex75xu5vvvlmtSBj/fr1LmhSZVGmrXuqqFJYpW10vgJL1UyqCNL7XnzxRRcYpV/6poIvbWNTX6Yjjjgiq7YPWnSiYKYgplDL5IMqBVGpPa6yBVj+NMeaQjVfOaY56iTDfDxVzaWKK217VIio3mHp1++//+7CSYV03twHWKrQUsClrZ/pl3pp9e/fv1oPNB9qKizLtL2wUOa8BwEEEEAAAQTqVyAEAVb9TpivIYAAAggggEC0BD744AM7//zzXYiRXmWVGkJdf/31buubr05SIKIG7TrVT0GVel+lX0899ZQLuXyA9cMPP7hqH1UoqSdUpmfUxFyVSQpl3nnnnYxNxP13VIGk/k4Kg+pSgZU+bvXj2rp1q9siqJBHoY16ZKU3ac8UYKWO6YQTTqjS4yr1O75HlbfJxzNbsJb6ndQqteeff9769OlTuYVQIaHWSD2/0i+/rVQ9tHyllZ/b448/HvrTKaP1p5DRIoAAAggg0PACBFgNvwaMAAEEEEAAAQSyCKRuQcuFdPTRR1dud9O9QQIXf48PaXzgokbmQa5cAZbe4bck1qUHlt7jT0VUOKNxpl7aOqifn3baaTkrsFKrwoLMsTYBVjbP9Mqw9O/6ExN9lVpqE/dsAZYPvrQF0m8jVKioiq9DDjnEbY3cb7/9gkwx3vdQ9Rzv9WV2CCCAQIIECLAStNhMFQEEEEAAgagJ+H5GH330kXXo0MGaNWuWcQoKLhTqqCm5eiOpUXuQAMufEOhDGh+AqMl5ru2BQS39iXhdunQJdArh5s2b7YYbbnCnKuokRIUxaoCuSjJVKKlqSv2iVCGmk/m0hVE9q7TNL8gWwtSKJ789MMhc8vGsbQWWtgueccYZgSqwNGa/XVBeEydOtJdeesmd+Kim7/LiQgABBBBAIFQC/EOFOi0HAVad+HgYAQQQQAABBIop4Psc1bQNUN/39ynY8dvJfHiiJt6ZemDpOV8d5QMs349Jp9+l99vKd54+hFu1alWgkwt9U/Njjz228sRFP06dMqhtkiUlJVWGo1P5LrzwQhd2BemBldqoPmifqHw8FcapX9hXX32VtQeW72O2cuXKaj2watpCKABvu2vXLnvsscesrKzMXn311SqVePmuG88hgAACCCCAQLgECLDCtR6MBgEEEEAAAQT+L+Cbt2vLnE4S7NevX1YbH2So+bq/N9epef6kPVVh+QArtafWuHHjbNKkSdVOIVSQo1CmdevWLkxSFVSuS6HS4MGDXXXQ7Nmz3bOZrtRKqxkzZpj6ev3999+uqqx8zhxbkOFEPo1Z2+VGjBgRqAeWvuv7irVr186Fe+nj8dsMtZVSTe51wmE+nrU5hTC1Qi3IFkLNQ3OfPHmyW4fy8nJTc3r1y8rW8yzXOvFzBBBAAAEEEAivAAFWeNeGkSGAAAIIIJBogXXr1tmAAQNs3333tYqKCrelLtuVGpRcfvnlNmvWLFel5KuZ2rdvbzNnzrSOHTu67YXqF3X77bfbgw8+6F7pAyz9tRq0K6D69NNPbcKECW4bn694+u6770zBlkIfBTsKT3zT+JoWS+GPTsXT9zp16uSe6969e2U4psbw2iapaiiNWUGXwpiWLVtWhjRqBq+5aZtkixYt3OcUNCmwGz9+vGsqn62Ju05iXLhwYWXDdj2n8chp0KBBNmXKFCstLa18p8IgfU+nBqovlf9ZPp5r1651jfIVzk2fPt31qJKZwic1oNepjxs2bHABlO7TFTTASg3j2rRpY/qdUeBZU9iZ6D9UTB4BBBBAAIEICxBgRXjxGDoCCCCAAAJxFUithFL10bRp06x58+Y1TtdXFemmpUuXWufOnU1by1SNoybh27dvdycZ6mRBVRYp1FEfKTUJ983D/QdWrFjhKppUbaVgRFVW6ou1Zs0a9x4FawrEFDAFvfScgiLNRZdCKPX1atKkSeWphvr7Q4cOdfdofP767LPP7IorrjBtQ/TP6Weax86dO90z2kaoLXupvbv8Fj5tq1PvLAVSd999txu3AqVRo0a57XY6yU8WCpb8CYuqZFKo1LVr18px5OOptVST9dGjR7uQTe+VqT/lUN9WWKZ1btq0aa0DLL/tc8mSJXbyySfnDDuDrhf3IYAAAggggEC4BAiwwrUejAYBBBBAAAEEzFwQoyooNQ73J8zlglFApGoeVUcpEFFTb4VDqm5avny564+kpt9qBN+/f39XSaVeVyNHjqwWYOlb2pY4b948W7x4sa1evdqFPNrmNnz4cOvdu3egyqv0MWssquxSaKbtjur7pEuhjqqnVIGkEKZx48bVprtx40Y3B/X78kFQr1693HgUsKlabOrUqdW2W+obqtDS3HWfgh4FWbpUibVs2TJ79NFHnbUMFXSpn9awYcOqhGh+QPl6avxz5851jdblqRCrT58+7jsajyrj/FWbCiw9o2o1rWPQsDPX7xI/RwABBBBAAIHwCRBghW9NGBECCCCAAAII1JOAKrMU/NTmNL56GlokP9NQngqwbr755mapexsAAAWYSURBVMBhZyRxGTQCCCCAAAIJFyDASvgvANNHAAEEEEAgrgI63U5VObpUmdS2bdsqU922bZvbQvfGG29Unn4XV4tCzCusnv4UQ1WTZTttshDz5x0IIIAAAggg0LACBFgN68/XEUAAAQQQQKBIAjt27LCxY8e6Hlhqmq7tZep/pUthh7bj6e9rO6Fv+l6kocTitWHyVNN+XerJpf5lWls1t9d2ytStiLGAZxIIIIAAAggg4AQIsPhFQAABBBBAAIHYCqQ2P/fN2BV+qPn5li1bXE8r9WVSDyqu3AJh8VRz/YEDB7p11JV6amPuWXAHAggggAACCERRgAAriqvGmBFAAAEEEEAgsIBOu5s/f77bJqhm7rq6devmApAhQ4ZYSUlJ4Hdxo7nTAxvaU03edUqktn/27dvXNexP3yLKWiGAAAIIIIBAvAQIsOK1nswGAQQQQAABBBBAAAEEEEAAAQQQiJ0AAVbslpQJIYAAAgjkJ7BbO+vze5SnEEAAAQQQQAABBBBAoKgCBFhF5eXlCCCAAAIIIIAAAvkIECnno8YzCCCAAAIIxFeAACu+a8vMEEAAAQQQQAABBBBAAAEEEEAAgVgIEGDFYhmZBAIIIIAAAggggAACYROgji5sK8J4EEAAgSgLJCfA4n8/o/x7ytgRQAABBBBAAAEEEEAAAQQQQCDBAskJsBK8yEwdgVwC5Lu5hPg5AggggAACCCCAAAIIIIBAQwoQYDWkPt9GAAEEEEAAAQQQQAABBGojwD95rI0W9yKAQIwECLBitJhMJSYC/J+SmCwk00AAAQQQQAABBBBAAAEEECiUAAFWoSR5DwIIIIAAAggggAACCCCAAAIIIIBAUQQIsIrCyksRQAABBBBAAAEEEEAAAQQQQAABBAolQIBVKEnegwACCCCAAAIIIIAAAggggAACCCBQFAECrKKw8lIEEEAAAQQQQAABBBBAAAEEEEAAgUIJEGAVSpL3IIAAAggggAACCCCAAAIIIIAAAggURYAAqyisvBQBBBBAAAEEEEAAAQQQQAABBBBAoFACBFiFkuQ9CCCAAAIIIIAAAggggAACCCCAAAJFESDAKgorL0UAAQQQQAABBBBAAAEEEEAAAQQQKJQAAVahJHkPAggggAACCCCAAAIIIIAAAggggEBRBAiwisLKSxFAAAEEEEAAAQQQQAABBBBAAAEECiVAgFUoSd6DAAIIIIAAAggggAACCCBQWIHdZtaosK/kbQggEE0BAqxorhujRgABBBBAAAEEEEAAAQQQQAABBBIjQICVmKVmoggggAACCCCAAAIIIIAAAggggEA0BQiwQrlu1MmGclkYFAIIREyA/y6N2IIxXAQQQAABBBBAAAEEsgoQYPHLgQACCCCAAAIIIIAAAggggAACCCAQagECrFAvD4NDAAEEggpQbRRUivsQQAABBBBAAAEEEEAgegIEWNFbM0aMAAIIIIAAAggggAACCCCAAAIIJEqAACtRy81kEUAAAQQQQAABBBBAAAEEEEAAgegJEGBFb80YMQIIIIAAAggggAACCCCAAAIIIJAoAQKsRC03k0UAAQQQQAABBBBAAAEEEEAAAQSiJ0CAFb01Y8QIIIAAAggggAACCCCAAAIIIIBAogQIsBK13EwWAQQQQAABBBBAAAEEEEAAAQQQiJ4AAVb01izHiHebWaPYzYoJIYAAAggggAACCCCAAAIIIIBAcgUIsJK79swcAQQQQAABBBBAAAEEEEAAAQQQiIQAAVYklolBIoAAAggggAACCCCAAAIIIIAAAskVIMBK7tozcwQQQAABBBBAIDYCNFGIzVIyEQQQQAABBDIKEGDxi4EAAggggAACCCCAAAIIIIAAAgggEGoBAqxQLw+DQwABBBBAAAEEEEAAAQQQQAABBBD4H3tEM3MQIT5hAAAAAElFTkSuQmCC" id="124" name="Google Shape;124;p2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BLAAAALmCAYAAABSJm0fAAAAAXNSR0IArs4c6QAAIABJREFUeF7svQv8vsWc/z8dlEpsKpISkWJVktDBRqmk0lHnnEoH5VS/tZbFWstaFkuiUg7pHOmg3Y4SUlFUThFtzjkVEpXo/3he/vMx3/le133NdZ8+9/25n9fj0aP63Nc118xz5pp5z2ve854l7r///vuDlwQkIAEJSEACEpCABCQgAQlIQAISkIAEJpTAEgpYE1ozZksCEpCABCQgAQlIQAISkIAEJCABCUigIqCAZUOQgAQkIAEJSEACEpCABCQgAQlIQAISmGgCClgTXT1mTgISkIAEJCABCUhAAhKQgAQkIAEJSEAByzYgAQlIQAISkIAEJCABCUhAAhKQgAQkMNEEFLAmunrMnAQkIAEJSEACEpCABCQgAQlIQAISkIAClm1AAhKQgAQkIAEJSEACEpCABCQgAQlIYKIJKGBNdPWYOQlIQAISkIAERk3gfk61GfVLTF8CEpCABCQgAQlIYCACClgD4fNhCUhAAhKQgAQkIAEJSEACEpCABCQggVETUMAaNWHTl4AEJCABCUhAAhKQgAQkIAEJSEACEhiIgALWQPh8WAISkIAEJCABCUhAAhKQgAQkIAEJSGDUBBSwRk3Y9CUgAQlIQAISkIAEJCABCUhAAhKQgAQGIqCANRA+H5aABCQgAQlIQAISkIAEJCABCUhAAhIYNQEFrFETNn0JSEACEpCABCQgAQlIQAISkIAEJCCBgQgoYA2Ez4clIAEJSEACEpCABCQgAQlIQAISkMD0Erg/hLDEFGRfAWsKKsksSkACEpCABCQgAQlIQAISkIAEJCCBWSaggDXLtW/ZJSABCUhAAhKQgAQkIAEJSEACEpDAFBBQwJqCSjKLEpCABCQgAQlIQAISkIAEJCABCUhglgkoYM1y7Vt2CUhAAhKQgAQkIAEJSEACEpCABCQwBQQUsKagksyiBCQgAQlIQAISkIAEJCABCcwwgWmJsj3DVWTRR09AAWv0jH2DBCQgAQlIQAISkIAEJCABCUhAAhKQwAAEFLAGgOejEpCABCQgAQlIQAISkIAEJCABCUhAAqMnoIA1esa+QQISkIAEJCABCUhAAhKQgAQkIAEJSGAAAgpYA8DzUQlIQAISkIAEJCABCUhAAhKQgAQkIIHRE1DAGj1j3yABCUhAAhKQgAQkIAEJSEACEpCABCQwAAEFrAHg+agEJCABCUhAAtNDwAOcpqeuzKkEJCABCUhAAhLICShgTUGb0OCegkoyixKQgAQkIAEJSGCeCGgrzhN4XysBCUhAAmMloIA1Vty+TAISkIAEJCABCUhAAhKQgAQkIAEJSKArAQWsrsS8XwISkIAEJCABCUhAAhKQgAQkIAEJSGCsBBSwxorbl0lAAhKQgAQkIAEJSEACEpCABCQgAQl0JaCA1ZWY90tAAhKQgAQkIAEJSEACEpCABCQgAQmMlYAC1lhx+zIJSEACEpCABCQgAQlIQAISkEADAU9lsGlIoJGAApaNQwISkIAEJCABCUhAAhKQgAQkIAEJSGCiCShgTXT1mDkJSEACEpCABCQgAQlIQAISkIAEJCABBSzbgAQkIAEJSEACEpCABCQgAQlIQAISkMBEE1DAmujqMXMSkIAEJCABCUhAAhKQgAQkIAEJSEACCli2AQlIQAISkIAEJCABCUhAAhKQgAQkIIGJJqCANdHVY+YkIAEJSEACEpCABCQgAQlIQAISkIAEFLBsAxKQgAQkIAEJSEACEpCABCQgAQlIQAITTUABa6Krx8xJQAISkIAEJCABCUhAAhKQgAQkIAEJTLWAddNNN4WPf/zj4c9//nNVk8sss0w48MADw2Me85iBavZnP/tZuOSSS8L3v//98Mc//rFK6wEPeEB48IMfHF7wgheEtddeu/rbn/70p3D11VeHa665JvzqV78Kf/nLX8ISSywRVlhhhbDOOuuEZzzjGeGjH/1ouPvuu6v7DzjggLD++usPlDcfHj6Be+65J3z3u98NX//618Ott94afve731V1Get95ZVXDo9//OPDJptsEh72sIdVdew1ZgL3hxDEPhB02vcnPvGJuTS23Xbb8JznPKevNE855ZRwww03VM8+8IEPDAcddFB41KMetUha9Hsf+chHqm+Ka8MNNwz77bdfX+/r+tB8vjvN629/+9twzDHHhN/85jfVn5deeunwwhe+MKy33npdixTytMbJs3NmCx5gzDz22GOr/paLcfUlL3lJWHbZZQueDuG2224Lxx13XLjrrrvm7n/iE59YjbNLLbVUURq5DTHIN1H0wjHclH7nTd/mGLIxE68YBeu0b40QB63H+++/P3zqU58KX/7ylxepl2nvQya1kcH7F7/4RWVTfutb3wq//vWv5+YScY7AeAl/+qzSPm9Sy2u+JCCB2SUwX9OzqRWwmgbkpz3taWH33XfvW2S4/vrrw5lnnhnuu+++xVrjcsstF172speFNdZYoxqMEM9uueWW2lb7lKc8JWy22WbhhBNOUMDq+F1Ttz/4wQ8CdfHc5z63miCP4mJCiFD51a9+tba+69652mqrhZ133jk89rGPHUWW5jVNeFxxxRWBtksb91pYBBSwxiOepa0mF534DRH8kEMOCSuuuGKnBjYpAtaw+mcWgD72sY+Fm2++ueLAAtGhhx4aVllllSIuX/nKV8JZZ521yL0rrbRSOOyww8Lf/d3fFaVx8cUXh0svvbS6l0Wql770pRPdt7Ow8o1vfCP85Cc/Cdtvv31tGUchqhTBnMGbRsG6TsAC7SDiKiIxYu8vf/nLkQhY8zWBmbQmF7/Piy66aDHWTXml33n6058etttuuwUnZA1rrJi0ejY/EpDA/BOYWgGL1VsGZIz69HrIQx5STQ5KjeD0WTyvPvzhD4ff//73tTXz0Ic+NLz85S+vJh6f/vSnK++rpgvh5XGPe5wCVsc2fscdd4RzzjknsDK+1lprVROKYQtYGBl4zX3mM5+pvOi6XksuuWR49rOfXXmvlK70d33HOO+HAcLV5ZdfXpWnzptmnPnxXaMhoIA1GQIWtYt37q677tppoWXeBaz7Q7jjN8Ptn1MBib7nRS96UZF3GhOj0047rVrkSK8uaeQCGsIiAtqDHvSg0XyAA6aKfcLiGuJVL8+ZUYgqA2Z9wT4+CtZNAtajH/3ovu0hvIDwvo27FWKF6IE1vKaJ7XrGGWc0Lmq3vWnVVVetvEdZJF0I1zhs+YXAyTJIQAL9EZhaAeu6666rjDkM2Yc//OGBbWBxm8aOO+4Y/uEf/qEzkc9+9rPhwgsvnHvukY98ZNhmm20C/+Y9rGLx32xZ+OAHPxhuv/326l5WUDbffPPw1Kc+tVpB4ffll1++ul8PrG7VkBpvgxhsTW/FgDv//PPDVVddVdVpvNjas+6664YnPelJYc0116zqkd+ZLHzzm9+sVr3jVlCewQ184403rrz9pl3EGoUR3q3WvXscBBSwJkfAYrv7i1/84mqRo/SadwErhDDs/jnfwseiAJ4mbReLTGw/ZJsO/S+LCnExgrEfG6Dtwl740Ic+FJhocXXdftiW/jB/77Il1v58mOR7pzUK1k0CVr/bCJt2K1AyBazhtJUf//jH4aSTTpqbg8RUWfTGo52wJgjkXMwPCE+CB+nPf/7zRexQxHPGhXw7/nByOd5Uhj1WjDf3vk0CEph0AlMpYGGoElvqe9/7XsX3mc98ZrjzzjvnVmP7FT7SDrfXdoYf/vCHiwhTTQZzfp8xsNo/h1EOehhyl112WbVtMIpXTHyIbbXDDjv09PSizf3P//xPJXzF+FiIWDvttFPYYost2gs2wXeMwgif4OLObNbGLWDNJ+guE/5R5rNuC2F8H4sheDsSM7HkWogCVr8iEhNA4qvRLzNJZMIXvbFKx/9cPHv+858/sX15l/Zsf17yNQ3nnlGwTm2gXJztZxth+o1h72D7RPtHAWvwdsBCNjs3iHOVCle77bZbFQu3V8xUQmXgSRoXw3m+3y3mg5dkuCmM0pYfbk5NTQISmEYCUylg/fSnPw3HH398+MMf/lANDgTFRVQ4+eSTq4G532DupR1uqTBVet80NpxR5bm0Dvp5PxMWVslifDO8rvbYY4+w0UYbFW3lqRPAEDrZsor797ReozDCp5XFQs63AtbkeGDFdrbllluG5z3veUX9z0IUsPCIZWsTW5y44jZ9+tVeF3Gr2H7IhecUsS/jFikEQfrktq04aRr9ereMq79QwBoX6W7vGcXYmdpAhMRghwGHzHCVirNpKchjtI3XXPNR4be//c3cwQkKWN3qO78bAZ1YuLF++B1vK7ZCswuj5KoTwLqMCyXvmI97RmnLz0d5fKcEJDBZBKZSwMIT5nOf+1xFMgZtZWUpDVLZTzD30g63VJgqvW+ymsT85qa0DrrmErdttnOyJZAL4ZPtf7STLhcTLoxBthXG61nPelY1CZ3WaxRG+LSyWMj5VsCafwGL8Yrt7iy+cHXZSrgQBSwYpFv3EZI4SZj4h01XHrsKzym2fqfbATktGM/apisXzvCG44CW0knnuPsJBaxxEy973yjGztQG4jAC4m2ed955Vfwq2ufBBx8cVl999aIMprHisHnw4CL+Zwy3oYBVhLHxJk515HTH6NHW1as2JsxuEg60uPfee6s/DRLLd7ASDe/pUdnyw8uhKUlAAtNMYOoELAx/3HWjEIHhytHsCFjpMcH9DAClHW6pMFV63zQ3oGHnvbQOur43jZnGs49//OOrVTLil3W98nqd9OC/beUbhRHe9k5/Hz8BBaz5F7CYMD7iEY8InFLVddKzUAWsdDsgX0XbVj4OcCH+FTEmo+cUE8fUk+vJT35y2GeffRo923g2jWPJKWAsaEzqpYA1mTUzirEzF7DYYcA2s3iCYJcYr+n2QcRzbGUW4BSwBm9PnETOXIT4V1x49FNX6623XufEESc5UZUTsePV1g92fsmYHxiVLT/mYvg6CUhgQglMnYCVnqbCitKee+5ZBdPmymNatA30uVHYq44QKQgYW3LFWFclAlbJPfk7uxiz6bMEq73yyisr7yEmQ2ylgyFbLnBNJ5YT/0YM7HWlWy/SFTwCUnKaHceiM0FggoZAhAv8pptuGphU1AlG+cS66d39xhDLV+yJK0FabD3p58LYOPXUU6vgv6Tx93//91XcgjSYe8qIVdTDDz+8WlXrdXVtC9QhgUBvuOGGKv5C3Bq53HLLVe/aYIMNqm8DwzW/esXmSe/ttUJL/d52223hC1/4QhWPjjpnKy9tii1AuNJz2tqgbYq4ZbQpvOi4OAWUgPu42dO20otv44tf/GLFBSM9tkE8Orbaaqvw2Mc+tmi7FmlSz/Q3xD3jBLD4ftrwyiuvXLVnJr5tMYxS1nHCjYjxpS99qcorv5Mmf8ObjzbV9g32027HLWD100/BGA+Br33ta3NtmokBvOmfCIgLq7Qsddtqmt5N+7z11lsrr58f/ehHgUkIF3VIeyWeIW2lV9ySLuzrRCeEEradINzEq2TLSL8CFh5f9BGcmks/EctMPwFXvlG+cw6uqLtG3T+nAdl5P3W89957N2JOt0Sliwd8S3iqcLUtKqSiGXW9//77h/XXX7/xnbHd8A7aD+2UvoXvlP6dBRHGOLYt9mo7ebtkHGL8IH4XYwb1wzgS2zt9GP1fryvf/tgkqpBn+rJrr7226hspU/y22Ea/2WabDf3E35hv2iB9Ke2QcS7y43e+Z8YrJv4w7LUdv44f9UZZSJ8+lcXNQb/rtL7/7//+b5Gx5wlPeELVT3PS9TgELE6+pm3g7cPFwQ8veclLihbf0m+F8QpPcYTbLgIW4yBb5OiTaftxnCcvtB/GY8ZV+hEOwCnpO+FLmpQp5cv3RCBzYtrhQcl3VXJIzrDTK+nj8/lGl3qpS58+CRGLstOm11577cVsi35EoS5tlD6NcZGxIrXj4zyB/o16wUapGy+GMVY0jVdxLoFdSx76sbtgy3wAoZC+PNrNtGPKVjdPgQmxyvgGaas8Dw/6fcZN7MouJ6UPOh7HtlNnA9HvsTjGb+QTRsRh23rrrRezlUvauPdIYJIJTJWAlR+djaFDrIsYLyNfEVljjTWqbQEY6nXXrAhYeK0xMGLgpSfv1TFhJRtRkMl005ULWNyfBzive5b4JqyK59tDhjHo9frI0hX7ksnNMD7YUQpYGJQXXHBBZazHgPJNecYgZJDdddddFxlkBxWwECtPP/30OU/IXsxG1aYwaFiljNtAEWY/+clPzm3PyvOE0QELBISmyTrP8I20pRXTJg9s8UCAaPLmywUsVsGZSMa4P2k+8z5tGG2xzuDhb/0EBI5ppYZ0U/ygLgIW7Rjh6jOf+czcaXK9+hAmUXjccJUKWEze2o45p41gnLMFbRjbyZpEJyYJJ5544lxbheFLX/rSqixNV1cBC6aIy8SKiif0NaVNWVnwQTzKxdNR9898b3iF8B6utu18eFrTVrhST6t0AYBvEZ5MrOuuVOzqdWALzzKR451poOW6NGk7iDC77LJL7aIBz+TfxL777luJAvmpuNxLndBf8Vuvq03AYksmcUPbvi3eR0xIBLUSEaKkb2KsItwDgnFbGyS9tu+vTsBiOx0LSnxTTVdbuulzTGrb0uMbod9nAYV7uYYVRy33wGLxC1Euxngr3UYIe9LiBOUo0jKBP+aYY4oELL5LRCtE4bjlua3OEbBo0wiwTRceS3zvbd8TzyNsMl6zYNXUJoedXlsZ4+98T5///Ofnbh+Hx9QoBSxETdpYr+8oFpa2zniK7ZWOF4OMFV36in7sLg5MiXPIXm0P4ZA2zLhQMndCcGXBBbG11zWs8Ti+IxewsOfOPPPMxU7C5P5+QuqUfgfeJ4H5IjBVAhZCBHGuMOSbPso0Plabp80sCFi4nbPaX+o9Fg0xRCm2Z9ZdqTjDPYgBbNG7HwO0pSXT2SMqpgLZIINeyYeDGEHw9ijesbrFivuwjPQ2RsP0wGKQR6SBd5eLQZktk1HMHUTAwiBmoOT7Kb0wOBAFmHC28UrbVFv6MYYQXhzkKXqh9Xqul7cLRgaTLdp4mziYvgPRY6+99qoVy3MBi5U+Jq111yjjqU2qBxac8TKBeZvADjMmcHgWIs5wlQhYLGawwJGeFNWrjQyyxThNt0l0qjsQAmEf0aVpwaWLgIVY8OlPf/qv/fL99MztF/0hK9CcrJp6PYy6fyZnqaDUKwh7HkIgjXWV/9Yk0OaCGSvUHF2fC9DcRxu78MILi/qVSJgxjvQQC/IrtzloZwhkdXVEP0hfwXfR62oTsGhXeLuUtINBtkHleex3rCKdpu8v58ckGjFzWN81IiixiBhP2i6+F+wYxEGuUQpYvCuN8dq2u4D8pPZyXBihDZQIWHX9UxuP+HuvU/TwZOEE8VJBjDRpk9ijdbbDsNMrLSNeNJTjlltumav7tth9pWn3um9UAlZdIPm2/NImt9lmm8q7J9rS/Y4VjM0sLtUt6vXKB15veLHWjZm53fWc5zynsu1K2h4iPsIpQmus4175aDvMaZjjccxHyhpvUL7Zun6w30PN2urf3yUw3wSmSsBKjdymFdb0hELgdlGeSweH0q1eJfeV3NNmBDdt82JFhT36MXYC6bC6zaCDoIHBxeSRTu/yyy+v3GrjpJ1JIm7qdcF0UwErPZaZtHfYYYfqGeoHY/PGG2+svLPSQaNXnZTWQZcPJw0SzHPPfe5zK7ffUV6j8sDKT1KMzJmgRzdmtmfAHVfiyD3fbpuWvYuLeZ3BGNsUE0HqncGa+xAlGPzjxKlrm4oTGeqLiRxtDaOcFeHvfOc7c0VgtRcDiLLmbRBPnUsuuaTaUhjbdq/4eLSVND4R5dl8880rl3XeQx5o19QDE9t0JQ9RBQ+GfMtDnVhIfTz1qU+tVjGZsJNPvj+2p+TbIofVTvsTsOpl6WF6YLF9KhUfYYwnEIYxXpu0H7ZwwrtuIl4iYEWGpI2AjVDI5JP/hz1bqxErogDa63vpUh+9RCfaLIsLqYFM34yhXSeulwpYCAd4DLFVLF58e/R5jBUY26Tf1E/kk5K0vKPon0k/HQd7belL76sTuvAKjXFkmoSpfMsi20YRBPIrb5fkC2GFdomnCd85fQFtkv6e7dTxoq9goYb2m15Ni2Z4mOy8887VtjTaBVvtEB2iB1kXb8amSSQLKbENMOGjnSCkn3vuuYvkvc1zvbT9530pLGhbeKnF7T+MFXjz0uem33bT4mPOgfsoR+wz8IqCPXXFd029pH1/r0XNO++8sxKJ0sU+xhPaBn0Mz/LNkB5eZflEuBKwDjwoPGqtxYXLUmbcV+eBxTebxngt2a6Wxv2MNhdMSgQs2hBxt2J/WNd/wB3bERap7UgZ6gS2/MQ+xla2hbP1kDGZOiRNvqO8r69rk8NOr0sd5TH0Sk9P7fKOunv76X/b7DvGVxY72DbIFb8lxki+Jdp90zyhly1Vmtc6oTvaXYRoiH0ozPn2mAem316J3UV/wD+Ug7a83XbbVSE26IfilkJ2NcRFWUQfQm/QN8V2yhZrvsO4XZV+M7X/mhYfRzUe1/Xz9EF8ezChvNhN2MrPfOYzi7YcD9o+fV4C4yQwNQIWnQwrHsTa4WoysvL7ugRzL+1wS0WnkvtK7skbRIkxmw9KrGKxIo2x3hRfh4kUnkpxcGg6sjkVZ8gbHSVeLQwKdfEKMEg4AZABiCueHIlBnV+lddDlI0m3nPBcv7G0urxzFAJWvoW2zWMD4xIBMw6yTRO6NgMnljtvd231XufN1HRKT12bappIM8H7yEc+Uolk6YXowapZnScF6SNkxfZaF/OGwR5ecfWdvHJf03YI+hraVpww0/bxwspXiusELAwztnWOItZVUzstXR3t0s65d5AthPQJqWcBxiXu+HWBcJs8YkoFLPLZy7OUemSrNQYnV1sg8BJObaJTLgj32krYllbMTy5yI4rSLpu2RNLfI6QR36NXffLbKPpn0s29p5pEpXQRq67emeBQh1xNWwPTMZdvFs/UvL0R3/D444+fW9Fm/GSLEN9tnbhYt8LOKj79Rzom1glY9MuMSb3iqJSM+bH+677zXh6ieX86DE+i/LtuEvRinus8fuoC69fxa+sz8NBigh4XUpq+63wMahpPyDOLgoxBqcfDMLjl31jqvZ3Gf23bRphuH0xFu5I+JLehey08xfrLxd46WyP/7vCehHHdRV2lY3bddzrs9Er683gPNi3jVoyL2WQrd0mz5N5++t82+y4N9E8eei2i8Hs+TjZtnSzNK20H76s47iJY4cHKomXdle8qoT+uO1G8zu7q1Q/l5eLdtH0C87Pgn1+5fd3UBkY1Huf9PGMU402/sX1L2p/3SGCSCEyNgIVxTcyQeMxsr/gtqREL7BJ36y7GeanoVHJfyT15gykxZnNPNFa5mDC3bZtLO/Gm1crc0CtZDUzjBfQ6Kr100OvyEaVpNk1YuqRXcu8oBKy83llt3n777XtmB+6sxMZAq3w3ubt1m4ETX5Aa0PyNiQAT415BVnMhtcmzpWubSiey5AXDhOPF6wLW8ztxMhCnYnDfvP8gn+kKd91W1zrQ+eSv7lvIDam2yUdJ++rnnkkUsNJ6bDJE07Lm7YnfSgWstphfeQxFtoARN6NLgNa8XtomjF22EralxbvzyWev7TxpXnNjvMlLdhT9c8xH6j3FhAEP4DRWHROc9KTBOpErnVg2eXKlba5pMYXYNvSd8Wqb1EX2CIF4EnHVbd2o8yAqOVCkZMyPec2/87a+kefyU3qJAdO03buk70nTK/VmzEWvOs/yOgGrzb7LxdG67zr3ymtaaEnLjvcaIlb02hi1gJXz6VXuuu2DCLolfUhua5dsa8/7nbo+OW2XLCwfdthhi3kopnwpA2M2C2GIGdiwiMJ17XwY6ZW063hPbrc3LQ52SbPk3n763zb7Li1LyXYzvqe4II3HKN8pW8/zqySvebspiQXJe/LFxjqHhrytt4WUyfsA3tNmM6RjVl2okFGOx3k/XzIPK2lj3iOBaSEwNQJWGtuqbQKYx8oqdYkv6XCp2FLRqeS+knvyxlRizKZGehuvNP28E69bBc3FhjQOSVPDzzvbJi+o0jro8oGVbHfqkl7JveMQsNo8sEryyT1tBg735N5fXdpU/j3WGXtd21R+AlDbVuHcmMkNk7zdt6WXsm2L35O/u25yXlpXg9w3aQJWfjpoaT+dt6cSAastUHfkmnprlsau61UnJRPGXAStiy3CO0rSyj0D2ib3ad7Tsjed4jeK/jnmIV14YkJK8OrUSzf1FGhaiMjHxnz8yvsxVqsZi3p5SXU5WCGf/Ofvz/NXuvWoZMyvm9jztyZvtrTu83bTNnFr64cI/s1iGOmyYIIQHA/baXo2L2PdOJHfU/pd123LS08FzseTEpsm9XKiTKMWsHhH+o32Ek3qtg/Sr5T0IZyGx5iGSEAZEZIJlN92pYzr+o90/OF76+WB1fau3G4ZRnol74z35HZ7r9Oau6Tbdm8//W+bfZeXpUSsb8snv5fkNX93F7srj3ece9Lmbb3tcJDcHimxcdvs/FGOx7k9N47QKCX17j0SGBeBqRCw8pWnttWO3JuiTXmPsEs6XO4tFZ1K7iu5J28MbcZsvlLdxZMgD3Bb92zaaZcabaXlLK2DLh9ImibPTesWwtyA5f8xFJlsEJulX0+RNgOH9+Sr2G3fYFo/eZuqEwbyNtUWEDVvT20nALUZ7hjtrKbHk7K6eCCwDQzv0LgSnz+bv5ttE2yTG/eVGzzEgmo6qKEtb5yAGbdw9ruFMD8dtGSiTb7y/q1EwCrd4tFmkLZxyX9va3fx/tybo27bTklaqQjUy9O1rhxs5UhPVKv7BkfRP8e8pMZ+nUCVigy9tqGn3r75pCXvx+r6jbxd1i3iNLUD+gC8E+ifuPJ2l4/dpWJ225if5qd0sSh9pk3g79ru+7k/L+M4v+v0u+8Z0+UgAAAgAElEQVR1iEBervx7Q6irC97fhUcvsS39BprymfaP+XdU0od0yWt6b5tImE/m2fJEHEji88T4kl3ePez0urw7tz9Kx5cu76i7t5/+t82+yxfvEDrxdCPWH55vvTzse5WnJK/p99N1d0Rud+Wie97WSw5vahNh8/K2zYVGOR6n9UqdsdUx9VActK35vAQmncBUCFjp1qVSd/R8uxMTNY6v79UZl3S4VGipGFNyX8k9eSNqM2ZzI32QRtgmNpR6KZSWs7QOupSJY+TTk5ymWcDiiGPEkjyALN8FdcEAxtYPJm6lhkebgQPrfsWGWE9tA336e533RV7fpe0pPtdmuOfbjru0r/zeNkNqUO+GfvPWXxD3+reVeDW29VODiIZpeymZ6JaukM+XgJXHfIF628mhdWXKj3bvt63wXF0/OYr+OeYxby/5inJatjrPqZhOOsnPxdV0K3GT8Jq3yxJvnNKJfNs30VRfXZ4r6c/z98yXgMWCATFtsNc4LRivn3jYxji/664T18gvHYdKF/PavsleQlAuNrQJsLknVNs42Ja39PcYxJ0ts7Q5bJMY9L3OLqwLZh3TI24lHuXYLsSja/PW47lhp9el7HiDEgwfnlzTLGCR//zAhcgCkRERi0U3YiniMdoWhiQ+WzJWpH16qTdlqU2Xt3UOR8H26nWV5Dl9vs2uHeV43E8/36WNe68EJp3AxAtYuZt2v0BLVtVKO6/SyXPJfSX35GVuM2brghf2y61uUOlnkldaztI66FKeXJwYh4AwSkZ4ShCoOHoL1bEgODinrBGbgIluGksmv79kIMzrryvD9B11J4h25VXankqNnXwLY5f2ld+bexLN1+SwVz3zW9c6TNMbhoA1yApi+k2Pc6LbtV10mTC2bSUsSSv3Nu2a3/T+OuFmFP1z+s50i1QqUuVjXi+PyzwocXpv2m6atpT048HUNKnJx8+2sbupvro8V9Kf5+8ZdR9F/hE48JrgZK+f/OQnVQDsGJOwrtzj+q7zrUNdxIhUyBiHgAWntm2EaRvPvQdL+pC8LuBDTFXGXARgREZObIwBzOvqrmlhk/omjl08jKmpveOByvePdxYCSpNoMuz0SvvLfJG4dCG3NP2m+/rpf0v6gygGsvU0HnZQlwdsN05M5fRIvpNeh9CU5LXNa68Xr7xPzBc1+unTSvLc1NfXff+jHI9L6nXQ9ubzEphkAhMvYOWeH4PAbIsHUtp5lU6eS+4ruScvc5sxO0wBq0746yo2kP/ScpbWQZd2kK+ol7gSd0m/7t5RMuJ9TAKIAcARuXHFuinPrKIRAJWA7/kJfTxTMhAOU8Dinbl3R1depe0pMmkz3IcpYLVNGgYRjgZpl5PmgVXS7prKmz47roluP+zb2l2eZt1WQrbyrbnmmkXxa4ZpMNeJRKPon1MG1OvJJ59cTaJS75F0u1CbUJBvMU1PnUsn/01bA4cpYOV5bRu7m9pYl+f6+a76meyVfA+IHZ/85Ccr4aPXxLguraLv+skbhv323a81K73Gl5Kti00vSLm1tcvWTP7/N7RN6nttI0zbft1CUZf+iJM4zzvvvPDtb3+71cbIy9ZL0EEQu/baa6tTgeOJv73YEIOO02Px0Kq7hp1eST3lfUzX7dol76i7p5/+t7Q/wI78xje+ES666KLKK7Lt4qCb3XbbrfL6rxMYS/La1tZ75aHtu+2nTyvJc5qnNg+sUY7HpfXaVo/+LoFpJTDxAlZ+GtAgoNuCBJd2XqWT55L7Su7Jy9xmzHYxUvrh2VVs4B2l5Sytgy75JobaBz/4wXD77bdXjzUFKO6SJm7zHM1NLChWfh772McuIg6NklGaz3vuuafafnHDDTeEm2++uadX1sYbbxz22GOPxbYWlgyEgwpYeXydPFZIV16l7Smyavsm2gyRLm0jv7cfQ2qQ9zU9O8kCFnnusrU3bU9FE90NN6y2kLddXdthW3pt7S5/nkk+wvQVV1wx9xN9CwFq+dbZtoLXB1fdFsJBJgRtZeH3UfTP6XvTBatUECjxnErTSQ9WiJ5WeAuk8ama4twNKmClW9bziXzb2N1UB12eK+nPR91H0Y4vv/zyAIteCywEeMdTmBO0GEvPP//8xvhh5LkLh7SMvb7rQTyw5kPA6rWNMP1+6jwMS/ujEi9vBLKHP/zhVd0RouNzn/tcJYBwlXgk0UZ+8YtfBL5tbBhOQm0SOetiAtb1ncNMr60/ZNvdhRdeOHdbWxzOtvRoh8QgxKsMnnVb9vrpf/vpDxAvOYiBZ9NtvXkZWBxFXKw7sbQkr4OMV3m8wXw87MfuKslzU7/S5oFV8k20tZH0937qtUv63iuBSScw0QJWbqzQAWDIo/yXXKySnHnmmeGWW26pbm8L5l7aeZVOnkvuy+8pOUmizYjLDZwuAbdLuPYzySthMaoJUn7yVFs7aGOQHxLA/blXTcoII/1lL3tZQEDtdZUyakqDfCHW4ZWF8cF2jRiTgmea4seVDIR5zIfSgNsxr20CUdc21ZVVm+GeTni7BhNtay/9GFJtafbz+6QJWMbAqq9FtuYgtLDNKn632223XUCAbhOwUg+jkm3zXdtR6RjZNd14PyLdRz/60bkxm22MBHo+7bTTApNqrpKg6mn/EDnw7HHHHVdtferFJg8ObAys7rVJXWF7xfGHsQexY4MNNqg8afhv6qDX6Y/jFKbTdl16MiRUSmKqdaVXMqlv2kaYjmN1Y3TbOEheaf98g2mcTZggqiCmIzhSd7k3d0m+e7GIWxVZjGOsivGl4jNtC9B52sNOL08/t0EQ8jixsc7LvaQNsE3z+OOPn+Ned1BFP+20xL7rlT/mUQiDpMN3nQuNxCw95JBDwiqrrLJIMiVjRSr2jzoGVonne0me00K22bWjHI8HrdeSNuk9EphkAhMtYOVHUnc5YjVCTwd0/tYrmHtp51U6eS65rx/PljYjJF9R7HViUz+Ns6vYwDtKWHBfaR10zXce1J9T+xBD+zE2cK9mIoRYxFV33G7bwFaX/0FX/usMONz08eaIK5t1J+CVDISDnEKYu9sP42CA0vYUmbR9M/kx6iXGTmkbVMC6tUKVr5D2ezBAfqrlOCe6pXVe2u6a0iNGzMc+9rFw7733zvUxeE+ypaeXB1Y63iEa7L///oEt08O6RtU/p/lLA98iVrH1+cMf/nAl6JWWKe2v4glNeALF7Ym94hwNcgph3k+2nUJYerhA26JVyq+kP8/bwzD7KDxIqC/EHa5lllmm8tKgHfYKAN12giNpdeHQNNGsG39Sb5ouWwF7HRjQ7zdXIgTVbSPkJD/6DDyx67YPkp+2cTCPOYvAuM0224RnPetZPeMdlZw03JUH3zvxsqLnfOlCYNN7hp0edjZCX4znhTcSJ8ERhL7rVed5WzffKWkb+bv7sUV75R/vLDzF4inETSfglYwVg5xCmC+ADePwnJI8N/Urdf3GKMfjfvr5ru3S+yUwyQQmWsBK1et+vWYwRhEb4mpOndgQK6i08yqdPJfc189JGXnHXWcEsw0Fl24uBpjdd989MCAO45pGASs3fPtlgoFHTI/rrrsWshXOOlE0H1zqjqTP6yI/sSTfUkUcGMQoDDEmSi9+8YtbvbraJlTkoWQgzL3Yen1Hebnyb7DOI7Brmyr5ttJ8tBnueR7ZfsE2R1aaB72GOTkcJC+T5oGVTwBKV9jzIN0LUcCqm9DgBcH3TF/GVdfv54s+xCdBxCo9kbStfZWOkW3p9Po9nZxzEiMT6JNOOqnaWlO6Sp/3V0xu4EZIAq5eHqT5WEEMHjwMSk5Gy/nn3mL9CjBdnivpz3P+w+yjUq8k3pPGIOtV72mcM+4b53ed21Rt8VLJX+6J3UX46sWhRKTIvezxEnzMYx4Tjj322GphrakvbRsH83ALpQHt8/zkIiF2E5N5xB7sFwKB77XXXq3dRH4AT7SJhp1ea0YabsAj6YwzzqhOROTq127Ivd4QfbEZqdP06npac12srjx8A4Hb2fpJvSCCYlf2OvSH/LSJR9xTMlbkdlwXJ4V0jlPnNd9Pn1aS56b6qPv+Rzke99PP99vOfU4Ck0hgYgUsBlKEpxhMsN+4RbkhSyWwmvS85z1vsfoo7bxKJ88l9+UGQ5sbct32tZKJDAMT29iYBPW6OF0mbrNgEGMfPtsa0wGtq9jA+0pYlA56/X5ITIyYCMVtDaxS4tWAgV1yNDDsL7vssir4aPRoajJaORKcd8X72gzivL1TxlzAKjEacja5gFV3/HzpQJh7scENI7TX5JjyEyvs6quvnstaHYuubaq0PcWXthnu+coz7YGJ89Zbb93aNjDMMaYQu1ZcccWwww47VFstmt49TO+uLt/CpAlY5D2NcUg7YiKGl2DTRXuirfANxmucE90uvLm3rd31Si/fSpjfW9fv594vvWKUpOnF75TJDO0Y0YaYLmz1Sq/SMbIrp/T+VKBkIsykhq0mXF22w6eTX/o9BFO8U0q2COexN+kLOIa91zhB+h//+McD8RG56hbdughRKZMuz5X252n6/Uz2muo475tLtpvXCbbj/K7z7wY7CXsJu6npyj2xxylgkaf8xE48f84+++wqu002blt/lP9eZy/U8fjyl79c5SfaO3UCFt5U2BBccD344IMDuwPun1sKXDzl9BtOvcpyYSZNr1ff05Rev/1V/s2TDmM/thuLfCUXHmZ4LLI1L16MgYyFuW2VegqWLOrn2xLr2mi6cFrahnNbtN8Ta/NFLN7/0pe+tBKve13E5YJZPASgbpGhnz6t6/jW5t02yvG4n36+pD16jwSmhcDEClgY0sRQiANiiRHUBD2feDcdn13aeZVOnkvuy7f79ZpwwOKaa66ptpGksY3qJjL5hBw2rOawba5pYKWzZTUpGhk8UzfZ7io2kE4JC+5L6+BRj3pU5QXDoDaMKx4VzAk48SKw7yabbFKJDr3ew2TynHPOCTfeeONcm+wlcuSryb0EROK+nHXWWVXa6ZULWPlgSD3iso6XQt1Fe+E7wrCMK4R14lGpt1idF9uWW24ZiM9TJ2KxZQeDi/YSA/kiROPNgNCTXl3bVGl7iu9oM9y5L18t41tE4Nxoo40aJ66sXNJPRa+YOkO6H0NqGO09T2MSBawomBNjg6tXm6Y9E9sND8i0/xvnRLdrvZS0u15p5qJ7em/T9rN87CzpJ77whS9UAYkj1ybPi1H2z7Fs6ZhIn0yMFU5dbRqPmvilfTATZfpZBP2SLfVskyEeTZxU0hcg6OFRVSdikWeE+vQY+rpt6l2EqLRc+XO9TtLtZ2IzzD4qH/vo8xErmjzYGJvo/wn6ngZ8H/d3nYswvewlFpwQZOI2KuqqdPLf1oeUeGCRRuqpSFxYttghqjV57/BMW3+Ue1KRLoJCU/xO+mS4YZPyDcSrbptm3i8h0rAzoCmMA9/qRz7ykbmg/rlIMez02uql6fcf/ehH4cQTT1wsZhgn9CG4N4netHXqkPEsPY2xl62YhzrA9sOmp+7zq7SN5nZP2zyBesZejTEJm7zxS8eK3IsN8RgvsNVWW60WOW2chYJoM8B3p512CltsscUi9/fTp5XOAeOL2gQs7hvVeNxPP99vG/c5CUwigYkUsHLxpdeAXAI190JpWrko7bxKJ8+l9+UdHAM6nfHmm29eGX3w4Hh1OksC0mM0UIYoSjRNZOpWdhhsEBwIpspKO2kxeOIxhNgQ46vAdVhiA2mVskhXFRmYNttss/DMZz6zKi957ydmVdpG6kQ6fmeCglt7DDIb+WKgIiwRGD2dNPNM06l+/FYnIDIw483Gth7KQV4IWBq5U17+iUZ83alsuZFNOrQTRDgMHwQ53s3Eiy2kX/3qV+fSwwBkVRnjMr1yo2jNNdcMu+66ayUy8e2lxlFdgFcEYTwUMNbIDwYO9+GtFttrZNx0Ys0kCFh1HnbUBxNR6g2DinZB+ZhQs50TIyLW17AMqfxbKd3G0dYXTqKARZ7zgM+0Ibxu8CKg/6NeMFppT3yL+alm457otnFOf2+bMLalVefBGJ9p6vf/ts35urnk6ReYMD772c+e6ycQRdjuVfedNsVyGXX/XDcxiH9riuvTxDAXfeJ9pV4ldYHI6QvwyqSPpC/gHXhc0X8h3MSr6dS0fgWsuoUuxnHaAHWbBkTvZ2LTz2SviXvuVRFtCRZP4mm98cAR8ooHa4xzlKZZt4DVL7+S8YXvhhhp2ELxYqxkEY8wAQhUjNm0i4suumgRwYL7xy1g5WJTzHOvrdht/VGdhz99MONfZMB7WNCj3eOpiJdPXGiOeUB0PvzwwxexNeo8SqPtgBATFxBhjL2FoB7bBWMr7X2rrbaaq5thp9fWF/f6PV/Iivdi89HvYltGuwsbm/Jhm+Xtvu20xXwRk/fAkG+LcZA+CeEKO5HvirkP/QP1wz91bbSu3ZNvbDq8+mIYhTheXHDBBXMHjPB+DtlAiMwXMUvHirrxKtq1LBjEXSOUCw+6WK7IuEnE66dPK50D1o1TTd//qMbjfvr5Qdq4z0pg0ghMpICVu72WxkbpBTfdL819dXGLSjuvUjGm9D4GJVYU4mmJbY2EbYacBMOqOVevQLDkgcCe6QpPW/r83msVpMQYzN9RyiKPeZCmM+gxxTEtDGzcptnWlhteJWwwCBDW8NrqtX2uTuxpSp808TJkNSyu6tYJWHWDYUmeGVwRj2j3+ZUHLU5/r9uy02Ss9coHBgn1hzBRtyLZtU2VtqeYpzbDPd4XvfRST4oSvpSpyRutqyE1awJWnXDYizlCLaJqDBK9kAUsOOReapFNr36fMQUPkRhguKQNc0+bp9E4+mfykW9RiWPSy1/+8qJYVLG8eVxB/l46jtAuc8+0Eo54rey9996V8J1f/QowpFNXFv6eb4nsZ2LTtY9q45AfQtB2f6xf7JooINV58fTLr3R8YcKPLcY4XHKlcenGLWCRv1QkiPlt2j7I7yXjYL41soQDwgvhJhBlmoQS0uliE6XvRXQmXEHuaTTs9ErK2nQPeWEOkS4Cd0mPtkS8wrbTqnNhvc3uQoC98sorq3w1tdG6xe6SvCOe4QGWL4rybJexomlhuS0PiFf77rtv7ZjQT59WOgeM+SrxwOLeUYzH/fTzbTz9XQLTRGAiBay0UwDmMGLG5KJYndtraedVOnkuvY8ysrqAWy4rM00Xk2QmLax2YFjHuCBtJxmxHYLtb3jatAk2vINVF97R5PJfagym5Shl0UvMKzk+vfTjgwPxUM4999y5OGslz+KFwwSIleSSuFm8g3rtZdREcYd6xGUebzuuOgGLv8ctF3gA5V5hdWUgjg0TKoyNuquXgNAUew4PpNNPP32RlbgmfrwX8YzJSdPVtU2Vtqf4vhLDPd6Lhw+GOBPG9CjxprzTl9AmmrYadjWkZk3AgivMY5+WbkXJmfP97bfffpXHC96LXAtdwKKMdVsJ2/p9ONJHsDWrF9PImAkU/T6iddM1rv65zruk1HMqzXvuXcoEruRAjTQN+nCEgjovofS+OHbusssu1TbFuqtfAYa0ek0yU1Gun4lN1z6qZKxEiGLsa+tDo8clHjaMfQhIjHF1Hnf98usyvrDVlL6fCXju7ZmWm8kzi1gIxb3EgRJW6T2lWwhjvxB58f9tIlrpOMjiAN5obW2ehTe81jkpFG4xfip5qYuLxN/xVKSMcVtwLz4I6iwM4XnV5H0/7PS61ld6P+0TDyUWwEpsM55N239JuAzsNewTbNcYuqAuz1FIx/475phjWtsoc5DTTjttEa/5JhbUO+MPnvpNee46VvDNs2uAHQlt4xXM8CambTS1i376tNI5YORSKmBx/7DH4376+UHats+Oh0CvmIDjycH0vGXiBKy6OD/ET1h99dUHolrn1p6vVJV2XqWT59L7YsEYmFjFwS2bFUBcpLlw4WVSQYfNBA5DOe042yYypEHa7Bknhta3v/3taiUuDWaOV8N6660bNt10s0bju67TrlslrauoLiwYlBHnmKDifRCvfiYwbY0GLhhpvAvPIsS+yD0aF7BhNZ1tegg6JcJV+l7aHqtmV111VWW08f8YALDD/XrTTTet6jg3zpsErJg2+cTIZlsVWwb5drhIG/GRif0znvGM6t/8rdeFoU4eMR7wyIqGe69Tv7iHesVdnRV3DCD+Ft+PpyDbP2Ob7fX+LhMM0unSnri/1HBP84hBTjw4GBM0NLYL6p/6YosL20hpl7088boaUrMoYKVtmj6KWFe0afooJjG0IdoSkyVYt/XV45jotvUt/ba7unTrthKW9PukRbulj6AdD9pPkN44+uc8SDPvLfWcSvnlJ1b2exgM+WHLFAwRWWBKndA22S7FtnC2cjcJVzFP/bbL+DzjE9vXGMNjf89vaYzQfiY2XfuokrYf28qXvvSlRb5n/o4nDeMqYyrCf5wE5/WVn0rWL7+u4wt5jNvEETAZ26hv8s2CDB7Y9PvYJyXiQCkv7usiYOVCb9t28y7jYJ3dktpE9MXUH+0/1nW6ANfrQCLsBL4jvOD5d7Qd0rYR0y85CXjY6XWpr7p744ER2FTY9LSTaG+n9gN9OO2o7dS/unfwLeTfFv0R3xV9Ed8V6aZ13iZw0sYRBLFVaff184T1Kpu1ra/rd6xoGq9in4FNC7c2Zv30aW12RV4PXQSs1MYZxnjcTz8/aLv2eQlMEoGJE7AmCY55kYAEJDBfBKKQhXhDIN2S1dn5yus435vHAxqFsD3O8vguCUhAAhKQgAQkIAEJSKCMgAJWGSfvkoAEJDBWAmzBOemkk8Jaa621YAUstiwQ74jtpQhReFz08majAnKvg0FOqB1rhfoyCUhAAhKQgAQkIAEJSGAgAgpYA+HzYQlIQALDJ8CWJeLHEOtimLHfBsvp8Hfnp0GI82PSm/KaHrvNdgwC366//vqDFc2nJSABCUhAAhKQgAQkIIGJJ7CIgDX86cnEl98MSkACEpgoAmyRI5gpwbe5XvjCF1YHKyzEi2C3Z555ZhVfBjGKo7u33nrrxjhzxOfgVNUYXLhU9FqI7CyTBCQgAQlIQAISkIAEZo2AHlizVuOWVwISmGgCBIz/8Ic/XG2VI0j8Hnvs0bqtbqIL1CNzBLfl5CoOmOBCxOLAhOc+97lV4Ha2ExKgl4CsBPz94he/OHdCEffutNNOYYsttpjW4ptvCUhAAhKQgAQkIAEJSKADAQWsDrC8VQISkMCoCeCNdN555wWOweak1LaYUKPOz6jTZ0sg2yXbjs5O84F4xUlICFgLnc/fyq2P9KjboulLQAISkIAEJCABCUw2AQWsya4fcycBCUhgwRPgqHECusetgb0KvPzyy4cdd9wxPOUpTwlLLrnkgmdjASUgAQlIQAISkIAEJCCBvxJQwLIlSEACEpDAvBNgq+B3v/vd8OUvfznceuut4a677qpiY3GtsMIK1UmFm2yySXVa4bLLLjvv+TUDEpCABCQgAQlIQAISkMB4CShgjZe3b5OABCQgAQlIQAISkIAEJCABCUhAAhLoSEABqyOwhXK70VQWSk1aDglIQAISkIAEJCABCUhAAhKQwMInoIC18OvYEkpAAhKQgAQkIAEJSEACEpCABCQggakmoIA11dVn5iUgAQlIQAISkIAEJCABCUhAAhKQwMInoIC18OvYEkpAAhKQgAQkIAEJjJWAwRrGituXSUACEpDATBBQwJqJaraQEpCABCQgAQlIQAISkIAEJCABCUhgegkoYE1v3ZlzCUhAAhKQgAQkIAEJSEACEpCABCQwEwQUsGaimi2kBCQgAQlIQAISkIAEJCABCUhgVATcOj0qsqb7NwIKWLYGCUhAAhKQgAQkIAEJSEACEpCABCQggYkmoIA10dVj5iQgAQlIQAISkIAEJCABCUhAApNCQE+rSamJWcyHAtYs1rplloAEJCABCUhAAhKQgAQkIAEJSEACU0RAAWuKKsusSkACEpCABCQggekk4Ir9dNabuZaABCQgAQlMDgEFrMmpC3MiAQlIQAISkIAEJCCBqSGgLDk1VWVGJSABCSwIAgpYC6IaLYQEJCABCUhAAhKQgAQkIAEJSEACEli4BBSwFm7dWjIJSGBQAi4tD0rQ5yUgAQlIQAISkIAEJCABCQyFgALWUDCaiAQkIAEJSEACEpCABCQgAQlIQAISkMCoCChgjYpsYbo6eBSC8jYJSEACEpCABCQgAQlIQAISkIAEZpaAAtbMVr0Fl4AEJCABCUhAAhKQgAQkIAEJSEAC00FAAWs66slcTjgBPekmvILMngQkIAEJSEACEpCABCQgAQlMNQEFrKmuPjMvAQlIQAISkIAEJCABCUhAAhKQgAQWPgEFrIVfx5ZQAhKQgAQkIAEJSEACEpCABCQgAQlMNQEFrKmuPjMvAQlIQAISkIAEJCABCUhAAhKQgAQWPgEFrIVfx5ZQAhKQgAQkIAEJSEACEpCABCQgAQlMNQEFrKmuPjMvAQlIQAISkIAEJCABCUhAAhKQgAQWPgEFrIVfx5Zwhgnc8fsfD7X0Sy65dHjI8qsNNU0Tk4AE6gnc9cMfDhXNEkstFZZ/5COHmqaJSUACIdx731/CbXf8cagoVltpubDM0ksONU0Tk8B0E/DM7+muP3MvgeEQUMAaDkdTkcBEEfjzX/4ULrr+neGnt39z6PnaYK0dw9PW2Xfo6ZqgBCTwVwL3/+Uv4Rv//m/h9q99dehIHrnDTuFxB71s6OmaoARmlcC13/1V+PfTbxxJ8f9lnw3DU9dZeSRpm6gEJCABCUhgGgkoYE1jrZlnCbQQ+PL3Tgs33no+U+EQwhJD57XDxv8SHrHSE4eerglKQAIh/OD008KtZ5w2MhTrv/HN4aFP2Xhk6ZuwBGaJwEHv+1L41W/vHkmRV3nIA8MJr9psJGmbqAQkIAEJSGAaCShgTWOtmWcJtBC4/BvHhO/fduXIOD3rSYeHx622+UDp33333eHNbxlSDbMAACAASURBVH5zOPnkk6t0Xv3qV4cjjzwyLLXUUo3p/vnPfw7vec97wn//939X9xx99NFht912Gygfk/IwPK655prw6U9/Olx11VXhxz/+cfi7v/u78NSnPjVss802YYcddggrrbTSvGX317/+dZW3F7zgBeEhD3nIvOVjFl78nQ8cHW677JKRFfXxR7wiPGLrbQZO/+yzzw6veMUrwj/+4z9W32+v6ytf+UrYZZddwv777x/e8pa3hAc+8IHV7TGNQb/lO+64IxxxxBHhF7/4RTj22GPDYx/72IHLRz/zrne9K2y33XbhP//zP8Oqq67amGZT+frNRJfv7ec//3k4/PDDw2233RY+/OEPhyc84Qm1r+W3f/3Xf61+O+2008I//MM/1N73yU9+MrzqVa8KL3vZy8Ib3vCG8IAHPKDfYvR8rqmMkfugbWIkma5JdJd/++xIX3XOm7Yaevr3339/1Vb4FtdZZ51w3HHHhXXXXbfne37/+9+Hk046KZx++unh+9//flhjjTWq72OLLbYIl112WTjhhBPCF7/4xfCgBz0oHHLIIWHNNdes+oWS/mHoBRwgwXvvvTdccMEFVR+ywQYbdE7pvvvuC1/72tfC+eefHz73uc9VrGDy5Cc/OWy55ZZh5513Do+cx63cg5avMxAfkIAEJDBkAgpYQwZqchKYBALTKGA985nPDO973/vCwx/+8EaEcaKGwMM1LROcXm2CicSXvvSl8Pa3vz1cf/311a1PecpTwoorrhgQtb75zW8GJg4Y0//8z/8cnvvc54Yllhi+V12vPP72t7+thAoExA984APzKqRNwvc16jwoYHUnPEoBi9y8/vWvryblSy+9dG3mhilgdf3e/vSnP4W3ve1tlSDxoQ99KDz/+c9fLI/0IZThU5/6VPXba1/72vDKV75ysb4kTWuU/WuvMipgLVp9oxCwGEsRKb/97W9X48xRRx1VCZZNY0u6eMTCyhOf+MSw7LLLVmMS396BBx5YjVNx7Np+++3DCiusUCxwd//iR/cE7f4d73hHOOecc8Imm2zS6UWM1+985zvDpZdeWj33pCc9Kay88sqB7+pb3/pW+M1vflMtTP3TP/1T2HfffRv7k04v7XjzIOXr+Cpvl4AEJDASAgpYI8FqohKYXwLTJmA97GEPC3/4wx/CiSeeWK3mNl2f//znwz777DP38ygnWOOoQcSr8847r5pYcrFavffee1fiVbzuvPPOcMopp4T3vve9leHL5G7TTTcdR/bm3hHFAf6ggDV69LMkYA2L5qgFLLxNen17wxSw+vnePvGJT4TXve51c4JB7smKUIFAgZcN4sXqq68e/uu//is8+MEPXqQK8IrCmwsP0F7eXIPWW68yKmAtSncUAlYcS1/ykpeEm266qRJSei0gRY/piy++OHzkIx8JG2200VwmoxclHtWpCNbFQ3PQ9jTM52P76ypgXX311ZUwzPf1ohe9qBL10gU5GOLZhcCFkIVIhlfquBek+i3fMBmblgQkIIFBCChgDULPZyUwoQSmTcBiwvTxj388YEyz3aBuG2H0DPjGN75RTb7wJJh2AYtJ5WGHHRb++Mc/VlsjN9tss1pj9i9/+Usl7rH9p8RTbdjNsp8J9bDzMEvpKWB1r+1RClgI7GxN3HrrrSvRh//Pr/kWsG688cZq0ozHSJ0wFcUEtopde+214dxzz6363HyLVFs63Wum/gkFrHKSwxaw2EL27//+7+GMM84IH/vYx6ptf4gaCJbPe97zajMWBayvfvWri23RbdoGPEsCFtt38VLm+8Gbetdddw1LLrn4CZIsWv3v//5veM1rXhMe8YhHFG3dLG8pZXcqYJVx8i4JSGByCShgTW7dmDMJ9E1g2gQsYtbgZUTsiGOOOaZ2G+EPf/jD8PKXv7zy0ELgwgirE7B+8pOfVJOzz372s1UsKS623zH5xGX/cY973GIi0Y9+9KNqVZk4HjG2B0IR3l6sNOeGaNf76yoy3ZLBVh62cDRtT+J5VnXx1GJFl1XuxzzmMVWybd4KTb/jaUEcHOJ0IAri3QVbPMA233zzsMwyy1Tpx0lIWga2j6RxhjDKv/e974VTTz11jmFk/tKXvrSKhZJe6YSHmCDETuFveH2QB2IZkQeEO1b8mWgzySJN8vfCF76wiimSX3mZ8JqhHskDcYHSle50Ak0cmOOPP75qN8SDQUhtmoD0/VF2eHCWBKymyS9tCoGXtnHRRRdVfQNt46CDDqoEpEMPPbTarhTjaaUC1gc/+MHwy1/+shJ9aTd8V8961rOqZ9jSU+rxEL8dtucR04bYUHhYILjn32qbgJX3GU3fR8n3VteUbr/99mpL4M9+9rNqUkw/F68o/l955ZXVd3vDDTdUk208QA444IDabzPfYtjvN/7+97+/2kpGrCQm+WyBpv9405vetMh70z4l7bMQ5KhHJv30D3ifEkcNoSX2UR0+rZHcOm0xsL7zne9U22HpH6kftrbhLQRT2vryyy8/xymPVZkCJC4jHkX5xbeGp+7ll1++2BZCxle+Q77hOm/eXr8zHuDlFMcDvJhoD2yZ3WOPPRbJdzp2YScwzjDenXnmmdUYz7i+5557LvJcfDc80qtkoYy0/9//+39VeoiDqRd1zgdvc/qte+65pxrL6MfS/DbFDGsSBBEkL7nkkqp89ENs5YQL9YOHV4ydWVo+bCj6uv/5n/+pbINe42hMkzIQLw+7iz6b/pI+jvJhd9Gm8PRjnKU/5yK2IP1QtGVSTnmZ+I2+AJuMmKD5tx/7DPKNLULb4iLeGP21cTtH0vWZqATmjYAC1ryh98USGB2BaROw8Kb6whe+UIkxTcGFMaZYtWQygwcBE6LcsESwYhseEx2MJwyvNPZE3Tag9JkYr4Jte6w0I5Lg9YRoEie9Xe9vqmXyiGGFUUcg+66xNmK6/QhYN998c8UyGplwSeNtYYiTN4xEjE0M0mjUM9EkpgexT9Zaa61KWGD7EpNhDOfIkPJh3CKMsSLNJCMyjIb4wQcfXBnc//d//1dNan/3u99VBjPc3/3ud4cf/OAH1bMYxwSSjvHAEJj+5V/+ZS4QOCyuu+66agsV+aQ8GMV33XXXXD3yG5P1KDykggcefdQDzzDJpmwY1/N1zbqAlW6tZZJKm2ISRjvh/6lHJscccJALWLSZ9ddfv5pIIfbSFtK2yPfCBKjkSr8tBFC8JYndxOQIgTW9mgSs6HFBPtN+CbE1Tg7ZekXMIL6Ptu+tKd8I4rFPzPvQGDuQds73hJiGCE4Z0oD6afyrNI1BvvGddtqp6mcQLPiGqZNtt922Erub+pTInT6Dbx5W9A/0UfTLXIjciP6TIGJNm4AVxZa45Y9+F5b0ofn2QEQWthbCPX5/f//3f1/1vQQiR+yIbTn2/fyd/pkFofyQh34FLEQfxnsENy7GBIRR8sR3hUCF+JaKIXGcQTCjbAji5J0rjiUcAoPghMBB3/Ef//EfVbsknzGeF56NvcYD+DFmIuaViF1N33Cbx1rd73Ah/4h6MTYZC3yRy1ZbbVUdQMG331a+tr6KcRn7ir4jjqOxPtdee+0qJhq2XD5eI5ZyYARxv7iHvMT8ISTCLK032hP9EmnxTuqMMsUYYrvvvnt1ABB2SG4H8dsVV1xR2X/0Z9hVjP2T0E+UjDneIwEJlBFQwCrj5F0SmCoC0yZgEWuCi5X1um2EccvDd7/73cqYxgDPBawYlJbVZQy25zznOXOeUwgrbNHDMwFjFOMHQwrjj1VDgqinW/hiYHVOReTkMTw6HvWoR3W+v1ejYULAaiKT7Savs5JG11XAip5fiFL5VgdEHAxxJiXpRKbXdh+MRYQoJqZwffazn11xZ7Uc0fGtb31rVQwm/VGkS71M9ttvv8qwxRjlGTzxMDhXWWWVijnPb7jhhtXknvwxIWLLZRqfhwk5f2eCguCIEYvBSj0iEjApYQLD6i8THa5YJk6JwjuPNsOWDvhw9ToNs6ReBrln1gWsdGstbTS2Kb5XgpTzrcb+IhewqE9EKybQiEJMtOg/+PYRWfFKqNtiV1df6beFRx6iC55JbPVl0rXaaqvNPdYkYOHtxPfBlZaFto53GO2biRbliqcH9rtlF29F+s8YCytmjrzRt/JtM/mME276TPoeeHFFLy4E/PTvg37jcOSbpF+grAhZJVsIyRNCFZ63CAxpv0yd1m2BHOS76/fZaRKwEGCjWJXyiydUNp0GPKwthP0IWNQ7C1eML/TVfDMsnnDRJ3AyIjEi8e5LvZ+axhmei2Md4upHP/rRSlSNV9ctdrfeemslbvPdDBI3rh8Biz4E7zmEOGyZ6JmMzYOgB5s8NllT+WK/i/cqHpL0eXEcZdEQD3A84YnhhWcTV+rVhRgF/zhef/3rX6/GZbxC8cCi74xjM/mj76ZPTT1B+a75f/rr1DbgXQhb2GJ4keZe67FMCOWInDGWKuL7qE5R7be/8DkJSGBwAgpYgzM0BQlMHIFpFLBYMcMowVDOBZ1oJO24447VPYhYuYDFJA2hgpguGFr5ilsMYozhG7cuxEkUogXvTFf0+BsT3WuuuabyyEF86Xp/r4YRJ5tdJtRtk2yM2PzKBa44EcEgzbca8SzeVGyzYKtWNFKbJptRAOT+upVnJh5x0o+RjahAvURDHYM3ioMx33EyQCyRPCZL6iGSTjri5KtpexfbTphgsLUlbpFJBaxBVs1H8fFPm4DVhQFCSur1k28hTLfWMlFi+0m65Y9JIu2IrSJpWml95hM28he9kPDKQyx69KMf3Zrt/NuhvSOQIrLmE6g6ASttr0yq+D7z7Yux/Klw0K+AFftJhDDEsjiZ5fugL4uennyX5Ae+qadVjH/FZD7W0aDfOOIj73roQx+6CO8SAQsBEk/MdPtP6mnWdOJia8UO+YZpErCi4JFvF4zbCmkzeZ8MrvkUsKK3Mm2RvLHNO71i3lgISw+C6TXOxLEOsTcXfLsKWPG7YcElFX67NrN+BKz4DDYR2xfTC5uHMfEZz3hG5XEdt4bWlS/td+GBaJwv4kQhm2358btMBax8vMZ7j34EoTQd/2Meow2EqI749oAHLB1uvPHr1SIjC3t18QZ/9atfVXFS8eDCfuFQCq5Ypnx86VoH3i8BCUwHAQWs6agncymBTgSmUcBiO1DdpIqCY6Sx6hq9gtq8jupg1a38Rk8EDDMmpC94wQsqj6umGDld7+9VadHwHNTgamOR/55OqjEc8dggRlVdwNmY/6bJJrEm2B7A9q4mL7I4+SCtaNz3KntbMO68PKzkIliyBbXJIwOvA1aCWVmO4kV8D0Iek/gYh6TThzaim2dZwIp1xap9GmctRY1nH223TsBqqs/YTpjUNaWbV2fdt8X2WyZ3eCKkHn11AlYUzfjmmia2UbCl30FIRazpV8Cq86yKf8O7Kv1G4yl0aayr+F2mHhGDfuOpx2vKt0TAyoWF+Hw8cXFShOdpEbBSkSJnF72cEYAQDtLTfudbwIpt9W9CxwMW63k5zZdFirTNxPbc1AbjM3nMqa4CVvz2Y+yvGHOq6/DQj4AVRSA8i7FhNt5441aPo7rylZw+GvsSyhvH2mhXUda6frWXfVLXZ8Zvm4UC6rvuou3SR6UCdnxPU5/RtS68XwISmGwCCliTXT/mTgJ9EZhGAQsPJ9z5Cbi91157zZ1GGD0A8LyIq35tog3Q8LTA4MLAYlLLyjPxq3Ij8zOf+Uy1hY3YOlzE8WCbAnFy+O/c/bzr/U0VGI3ycXtgkR8MR7aRwIYL7ze4sAXjyU9+8mLBcJsmm22Bq0m7zujtZah3FbCiSMB2hRibJWfOdq0YcyMejd72nr4+vCE9NG0CVlPQ4RRHU1vJPbDathiRZtx+S4DiuiDudROpXh4kTdVW18/gvUSemSzSZzGZQgCuK1/0+qStEcOpbitLjNFHXJiY734FrNSzivgxeF7EPLCl+q9eDn+d/EdhGcGMMuB5g1crJ9OlQvAovnHeXyJgNQlUTYH/h/T5dU5mWgSseBAKBazzsorCcJ3n23x6YEVRI8a1rKugGLcyFbXbBKHYtgcVsOI3hgf3uD2wEJ7wSEWM44qHsTCWE+OubkGuTsAq6XfrPKDbnusiYNE3Rc/6GE+trq5jzLW03kpsws4ftg9IQAITS0ABa2KrxoxJoH8C0ypgxfgceMpEQzBubWArEStyeEc1GSvxFLp40lBKEPd+vBDw9EpPP8pPO4tCFs8SG4Zg5gRxj1sSu97fVItx2wFG+ThjYMX8EDcqPd0r/h0D+MUvfnG1mh23IA0iYKWnWEXxaJgCVtPJSk3cFbBCePwRrwiP2LoskHmvXqhtgjgqASs9+WrcAhZlSrcS4oHIqj+xrhDU0gl0nCCX9OTpKXz9Cli8Jwrj0YOhSeyJ3yUnE7L1hxh2iHJc6Za/EgGr6zeugFXSIv52zzlv2qrbAw13x+DtbYnR76db8bh/PgWsON635Zvf50PAimIw9se4Y2DF/ogt1dg9LAKmF2Ik/VN6Kmm/Ahbp5rbXMAUs0mf7N1udSy4FrBJK3iOBhUlAAWth1qulmnEC0ypgIQ5hADIpjTGOWH0laHPqFVAnYCF64UnFKV6s3hGnAY8cTrfhH2In9Dq+mybDCiOrqXhrsRodjcG6LRX93J82yxgwmQliySmEsMFlnkD2BDeNAdHbVh7bfifIKacTMZHlFCXKzlUSk6dkchs9sDhBKBr3wxSw4uSBLTClsY3SCfQvfvGL4i1l4+pW9MA6tDq1LhWaU/Z1sZraPOqG5YEV8xFP8uTfUfDJBayYT+K5xO2BJW1oEAErfg/0fcTuw2v10ksvrZ1YR88WvhviCrFAQJxBJoYx/s0ovvH0++O/83pu67P0wCppRYveEz2ZGdeaPFV5Inq35DGL5lPAijEOu24PaxPYh+WBlQq4pdtazz333MrGIG4VJwXyvbXlt+13bATsoOuvvz7gKc4pkCzIYQsRIwuROhWh4mIOf2sToqK9QwxJ6iPGzmt7rosHFgxi+l3j27X1Gd2/GJ+QgAQmmYAC1iTXjnmTQJ8EplXAorhx0kcA8Ve96lXVihxXGpS4zliJRi7xLnCpjwFLI8IYy4WTw5omxilutp2xDQchpyROVdf703gkeUDoumq/7bbbqjhOnJiYBjDvZbilLv8lhjUGMAIW+cEjJA92n082o/HKNqQmL7K4bQXjNI+BVbf1rE2IyMubxiUrEQIj27b39PnpDeWxWRaworDL1tCmWFUx7ktdDKwmQXLYAhbfChNAJtWIP3iI0p7TPKXBp0vjbrWJO20NLJaTb5OFAGIHPvjBD649eTH2teQZDw1ie+Unso3iG28rY9tkVAGrrRUs/nvcno94VRdUPz4R76NPT4Nkj0vAim0yHX/qvvcSAm2Cz7AELPISvdsQpNKTEOvymR5EkcZ6astvtHFKtmzzXuIIsqiHkJWKVXUeWLHfJSZfkxdZ3QmWwxSwHvjAB1bvhkkam6+krtv6jJI0vEcCEpgeAgpY01NX5lQCxQSmWcBKAxEzoWICxjadAw44YK78ubHStgKanoaXxsDCWCZ9jPq6kwtz7wO8n7rcj0G22HV/CGGJv/41Gn+UGS+zzTbbrDaAPF5STCYQ8fCQ4PSweDIXWwcQ+uoMvlT0igIW3laks/TSS1f/Tk/4SvOUesAM4xTC0q0dbcJSXvep116TEAhnfkO8RNzEI6/tPcUf2whunGUBq+0UwvRbn08Bi2rHq4XJKt6hfC+IZ2me0sDYdScqkgYnZNL3cCInMao4rW8QDyzSjF6rtHnECrYE89/54RRx0rrKKquE5ZZbrooVmAttXU4hLP3GFbC6dRqDbiFMv6m6EzrT3KT1nd47LAErBgvn33lbaxqn4yIIBzHgmcMpm+lF+YjphdcRB7EQR5NDSdoEoWEKWPF0PBaYGFd33XXX2oNRUuGbcsQYerEv2H333WsXzFLRKwpYnPKHZxXe04g+9CHpVbe1l9/rBKwupxDi/R1F0GELWFFARVCHDWN2XZnw6MajnhiiaZlKFuq6fX3eLQEJTCIBBawx1UoyZx3TG33NLBOYZgGLeourcGwFxEhLV4LrjJU0ePGee+5ZeW0Ry4kLI46tcUwg8YhIBSy8PBB/MJpwXWcLEMIOF8YyfzvppJMqTwa2VDBB7XJ/02mGsW2mxizvxduLeFsrrrjiXPMlj5x2hrFPTC6Mz0033XTud4xwJo54gWA4b7DBBtVvTBD+8z//M5xyyinV/0fDLp2gsDp78MEHhyi0MeGGNSf8xNg+xP6KE2oEMX5P42nEo7XZngD3Zz/72ZXhjkcaWyQQ/Ljw5orbHoe5hZC0CdCOd1rc1vXCF75wzgOPVej/+I//qLzp6srkFsL+e8q2CWKacmkQd55hGy8x2P74xz9WbTq2Kdou3wKTWL7P+RawyGtsc3G7ce6tSbmPOOKICgUi80477VTF0+Pb51kmnnxDsY+hz+j1vZXUVuwT1ltvvUqUitt98meZtMbA7fQ5HOCQerrG+4f9jZNurzK2eVPogVXSCv52TxzniCcZT/LtlUL0Jkq3ng1LwEpFlaOOOjK8/OWHV+MP48Xll19eibn5OE075btHLOa0PbbGYhvwrbC487//+7/Vb1zct+GGG1b/3dY/tQlYiEN4VJVeHBLDGM62PTzBsRnitj3SQIRiPH7ve99bJck4i80R7YR0QYsxi36P3+j36PNY5OJKPbBiXW233XbVWPvIRz6yuof+BTHtyCOPDI94xCMWEcri95WXL/a7bEN805veVIlwsa+iH6FuEBOxpfCQ5xq2gEX7oC7xBIUNHq4cksHFb3hZ02fl4l9bn1Fah94nAQlMBwEFrOmoJ3MpgU4Epl3Aiqf6IEwgSCEkpVsC64yVdCKJeMUWBC5W6jByEYbYRojXQRor6cILL6yEF4xmBCK8czCYeQ5DlBVRfueEIa6u97dVXCr0kAeupzzlKZWIFeOR8Dcmlxio/JZeqcFH8F28ybi++c1vVkdqY+izdS9dmSRGBkYwZYys2OIXT+pjkgBzWETDMQZXJeg8YlncOgVbPD4wxhEV4ulBlAXjlvSZFD//+c+fM9SHLWCRRzxZEAh4Z6xHBDk4kC881zCMOZWJSw+syQziHidfnKrFhIlvkDbF0fS0T+qSE0LPOuusRSZybfU57C2E8RtMRehcVKsrSzxJLZ6axj0HHXRQtdUn9nHpJD//3tr6E36PJ3MyoebQil4no8XtWTzXdHT9sL/xtj6lbTKqgFXSCv52TzxdsPTE2+jxhCjLYtLznve8oQVxJ1dR1GWMiN8D/027xXvqmmuuqTwC063+iDgsyJxwwgmLjJH9jjMxH4gk+Za82L7i2LjPPvuE3XbbrRU6fUEUehhbueJ4mH7vlBkRjpMC00WuVKiLdgDiHmlxSmn0vk7zS7+H+E1/WGc7MBYydhPMPb6rqXzkHzGQ9NK6iXYI9gUCHbHy4kLfsAUsyoCAhqc0HnXRpkFIi/YJ/BDROGU1Xm19RmvleYMEJDBVBGZAwNL3aapapJkdCoFpF7CYCDJ5xWumziW8yVjJT9bD0Nl6662r+DSIMQRjJ71olMcJJsLWqaeeWq1YfuMb36iMJryFMFyZLMcTCPu5v7RC2YKAOHbJJZdURjAT93gkNhMI8pHH9YppM+E9//zzwxlnnBGYtFJuhD/yj/cE3kk5x5/85CeB7YcEeP7qV79aJYVnF0ITq875uzAeEak+97nPVSJC6tURT2Y8/fTTq98xaskDBjd5iCuoMb+jELDixB1DHhZt9dgmeJTW2yjum+UthJFnftonIgrek3gzIULHmFNMqLja6nNUAhbvTkXkunh5lAVR4GMf+1gVjyYKu1tssUXlqcFEDK/F9Or1vbW1uTT2XVv8vjgBJX+9YsgN8xuP+W8qY9tkVAGrrQX87fdUDG06jCRPLXrmMWbEBSTaJ0IIY0W+9a+pPnr187Q7vKUYLxjr+BbwWFp33XXnTsPMY1XSB7BQwYIJsRp5Lo7xCF9dxhnK3OSBhVhGGRlPEXIYP9ODDdroI1Z99rOfrcQgREDSiDYFohVCIoJ83UUZOUkUTznyhw2A+AQbPKDrBDfyy+E1xLmKtkMvLm3lw45ifKevYhxFBNt2222rsRzPp1R0G4WAFftUbBNsCjjExTE8WMlHXFCMDNv6jLY683cJSGC6CMyAgDVdFWJuJTAMAtMgYA2jnKYhgYVIYFoErPliHyfGXU8lm6/8+t6FTWCXf/vsSAs4aAyskWbOxCUgAQlIQAJjJqCANWbgvk4C4yCggDUOyr5DAqMhMMsCFjHviP9y0003VV6YMaZbJI2Hwrvf/e4qiHB+Yt5oasNUJdCbgAKWLUQCEpCABCQwPgIKWONj7ZskMDYCClhjQ+2LJDB0ArMsYAEzHuJAMH68rOJJmYhX5557bhVgeP31169O4EqDJA+9IkxQAgUEFLAKIHmLBCQggYkiMD0hhqYnp+OrYAWs8bH2TRIYG4Hv/OTy8IVvf3hk79tr8/8OKy73sJGlb8ISmGUCP//c5eGm9/31pKpRXJt84INh+UeuMYqkh5ImQXwJak5cl7pDBuqC+A7lxSYigT4IvO30G8NXvvurPp5sf2STx68S3rD3X0+W9ZKABCQgAQlIIAQFLFuBBBYogRt/8Jlw008+G5ZacumhlXCZpZYLG629W1hj5b8eU+0lAQmMhsCPzzs3/PSiC8OSSy81tBcsuewDw6P2eEFY5WlPH1qao0qIQMN4W11wwQVFQXxHlQ/TlUAbgbvuvi+ccOF3w/d/dmfbrZ1+f+wjVgwHPffxYYUHDm8M75QBb5aABCQgAQlMIAEFrAmsFLMkAQlIQAISkIAEJCABCUhAAhKQgAQk8DcCCli2BglIYLgE3Kw9XJ6mJgEJSEACEpCABCQgAQlIQAJuIbQNSEACKbTuEwAAIABJREFUEpCABCQgAQlIQAISkIAEJCABCUw2AT2wJrt+zJ0EJCABCUhAAhKQgAQkIAEJSEACEph5AgpYM98EBCABCUhAAhKQgAQkIAEJSEACEpCABCabgALWZNePuZOABCQgAQlIQAISkIAEJCABCUhAAjNPQAFr5puAACQgAQlIQAISkIAEJCABCUhAAhKQwGQTUMCa7PoxdxKoCHiwnw1BAhKQgAQWEgHHtYVUm5ZFAhKQgAQkMB4CCljj4exbJCABCUhAAhKQgAQkIAEJSEACEpCABPokoIDVJzgfk4AEJCABCUhAAhKQgAQkIAEJSEACEhgPAQWs8XD2LRKQgAQkIAEJSEACEpCABCQgAQlIQAJ9ElDA6hOcj0lAAhKQgAQkIAEJSEACEpCABCQgAQmMh4AC1ng4+xYJSEACEpCABCQgAQlIQAISkIAEJCCBPgkoYPUJzsckIAEJSEACEvgrAU+UsyVIQAISkIAEJCABCYyagALWqAmbvgQksEAJOGVfoBVrsSQgAQlIQAISkIAEJCCBCSSggDWBlWKWJCABCUwnAUW96aw3cz0JBPx6JqEWzIMEJCABCUhAApNMQAFrkmvHvElAAhKYIAJOsCeoMsyKBCQggYkl4GgxsVVjxiQgAQlMOQEFrCmvQLMvAQlIQAISkIAEJCABCUhAAhKQgAQWOoHeApYLKAu9/i2fBCQgAQlIQAISkIAEJCABCUhAAhKYeAJ6YE18FZlBCUhAAhKQgAQkIAEJSEACEpCABCQw2wQUsGa7/i29BCQgAQlIQAISkIAEJCABCUhAAhKYeAIKWBNfRWZQAhKQgAQkIAEJSEACEpCABCQgAQnMNgEFrNmuf0svAQlIQAISkIAEJCABCUhAAoMSMH70oAR9XgKtBBSwWhF5gwQkIAEJSEAC00/AmcX016ElkIAEJCABCUhglgkoYM1y7Vt2CUhAAhKQgAQkIAEJSGDyCajBT34dmUMJSGDkBBSwRo7YF0hAAhKQgAQkIAEJSEACEpCABCQgAQkMQkABaxB6PisBCUhAAhKQgAQkIAEJSEACEpCABCQwcgITLWDdf//94aabbgonnHBCuOCCC8J3vvOd8NCHPjRsvfXW4bDDDgtbbrllWHLJJReDdNxxx4VDDz20Ed52220XTjnllLDyyisvcs+tt94ajj766Ll3bbTRRmHPPfcMBx54YFh11VVHXhm+QAISkIAEJCABCUhgPATckTUezr5FAhKQgAQkMCwCEytgIV6dccYZ4fDDDw+33357WHfddcNaa60Vfve734Wrr766Kv/rX//66p8VVlhhjse9994bXve614X3vve9nQSs66+/vhK9rrnmmupda665Zrj55pvDD37wg7DtttuGD3zgA2GdddYZFnfTkYAEJCABCUhAAhKQgAQkIAEJSEACEigkMLEC1o033hj23nvv8Ic//CEcc8wxYfvtt6+8rRC2rr322vCKV7yiEptOPvnksN9++80V97e//W046KCDwk9/+tNw6qmnVqJX2/XLX/4yHHLIIeHSSy+thK8XvehFYemllw533XVXeNe73hXe8pa3hCOOOCK8853vDMstt1xbcv4uAQlIQAISkIAEJCABCUhAAhKQgAQkMEQCEytgISQdeeSR4d3vfnd4zWteE5ZYYolFin3xxReHPfbYI+yyyy6VwLXiiitWv3/ve9+rhK8nPvGJi/y9F7Ozzz477L777uGVr3xlJVItu+yyc7fj8YVYdskll4RzzjknPO1pTxsifpOSgAQkIAEJSEACEpCABCQgAQlIQAISaCMwkQLW3XffHd72treFs846K5x44olh8803X6wcxMPaa6+9wmqrrbZIPCu2F7LlD4+pt771rWGppZbqySDdcogots022yx2/0knnVR5Zb3nPe+pxDQvCUhAAhKQgAQkIAEJSEACEpCABCQggfERmEgBq6T4bDHEA2vttddeRMCKYtNHP/rRsMYaa4R3vOMd4bLLLqviWr34xS9eLCD7HXfcEQ444IDwwx/+MJx55plhvfXWW+z1V155Zdhiiy2qbYZ4hrmNsKSGvEcCEpCABCQgAQlIQAISkIAEJCABCQyHwFQKWMTBQkg66qijwhvf+Mbw5je/ufK04u/Eq+KfZz3rWeFb3/pWJVwRz+qGG26ogsE//elPr7YWbrzxxhVBgrTvu+++1X83xcxq8vYaThWYigQkIAEJSEACEpCABCQgAQlIQAISkEAvAlMpYF1xxRXVlr7ll18+nH766WGDDTaoynjnnXdWpxZ+4hOfCDvssEN4//vfX3loceFpRXwrPLL47YQTTqi2H5aIUyX32MwkIAEJSEACEpCABCQgAQlIQAISkIAERkNg6gSsq666Khx22GHhlltuCccee2zYZ5995gK8c5rgP/7jP1ZeVR/84AfDE57whEWoxYDsbDNEwDrwwAMVsEbTrkxVAhKQgAQkIAEJSEACEpCABCQgAQkMjcDUCFhsD7zooovCq1/96vDTn/602kKIFxbbA7tcp5xySth///3Dy1/+8uqEQ8SuumDwaZqDemBdd911XbLovRKQgAQkIAEJSEACEpCABCQgAQlIYN4IxLBL85aBmhdPhYB13333VYHajzzyyKoIRx99dNh7773Dkksu2ZllHpCdrYX77bdflQ7vWH311RdLMwpYBIVne+JKK63U6b0KWJ1wefPYCSwRQrh/7G/1hRKQgAQkMGYCdvdjBu7rJCABCUhAAtNLQAGrj7q76667wtvf/vbqHwKys21wyy23nNs2mCd57733Bv550IMeVPu2z3/+89Xz8UTBu+++21MI+6gXH5GABCQgAQlIQAISkIAEJCABCUhAAuMiMNEeWARl/6d/+qfwoQ99KGy77bbhfe97X1hvvfUa2Zx33nlh5513DgcddFB1L0He8+u4444Lhx56aHjrW98a3vCGN4Q//elP4XWve121JfHiiy8O22yzTeMz73nPe8JrXvOacdWN75GABCQgAQlIQAISkIAEJCABCUhAAhIIIUysgIXn1Wtf+9oqGPsLXvCCSmB65CMf2bPSvvnNb1b3cqWnE8aHbrvttkrcwgvr05/+dNh6662rn84+++yw++67h1e+8pXVSYXLLrvs3Hti4PdLLrkknHPOOeFpT3uaDUcCEpCABCQgAQlIQAISkIAEJCABCQyRAGFd2O/v1URgYgUsBKiDDz44bLXVVgGvqYc//OGttUisrDe/+c3VdsMddtghvP/97w9rr7129RziFYIYMayOOOKISqhabrnlqt84vZAthZdeemkllBHkHRELEe1d73pXeMtb3jK35TA+05oZb5hnAn7881wBvl4CEpCABCQgAQlIQAISkIAEJDA0AhMpYP3qV7+q4lJdeOGFrQXdbrvtquDrK6+88pwYddRRR1VC1Yorrhie/OQnV3+//vrrA1sSSZfTB1ddddVF0r7qqqvCYYcdFm644YYq1taaa64Zbr755uqUQrYvfuADHwjrrLNOa368QQISkIAEJCABCUhAAhKQgAQkIAEJSGC4BCZSwOLUvp122in87Gc/ay1tLmDxwD333BM+85nPhBNOOCFw6iDX5ptvXm0f3HHHHRfZIpi+4NZbb61OOLzgggsCJw9utNFGYc899wwHHnjgYoJXa8a8QQISkIAEJCABCUhAAhKQgAQkIAEJSGAoBCZSwBpKyUxEAhKQgAQkIAEJSEACEpCABCQgAQlIYEEQUMBaENVoISQggf4IGCutP24+JQEJSEACEpCABCQgAQlIYLwEFLDGy3vMb3NyPmbgvk4CEpDA/BCwu58f7r5VAhKQwEwQcJCZiWq2kBKYAgIKWFNQSWZRAhKQgAQkIAEJSEACEpCABCQgAQnMMgEFrFmufcsuAQlIQAISkIAEJCCBGSWgX9GMVrzFloAEppaAAtbUVp0Zl4AEJCABCUhAAhKQgAQkIAEJSEACs0FAAWs26tlSSkACEpCABCQw6wR0N5n1FmD5JSABCUhAAlNNQAFrqqvPzEtAAhKQgAQkIAEJSEACEpCABCQggYVPQAFr4dexJZSABCQgAQlIQAISkIAEJCABCUhgEQK6Jk9bg1DAmrYaM78SkIAEJCABCUhAAhKQgAQkIAEJSGDGCChgzViFW1wJSEACIyHgAtZIsJqoBCQgAQlIQAISkIAEJPBXAgpYtgQJSEACEpCABCQgAQlIQAISkIAEJCCBiSaggDXR1WPmJCABCUhAAhKQwCQS0O1yEmvFPElAAhKQgAQWMgEFrIVcu5ZNAhKQgAQkIAEJSEACEpCABCQgAQksAAIKWAugEi2CBCQgAQlIQAISkIAEJCABCUhAAhJYyARmR8DS030ht2PLJgEJSEACEpCABCQgAQlIQAISkMACJjA7AtYCrkSLJgEJSEACEpCABCQgAQlIQAISkIAEFjIBBayFXLuWTQISkIAEJCABCUhAAhKQgAQkIAEJLAACClgLoBItggQkIAEJSEACEpCABCQgAQlIQAISWMgEFLAWcu1aNglIQAISkIAEJCABCUhAAhKQgAQksAAIKGAtgEq0CBKQgAQkIAEJSEACEpCABCQgAQlIYCETUMBayLVr2SQgAQlIQAISkIAEJCABCUhAAhKQwAIgoIC1ACrRIkhAAhKQgAQkIAEJSEACEpCABCQggYVMQAFrIdeuZZOABCQgAQlIQAISkIAEJCABCUhAAguAgALWAqhEiyABCUhAAhKQgAQkIAEJSEACEpCABBYyAQWshVy7lk0CEpCABCQgAQlIQAISkIAEJCABCSwAAgpYC6ASLYIEJCABCUhAAhKQgAQkIAEJSEACEljIBBSwFnLtWjYJSEACEpCABCQgAQlIQAISkIAEJLAACChgLYBKtAgSWJAE7g8hLLEgS2ahJCABCUhAAhKQgAQkIAEJSKAjAQWsjsC8XQISkIAEJCABCUhAAkUEXIwpwuRNEpCABCQggRICClgllLxHAhKQgAQkIAEJSEACEpCABCQgAQlIYN4IKGDNG3pfLAEJSEACEpCABCQgAQlIQAISkIAEJFBCQAGrhJL3SEACEpCABCQgAQlIQAISkIAEJCABCcwbAQWseUPviyUgAQlIQAISkIAEJCABCUhAAhKQgARKCChglVDyHglIQAISkIAEJCABCUhAAhKQgAQkIIF5I6CANW/ofbEEJCABCUhAAhKQgAQkIAEJSEACEpBACQEFrBJK3iMBCUhAAhKYNAL3hxCWmLRMmR8JSEACEpCABCQgAQmMhoAC1mi4mqoEJCABCUhAAhKQgAQkIAEJSEACEpDAkAgoYA0JpMlIQAISkIAEJCABCUhAAhKQgAQkIAEJjIaAAtZouJqqBCQgAQlIQAISkIAEJCABCUigGwFDBHTj5d0zRUABa6aq28JKQAISGCUBLa5R0jVtCUhAAhKQgAQkIAEJzDIBBaxZrn3LLgEJSEACEpCABCQgAQlIQAISkIAEpoCAAtYUVJJZlIAEJCABCUhAAhKQgAQkIAEJSEACC59A864OBayFX/uWUAISkIAEJCABCUhAAhKYaAJuw5/o6jFzEpDARBBQwJqIajATEpCABCQgAQlIQAISkIAEJCABCUhAAk0EFLAWYNtw/WYBVqpFkoAEJCABCUhAAhKQgAQkIAEJzDABBawZrnyLLgEJSEACEpCABCQgAQlIQAISkIAEpoGAAtY01JJ5lIAEJCABCUhAAhKQgAQkIAEJSEACM0xg4gQst7/NcGu06BKQgAQkIAEJSEACEpCABCQgAQlIoIbAxAlY1pIEJCABCUhAAhKQgAQkIAEJSEACEpCABFICCli2BwlIQAISkIAEJCABCUhAAhKQgAQkIIGJJqCANdHVY+YkIAEJSEACEpCABCQgAQlIQAISkIAEFLBsAxKQgAQkMPUEfn3nreGGW88PP/r19eFP9/1x6ssziQVYZunlwxorbxg2fPROYeUVHz2JWTRPEpCABCQgAQlIQAILmIAC1gKuXIsmAQlIYBYIIF6d/5V/Dff95d5ZKO68l3HpJZcJO23yr4pY814TE54BT+WZ8AoyexKQgAQkIIHpI6CANX11Zo4lIAEJSCAh8NmvHx1u+flVMhkjgbUfvmnYav1XjPGNvkoCEpCABCQgAQlIYNYJKGDNeguw/BKQgASmnMDHP3eg2wbHXIdsJ3zhs04Y81t9nQQkIAEJSEACEpDALBNQwJrl2rfsEpCABBYAgRMu3XcBlGL6inDQc06diky7k20qqslMSkACEpCABCQggVYCClitiLxBAhKQgAQmmYAC1vzUzrQIWPNDx7dKQAISkIAEJCABCQybgALWsImangQkIIGJJbAwfVEUsOanwSlgzQ933zqhBBZm9zqhsM2WBCQgAQnMKgEFrFmtecstAQlIYIEQUMCan4pUwJof7r5VAhKQgAQkIAEJzCoBBaxZrXnLLQEJSGCBEFDAmp+KVMCaH+6+VQISkIAEJCABCcwqAQWsWa15yy0BCUhggRBQwJqfilTAmh/uvlUCEpCABCQgAQnMKgEFrFmtecstAQlIYIEQUMCan4pUwJof7r5VAhKQgAQkIAEJzCoBBaxZrXnLLQEJSGCBEFDAmp+KVMCaH+6+VQISkIAEJCABCcwqAQWsWa15yy0BCUwIAY+uGrQiFLAGJdjf88MXsPwW+qsJn5KABCQgAQlIQAKzQUABazbq2VJKQAISWLAEFLDmp2qHL2DNTzl8qwQkIAEJSEACEpDAdBBQwJqOejKXEpCABCTQQEABa36ahgLW/HD3rRKQgAQkIAEJSGBWCShgzWrNW24JSEACC4SAAtb8VKQC1vxw960SkIAEJCABCUhgVgkoYM1qzVtuCUhAAguEgALW/FSkAtb8cPetEpCABCQgAQlIYFYJKGDNas1bbglIQAILhIAC1vxUpALW/HD3rRKQgAQkIAEJSGBWCShgLYia9+SmBVGNFkICEuiLgAJWX9gGfkgBa2CEJiABCUhAAhKQgAQk0IGAAlYHWN4qAQlIQAKTR0ABa37qRAFrfrj7VglIQAISkIAEJDCrBCZawLr//vvDTTfdFE444YRwwQUXhO985zvhoQ99aNh6663DYYcdFrbccsuw5JJLLlZ3f/nLX8IVV1wRPvShD4XLLrss/OlPfwqbb755OOigg8KOO+4Yll122dr6vvXWW8PRRx89966NNtoo7LnnnuHAAw8Mq6666qy2kXktt75l84rfl0tgKggoYM1PNSlgzQ933yoBCUhAAhKQgARmlcDECliIV2eccUY4/PDDw+233x7WXXfdsNZaa4Xf/e534eqrr67q6/Wvf331zworrDBXf3/+85/DySefHF7xileEO++8MzzjGc8ID3jAA8L1119f/X/dMzzM74ceemi45pprqnetueaa4eabbw4/+MEPwrbbbhs+8IEPhHXWWWdW24nlloAEJDCxBBSw5qdqFLDmh7tvlYAEJCABCUhAArNKYGIFrBtvvDHsvffe4Q9/+EM45phjwvbbb195WyFsXXvttZVAhdiEWLXffvvN1d+VV15Z/f9qq61WPbfxxhtXv91yyy3hla98Zfj85z8fjj/++CrteP3yl78MhxxySLj00kvDe9/73vCiF70oLL300uGuu+4K73rXu8Jb3vKWcMQRR4R3vvOdYbnllpvVtmK5JSABCUwkAQWs+akWBaz54e5bJSABCUhAAhKQwKwSmFgBCyHpyCOPDO9+97vDa17zmrDEEkssUkcXX3xx2GOPPcIuu+xSCVUrrrhiuOeee8JrX/va8P73vz986lOfCrvtttsiz0RRbL311gsnnnhiWGmllarfzz777LD77rtXAhciVbrFEI8vxLJLLrkknHPOOeFpT3varLYVyy0BCUhgIgkoYM1PtShgzQ933yoBCUhAAhKQgARmlcBEClh33313eNvb3hbOOuusSmgiflV+EQ9rr732qjytTjnllLDyyitX2/323XffsMwyy1R/W3311Rd5DG+uV73qVVWMq/PPP7/yzrr33nvD6173usrzClFsm222WexdJ510UuWV9Z73vKcS07wkIAEJSGByCChgzU9dKGDND3ffKgEJSEACEpCABGaVwEQKWCWVgTcVHlhrr732nIBFbCziVSFsve997wvLL7/8Ykm99a1vDW9605vmth7ecccd4YADDgg//OEPw5lnnhnwzsovtiVuscUW1TZDhC63EZbUkPdIQAISGA8BBazxcM7fooA1P9x9qwQkIAEJTAIBj5oaSS2IdSRYF1KiUylgEQcLIemoo44Kb3zjG8Ob3/zmsNRSS4Xzzjsv7LzzzpWX1Dve8Y7KEyu/8Mzaf//9w7/9279Vz0avLe479dRTq0Dx+VXn7bWQGoFlkYAEJDDNBBSw5qf2FLDmh7tvlYAEJCABCUhAArNKYCoFrCuuuKLa0oeH1emnnx422GCDqv5ycaquUvN7SsSpkntmtQFZbglIQALzTUABa35qQAFrfrj7VglIQAISkIAEJDCrBKZOwLrqqqvCYYcdVp0qeOyxx4Z99tlnLsD7pApY11133ay2L8stAQlIYOQEvnbHu0f+Dl+wOIGNVjpKLBKQgAQkIAEJSEACC5QAMcMn7ZoaAYttgxdddFF49atfHX76059WWwjxwlp66aXnmCpgTVrzMj8SkIAERk9AAWv0jOveoIA1P9zn962cCE2AEi8JSEACEpCABBY6AQWsPmv4vvvuq7YHHnnkkVUKRx99dNh7773DkksuuUiKl1xySRXE/Z//+Z8DwdqJi5VfUeR6+9vfXt2HGLbffvtVt9WdXMjf4xbCNdZYI3ziE58IK/1/7J0NsFbVdb8XilJU0qEMCWNA/TNhIGkTZTREg41WA6bFj0QiWkVNemkABVLqhBJNooTGWIhQAT9IcdKoWGsqEpGJBUyiUwaNoQEzsXXI2Is2Jg5RK4QYPiL/2Se+5HI/uGefd513nbP28844+bhnr332s36uvc7vPee8AwcWXAnDIAABCEBAmwCPEGoTzRePRwjzceIoCEAAAhCAAAQgAAEdApW/A2v37t0SzKbwz8iRI7PHBs8666yDjw12xMCvEOqIgigQgAAE6kQAA8smWxhYNtyZFQIQgAAEIAABCKRKoNIG1q5du+Tv/u7v5M4778zurLrttttk1KhRPeaq8YuC4dcHu7ubKsS79tprZcOGDbJmzRoJt8Tt3btX5s6dmz2SuG7dOhk3blyX+MuXL5dp06bJokWLsl845AMBCEAAAtUhgIFlkwsMLBvuzAoBCEAAAhCAAARSJVBZAyvceTVnzhy544475JJLLskMpne/+92HzdOePXuyMUuWLJGHHnpILr744kOOf/bZZ7NHD4MJdvfddx98FHDVqlUyceJEmTVrlixYsED69et3cNzOnTtl5syZEh5PXL16tYwZMyZVrbBuCEAAApUkgIFlk5aWG1jh1UvhFUx8IAABCEAAAhCAAASSJFBZA+uBBx6Qz3zmM3LOOedIuAPqXe96V64Ebdy4MXun1ZAhQ7J3ZZ122mnZ44bhVwuDQbV27Vq57777Dr73KgTdsWOHTJ06NbszKxhlkydPzkysYKItXLhQ5s2bl/09/K1///65zoODIAABCECgNQQwsFrDufMsLTewbJbJrBCAAAQgAAEIQAACFSFQSQPrl7/8pVx55ZXy2GOP9YrpvPPOyx4XHDRoUHZseOF7eE/W9ddfL+GRwdNPP12OOuoo2bJlS/a/w/8f/jn22GMPib1p0yaZPn26bN26NXvX1rBhw2Tbtm0SHksMjy8uW7ZMRowY0ev5cAAEIAABCLSWAAZWa3k3ZsPAsuHOrBCAAAQgAAEIQCBVApU0sDZv3iwXXHCB/PznP+81L50NrDDgrbfekieeeCJ7d9bjjz8u+/btk7Fjx8qUKVPk/PPPP+QRwY4TtLe3Z3dthbu0wi8Pjh49WiZNmiRtbW0yePDgXs+FAyAAAQhAoPUEMLBazzzMiIFlw51ZIQABCEAAAhCAQKoEKmlgpZoM1g0BCEAAAvEEMLDimWmMwMDSoEgMCEAAAhCAAAQgAIG8BDCw8pLiOAhAAAIQqCQBDCybtGBg2XBnVghAAAIQgAAEIJAqAQysVDPPuiEAAQg4IYCBZZNIDCwb7swKAQhAAAIQgAAEUiWAgZVq5lk3BCAAAScEMLBsEomBZcOdWSEAAQhAAAIQgECqBDCwUs0864YABCDghAAGlk0iMbBsuDMrBHwTOCAifXwvkdVBAAIQgEBhAhhYhdExEAIQgAAEqkAAA8smCxhYNtyZFQIQgAAEIAABCKRKAAMr1cyzbghAAAJOCGBg2SQSA8uGO7NCAAIQgAAEIACBVAlgYKWaedYNAQhAwAkBDCybRGJg2XBnVghAAAIQgAAEIJAqAQysVDOvtG7eVKAEkjAQgEBhAhhYhdE1NRADqyl8DIYABCAAAQhAAAIQiCSAgRUJjMMhAAEIQKBaBDCwbPKBgWXDnVkhAAEIQAACEIBAqgQwsFLNPOuGAAQg4IQABpZNIjGwbLgzKwQgAAEIQAACEEiVAAZWqpln3RCAAAScEMDAskkkBpYNd2aFAAQgAAEIQAACqRJwZWDxPqZUZcy6IQCBlAlgYNlkHwPLhjuzQgACEIAABCAAgVQJuDKwUk0i64YABCCQMgEMLJvsY2DZcGdWCEAAAhCAAAQgkCoBDKxUM8+6IQABCDghgIFlk0gMLBvuzAoBCEAAAhCAAARSJYCBlWrmWTcEIAABJwQwsGwSiYFlw51ZIQABCEAAAhCAQKoEMLBSzTzrhgAEIOCEAAaWTSIxsGy4MysEIAABCEAAAhBIlQAGVqqZZ90QgAAEnBDAwLJJJAaWDXdmhQAEIAABCEAAAqkSwMBKNfOsGwIQgIATAhhYNonEwLLhzqwQgAAEIAABCEACoufAAAAgAElEQVQgVQIYWKlmnnVDAAIQcEIAA8smkRhYNtyZFQIQqAuBAyLSpy4ny3lCwJwA/8aYp6AWJ4CBVYs0cZIQgAAEINATAQwsG21gYNlwZ1YIQAACEIBA8wSwi5pnSAQLAhhYFtSZEwIQgAAE1AhgYKmhjAqEgRWFi4MhAAEIQEAwTRABBCDQHAEMrOb4MRoCEIAABIwJYGDZJAADy4Z7nWfl0rXO2ePcIQABCEAAAvYEMLDsc8AZQAACEIBAEwQwsJqA18RQDKwm4DEUAhDIQQDLMwckDoEABCCQFIHWGFjsP0mJisVCAAIQaCUBDKxW0v79XBhYNtyZFQIQgAAEIAABCKRKoDUGVqp0WTcEIAABCJROAAOrdMTdToCBZcOdWSFQGwJ8gV2bVHGiEIAABOpCAAOrLpniPCEAAQhAoFsCGFg2wsDAsuHOrBCAAAQgAAEIQCBVAhhYqWaedUMAAhBwQgADyyaRGFg23JkVAhCAAAQgAAEIpEoAAyvVzLNuCEAAAk4IYGDZJBIDy4Y7s0IAAhCAAAQgAIFUCWBgpZp51g0BCEDACQEMLJtEejSwXt3VLlvb18hLr26RffvftAHrfNaj+x4jQwedLCefdIEMGnCS89WyPAhAAAIQgAAENAlgYGnSJBYEIAABCLScAAZWy5FnE3ozsIJ5teaZm2T/W3ttgCY2a98jjpYLPngTJlZieWe5EIAABCAAgWYIYGA1Q4+xEIAABCBgTqCwgcUvZDWVO28G1nd/vFReeGVTU0wYHEdg+LvOkHPePzNuEEdDAAIQgAAEIJAsAQysZFPPwiEAAQj4IFDYwPKxfLNVeDOwvvn9Nh4bbLGawuOEV529osWzMh0EIAABCEAAAnUlgIFV18xx3i0iwC0aLQLNNBAoTAADqzC6pgZ6M7DQUVNyKDzYm44Kg2AgBCAAAQhAAAK9EsDA6hVRiw/AL2kxcKaDAATqTgDjwSaD3owHdISObAgwKwQgAAEIQAACeQlgYPVCCj8pr5Q4DgIQgIANAYwHG+4YWDbcvc3qTUfe8sN6IAABCEAAAlUigIFVpWxwLhCAAAQgEE0AA+v3yFr5pYs34wEdRf+rpzLAm45UoBAEAhCAAAQgAIFuCWBgIQwIQAACEKg1AYwHm/R5Mx7QETqyIcCsEIAABCCQj0Arv6bLd0Yc1XoCGFitZ86MEIAABCCgSADjQRFmRCgMrAhYHNojAW86ItUQgAAEIAABCJRHAAOrPLZEhgAEIACBFhDAwGoB5G6m8GY8oCN0ZEOAWSEAAQhAAALaBHq5W63GN7NhYGlrhXgQgAAEINBSAhgPLcV9cDIMLBvu3mb1piNv+WE9EIAABCAAgSoRwMCqUjY4FwhAAAIQiCaAgRWNTGWAN+MBHanIIjqINx1FA2AABCAAAQhAAAK5CWBg5UbFgRCAAAQgUEUCGA82WfFmPKAjdGRDgFkhAAEIQAACEMhLAAMrLymOgwAEIACBShLAeLBJCwaWDXdvs3rTkbf8sB4IQAACEIBAlQhgYFUpG5wLBCAAAQhEE8DAikamMsCb8YCOVGQRHcSbjqIBMAACEIAABCAAgdwEMLByo+JACEAAAhCoIgGMB5useDMe0BE6siHArBCAAAQg0CuBGv9qXq9r44AoAhhYUbg4GAIQgAAEqkYA48EmIxhYNty9zepNR97yw3ogAAEIQAACVSKAgVWlbHAuEIAABCAQTQADKxqZygBvxgM6UpFFdJDq6Yiv+aOTGDEAuhGwONSeAIK1zwFnAIFOBDCwkAQEIAABCNSaAMaDTfqqZzw0xwEdNcev6GhvOirKgXEQgAAEIAABbwTK8IAxsLyphPVAAAIQSIwAxoNNwr0ZD+gIHWkReHVXu2xtXyMvvbpF9u1/UysscToQOLrvMTJ00Mly8kkXyKABJ8EGAhCAAAQSIYCBlUiiWSYEIAABrwQwHmwyi4Flw93brK3QURnfAPeUh2BerXnmJtn/1l5vqarkevoecbRc8MGbkjWxWqntSgqAk4IABJIjgIGVXMpZMAQgAAFfBDCwbPLZCuOhlStDR62k/fu5vOnouz9eKi+8sskGZqKzDn/XGXLO+2cmunqWDQEIQCAtAhhYaeWb1UIAAhBwRwDjwSal3owHdISONAh88/ttPDaoATIiRnic8KqzV0SM4FAIQAACEKgrAQysumaO84YABCAAgYwAxoONEDCwbLh7mxUdecuozXq86ciGIrNCAAIQqD4BDKzq54gzhAAEIACBwxDAwLKRh7cLRnSEjjQIoCMNivExvNWjeAKMgAAEIJAGAQysNPLMKiEAAQi4JcAFo01qvV0woiN0pEEAHWlQjI/hrR7FE2AEBCAAgTQIYGClkWdWCQEIQMAtAS4YbVLr7YIRHaEjDQLoSINifAxv9SieACMgAAEIpEEAAyuNPLNKCEAAAm4JcMFok1pvF4zoCB1pEEBHGhTjY3irR/EEGKFG4ICI9FGLRiAIQECZAAaWMlDCQQACEIBAawlwwdha3o3ZvF0woiN0pEEAHWlQjI/hrR7FE2AEBCAAgTQIYGClkWdWCQEIQMAtAS4YbVLr7YIRHaEjDQLoSINifAxv9SieACMgAAEIpEEAAyuNPLNKCEAAAm4JcMHYgtR280iFtwtGdNQCHXUzBTqy4e5tVm868pYf1gMBCEBAiwAGlhZJ4kAAAhCAgAkBjAcT7OLtghEdoSMNAuhIg2J8DG/1KJ4AIyAAAQikQQADK408s0oIQAACbglwwWiTWm8XjOgIHWkQQEcaFONjeKtH8QQYAQEIQCANAhhYaeSZVUIAAhBwS4ALRpvUertgREfoSIMAOtKgGB/DWz2KJ8AICEAAAmkQwMBKI8+sEgIQgIBbAlww2qTW2wUjOkJHGgTQkQbF+Bje6lE8AUZAAAIQSIMABlYaeWaVEIAABNwS4ILRJrXeLhjRETrSIICONCjGx/BWj+IJMAICEIBAGgQwsNLIM6uEAAQg4JYAF4w2qfV2wYiO0JEGAXSkQTE+hrd6FE+AERCAAATSIICBlUaeWSUEIAABtwS4YLRJrbcLRnSEjjQIoCMNivExvNWjeAKMgAAEIJAGAQysNPLMKgOBAyLSBxQQgIA3Alww2mTU2wUjOkJHGgTQkQbF+Bje6lE8AUZAAAIQSINAJQwsfIU0xMYqIQABCJRBgAvGMqj2HtPbBSM66j3nZRyBjsqgml5MbzpKL4OsGAIQgEA+ApUwsPKdKkdBAAIQgAAEuhLAeLBRhbcLRnSEjjQIoCMNivExvNWjeAKMgAAEIJAGAQysNPLMKiEAAQi4JcAFo01qvV0woiN0pEEAHWlQjI/hrR7FE2AEBCAAgTQI1MrA2r9/v9x4442yefNmWblypQwaNKjbLC1fvlymTZvWYwbPO++8bse3t7fL0qVLZe3atfL888/L6NGjZdKkSdLW1iaDBw9OQxGsEgIQgEDNCHDBaJMwbxeM6AgdaRBARxoU42N4q0fxBBgBAQhAIA0CtTGwgnl11113yfXXXy8f/vCHezSw9u7dK3PnzpXFixdHGVhbtmzJTK+nn35aRo4cKcOGDZNt27bJ9u3bZfz48bJs2TIZMWJEGqpglRCAAARqRIALRptkebtgREfoSIMAOtKgGB/DWz2KJ8AICEAAAmkQqIWBtWvXLrn55pvllltuybLS0x1U4W9vvPGGTJkyRV5++WW5//775cQTT+w1kzt27JCpU6fKhg0bMuPr6quvlr59+8ru3btl4cKFMm/ePJkxY4YsWLBA+vfv32s8DoAABCAAgdYR4IKxdaw7zuTtghEdoSMNAuhIg2J8DG/1KJ4AIyAAAQikQaDSBla46+p73/ue3HDDDfLMM8/IO9/5TnnzzTcPewfWT3/6U7nsssvkfe97n9x+++0yYMCAXjO5atUqmThxosyaNSszqfr163dwzM6dO2XmzJmyfv16Wb16tYwZM6bXeBwAAQhAAAKtI8AFY+tYY2DZsPY8qzfjgXpko1ZvOrKhyKwQgAAEqk+g0gbWxo0b5cwzz8xMqGuuuUYuvPDC7D+HDBnS4yOETz31VPbIX7hjav78+XLkkUceNgsdHzlct26djBs3rsvx99xzT3ZX1qJFi2T27NnVzypnCAEIQCAhAlww2iTb2wUjOkJHGgTQkQbF+Bje6lE8AUZAAAIQSINApQ2scNfVY489lplHJ5xwQvZi9UsvvfSwBlbDbPrGN74hQ4cOzR47fPzxx7P3Wn3qU5/q8kL2119/Xa688kp58cUX5cEHH5RRo0Z1yXzDSAuPGYZHDHmMMI1/OVglBCBwKIEDItKnglC4YLRJircLRnSEjjQIoCMNivExvNWjeAKMgAAEIJAGgUobWJ1T0JuBdeDAgex9VeGfs88+W5577rnMuArvs9q6dau89tpr8qEPfSh7tPDUU0/NwoeXtF9++eXZf+/pnVm9zZuGVFglBCAAgWoS4ILRJi+HvWCsqtt5GFToqII6sjmlpmZFR03hKzwYA6swOgZCAAIQqBUBVwZWeNn7tddeK/fee69MmDBBlixZIsOHD88SEu60Cu+3Cndkhb+tWLEiu5MrjzmV55haZZ2ThQAEIOCIABeMNsn0dsGIjtCRBgF0pEExPoa3ehRPgBEQgAAE0iDgysAKvyb4uc99Lrur6o477pD3vve9h2Sx8UL28JhhMLDa2towsNLQOauEAAQcE+CC0Sa53i4Y0RE60iCAjjQoxsfwVo/iCTACAhCAQBoEXBlYeVK2cuVKmTx5cvYy+FtvvTUzu3p7r1azd2Bt3rw5z6lxDAQgAAEIFCDwo9dvLTCKIc0SGD3wumZDVGo8OrJJBzqy4e5tVm868pYf1gMBCNSTQOO1S1U6++QMrM4vZA+PFl5xxRVZToK5dfzxx3fJT8PACi+FD48nDhw4MCqHGFhRuDgYAhCAQBQBjIcoXGoHe7tgREdq0ogKhI6icHFwDwS86YhEQwACEKgCAQysJrOQ506ovXv3SvjnuOOO63a2J598Us466yxp/KLgb37zG36FsMm8pDq8hu8oTjVVrNs5AR7ZsUmwt0d20tSR/U6Gjmz+/fU2qzcdecsP64EABCCgRcDVHViPPPKIXHTRRTJlyhS57bbb5JhjjunCafny5TJt2jSZP3++3HDDDbJv3z6ZO3euLF68WNatWyfjxo3rccyiRYtk9uzZWuyJAwEIQAACCgTSNB4UwDUZwtsFIzpqUhAFh6OjguAYdggBbzoivRCAAAQg0D0BVwbWT37yE7nkkkuylT7wwAPygQ984JBV/+IXv8jMrXAX1sMPPyznnntu9vdVq1bJxIkTZdasWdkvFfbr1+/guMaL39evXy+rV6+WMWPGoKW3Cby6q122tq+Rl17dIvv2vwmXEggc3fcYGTroZDn5pAtk0ICTSpiBkBCoPwGMB5scertgREfoSIMAOtKgGB/DWz2KJ8AILwTs74v1QpJ1eCXgysDav3+/3HjjjXLzzTfLhAkTZMmSJTJ8+PAsd8G8mjNnTvYOqxkzZmRGVf/+/bO/hV8vDI8UbtiwIbsTK7zkPZhYu3fvloULF8q8efMOPnLYGONVEHnXFcyrNc/cJPvf2pt3CMc1QaDvEUfLBR+8CROrCYYM9UuAC0ab3Hq7YERH6EiDADrSoBgfw1s9iifACAhAAAJpEHBlYDXMqOuuuy4zqgYMGCCnnHJKlsktW7bIrl27svddhV8fHDx48CEZ3rRpk0yfPl22bt0qI0eOlGHDhsm2bduyXykcP368LFu2TEaMGJGGKnKs8rs/XiovvLIpx5EcokVg+LvOkHPeP1MrHHEg4IYAF4w2qfR2wYiO0JEGAXSkQTE+hrd6FE+AERCAAATSIODOwApp27Nnjzz66KOyYsUKCb86GD5jx47NHh88//zzD3lEsGOa29vbZenSpbJ27VoJL4wfPXq0TJo0Sdra2roYXmnIo+dVfvP7bTw22GIRhMcJrzp7RYtnZToIVJ8AF4w2OfJ2wYiO0JEGAXSkQTE+hrd6FE+AERCAAATSIFArAyuNlNRjlTRoNnmiQbPhzqzVJkA9ssmPt3qEjtCRBgF0pEExPoa3ehRPgBEQgAAE0iCAgZVGntVXSYOmjjRXQBq0XJg4KDEC1CObhHurR+gIHWkQQEcaFONjeKtH8QQYAQEIQCANAhhYaeRZfZU0aOpIcwWkQcuFiYMSI0A9skm4t3qEjtCRBgF0pEExPoa3enQ4AvxKXbw+GAEBCPghgIHlJ5ctXQkNWktxH5wspQbNhjCz1pEA9cgma97qETpCRxoE0JEGxfgY3upRPAFGQAACEEiDAAZWGnlWX6VFg8Y3TiI0aOpSJqADAhb1yAG2ppfgrR6ho6YlUSgAOiqEjUGdCHjTEQmGAAQgAIHuCWBgoYxCBGj0C2FrehANWtMICeCQAPXIJqne6hE6QkcaBNCRBsX4GN7qUTwBRkAAAhBIgwAGVhp5Vl8lDZo60lwBadByYeKgxAhQj2wS7q0eoSN0pEEAHWlQjI/hrR7FE2AEBCAAgTQIYGClkWf1VdKgqSPNFZAGLRcmDkqMAPXIJuHe6pFvHVX3IXx0ZPPvr7dZvenIW35YDwQgAAEtAhhYWiQTi+O70a9uMmnQqpsbzsyOAPXIhr23eoSO0JEGAXSkQTE+hrd6FE+AERCAAATSIICBlUae1VdJg6aONFdAGrRcmDgoMQLUI5uEe6tH6AgdaRBARxoU42N4q0fxBBgBAQhAwICAwQ3eGFgGefYwJQ2aTRZp0Gy4M2u1CVCPbPLj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U869X6RP/DhGQAACEIBAvQhgYNUrX5U5Wxo0m1R4u2C0ocis3ghQj2wy6q0eoSN0pEEAHWlQjI/hrR7FE2AEBCAAgTQIYGDVPc8HxOQbJxo0G+HQoNlwZ9ZqE6Ae2eTHWz1CR+hIgwA60qAYH8NbPYonwAgIQAACaRDAwEojz+qrpEFTR5orIA1aLkwclBgB6pFNwr3VI3SEjjQIoCMNivExvNWjeAKMgAAEIJAGAQysNPKsvkoaNHWkuQLSoOXCxEGJEaAe2STcWz1CR+hIgwA60qAYH8NbPYonwAgIQAACaRDAwEojz+qrpEFTR5orIA1aLkwclBgB6pFNwr3VI3SEjjQINK0jo1dDaKzdMoa3emTJkrkhAAEIVJkABlaVs1Phc2u6Qavw2qp8ajRoVc4O52ZFgHpkQ95bPUJH6EiDADrSoBgfw1s9iifACAhAAAJpEMDASiPP6qukQVNHmisgDVouTByUGAHqkU3CvdUjdISONAigIw2K8TG81aN4AoyAAAQgkAYBDKw08qy+Sho0daS5AtKg5cLEQYkRoB7ZJNxbPUJH6EiDADrSoBgfw1s9iifACAhAAAJpEMDASiPP6qukQVNHmisgDVouTByUGAHqkU3CvdUjdISONAigIw2K8TG81aN4AoyAAAQgkAYBDKw08qy+Sho0daS5AtKg5cLEQYkRoB7ZJNxbPUJH6EiDADrSoBgfw1s9iifACAhAAAJpEMDASiPP6qukQVNHmisgDVouTBxUNwJN/uoW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DMGaPDD4B4q0c5CXAYBCAAgeQIYGAll3KdBdOg6XCMjUKDFkuM41MgQD2yybK3eoSO0JEGAXSkQTE+hrd6FE+AERCAAATSIICBlUae1VdJg6aONFdAGrRcmDgoMQLUI5uEe6tH6AgdaRBARxoU42N4q0fxBBgBAQhAIA0CGFhp5Fl9lTRo6khzBaRBy4WJgxIjQD2ySbi3eoSO0JEGAXSkQTE+hrd6FE+AERCAAATSIICBlUae1VdJg6aONFdAGrRcmDgoMQLUI5uEe6tH6AgdaRBARxoU42N4q0fxBBgBAQhAIA0CGFhp5Fl9lTRo6khzBaRBy4WJgxIjQD2ySbi3eoSO0JEGAXSkQTE+hrd6FE+AERCAAATSIICBlUae1VdJg6aONFdAGrRcmDgoMQJVr0cdfijLVWa81aOq68iVeDosBh15zWxr1+VNR62lV43ZvO6V1aDLWUDADwEMLD+5bOlKaPRbivvgZDRoNtyZtdoEqEc2+fFWj9BRzzoq88ISHdn8++ttVm868pYf1gMBCEBAiwAGlhbJxOLQ6NsknAbNhjuzVpsA9cgmP97qETpCRxoE0JEGxfgY3upRPAFGQAACEEiDAAZWGnlWXyUNmjrSXAFp0HJh4qDECFCPbBLurR6hI3SkQQAdaVCMj+GtHsUTYAQEIACBNAhgYKWRZ/VV0qCpI80VkAYtFyYOSowA9cgm4d7qETpCRxoE0JEGxfgY3upRPAFGQAACEEiDAAZWGnlWXyUNmjrSXAFp0HJh4qDECFCPbBLurR6hI3SkQQAdaVCMj+GtHsUTYAQEIACBNAhgYKWRZ/VV0qCpI80VkAatganMVwrnSgUHVYgA9cgmG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7F6IifkdDTXMo60qNIJG86IqMQgAAEINA9AQwslFGIQEyjX2gCBnVLgAYNYUCgKwHqkY0qvNWj3nSEaVWOzlLTUTkUiepNR2QUAhCAAAQwsNCAIoHeGn3FqQjVgQANGnKAAAZWVTTgrR6xr9koCx3ZcPc2qzcdecsP64EABCCgRYA7sLRIJhaHRt8m4TRoNtyZtdoEqEc2+fFWj9AROtIggI40KMbH8FaP4gkwAgIQgEAaBDCw0siz+ipp0NSR5gpIg5YLEwclRoB6ZJNwb/UIHaEjDQLoSINifAxv9SieACMgAAEIpEEAAyuNPKuvkgZNHWmugDRouTBxUGIEqEc2CfdWj9AROtIggI40KMbH8FaP4gkwAgIQgEAaBDCw0siz+ipp0NSR5gpIg5YLEwclRoB6ZJNwb/UIHaEjDQLoSINifAxv9SieACMgAAEIpEEAAyuNPKuvkgZNHWmugDRouTBxUGIEqEc2CfdWj9AROtIggI40KMbH8FaP4gkwAgIQgEAaBDCw0siz+ipp0NSR5gpIg5YLEwclRoB6ZJNwb/UIHaEjDQLoSINifAxv9SgQeHVXu2xtXyMvvbpF9u1/Mx4KI3olcHTfY2TooJPl5JMukEEDTur1eA6AAATsCWBg2eeglmdAg2aTNo8Nmg1JZvVEgHpkk01v9QgdoSMNAuhIg2J8DG/1KJhXa565Sfa/tTceBiOiCfQ94mi54IM3YWJFk2MABFpPAAOr9cxdzEiDZpNGbw2aDUVm9UaAemSTUW/1CB2hIw0C6EiDYnwMb/Xouz9eKi+8sikeBCMKExj+rjPknPfPLDyegRCAQGsIYGC1hrO7WWjQbFLqrUGzocis3ghQj2wy6q0eoSN0pEEAHWlQjI/hrR598/ttPDYYL4OmRoTHCa86e0VTMRgMAQiUTwADq3zGLmegQbNJq7cGzYYis3ojQD2yyai3eoSO0JEGAXSkQTE+BvUonhkjuhLwpiNyDAGPBDCwPGa1BWvy2KAdEJE+LWDXzBRsrM3QY6xXAh7rUR1y5a0eoSMb1aEjG+7eZkVH3jJqsx5vOrKhyKwQKJdA0gZWHQyLctNfPDqNfnF2zYxkY22GHmO9EqAe2WTWWz1CR+hIgwA60qAYH4N6FM+MEV0JeNMROYaARwJJG1geE9qqNdGgtYr0ofOwsdpwZ9ZqE6Ae2eTHWz1CR+hIgwA60qAYH4N6FM+MERhYaAACdSSAgVXHrFXgnGnQbJLgrUGzocis3ghQj2wy6q0eoSN0pEEAHWlQjI9BPYpnxghLA4vngNAfBIoSwMAqSi7xcTRoNgLw1qDZUGRWbwSoRzYZ9VaP0BE60iCAjjQoxsegHsUzY4SlgQV9CECgKAEMrKLkEh9Hg2YjAG8Nmg1FZvVGgHpkk1Fv9QgdoSMNAuhIg2J8DBu3Q3YAACAASURBVOpRPDNGYGChAQjUkQAGVh2zVoFzpkGzSYK3Bs2GIrN6I0A9ssmot3qEjtCRBgF0pEExPgb1KJ4ZIzCw0AAE6kgAA6uOWavAOdOg2STBW4NmQ5FZvRF44hMXeltSLdZz1sOP1OI8854k+1peUrrHedvX0JGuPvJGQ0d5SXHc4Qh40xHZhoBHAhhYHrPagjXRoLUAcjdTsLHacGfWahPAwLLJDwaWDfdWzdqqVwx729foj1ql0EPnSUlHrfp30yaTtrN605EtTWaHQDkEMLDK4eo+Kg2aTYrZWG24M2u1CWBg2eQHA8uGu7dZve1r9Ec2CkVHNty9zepNR97yw3ogEAhgYKGDQgRo0Apha3oQG2vTCAngkAAGlk1SkzewuA1CRXje9jX6IxVZRAdBR90go0Ylr6NoAAyAQA0IYGDVIElVPEUaNJuseGvQbCgyqzcCGFg2Ga2kgdXEBRv7mo2OvO1r6EhTR/n/hUZHmtzTjeVNR+lmkpV7JlArA2v//v1y4403yubNm2XlypUyaNCgbnPz1ltvyRNPPCF33nmnPP7447Jv3z4ZO3asTJkyRc4//3zp169ft+Pa29tl6dKlsnbtWnn++edl9OjRMmnSJGlra5PBgwd71kH02mjQopGpDGBjVcFIEGcEMLBsElpJA6sJFOxrTcBrYqi3fQ0dNSGGJoaioybgMfQgAW86IrUQ8EigNgZWMK/uuusuuf766+XDH/5wjwbWb3/7W7nvvvtk5syZsmvXLjn99NPlqKOOki1btmT/O4wP/xx77LGH5DP8fdq0afL000/LyJEjZdiwYbJt2zbZvn27jB8/XpYtWyYjRozwqIFCa6JBK4St6UFsrE0jJIBDAhhYNknFwLLh7m1Wb/sa/ZGNQtGRDXdvs3rTkbf8sB4IBAK1MLCC8XTzzTfLLbfckmXtvPPO69HA2rhxo1xxxRUyZMgQuf322+XUU0/Nxrzwwgsya9YsefLJJ+XrX/+6XHbZZQcVsGPHDpk6daps2LBBFi9eLFdffbX07dtXdu/eLQsXLpR58+bJjBkzZMGCBdK/f3+UIyI0aDYyYGO14c6s1SaAgWWTHwwsG+7eZvW2r9Ef2SgUHdlw9zarNx15yw/rgUDlDaxw19X3vvc9ueGGG+SZZ56Rd77znfLmm2/2eAfWnj17ZM6cObJkyRJ56KGH5OKLLz4ky88++2xmXI0aNUruvvtuGThwYPb3VatWycSJEzODK5hUHR8x3LlzZ3Y31/r162X16tUyZswYlIOBZaYBNlYz9ExcYQIYWDbJwcCy4e5tVm/7GgaWjULRkQ13b7N605G3/LAeCFTewAp3U5155pkyYMAAueaaa+TCCy/M/jPcXdXdO7DC436XX365HH300dnfjz/++EOy/Otf/1o++9nPZu+4WrNmTXZ31t69e2Xu3LnZnVfr1q2TcePGdVHGPffck92VtWjRIpk9ezbKwcAy0wAbqxl6Jq4wAQwsm+RgYNlw9zart30NA8tGoejIhru3Wb3pyFt+WA8EKm9ghbuuHnvsscw8OuGEE7IXq1966aU9GlhPPfVU9r6qcMxtt90mxxxzTJcsz58/X770pS9l78kKjxq+/vrrcuWVV8qLL74oDz74YHZ3VudPw0gLjxkGo4vHCHmE0Kp8sLFakWfeKhPAwLLJDgaWDXdvs3rb1zCwbBSKjmy4e5vVm4685Yf1QKDyBlbnFPVmYD3yyCNy0UUXZXdJhfdlhTuxOn/CnVmTJ0+WL3/5y/LFL34xe0l7uGsrfO6//3458cQTu4zpbd4UpUSDZpN1NlYb7sxabQIYWDb5wcCy4e5tVm/7Gv2RjULRkQ13b7N605G3/LAeCLgzsDqbU92luPMxecypPMekJicaNJuMs7HacGfWahPAwLLJDwaWDXdvs3rb1+iPbBSKjmy4e5vVm4685Yf1QAAD64tf7PWxxAAJA6vrvyw0aDYFhI3VhjuzVpsABpZNfjCwbLh7m9XbvkZ/ZKNQdGTD3dus3nTkLT+sBwIYWC0ysDZv3uxObT96/VZ3a6rDgkYPvK4Op8k5pkKgj4gcsF/sr/5+nv1JJHgGx33hRlerZl+zSae3fQ0doSMNAuhIg2J8DG/1KJ5AsREVaQeLnTyjDksg/Ohd1T59Dhw4UIHLj3xYersTav369dlL3D//+c9LeFn7kUce2SVw4xHCm2++OTvu5Zdfzl7mHj7d/XJh+P8b8w4dOlTuvfdeGThwYL4TfvsoDKwoXBx8GAJsrMgDAl0JYGDZqAIDy4a7t1m97WsYDzYKRUc23L3N6k1H3vLDelpPAAOrSea9GVj8CmGTgCOGc4t8BCzFQ7m1WREmodwQ4BFCm1TyCKENd2+zetvX6I9sFIqObLh7m9Wbjrzlh/VAIBBwdQdW4xcFw68Pdnc31a5du+Taa6+VDRs2yJo1ayQ4inv37pW5c+fK4sWLZd26dTJu3Lguyli+fLlMmzZNFi1alP3CIR8RGjQbFbCx2nBn1moTwMCyyQ8Glg13b7N629foj2wUio5suHub1ZuOvOWH9UDAnYG1Z88emTNnjixZskQeeughufjiiw/J8rPPPiuXXXaZjBo1Su6+++6DjwKuWrVKJk6cKLNmzZIFCxZIv379Do7buXOnzJw5U8LjiatXr5YxY8agHMHAshKBy401PMQcHp7nA4GCBDCwCoJrchgGVpMAGZ4R8LavYWDZCBsd2XD3Nqs3HXnLD+uBgDsDKyxo48aN2TuthgwZIkuXLpXTTjtN+vTpIy+88EJmUK1du1buu+++g++9CmN27NghU6dOze7MCndiTZ48OTOxdu/eLQsXLpR58+Zlfw9/69+/P8rBwDLTABurGXomrjABDCyb5GBg2XD3Nqu3fQ0Dy0ah6MiGu7dZvenIW35YDwRcGlj79++Xu+66S66//noJjwyefvrpctRRR8mWLVuy/x3+//DPsccee4gCNm3aJNOnT5etW7fKyJEjZdiwYbJt2zZ5cft2GTd+vCxbtkxGjBiBat4mQINmIwWPG+uru9pla/saeenVLbJv/5s2YJ3PenTfY2TooJPl5JMukEEDTnK3Wgwsm5RiYNlw9zart32N/shGoejIhru3Wb3pyFt+WA8EXBpYYVFvvfWWPPHEE3LnnXfK448/Lvv27ZOxY8fKlClT5Pzzzz/kEcGOMmhvb8/u2gp3aYUXxo8ePVomTZokbW1tMnjwYBTTgQANmo0cvG2swbxa88xNsv+tvTZAE5u17xFHywUfvMmdiYWBZSNknwYWzzS3Wk3e9jX6o1Yr6HfzoSMb7t5m9aYjb/lhPRConYFFyqpDoLsGjba//Px421i/++Ol8sIrm8oHxwwHCQx/1xlyzvtnuiKCgWWTTp8Glg3LlGf1tq9hYNmoGR3ZcPc2qzcdecuP5/VwHZ0/u7X6FcL8y+LIsgnQoJVNuPv43jbWb36/jccGWyyl8DjhVWevaPGs5U6HgVUu356iY2DZcPc2q7d9jf7IRqHoyIa7t1m96chbflgPBAIBDCx0UIgADVohbE0P8raxoqPOkmjN9y/edISB1XRpKRQAA6sQNgZ1IuCtHrGv2UgcHdlw9zarNx15yw/rgQAGFhooTKA1DVprLuYLQzAY6G1jbY2ODBJV8Sm96QgDy0ZwGFg23L3N6q0esa/ZKBQd2XD3Nqs3HXnLD+uBAAYWGihMgAatMLqmBnrbWNFRU3IoPNibjjCwCkuhqYEYWE3hY/DbBLzVI/Y1G2mjIxvu3mb1piNv+WE9EMDAQgOFCdCgFUbX1EBvGys6akoOhQd70xEGVmEpNDUQA6spfAzGwEIDigS87Wv0R4riiAjlTUcRS+dQCNSGAO/Aqk2qqnWibKw2+fC2saIjdKRBAANLg2J8DAyseGaM6EqAfQ1VaBBARxoUieFNR2QUAh4JYGB5zGoL1oTx0ALI3UzhbWNFR+hIgwAGlgbF+BgYWPHMGIGBhQbKIUB/VA7X1KJ601Fq+WO9aRDAwEojz+qrxHhQR5oroLeNFR3lSrv6Qd50hIGlLpFcATGwcmHioF4IeKtH7Gs2kkdHNty9zepNR97yw3ogEAhgYCWvg2K/9EeDZiMcbxsrOkJHXQgUKEkYWDY6wsCy4e5tVvY1bxm1WQ86suHubVZvOvKWH9YDAQwsNFCYAMZDYXRNDfS2saKjpuRQeLA3HWFgFZZCUwMxsJrCx+C3CXirR+xrNtJGRzbcvc3qTUfe8sN6IICBhQYKE6BBK4yuqYHeNlZ01JQcCg/2piMMrMJSaGogBlZT+BiMgYUGFAl429fojxTFERHKm44ils6hEKgNAR4hrE2qqnWibKw2+fC2saIjdKRBAANLg2J8DAyseGaM6EqAfQ1VaBBARxoUieFNR2S0jgQKvEujjsts4pwxsJqAl/JQjAeb7HvbWNEROtIggIGlQTE+BgZWPDNGYGChgXII0B+VwzW1qN50lFr+WG8aBDCw0siz+ioxHtSR5grobWNFR7nSrn6QNx1hYKlLJFdADKxcmDioFwLe6hH7mo3k0ZENd2+zetORt/ywHggEAhhY6KAQARq0QtiaHuRtY0VHTUuiUABvOsLAKiSDpgdhYDWNkAAi4q0esa/ZyBod2XD3Nqs3HXnLD+uBAAYWGihMgAatMLqmBnrbWNFRU3IoPNibjjCwCkuhqYEYWE3hY/DbBLzVI/Y1G2mjIxvu3mb1piNv+WE9EMDAQgOFCdCgFUbX1EBvGys6akoOhQd70xEGVmEpNDUQA6spfAzGwEIDigS87Wv0R4riiAjlTUcRS+fQMgjwPvYyqPIIYSlUEwjKxmqTZG8bKzpCRxoEMLA0KMbHwMCKZ8aIrgTY10pSRWIXTuioJB0lFtabjhJLH8tNhADvwEok0drLxHjQJpovXpGNtco9LDrKl3fto4roSPscNONhYGnSzB8LAys/K47smYC3esS+ZqN2dGTD3dus3nTkLT+sBwKBAAYWOihEgAatELamB3nbWNFR05IoFMCbjjCwCsmg6UEYWE0jJIDDl7hTj2xkTT2y4e5tVm/9kbf8sB4IYGChgcIEMB4Ko2tqoLeNFR01JYfCg73piAvGwlJoaiAXjE3hY/DbBKhHSEGDAPVIgyIxvNUjMgoBjwS4A8tjVluwJoyHFkDuZgpvGys6QkcaBDCwNCjGx+CCMZ4ZI7oS8LavUY9sVE49suHubVZv9chbflgPBAIBDCx0UIgAxkMhbE0P8raxoqOmJVEogDcdccFYSAZND+KCsWmEBOARQjSgRIB6pAQy8TDe+qPE08nynRLAwHKa2LKXhfFQNuHu43vbWNEROtIggIGlQTE+BheM8cwY0ZWAt32NemSjcuqRDXdvs3qrR97yw3q6I1Dln+sqJ2MYWOVwdR8V48Emxd42VnSEjjQIcMGoQTE+BheM8cwYgYGFBsohQD0qh2tqUb312anlj/WmQQADK408q6+SC0Z1pLkC0qDlwsRBvRDw1qBRj2wkTz2y4e5tVuqRt4zarId6ZMPd26ze6pG3/LAeCAQCGFjooBABLhgLYWt6EA1a0wgJwDtn0IASAeqREsjEw3i7YKQ/shE09ciGu7dZvdUjb/lhPRDAwEIDhQnQoBVG19RAGrSm8DH4bQLeGjTqkY20qUc23L3NSj3yllGb9VCPbLh7m9VbPfKWH9YDAQwsNFCYABeMhdE1NZAGrSl8DMbAQgOKBKhHijATDuXtgpH+yEbM1CMb7t5m9VaPvOWH9UAAAwsNFCZAg1YYXVMDadCawsdgDCw0oEiAeqQIM+FQ3i4Y6Y9sxEw9suHubVZv9chbflgPBDCw0EBhAjRohdE1NZAGrSl8DMbAQgOKBKhHijATDuXtgpH+yEbM1CMb7t5m9VaPvOWH9UAAAwsNFCbQXYPWR0QOFI7IwDwEaNDyUOKY3gh4a9C4YOwt4+X8nXpUDtfUolKPUst4OeulHpXDNbWo3upRavljvWkQ4FcI08iz+iq5YFRHmisgDVouTBzUCwFvDRr1yEby1CMb7t5mpR55y6jNeqhHNty9zeqtHnnLD+uBQCCAgYUOChHggrEQtqYH0aA1jZAAIuKtQaMe2cjaWz1CR+hIgwA60qAYH8NbPVqx4fJ4CIxomoC3/qhpIASAQAUJYGBVMCl1OCUaNJss0aDZcPc2q7cGjXpko1Bv9QgdoSMNAuhIg2J8DG/1CAMrXgMaI7z1RxpMiAGBqhHAwKpaRmpyPjRoNomiQbPh7m1Wbw0a9chGod7qETpCRxoE0JEGxfgY3uoRBla8BjRGeOuPNJgQAwJVI4CBVbWM1OR8aNBsE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oSO0JEGAXSkQTE+hrd6hIEVrwGNEd76Iw0mtYpxQET61OqMOdkCBDCwCkBjiAgNmo0KaNBsuHub1VuDRj2yUai3eoSO0JEGAXSkQTE+hrd6hIEVrwGNEd76Iw0mxIBA1QhgYFUtIzU5Hxo0m0TRoNlw9zartwaNemSjUG/1CB2hIw0C6EiDYnwMb/UIAyteAxojvPVHGkyIAYGqEcDAqlpGanI+NGg2iaJBs+HubVZvDRr1yEah3uoROkJHGgTQkQbF+Bje6hEGVrwGNEZ46480mBADAlUjgIFVtYzU5Hxo0GwSRYNmw72nWev6qH3XBq2uK/ldZqhHNv9eeKtH6AgdaRBARxoU42N4q0cYWPEa0BiBgaVBkRgQKJcABla5fN1Gp0GzSS0Nmg13b7N6a9CoRzYK9VaP0BE60iCAjjQoxsfwVo8wsOI1oDHCW3+kwYQYEKgaAQysqmWkJudDg2aTqFQatHrfD2SjjZhZvTVo1KOY7Osd660eoSM9bcREQkcxtDi2JwLedISBZaN1b/2RDUVmhUC5BDCwyuXrNjqNvk1qadBsuHub1VuDRj2yUai3eoSO0JEGAXSkQTE+hrd6hIEVrwGNEd76Iw0mxIBA1QhgYFUtIzU5Hxo0m0TRoNlw9zartwaNemSjUG/1CB2hIw0C6EiDYnwMb/UIAyteAxojvPVHGkyIAYGqEcDAqlpGanI+NGg2iaJBs+HubVZvDRr1yEah3uoROkJHGgTQkQbF+Bje6hEGVrwGNEZ46480mBCjvgS8vpIFA6u+mjQ9cxo0G/w0aDbcvc3qrUGjHtko1Fs9QkfoSIMAOtKgGB/DWz3CwIrXgMYIb/2RBhNiQKBqBDCwqpaRmpwPDZpNomjQbLh7m9Vbg0Y9slGot3qEjtCRBgF0pEExPoa3eoSBFa8BjRHe+iMNJsSAQNUIYGApZ8TrrXqdMdGgKQsnZzgatJygOOywBLw1aNQjG8F7q0foCB1pEEBHGhTjY3irRxhY8RrQGOGtP9JgQgwIVI0ABlbVMlKT86FBs0kUDZoNd2+zemvQqEc2CvVWj9AROtIggI40KMbH8FaPMLDiNaAxwlt/pMGEGBCoGgEMrKplpCbnQ4NmkygaNBvu3mb11qBRj2wU6q0eoSN0pEEAHWlQjI/hrR5hYMVrQGOEt/5IgwkxIFA1AhhYVctITc6HBs0mUTRoNty9zeqtQaMe2SjUWz1CR+hIgwA60qAYH8NbPfJrYFX7ZSve+qP4f5MYAYHqE8DAqn6OKnmGNGg2aaFBs+HubVZvDRr1yEah3uoROkJHGgTQkQbF+Bje6pFfAys+t60c4a0/aiU75oJAqwgkbGBV+xuAVgmg6Dw0aEXJNTeOBq05foz+HQFvDRr1yEbZ3uoROkJHGgTQkQbF+Bje6hEGVrwGNEZ46480mBADAlUjkLCBVbVU1Ot8aNBs8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pSqjvqISPhdZqsPOrIi72tebzrCwLLRp7f+yIYis0KgXAIYWOXydRs91UbfOqE0aNYZ8DG/twaNemSjS2/1CB2hIw0C6EiDYnwM6lE8M5sRwS4Ptnk1P950VE3KnBUEmiOAgdUcv2RH06DZpN7bxso3jDY6wsCy4e5tVm/1iH3NRqHoyIa7t1nRkbeM2qzHm45sKDIrBMolgIFVLl+30Wn0bVLrbWPFwLLREQaWDXdvs3qrR+xrNgpFRzbcvc2Kjrxl1GY93nRkQ5FZIVAuAQysPHyrfbdrnhWoH0Ojr440V0BvGysGVq60qx+EgaWONMmA3uoR+1qLZNzppVvoqEXcnU+DjpwnuEXL86ajMrFxeVwmXWIfjgAGFvooRIBGvxC2pgd521gxsJqWRKEAGFiFsDGoEwFv9Yh9zUbi6MiGu7dZ0ZG3jNqsx5uOAsVXd7XL1vY18tKrW2Tf/jdtwDqf9ei+x8jQQSfLySddIIMGnOR8tfbLw8Cyz0Etz4BG3yZt3jZWDCwbHWFg2XD3Nqu3esS+ZqNQdNQ67ta/OFnmStFRmXTTie1NR8G8WvPMTbL/rb3pJNFwpX2POFou+OBNmFgl58ClgbV8+XKZNm1aj+jOO+88WblypQwaNOiQY9rb22Xp0qWydu1aef7552X06NEyadIkaWtrk8GDB5ecinqFp9G3yZe3jRUDy0ZH3gysj3/5uzYgE5919ZfOcUWAfc0mnd72NXSEjjQIoKO3f6wwPKfWwo+3evTdHy+VF17Z1EKCTDX8XWfIOe+fCYgSCbgzsPbu3Stz586VxYsXRxlYW7ZsyUyvp59+WkaOHCnDhg2Tbdu2yfbt22X8+PGybNkyGTFiRImpqFdoNlabfHnbWDGwbHSEgWXD3dusGFjeMmqzHm/7Gv0ROtIggI40KMbH8FaPvvn9Nh4bjJdBUyPC44RXnb2iqRgMPjwBdwbWG2+8IVOmTJGXX35Z7r//fjnxxBN71cCOHTtk6tSpsmHDhsz4uvrqq6Vv376ye/duWbhwocybN09mzJghCxYskP79+/caL4UD2FhtsuxtY8XAstERBpYNd2+zYmB5y6jNerzta/RH6EiDADrSoBgfw1s9os+O14DGCG99tgYTzRjuDKyf/vSnctlll8n73vc+uf3222XAgAG98lq1apVMnDhRZs2alZlU/fr1Ozhm586dMnPmTFm/fr2sXr1axowZ02u8FA5gY7XJMhurDXdvs3rbWHmE0EahGFg23L3N6m1foz+yUSg6suHubVZvOsLAslGotz7bhmLPs7ozsJ566qnskb9wx9T8+fPlyCOPPCzzjo8crlu3TsaNG9fl+HvuuSe7K2vRokUye/bsquXQ5Hxo0EywCxurDXdvs3rbWDGwbBSKgWXD3dus3vY1+iMbhaIjG+7eZvWmIwwsG4V667NtKCZkYDXMpm984xsydOhQueWWW+Txxx/P3mv1qU99qssL2V9//XW58sor5cUXX5QHH3xQRo0a1YXWxo0b5cwzz8weMwyPGPIYoQgNms2/ymysNty9zeptY8XAslEoBpYNd2+zetvX6I9sFIqObLh7m9WbjjCwbBTqrc+2oZiIgXXgwIHsfVXhn7PPPluee+65zLgK77PaunWrvPbaa/KhD30oe7Tw1FNPzaiEl7Rffvnl2X/v6Z1Z4RcJL730UhkyZEi3v15YtaS24nxo0FpBuescbKw23L3N6m1jxcCyUSgGlg13b7N629foj2wUio5suHub1ZuOMLBsFOqtz7ahmIiBtWvXLrn22mvl3nvvlQkTJsiSJUtk+PDh2erDnVbh/VbhjqzwtxUrVmSGVB5zKs8xVUts2edDg1Y24e7js7HacPc2q7eNFQPLRqEYWDbcvc3qbV+jP7JRKDqy4e5tVm86wsCyUai3PtuGYiIGVvg1wc997nPZXVV33HGHvPe97z1k5Y0XsofHDIOB1dbW1hIDa/PmzVXLe9Pn86u/n9d0DALEEzjuCzfGD6rwiB+9fmuFz87vqY0eeJ2rxc1f+4ar9dRlMV+c8Id1OdVc58m+lguT+kHe9jV0pC6RXAHRUS5MHNQLAW86os+2kbynPrvx1JoNye5ndfcS997grly5UiZPnizXXHON3HrrrZnZ1dvjgc3egYWB1VtW+HteAmyseUlx3OEIeNpYwzoxsGz0flgDq4+IHLA5r6KzYjwUJdfcOG/7GjpqTg9FR6OjouQY15GANx1hYNno21OfjYFlo6FDZu38QvbwaOEVV1yRHRPMreOPP77LWTYMrPBS+PB44sCBAyuwEttT4BZ5G/7c2mzD3dus3m5tipfw9AAAIABJREFU5hFCG4XyCKENd2+zetvX6I9sFIqObLh7m9WbjniE0Eah3vpsG4o9z+ruDqy9e/dK+Oe4447rdtVPPvmknHXWWQd/UfA3v/kNv0JYQJU0aAWgKQxhY1WASAjxtrFiYNmIGgPLhru3Wb3ta/RHNgpFRzbcvc3qTUcYWDYK9dZn21BMxMB65JFH5KKLLpIpU6bIbbfdJsccc0yXlS9fvlymTZsm8+fPlxtuuEH27dsnc+fOlcWLF8u6detk3LhxPY5ZtGiRzJ49u2o5NDkfGjQT7MLGasPd26zeNlYMLBuFYmDZcPc2q7d9jf7IRqHoyIa7t1m96QgDy0ah3vpsG4qJGFg/+clP5JJLLslW+8ADD8gHPvCBQ1b+i1/8IjO3wl1YDz/8sJx77rnZ31etWiUTJ06UWbNmZb9U2K9fv4PjGi9+X79+vaxevVrGjBlTtRyanA8Nmgl2DCwb7O5m9baxYmDZSBQDy4a7t1m9XTDSH9koFB3ZcPc2qzcdYWDZKNRbn21DMREDa//+/XLjjTfKzTffLBMmTJAlS5bI8OHDs9UH82rOnDnZO6xmzJiRGVX9+/fP/hZ+vXDq1KmyYcOG7E6s8JL3YGLt3r1bFi5cKPPmzTv4yGFjTNUS2erz4YKx1cR/Nx8XjDbcWzJrC1967a1Box61RKFdJqEe2XD3Nqu3eoSBZaNQdGTD3dus3nSEgWWjUAyscrm7ewdWMKOuu+66zKgaMGCAnHLKKRnBLVu2yK5du7L3XYVfHxw8ePAhZDdt2iTTp0+XrVu3ysiRI2XYsGGybdu27FcKx48fL8uWLZMRI0aUm40aReeC0SZZXDDacPc2q7cGjXpko1DqkQ13b7N6q0cYWDYKRUc23L3N6k1HGFg2CsXAKpe7OwMr4NqzZ488+uijsmLFCgm/Ohg+Y8eOzR4fPP/88w95RLAj3vb2dlm6dKmsXbtWwi8Pjh49WiZNmiRtbW1dDK9y01L96Fww2uSIC0Yb7t5m9dagUY9sFEo9suHubVZv9QgDy0ahHnXU5cbsFt6pbZNF+1nrraMDIhJE8vsPBpaNpjCwyuXu0sAqFxnRAwEuGG10wAWjDXdvs9a7QeuaDeqRjUKpRzbcvc3qrR5hYNkoFB3ZcPc2qzcdYWDZKBQDq1zuGFjl8nUbnQtGm9RywWjD3dus3ho06pGNQqlHNty9zeqtHmFg2SgUHdlw9zarNx1hYNkoFAOrXO4YWOXydRudC0ab1HLBaMPd26zeGjQP9ajrjf/VVx31qPo5qsMZeqtHGFg2qkNHNty9zepNRxhYNgrFwCqXOwZWuXzdRvdwwVjH5HDBWMesVe+cvTVo1CMbjVGPbLh7m9VbPcLAslEoOrLh7m1WbzrCwLJRKAZWudwxsMrl6zY6F4w2qeWC0Ya7t1m9NWjUIxuFUo9suHub1Vs9wsCyUSg6suHubVZvOsLAslEoBla53DGwyuXrNjoXjDap5YLRhru3Wb01aNQjG4VSj2y4e5vVWz3CwLJRKDqy4e5tVm86wsCyUSgGVrncMbDK5es2OheMNqnlgtGGu7dZvTVo1CMbhVKPbLh7m9VbPcLAslEoOrLh7m1WbzrCwLJRKAZWudwxsMrl6zY6F4w2qfV2wfjkJy6U8PJqPq0l4K1Box61Vj+N2bzVI3SEjjQIYGBpUIyP4W1fQ0fxGtAY4U1HGFgaqoiPgYEVzyxmBAZWDC2OPUiARt9GDN4uGGnQbHTkrUGjHtnoyFs9QkfoSIMA+5oGxfgY3vY1dBSvAY0R3nSEgaWhivgYGFjxzGJGYGDF0OJYDCxjDXi7YKRB6yqoPiKl35XmrUHDeLApTN7qETpCRxoE2Nc0KMbH8LavoaN4DWiM8KYjDCwNVcTHwMCKZxYzAgMrhhbHYmAZa8DbBSMNmo2gvDVoGA82OvJWj9AROtIgwL6mQTE+hrd9DR3Fa0BjhDcdYWBpqCI+BgZWPLOYERhYMbScHhveQRTu+oj50OjH0NI71tsFIw2anjZiInlr0KhHMdnXO9ZbPUJHetqIieRNR+xrMdnXO9bbvoaO9LQRE8mbjjCwYrKvdywGlh7L7iJhYJXL1210Gn2b1NLo23D3Nqu3Bo16ZKNQb/UIHaEjDQIYDxoU42N429fQUbwGNEZ40xEGloYq4mNgYMUzixmBgRVDi2MPEqDRtxGDtwtGGjQbHXlr0KhHNjryVo/QETrSIMC+pkExPoa3fa2uOmrFezzj1ZF/hDcdYWDlz73mkRhYmjS7xsLAKpev2+g0+jap9XbBWNcGzSb7erN6a9CoR3raiInkrR6ho5js6x3rTUfsa3raiInkbV9DRzHZ1zvWm44wsPS0ERMJAyuGVvyxGFjxzBghIjT6NjKg0bfh7m1Wbw0a9chGod7qETpCRxoE0JEGxfgY3uoRBla8BjRGeOuPMLA0VBEfAwMrnlnMCAysGFoce5AADZqNGGjQbLh7m9Vbg0Y9slGot3qEjtCRBgF0pEExPoa3eoSBFa8BjRHe+iMMLA1VxMfAwIpnFjMCAyuGFsdiYBlrgAbNOAFOpvfWoHHBaCNMb/UIHaEjDQLoSINifAxv9QgDK14DGiO89UcYWBqqiI+BgRXPLGYEBlYMLY7FwDLWAA2acQKcTO+tQeOC0UaY3uoROkJHGgTQkQbF+Bje6hEGVrwGNEZ4648wsDRUER8DAyueWcwIDKwYWhyLgWWsARo04wQ4md5bg8YFo40wvdUjdISONAigIw2K8TG81SMMrHgNaIzw1h9hYGmoIj4GBlY8s5gRGFgxtDgWA8tYAzRoxglwMr23Bo0LRhtheqtH6AgdaRBARxoU42N4q0cYWPEa0BjhrT/CwNJQRXwMDKx4ZjEjMLBiaHEsBpaxBmjQjBPgZHpvDRoXjDbC9FaP0BE60iCAjjQoxsfwVo8wsOI1oDHCW3+EgaWhivgYGFjxzGJGYGDF0OJYDCxjDdCgGSfAyfTeGjQuGG2E6a0eoSN0pEEAHWlQjI/hrR5hYMVrQGOEt/4IA0tDFfExMLDimcWMwMCKocWxGFjGGqBBM06Ak+m9NWhcMNoI01s9QkfoSIMAOtKgGB/DWz3CwIrXgMYIb/0RBpaGKuJjYGDFM4sZgYEVQ4tjMbCMNUCDZpwAJ9N7a9C4YLQRprd6hI7QkQYBdKRBMT6Gt3qEgRWvAY0R3vojDCwNVcTHwMCKZxYzAgMrhhbHYmAZa4AGzTgBTqb31qBxwWgjTG/1CB2hIw0C6EiDYnwMb/UIAyteAxojvPVHGFgaqoiPgYEVzyxmBAZWDC2OxcAy1gANmnECnEzvrUHjgtFGmN7qETpCRxoE0JEGxfgY3uoRBla8BjRGeOuPMLA0VBEfAwMrnlnMCAysGFoci4FlrAEaNOMEOJneW4PGBaONML3VI3Skp6MDItInZzh0lBMUhx2WgDcdYWDZCN5bf4SBZaMjDKxyuWNglcvXbXQafZvU0qDZcPc2q7cGjXpko1Bv9QgdoSMNAuhIg2J8DG/1CAMrXgMaI7z1RxhYGqqIj4GBFc8sZgQGVgwtjuUOLGMN0KAZJ8DJ9N4aNC4YbYTprR6hI3SkQQAdaVCMj+GtHmFgxWtAY4S3/ggDS0MV8TEwsOKZxYzAwIqhxbEYWMYaoEEzToCT6b01aFww2gizjvXocI+2oSN0pEEAHWlQjI9Rx3p0uFViYMVrQGOEt/4IA0tDFfExMLDimcWMwMCKocWxGFjGGqBBM06Ak+m9NWhcMNoI01s9QkfoSIMAOtKgGB+DehTPjBFdCXjTEQaWjcoxsMrljoFVLl+30WnQbFLrbWPlG0YbHWFg2XD3Nqu3esS+ZqNQdGTD3dus6MhbRm3W401HGFg2OsLAKpc7Bla5fN1Gp9G3Sa23jRUDy0ZHGFg23L3N6q0esa+Vo9DefpEQHZXDPbWo6Ci1jJez3rroqLe62qBDn12OTnqL6q3P7m29rf47BlariTuZj0bfJpF12Vjz0mFjzUtK9zhvGyv1SFcfeaOVW4/ytud5z7b349BR74zKOKJcHZVxxoePiY5azzzMiI5suHub1ZuO6LNtFOqtz7ah2POsGFhVy0hNzocGzSZRbKw23MuetY+IhMv1Vn28bazUo1Yp59B5vNUjdISONAigIw2K8TGoR/HMGNGVgDcdYWDZqNxbn21DEQOratxrfz40aDYpZGO14e5tVm8bK/XIRqHe6hE6QkcaBNCRBsX4GNSjeGaMwMBCA+UQ8NZnl0OpeFTuwCrOLumRNGg26ffWoPHNkI2OvG2s1CMbHXmrR+gIHWkQQEcaFONjUI/imTECAwsNlEPAW59dDqXiUTGwirNLeiQNmk36vTVoGFg2OvK2sVKPbHTkrR6hI3SkQQAdaVCMj0E9imfGCAwsNFAOAW99djmUikfFwCrOLumRNGg26ffWoGFg2ejI28ZKPbLRkbd6hI7QkQYBdKRBMT4G9SieGSMwsNBAOQS89dnlUCoeFQOrOLukR9Kg2aTfW4OGgWWjI28bK/XIRkfe6hE6QkcaBNCRBsX4GNSjeGaMwMBCA+UQ8NZnl0OpeFQMrOLskh5Jg2aTfm8NGgaWjY7qvLGGX2sMv9rY8UM9stGRt3qEjtCRBgF0pEExPgb1KJ4ZIzCw0EA5BOrcZ5dDRDcqBpYuz2Si0aDZpNpbg4aBZaMjbxsr9chGR97qETpCRxoE0JEGxfgY1KN4ZozAwEID5RDw1meXQ6l41OoYWN19rV58XYwsmQANWsmAewjvrUHDwLLRkbeNlXpkoyNv9QgdoSMNAuhIg2J8DOpRPDNGYGChgXIIeOuzy6FUPGp1DKzia2CkAQEaNAPoIuKtQcPAstGRt42VemSjI2/1CB2hIw0C6EiDYnwM6lE8M0ZgYKGBcgh467PLoVQ8KgZWcXZJj6RBs0m/twYNA8tGR942VuqRjY681SN0hI40CKAjDYrxMahH8cwYgYGFBsoh4K3PLodS8agYWMXZJT2SBs0m/d4aNAwsGx1521ipRzY68laP0BE60iCAjjQoxsegHsUzYwQGFhooh4C3PrscSsWjYmAVZ5f0SBo0m/R7a9AwsGx05G1jpR7Z6MhbPUJH6EiDADrSoBgfg3oUz4wRGFhooBwC3vrscigVj4qBVZxd0iNp0GzS761Bw8Cy0ZG3jZV6ZKMjb/UIHaEjDQLoSINifAzqUTwzRmBgoYFyCHjrs8uhVDwqBlZxdkmPpEGzSb+3Bq0nA6uPiIQfJuVTDgFvGyv1qByd9BbVWz1CR71lvJy/o6NyuKYWFR2llvFy1utNR3xRXI5Oeovqrc/ubb2t/jsGVquJO5mPRt8mkWysNty9zeptY6Ue2SjUWz1CR+hIgwA60qAYH4N6FM+MEV0JeNMRBpaNyr312TYUe54VA6tqGanJ+dCg2SSKjdWGu7dZvW2s1CMbhXqrR+gIHWkQQEcaFONjUI/imTECAwsNlEPAW59dDqXiUTGwirNLeiQNmk36vTVofDNkoyNvGyv1yEZH3uoROkJHGgTQkQbF+BjUo3hmjMDAQgPlEPDWZ5dDqXhUDKzi7JIeSYNmk35vDRoGlo2OvG2s1CMbHXmrR+gIHWkQQEcaFONjUI/imTECAwsNlEPAW59dDqXiUTGwirNLeiQNmk36vTVoGFg2OvK2sVKPbHTkrR6hI3SkQQAdaVCMj0E9imfGCAwsNKBEoNOvT3nrs5UoqYXBwFJDmVYgGjSbfHtr0DCwbHTkbWOlHtnoyFs9QkfoSIMAOtKgGB+DehTPjBEYWGigHALe+uxyKBWPioFVnF3SI2nQbNLvrUHDwLLRkbeNlXpkoyNv9QgdoSMNAuhIg2J8DOpRPDNGYGChgXIIeOuzy6FUPCoGVnF2SY+kQbNJPw2aDXdvs6Ijbxm1WQ86suHubVZ05C2jNutBRzbcvc3qTUd8UWyjUAyscrljYJXL1210DCyb1HrbWNEROtIggI40KMbHoB7FM2OE/zseqEc2Kqce2XD3Nqs3HWFg2SgUA6tc7hhY5fJ1G50GzSa13jZWdISONAigIw2K8TGoR/HMGIGBhQbKIUA9KodralG96QgDy0bBGFjlcsfAKpev2+hcMNqk1tvGio7QkQYBdKRBMT4G9SieGSMwsNBAOQSoR+VwTS2qNx1hYNkoGAOrXO4YWOXydRudC0ab1HrbWNEROtIggI40KMbHoB7FM2MEBhYaKIcA9agcrqlFRUepZbyc9XrTUTmUikfFwCrOLumRXDDapN9bQURH6EiDADrSoBgfg3oUz4wRGFhooBwC1KNyuKYWFR2llvFy1utNR+VQKh4VA6s4u6RHcsFok35vBREdoSMNAuhIg2J8DOpRPDNGYGChgXIIUI/K4ZpaVHSUWsbLWa83HZVDqXhUDKzi7JIeyQWjTfq9FUR0hI40CKAjDYrxMahH8cwYUdTAOiAifWqBj3pkkybqkQ13b7OiI28ZtVmPNx3ZUOx5VgysqmWkJudDg2aTKG8FER2hIw0C6EiDYnwM6lE8M0YUNbDqQ456ZJMr6pENd2+zoiNvGbVZjzcd2VDEwKoa99qfT3kNWn2+ZbVIoreCWJ6OLLJTnznRUX1yVeUzRUdG2XG2TaIjIx05mxYdOUuo0XLQkRF4Z9N601HV0sMdWFXLSE3OB+PBJlHeCiI6QkcaBNCRBsX4GNSjeGaM6EoAHaEKDQLoSIMiMdBRXTVQrW92vOmoaqrAwKpaRmpyPlww2iTKW0FER+hIgwA60qAYH4N6FM+MERhYaKAcAtSjcrimFhUdpZbxctbrTUflUCoeFQOrOLukR3LBaJN+bwURHaEjDQLoSINifIxq1aPmv31FR/Ea0BhRLR01vyJ01DzDIhHQURFqjOlMAB2hCQ0C3nSkwUQzBgaWJs2EYtGg2STbW0FER+hIgwA60qAYH4N6FM+MEV0JoCNUoUEAHWlQJAY6QgMaBLzpSIOJZgwMLE2aCcXigtEm2d4KIjpCRxoE0JEGxfgY1KN4ZozAwEID5RCgHpXDNbWo6Ci1jJezXm86KodS8agYWB3Ytbe3y9KlS2Xt2rXy/PPPy+jRo2XSpEnS1tYmgwcPLk7Z4UguGG2S6q0goiN0pEEAHWlQjI9BPYpn1nlE8w8+Nn8O1hHQkXUGfMyPjnzk0XoV6Mg6Az7m96ajqmUFA+vtjGzZskWmTZsmTz/9tIwcOVKGDRsm27Ztk+3bt8v48eNl2bJlMmLEiKrlz+x8uGC0Qe+tIKIjdKRBAB1pUIyPQT2KZ8aIrgTQEarQIFAJHSk60uxrGqqIj1EJHcWfdo8j0JEizIhQ3nQUsfSWHIqBJSI7duyQqVOnyoYNG2Tx4sVy9dVXS9++fWX37t2ycOFCmTdvnsyYMUMWLFgg/fv3b0liqj4JBdEmQ94KIjpCRxoE0JEGxfgY1KN4ZozAwEID5RCgHpXDNbWo6Ci1jJezXm86KodS8agYWCKyatUqmThxosyaNSszqfr163eQ6M6dO2XmzJmyfv16Wb16tYwZM6Y4bUcjuWC0Saa3goiO0JEGAXSkQTE+BvUonhkjMLDQQDkEqEflcE0tKjpKLePlrNebjsqhVDxq8gbW3r17Ze7cudmdV+vWrZNx48Z1oXnPPfdkd2UtWrRIZs+eXZy2o5FcMNok01tBREfoSIMAOtKgGB+DehTPjBEYWGigHALUo3K4phYVHaWW8XLW601H5VAqHjV5A+v111+XK6+8Ul588UV58MEHZdSoUV1obty4Uc4888zsMcNgdPEYoQgXjMX/pWtmpLeCiI6aUUPxseioODtG/p4AOkINGgTQkQZFYqAjNKBBAB1pUCSGNx1VLaPJG1jhJe2XX355lpf7779fTjzxxC45Cr9IeOmll8qQIUNk5cqVMmjQoKrlseXng/HQcuTZhN4KIjpCRxoE0JEGxfgY1KN4ZozoSgAdoQoNAuhIgyIx0BEa0CDgTUcaTDRjJG9g5TGn8hyjmZQ6xOKC0SZL3goiOkJHGgTQkQbF+BjUo3hmjMDAQgPlEKAelcM1tajoKLWMl7Nebzoqh1LxqBhYOe6uwsDqKjAuGIv/S9fMSG8FER01o4biY9FRcXaM/D0BdIQaNAigIw2KxEBHaECDADrSoEgMbzqqWkYxsFpgYJ122mlVyzvnAwEIQAACEIAABCAAAQhAAAIQgAAEuiXwwx/+sHJkkjewXn75ZbniiiuyxIT3Wx1//PFdktS4A2vo0KFy7733ysCBA6MSiYEVhYuDIQABCEAAAhCAAAQgAAEIQAACEDAkgIFlCL+nqfkVwgomhVOCAAQgAAEIQAACEIAABCAAAQhAAAIdCCR/B9bevXtl7ty5snjxYlm3bp2MGzeui0CWL18u06ZNk0WLFsns2bMREAQgAAEIQAACUQQOiEifqBEcDAEIQAACEIAABCAAgY4EkjewAoxVq1bJxIkTZdasWbJgwQLp16/fQUY7d+6UmTNnyvr162X16tUyZswYFAQBCEAAAhCAAAQgAAEIQAACEIAABCDQQgIYWCKyY8cOmTp1qmzYsCG7E2vy5MmZibV7925ZuHChzJs3L/t7+Fv//v1bmB6mggAEIAABCEAAAhCAAAQgAAEIQAACEMDAelsDmzZtkunTp8vWrVtl5MiRMmzYMNm2bZts375dxo8fL8uWLZMRI0agGAhAAAIQgEBzBHiarjl+jIYABCAAAQhAAAIQSJIABlaHtLe3t8vSpUtl7dq1En55cPTo0TJp0iRpa2uTwYMHJykQFg0BCEAAAhCAAAQgAAEIQAACEICAXwJ1+X4VA8uvBlkZBCAAAQhAAAIQgAAEIAABCEAAAhBwQQADy0UaWQQEIAABCEAAAhCAAAQgAAEIQAACEPBLAAPLb25ZGQSqS6Au96hWlyBnBgEIQAACEIAABCAAAQhAICkCGFhJpZvF5iWAv5KXFMdBAAIQgAAEIAABCEAAAhCAAATKJ4CBVT5jZoAABCAAAQhAAAIQgAAEIAABCEAAAhBoggAGVhPwGAoBCEAAAhCAAAQgAAEIQAACEIAABCBQPgEMrPIZMwMEIAABCEAAAhCAAAQgAAEIQAACEIBAEwQwsJqAx9BqENizZ488+uijsmLFCtm4caMcddRRcu6558r06dPlrLPOkiOOOKLbE21vb5elS5fK2rVr5fnnn5fRo0fLpEmTpK2tTQYPHlyNxXEWZgT2798vt9xyi3zxi1+U//iP/5CxY8eiI7NsVHDiHl6Ut3z5cpk2bVqPJ3zeeefJypUrZdCgQYccs2PHDrn77rvlwQcflB/96EcycuRImTBhgsycOVNOOumkCgLglMomsHv3brnnnnvkX//1X+WJJ56QAQMGZHtb0Ff4z759+3Y5BXRUdlbqEf/VV1+VK664Qv793/+91xM++eSTM42FmtP4oKNesSV3QOiZlyxZIqtWrZLt27dnepk8ebL81V/9lRx//PHd8ijanycHN6EFF7n2QkcJCSTnUjGwcoLisGoSCA3+DTfcILfddlvW3J9yyinZiW7ZskV27dol119/ffbPsccee8gCwt/DRcDTTz+dbcLDhg2Tbdu2ZZvy+PHjZdmyZTJixIhqLpqzagmBb3/723LllVdmOurJwEJHLUlFbSbZu3evzJ07VxYvXhxlYP3v//5vVo+CmX7iiSdmteell17KjPVwcXnnnXfKGWecURsOnGjzBF555RWZOnWqhDr0R3/0R5kO3nzzTXnqqaey4MFcv+666w4xsXrT0V133imno6Pmk1ODCDEGVviiLxilJ5xwQray3nREPaqBAJRPMRjoV1999UHjKuxToV8+3B4VTIcFCxbIl770pYP9+b59+7IaFvr1m2++Odv3ujPiRfgpJeUUmoc7cOCAPPzww/K3f/u3mXYavU6oVeFLu556neZ0ZL5sTqAkAhhYJYElbPkEQjEMd1195jOfkYsuukhuv/12efe7351N/MILL8isWbPkySeflHvvvTf7e+MTvlkMFwYbNmzILjTDphw20GCGLVy4UObNmyczZszINt7+/fuXvxBmqByB//qv/5JPf/rTmcEZPt0ZWOiocmkzP6E33nhDpkyZIi+//LLcf//9WYPW2yeYEnPmzMlM85tuuin776HuhKbtvvvuk9mzZ8tHP/pRCXd2cWdobzR7/3sdLovCXhR0cMcdd2SGaPgSJlzwhT3vhz/8YXZX3nPPPZddDIQ7scIHHfWee474PYGGQRq+hPnmN7+Z3a2OjlBIdwR+/vOfy1VXXZX1Q6FnDndd9evXL9ujvv71r2dfIn/sYx/L9qiBAwceDPHAAw9k/flHPvKRrD8P+2HHGvaLX/wiuxu5p7vbyYYvAs8++6xcdtllmUE+f/78TBuh13nrrbfkO9/5jlx77bUydOjQrO/peNc5OvKlA63VYGBpkSROywn88pe/zO6Q2bp1q6xevVrGjBlzyDmsX78+u5vqmmuukVtvvVX+4A/+IPt7uP154sSJmcEVTKqwETc+O3fuzC4OwtjuYrZ8kUzYcgKNi8fNmzdnzdhjjz3WrYGFjlqemspP+NOf/jRr0N73vvdlDXswHXr7/OAHP5CPf/zjcvrpp2ePEHa8AAiPsd54443ZN9UPPfSQXHzxxb2F4+8OCDz++OPyiU98IvsnPOb+jne845BVhdrzqU99KjM8w7fZ4YOOHCS+RUvoaHb+4z/+Y9YL9enTBx21iH/dpmn00t31zOFLm2A8PPLII7Ju3bpsHwuf119/PXsdR7jbqrteOhz7yU9+MvuisHMfXjc+nG/vBIJx+ZWvfCV7JUf4QibcKNDxzrvw92Bmhmu6cL0WvrgLNQkd9c421SMwsFLNvPq6W/+9dniOOlzchU94Lv8P//APD1lVeB/WmWeeKZdeemn2LVG4COj4iE/YQMeNG9eFRLiVPtyVtWjRoqyI8kmHQOPelLUFAAAgAElEQVSuvvBoTtBMeKw03P7e+Q4sdJSOJmJWGpr1YJqHOzjDN4xHHnlkr8PDN9rBhLjrrruyO0M7f8JdpOHuiFCLwmNjRx99dK8xOaC+BH77299mTf5Xv/rV7IKwuz2qu9Who/rmvNVn3rijoTuDFB21OhvVny8YC+Guqy9/+ctZber4CV+yhDuwggn1b//2b9mXw+ETvgC84IILsruHu/syJ9zBfvnll8uvf/3r3HcrV58UZ9gTgcbd6eGdfOFuq+7uuguPo4brtfAKhfB0TbimQ0doqicCGFhowyWBjo8Xhg03GF3hYjK4+cHhf/HFF7OXJY8aNarL+hvGV7iYDM0cjxG6lEi3iwqP54RvBcPLb8M3ROEisjsDCx2lo4mYlTbM72984xvZrfDBcAp304T37IU7Zjr/QMRvfvOb7D1G4VGx8I6R8KhF50+jqRsyZEi3L3+POT+OrT6BRm0J/5n3MVR0VP28VuUMf/azn2U9UHjNQjAcTjvttIOnho6qkqVqnUfoif/8z/9cLrzwwsyM6vhlccc7ZNasWSOnnnpqdvLhRwHC3cih9w7/NO7wa6ws3AUYvpQJjx0e7kdyqkWCsylKoPFOvvDYaOcfjGjEbBwTnq4JJvt73vMedFQUeALjMLASSHJqSwwb6j//8z/L3//932dOfriYfO9735thCC8ODN/6hE9PFwdcMKammN+tt/FOkPCNYvj2JxgG4S6a7gwsdJSmRg636mCaB9Mz/HP22Wdn7ygKxlW4TT485vzaa6/Jhz70oewCoNHkN76VDBcIHZv/jvPkafzistH6u2Xjzi/toxuPof6///f/srtAw5ct4UdKwsvcwyf8imV4zD08qtO4KLTRUdp5quPqQ40KX8oF07y7x3jQUR2zWv45d3wnXzCjPvvZz2aPuod3Y4UnFb72ta91eW9s406+wz3J0OivwjuPwpeGfPwSaNSW0AsF4/wDH/hAl8U29r7wKpfGMejIryaaXRkGVrMEGV8ZAg3jKRTI8PmLv/gLCe936PhrgnnMqTzHVGbRnIgKgWBahefuw68rdXyhbU8GVh6N5DlG5eQjg2BfRALLeXj4tcrwLpDwoxETJkzIHmsePnx4NjqY6uERi3BHVvhbwyDNY07lOSbnKXJYDQg06sbo0aMzAzS8/yz8RH14AXJ47Cb8WlPnX/DKo5E8x9QAD6fYBIH/+Z//kb/8y7+UcIH4rW99S/74j//4kGh5NJLnmCZOkaEVJRBMrNAfhccIw17X+IRfSP3CF76Q/Zpgx6cV8phTeY6pKA5OK5JAeDQ+fLkXct75vXuNUI33yob/3bgrL49G8hwTebocXgMCGFg1SBKnmI/Af/7nf8rnP//57BctwruLwl0yH/zgB7MLycaLJfOYCnmOyXdGHFUXAo0XioZ3OXT8aXqPBlZdclK38wzmwuc+97ms7oRHAht3fTbW0fiBiPCYYTCwwuOEeS4G8xxTN1acb88EGu9RCxeJwbQKdxJfcskl2Y+NNH6tKdSo8EuX4Vvq8M61PBrJcwx58Uug491XHV+r0HHFeTSS5xi/FNNcWag74UXs4UcjfvzjH0sw18Mv4oa9LvTLoc8OX8782Z/92cG7QvOYCnmOSZO4z1U3XtERVhe+0As/ShPuUA/6CnehhzuLGzcgYGD51IDmqjCwNGkSqzIEOn5bFH4RLNwVEe7EymNO5TmmMgvlRJomEMzO8E6QE044ocvPQGNgNY2XAB0INF6G2/hl1FCnwqMTed4LcbhjgOyHQOOlteHxnJ6+qW7oqPGrYL/61a/QkR8JlLKS3n61OUyax5zKc0wpCyCoGYHGS/9DLx1+FTW8Ny08vhyMh/COx/DFzf/93/91e/f64R4PxMAyS6nJxMFE/5d/+Zfsbr3wBU24w7hxZ3F4fDC8Ey08Mh9e9N54pUIejeQ5xmTBTFoqAQysUvES3JLAnj17ZM6cOdkdWI3n8MO31o1n7cNFQHg0o/OnYWANffdQufe+ew/5WXvL9TC3PoHGux2+973vZS+N7Pxcfk8GVpSOhg7NDNTwzgg+aRPo/AMR4dHV8NhhuOump/dCdPdi07Qp+l59Y/8Jv87Vkyb++7//WyZNmpTtX2EfC79MiY7qpIvWP8gdjIbwq4PhHWqNX/jqTKzxGDT1qE5aKvdcO76kPZhR55xzTpcJG3ewh18gXLZsmRx77LHZl4HBqOjp13VDkEZ/FXqv8OtzfPwTCCbWs88+e/C9jvv27ZOPfexjEr6MOeWUUzIT65lnnjn4ond05F8TRVeIgVWUHONqQaDxTXXjJ+iDYVHGrxC2vh2tBf4KnWT3Ger83rTeTrjxM9L8CmFvpIz+bvwv4t69eyX8c9xxx3UL4Mknn5SzzjpLGr9wGr7F5lcIjbRS0Wkb5nioMT39WlPjJ+jDL+uGPS5cMKKjiia0AqcVLhq/8pWvSHh08HCGAr9CWIFkVewUGj1SeGQw/PBR+M/On0bNCntf48eR+BXCiiWyBqfT0FF4rLChNXRUg8QZnSIGlhF4pm2ewNq1a+Uf/uEf5E//9E+zF0uGZr7zp/Gz9o2f8g1u/9y5c7Nf4gnfGo0bN67LmIbjf7hfT2n+7IlQBQLhp8TDe9PC7e/dfRrveAjvUHvHO94h559/fvacfmjU0FEVMlidc3jkkUfkoosukilTpmTfLh5zzDE91pbwzXN431owsBq/stPTheX69euz9xw1TPhwtw0fvwQad8GEd8585zvfkbFjx3ZZbOMOrPDYc+PuTnTkVxPNrizPrws25kBHzdL2NT7GwAq1K9xN9Z73vEcaj0J/9KMfzX55N/zwRMdPd6aXL3KsJpZA4y7R0EOFd6qFXgcdxVJM53gMrHRy7W6l4TbUT37ykxJ+BSU8Vx1+drzjp+NLkx966KHshYHh0/ili8b7Q8LLcRufxphw0RguIMaMGeOOGwvKT6CnRwjRUX6GqRz5k5/8JHvZdvh09zhqeIdVaMzCXVgPP/ywnHvuudmxP/jBD+TjH/949kMTd9999yGPmoZHDIP5Hn6JrmMNS4VpqusMOghauf7667NfbgrfSDc+4W6a8AjYZz7zmeyOmqCP8OWNqY6M73xMVSd5153HhGjEMtVR3gVxXMsINMzP8F6ixo9GdJ688Qhhx8dTOz562F0v3Rjz6U9/Onuhd8c+vGWLY6KWEghG5sKFC7O7QRuvcmmcQHg6JnxJF3qn8KVM+DIwfNBRS1NUq8kwsGqVLk62I4HwjqtwF8Ott94qf/3Xf50VxcbtzeERi7Apfu1rX8ve+xDuqur4t/AIz4YNG7K7HyZPnpxtnqGAhuIaLhgaj/h0/Flg6KdH4HAGVtAYOkpPEz2tuKPZNGHChOzde8OHD88OD+ZVeB9faMxmzJiR1aZGbXnzzTezv4V3hwQzIrwQNzwSFupbeOdIaOrCrzv90z/9k7zzne8EeAIEfvazn2WPuodfbQo1KJhVQS+NXyEM77sKd/h1NErRUQLCKLjEzo8uH66vQUcFITse1vEl7uGHJcIXu0cccURWj4Lh+Td/8zfy3HPPHWI8BByNcR/5yEcO7ofBgA91LdzJHl7YHY4Jf+fjn0DDHA93DocvYf7kT/4kW3THa6+rrroq+6GA8MRD44OO/GujyAoxsIpQY0xlCLzyyivZRvitb30ru0U5vAQwfLZs2ZL9ykV49CZcGIZfIOz42bRpk0yfPj37ydbwSxjDhg2T8Gt04ZGxnsZUZtGcSMsIHM7ACieBjlqWilpMFEzN8C6iYFR1V4+CKREM987vEQm1Jxhb4Vvp8Ks8oV699NJL2a+mnnzyyXLnnXfKGWecUQsGnKQOgfDoRDCqnn766YOaCC/0/9GPfpTddRy+zQ4vPg6PoTY+6EiHvbcojXeBNt7h2Nv60FFvhNL6e/hyJnzZG/qh0FePHj0628PCfhfqUdjrwt2g4cuWjneLBmMi3D0c/mnsh+E1HuFHAsL/Dv9/eNF7xzFpkU1rtUFHof8Jr98In3DXeTDTw3XYa6+9JuGLv7CvhR6o4wcdpaWTvKvFwMpLiuMqSyAUt29/+9vZRWP4la/wCe8NCReL4TbUcDdDd5/29vbM6Q/v0goXimFTDr/s1NbW1u2LKisLgBMrjUBvBlaYGB2Vhr+WgcOdU48++mj2DWPHehQeCQvvUOvpUYlwMRAeHXvwwQezi4JgrIeGLhj0J510Ui1ZcNLNEQiaCO9xDF/QNIys8Ch8uON41KhRh5hXjZnQUXPMPY7+6le/mj2OergXuHdeNzryqITiawp3W4UaFPao8PRC+LI37FHhHbThy5fwC84dzfTGTJ33w6OOOip7fD58gRx+0CTcycUnHQJBR0888UT2pVx451UwroIOwpcx4e6rnq7X0FE6Gsm7UgysvKQ4DgIQgAAEIAABCEAAAhCAAAQgAAEIQMCEAAaWCXYmhQAEIACBOhHgPdV1yhbnCgEIQAACEIAABCDgkQAGlsessiYIQAACEIAABCAAAQhAAAIQgAAEIOCIAAaWo2SyFAhAAAIQgAAEIAABCEAAAhCAAAQg4JEABpbHrLImCEAAAhCAAAQgAAEIQAACEIAABCDgiAAGlqNkshQIQECLAG880iJJHAhAAAIQgAAEIAABCEAAAhoEMLA0KBIDAhCAAAQgAAEIQAACEIAABCAAAQhAoDQCGFiloSUwBCAAAQhAAAIQgAAEIAABCEDAFwGeVfCVzzqtBgOrTtniXCEAAQhAAAIQgAAEIAABCEAAAhCAQIIEMLASTDpLhgAEIAABCEAAAhCAAAQgAAEIQAACdSKAgVWnbHGuEIAABCAAAQhAAAIQgAAEIAABCEAgQQIYWAkmnSVDAAIQgAAEIAABCEAAAhCAAAQgAIE6EcDAqlO2OFcIQAACEIAABCAAAQhAAAIQgAAEIJAgAQysBJPOkiEAAQhAAAIQgAAEIAABCEAAAhCAQJ0IYGDVKVucKwQgAIGcBPh545ygOAwCEIAABCAAAQhAAAIQqAUBDKxapImThAAEIAABCEAAAhCAAAQgAAEIQAAC6RKopoHFrQPpKpKVQwACEIAABCAAAQhAAAIQgAAEIACBTgSqaWCRJghAAAIQgAAEIAABCEAAAhCAAAQgAAEIvE0AAwspQAACEIAABCAAAQhAAAIQgAAEIAABCFSaAAZWpdPDyUEAAhCAAAQgAAEIQAACEIAABCAAAQhgYKEBCEAAAhCAAAQgAAEIQAACEIAABCBQIgFe9d08XAys5hkSAQIQgAAEIAABCEAAAhCAAAQgAAEIQKBEAhhYJcIlNAQgAAEIQAACEIAABCAAAQhAAAIQgEDzBDCwmmdIBAhAAAIQgAAEIAABCEAAAhCAAAQgAIESCWBglQiX0PUiwDPJ9coXZwsBCEAAAhCAAAQgAAEIQAAC6RDAwEon16wUAhAomwAuaNmEiQ8BCEAAAhCAAAQgAAEIJEoAAyvRxLNsCEAAAhCAAAQgAAEIQAACEIAABCBQFwIYWHXJFOcJAQhAAAIQgAAEIAABCEAAAhCAAAQSJYCBlWjiWTYEIAABCEBAh0CeZ2fzHKNzNkSBAAQgAAEIQAACEPBJAAPLZ15ZFQQgAAEIQAACEIAABCAAAQhAAAIQcEMAA8tNKlkIBCAAAQhAAAIQgAAEIPD/27sXYCvHPY7j/66Y7TLCJDFtDSMZcqlcMjVNuU2JShIJleSSIaNJUkIXJmRXRptQ0U5CyJ0xNS5lhpLJZSQxrklSDCo683vmPHvWXnutvd699lp7v5fvO3PmOPZ7eZ7PszvnzM//+T8IIIAAAgjEU4AAK57ryqwQQAABBBBAAAEEEEAAAQQQQACB2AgQYMVmKZkIAggggAACCCRPgP5iyVvziMyYX82ILBTDRAABBKIjQIAVnbVipAgggAACCCCAAAIIIIAAAggggEAiBQiwErnsTBoBBBBAAAEEEEAAAQQQQAABBBCIjgABVnTWipEigAACCCCAAAIIIIAAAggggAACiRQgwErksjNpBBBAAAEEEEAAAQQQQAABBBBAIDoCBFjRWStGigACCCCAAAIIIIAAAggggAACCCRSgAArkcvOpBFAAAEEEEAAAQQQQAABBBBAAIHoCBBgRWetGCkCCCCAAAIIIIAAAggggAACCCCQSAECrEQue6EmvdvMGhXqZbwHAQQQQAABBBBAAAEEEEAAAQQQyChAgMUvBgIIIIAAAggggAACCCCAAAIIIIBAqAUIsEK9PAwOAQQQQAABBBBAAAEECiXA/oFCSfIeBBBAoP4FCLDq35wvIoAAAggggECeAv/884+NGTPGyspmWs+ePWz+/PnWqlWrPN/WMI9t2rTJli5das8995y9++67tn37djvqqKPs1FNPtYsvvti6du1qe+yxR8EGt3HjRlu2bJkNGzbM9tprr4K9lxchgAACCCCAAAL1KUCAVZ/afAsBBBBAAAEE6iSwbt06GzBggG3dutV+/PFHe+aZZ6xfv351emd9PfzXX3/ZQw89ZHfddZdt2bLFWrRoYR06dLBmzZrZL7/8YqtXr3ZD6d27t91333125JFH1nlo69evt4suusg6duxo999/PwFWnUV5AQIIIIAAAgg0lAABVkPJ810EEEAAAQQQqLXAnDlzbOTIkTZu3Dh7+umnrUuXLjZr1iwrKSmp9bvq84E///zTbr31VnvggQesU6dONnnyZOvevbs1bdrUDWP37t329ddf2/jx462iosLOO+8801xbtmxZp2F+8cUXNnDgQDvllFMIsOokycMIIIAAAggg0NACBFgNvQJ8HwEEEEAAAQQCCfz2229uG9yGDRts7ty5Lrh67bXX3Ha8zp07B3pHQ9ykcOqRRx6xESNGuGBq9uzZ1rp164xDUWXWVVddZUuWLLHbbrvNJk6caE2aNMl72ARYedPxIAIIIIAAAgiETIAAK2QLwnAQQAABBBBAILPAW2+9ZX379nV9orQdbuHChTZ8+PCcQc9///1ny5cvt7KyMtM7tGVPQdKNN95o27Zts9NPP93uuOMO957US9v6FJQtXrzYbe9r06aN9ezZ00aNGmXHHXecNWrUKNBSaavjkCFDbNWqVS6YOvPMM2t8TmPUNsNevXq5arO999678v5vv/3WFi1aZC+//LKbky71z9K9smjXrl3luO68806bMGFClW+dddZZ9uSTT9oBBxzg/r56iqk/lgI29ePSpao2vUtbGTP14srXU2NXz7Jnn302p+evv/5ql1xyiRvPjBkz3JZKzbt9+/Y2dOhQe/31192/XnnlFTfe9Gvz5s126aWXmkLPRRUVVnr44YHWipsQQAABBBBAILwCBFjhXRtGhgACCCAQRwGOwMprVf/991+bNGmSKZTxfa+05W7QoEHufdp2d3iGkGLXrl0u7NJzapaurXRqZP7xxx/bPvvs40IOhUXpAdb7779vV199tbtPwZX6Uf3xxx+2cuVK99yUKVNcuOS3ANY0qRdeeMEFZmeffbYtWLDADjzwwLwMFFhddtll9s0337jQSuPauXOnG6Mqt/Sf582bZ926dXPvnzlzpttmuWbNGtdvS3MoLS21e+65x/bff3/Xd+umm25yY9Kcjj/+eDcf/z7Z3HvvvXbQQQdVjjcfT1WgqWH96NGjq4zd9/3StxUeKlD0nj7A+umnn+ywww6zTz75xI3/+++/t6lTp5r+vvy1rtqamR4mKow755xzXBA3bdo0a968eV7mPIQAAggggAAC4REgwArPWjASBBBAAAEEEMgi4MMqbadT5ZXCmh07dtjYsWNdQKUKIm0vTL9UpXPBBRe4yh0FOmpmrrBD4YmCj4cfftg9khpg6dS+wYMH29q1a9279deqRFIQo0qsW265xRRwBamm0rsVuKhnl55T4JLPlkBfxaUm9moEr+qoxo0bu7ErmFO4p7Dpmmuucf++5557up9l20KoyivNX/deeeWVrieXD6pko5Br+vTpbtx6tw+W8vGUoxrJ//zzz+6dqqDznu+9955de+21bltoeXm5u0+XD7C0RVTVZZrzoYceagoydX3++eeumb9+D9JDQR92qnJLwVmPHj34c4UAAggggAACMRAgwIrBIjIFBBBAAAEE4i6grXyZtgv6bYXa2qd7VFnkLzVOv+6661zFVqawSdU8qjJ6++23qwRYCq1ULaSwSQFZepXVihUrXNCi7Xi5GsinhmzaBqcqo3wuVRQpADvppJNcRVH61j6FRArq2rZtW2WLYLYA68MPP7Rzzz3XTjzxRBf+HXzwwVWGtWnTJhdsffnll66K65hjjrF8PFMr51S1NmbMmGoBng/FUtcwNcB64oknKrcT+kHqREdZKsxMD6l82Kd7tWWxVatW+ZDzDAIIIIAAAgiETCAEARZ7KUL2O8FwIikQsT9HERtuJH8lGDQCMRJIDU7Sex75xu5vvvlmtSBj/fr1LmhSZVGmrXuqqFJYpW10vgJL1UyqCNL7XnzxRRcYpV/6poIvbWNTX6Yjjjgiq7YPWnSiYKYgplDL5IMqBVGpPa6yBVj+NMeaQjVfOaY56iTDfDxVzaWKK217VIio3mHp1++//+7CSYV03twHWKrQUsClrZ/pl3pp9e/fv1oPNB9qKizLtL2wUOa8BwEEEEAAAQTqVyAEAVb9TpivIYAAAggggEC0BD744AM7//zzXYiRXmWVGkJdf/31buubr05SIKIG7TrVT0GVel+lX0899ZQLuXyA9cMPP7hqH1UoqSdUpmfUxFyVSQpl3nnnnYxNxP13VIGk/k4Kg+pSgZU+bvXj2rp1q9siqJBHoY16ZKU3ac8UYKWO6YQTTqjS4yr1O75HlbfJxzNbsJb6ndQqteeff9769OlTuYVQIaHWSD2/0i+/rVQ9tHyllZ/b448/HvrTKaP1p5DRIoAAAggg0PACBFgNvwaMAAEEEEAAAQSyCKRuQcuFdPTRR1dud9O9QQIXf48PaXzgokbmQa5cAZbe4bck1qUHlt7jT0VUOKNxpl7aOqifn3baaTkrsFKrwoLMsTYBVjbP9Mqw9O/6ExN9lVpqE/dsAZYPvrQF0m8jVKioiq9DDjnEbY3cb7/9gkwx3vdQ9Rzv9WV2CCCAQIIECLAStNhMFQEEEEAAgagJ+H5GH330kXXo0MGaNWuWcQoKLhTqqCm5eiOpUXuQAMufEOhDGh+AqMl5ru2BQS39iXhdunQJdArh5s2b7YYbbnCnKuokRIUxaoCuSjJVKKlqSv2iVCGmk/m0hVE9q7TNL8gWwtSKJ789MMhc8vGsbQWWtgueccYZgSqwNGa/XVBeEydOtJdeesmd+Kim7/LiQgABBBBAIFQC/EOFOi0HAVad+HgYAQQQQAABBIop4Psc1bQNUN/39ynY8dvJfHiiJt6ZemDpOV8d5QMs349Jp9+l99vKd54+hFu1alWgkwt9U/Njjz228sRFP06dMqhtkiUlJVWGo1P5LrzwQhd2BemBldqoPmifqHw8FcapX9hXX32VtQeW72O2cuXKaj2watpCKABvu2vXLnvsscesrKzMXn311SqVePmuG88hgAACCCCAQLgECLDCtR6MBgEEEEAAAQT+L+Cbt2vLnE4S7NevX1YbH2So+bq/N9epef6kPVVh+QArtafWuHHjbNKkSdVOIVSQo1CmdevWLkxSFVSuS6HS4MGDXXXQ7Nmz3bOZrtRKqxkzZpj6ev3999+uqqx8zhxbkOFEPo1Z2+VGjBgRqAeWvuv7irVr186Fe+nj8dsMtZVSTe51wmE+nrU5hTC1Qi3IFkLNQ3OfPHmyW4fy8nJTc3r1y8rW8yzXOvFzBBBAAAEEEAivAAFWeNeGkSGAAAIIIJBogXXr1tmAAQNs3333tYqKCrelLtuVGpRcfvnlNmvWLFel5KuZ2rdvbzNnzrSOHTu67YXqF3X77bfbgw8+6F7pAyz9tRq0K6D69NNPbcKECW4bn694+u6770zBlkIfBTsKT3zT+JoWS+GPTsXT9zp16uSe6969e2U4psbw2iapaiiNWUGXwpiWLVtWhjRqBq+5aZtkixYt3OcUNCmwGz9+vGsqn62Ju05iXLhwYWXDdj2n8chp0KBBNmXKFCstLa18p8IgfU+nBqovlf9ZPp5r1651jfIVzk2fPt31qJKZwic1oNepjxs2bHABlO7TFTTASg3j2rRpY/qdUeBZU9iZ6D9UTB4BBBBAAIEICxBgRXjxGDoCCCCAAAJxFUithFL10bRp06x58+Y1TtdXFemmpUuXWufOnU1by1SNoybh27dvdycZ6mRBVRYp1FEfKTUJ983D/QdWrFjhKppUbaVgRFVW6ou1Zs0a9x4FawrEFDAFvfScgiLNRZdCKPX1atKkSeWphvr7Q4cOdfdofP767LPP7IorrjBtQ/TP6Weax86dO90z2kaoLXupvbv8Fj5tq1PvLAVSd999txu3AqVRo0a57XY6yU8WCpb8CYuqZFKo1LVr18px5OOptVST9dGjR7uQTe+VqT/lUN9WWKZ1btq0aa0DLL/tc8mSJXbyySfnDDuDrhf3IYAAAggggEC4BAiwwrUejAYBBBBAAAEEzFwQoyooNQ73J8zlglFApGoeVUcpEFFTb4VDqm5avny564+kpt9qBN+/f39XSaVeVyNHjqwWYOlb2pY4b948W7x4sa1evdqFPNrmNnz4cOvdu3egyqv0MWssquxSaKbtjur7pEuhjqqnVIGkEKZx48bVprtx40Y3B/X78kFQr1693HgUsKlabOrUqdW2W+obqtDS3HWfgh4FWbpUibVs2TJ79NFHnbUMFXSpn9awYcOqhGh+QPl6avxz5851jdblqRCrT58+7jsajyrj/FWbCiw9o2o1rWPQsDPX7xI/RwABBBBAAIHwCRBghW9NGBECCCCAAAII1JOAKrMU/NTmNL56GlokP9NQngqwbr755mapexsAAAWYSURBVMBhZyRxGTQCCCCAAAIJFyDASvgvANNHAAEEEEAgrgI63U5VObpUmdS2bdsqU922bZvbQvfGG29Unn4XV4tCzCusnv4UQ1WTZTttshDz5x0IIIAAAggg0LACBFgN68/XEUAAAQQQQKBIAjt27LCxY8e6Hlhqmq7tZep/pUthh7bj6e9rO6Fv+l6kocTitWHyVNN+XerJpf5lWls1t9d2ytStiLGAZxIIIIAAAggg4AQIsPhFQAABBBBAAIHYCqQ2P/fN2BV+qPn5li1bXE8r9WVSDyqu3AJh8VRz/YEDB7p11JV6amPuWXAHAggggAACCERRgAAriqvGmBFAAAEEEEAgsIBOu5s/f77bJqhm7rq6devmApAhQ4ZYSUlJ4Hdxo7nTAxvaU03edUqktn/27dvXNexP3yLKWiGAAAIIIIBAvAQIsOK1nswGAQQQQAABBBBAAAEEEEAAAQQQiJ0AAVbslpQJIYAAAgjkJ7BbO+vze5SnEEAAAQQQQAABBBBAoKgCBFhF5eXlCCCAAAIIIIAAAvkIECnno8YzCCCAAAIIxFeAACu+a8vMEEAAAQQQQAABBBBAAAEEEEAAgVgIEGDFYhmZBAIIIIAAAggggAACYROgji5sK8J4EEAAgSgLJCfA4n8/o/x7ytgRQAABBBBAAAEEEEAAAQQQQCDBAskJsBK8yEwdgVwC5Lu5hPg5AggggAACCCCAAAIIIIBAQwoQYDWkPt9GAAEEEEAAAQQQQAABBGojwD95rI0W9yKAQIwECLBitJhMJSYC/J+SmCwk00AAAQQQQAABBBBAAAEEECiUAAFWoSR5DwIIIIAAAggggAACCCCAAAIIIIBAUQQIsIrCyksRQAABBBBAAAEEEEAAAQQQQAABBAolQIBVKEnegwACCCCAAAIIIIAAAggggAACCCBQFAECrKKw8lIEEEAAAQQQQAABBBBAAAEEEEAAgUIJEGAVSpL3IIAAAggggAACCCCAAAIIIIAAAggURYAAqyisvBQBBBBAAAEEEEAAAQQQQAABBBBAoFACBFiFkuQ9CCCAAAIIIIAAAggggAACCCCAAAJFESDAKgorL0UAAQQQQAABBBBAAAEEEEAAAQQQKJQAAVahJHkPAggggAACCCCAAAIIIIAAAggggEBRBAiwisLKSxFAAAEEEEAAAQQQQAABBBBAAAEECiVAgFUoSd6DAAIIIIAAAggggAACCCBQWIHdZtaosK/kbQggEE0BAqxorhujRgABBBBAAAEEEEAAAQQQQAABBBIjQICVmKVmoggggAACCCCAAAIIIIAAAggggEA0BQiwQrlu1MmGclkYFAIIREyA/y6N2IIxXAQQQAABBBBAAAEEsgoQYPHLgQACCCCAAAIIIIAAAggggAACCCAQagECrFAvD4NDAAEEggpQbRRUivsQQAABBBBAAAEEEEAgegIEWNFbM0aMAAIIIIAAAggggAACCCCAAAIIJEqAACtRy81kEUAAAQQQQAABBBBAAAEEEEAAgegJEGBFb80YMQIIIIAAAggggAACCCCAAAIIIJAoAQKsRC03k0UAAQQQQAABBBBAAAEEEEAAAQSiJ0CAFb01Y8QIIIAAAggggAACCCCAAAIIIIBAogQIsBK13EwWAQQQQAABBBBAAAEEEEAAAQQQiJ4AAVb01izHiHebWaPYzYoJIYAAAggggAACCCCAAAIIIIBAcgUIsJK79swcAQQQQAABBBBAAAEEEEAAAQQQiIQAAVYklolBIoAAAggggAACCCCAAAIIIIAAAskVIMBK7tozcwQQQAABBBBAIDYCNFGIzVIyEQQQQAABBDIKEGDxi4EAAggggAACCCCAAAIIIIAAAgggEGoBAqxQLw+DQwABBBBAAAEEEEAAAQQQQAABBBD4H3tEM3MQIT5hAAAAAElFTkSuQmCC" id="125" name="Google Shape;125;p2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BLAAAALmCAYAAABSJm0fAAAAAXNSR0IArs4c6QAAIABJREFUeF7svQv8vsWc/z8dlEpsKpISkWJVktDBRqmk0lHnnEoH5VS/tZbFWstaFkuiUg7pHOmg3Y4SUlFUThFtzjkVEpXo/3he/vMx3/le133NdZ8+9/25n9fj0aP63Nc118xz5pp5z2ve854l7r///vuDlwQkIAEJSEACEpCABCQgAQlIQAISkIAEJpTAEgpYE1ozZksCEpCABCQgAQlIQAISkIAEJCABCUigIqCAZUOQgAQkIAEJSEACEpCABCQgAQlIQAISmGgCClgTXT1mTgISkIAEJCABCUhAAhKQgAQkIAEJSEAByzYgAQlIQAISkIAEJCABCUhAAhKQgAQkMNEEFLAmunrMnAQkIAEJSEACEpCABCQgAQlIQAISkIAClm1AAhKQgAQkIAEJSEACEpCABCQgAQlIYKIJKGBNdPWYOQlIQAISkIAERk3gfk61GfVLTF8CEpCABCQgAQlIYCACClgD4fNhCUhAAhKQgAQkIAEJSEACEpCABCQggVETUMAaNWHTl4AEJCABCUhAAhKQgAQkIAEJSEACEhiIgALWQPh8WAISkIAEJCABCUhAAhKQgAQkIAEJSGDUBBSwRk3Y9CUgAQlIQAISkIAEJCABCUhAAhKQgAQGIqCANRA+H5aABCQgAQlIQAISkIAEJCABCUhAAhIYNQEFrFETNn0JSEACEpCABCQgAQlIQAISkIAEJCCBgQgoYA2Ez4clIAEJSEACEpCABCQgAQlIQAISkMD0Erg/hLDEFGRfAWsKKsksSkACEpCABCQgAQlIQAISkIAEJCCBWSaggDXLtW/ZJSABCUhAAhKQgAQkIAEJSEACEpDAFBBQwJqCSjKLEpCABCQgAQlIQAISkIAEJCABCUhglgkoYM1y7Vt2CUhAAhKQgAQkIAEJSEACEpCABCQwBQQUsKagksyiBCQgAQlIQAISkIAEJCABCcwwgWmJsj3DVWTRR09AAWv0jH2DBCQgAQlIQAISkIAEJCABCUhAAhKQwAAEFLAGgOejEpCABCQgAQlIQAISkIAEJCABCUhAAqMnoIA1esa+QQISkIAEJCABCUhAAhKQgAQkIAEJSGAAAgpYA8DzUQlIQAISkIAEJCABCUhAAhKQgAQkIIHRE1DAGj1j3yABCUhAAhKQgAQkIAEJSEACEpCABCQwAAEFrAHg+agEJCABCUhAAtNDwAOcpqeuzKkEJCABCUhAAhLICShgTUGb0OCegkoyixKQgAQkIAEJSGCeCGgrzhN4XysBCUhAAmMloIA1Vty+TAISkIAEJCABCUhAAhKQgAQkIAEJSKArAQWsrsS8XwISkIAEJCABCUhAAhKQgAQkIAEJSGCsBBSwxorbl0lAAhKQgAQkIAEJSEACEpCABCQgAQl0JaCA1ZWY90tAAhKQgAQkIAEJSEACEpCABCQgAQmMlYAC1lhx+zIJSEACEpCABCQgAQlIQAISkEADAU9lsGlIoJGAApaNQwISkIAEJCABCUhAAhKQgAQkIAEJSGCiCShgTXT1mDkJSEACEpCABCQgAQlIQAISkIAEJCABBSzbgAQkIAEJSEACEpCABCQgAQlIQAISkMBEE1DAmujqMXMSkIAEJCABCUhAAhKQgAQkIAEJSEACCli2AQlIQAISkIAEJCABCUhAAhKQgAQkIIGJJqCANdHVY+YkIAEJSEACEpCABCQgAQlIQAISkIAEFLBsAxKQgAQkIAEJSEACEpCABCQgAQlIQAITTUABa6Krx8xJQAISkIAEJCABCUhAAhKQgAQkIAEJTLWAddNNN4WPf/zj4c9//nNVk8sss0w48MADw2Me85iBavZnP/tZuOSSS8L3v//98Mc//rFK6wEPeEB48IMfHF7wgheEtddeu/rbn/70p3D11VeHa665JvzqV78Kf/nLX8ISSywRVlhhhbDOOuuEZzzjGeGjH/1ouPvuu6v7DzjggLD++usPlDcfHj6Be+65J3z3u98NX//618Ott94afve731V1Get95ZVXDo9//OPDJptsEh72sIdVdew1ZgL3hxDEPhB02vcnPvGJuTS23Xbb8JznPKevNE855ZRwww03VM8+8IEPDAcddFB41KMetUha9Hsf+chHqm+Ka8MNNwz77bdfX+/r+tB8vjvN629/+9twzDHHhN/85jfVn5deeunwwhe+MKy33npdixTytMbJs3NmCx5gzDz22GOr/paLcfUlL3lJWHbZZQueDuG2224Lxx13XLjrrrvm7n/iE59YjbNLLbVUURq5DTHIN1H0wjHclH7nTd/mGLIxE68YBeu0b40QB63H+++/P3zqU58KX/7ylxepl2nvQya1kcH7F7/4RWVTfutb3wq//vWv5+YScY7AeAl/+qzSPm9Sy2u+JCCB2SUwX9OzqRWwmgbkpz3taWH33XfvW2S4/vrrw5lnnhnuu+++xVrjcsstF172speFNdZYoxqMEM9uueWW2lb7lKc8JWy22WbhhBNOUMDq+F1Ttz/4wQ8CdfHc5z63miCP4mJCiFD51a9+tba+69652mqrhZ133jk89rGPHUWW5jVNeFxxxRWBtksb91pYBBSwxiOepa0mF534DRH8kEMOCSuuuGKnBjYpAtaw+mcWgD72sY+Fm2++ueLAAtGhhx4aVllllSIuX/nKV8JZZ521yL0rrbRSOOyww8Lf/d3fFaVx8cUXh0svvbS6l0Wql770pRPdt7Ow8o1vfCP85Cc/Cdtvv31tGUchqhTBnMGbRsG6TsAC7SDiKiIxYu8vf/nLkQhY8zWBmbQmF7/Piy66aDHWTXml33n6058etttuuwUnZA1rrJi0ejY/EpDA/BOYWgGL1VsGZIz69HrIQx5STQ5KjeD0WTyvPvzhD4ff//73tTXz0Ic+NLz85S+vJh6f/vSnK++rpgvh5XGPe5wCVsc2fscdd4RzzjknsDK+1lprVROKYQtYGBl4zX3mM5+pvOi6XksuuWR49rOfXXmvlK70d33HOO+HAcLV5ZdfXpWnzptmnPnxXaMhoIA1GQIWtYt37q677tppoWXeBaz7Q7jjN8Ptn1MBib7nRS96UZF3GhOj0047rVrkSK8uaeQCGsIiAtqDHvSg0XyAA6aKfcLiGuJVL8+ZUYgqA2Z9wT4+CtZNAtajH/3ovu0hvIDwvo27FWKF6IE1vKaJ7XrGGWc0Lmq3vWnVVVetvEdZJF0I1zhs+YXAyTJIQAL9EZhaAeu6666rjDkM2Yc//OGBbWBxm8aOO+4Y/uEf/qEzkc9+9rPhwgsvnHvukY98ZNhmm20C/+Y9rGLx32xZ+OAHPxhuv/326l5WUDbffPPw1Kc+tVpB4ffll1++ul8PrG7VkBpvgxhsTW/FgDv//PPDVVddVdVpvNjas+6664YnPelJYc0116zqkd+ZLHzzm9+sVr3jVlCewQ184403rrz9pl3EGoUR3q3WvXscBBSwJkfAYrv7i1/84mqRo/SadwErhDDs/jnfwseiAJ4mbReLTGw/ZJsO/S+LCnExgrEfG6Dtwl740Ic+FJhocXXdftiW/jB/77Il1v58mOR7pzUK1k0CVr/bCJt2K1AyBazhtJUf//jH4aSTTpqbg8RUWfTGo52wJgjkXMwPCE+CB+nPf/7zRexQxHPGhXw7/nByOd5Uhj1WjDf3vk0CEph0AlMpYGGoElvqe9/7XsX3mc98ZrjzzjvnVmP7FT7SDrfXdoYf/vCHiwhTTQZzfp8xsNo/h1EOehhyl112WbVtMIpXTHyIbbXDDjv09PSizf3P//xPJXzF+FiIWDvttFPYYost2gs2wXeMwgif4OLObNbGLWDNJ+guE/5R5rNuC2F8H4sheDsSM7HkWogCVr8iEhNA4qvRLzNJZMIXvbFKx/9cPHv+858/sX15l/Zsf17yNQ3nnlGwTm2gXJztZxth+o1h72D7RPtHAWvwdsBCNjs3iHOVCle77bZbFQu3V8xUQmXgSRoXw3m+3y3mg5dkuCmM0pYfbk5NTQISmEYCUylg/fSnPw3HH398+MMf/lANDgTFRVQ4+eSTq4G532DupR1uqTBVet80NpxR5bm0Dvp5PxMWVslifDO8rvbYY4+w0UYbFW3lqRPAEDrZsor797ReozDCp5XFQs63AtbkeGDFdrbllluG5z3veUX9z0IUsPCIZWsTW5y44jZ9+tVeF3Gr2H7IhecUsS/jFikEQfrktq04aRr9ereMq79QwBoX6W7vGcXYmdpAhMRghwGHzHCVirNpKchjtI3XXPNR4be//c3cwQkKWN3qO78bAZ1YuLF++B1vK7ZCswuj5KoTwLqMCyXvmI97RmnLz0d5fKcEJDBZBKZSwMIT5nOf+1xFMgZtZWUpDVLZTzD30g63VJgqvW+ymsT85qa0DrrmErdttnOyJZAL4ZPtf7STLhcTLoxBthXG61nPelY1CZ3WaxRG+LSyWMj5VsCafwGL8Yrt7iy+cHXZSrgQBSwYpFv3EZI4SZj4h01XHrsKzym2fqfbATktGM/apisXzvCG44CW0knnuPsJBaxxEy973yjGztQG4jAC4m2ed955Vfwq2ufBBx8cVl999aIMprHisHnw4CL+Zwy3oYBVhLHxJk515HTH6NHW1as2JsxuEg60uPfee6s/DRLLd7ASDe/pUdnyw8uhKUlAAtNMYOoELAx/3HWjEIHhytHsCFjpMcH9DAClHW6pMFV63zQ3oGHnvbQOur43jZnGs49//OOrVTLil3W98nqd9OC/beUbhRHe9k5/Hz8BBaz5F7CYMD7iEY8InFLVddKzUAWsdDsgX0XbVj4OcCH+FTEmo+cUE8fUk+vJT35y2GeffRo923g2jWPJKWAsaEzqpYA1mTUzirEzF7DYYcA2s3iCYJcYr+n2QcRzbGUW4BSwBm9PnETOXIT4V1x49FNX6623XufEESc5UZUTsePV1g92fsmYHxiVLT/mYvg6CUhgQglMnYCVnqbCitKee+5ZBdPmymNatA30uVHYq44QKQgYW3LFWFclAlbJPfk7uxiz6bMEq73yyisr7yEmQ2ylgyFbLnBNJ5YT/0YM7HWlWy/SFTwCUnKaHceiM0FggoZAhAv8pptuGphU1AlG+cS66d39xhDLV+yJK0FabD3p58LYOPXUU6vgv6Tx93//91XcgjSYe8qIVdTDDz+8WlXrdXVtC9QhgUBvuOGGKv5C3Bq53HLLVe/aYIMNqm8DwzW/esXmSe/ttUJL/d52223hC1/4QhWPjjpnKy9tii1AuNJz2tqgbYq4ZbQpvOi4OAWUgPu42dO20otv44tf/GLFBSM9tkE8Orbaaqvw2Mc+tmi7FmlSz/Q3xD3jBLD4ftrwyiuvXLVnJr5tMYxS1nHCjYjxpS99qcorv5Mmf8ObjzbV9g32027HLWD100/BGA+Br33ta3NtmokBvOmfCIgLq7Qsddtqmt5N+7z11lsrr58f/ehHgUkIF3VIeyWeIW2lV9ySLuzrRCeEEradINzEq2TLSL8CFh5f9BGcmks/EctMPwFXvlG+cw6uqLtG3T+nAdl5P3W89957N2JOt0Sliwd8S3iqcLUtKqSiGXW9//77h/XXX7/xnbHd8A7aD+2UvoXvlP6dBRHGOLYt9mo7ebtkHGL8IH4XYwb1wzgS2zt9GP1fryvf/tgkqpBn+rJrr7226hspU/y22Ea/2WabDf3E35hv2iB9Ke2QcS7y43e+Z8YrJv4w7LUdv44f9UZZSJ8+lcXNQb/rtL7/7//+b5Gx5wlPeELVT3PS9TgELE6+pm3g7cPFwQ8veclLihbf0m+F8QpPcYTbLgIW4yBb5OiTaftxnCcvtB/GY8ZV+hEOwCnpO+FLmpQp5cv3RCBzYtrhQcl3VXJIzrDTK+nj8/lGl3qpS58+CRGLstOm11577cVsi35EoS5tlD6NcZGxIrXj4zyB/o16wUapGy+GMVY0jVdxLoFdSx76sbtgy3wAoZC+PNrNtGPKVjdPgQmxyvgGaas8Dw/6fcZN7MouJ6UPOh7HtlNnA9HvsTjGb+QTRsRh23rrrRezlUvauPdIYJIJTJWAlR+djaFDrIsYLyNfEVljjTWqbQEY6nXXrAhYeK0xMGLgpSfv1TFhJRtRkMl005ULWNyfBzive5b4JqyK59tDhjHo9frI0hX7ksnNMD7YUQpYGJQXXHBBZazHgPJNecYgZJDdddddFxlkBxWwECtPP/30OU/IXsxG1aYwaFiljNtAEWY/+clPzm3PyvOE0QELBISmyTrP8I20pRXTJg9s8UCAaPLmywUsVsGZSMa4P2k+8z5tGG2xzuDhb/0EBI5ppYZ0U/ygLgIW7Rjh6jOf+czcaXK9+hAmUXjccJUKWEze2o45p41gnLMFbRjbyZpEJyYJJ5544lxbheFLX/rSqixNV1cBC6aIy8SKiif0NaVNWVnwQTzKxdNR9898b3iF8B6utu18eFrTVrhST6t0AYBvEZ5MrOuuVOzqdWALzzKR451poOW6NGk7iDC77LJL7aIBz+TfxL777luJAvmpuNxLndBf8Vuvq03AYksmcUPbvi3eR0xIBLUSEaKkb2KsItwDgnFbGyS9tu+vTsBiOx0LSnxTTVdbuulzTGrb0uMbod9nAYV7uYYVRy33wGLxC1Euxngr3UYIe9LiBOUo0jKBP+aYY4oELL5LRCtE4bjlua3OEbBo0wiwTRceS3zvbd8TzyNsMl6zYNXUJoedXlsZ4+98T5///Ofnbh+Hx9QoBSxETdpYr+8oFpa2zniK7ZWOF4OMFV36in7sLg5MiXPIXm0P4ZA2zLhQMndCcGXBBbG11zWs8Ti+IxewsOfOPPPMxU7C5P5+QuqUfgfeJ4H5IjBVAhZCBHGuMOSbPso0Plabp80sCFi4nbPaX+o9Fg0xRCm2Z9ZdqTjDPYgBbNG7HwO0pSXT2SMqpgLZIINeyYeDGEHw9ijesbrFivuwjPQ2RsP0wGKQR6SBd5eLQZktk1HMHUTAwiBmoOT7Kb0wOBAFmHC28UrbVFv6MYYQXhzkKXqh9Xqul7cLRgaTLdp4mziYvgPRY6+99qoVy3MBi5U+Jq111yjjqU2qBxac8TKBeZvADjMmcHgWIs5wlQhYLGawwJGeFNWrjQyyxThNt0l0qjsQAmEf0aVpwaWLgIVY8OlPf/qv/fL99MztF/0hK9CcrJp6PYy6fyZnqaDUKwh7HkIgjXWV/9Yk0OaCGSvUHF2fC9DcRxu78MILi/qVSJgxjvQQC/IrtzloZwhkdXVEP0hfwXfR62oTsGhXeLuUtINBtkHleex3rCKdpu8v58ckGjFzWN81IiixiBhP2i6+F+wYxEGuUQpYvCuN8dq2u4D8pPZyXBihDZQIWHX9UxuP+HuvU/TwZOEE8VJBjDRpk9ijdbbDsNMrLSNeNJTjlltumav7tth9pWn3um9UAlZdIPm2/NImt9lmm8q7J9rS/Y4VjM0sLtUt6vXKB15veLHWjZm53fWc5zynsu1K2h4iPsIpQmus4175aDvMaZjjccxHyhpvUL7Zun6w30PN2urf3yUw3wSmSsBKjdymFdb0hELgdlGeSweH0q1eJfeV3NNmBDdt82JFhT36MXYC6bC6zaCDoIHBxeSRTu/yyy+v3GrjpJ1JIm7qdcF0UwErPZaZtHfYYYfqGeoHY/PGG2+svLPSQaNXnZTWQZcPJw0SzHPPfe5zK7ffUV6j8sDKT1KMzJmgRzdmtmfAHVfiyD3fbpuWvYuLeZ3BGNsUE0HqncGa+xAlGPzjxKlrm4oTGeqLiRxtDaOcFeHvfOc7c0VgtRcDiLLmbRBPnUsuuaTaUhjbdq/4eLSVND4R5dl8880rl3XeQx5o19QDE9t0JQ9RBQ+GfMtDnVhIfTz1qU+tVjGZsJNPvj+2p+TbIofVTvsTsOpl6WF6YLF9KhUfYYwnEIYxXpu0H7ZwwrtuIl4iYEWGpI2AjVDI5JP/hz1bqxErogDa63vpUh+9RCfaLIsLqYFM34yhXSeulwpYCAd4DLFVLF58e/R5jBUY26Tf1E/kk5K0vKPon0k/HQd7belL76sTuvAKjXFkmoSpfMsi20YRBPIrb5fkC2GFdomnCd85fQFtkv6e7dTxoq9goYb2m15Ni2Z4mOy8887VtjTaBVvtEB2iB1kXb8amSSQLKbENMOGjnSCkn3vuuYvkvc1zvbT9530pLGhbeKnF7T+MFXjz0uem33bT4mPOgfsoR+wz8IqCPXXFd029pH1/r0XNO++8sxKJ0sU+xhPaBn0Mz/LNkB5eZflEuBKwDjwoPGqtxYXLUmbcV+eBxTebxngt2a6Wxv2MNhdMSgQs2hBxt2J/WNd/wB3bERap7UgZ6gS2/MQ+xla2hbP1kDGZOiRNvqO8r69rk8NOr0sd5TH0Sk9P7fKOunv76X/b7DvGVxY72DbIFb8lxki+Jdp90zyhly1Vmtc6oTvaXYRoiH0ozPn2mAem316J3UV/wD+Ug7a83XbbVSE26IfilkJ2NcRFWUQfQm/QN8V2yhZrvsO4XZV+M7X/mhYfRzUe1/Xz9EF8ezChvNhN2MrPfOYzi7YcD9o+fV4C4yQwNQIWnQwrHsTa4WoysvL7ugRzL+1wS0WnkvtK7skbRIkxmw9KrGKxIo2x3hRfh4kUnkpxcGg6sjkVZ8gbHSVeLQwKdfEKMEg4AZABiCueHIlBnV+lddDlI0m3nPBcv7G0urxzFAJWvoW2zWMD4xIBMw6yTRO6NgMnljtvd231XufN1HRKT12bappIM8H7yEc+Uolk6YXowapZnScF6SNkxfZaF/OGwR5ecfWdvHJf03YI+hraVpww0/bxwspXiusELAwztnWOItZVUzstXR3t0s65d5AthPQJqWcBxiXu+HWBcJs8YkoFLPLZy7OUemSrNQYnV1sg8BJObaJTLgj32krYllbMTy5yI4rSLpu2RNLfI6QR36NXffLbKPpn0s29p5pEpXQRq67emeBQh1xNWwPTMZdvFs/UvL0R3/D444+fW9Fm/GSLEN9tnbhYt8LOKj79Rzom1glY9MuMSb3iqJSM+bH+677zXh6ieX86DE+i/LtuEvRinus8fuoC69fxa+sz8NBigh4XUpq+63wMahpPyDOLgoxBqcfDMLjl31jqvZ3Gf23bRphuH0xFu5I+JLehey08xfrLxd46WyP/7vCehHHdRV2lY3bddzrs9Er683gPNi3jVoyL2WQrd0mz5N5++t82+y4N9E8eei2i8Hs+TjZtnSzNK20H76s47iJY4cHKomXdle8qoT+uO1G8zu7q1Q/l5eLdtH0C87Pgn1+5fd3UBkY1Huf9PGMU402/sX1L2p/3SGCSCEyNgIVxTcyQeMxsr/gtqREL7BJ36y7GeanoVHJfyT15gykxZnNPNFa5mDC3bZtLO/Gm1crc0CtZDUzjBfQ6Kr100OvyEaVpNk1YuqRXcu8oBKy83llt3n777XtmB+6sxMZAq3w3ubt1m4ETX5Aa0PyNiQAT415BVnMhtcmzpWubSiey5AXDhOPF6wLW8ztxMhCnYnDfvP8gn+kKd91W1zrQ+eSv7lvIDam2yUdJ++rnnkkUsNJ6bDJE07Lm7YnfSgWstphfeQxFtoARN6NLgNa8XtomjF22EralxbvzyWev7TxpXnNjvMlLdhT9c8xH6j3FhAEP4DRWHROc9KTBOpErnVg2eXKlba5pMYXYNvSd8Wqb1EX2CIF4EnHVbd2o8yAqOVCkZMyPec2/87a+kefyU3qJAdO03buk70nTK/VmzEWvOs/yOgGrzb7LxdG67zr3ymtaaEnLjvcaIlb02hi1gJXz6VXuuu2DCLolfUhua5dsa8/7nbo+OW2XLCwfdthhi3kopnwpA2M2C2GIGdiwiMJ17XwY6ZW063hPbrc3LQ52SbPk3n763zb7Li1LyXYzvqe4II3HKN8pW8/zqySvebspiQXJe/LFxjqHhrytt4WUyfsA3tNmM6RjVl2okFGOx3k/XzIPK2lj3iOBaSEwNQJWGtuqbQKYx8oqdYkv6XCp2FLRqeS+knvyxlRizKZGehuvNP28E69bBc3FhjQOSVPDzzvbJi+o0jro8oGVbHfqkl7JveMQsNo8sEryyT1tBg735N5fXdpU/j3WGXtd21R+AlDbVuHcmMkNk7zdt6WXsm2L35O/u25yXlpXg9w3aQJWfjpoaT+dt6cSAastUHfkmnprlsau61UnJRPGXAStiy3CO0rSyj0D2ib3ad7Tsjed4jeK/jnmIV14YkJK8OrUSzf1FGhaiMjHxnz8yvsxVqsZi3p5SXU5WCGf/Ofvz/NXuvWoZMyvm9jztyZvtrTu83bTNnFr64cI/s1iGOmyYIIQHA/baXo2L2PdOJHfU/pd123LS08FzseTEpsm9XKiTKMWsHhH+o32Ek3qtg/Sr5T0IZyGx5iGSEAZEZIJlN92pYzr+o90/OF76+WB1fau3G4ZRnol74z35HZ7r9Oau6Tbdm8//W+bfZeXpUSsb8snv5fkNX93F7srj3ece9Lmbb3tcJDcHimxcdvs/FGOx7k9N47QKCX17j0SGBeBqRCw8pWnttWO3JuiTXmPsEs6XO4tFZ1K7iu5J28MbcZsvlLdxZMgD3Bb92zaaZcabaXlLK2DLh9ImibPTesWwtyA5f8xFJlsEJulX0+RNgOH9+Sr2G3fYFo/eZuqEwbyNtUWEDVvT20nALUZ7hjtrKbHk7K6eCCwDQzv0LgSnz+bv5ttE2yTG/eVGzzEgmo6qKEtb5yAGbdw9ruFMD8dtGSiTb7y/q1EwCrd4tFmkLZxyX9va3fx/tybo27bTklaqQjUy9O1rhxs5UhPVKv7BkfRP8e8pMZ+nUCVigy9tqGn3r75pCXvx+r6jbxd1i3iNLUD+gC8E+ifuPJ2l4/dpWJ225if5qd0sSh9pk3g79ru+7k/L+M4v+v0u+8Z0+UgAAAgAElEQVR1iEBervx7Q6irC97fhUcvsS39BprymfaP+XdU0od0yWt6b5tImE/m2fJEHEji88T4kl3ePez0urw7tz9Kx5cu76i7t5/+t82+yxfvEDrxdCPWH55vvTzse5WnJK/p99N1d0Rud+Wie97WSw5vahNh8/K2zYVGOR6n9UqdsdUx9VActK35vAQmncBUCFjp1qVSd/R8uxMTNY6v79UZl3S4VGipGFNyX8k9eSNqM2ZzI32QRtgmNpR6KZSWs7QOupSJY+TTk5ymWcDiiGPEkjyALN8FdcEAxtYPJm6lhkebgQPrfsWGWE9tA336e533RV7fpe0pPtdmuOfbjru0r/zeNkNqUO+GfvPWXxD3+reVeDW29VODiIZpeymZ6JaukM+XgJXHfIF628mhdWXKj3bvt63wXF0/OYr+OeYxby/5inJatjrPqZhOOsnPxdV0K3GT8Jq3yxJvnNKJfNs30VRfXZ4r6c/z98yXgMWCATFtsNc4LRivn3jYxji/664T18gvHYdKF/PavsleQlAuNrQJsLknVNs42Ja39PcYxJ0ts7Q5bJMY9L3OLqwLZh3TI24lHuXYLsSja/PW47lhp9el7HiDEgwfnlzTLGCR//zAhcgCkRERi0U3YiniMdoWhiQ+WzJWpH16qTdlqU2Xt3UOR8H26nWV5Dl9vs2uHeV43E8/36WNe68EJp3AxAtYuZt2v0BLVtVKO6/SyXPJfSX35GVuM2brghf2y61uUOlnkldaztI66FKeXJwYh4AwSkZ4ShCoOHoL1bEgODinrBGbgIluGksmv79kIMzrryvD9B11J4h25VXankqNnXwLY5f2ld+bexLN1+SwVz3zW9c6TNMbhoA1yApi+k2Pc6LbtV10mTC2bSUsSSv3Nu2a3/T+OuFmFP1z+s50i1QqUuVjXi+PyzwocXpv2m6atpT048HUNKnJx8+2sbupvro8V9Kf5+8ZdR9F/hE48JrgZK+f/OQnVQDsGJOwrtzj+q7zrUNdxIhUyBiHgAWntm2EaRvPvQdL+pC8LuBDTFXGXARgREZObIwBzOvqrmlhk/omjl08jKmpveOByvePdxYCSpNoMuz0SvvLfJG4dCG3NP2m+/rpf0v6gygGsvU0HnZQlwdsN05M5fRIvpNeh9CU5LXNa68Xr7xPzBc1+unTSvLc1NfXff+jHI9L6nXQ9ubzEphkAhMvYOWeH4PAbIsHUtp5lU6eS+4ruScvc5sxO0wBq0746yo2kP/ScpbWQZd2kK+ol7gSd0m/7t5RMuJ9TAKIAcARuXHFuinPrKIRAJWA7/kJfTxTMhAOU8Dinbl3R1depe0pMmkz3IcpYLVNGgYRjgZpl5PmgVXS7prKmz47roluP+zb2l2eZt1WQrbyrbnmmkXxa4ZpMNeJRKPon1MG1OvJJ59cTaJS75F0u1CbUJBvMU1PnUsn/01bA4cpYOV5bRu7m9pYl+f6+a76meyVfA+IHZ/85Ccr4aPXxLguraLv+skbhv323a81K73Gl5Kti00vSLm1tcvWTP7/N7RN6nttI0zbft1CUZf+iJM4zzvvvPDtb3+71cbIy9ZL0EEQu/baa6tTgeOJv73YEIOO02Px0Kq7hp1eST3lfUzX7dol76i7p5/+t7Q/wI78xje+ES666KLKK7Lt4qCb3XbbrfL6rxMYS/La1tZ75aHtu+2nTyvJc5qnNg+sUY7HpfXaVo/+LoFpJTDxAlZ+GtAgoNuCBJd2XqWT55L7Su7Jy9xmzHYxUvrh2VVs4B2l5Sytgy75JobaBz/4wXD77bdXjzUFKO6SJm7zHM1NLChWfh772McuIg6NklGaz3vuuafafnHDDTeEm2++uadX1sYbbxz22GOPxbYWlgyEgwpYeXydPFZIV16l7Smyavsm2gyRLm0jv7cfQ2qQ9zU9O8kCFnnusrU3bU9FE90NN6y2kLddXdthW3pt7S5/nkk+wvQVV1wx9xN9CwFq+dbZtoLXB1fdFsJBJgRtZeH3UfTP6XvTBatUECjxnErTSQ9WiJ5WeAuk8ama4twNKmClW9bziXzb2N1UB12eK+nPR91H0Y4vv/zyAIteCywEeMdTmBO0GEvPP//8xvhh5LkLh7SMvb7rQTyw5kPA6rWNMP1+6jwMS/ujEi9vBLKHP/zhVd0RouNzn/tcJYBwlXgk0UZ+8YtfBL5tbBhOQm0SOetiAtb1ncNMr60/ZNvdhRdeOHdbWxzOtvRoh8QgxKsMnnVb9vrpf/vpDxAvOYiBZ9NtvXkZWBxFXKw7sbQkr4OMV3m8wXw87MfuKslzU7/S5oFV8k20tZH0937qtUv63iuBSScw0QJWbqzQAWDIo/yXXKySnHnmmeGWW26pbm8L5l7aeZVOnkvuy+8pOUmizYjLDZwuAbdLuPYzySthMaoJUn7yVFs7aGOQHxLA/blXTcoII/1lL3tZQEDtdZUyakqDfCHW4ZWF8cF2jRiTgmea4seVDIR5zIfSgNsxr20CUdc21ZVVm+GeTni7BhNtay/9GFJtafbz+6QJWMbAqq9FtuYgtLDNKn632223XUCAbhOwUg+jkm3zXdtR6RjZNd14PyLdRz/60bkxm22MBHo+7bTTApNqrpKg6mn/EDnw7HHHHVdtferFJg8ObAys7rVJXWF7xfGHsQexY4MNNqg8afhv6qDX6Y/jFKbTdl16MiRUSmKqdaVXMqlv2kaYjmN1Y3TbOEheaf98g2mcTZggqiCmIzhSd7k3d0m+e7GIWxVZjGOsivGl4jNtC9B52sNOL08/t0EQ8jixsc7LvaQNsE3z+OOPn+Ned1BFP+20xL7rlT/mUQiDpMN3nQuNxCw95JBDwiqrrLJIMiVjRSr2jzoGVonne0me00K22bWjHI8HrdeSNuk9EphkAhMtYOVHUnc5YjVCTwd0/tYrmHtp51U6eS65rx/PljYjJF9R7HViUz+Ns6vYwDtKWHBfaR10zXce1J9T+xBD+zE2cK9mIoRYxFV33G7bwFaX/0FX/usMONz08eaIK5t1J+CVDISDnEKYu9sP42CA0vYUmbR9M/kx6iXGTmkbVMC6tUKVr5D2ezBAfqrlOCe6pXVe2u6a0iNGzMc+9rFw7733zvUxeE+ypaeXB1Y63iEa7L///oEt08O6RtU/p/lLA98iVrH1+cMf/nAl6JWWKe2v4glNeALF7Ym94hwNcgph3k+2nUJYerhA26JVyq+kP8/bwzD7KDxIqC/EHa5lllmm8tKgHfYKAN12giNpdeHQNNGsG39Sb5ouWwF7HRjQ7zdXIgTVbSPkJD/6DDyx67YPkp+2cTCPOYvAuM0224RnPetZPeMdlZw03JUH3zvxsqLnfOlCYNN7hp0edjZCX4znhTcSJ8ERhL7rVed5WzffKWkb+bv7sUV75R/vLDzF4inETSfglYwVg5xCmC+ADePwnJI8N/Urdf3GKMfjfvr5ru3S+yUwyQQmWsBK1et+vWYwRhEb4mpOndgQK6i08yqdPJfc189JGXnHXWcEsw0Fl24uBpjdd989MCAO45pGASs3fPtlgoFHTI/rrrsWshXOOlE0H1zqjqTP6yI/sSTfUkUcGMQoDDEmSi9+8YtbvbraJlTkoWQgzL3Yen1Hebnyb7DOI7Brmyr5ttJ8tBnueR7ZfsE2R1aaB72GOTkcJC+T5oGVTwBKV9jzIN0LUcCqm9DgBcH3TF/GVdfv54s+xCdBxCo9kbStfZWOkW3p9Po9nZxzEiMT6JNOOqnaWlO6Sp/3V0xu4EZIAq5eHqT5WEEMHjwMSk5Gy/nn3mL9CjBdnivpz3P+w+yjUq8k3pPGIOtV72mcM+4b53ed21Rt8VLJX+6J3UX46sWhRKTIvezxEnzMYx4Tjj322GphrakvbRsH83ALpQHt8/zkIiF2E5N5xB7sFwKB77XXXq3dRH4AT7SJhp1ea0YabsAj6YwzzqhOROTq127Ivd4QfbEZqdP06npac12srjx8A4Hb2fpJvSCCYlf2OvSH/LSJR9xTMlbkdlwXJ4V0jlPnNd9Pn1aS56b6qPv+Rzke99PP99vOfU4Ck0hgYgUsBlKEpxhMsN+4RbkhSyWwmvS85z1vsfoo7bxKJ88l9+UGQ5sbct32tZKJDAMT29iYBPW6OF0mbrNgEGMfPtsa0wGtq9jA+0pYlA56/X5ITIyYCMVtDaxS4tWAgV1yNDDsL7vssir4aPRoajJaORKcd8X72gzivL1TxlzAKjEacja5gFV3/HzpQJh7scENI7TX5JjyEyvs6quvnstaHYuubaq0PcWXthnu+coz7YGJ89Zbb93aNjDMMaYQu1ZcccWwww47VFstmt49TO+uLt/CpAlY5D2NcUg7YiKGl2DTRXuirfANxmucE90uvLm3rd31Si/fSpjfW9fv594vvWKUpOnF75TJDO0Y0YaYLmz1Sq/SMbIrp/T+VKBkIsykhq0mXF22w6eTX/o9BFO8U0q2COexN+kLOIa91zhB+h//+McD8RG56hbdughRKZMuz5X252n6/Uz2muo475tLtpvXCbbj/K7z7wY7CXsJu6npyj2xxylgkaf8xE48f84+++wqu002blt/lP9eZy/U8fjyl79c5SfaO3UCFt5U2BBccD344IMDuwPun1sKXDzl9BtOvcpyYSZNr1ff05Rev/1V/s2TDmM/thuLfCUXHmZ4LLI1L16MgYyFuW2VegqWLOrn2xLr2mi6cFrahnNbtN8Ta/NFLN7/0pe+tBKve13E5YJZPASgbpGhnz6t6/jW5t02yvG4n36+pD16jwSmhcDEClgY0sRQiANiiRHUBD2feDcdn13aeZVOnkvuy7f79ZpwwOKaa66ptpGksY3qJjL5hBw2rOawba5pYKWzZTUpGhk8UzfZ7io2kE4JC+5L6+BRj3pU5QXDoDaMKx4VzAk48SKw7yabbFKJDr3ew2TynHPOCTfeeONcm+wlcuSryb0EROK+nHXWWVXa6ZULWPlgSD3iso6XQt1Fe+E7wrCMK4R14lGpt1idF9uWW24ZiM9TJ2KxZQeDi/YSA/kiROPNgNCTXl3bVGl7iu9oM9y5L18t41tE4Nxoo40aJ66sXNJPRa+YOkO6H0NqGO09T2MSBawomBNjg6tXm6Y9E9sND8i0/xvnRLdrvZS0u15p5qJ7em/T9rN87CzpJ77whS9UAYkj1ybPi1H2z7Fs6ZhIn0yMFU5dbRqPmvilfTATZfpZBP2SLfVskyEeTZxU0hcg6OFRVSdikWeE+vQY+rpt6l2EqLRc+XO9TtLtZ2IzzD4qH/vo8xErmjzYGJvo/wn6ngZ8H/d3nYswvewlFpwQZOI2KuqqdPLf1oeUeGCRRuqpSFxYttghqjV57/BMW3+Ue1KRLoJCU/xO+mS4YZPyDcSrbptm3i8h0rAzoCmMA9/qRz7ykbmg/rlIMez02uql6fcf/ehH4cQTT1wsZhgn9CG4N4netHXqkPEsPY2xl62YhzrA9sOmp+7zq7SN5nZP2zyBesZejTEJm7zxS8eK3IsN8RgvsNVWW60WOW2chYJoM8B3p512CltsscUi9/fTp5XOAeOL2gQs7hvVeNxPP99vG/c5CUwigYkUsHLxpdeAXAI190JpWrko7bxKJ8+l9+UdHAM6nfHmm29eGX3w4Hh1OksC0mM0UIYoSjRNZOpWdhhsEBwIpspKO2kxeOIxhNgQ46vAdVhiA2mVskhXFRmYNttss/DMZz6zKi957ydmVdpG6kQ6fmeCglt7DDIb+WKgIiwRGD2dNPNM06l+/FYnIDIw483Gth7KQV4IWBq5U17+iUZ83alsuZFNOrQTRDgMHwQ53s3Eiy2kX/3qV+fSwwBkVRnjMr1yo2jNNdcMu+66ayUy8e2lxlFdgFcEYTwUMNbIDwYO9+GtFttrZNx0Ys0kCFh1HnbUBxNR6g2DinZB+ZhQs50TIyLW17AMqfxbKd3G0dYXTqKARZ7zgM+0Ibxu8CKg/6NeMFppT3yL+alm457otnFOf2+bMLalVefBGJ9p6vf/ts35urnk6ReYMD772c+e6ycQRdjuVfedNsVyGXX/XDcxiH9riuvTxDAXfeJ9pV4ldYHI6QvwyqSPpC/gHXhc0X8h3MSr6dS0fgWsuoUuxnHaAHWbBkTvZ2LTz2SviXvuVRFtCRZP4mm98cAR8ooHa4xzlKZZt4DVL7+S8YXvhhhp2ELxYqxkEY8wAQhUjNm0i4suumgRwYL7xy1g5WJTzHOvrdht/VGdhz99MONfZMB7WNCj3eOpiJdPXGiOeUB0PvzwwxexNeo8SqPtgBATFxBhjL2FoB7bBWMr7X2rrbaaq5thp9fWF/f6PV/Iivdi89HvYltGuwsbm/Jhm+Xtvu20xXwRk/fAkG+LcZA+CeEKO5HvirkP/QP1wz91bbSu3ZNvbDq8+mIYhTheXHDBBXMHjPB+DtlAiMwXMUvHirrxKtq1LBjEXSOUCw+6WK7IuEnE66dPK50D1o1TTd//qMbjfvr5Qdq4z0pg0ghMpICVu72WxkbpBTfdL819dXGLSjuvUjGm9D4GJVYU4mmJbY2EbYacBMOqOVevQLDkgcCe6QpPW/r83msVpMQYzN9RyiKPeZCmM+gxxTEtDGzcptnWlhteJWwwCBDW8NrqtX2uTuxpSp808TJkNSyu6tYJWHWDYUmeGVwRj2j3+ZUHLU5/r9uy02Ss9coHBgn1hzBRtyLZtU2VtqeYpzbDPd4XvfRST4oSvpSpyRutqyE1awJWnXDYizlCLaJqDBK9kAUsOOReapFNr36fMQUPkRhguKQNc0+bp9E4+mfykW9RiWPSy1/+8qJYVLG8eVxB/l46jtAuc8+0Eo54rey9996V8J1f/QowpFNXFv6eb4nsZ2LTtY9q45AfQtB2f6xf7JooINV58fTLr3R8YcKPLcY4XHKlcenGLWCRv1QkiPlt2j7I7yXjYL41soQDwgvhJhBlmoQS0uliE6XvRXQmXEHuaTTs9ErK2nQPeWEOkS4Cd0mPtkS8wrbTqnNhvc3uQoC98sorq3w1tdG6xe6SvCOe4QGWL4rybJexomlhuS0PiFf77rtv7ZjQT59WOgeM+SrxwOLeUYzH/fTzbTz9XQLTRGAiBay0UwDmMGLG5KJYndtraedVOnkuvY8ysrqAWy4rM00Xk2QmLax2YFjHuCBtJxmxHYLtb3jatAk2vINVF97R5PJfagym5Shl0UvMKzk+vfTjgwPxUM4999y5OGslz+KFwwSIleSSuFm8g3rtZdREcYd6xGUebzuuOgGLv8ctF3gA5V5hdWUgjg0TKoyNuquXgNAUew4PpNNPP32RlbgmfrwX8YzJSdPVtU2Vtqf4vhLDPd6Lhw+GOBPG9CjxprzTl9AmmrYadjWkZk3AgivMY5+WbkXJmfP97bfffpXHC96LXAtdwKKMdVsJ2/p9ONJHsDWrF9PImAkU/T6iddM1rv65zruk1HMqzXvuXcoEruRAjTQN+nCEgjovofS+OHbusssu1TbFuqtfAYa0ek0yU1Gun4lN1z6qZKxEiGLsa+tDo8clHjaMfQhIjHF1Hnf98usyvrDVlL6fCXju7ZmWm8kzi1gIxb3EgRJW6T2lWwhjvxB58f9tIlrpOMjiAN5obW2ehTe81jkpFG4xfip5qYuLxN/xVKSMcVtwLz4I6iwM4XnV5H0/7PS61ld6P+0TDyUWwEpsM55N239JuAzsNewTbNcYuqAuz1FIx/475phjWtsoc5DTTjttEa/5JhbUO+MPnvpNee46VvDNs2uAHQlt4xXM8CambTS1i376tNI5YORSKmBx/7DH4376+UHats+Oh0CvmIDjycH0vGXiBKy6OD/ET1h99dUHolrn1p6vVJV2XqWT59L7YsEYmFjFwS2bFUBcpLlw4WVSQYfNBA5DOe042yYypEHa7Bknhta3v/3taiUuDWaOV8N6660bNt10s0bju67TrlslrauoLiwYlBHnmKDifRCvfiYwbY0GLhhpvAvPIsS+yD0aF7BhNZ1tegg6JcJV+l7aHqtmV111VWW08f8YALDD/XrTTTet6jg3zpsErJg2+cTIZlsVWwb5drhIG/GRif0znvGM6t/8rdeFoU4eMR7wyIqGe69Tv7iHesVdnRV3DCD+Ft+PpyDbP2Ob7fX+LhMM0unSnri/1HBP84hBTjw4GBM0NLYL6p/6YosL20hpl7088boaUrMoYKVtmj6KWFe0afooJjG0IdoSkyVYt/XV45jotvUt/ba7unTrthKW9PukRbulj6AdD9pPkN44+uc8SDPvLfWcSvnlJ1b2exgM+WHLFAwRWWBKndA22S7FtnC2cjcJVzFP/bbL+DzjE9vXGMNjf89vaYzQfiY2XfuokrYf28qXvvSlRb5n/o4nDeMqYyrCf5wE5/WVn0rWL7+u4wt5jNvEETAZ26hv8s2CDB7Y9PvYJyXiQCkv7usiYOVCb9t28y7jYJ3dktpE9MXUH+0/1nW6ANfrQCLsBL4jvOD5d7Qd0rYR0y85CXjY6XWpr7p744ER2FTY9LSTaG+n9gN9OO2o7dS/unfwLeTfFv0R3xV9Ed8V6aZ13iZw0sYRBLFVaff184T1Kpu1ra/rd6xoGq9in4FNC7c2Zv30aW12RV4PXQSs1MYZxnjcTz8/aLv2eQlMEoGJE7AmCY55kYAEJDBfBKKQhXhDIN2S1dn5yus435vHAxqFsD3O8vguCUhAAhKQgAQkIAEJSKCMgAJWGSfvkoAEJDBWAmzBOemkk8Jaa621YAUstiwQ74jtpQhReFz08majAnKvg0FOqB1rhfoyCUhAAhKQgAQkIAEJSGAgAgpYA+HzYQlIQALDJ8CWJeLHEOtimLHfBsvp8Hfnp0GI82PSm/KaHrvNdgwC366//vqDFc2nJSABCUhAAhKQgAQkIIGJJ7CIgDX86cnEl98MSkACEpgoAmyRI5gpwbe5XvjCF1YHKyzEi2C3Z555ZhVfBjGKo7u33nrrxjhzxOfgVNUYXLhU9FqI7CyTBCQgAQlIQAISkIAEZo2AHlizVuOWVwISmGgCBIz/8Ic/XG2VI0j8Hnvs0bqtbqIL1CNzBLfl5CoOmOBCxOLAhOc+97lV4Ha2ExKgl4CsBPz94he/OHdCEffutNNOYYsttpjW4ptvCUhAAhKQgAQkIAEJSKADAQWsDrC8VQISkMCoCeCNdN555wWOweak1LaYUKPOz6jTZ0sg2yXbjs5O84F4xUlICFgLnc/fyq2P9KjboulLQAISkIAEJCABCUw2AQWsya4fcycBCUhgwRPgqHECusetgb0KvPzyy4cdd9wxPOUpTwlLLrnkgmdjASUgAQlIQAISkIAEJCCBvxJQwLIlSEACEpDAvBNgq+B3v/vd8OUvfznceuut4a677qpiY3GtsMIK1UmFm2yySXVa4bLLLjvv+TUDEpCABCQgAQlIQAISkMB4CShgjZe3b5OABCQgAQlIQAISkIAEJCABCUhAAhLoSEABqyOwhXK70VQWSk1aDglIQAISkIAEJCABCUhAAhKQwMInoIC18OvYEkpAAhKQgAQkIAEJSEACEpCABCQggakmoIA11dVn5iUgAQlIQAISkIAEJCABCUhAAhKQwMInoIC18OvYEkpAAhKQgAQkIAEJjJWAwRrGituXSUACEpDATBBQwJqJaraQEpCABCQgAQlIQAISkIAEJCABCUhgegkoYE1v3ZlzCUhAAhKQgAQkIAEJSEACEpCABCQwEwQUsGaimi2kBCQgAQlIQAISkIAEJCABCUhgVATcOj0qsqb7NwIKWLYGCUhAAhKQgAQkIAEJSEACEpCABCQggYkmoIA10dVj5iQgAQlIQAISkIAEJCABCUhAApNCQE+rSamJWcyHAtYs1rplloAEJCABCUhAAhKQgAQkIAEJSEACU0RAAWuKKsusSkACEpCABCQggekk4Ir9dNabuZaABCQgAQlMDgEFrMmpC3MiAQlIQAISkIAEJCCBqSGgLDk1VWVGJSABCSwIAgpYC6IaLYQEJCABCUhAAhKQgAQkIAEJSEACEli4BBSwFm7dWjIJSGBQAi4tD0rQ5yUgAQlIQAISkIAEJCABCQyFgALWUDCaiAQkIAEJSEACEpCABCQgAQlIQAISkMCoCChgjYpsYbo6eBSC8jYJSEACEpCABCQgAQlIQAISkIAEZpaAAtbMVr0Fl4AEJCABCUhAAhKQgAQkIAEJSEAC00FAAWs66slcTjgBPekmvILMngQkIAEJSEACEpCABCQgAQlMNQEFrKmuPjMvAQlIQAISkIAEJCABCUhAAhKQgAQWPgEFrIVfx5ZQAhKQgAQkIAEJSEACEpCABCQgAQlMNQEFrKmuPjMvAQlIQAISkIAEJCABCUhAAhKQgAQWPgEFrIVfx5ZQAhKQgAQkIAEJSEACEpCABCQgAQlMNQEFrKmuPjMvAQlIQAISkIAEJCABCUhAAhKQgAQWPgEFrIVfx5Zwhgnc8fsfD7X0Sy65dHjI8qsNNU0Tk4AE6gnc9cMfDhXNEkstFZZ/5COHmqaJSUACIdx731/CbXf8cagoVltpubDM0ksONU0Tk8B0E/DM7+muP3MvgeEQUMAaDkdTkcBEEfjzX/4ULrr+neGnt39z6PnaYK0dw9PW2Xfo6ZqgBCTwVwL3/+Uv4Rv//m/h9q99dehIHrnDTuFxB71s6OmaoARmlcC13/1V+PfTbxxJ8f9lnw3DU9dZeSRpm6gEJCABCUhgGgkoYE1jrZlnCbQQ+PL3Tgs33no+U+EQwhJD57XDxv8SHrHSE4eerglKQAIh/OD008KtZ5w2MhTrv/HN4aFP2Xhk6ZuwBGaJwEHv+1L41W/vHkmRV3nIA8MJr9psJGmbqAQkIAEJSGAaCShgTWOtmWcJtBC4/BvHhO/fduXIOD3rSYeHx622+UDp33333eHNbxlSDbMAACAASURBVH5zOPnkk6t0Xv3qV4cjjzwyLLXUUo3p/vnPfw7vec97wn//939X9xx99NFht912Gygfk/IwPK655prw6U9/Olx11VXhxz/+cfi7v/u78NSnPjVss802YYcddggrrbTSvGX317/+dZW3F7zgBeEhD3nIvOVjFl78nQ8cHW677JKRFfXxR7wiPGLrbQZO/+yzzw6veMUrwj/+4z9W32+v6ytf+UrYZZddwv777x/e8pa3hAc+8IHV7TGNQb/lO+64IxxxxBHhF7/4RTj22GPDYx/72IHLRz/zrne9K2y33XbhP//zP8Oqq67amGZT+frNRJfv7ec//3k4/PDDw2233RY+/OEPhyc84Qm1r+W3f/3Xf61+O+2008I//MM/1N73yU9+MrzqVa8KL3vZy8Ib3vCG8IAHPKDfYvR8rqmMkfugbWIkma5JdJd/++xIX3XOm7Yaevr3339/1Vb4FtdZZ51w3HHHhXXXXbfne37/+9+Hk046KZx++unh+9//flhjjTWq72OLLbYIl112WTjhhBPCF7/4xfCgBz0oHHLIIWHNNdes+oWS/mHoBRwgwXvvvTdccMEFVR+ywQYbdE7pvvvuC1/72tfC+eefHz73uc9VrGDy5Cc/OWy55ZZh5513Do+cx63cg5avMxAfkIAEJDBkAgpYQwZqchKYBALTKGA985nPDO973/vCwx/+8EaEcaKGwMM1LROcXm2CicSXvvSl8Pa3vz1cf/311a1PecpTwoorrhgQtb75zW8GJg4Y0//8z/8cnvvc54Yllhi+V12vPP72t7+thAoExA984APzKqRNwvc16jwoYHUnPEoBi9y8/vWvryblSy+9dG3mhilgdf3e/vSnP4W3ve1tlSDxoQ99KDz/+c9fLI/0IZThU5/6VPXba1/72vDKV75ysb4kTWuU/WuvMipgLVp9oxCwGEsRKb/97W9X48xRRx1VCZZNY0u6eMTCyhOf+MSw7LLLVmMS396BBx5YjVNx7Np+++3DCiusUCxwd//iR/cE7f4d73hHOOecc8Imm2zS6UWM1+985zvDpZdeWj33pCc9Kay88sqB7+pb3/pW+M1vflMtTP3TP/1T2HfffRv7k04v7XjzIOXr+Cpvl4AEJDASAgpYI8FqohKYXwLTJmA97GEPC3/4wx/CiSeeWK3mNl2f//znwz777DP38ygnWOOoQcSr8847r5pYcrFavffee1fiVbzuvPPOcMopp4T3vve9leHL5G7TTTcdR/bm3hHFAf6ggDV69LMkYA2L5qgFLLxNen17wxSw+vnePvGJT4TXve51c4JB7smKUIFAgZcN4sXqq68e/uu//is8+MEPXqQK8IrCmwsP0F7eXIPWW68yKmAtSncUAlYcS1/ykpeEm266qRJSei0gRY/piy++OHzkIx8JG2200VwmoxclHtWpCNbFQ3PQ9jTM52P76ypgXX311ZUwzPf1ohe9qBL10gU5GOLZhcCFkIVIhlfquBek+i3fMBmblgQkIIFBCChgDULPZyUwoQSmTcBiwvTxj388YEyz3aBuG2H0DPjGN75RTb7wJJh2AYtJ5WGHHRb++Mc/VlsjN9tss1pj9i9/+Usl7rH9p8RTbdjNsp8J9bDzMEvpKWB1r+1RClgI7GxN3HrrrSvRh//Pr/kWsG688cZq0ozHSJ0wFcUEtopde+214dxzz6363HyLVFs63Wum/gkFrHKSwxaw2EL27//+7+GMM84IH/vYx6ptf4gaCJbPe97zajMWBayvfvWri23RbdoGPEsCFtt38VLm+8Gbetdddw1LLrn4CZIsWv3v//5veM1rXhMe8YhHFG3dLG8pZXcqYJVx8i4JSGByCShgTW7dmDMJ9E1g2gQsYtbgZUTsiGOOOaZ2G+EPf/jD8PKXv7zy0ELgwgirE7B+8pOfVJOzz372s1UsKS623zH5xGX/cY973GIi0Y9+9KNqVZk4HjG2B0IR3l6sNOeGaNf76yoy3ZLBVh62cDRtT+J5VnXx1GJFl1XuxzzmMVWybd4KTb/jaUEcHOJ0IAri3QVbPMA233zzsMwyy1Tpx0lIWga2j6RxhjDKv/e974VTTz11jmFk/tKXvrSKhZJe6YSHmCDETuFveH2QB2IZkQeEO1b8mWgzySJN8vfCF76wiimSX3mZ8JqhHskDcYHSle50Ak0cmOOPP75qN8SDQUhtmoD0/VF2eHCWBKymyS9tCoGXtnHRRRdVfQNt46CDDqoEpEMPPbTarhTjaaUC1gc/+MHwy1/+shJ9aTd8V8961rOqZ9jSU+rxEL8dtucR04bYUHhYILjn32qbgJX3GU3fR8n3VteUbr/99mpL4M9+9rNqUkw/F68o/l955ZXVd3vDDTdUk208QA444IDabzPfYtjvN/7+97+/2kpGrCQm+WyBpv9405vetMh70z4l7bMQ5KhHJv30D3ifEkcNoSX2UR0+rZHcOm0xsL7zne9U22HpH6kftrbhLQRT2vryyy8/xymPVZkCJC4jHkX5xbeGp+7ll1++2BZCxle+Q77hOm/eXr8zHuDlFMcDvJhoD2yZ3WOPPRbJdzp2YScwzjDenXnmmdUYz7i+5557LvJcfDc80qtkoYy0/9//+39VeoiDqRd1zgdvc/qte+65pxrL6MfS/DbFDGsSBBEkL7nkkqp89ENs5YQL9YOHV4ydWVo+bCj6uv/5n/+pbINe42hMkzIQLw+7iz6b/pI+jvJhd9Gm8PRjnKU/5yK2IP1QtGVSTnmZ+I2+AJuMmKD5tx/7DPKNLULb4iLeGP21cTtH0vWZqATmjYAC1ryh98USGB2BaROw8Kb6whe+UIkxTcGFMaZYtWQygwcBE6LcsESwYhseEx2MJwyvNPZE3Tag9JkYr4Jte6w0I5Lg9YRoEie9Xe9vqmXyiGGFUUcg+66xNmK6/QhYN998c8UyGplwSeNtYYiTN4xEjE0M0mjUM9EkpgexT9Zaa61KWGD7EpNhDOfIkPJh3CKMsSLNJCMyjIb4wQcfXBnc//d//1dNan/3u99VBjPc3/3ud4cf/OAH1bMYxwSSjvHAEJj+5V/+ZS4QOCyuu+66agsV+aQ8GMV33XXXXD3yG5P1KDykggcefdQDzzDJpmwY1/N1zbqAlW6tZZJKm2ISRjvh/6lHJscccJALWLSZ9ddfv5pIIfbSFtK2yPfCBKjkSr8tBFC8JYndxOQIgTW9mgSs6HFBPtN+CbE1Tg7ZekXMIL6Ptu+tKd8I4rFPzPvQGDuQds73hJiGCE4Z0oD6afyrNI1BvvGddtqp6mcQLPiGqZNtt922Erub+pTInT6Dbx5W9A/0UfTLXIjciP6TIGJNm4AVxZa45Y9+F5b0ofn2QEQWthbCPX5/f//3f1/1vQQiR+yIbTn2/fyd/pkFofyQh34FLEQfxnsENy7GBIRR8sR3hUCF+JaKIXGcQTCjbAji5J0rjiUcAoPghMBB3/Ef//EfVbsknzGeF56NvcYD+DFmIuaViF1N33Cbx1rd73Ah/4h6MTYZC3yRy1ZbbVUdQMG331a+tr6KcRn7ir4jjqOxPtdee+0qJhq2XD5eI5ZyYARxv7iHvMT8ISTCLK032hP9EmnxTuqMMsUYYrvvvnt1ABB2SG4H8dsVV1xR2X/0Z9hVjP2T0E+UjDneIwEJlBFQwCrj5F0SmCoC0yZgEWuCi5X1um2EccvDd7/73cqYxgDPBawYlJbVZQy25zznOXOeUwgrbNHDMwFjFOMHQwrjj1VDgqinW/hiYHVOReTkMTw6HvWoR3W+v1ejYULAaiKT7Savs5JG11XAip5fiFL5VgdEHAxxJiXpRKbXdh+MRYQoJqZwffazn11xZ7Uc0fGtb31rVQwm/VGkS71M9ttvv8qwxRjlGTzxMDhXWWWVijnPb7jhhtXknvwxIWLLZRqfhwk5f2eCguCIEYvBSj0iEjApYQLD6i8THa5YJk6JwjuPNsOWDvhw9ToNs6ReBrln1gWsdGstbTS2Kb5XgpTzrcb+IhewqE9EKybQiEJMtOg/+PYRWfFKqNtiV1df6beFRx6iC55JbPVl0rXaaqvNPdYkYOHtxPfBlZaFto53GO2biRbliqcH9rtlF29F+s8YCytmjrzRt/JtM/mME276TPoeeHFFLy4E/PTvg37jcOSbpF+grAhZJVsIyRNCFZ63CAxpv0yd1m2BHOS76/fZaRKwEGCjWJXyiydUNp0GPKwthP0IWNQ7C1eML/TVfDMsnnDRJ3AyIjEi8e5LvZ+axhmei2Md4upHP/rRSlSNV9ctdrfeemslbvPdDBI3rh8Biz4E7zmEOGyZ6JmMzYOgB5s8NllT+WK/i/cqHpL0eXEcZdEQD3A84YnhhWcTV+rVhRgF/zhef/3rX6/GZbxC8cCi74xjM/mj76ZPTT1B+a75f/rr1DbgXQhb2GJ4keZe67FMCOWInDGWKuL7qE5R7be/8DkJSGBwAgpYgzM0BQlMHIFpFLBYMcMowVDOBZ1oJO24447VPYhYuYDFJA2hgpguGFr5ilsMYozhG7cuxEkUogXvTFf0+BsT3WuuuabyyEF86Xp/r4YRJ5tdJtRtk2yM2PzKBa44EcEgzbca8SzeVGyzYKtWNFKbJptRAOT+upVnJh5x0o+RjahAvURDHYM3ioMx33EyQCyRPCZL6iGSTjri5KtpexfbTphgsLUlbpFJBaxBVs1H8fFPm4DVhQFCSur1k28hTLfWMlFi+0m65Y9JIu2IrSJpWml95hM28he9kPDKQyx69KMf3Zrt/NuhvSOQIrLmE6g6ASttr0yq+D7z7Yux/Klw0K+AFftJhDDEsjiZ5fugL4uennyX5Ae+qadVjH/FZD7W0aDfOOIj73roQx+6CO8SAQsBEk/MdPtP6mnWdOJia8UO+YZpErCi4JFvF4zbCmkzeZ8MrvkUsKK3Mm2RvLHNO71i3lgISw+C6TXOxLEOsTcXfLsKWPG7YcElFX67NrN+BKz4DDYR2xfTC5uHMfEZz3hG5XEdt4bWlS/td+GBaJwv4kQhm2358btMBax8vMZ7j34EoTQd/2Meow2EqI749oAHLB1uvPHr1SIjC3t18QZ/9atfVXFS8eDCfuFQCq5Ypnx86VoH3i8BCUwHAQWs6agncymBTgSmUcBiO1DdpIqCY6Sx6hq9gtq8jupg1a38Rk8EDDMmpC94wQsqj6umGDld7+9VadHwHNTgamOR/55OqjEc8dggRlVdwNmY/6bJJrEm2B7A9q4mL7I4+SCtaNz3KntbMO68PKzkIliyBbXJIwOvA1aCWVmO4kV8D0Iek/gYh6TThzaim2dZwIp1xap9GmctRY1nH223TsBqqs/YTpjUNaWbV2fdt8X2WyZ3eCKkHn11AlYUzfjmmia2UbCl30FIRazpV8Cq86yKf8O7Kv1G4yl0aayr+F2mHhGDfuOpx2vKt0TAyoWF+Hw8cXFShOdpEbBSkSJnF72cEYAQDtLTfudbwIpt9W9CxwMW63k5zZdFirTNxPbc1AbjM3nMqa4CVvz2Y+yvGHOq6/DQj4AVRSA8i7FhNt5441aPo7rylZw+GvsSyhvH2mhXUda6frWXfVLXZ8Zvm4UC6rvuou3SR6UCdnxPU5/RtS68XwISmGwCCliTXT/mTgJ9EZhGAQsPJ9z5Cbi91157zZ1GGD0A8LyIq35tog3Q8LTA4MLAYlLLyjPxq3Ij8zOf+Uy1hY3YOlzE8WCbAnFy+O/c/bzr/U0VGI3ycXtgkR8MR7aRwIYL7ze4sAXjyU9+8mLBcJsmm22Bq0m7zujtZah3FbCiSMB2hRibJWfOdq0YcyMejd72nr4+vCE9NG0CVlPQ4RRHU1vJPbDathiRZtx+S4DiuiDudROpXh4kTdVW18/gvUSemSzSZzGZQgCuK1/0+qStEcOpbitLjNFHXJiY734FrNSzivgxeF7EPLCl+q9eDn+d/EdhGcGMMuB5g1crJ9OlQvAovnHeXyJgNQlUTYH/h/T5dU5mWgSseBAKBazzsorCcJ3n23x6YEVRI8a1rKugGLcyFbXbBKHYtgcVsOI3hgf3uD2wEJ7wSEWM44qHsTCWE+OubkGuTsAq6XfrPKDbnusiYNE3Rc/6GE+trq5jzLW03kpsws4ftg9IQAITS0ABa2KrxoxJoH8C0ypgxfgceMpEQzBubWArEStyeEc1GSvxFLp40lBKEPd+vBDw9EpPP8pPO4tCFs8SG4Zg5gRxj1sSu97fVItx2wFG+ThjYMX8EDcqPd0r/h0D+MUvfnG1mh23IA0iYKWnWEXxaJgCVtPJSk3cFbBCePwRrwiP2LoskHmvXqhtgjgqASs9+WrcAhZlSrcS4oHIqj+xrhDU0gl0nCCX9OTpKXz9Cli8Jwrj0YOhSeyJ3yUnE7L1hxh2iHJc6Za/EgGr6zeugFXSIv52zzlv2qrbAw13x+DtbYnR76db8bh/PgWsON635Zvf50PAimIw9se4Y2DF/ogt1dg9LAKmF2Ik/VN6Kmm/Ahbp5rbXMAUs0mf7N1udSy4FrBJK3iOBhUlAAWth1qulmnEC0ypgIQ5hADIpjTGOWH0laHPqFVAnYCF64UnFKV6s3hGnAY8cTrfhH2In9Dq+mybDCiOrqXhrsRodjcG6LRX93J82yxgwmQliySmEsMFlnkD2BDeNAdHbVh7bfifIKacTMZHlFCXKzlUSk6dkchs9sDhBKBr3wxSw4uSBLTClsY3SCfQvfvGL4i1l4+pW9MA6tDq1LhWaU/Z1sZraPOqG5YEV8xFP8uTfUfDJBayYT+K5xO2BJW1oEAErfg/0fcTuw2v10ksvrZ1YR88WvhviCrFAQJxBJoYx/s0ovvH0++O/83pu67P0wCppRYveEz2ZGdeaPFV5Inq35DGL5lPAijEOu24PaxPYh+WBlQq4pdtazz333MrGIG4VJwXyvbXlt+13bATsoOuvvz7gKc4pkCzIYQsRIwuROhWh4mIOf2sToqK9QwxJ6iPGzmt7rosHFgxi+l3j27X1Gd2/GJ+QgAQmmYAC1iTXjnmTQJ8EplXAorhx0kcA8Ve96lXVihxXGpS4zliJRi7xLnCpjwFLI8IYy4WTw5omxilutp2xDQchpyROVdf703gkeUDoumq/7bbbqjhOnJiYBjDvZbilLv8lhjUGMAIW+cEjJA92n082o/HKNqQmL7K4bQXjNI+BVbf1rE2IyMubxiUrEQIj27b39PnpDeWxWRaworDL1tCmWFUx7ktdDKwmQXLYAhbfChNAJtWIP3iI0p7TPKXBp0vjbrWJO20NLJaTb5OFAGIHPvjBD649eTH2teQZDw1ie+Unso3iG28rY9tkVAGrrRUs/nvcno94VRdUPz4R76NPT4Nkj0vAim0yHX/qvvcSAm2Cz7AELPISvdsQpNKTEOvymR5EkcZ6astvtHFKtmzzXuIIsqiHkJWKVXUeWLHfJSZfkxdZ3QmWwxSwHvjAB1bvhkkam6+krtv6jJI0vEcCEpgeAgpY01NX5lQCxQSmWcBKAxEzoWICxjadAw44YK78ubHStgKanoaXxsDCWCZ9jPq6kwtz7wO8n7rcj0G22HV/CGGJv/41Gn+UGS+zzTbbrDaAPF5STCYQ8fCQ4PSweDIXWwcQ+uoMvlT0igIW3laks/TSS1f/Tk/4SvOUesAM4xTC0q0dbcJSXvep116TEAhnfkO8RNzEI6/tPcUf2whunGUBq+0UwvRbn08Bi2rHq4XJKt6hfC+IZ2me0sDYdScqkgYnZNL3cCInMao4rW8QDyzSjF6rtHnECrYE89/54RRx0rrKKquE5ZZbrooVmAttXU4hLP3GFbC6dRqDbiFMv6m6EzrT3KT1nd47LAErBgvn33lbaxqn4yIIBzHgmcMpm+lF+YjphdcRB7EQR5NDSdoEoWEKWPF0PBaYGFd33XXX2oNRUuGbcsQYerEv2H333WsXzFLRKwpYnPKHZxXe04g+9CHpVbe1l9/rBKwupxDi/R1F0GELWFFARVCHDWN2XZnw6MajnhiiaZlKFuq6fX3eLQEJTCIBBawx1UoyZx3TG33NLBOYZgGLeourcGwFxEhLV4LrjJU0ePGee+5ZeW0Ry4kLI46tcUwg8YhIBSy8PBB/MJpwXWcLEMIOF8YyfzvppJMqTwa2VDBB7XJ/02mGsW2mxizvxduLeFsrrrjiXPMlj5x2hrFPTC6Mz0033XTud4xwJo54gWA4b7DBBtVvTBD+8z//M5xyyinV/0fDLp2gsDp78MEHhyi0MeGGNSf8xNg+xP6KE2oEMX5P42nEo7XZngD3Zz/72ZXhjkcaWyQQ/Ljw5orbHoe5hZC0CdCOd1rc1vXCF75wzgOPVej/+I//qLzp6srkFsL+e8q2CWKacmkQd55hGy8x2P74xz9WbTq2Kdou3wKTWL7P+RawyGtsc3G7ce6tSbmPOOKICgUi80477VTF0+Pb51kmnnxDsY+hz+j1vZXUVuwT1ltvvUqUitt98meZtMbA7fQ5HOCQerrG+4f9jZNurzK2eVPogVXSCv52TxzniCcZT/LtlUL0Jkq3ng1LwEpFlaOOOjK8/OWHV+MP48Xll19eibn5OE075btHLOa0PbbGYhvwrbC487//+7/Vb1zct+GGG1b/3dY/tQlYiEN4VJVeHBLDGM62PTzBsRnitj3SQIRiPH7ve99bJck4i80R7YR0QYsxi36P3+j36PNY5OJKPbBiXW233XbVWPvIRz6yuof+BTHtyCOPDI94xCMWEcri95WXL/a7bEN805veVIlwsa+iH6FuEBOxpfCQ5xq2gEX7oC7xBIUNHq4cksHFb3hZ02fl4l9bn1Fah94nAQlMBwEFrOmoJ3MpgU4Epl3Aiqf6IEwgSCEkpVsC64yVdCKJeMUWBC5W6jByEYbYRojXQRor6cILL6yEF4xmBCK8czCYeQ5DlBVRfueEIa6u97dVXCr0kAeupzzlKZWIFeOR8Dcmlxio/JZeqcFH8F28ybi++c1vVkdqY+izdS9dmSRGBkYwZYys2OIXT+pjkgBzWETDMQZXJeg8YlncOgVbPD4wxhEV4ulBlAXjlvSZFD//+c+fM9SHLWCRRzxZEAh4Z6xHBDk4kC881zCMOZWJSw+syQziHidfnKrFhIlvkDbF0fS0T+qSE0LPOuusRSZybfU57C2E8RtMRehcVKsrSzxJLZ6axj0HHXRQtdUn9nHpJD//3tr6E36PJ3MyoebQil4no8XtWTzXdHT9sL/xtj6lbTKqgFXSCv52TzxdsPTE2+jxhCjLYtLznve8oQVxJ1dR1GWMiN8D/027xXvqmmuuqTwC063+iDgsyJxwwgmLjJH9jjMxH4gk+Za82L7i2LjPPvuE3XbbrRU6fUEUehhbueJ4mH7vlBkRjpMC00WuVKiLdgDiHmlxSmn0vk7zS7+H+E1/WGc7MBYydhPMPb6rqXzkHzGQ9NK6iXYI9gUCHbHy4kLfsAUsyoCAhqc0HnXRpkFIi/YJ/BDROGU1Xm19RmvleYMEJDBVBGZAwNL3aapapJkdCoFpF7CYCDJ5xWumziW8yVjJT9bD0Nl6662r+DSIMQRjJ71olMcJJsLWqaeeWq1YfuMb36iMJryFMFyZLMcTCPu5v7RC2YKAOHbJJZdURjAT93gkNhMI8pHH9YppM+E9//zzwxlnnBGYtFJuhD/yj/cE3kk5x5/85CeB7YcEeP7qV79aJYVnF0ITq875uzAeEak+97nPVSJC6tURT2Y8/fTTq98xaskDBjd5iCuoMb+jELDixB1DHhZt9dgmeJTW2yjum+UthJFnftonIgrek3gzIULHmFNMqLja6nNUAhbvTkXkunh5lAVR4GMf+1gVjyYKu1tssUXlqcFEDK/F9Or1vbW1uTT2XVv8vjgBJX+9YsgN8xuP+W8qY9tkVAGrrQX87fdUDG06jCRPLXrmMWbEBSTaJ0IIY0W+9a+pPnr187Q7vKUYLxjr+BbwWFp33XXnTsPMY1XSB7BQwYIJsRp5Lo7xCF9dxhnK3OSBhVhGGRlPEXIYP9ODDdroI1Z99rOfrcQgREDSiDYFohVCIoJ83UUZOUkUTznyhw2A+AQbPKDrBDfyy+E1xLmKtkMvLm3lw45ifKevYhxFBNt2222rsRzPp1R0G4WAFftUbBNsCjjExTE8WMlHXFCMDNv6jLY683cJSGC6CMyAgDVdFWJuJTAMAtMgYA2jnKYhgYVIYFoErPliHyfGXU8lm6/8+t6FTWCXf/vsSAs4aAyskWbOxCUgAQlIQAJjJqCANWbgvk4C4yCggDUOyr5DAqMhMMsCFjHviP9y0003VV6YMaZbJI2Hwrvf/e4qiHB+Yt5oasNUJdCbgAKWLUQCEpCABCQwPgIKWONj7ZskMDYCClhjQ+2LJDB0ArMsYAEzHuJAMH68rOJJmYhX5557bhVgeP31169O4EqDJA+9IkxQAgUEFLAKIHmLBCQggYkiMD0hhqYnp+OrYAWs8bH2TRIYG4Hv/OTy8IVvf3hk79tr8/8OKy73sJGlb8ISmGUCP//c5eGm9/31pKpRXJt84INh+UeuMYqkh5ImQXwJak5cl7pDBuqC+A7lxSYigT4IvO30G8NXvvurPp5sf2STx68S3rD3X0+W9ZKABCQgAQlIIAQFLFuBBBYogRt/8Jlw008+G5ZacumhlXCZpZYLG629W1hj5b8eU+0lAQmMhsCPzzs3/PSiC8OSSy81tBcsuewDw6P2eEFY5WlPH1qao0qIQMN4W11wwQVFQXxHlQ/TlUAbgbvuvi+ccOF3w/d/dmfbrZ1+f+wjVgwHPffxYYUHDm8M75QBb5aABCQgAQlMIAEFrAmsFLMkAQlIQAISkIAEJCABCUhAAhKQgAQk8DcCCli2BglIYLgE3Kw9XJ6mJgEJSEACEpCABCQgAQlIQAJuIbQNSEACKbTuEwAAIABJREFUEpCABCQgAQlIQAISkIAEJCABCUw2AT2wJrt+zJ0EJCABCUhAAhKQgAQkIAEJSEACEph5AgpYM98EBCABCUhAAhKQgAQkIAEJSEACEpCABCabgALWZNePuZOABCQgAQlIQAISkIAEJCABCUhAAjNPQAFr5puAACQgAQlIQAISkIAEJCABCUhAAhKQwGQTUMCa7PoxdxKoCHiwnw1BAhKQgAQWEgHHtYVUm5ZFAhKQgAQkMB4CCljj4exbJCABCUhAAhKQgAQkIAEJSEACEpCABPokoIDVJzgfk4AEJCABCUhAAhKQgAQkIAEJSEACEhgPAQWs8XD2LRKQgAQkIAEJSEACEpCABCQgAQlIQAJ9ElDA6hOcj0lAAhKQgAQkIAEJSEACEpCABCQgAQmMh4AC1ng4+xYJSEACEpCABCQgAQlIQAISkIAEJCCBPgkoYPUJzsckIAEJSEACEvgrAU+UsyVIQAISkIAEJCABCYyagALWqAmbvgQksEAJOGVfoBVrsSQgAQlIQAISkIAEJCCBCSSggDWBlWKWJCABCUwnAUW96aw3cz0JBPx6JqEWzIMEJCABCUhAApNMQAFrkmvHvElAAhKYIAJOsCeoMsyKBCQggYkl4GgxsVVjxiQgAQlMOQEFrCmvQLMvAQlIQAISkIAEJCABCUhAAhKQgAQWOoHeApYLKAu9/i2fBCQgAQlIQAISkIAEJCABCUhAAhKYeAJ6YE18FZlBCUhAAhKQgAQkIAEJSEACEpCABCQw2wQUsGa7/i29BCQgAQlIQAISkIAEJCABCUhAAhKYeAIKWBNfRWZQAhKQgAQkIAEJSEACEpCABCQgAQnMNgEFrNmuf0svAQlIQAISkIAEJCABCUhAAoMSMH70oAR9XgKtBBSwWhF5gwQkIAEJSEAC00/AmcX016ElkIAEJCABCUhglgkoYM1y7Vt2CUhAAhKQgAQkIAEJSGDyCajBT34dmUMJSGDkBBSwRo7YF0hAAhKQgAQkIAEJSEACEpCABCQgAQkMQkABaxB6PisBCUhAAhKQgAQkIAEJSEACEpCABCQwcgITLWDdf//94aabbgonnHBCuOCCC8J3vvOd8NCHPjRsvfXW4bDDDgtbbrllWHLJJReDdNxxx4VDDz20Ed52220XTjnllLDyyisvcs+tt94ajj766Ll3bbTRRmHPPfcMBx54YFh11VVHXhm+QAISkIAEJCABCUhgPATckTUezr5FAhKQgAQkMCwCEytgIV6dccYZ4fDDDw+33357WHfddcNaa60Vfve734Wrr766Kv/rX//66p8VVlhhjse9994bXve614X3vve9nQSs66+/vhK9rrnmmupda665Zrj55pvDD37wg7DtttuGD3zgA2GdddYZFnfTkYAEJCABCUhAAhKQgAQkIAEJSEACEigkMLEC1o033hj23nvv8Ic//CEcc8wxYfvtt6+8rRC2rr322vCKV7yiEptOPvnksN9++80V97e//W046KCDwk9/+tNw6qmnVqJX2/XLX/4yHHLIIeHSSy+thK8XvehFYemllw533XVXeNe73hXe8pa3hCOOOCK8853vDMstt1xbcv4uAQlIQAISkIAEJCABCUhAAhKQgAQkMEQCEytgISQdeeSR4d3vfnd4zWteE5ZYYolFin3xxReHPfbYI+yyyy6VwLXiiitWv3/ve9+rhK8nPvGJi/y9F7Ozzz477L777uGVr3xlJVItu+yyc7fj8YVYdskll4RzzjknPO1pTxsifpOSgAQkIAEJSEACEpCABCQgAQlIQAISaCMwkQLW3XffHd72treFs846K5x44olh8803X6wcxMPaa6+9wmqrrbZIPCu2F7LlD4+pt771rWGppZbqySDdcogots022yx2/0knnVR5Zb3nPe+pxDQvCUhAAhKQgAQkIAEJSEACEpCABCQggfERmEgBq6T4bDHEA2vttddeRMCKYtNHP/rRsMYaa4R3vOMd4bLLLqviWr34xS9eLCD7HXfcEQ444IDwwx/+MJx55plhvfXWW+z1V155Zdhiiy2qbYZ4hrmNsKSGvEcCEpCABCQgAQlIQAISkIAEJCABCQyHwFQKWMTBQkg66qijwhvf+Mbw5je/ufK04u/Eq+KfZz3rWeFb3/pWJVwRz+qGG26ogsE//elPr7YWbrzxxhVBgrTvu+++1X83xcxq8vYaThWYigQkIAEJSEACEpCABCQgAQlIQAISkEAvAlMpYF1xxRXVlr7ll18+nH766WGDDTaoynjnnXdWpxZ+4hOfCDvssEN4//vfX3loceFpRXwrPLL47YQTTqi2H5aIUyX32MwkIAEJSEACEpCABCQgAQlIQAISkIAERkNg6gSsq666Khx22GHhlltuCccee2zYZ5995gK8c5rgP/7jP1ZeVR/84AfDE57whEWoxYDsbDNEwDrwwAMVsEbTrkxVAhKQgAQkIAEJSEACEpCABCQgAQkMjcDUCFhsD7zooovCq1/96vDTn/602kKIFxbbA7tcp5xySth///3Dy1/+8uqEQ8SuumDwaZqDemBdd911XbLovRKQgAQkIAEJSEACEpCABCQgAQlIYN4IxLBL85aBmhdPhYB13333VYHajzzyyKoIRx99dNh7773Dkksu2ZllHpCdrYX77bdflQ7vWH311RdLMwpYBIVne+JKK63U6b0KWJ1wefPYCSwRQrh/7G/1hRKQgAQkMGYCdvdjBu7rJCABCUhAAtNLQAGrj7q76667wtvf/vbqHwKys21wyy23nNs2mCd57733Bv550IMeVPu2z3/+89Xz8UTBu+++21MI+6gXH5GABCQgAQlIQAISkIAEJCABCUhAAuMiMNEeWARl/6d/+qfwoQ99KGy77bbhfe97X1hvvfUa2Zx33nlh5513DgcddFB1L0He8+u4444Lhx56aHjrW98a3vCGN4Q//elP4XWve121JfHiiy8O22yzTeMz73nPe8JrXvOacdWN75GABCQgAQlIQAISkIAEJCABCUhAAhIIIUysgIXn1Wtf+9oqGPsLXvCCSmB65CMf2bPSvvnNb1b3cqWnE8aHbrvttkrcwgvr05/+dNh6662rn84+++yw++67h1e+8pXVSYXLLrvs3Hti4PdLLrkknHPOOeFpT3uaDUcCEpCABCQgAQlIQAISkIAEJCABCQyRAGFd2O/v1URgYgUsBKiDDz44bLXVVgGvqYc//OGttUisrDe/+c3VdsMddtghvP/97w9rr7129RziFYIYMayOOOKISqhabrnlqt84vZAthZdeemkllBHkHRELEe1d73pXeMtb3jK35TA+05oZb5hnAn7881wBvl4CEpCABCQgAQlIQAISkIAEJDA0AhMpYP3qV7+q4lJdeOGFrQXdbrvtquDrK6+88pwYddRRR1VC1Yorrhie/OQnV3+//vrrA1sSSZfTB1ddddVF0r7qqqvCYYcdFm644YYq1taaa64Zbr755uqUQrYvfuADHwjrrLNOa368QQISkIAEJCABCUhAAhKQgAQkIAEJSGC4BCZSwOLUvp122in87Gc/ay1tLmDxwD333BM+85nPhBNOOCFw6iDX5ptvXm0f3HHHHRfZIpi+4NZbb61OOLzgggsCJw9utNFGYc899wwHHnjgYoJXa8a8QQISkIAEJCABCUhAAhKQgAQkIAEJSGAoBCZSwBpKyUxEAhKQgAQkIAEJSEACEpCABCQgAQlIYEEQUMBaENVoISQggf4IGCutP24+JQEJSEACEpCABCQgAQlIYLwEFLDGy3vMb3NyPmbgvk4CEpDA/BCwu58f7r5VAhKQwEwQcJCZiWq2kBKYAgIKWFNQSWZRAhKQgAQkIAEJSEACEpCABCQgAQnMMgEFrFmufcsuAQlIQAISkIAEJCCBGSWgX9GMVrzFloAEppaAAtbUVp0Zl4AEJCABCUhAAhKQgAQkIAEJSEACs0FAAWs26tlSSkACEpCABCQw6wR0N5n1FmD5JSABCUhAAlNNQAFrqqvPzEtAAhKQgAQkIAEJSEACEpCABCQggYVPQAFr4dexJZSABCQgAQlIQAISkIAEJCABCUhgEQK6Jk9bg1DAmrYaM78SkIAEJCABCUhAAhKQgAQkIAEJSGDGCChgzViFW1wJSEACIyHgAtZIsJqoBCQgAQlIQAISkIAEJPBXAgpYtgQJSEACEpCABCQgAQlIQAISkIAEJCCBiSaggDXR1WPmJCABCUhAAhKQwCQS0O1yEmvFPElAAhKQgAQWMgEFrIVcu5ZNAhKQgAQkIAEJSEACEpCABCQgAQksAAIKWAugEi2CBCQgAQlIQAISkIAEJCABCUhAAhJYyARmR8DS030ht2PLJgEJSEACEpCABCQgAQlIQAISkMACJjA7AtYCrkSLJgEJSEACEpCABCQgAQlIQAISkIAEFjIBBayFXLuWTQISkIAEJCABCUhAAhKQgAQkIAEJLAACClgLoBItggQkIAEJSEACEpCABCQgAQlIQAISWMgEFLAWcu1aNglIQAISkIAEJCABCUhAAhKQgAQksAAIKGAtgEq0CBKQgAQkIAEJSEACEpCABCQgAQlIYCETUMBayLVr2SQgAQlIQAISkIAEJCABCUhAAhKQwAIgoIC1ACrRIkhAAhKQgAQkIAEJSEACEpCABCQggYVMQAFrIdeuZZOABCQgAQlIQAISkIAEJCABCUhAAguAgALWAqhEiyABCUhAAhKQgAQkIAEJSEACEpCABBYyAQWshVy7lk0CEpCABCQgAQlIQAISkIAEJCABCSwAAgpYC6ASLYIEJCABCUhAAhKQgAQkIAEJSEACEljIBBSwFnLtWjYJSEACEpCABCQgAQlIQAISkIAEJLAACChgLYBKtAgSWJAE7g8hLLEgS2ahJCABCUhAAhKQgAQkIAEJSKAjAQWsjsC8XQISkIAEJCABCUhAAkUEXIwpwuRNEpCABCQggRICClgllLxHAhKQgAQkIAEJSEACEpCABCQgAQlIYN4IKGDNG3pfLAEJSEACEpCABCQgAQlIQAISkIAEJFBCQAGrhJL3SEACEpCABCQgAQlIQAISkIAEJCABCcwbAQWseUPviyUgAQlIQAISkIAEJCABCUhAAhKQgARKCChglVDyHglIQAISkIAEJCABCUhAAhKQgAQkIIF5I6CANW/ofbEEJCABCUhAAhKQgAQkIAEJSEACEpBACQEFrBJK3iMBCUhAAhKYNAL3hxCWmLRMmR8JSEACEpCABCQgAQmMhoAC1mi4mqoEJCABCUhAAhKQgAQkIAEJSEACEpDAkAgoYA0JpMlIQAISkIAEJCABCUhAAhKQgAQkIAEJjIaAAtZouJqqBCQgAQlIQAISkIAEJCABCUigGwFDBHTj5d0zRUABa6aq28JKQAISGCUBLa5R0jVtCUhAAhKQgAQkIAEJzDIBBaxZrn3LLgEJSEACEpCABCQgAQlIQAISkIAEpoCAAtYUVJJZlIAEJCABCUhAAhKQgAQkIAEJSEACC59A864OBayFX/uWUAISkIAEJCABCUhAAhKYaAJuw5/o6jFzEpDARBBQwJqIajATEpCABCQgAQlIQAISkIAEJCABCUhAAk0EFLAWYNtw/WYBVqpFkoAEJCABCUhAAhKQgAQkIAEJzDABBawZrnyLLgEJSEACEpCABCQgAQlIQAISkIAEpoGAAtY01JJ5lIAEJCABCUhAAhKQgAQkIAEJSEACM0xg4gQst7/NcGu06BKQgAQkIAEJSEACEpCABCQgAQlIoIbAxAlY1pIEJCABCUhAAhKQgAQkIAEJSEACEpCABFICCli2BwlIQAISkIAEJCABCUhAAhKQgAQkIIGJJqCANdHVY+YkIAEJSEACEpCABCQgAQlIQAISkIAEFLBsAxKQgAQkMPUEfn3nreGGW88PP/r19eFP9/1x6ssziQVYZunlwxorbxg2fPROYeUVHz2JWTRPEpCABCQgAQlIQAILmIAC1gKuXIsmAQlIYBYIIF6d/5V/Dff95d5ZKO68l3HpJZcJO23yr4pY814TE54BT+WZ8AoyexKQgAQkIIHpI6CANX11Zo4lIAEJSCAh8NmvHx1u+flVMhkjgbUfvmnYav1XjPGNvkoCEpCABCQgAQlIYNYJKGDNeguw/BKQgASmnMDHP3eg2wbHXIdsJ3zhs04Y81t9nQQkIAEJSEACEpDALBNQwJrl2rfsEpCABBYAgRMu3XcBlGL6inDQc06diky7k20qqslMSkACEpCABCQggVYCClitiLxBAhKQgAQmmYAC1vzUzrQIWPNDx7dKQAISkIAEJCABCQybgALWsImangQkIIGJJbAwfVEUsOanwSlgzQ933zqhBBZm9zqhsM2WBCQgAQnMKgEFrFmtecstAQlIYIEQUMCan4pUwJof7r5VAhKQgAQkIAEJzCoBBaxZrXnLLQEJSGCBEFDAmp+KVMCaH+6+VQISkIAEJCABCcwqAQWsWa15yy0BCUhggRBQwJqfilTAmh/uvlUCEpCABCQgAQnMKgEFrFmtecstAQlIYIEQUMCan4pUwJof7r5VAhKQgAQkIAEJzCoBBaxZrXnLLQEJSGCBEFDAmp+KVMCaH+6+VQISkIAEJCABCcwqAQWsWa15yy0BCUwIAY+uGrQiFLAGJdjf88MXsPwW+qsJn5KABCQgAQlIQAKzQUABazbq2VJKQAISWLAEFLDmp2qHL2DNTzl8qwQkIAEJSEACEpDAdBBQwJqOejKXEpCABCTQQEABa36ahgLW/HD3rRKQgAQkIAEJSGBWCShgzWrNW24JSEACC4SAAtb8VKQC1vxw960SkIAEJCABCUhgVgkoYM1qzVtuCUhAAguEgALW/FSkAtb8cPetEpCABCQgAQlIYFYJKGDNas1bbglIQAILhIAC1vxUpALW/HD3rRKQgAQkIAEJSGBWCShgLYia9+SmBVGNFkICEuiLgAJWX9gGfkgBa2CEJiABCUhAAhKQgAQk0IGAAlYHWN4qAQlIQAKTR0ABa37qRAFrfrj7VglIQAISkIAEJDCrBCZawLr//vvDTTfdFE444YRwwQUXhO985zvhoQ99aNh6663DYYcdFrbccsuw5JJLLlZ3f/nLX8IVV1wRPvShD4XLLrss/OlPfwqbb755OOigg8KOO+4Yll122dr6vvXWW8PRRx89966NNtoo7LnnnuHAAw8Mq6666qy2kXktt75l84rfl0tgKggoYM1PNSlgzQ933yoBCUhAAhKQgARmlcDECliIV2eccUY4/PDDw+233x7WXXfdsNZaa4Xf/e534eqrr67q6/Wvf331zworrDBXf3/+85/DySefHF7xileEO++8MzzjGc8ID3jAA8L1119f/X/dMzzM74ceemi45pprqnetueaa4eabbw4/+MEPwrbbbhs+8IEPhHXWWWdW24nlloAEJDCxBBSw5qdqFLDmh7tvlYAEJCABCUhAArNKYGIFrBtvvDHsvffe4Q9/+EM45phjwvbbb195WyFsXXvttZVAhdiEWLXffvvN1d+VV15Z/f9qq61WPbfxxhtXv91yyy3hla98Zfj85z8fjj/++CrteP3yl78MhxxySLj00kvDe9/73vCiF70oLL300uGuu+4K73rXu8Jb3vKWcMQRR4R3vvOdYbnllpvVtmK5JSABCUwkAQWs+akWBaz54e5bJSABCUhAAhKQwKwSmFgBCyHpyCOPDO9+97vDa17zmrDEEkssUkcXX3xx2GOPPcIuu+xSCVUrrrhiuOeee8JrX/va8P73vz986lOfCrvtttsiz0RRbL311gsnnnhiWGmllarfzz777LD77rtXAhciVbrFEI8vxLJLLrkknHPOOeFpT3varLYVyy0BCUhgIgkoYM1PtShgzQ933yoBCUhAAhKQgARmlcBEClh33313eNvb3hbOOuusSmgiflV+EQ9rr732qjytTjnllLDyyitX2/323XffsMwyy1R/W3311Rd5DG+uV73qVVWMq/PPP7/yzrr33nvD6173usrzClFsm222WexdJ510UuWV9Z73vKcS07wkIAEJSGByCChgzU9dKGDND3ffKgEJSEACEpCABGaVwEQKWCWVgTcVHlhrr732nIBFbCziVSFsve997wvLL7/8Ykm99a1vDW9605vmth7ecccd4YADDgg//OEPw5lnnhnwzsovtiVuscUW1TZDhC63EZbUkPdIQAISGA8BBazxcM7fooA1P9x9qwQkIAEJTAIBj5oaSS2IdSRYF1KiUylgEQcLIemoo44Kb3zjG8Ob3/zmsNRSS4Xzzjsv7LzzzpWX1Dve8Y7KEyu/8Mzaf//9w7/9279Vz0avLe479dRTq0Dx+VXn7bWQGoFlkYAEJDDNBBSw5qf2FLDmh7tvlYAEJCABCUhAArNKYCoFrCuuuKLa0oeH1emnnx422GCDqv5ycaquUvN7SsSpkntmtQFZbglIQALzTUABa35qQAFrfrj7VglIQAISkIAEJDCrBKZOwLrqqqvCYYcdVp0qeOyxx4Z99tlnLsD7pApY11133ay2L8stAQlIYOQEvnbHu0f+Dl+wOIGNVjpKLBKQgAQkIAEJSEACC5QAMcMn7ZoaAYttgxdddFF49atfHX76059WWwjxwlp66aXnmCpgTVrzMj8SkIAERk9AAWv0jOveoIA1P9zn962cCE2AEi8JSEACEpCABBY6AQWsPmv4vvvuq7YHHnnkkVUKRx99dNh7773DkksuuUiKl1xySRXE/Z//+Z8DwdqJi5VfUeR6+9vfXt2HGLbffvtVt9WdXMjf4xbCNdZYI3ziE58IK/1/7J0NsFbVdb8XilJU0qEMCWNA/TNhIGkTZTREg41WA6bFj0QiWkVNemkABVLqhBJNooTGWIhQAT9IcdKoWGsqEpGJBUyiUwaNoQEzsXXI2Is2Jg5RK4QYPiL/2Se+5HI/uGefd513nbP28844+bhnr332s36uvc7vPee8AwcWXAnDIAABCEBAmwCPEGoTzRePRwjzceIoCEAAAhCAAAQgAAEdApW/A2v37t0SzKbwz8iRI7PHBs8666yDjw12xMCvEOqIgigQgAAE6kQAA8smWxhYNtyZFQIQgAAEIAABCKRKoNIG1q5du+Tv/u7v5M4778zurLrttttk1KhRPeaq8YuC4dcHu7ubKsS79tprZcOGDbJmzRoJt8Tt3btX5s6dmz2SuG7dOhk3blyX+MuXL5dp06bJokWLsl845AMBCEAAAtUhgIFlkwsMLBvuzAoBCEAAAhCAAARSJVBZAyvceTVnzhy544475JJLLskMpne/+92HzdOePXuyMUuWLJGHHnpILr744kOOf/bZZ7NHD4MJdvfddx98FHDVqlUyceJEmTVrlixYsED69et3cNzOnTtl5syZEh5PXL16tYwZMyZVrbBuCEAAApUkgIFlk5aWG1jh1UvhFUx8IAABCEAAAhCAAASSJFBZA+uBBx6Qz3zmM3LOOedIuAPqXe96V64Ebdy4MXun1ZAhQ7J3ZZ122mnZ44bhVwuDQbV27Vq57777Dr73KgTdsWOHTJ06NbszKxhlkydPzkysYKItXLhQ5s2bl/09/K1///65zoODIAABCECgNQQwsFrDufMsLTewbJbJrBCAAAQgAAEIQAACFSFQSQPrl7/8pVx55ZXy2GOP9YrpvPPOyx4XHDRoUHZseOF7eE/W9ddfL+GRwdNPP12OOuoo2bJlS/a/w/8f/jn22GMPib1p0yaZPn26bN26NXvX1rBhw2Tbtm0SHksMjy8uW7ZMRowY0ev5cAAEIAABCLSWAAZWa3k3ZsPAsuHOrBCAAAQgAAEIQCBVApU0sDZv3iwXXHCB/PznP+81L50NrDDgrbfekieeeCJ7d9bjjz8u+/btk7Fjx8qUKVPk/PPPP+QRwY4TtLe3Z3dthbu0wi8Pjh49WiZNmiRtbW0yePDgXs+FAyAAAQhAoPUEMLBazzzMiIFlw51ZIQABCEAAAhCAQKoEKmlgpZoM1g0BCEAAAvEEMLDimWmMwMDSoEgMCEAAAhCAAAQgAIG8BDCw8pLiOAhAAAIQqCQBDCybtGBg2XBnVghAAAIQgAAEIJAqAQysVDPPuiEAAQg4IYCBZZNIDCwb7swKAQhAAAIQgAAEUiWAgZVq5lk3BCAAAScEMLBsEomBZcOdWSEAAQhAAAIQgECqBDCwUs0864YABCDghAAGlk0iMbBsuDMrBHwTOCAifXwvkdVBAAIQgEBhAhhYhdExEAIQgAAEqkAAA8smCxhYNtyZFQIQgAAEIAABCKRKAAMr1cyzbghAAAJOCGBg2SQSA8uGO7NCAAIQgAAEIACBVAlgYKWaedYNAQhAwAkBDCybRGJg2XBnVghAAAIQgAAEIJAqAQysVDOvtG7eVKAEkjAQgEBhAhhYhdE1NRADqyl8DIYABCAAAQhAAAIQiCSAgRUJjMMhAAEIQKBaBDCwbPKBgWXDnVkhAAEIQAACEIBAqgQwsFLNPOuGAAQg4IQABpZNIjGwbLgzKwQgAAEIQAACEEiVAAZWqpln3RCAAAScEMDAskkkBpYNd2aFAAQgAAEIQAACqRJwZWDxPqZUZcy6IQCBlAlgYNlkHwPLhjuzQgACEIAABCAAgVQJuDKwUk0i64YABCCQMgEMLJvsY2DZcGdWCEAAAhCAAAQgkCoBDKxUM8+6IQABCDghgIFlk0gMLBvuzAoBCEAAAhCAAARSJYCBlWrmWTcEIAABJwQwsGwSiYFlw51ZIQABCEAAAhCAQKoEMLBSzTzrhgAEIOCEAAaWTSIxsGy4MysEIAABCEAAAhBIlQAGVqqZZ90QgAAEnBDAwLJJJAaWDXdmhQAEIAABCEAAAqkSwMBKNfOsGwIQgIATAhhYNonEwLLhzqwQgAAEIAABCEACoufAAAAgAElEQVQgVQIYWKlmnnVDAAIQcEIAA8smkRhYNtyZFQIQqAuBAyLSpy4ny3lCwJwA/8aYp6AWJ4CBVYs0cZIQgAAEINATAQwsG21gYNlwZ1YIQAACEIBA8wSwi5pnSAQLAhhYFtSZEwIQgAAE1AhgYKmhjAqEgRWFi4MhAAEIQEAwTRABBCDQHAEMrOb4MRoCEIAABIwJYGDZJAADy4Z7nWfl0rXO2ePcIQABCEAAAvYEMLDsc8AZQAACEIBAEwQwsJqA18RQDKwm4DEUAhDIQQDLMwckDoEABCCQFIHWGFjsP0mJisVCAAIQaCUBDKxW0v79XBhYNtyZFQIQgAAEIAABCKRKoDUGVqp0WTcEIAABCJROAAOrdMTdToCBZcOdWSFQGwJ8gV2bVHGiEIAABOpCAAOrLpniPCEAAQhAoFsCGFg2wsDAsuHOrBCAAAQgAAEIQCBVAhhYqWaedUMAAhBwQgADyyaRGFg23JkVAhCAAAQgAAEIpEoAAyvVzLNuCEAAAk4IYGDZJBIDy4Y7s0IAAhCAAAQgAIFUCWBgpZp51g0BCEDACQEMLJtEejSwXt3VLlvb18hLr26RffvftAHrfNaj+x4jQwedLCefdIEMGnCS89WyPAhAAAIQgAAENAlgYGnSJBYEIAABCLScAAZWy5FnE3ozsIJ5teaZm2T/W3ttgCY2a98jjpYLPngTJlZieWe5EIAABCAAgWYIYGA1Q4+xEIAABCBgTqCwgcUvZDWVO28G1nd/vFReeGVTU0wYHEdg+LvOkHPePzNuEEdDAAIQgAAEIJAsAQysZFPPwiEAAQj4IFDYwPKxfLNVeDOwvvn9Nh4bbLGawuOEV529osWzMh0EIAABCEAAAnUlgIFV18xx3i0iwC0aLQLNNBAoTAADqzC6pgZ6M7DQUVNyKDzYm44Kg2AgBCAAAQhAAAK9EsDA6hVRiw/AL2kxcKaDAATqTgDjwSaD3owHdISObAgwKwQgAAEIQAACeQlgYPVCCj8pr5Q4DgIQgIANAYwHG+4YWDbcvc3qTUfe8sN6IAABCEAAAlUigIFVpWxwLhCAAAQgEE0AA+v3yFr5pYs34wEdRf+rpzLAm45UoBAEAhCAAAQgAIFuCWBgIQwIQAACEKg1AYwHm/R5Mx7QETqyIcCsEIAABCCQj0Arv6bLd0Yc1XoCGFitZ86MEIAABCCgSADjQRFmRCgMrAhYHNojAW86ItUQgAAEIAABCJRHAAOrPLZEhgAEIACBFhDAwGoB5G6m8GY8oCN0ZEOAWSEAAQhAAALaBHq5W63GN7NhYGlrhXgQgAAEINBSAhgPLcV9cDIMLBvu3mb1piNv+WE9EIAABCAAgSoRwMCqUjY4FwhAAAIQiCaAgRWNTGWAN+MBHanIIjqINx1FA2AABCAAAQhAAAK5CWBg5UbFgRCAAAQgUEUCGA82WfFmPKAjdGRDgFkhAAEIQAACEMhLAAMrLymOgwAEIACBShLAeLBJCwaWDXdvs3rTkbf8sB4IQAACEIBAlQhgYFUpG5wLBCAAAQhEE8DAikamMsCb8YCOVGQRHcSbjqIBMAACEIAABCAAgdwEMLByo+JACEAAAhCoIgGMB5useDMe0BE6siHArBCAAAQg0CuBGv9qXq9r44AoAhhYUbg4GAIQgAAEqkYA48EmIxhYNty9zepNR97yw3ogAAEIQAACVSKAgVWlbHAuEIAABCAQTQADKxqZygBvxgM6UpFFdJDq6Yiv+aOTGDEAuhGwONSeAIK1zwFnAIFOBDCwkAQEIAABCNSaAMaDTfqqZzw0xwEdNcev6GhvOirKgXEQgAAEIAABbwTK8IAxsLyphPVAAAIQSIwAxoNNwr0ZD+gIHWkReHVXu2xtXyMvvbpF9u1/UysscToQOLrvMTJ00Mly8kkXyKABJ8EGAhCAAAQSIYCBlUiiWSYEIAABrwQwHmwyi4Flw93brK3QURnfAPeUh2BerXnmJtn/1l5vqarkevoecbRc8MGbkjWxWqntSgqAk4IABJIjgIGVXMpZMAQgAAFfBDCwbPLZCuOhlStDR62k/fu5vOnouz9eKi+8sskGZqKzDn/XGXLO+2cmunqWDQEIQCAtAhhYaeWb1UIAAhBwRwDjwSal3owHdISONAh88/ttPDaoATIiRnic8KqzV0SM4FAIQAACEKgrAQysumaO84YABCAAgYwAxoONEDCwbLh7mxUdecuozXq86ciGIrNCAAIQqD4BDKzq54gzhAAEIACBwxDAwLKRh7cLRnSEjjQIoCMNivExvNWjeAKMgAAEIJAGAQysNPLMKiEAAQi4JcAFo01qvV0woiN0pEEAHWlQjI/hrR7FE2AEBCAAgTQIYGClkWdWCQEIQMAtAS4YbVLr7YIRHaEjDQLoSINifAxv9SieACMgAAEIpEEAAyuNPLNKCEAAAm4JcMFok1pvF4zoCB1pEEBHGhTjY3irR/EEGKFG4ICI9FGLRiAIQECZAAaWMlDCQQACEIBAawlwwdha3o3ZvF0woiN0pEEAHWlQjI/hrR7FE2AEBCAAgTQIYGClkWdWCQEIQMAtAS4YbVLr7YIRHaEjDQLoSINifAxv9SieACMgAAEIpEEAAyuNPLNKCEAAAm4JcMHYgtR280iFtwtGdNQCHXUzBTqy4e5tVm868pYf1gMBCEBAiwAGlhZJ4kAAAhCAgAkBjAcT7OLtghEdoSMNAuhIg2J8DG/1KJ4AIyAAAQikQQADK408s0oIQAACbglwwWiTWm8XjOgIHWkQQEcaFONjeKtH8QQYAQEIQCANAhhYaeSZVUIAAhBwS4ALRpvUertgREfoSIMAOtKgGB/DWz2KJ8AICEAAAmkQwMBKI8+sEgIQgIBbAlww2qTW2wUjOkJHGgTQkQbF+Bje6lE8AUZAAAIQSIMABlYaeWaVEIAABNwS4ILRJrXeLhjRETrSIICONCjGx/BWj+IJMAICEIBAGgQwsNLIM6uEAAQg4JYAF4w2qfV2wYiO0JEGAXSkQTE+hrd6FE+AERCAAATSIICBlUaeWSUEIAABtwS4YLRJrbcLRnSEjjQIoCMNivExvNWjeAKMgAAEIJAGAQysNPLMKgOBAyLSBxQQgIA3Alww2mTU2wUjOkJHGgTQkQbF+Bje6lE8AUZAAAIQSINAJQwsfIU0xMYqIQABCJRBgAvGMqj2HtPbBSM66j3nZRyBjsqgml5MbzpKL4OsGAIQgEA+ApUwsPKdKkdBAAIQgAAEuhLAeLBRhbcLRnSEjjQIoCMNivExvNWjeAKMgAAEIJAGAQysNPLMKiEAAQi4JcAFo01qvV0woiN0pEEAHWlQjI/hrR7FE2AEBCAAgTQI1MrA2r9/v9x4442yefNmWblypQwaNKjbLC1fvlymTZvWYwbPO++8bse3t7fL0qVLZe3atfL888/L6NGjZdKkSdLW1iaDBw9OQxGsEgIQgEDNCHDBaJMwbxeM6AgdaRBARxoU42N4q0fxBBgBAQhAIA0CtTGwgnl11113yfXXXy8f/vCHezSw9u7dK3PnzpXFixdHGVhbtmzJTK+nn35aRo4cKcOGDZNt27bJ9u3bZfz48bJs2TIZMWJEGqpglRCAAARqRIALRptkebtgREfoSIMAOtKgGB/DWz2KJ8AICEAAAmkQqIWBtWvXLrn55pvllltuybLS0x1U4W9vvPGGTJkyRV5++WW5//775cQTT+w1kzt27JCpU6fKhg0bMuPr6quvlr59+8ru3btl4cKFMm/ePJkxY4YsWLBA+vfv32s8DoAABCAAgdYR4IKxdaw7zuTtghEdoSMNAuhIg2J8DG/1KJ4AIyAAAQikQaDSBla46+p73/ue3HDDDfLMM8/IO9/5TnnzzTcPewfWT3/6U7nsssvkfe97n9x+++0yYMCAXjO5atUqmThxosyaNSszqfr163dwzM6dO2XmzJmyfv16Wb16tYwZM6bXeBwAAQhAAAKtI8AFY+tYY2DZsPY8qzfjgXpko1ZvOrKhyKwQgAAEqk+g0gbWxo0b5cwzz8xMqGuuuUYuvPDC7D+HDBnS4yOETz31VPbIX7hjav78+XLkkUceNgsdHzlct26djBs3rsvx99xzT3ZX1qJFi2T27NnVzypnCAEIQCAhAlww2iTb2wUjOkJHGgTQkQbF+Bje6lE8AUZAAAIQSINApQ2scNfVY489lplHJ5xwQvZi9UsvvfSwBlbDbPrGN74hQ4cOzR47fPzxx7P3Wn3qU5/q8kL2119/Xa688kp58cUX5cEHH5RRo0Z1yXzDSAuPGYZHDHmMMI1/OVglBCBwKIEDItKnglC4YLRJircLRnSEjjQIoCMNivExvNWjeAKMgAAEIJAGgUobWJ1T0JuBdeDAgex9VeGfs88+W5577rnMuArvs9q6dau89tpr8qEPfSh7tPDUU0/NwoeXtF9++eXZf+/pnVm9zZuGVFglBCAAgWoS4ILRJi+HvWCsqtt5GFToqII6sjmlpmZFR03hKzwYA6swOgZCAAIQqBUBVwZWeNn7tddeK/fee69MmDBBlixZIsOHD88SEu60Cu+3Cndkhb+tWLEiu5MrjzmV55haZZ2ThQAEIOCIABeMNsn0dsGIjtCRBgF0pEExPoa3ehRPgBEQgAAE0iDgysAKvyb4uc99Lrur6o477pD3vve9h2Sx8UL28JhhMLDa2towsNLQOauEAAQcE+CC0Sa53i4Y0RE60iCAjjQoxsfwVo/iCTACAhCAQBoEXBlYeVK2cuVKmTx5cvYy+FtvvTUzu3p7r1azd2Bt3rw5z6lxDAQgAAEIFCDwo9dvLTCKIc0SGD3wumZDVGo8OrJJBzqy4e5tVm868pYf1gMBCNSTQOO1S1U6++QMrM4vZA+PFl5xxRVZToK5dfzxx3fJT8PACi+FD48nDhw4MCqHGFhRuDgYAhCAQBQBjIcoXGoHe7tgREdq0ogKhI6icHFwDwS86YhEQwACEKgCAQysJrOQ506ovXv3SvjnuOOO63a2J598Us466yxp/KLgb37zG36FsMm8pDq8hu8oTjVVrNs5AR7ZsUmwt0d20tSR/U6Gjmz+/fU2qzcdecsP64EABCCgRcDVHViPPPKIXHTRRTJlyhS57bbb5JhjjunCafny5TJt2jSZP3++3HDDDbJv3z6ZO3euLF68WNatWyfjxo3rccyiRYtk9uzZWuyJAwEIQAACCgTSNB4UwDUZwtsFIzpqUhAFh6OjguAYdggBbzoivRCAAAQg0D0BVwbWT37yE7nkkkuylT7wwAPygQ984JBV/+IXv8jMrXAX1sMPPyznnntu9vdVq1bJxIkTZdasWdkvFfbr1+/guMaL39evXy+rV6+WMWPGoKW3Cby6q122tq+Rl17dIvv2vwmXEggc3fcYGTroZDn5pAtk0ICTSpiBkBCoPwGMB5scertgREfoSIMAOtKgGB/DWz2KJ8AILwTs74v1QpJ1eCXgysDav3+/3HjjjXLzzTfLhAkTZMmSJTJ8+PAsd8G8mjNnTvYOqxkzZmRGVf/+/bO/hV8vDI8UbtiwIbsTK7zkPZhYu3fvloULF8q8efMOPnLYGONVEHnXFcyrNc/cJPvf2pt3CMc1QaDvEUfLBR+8CROrCYYM9UuAC0ab3Hq7YERH6EiDADrSoBgfw1s9iifACAhAAAJpEHBlYDXMqOuuuy4zqgYMGCCnnHJKlsktW7bIrl27svddhV8fHDx48CEZ3rRpk0yfPl22bt0qI0eOlGHDhsm2bduyXykcP368LFu2TEaMGJGGKnKs8rs/XiovvLIpx5EcokVg+LvOkHPeP1MrHHEg4IYAF4w2qfR2wYiO0JEGAXSkQTE+hrd6FE+AERCAAATSIODOwApp27Nnjzz66KOyYsUKCb86GD5jx47NHh88//zzD3lEsGOa29vbZenSpbJ27VoJL4wfPXq0TJo0Sdra2roYXmnIo+dVfvP7bTw22GIRhMcJrzp7RYtnZToIVJ8AF4w2OfJ2wYiO0JEGAXSkQTE+hrd6FE+AERCAAATSIFArAyuNlNRjlTRoNnmiQbPhzqzVJkA9ssmPt3qEjtCRBgF0pEExPoa3ehRPgBEQgAAE0iCAgZVGntVXSYOmjjRXQBq0XJg4KDEC1CObhHurR+gIHWkQQEcaFONjeKtH8QQYAQEIQCANAhhYaeRZfZU0aOpIcwWkQcuFiYMSI0A9skm4t3qEjtCRBgF0pEExPoa3enQ4AvxKXbw+GAEBCPghgIHlJ5ctXQkNWktxH5wspQbNhjCz1pEA9cgma97qETpCRxoE0JEGxfgY3upRPAFGQAACEEiDAAZWGnlWX6VFg8Y3TiI0aOpSJqADAhb1yAG2ppfgrR6ho6YlUSgAOiqEjUGdCHjTEQmGAAQgAIHuCWBgoYxCBGj0C2FrehANWtMICeCQAPXIJqne6hE6QkcaBNCRBsX4GN7qUTwBRkAAAhBIgwAGVhp5Vl8lDZo60lwBadByYeKgxAhQj2wS7q0eoSN0pEEAHWlQjI/hrR7FE2AEBCAAgTQIYGClkWf1VdKgqSPNFZAGLRcmDkqMAPXIJuHe6pFvHVX3IXx0ZPPvr7dZvenIW35YDwQgAAEtAhhYWiQTi+O70a9uMmnQqpsbzsyOAPXIhr23eoSO0JEGAXSkQTE+hrd6FE+AERCAAATSIICBlUae1VdJg6aONFdAGrRcmDgoMQLUI5uEe6tH6AgdaRBARxoU42N4q0fxBBgBAQhAwICAwQ3eGFgGefYwJQ2aTRZp0Gy4M2u1CVCPbPLj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U869X6RP/DhGQAACEIBAvQhgYNUrX5U5Wxo0m1R4u2C0ocis3ghQj2wy6q0eoSN0pEEAHWlQjI/hrR7FE2AEBCAAgTQIYGDVPc8HxOQbJxo0G+HQoNlwZ9ZqE6Ae2eTHWz1CR+hIgwA60qAYH8NbPYonwAgIQAACaRDAwEojz+qrpEFTR5orIA1aLkwclBgB6pFNwr3VI3SEjjQIoCMNivExvNWjeAKMgAAEIJAGAQysNPKsvkoaNHWkuQLSoOXCxEGJEaAe2STcWz1CR+hIgwA60qAYH8NbPYonwAgIQAACaRDAwEojz+qrpEFTR5orIA1aLkwclBgB6pFNwr3VI3SEjjQINK0jo1dDaKzdMoa3emTJkrkhAAEIVJkABlaVs1Phc2u6Qavw2qp8ajRoVc4O52ZFgHpkQ95bPUJH6EiDADrSoBgfw1s9iifACAhAAAJpEMDASiPP6qukQVNHmisgDVouTByUGAHqkU3CvdUjdISONAigIw2K8TG81aN4AoyAAAQgkAYBDKw08qy+Sho0daS5AtKg5cLEQYkRoB7ZJNxbPUJH6EiDADrSoBgfw1s9iifACAhAAAJpEMDASiPP6qukQVNHmisgDVouTByUGAHqkU3CvdUjdISONAigIw2K8TG81aN4AoyAAAQgkAYBDKw08qy+Sho0daS5AtKg5cLEQYkRoB7ZJNxbPUJH6EiDADrSoBgfw1s9iifACAhAAAJpEMDASiPP6qukQVNHmisgDVouTBxUNwJN/uoW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DMGaPDD4B4q0c5CXAYBCAAgeQIYGAll3KdBdOg6XCMjUKDFkuM41MgQD2yybK3eoSO0JEGAXSkQTE+hrd6FE+AERCAAATSIICBlUae1VdJg6aONFdAGrRcmDgoMQLUI5uEe6tH6AgdaRBARxoU42N4q0fxBBgBAQhAIA0CGFhp5Fl9lTRo6khzBaRBy4WJgxIjQD2ySbi3eoSO0JEGAXSkQTE+hrd6FE+AERCAAATSIICBlUae1VdJg6aONFdAGrRcmDgoMQLUI5uEe6tH6AgdaRBARxoU42N4q0fxBBgBAQhAIA0CGFhp5Fl9lTRo6khzBaRBy4WJgxIjQD2ySbi3eoSO0JEGAXSkQTE+hrd6FE+AERCAAATSIICBlUae1VdJg6aONFdAGrRcmDgoMQJVr0cdfijLVWa81aOq68iVeDosBh15zWxr1+VNR62lV43ZvO6V1aDLWUDADwEMLD+5bOlKaPRbivvgZDRoNtyZtdoEqEc2+fFWj9BRzzoq88ISHdn8++ttVm868pYf1gMBCEBAiwAGlhbJxOLQ6NsknAbNhjuzVpsA9cgmP97qETpCRxoE0JEGxfgY3upRPAFGQAACEEiDAAZWGnlWXyUNmjrSXAFp0HJh4qDECFCPbBLurR6hI3SkQQAdaVCMj+GtHsUTYAQEIACBNAhgYKWRZ/VV0qCpI80VkAYtFyYOSowA9cgm4d7qETpCRxoE0JEGxfgY3upRPAFGQAACEEiDAAZWGnlWXyUNmjrSXAFp0HJh4qDECFCPbBLurR6hI3SkQQAdaVCMj+GtHsUTYAQEIACBNAhgYKWRZ/VV0qCpI80VkAatganMVwrnSgUHVYgA9cgmG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7F6IifkdDTXMo60qNIJG86IqMQgAAEINA9AQwslFGIQEyjX2gCBnVLgAYNYUCgKwHqkY0qvNWj3nSEaVWOzlLTUTkUiepNR2QUAhCAAAQwsNCAIoHeGn3FqQjVgQANGnKAAAZWVTTgrR6xr9koCx3ZcPc2qzcdecsP64EABCCgRYA7sLRIJhaHRt8m4TRoNtyZtdoEqEc2+fFWj9AROtIggI40KMbH8FaP4gkwAgIQgEAaBDCw0siz+ipp0NSR5gpIg5YLEwclRoB6ZJNwb/UIHaEjDQLoSINifAxv9SieACMgAAEIpEEAAyuNPKuvkgZNHWmugDRouTBxUGIEqEc2CfdWj9AROtIggI40KMbH8FaP4gkwAgIQgEAaBDCw0siz+ipp0NSR5gpIg5YLEwclRoB6ZJNwb/UIHaEjDQLoSINifAxv9SieACMgAAEIpEEAAyuNPKuvkgZNHWmugDRouTBxUGIEqEc2CfdWj9AROtIggI40KMbH8FaP4gkwAgIQgEAaBDCw0siz+ipp0NSR5gpIg5YLEwclRoB6ZJNwb/UIHaEjDQLoSINifAxv9SgQeHVXu2xtXyMvvbpF9u1/Mx4KI3olcHTfY2TooJPl5JMukEEDTur1eA6AAATsCWBg2eeglmdAg2aTNo8Nmg1JZvVEgHpkk01v9QgdoSMNAuhIg2J8DG/1KJhXa565Sfa/tTceBiOiCfQ94mi54IM3YWJFk2MABFpPAAOr9cxdzEiDZpNGbw2aDUVm9UaAemSTUW/1CB2hIw0C6EiDYnwMb/Xouz9eKi+8sikeBCMKExj+rjPknPfPLDyegRCAQGsIYGC1hrO7WWjQbFLqrUGzocis3ghQj2wy6q0eoSN0pEEAHWlQjI/hrR598/ttPDYYL4OmRoTHCa86e0VTMRgMAQiUTwADq3zGLmegQbNJq7cGzYYis3ojQD2yyai3eoSO0JEGAXSkQTE+BvUonhkjuhLwpiNyDAGPBDCwPGa1BWvy2KAdEJE+LWDXzBRsrM3QY6xXAh7rUR1y5a0eoSMb1aEjG+7eZkVH3jJqsx5vOrKhyKwQKJdA0gZWHQyLctNfPDqNfnF2zYxkY22GHmO9EqAe2WTWWz1CR+hIgwA60qAYH4N6FM+MEV0JeNMROYaARwJJG1geE9qqNdGgtYr0ofOwsdpwZ9ZqE6Ae2eTHWz1CR+hIgwA60qAYH4N6FM+MERhYaAACdSSAgVXHrFXgnGnQbJLgrUGzocis3ghQj2wy6q0eoSN0pEEAHWlQjI9BPYpnxghLA4vngNAfBIoSwMAqSi7xcTRoNgLw1qDZUGRWbwSoRzYZ9VaP0BE60iCAjjQoxsegHsUzY4SlgQV9CECgKAEMrKLkEh9Hg2YjAG8Nmg1FZvVGgHpkk1Fv9QgdoSMNAuhIg2J8DBu3Q3YAACAASURBVOpRPDNGYGChAQjUkQAGVh2zVoFzpkGzSYK3Bs2GIrN6I0A9ssmot3qEjtCRBgF0pEExPgb1KJ4ZIzCw0AAE6kgAA6uOWavAOdOg2STBW4NmQ5FZvRF44hMXeltSLdZz1sOP1OI8854k+1peUrrHedvX0JGuPvJGQ0d5SXHc4Qh40xHZhoBHAhhYHrPagjXRoLUAcjdTsLHacGfWahPAwLLJDwaWDfdWzdqqVwx729foj1ql0EPnSUlHrfp30yaTtrN605EtTWaHQDkEMLDK4eo+Kg2aTYrZWG24M2u1CWBg2eQHA8uGu7dZve1r9Ec2CkVHNty9zepNR97yw3ogEAhgYKGDQgRo0Apha3oQG2vTCAngkAAGlk1SkzewuA1CRXje9jX6IxVZRAdBR90go0Ylr6NoAAyAQA0IYGDVIElVPEUaNJuseGvQbCgyqzcCGFg2Ga2kgdXEBRv7mo2OvO1r6EhTR/n/hUZHmtzTjeVNR+lmkpV7JlArA2v//v1y4403yubNm2XlypUyaNCgbnPz1ltvyRNPPCF33nmnPP7447Jv3z4ZO3asTJkyRc4//3zp169ft+Pa29tl6dKlsnbtWnn++edl9OjRMmnSJGlra5PBgwd71kH02mjQopGpDGBjVcFIEGcEMLBsElpJA6sJFOxrTcBrYqi3fQ0dNSGGJoaioybgMfQgAW86IrUQ8EigNgZWMK/uuusuuf766+XDH/5wjwbWb3/7W7nvvvtk5syZsmvXLjn99NPlqKOOki1btmT/O4wP/xx77LGH5DP8fdq0afL000/LyJEjZdiwYbJt2zbZvn27jB8/XpYtWyYjRozwqIFCa6JBK4St6UFsrE0jJIBDAhhYNknFwLLh7m1Wb/sa/ZGNQtGRDXdvs3rTkbf8sB4IBAK1MLCC8XTzzTfLLbfckmXtvPPO69HA2rhxo1xxxRUyZMgQuf322+XUU0/Nxrzwwgsya9YsefLJJ+XrX/+6XHbZZQcVsGPHDpk6daps2LBBFi9eLFdffbX07dtXdu/eLQsXLpR58+bJjBkzZMGCBdK/f3+UIyI0aDYyYGO14c6s1SaAgWWTHwwsG+7eZvW2r9Ef2SgUHdlw9zarNx15yw/rgUDlDaxw19X3vvc9ueGGG+SZZ56Rd77znfLmm2/2eAfWnj17ZM6cObJkyRJ56KGH5OKLLz4ky88++2xmXI0aNUruvvtuGThwYPb3VatWycSJEzODK5hUHR8x3LlzZ3Y31/r162X16tUyZswYlIOBZaYBNlYz9ExcYQIYWDbJwcCy4e5tVm/7GgaWjULRkQ13b7N605G3/LAeCFTewAp3U5155pkyYMAAueaaa+TCCy/M/jPcXdXdO7DC436XX365HH300dnfjz/++EOy/Otf/1o++9nPZu+4WrNmTXZ31t69e2Xu3LnZnVfr1q2TcePGdVHGPffck92VtWjRIpk9ezbKwcAy0wAbqxl6Jq4wAQwsm+RgYNlw9zart30NA8tGoejIhru3Wb3pyFt+WA8EKm9ghbuuHnvsscw8OuGEE7IXq1966aU9GlhPPfVU9r6qcMxtt90mxxxzTJcsz58/X770pS9l78kKjxq+/vrrcuWVV8qLL74oDz74YHZ3VudPw0gLjxkGo4vHCHmE0Kp8sLFakWfeKhPAwLLJDgaWDXdvs3rb1zCwbBSKjmy4e5vVm4685Yf1QKDyBlbnFPVmYD3yyCNy0UUXZXdJhfdlhTuxOn/CnVmTJ0+WL3/5y/LFL34xe0l7uGsrfO6//3458cQTu4zpbd4UpUSDZpN1NlYb7sxabQIYWDb5wcCy4e5tVm/7Gv2RjULRkQ13b7N605G3/LAeCLgzsDqbU92luPMxecypPMekJicaNJuMs7HacGfWahPAwLLJDwaWDXdvs3rb1+iPbBSKjmy4e5vVm4685Yf1QAAD64tf7PWxxAAJA6vrvyw0aDYFhI3VhjuzVpsABpZNfjCwbLh7m9XbvkZ/ZKNQdGTD3dus3nTkLT+sBwIYWC0ysDZv3uxObT96/VZ3a6rDgkYPvK4Op8k5pkKgj4gcsF/sr/5+nv1JJHgGx33hRlerZl+zSae3fQ0doSMNAuhIg2J8DG/1KJ5AsREVaQeLnTyjDksg/Ohd1T59Dhw4UIHLj3xYersTav369dlL3D//+c9LeFn7kUce2SVw4xHCm2++OTvu5Zdfzl7mHj7d/XJh+P8b8w4dOlTuvfdeGThwYL4TfvsoDKwoXBx8GAJsrMgDAl0JYGDZqAIDy4a7t1m97WsYDzYKRUc23L3N6k1H3vLDelpPAAOrSea9GVj8CmGTgCOGc4t8BCzFQ7m1WREmodwQ4BFCm1TyCKENd2+zetvX6I9sFIqObLh7m9Wbjrzlh/VAIBBwdQdW4xcFw68Pdnc31a5du+Taa6+VDRs2yJo1ayQ4inv37pW5c+fK4sWLZd26dTJu3Lguyli+fLlMmzZNFi1alP3CIR8RGjQbFbCx2nBn1moTwMCyyQ8Glg13b7N629foj2wUio5suHub1ZuOvOWH9UDAnYG1Z88emTNnjixZskQeeughufjiiw/J8rPPPiuXXXaZjBo1Su6+++6DjwKuWrVKJk6cKLNmzZIFCxZIv379Do7buXOnzJw5U8LjiatXr5YxY8agHMHAshKBy401PMQcHp7nA4GCBDCwCoJrchgGVpMAGZ4R8LavYWDZCBsd2XD3Nqs3HXnLD+uBgDsDKyxo48aN2TuthgwZIkuXLpXTTjtN+vTpIy+88EJmUK1du1buu+++g++9CmN27NghU6dOze7MCndiTZ48OTOxdu/eLQsXLpR58+Zlfw9/69+/P8rBwDLTABurGXomrjABDCyb5GBg2XD3Nqu3fQ0Dy0ah6MiGu7dZvenIW35YDwRcGlj79++Xu+66S66//noJjwyefvrpctRRR8mWLVuy/x3+//DPsccee4gCNm3aJNOnT5etW7fKyJEjZdiwYbJt2zZ5cft2GTd+vCxbtkxGjBiBat4mQINmIwWPG+uru9pla/saeenVLbJv/5s2YJ3PenTfY2TooJPl5JMukEEDTnK3Wgwsm5RiYNlw9zart32N/shGoejIhru3Wb3pyFt+WA8EXBpYYVFvvfWWPPHEE3LnnXfK448/Lvv27ZOxY8fKlClT5Pzzzz/kEcGOMmhvb8/u2gp3aYUXxo8ePVomTZokbW1tMnjwYBTTgQANmo0cvG2swbxa88xNsv+tvTZAE5u17xFHywUfvMmdiYWBZSNknwYWzzS3Wk3e9jX6o1Yr6HfzoSMb7t5m9aYjb/lhPRConYFFyqpDoLsGjba//Px421i/++Ol8sIrm8oHxwwHCQx/1xlyzvtnuiKCgWWTTp8Glg3LlGf1tq9hYNmoGR3ZcPc2qzcdecuP5/VwHZ0/u7X6FcL8y+LIsgnQoJVNuPv43jbWb36/jccGWyyl8DjhVWevaPGs5U6HgVUu356iY2DZcPc2q7d9jf7IRqHoyIa7t1m96chbflgPBAIBDCx0UIgADVohbE0P8raxoqPOkmjN9y/edISB1XRpKRQAA6sQNgZ1IuCtHrGv2UgcHdlw9zarNx15yw/rgQAGFhooTKA1DVprLuYLQzAY6G1jbY2ODBJV8Sm96QgDy0ZwGFg23L3N6q0esa/ZKBQd2XD3Nqs3HXnLD+uBAAYWGihMgAatMLqmBnrbWNFRU3IoPNibjjCwCkuhqYEYWE3hY/DbBLzVI/Y1G2mjIxvu3mb1piNv+WE9EMDAQgOFCdCgFUbX1EBvGys6akoOhQd70xEGVmEpNDUQA6spfAzGwEIDigS87Wv0R4riiAjlTUcRS+dQCNSGAO/Aqk2qqnWibKw2+fC2saIjdKRBAANLg2J8DAyseGaM6EqAfQ1VaBBARxoUieFNR2QUAh4JYGB5zGoL1oTx0ALI3UzhbWNFR+hIgwAGlgbF+BgYWPHMGIGBhQbKIUB/VA7X1KJ601Fq+WO9aRDAwEojz+qrxHhQR5oroLeNFR3lSrv6Qd50hIGlLpFcATGwcmHioF4IeKtH7Gs2kkdHNty9zepNR97yw3ogEAhgYCWvg2K/9EeDZiMcbxsrOkJHXQgUKEkYWDY6wsCy4e5tVvY1bxm1WQ86suHubVZvOvKWH9YDAQwsNFCYAMZDYXRNDfS2saKjpuRQeLA3HWFgFZZCUwMxsJrCx+C3CXirR+xrNtJGRzbcvc3qTUfe8sN6IICBhQYKE6BBK4yuqYHeNlZ01JQcCg/2piMMrMJSaGogBlZT+BiMgYUGFAl429fojxTFERHKm44ils6hEKgNAR4hrE2qqnWibKw2+fC2saIjdKRBAANLg2J8DAyseGaM6EqAfQ1VaBBARxoUieFNR2S0jgQKvEujjsts4pwxsJqAl/JQjAeb7HvbWNEROtIggIGlQTE+BgZWPDNGYGChgXII0B+VwzW1qN50lFr+WG8aBDCw0siz+ioxHtSR5grobWNFR7nSrn6QNx1hYKlLJFdADKxcmDioFwLe6hH7mo3k0ZENd2+zetORt/ywHggEAhhY6KAQARq0QtiaHuRtY0VHTUuiUABvOsLAKiSDpgdhYDWNkAAi4q0esa/ZyBod2XD3Nqs3HXnLD+uBAAYWGihMgAatMLqmBnrbWNFRU3IoPNibjjCwCkuhqYEYWE3hY/DbBLzVI/Y1G2mjIxvu3mb1piNv+WE9EMDAQgOFCdCgFUbX1EBvGys6akoOhQd70xEGVmEpNDUQA6spfAzGwEIDigS87Wv0R4riiAjlTUcRS+fQMgjwPvYyqPIIYSlUEwjKxmqTZG8bKzpCRxoEMLA0KMbHwMCKZ8aIrgTY10pSRWIXTuioJB0lFtabjhJLH8tNhADvwEok0drLxHjQJpovXpGNtco9LDrKl3fto4roSPscNONhYGnSzB8LAys/K47smYC3esS+ZqN2dGTD3dus3nTkLT+sBwKBAAYWOihEgAatELamB3nbWNFR05IoFMCbjjCwCsmg6UEYWE0jJIDDl7hTj2xkTT2y4e5tVm/9kbf8sB4IYGChgcIEMB4Ko2tqoLeNFR01JYfCg73piAvGwlJoaiAXjE3hY/DbBKhHSEGDAPVIgyIxvNUjMgoBjwS4A8tjVluwJoyHFkDuZgpvGys6QkcaBDCwNCjGx+CCMZ4ZI7oS8LavUY9sVE49suHubVZv9chbflgPBAIBDCx0UIgAxkMhbE0P8raxoqOmJVEogDcdccFYSAZND+KCsWmEBOARQjSgRIB6pAQy8TDe+qPE08nynRLAwHKa2LKXhfFQNuHu43vbWNEROtIggIGlQTE+BheM8cwY0ZWAt32NemSjcuqRDXdvs3qrR97yw3q6I1Dln+sqJ2MYWOVwdR8V48Emxd42VnSEjjQIcMGoQTE+BheM8cwYgYGFBsohQD0qh2tqUb312anlj/WmQQADK408q6+SC0Z1pLkC0qDlwsRBvRDw1qBRj2wkTz2y4e5tVuqRt4zarId6ZMPd26ze6pG3/LAeCAQCGFjooBABLhgLYWt6EA1a0wgJwDtn0IASAeqREsjEw3i7YKQ/shE09ciGu7dZvdUjb/lhPRDAwEIDhQnQoBVG19RAGrSm8DH4bQLeGjTqkY20qUc23L3NSj3yllGb9VCPbLh7m9VbPfKWH9YDAQwsNFCYABeMhdE1NZAGrSl8DMbAQgOKBKhHijATDuXtgpH+yEbM1CMb7t5m9VaPvOWH9UAAAwsNFCZAg1YYXVMDadCawsdgDCw0oEiAeqQIM+FQ3i4Y6Y9sxEw9suHubVZv9chbflgPBDCw0EBhAjRohdE1NZAGrSl8DMbAQgOKBKhHijATDuXtgpH+yEbM1CMb7t5m9VaPvOWH9UAAAwsNFCbQXYPWR0QOFI7IwDwEaNDyUOKY3gh4a9C4YOwt4+X8nXpUDtfUolKPUst4OeulHpXDNbWo3upRavljvWkQ4FcI08iz+iq5YFRHmisgDVouTBzUCwFvDRr1yEby1CMb7t5mpR55y6jNeqhHNty9zeqtHnnLD+uBQCCAgYUOChHggrEQtqYH0aA1jZAAIuKtQaMe2cjaWz1CR+hIgwA60qAYH8NbPVqx4fJ4CIxomoC3/qhpIASAQAUJYGBVMCl1OCUaNJss0aDZcPc2q7cGjXpko1Bv9QgdoSMNAuhIg2J8DG/1CAMrXgMaI7z1RxpMiAGBqhHAwKpaRmpyPjRoNomiQbPh7m1Wbw0a9chGod7qETpCRxoE0JEGxfgY3uoRBla8BjRGeOuPNJgQAwJVI4CBVbWM1OR8aNBsE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oSO0JEGAXSkQTE+hrd6hIEVrwGNEd76Iw0mtYpxQET61OqMOdkCBDCwCkBjiAgNmo0KaNBsuHub1VuDRj2yUai3eoSO0JEGAXSkQTE+hrd6hIEVrwGNEd76Iw0mxIBA1QhgYFUtIzU5Hxo0m0TRoNlw9zartwaNemSjUG/1CB2hIw0C6EiDYnwMb/UIAyteAxojvPVHGkyIAYGqEcDAqlpGanI+NGg2iaJBs+HubVZvDRr1yEah3uoROkJHGgTQkQbF+Bje6hEGVrwGNEZ46480mBADAlUjgIFVtYzU5Hxo0GwSRYNmw72nWev6qH3XBq2uK/ldZqhHNv9eeKtH6AgdaRBARxoU42N4q0cYWPEa0BiBgaVBkRgQKJcABla5fN1Gp0GzSS0Nmg13b7N6a9CoRzYK9VaP0BE60iCAjjQoxsfwVo8wsOI1oDHCW3+kwYQYEKgaAQysqmWkJudDg2aTqFQatHrfD2SjjZhZvTVo1KOY7Osd660eoSM9bcREQkcxtDi2JwLedISBZaN1b/2RDUVmhUC5BDCwyuXrNjqNvk1qadBsuHub1VuDRj2yUai3eoSO0JEGAXSkQTE+hrd6hIEVrwGNEd76Iw0mxIBA1QhgYFUtIzU5Hxo0m0TRoNlw9zartwaNemSjUG/1CB2hIw0C6EiDYnwMb/UIAyteAxojvPVHGkyIAYGqEcDAqlpGanI+NGg2iaJBs+HubVZvDRr1yEah3uoROkJHGgTQkQbF+Bje6hEGVrwGNEZ46480mBCjvgS8vpIFA6u+mjQ9cxo0G/w0aDbcvc3qrUGjHtko1Fs9QkfoSIMAOtKgGB/DWz3CwIrXgMYIb/2RBhNiQKBqBDCwqpaRmpwPDZpNomjQbLh7m9Vbg0Y9slGot3qEjtCRBgF0pEExPoa3eoSBFa8BjRHe+iMNJsSAQNUIYGApZ8TrrXqdMdGgKQsnZzgatJygOOywBLw1aNQjG8F7q0foCB1pEEBHGhTjY3irRxhY8RrQGOGtP9JgQgwIVI0ABlbVMlKT86FBs0kUDZoNd2+zemvQqEc2CvVWj9AROtIggI40KMbH8FaPMLDiNaAxwlt/pMGEGBCoGgEMrKplpCbnQ4NmkygaNBvu3mb11qBRj2wU6q0eoSN0pEEAHWlQjI/hrR5hYMVrQGOEt/5IgwkxIFA1AhhYVctITc6HBs0mUTRoNty9zeqtQaMe2SjUWz1CR+hIgwA60qAYH8NbPfJrYFX7ZSve+qP4f5MYAYHqE8DAqn6OKnmGNGg2aaFBs+HubVZvDRr1yEah3uoROkJHGgTQkQbF+Bje6pFfAys+t60c4a0/aiU75oJAqwgkbGBV+xuAVgmg6Dw0aEXJNTeOBq05foz+HQFvDRr1yEbZ3uoROkJHGgTQkQbF+Bje6hEGVrwGNEZ46480mBADAlUjkLCBVbVU1Ot8aNBs8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pSqjvqISPhdZqsPOrIi72tebzrCwLLRp7f+yIYis0KgXAIYWOXydRs91UbfOqE0aNYZ8DG/twaNemSjS2/1CB2hIw0C6EiDYnwM6lE8M5sRwS4Ptnk1P950VE3KnBUEmiOAgdUcv2RH06DZpN7bxso3jDY6wsCy4e5tVm/1iH3NRqHoyIa7t1nRkbeM2qzHm45sKDIrBMolgIFVLl+30Wn0bVLrbWPFwLLREQaWDXdvs3qrR+xrNgpFRzbcvc2Kjrxl1GY93nRkQ5FZIVAuAQysPHyrfbdrnhWoH0Ojr440V0BvGysGVq60qx+EgaWONMmA3uoR+1qLZNzppVvoqEXcnU+DjpwnuEXL86ajMrFxeVwmXWIfjgAGFvooRIBGvxC2pgd521gxsJqWRKEAGFiFsDGoEwFv9Yh9zUbi6MiGu7dZ0ZG3jNqsx5uOAsVXd7XL1vY18tKrW2Tf/jdtwDqf9ei+x8jQQSfLySddIIMGnOR8tfbLw8Cyz0Etz4BG3yZt3jZWDCwbHWFg2XD3Nqu3esS+ZqNQdNQ67ta/OFnmStFRmXTTie1NR8G8WvPMTbL/rb3pJNFwpX2POFou+OBNmFgl58ClgbV8+XKZNm1aj+jOO+88WblypQwaNOiQY9rb22Xp0qWydu1aef7552X06NEyadIkaWtrk8GDB5ecinqFp9G3yZe3jRUDy0ZH3gysj3/5uzYgE5919ZfOcUWAfc0mnd72NXSEjjQIoKO3f6wwPKfWwo+3evTdHy+VF17Z1EKCTDX8XWfIOe+fCYgSCbgzsPbu3Stz586VxYsXRxlYW7ZsyUyvp59+WkaOHCnDhg2Tbdu2yfbt22X8+PGybNkyGTFiRImpqFdoNlabfHnbWDGwbHSEgWXD3dusGFjeMmqzHm/7Gv0ROtIggI40KMbH8FaPvvn9Nh4bjJdBUyPC44RXnb2iqRgMPjwBdwbWG2+8IVOmTJGXX35Z7r//fjnxxBN71cCOHTtk6tSpsmHDhsz4uvrqq6Vv376ye/duWbhwocybN09mzJghCxYskP79+/caL4UD2FhtsuxtY8XAstERBpYNd2+zYmB5y6jNerzta/RH6EiDADrSoBgfw1s9os+O14DGCG99tgYTzRjuDKyf/vSnctlll8n73vc+uf3222XAgAG98lq1apVMnDhRZs2alZlU/fr1Ozhm586dMnPmTFm/fr2sXr1axowZ02u8FA5gY7XJMhurDXdvs3rbWHmE0EahGFg23L3N6m1foz+yUSg6suHubVZvOsLAslGotz7bhmLPs7ozsJ566qnskb9wx9T8+fPlyCOPPCzzjo8crlu3TsaNG9fl+HvuuSe7K2vRokUye/bsquXQ5Hxo0EywCxurDXdvs3rbWDGwbBSKgWXD3dus3vY1+iMbhaIjG+7eZvWmIwwsG4V667NtKCZkYDXMpm984xsydOhQueWWW+Txxx/P3mv1qU99qssL2V9//XW58sor5cUXX5QHH3xQRo0a1YXWxo0b5cwzz8weMwyPGPIYoQgNms2/ymysNty9zeptY8XAslEoBpYNd2+zetvX6I9sFIqObLh7m9WbjjCwbBTqrc+2oZiIgXXgwIHsfVXhn7PPPluee+65zLgK77PaunWrvPbaa/KhD30oe7Tw1FNPzaiEl7Rffvnl2X/v6Z1Z4RcJL730UhkyZEi3v15YtaS24nxo0FpBuescbKw23L3N6m1jxcCyUSgGlg13b7N629foj2wUio5suHub1ZuOMLBsFOqtz7ahmIiBtWvXLrn22mvl3nvvlQkTJsiSJUtk+PDh2erDnVbh/VbhjqzwtxUrVmSGVB5zKs8xVUts2edDg1Y24e7js7HacPc2q7eNFQPLRqEYWDbcvc3qbV+jP7JRKDqy4e5tVm86wsCyUai3PtuGYiIGVvg1wc997nPZXVV33HGHvPe97z1k5Y0XsofHDIOB1dbW1hIDa/PmzVXLe9Pn86u/n9d0DALEEzjuCzfGD6rwiB+9fmuFz87vqY0eeJ2rxc1f+4ar9dRlMV+c8Id1OdVc58m+lguT+kHe9jV0pC6RXAHRUS5MHNQLAW86os+2kbynPrvx1JoNye5ndfcS997grly5UiZPnizXXHON3HrrrZnZ1dvjgc3egYWB1VtW+HteAmyseUlx3OEIeNpYwzoxsGz0flgDq4+IHLA5r6KzYjwUJdfcOG/7GjpqTg9FR6OjouQY15GANx1hYNno21OfjYFlo6FDZu38QvbwaOEVV1yRHRPMreOPP77LWTYMrPBS+PB44sCBAyuwEttT4BZ5G/7c2mzD3dus3m5tipfw9AAAIABJREFU5hFCG4XyCKENd2+zetvX6I9sFIqObLh7m9WbjniE0Eah3vpsG4o9z+ruDqy9e/dK+Oe4447rdtVPPvmknHXWWQd/UfA3v/kNv0JYQJU0aAWgKQxhY1WASAjxtrFiYNmIGgPLhru3Wb3ta/RHNgpFRzbcvc3qTUcYWDYK9dZn21BMxMB65JFH5KKLLpIpU6bIbbfdJsccc0yXlS9fvlymTZsm8+fPlxtuuEH27dsnc+fOlcWLF8u6detk3LhxPY5ZtGiRzJ49u2o5NDkfGjQT7MLGasPd26zeNlYMLBuFYmDZcPc2q7d9jf7IRqHoyIa7t1m96QgDy0ah3vpsG4qJGFg/+clP5JJLLslW+8ADD8gHPvCBQ1b+i1/8IjO3wl1YDz/8sJx77rnZ31etWiUTJ06UWbNmZb9U2K9fv4PjGi9+X79+vaxevVrGjBlTtRyanA8Nmgl2DCwb7O5m9baxYmDZSBQDy4a7t1m9XTDSH9koFB3ZcPc2qzcdYWDZKNRbn21DMREDa//+/XLjjTfKzTffLBMmTJAlS5bI8OHDs9UH82rOnDnZO6xmzJiRGVX9+/fP/hZ+vXDq1KmyYcOG7E6s8JL3YGLt3r1bFi5cKPPmzTv4yGFjTNUS2erz4YKx1cR/Nx8XjDbcWzJrC1967a1Box61RKFdJqEe2XD3Nqu3eoSBZaNQdGTD3dus3nSEgWWjUAyscrm7ewdWMKOuu+66zKgaMGCAnHLKKRnBLVu2yK5du7L3XYVfHxw8ePAhZDdt2iTTp0+XrVu3ysiRI2XYsGGybdu27FcKx48fL8uWLZMRI0aUm40aReeC0SZZXDDacPc2q7cGjXpko1DqkQ13b7N6q0cYWDYKRUc23L3N6k1HGFg2CsXAKpe7OwMr4NqzZ488+uijsmLFCgm/Ohg+Y8eOzR4fPP/88w95RLAj3vb2dlm6dKmsXbtWwi8Pjh49WiZNmiRtbW1dDK9y01L96Fww2uSIC0Yb7t5m9dagUY9sFEo9suHubVZv9QgDy0ahHnXU5cbsFt6pbZNF+1nrraMDIhJE8vsPBpaNpjCwyuXu0sAqFxnRAwEuGG10wAWjDXdvs9a7QeuaDeqRjUKpRzbcvc3qrR5hYNkoFB3ZcPc2qzcdYWDZKBQDq1zuGFjl8nUbnQtGm9RywWjD3dus3ho06pGNQqlHNty9zeqtHmFg2SgUHdlw9zarNx1hYNkoFAOrXO4YWOXydRudC0ab1HLBaMPd26zeGjQP9ajrjf/VVx31qPo5qsMZeqtHGFg2qkNHNty9zepNRxhYNgrFwCqXOwZWuXzdRvdwwVjH5HDBWMesVe+cvTVo1CMbjVGPbLh7m9VbPcLAslEoOrLh7m1WbzrCwLJRKAZWudwxsMrl6zY6F4w2qeWC0Ya7t1m9NWjUIxuFUo9suHub1Vs9wsCyUSg6suHubVZvOsLAslEoBla53DGwyuXrNjoXjDap5YLRhru3Wb01aNQjG4VSj2y4e5vVWz3CwLJRKDqy4e5tVm86wsCyUSgGVrncMbDK5es2OheMNqnlgtGGu7dZvTVo1CMbhVKPbLh7m9VbPcLAslEoOrLh7m1WbzrCwLJRKAZWudwxsMrl6zY6F4w2qfV2wfjkJy6U8PJqPq0l4K1Box61Vj+N2bzVI3SEjjQIYGBpUIyP4W1fQ0fxGtAY4U1HGFgaqoiPgYEVzyxmBAZWDC2OPUiARt9GDN4uGGnQbHTkrUGjHtnoyFs9QkfoSIMA+5oGxfgY3vY1dBSvAY0R3nSEgaWhivgYGFjxzGJGYGDF0OJYDCxjDXi7YKRB6yqoPiKl35XmrUHDeLApTN7qETpCRxoE2Nc0KMbH8LavoaN4DWiM8KYjDCwNVcTHwMCKZxYzAgMrhhbHYmAZa8DbBSMNmo2gvDVoGA82OvJWj9AROtIgwL6mQTE+hrd9DR3Fa0BjhDcdYWBpqCI+BgZWPLOYERhYMbScHhveQRTu+oj50OjH0NI71tsFIw2anjZiInlr0KhHMdnXO9ZbPUJHetqIieRNR+xrMdnXO9bbvoaO9LQRE8mbjjCwYrKvdywGlh7L7iJhYJXL1210Gn2b1NLo23D3Nqu3Bo16ZKNQb/UIHaEjDQIYDxoU42N429fQUbwGNEZ40xEGloYq4mNgYMUzixmBgRVDi2MPEqDRtxGDtwtGGjQbHXlr0KhHNjryVo/QETrSIMC+pkExPoa3fa2uOmrFezzj1ZF/hDcdYWDlz73mkRhYmjS7xsLAKpev2+g0+jap9XbBWNcGzSb7erN6a9CoR3raiInkrR6ho5js6x3rTUfsa3raiInkbV9DRzHZ1zvWm44wsPS0ERMJAyuGVvyxGFjxzBghIjT6NjKg0bfh7m1Wbw0a9chGod7qETpCRxoE0JEGxfgY3uoRBla8BjRGeOuPMLA0VBEfAwMrnlnMCAysGFoce5AADZqNGGjQbLh7m9Vbg0Y9slGot3qEjtCRBgF0pEExPoa3eoSBFa8BjRHe+iMMLA1VxMfAwIpnFjMCAyuGFsdiYBlrgAbNOAFOpvfWoHHBaCNMb/UIHaEjDQLoSINifAxv9QgDK14DGiO89UcYWBqqiI+BgRXPLGYEBlYMLY7FwDLWAA2acQKcTO+tQeOC0UaY3uoROkJHGgTQkQbF+Bje6hEGVrwGNEZ4648wsDRUER8DAyueWcwIDKwYWhyLgWWsARo04wQ4md5bg8YFo40wvdUjdISONAigIw2K8TG81SMMrHgNaIzw1h9hYGmoIj4GBlY8s5gRGFgxtDgWA8tYAzRoxglwMr23Bo0LRhtheqtH6AgdaRBARxoU42N4q0cYWPEa0BjhrT/CwNJQRXwMDKx4ZjEjMLBiaHEsBpaxBmjQjBPgZHpvDRoXjDbC9FaP0BE60iCAjjQoxsfwVo8wsOI1oDHCW3+EgaWhivgYGFjxzGJGYGDF0OJYDCxjDdCgGSfAyfTeGjQuGG2E6a0eoSN0pEEAHWlQjI/hrR5hYMVrQGOEt/4IA0tDFfExMLDimcWMwMCKocWxGFjGGqBBM06Ak+m9NWhcMNoI01s9QkfoSIMAOtKgGB/DWz3CwIrXgMYIb/0RBpaGKuJjYGDFM4sZgYEVQ4tjMbCMNUCDZpwAJ9N7a9C4YLQRprd6hI7QkQYBdKRBMT6Gt3qEgRWvAY0R3vojDCwNVcTHwMCKZxYzAgMrhhbHYmAZa4AGzTgBTqb31qBxwWgjTG/1CB2hIw0C6EiDYnwMb/UIAyteAxojvPVHGFgaqoiPgYEVzyxmBAZWDC2OxcAy1gANmnECnEzvrUHjgtFGmN7qETpCRxoE0JEGxfgY3uoRBla8BjRGeOuPMLA0VBEfAwMrnlnMCAysGFoci4FlrAEaNOMEOJneW4PGBaONML3VI3Skp6MDItInZzh0lBMUhx2WgDcdYWDZCN5bf4SBZaMjDKxyuWNglcvXbXQafZvU0qDZcPc2q7cGjXpko1Bv9QgdoSMNAuhIg2J8DG/1CAMrXgMaI7z1RxhYGqqIj4GBFc8sZgQGVgwtjuUOLGMN0KAZJ8DJ9N4aNC4YbYTprR6hI3SkQQAdaVCMj+GtHmFgxWtAY4S3/ggDS0MV8TEwsOKZxYzAwIqhxbEYWMYaoEEzToCT6b01aFww2gizjvXocI+2oSN0pEEAHWlQjI9Rx3p0uFViYMVrQGOEt/4IA0tDFfExMLDimcWMwMCKocWxGFjGGqBBM06Ak+m9NWhcMNoI01s9QkfoSIMAOtKgGB+DehTPjBFdCXjTEQaWjcoxsMrljoFVLl+30WnQbFLrbWPlG0YbHWFg2XD3Nqu3esS+ZqNQdGTD3dus6MhbRm3W401HGFg2OsLAKpc7Bla5fN1Gp9G3Sa23jRUDy0ZHGFg23L3N6q0esa+Vo9DefpEQHZXDPbWo6Ci1jJez3rroqLe62qBDn12OTnqL6q3P7m29rf47BlariTuZj0bfJpF12Vjz0mFjzUtK9zhvGyv1SFcfeaOVW4/ytud5z7b349BR74zKOKJcHZVxxoePiY5azzzMiI5suHub1ZuO6LNtFOqtz7ah2POsGFhVy0hNzocGzSZRbKw23MuetY+IhMv1Vn28bazUo1Yp59B5vNUjdISONAigIw2K8TGoR/HMGNGVgDcdYWDZqNxbn21DEQOratxrfz40aDYpZGO14e5tVm8bK/XIRqHe6hE6QkcaBNCRBsX4GNSjeGaMwMBCA+UQ8NZnl0OpeFTuwCrOLumRNGg26ffWoPHNkI2OvG2s1CMbHXmrR+gIHWkQQEcaFONjUI/imTECAwsNlEPAW59dDqXiUTGwirNLeiQNmk36vTVoGFg2OvK2sVKPbHTkrR6hI3SkQQAdaVCMj0E9imfGCAwsNFAOAW99djmUikfFwCrOLumRNGg26ffWoGFg2ejI28ZKPbLRkbd6hI7QkQYBdKRBMT4G9SieGSMwsNBAOQS89dnlUCoeFQOrOLukR9Kg2aTfW4OGgWWjI28bK/XIRkfe6hE6QkcaBNCRBsX4GNSjeGaMwMBCA+UQ8NZnl0OpeFQMrOLskh5Jg2aTfm8NGgaWjY7qvLGGX2sMv9rY8UM9stGRt3qEjtCRBgF0pEExPgb1KJ4ZIzCw0EA5BOrcZ5dDRDcqBpYuz2Si0aDZpNpbg4aBZaMjbxsr9chGR97qETpCRxoE0JEGxfgY1KN4ZozAwEID5RDw1meXQ6l41OoYWN19rV58XYwsmQANWsmAewjvrUHDwLLRkbeNlXpkoyNv9QgdoSMNAuhIg2J8DOpRPDNGYGChgXIIeOuzy6FUPGp1DKzia2CkAQEaNAPoIuKtQcPAstGRt42VemSjI2/1CB2hIw0C6EiDYnwM6lE8M0ZgYKGBcgh467PLoVQ8KgZWcXZJj6RBs0m/twYNA8tGR942VuqRjY681SN0hI40CKAjDYrxMahH8cwYgYGFBsoh4K3PLodS8agYWMXZJT2SBs0m/d4aNAwsGx1521ipRzY68laP0BE60iCAjjQoxsegHsUzYwQGFhooh4C3PrscSsWjYmAVZ5f0SBo0m/R7a9AwsGx05G1jpR7Z6MhbPUJH6EiDADrSoBgfg3oUz4wRGFhooBwC3vrscigVj4qBVZxd0iNp0GzS761Bw8Cy0ZG3jZV6ZKMjb/UIHaEjDQLoSINifAzqUTwzRmBgoYFyCHjrs8uhVDwqBlZxdkmPpEGzSb+3Bq0nA6uPiIQfJuVTDgFvGyv1qByd9BbVWz1CR71lvJy/o6NyuKYWFR2llvFy1utNR3xRXI5Oeovqrc/ubb2t/jsGVquJO5mPRt8mkWysNty9zeptY6Ue2SjUWz1CR+hIgwA60qAYH4N6FM+MEV0JeNMRBpaNyr312TYUe54VA6tqGanJ+dCg2SSKjdWGu7dZvW2s1CMbhXqrR+gIHWkQQEcaFONjUI/imTECAwsNlEPAW59dDqXiUTGwirNLeiQNmk36vTVofDNkoyNvGyv1yEZH3uoROkJHGgTQkQbF+BjUo3hmjMDAQgPlEPDWZ5dDqXhUDKzi7JIeSYNmk35vDRoGlo2OvG2s1CMbHXmrR+gIHWkQQEcaFONjUI/imTECAwsNlEPAW59dDqXiUTGwirNLeiQNmk36vTVoGFg2OvK2sVKPbHTkrR6hI3SkQQAdaVCMj0E9imfGCAwsNKBEoNOvT3nrs5UoqYXBwFJDmVYgGjSbfHtr0DCwbHTkbWOlHtnoyFs9QkfoSIMAOtKgGB+DehTPjBEYWGigHALe+uxyKBWPioFVnF3SI2nQbNLvrUHDwLLRkbeNlXpkoyNv9QgdoSMNAuhIg2J8DOpRPDNGYGChgXIIeOuzy6FUPCoGVnF2SY+kQbNJPw2aDXdvs6Ijbxm1WQ86suHubVZ05C2jNutBRzbcvc3qTUd8UWyjUAyscrljYJXL1210DCyb1HrbWNEROtIggI40KMbHoB7FM2OE/zseqEc2Kqce2XD3Nqs3HWFg2SgUA6tc7hhY5fJ1G50GzSa13jZWdISONAigIw2K8TGoR/HMGIGBhQbKIUA9KodralG96QgDy0bBGFjlcsfAKpev2+hcMNqk1tvGio7QkQYBdKRBMT4G9SieGSMwsNBAOQSoR+VwTS2qNx1hYNkoGAOrXO4YWOXydRudC0ab1HrbWNEROtIggI40KMbHoB7FM2MEBhYaKIcA9agcrqlFRUepZbyc9XrTUTmUikfFwCrOLumRXDDapN9bQURH6EiDADrSoBgfg3oUz4wRGFhooBwC1KNyuKYWFR2llvFy1utNR+VQKh4VA6s4u6RHcsFok35vBREdoSMNAuhIg2J8DOpRPDNGYGChgXIIUI/K4ZpaVHSUWsbLWa83HZVDqXhUDKzi7JIeyQWjTfq9FUR0hI40CKAjDYrxMahH8cwYUdTAOiAifWqBj3pkkybqkQ13b7OiI28ZtVmPNx3ZUOx5VgysqmWkJudDg2aTKG8FER2hIw0C6EiDYnwM6lE8M0YUNbDqQ456ZJMr6pENd2+zoiNvGbVZjzcd2VDEwKoa99qfT3kNWn2+ZbVIoreCWJ6OLLJTnznRUX1yVeUzRUdG2XG2TaIjIx05mxYdOUuo0XLQkRF4Z9N601HV0sMdWFXLSE3OB+PBJlHeCiI6QkcaBNCRBsX4GNSjeGaM6EoAHaEKDQLoSIMiMdBRXTVQrW92vOmoaqrAwKpaRmpyPlww2iTKW0FER+hIgwA60qAYH4N6FM+MERhYaKAcAtSjcrimFhUdpZbxctbrTUflUCoeFQOrOLukR3LBaJN+bwURHaEjDQLoSINifIxq1aPmv31FR/Ea0BhRLR01vyJ01DzDIhHQURFqjOlMAB2hCQ0C3nSkwUQzBgaWJs2EYtGg2STbW0FER+hIgwA60qAYH4N6FM+MEV0JoCNUoUEAHWlQJAY6QgMaBLzpSIOJZgwMLE2aCcXigtEm2d4KIjpCRxoE0JEGxfgY1KN4ZozAwEID5RCgHpXDNbWo6Ci1jJezXm86KodS8agYWB3Ytbe3y9KlS2Xt2rXy/PPPy+jRo2XSpEnS1tYmgwcPLk7Z4UguGG2S6q0goiN0pEEAHWlQjI9BPYpn1nlE8w8+Nn8O1hHQkXUGfMyPjnzk0XoV6Mg6Az7m96ajqmUFA+vtjGzZskWmTZsmTz/9tIwcOVKGDRsm27Ztk+3bt8v48eNl2bJlMmLEiKrlz+x8uGC0Qe+tIKIjdKRBAB1pUIyPQT2KZ8aIrgTQEarQIFAJHSk60uxrGqqIj1EJHcWfdo8j0JEizIhQ3nQUsfSWHIqBJSI7duyQqVOnyoYNG2Tx4sVy9dVXS9++fWX37t2ycOFCmTdvnsyYMUMWLFgg/fv3b0liqj4JBdEmQ94KIjpCRxoE0JEGxfgY1KN4ZozAwEID5RCgHpXDNbWo6Ci1jJezXm86KodS8agYWCKyatUqmThxosyaNSszqfr163eQ6M6dO2XmzJmyfv16Wb16tYwZM6Y4bUcjuWC0Saa3goiO0JEGAXSkQTE+BvUonhkjMLDQQDkEqEflcE0tKjpKLePlrNebjsqhVDxq8gbW3r17Ze7cudmdV+vWrZNx48Z1oXnPPfdkd2UtWrRIZs+eXZy2o5FcMNok01tBREfoSIMAOtKgGB+DehTPjBEYWGigHALUo3K4phYVHaWW8XLW601H5VAqHjV5A+v111+XK6+8Ul588UV58MEHZdSoUV1obty4Uc4888zsMcNgdPEYoQgXjMX/pWtmpLeCiI6aUUPxseioODtG/p4AOkINGgTQkQZFYqAjNKBBAB1pUCSGNx1VLaPJG1jhJe2XX355lpf7779fTjzxxC45Cr9IeOmll8qQIUNk5cqVMmjQoKrlseXng/HQcuTZhN4KIjpCRxoE0JEGxfgY1KN4ZozoSgAdoQoNAuhIgyIx0BEa0CDgTUcaTDRjJG9g5TGn8hyjmZQ6xOKC0SZL3goiOkJHGgTQkQbF+BjUo3hmjMDAQgPlEKAelcM1tajoKLWMl7Nebzoqh1LxqBhYOe6uwsDqKjAuGIv/S9fMSG8FER01o4biY9FRcXaM/D0BdIQaNAigIw2KxEBHaECDADrSoEgMbzqqWkYxsFpgYJ122mlVyzvnAwEIQAACEIAABCAAAQhAAAIQgAAEuiXwwx/+sHJkkjewXn75ZbniiiuyxIT3Wx1//PFdktS4A2vo0KFy7733ysCBA6MSiYEVhYuDIQABCEAAAhCAAAQgAAEIQAACEDAkgIFlCL+nqfkVwgomhVOCAAQgAAEIQAACEIAABCAAAQhAAAIdCCR/B9bevXtl7ty5snjxYlm3bp2MGzeui0CWL18u06ZNk0WLFsns2bMREAQgAAEIQAACUQQOiEifqBEcDAEIQAACEIAABCAAgY4EkjewAoxVq1bJxIkTZdasWbJgwQLp16/fQUY7d+6UmTNnyvr162X16tUyZswYFAQBCEAAAhCAAAQgAAEIQAACEIAABCDQQgIYWCKyY8cOmTp1qmzYsCG7E2vy5MmZibV7925ZuHChzJs3L/t7+Fv//v1bmB6mggAEIAABCEAAAhCAAAQgAAEIQAACEMDAelsDmzZtkunTp8vWrVtl5MiRMmzYMNm2bZts375dxo8fL8uWLZMRI0agGAhAAAIQgEBzBHiarjl+jIYABCAAAQhAAAIQSJIABlaHtLe3t8vSpUtl7dq1En55cPTo0TJp0iRpa2uTwYMHJykQFg0BCEAAAhCAAAQgAAEIQAACEICAXwJ1+X4VA8uvBlkZBCAAAQhAAAIQgAAEIAABCEAAAhBwQQADy0UaWQQEIAABCEAAAhCAAAQgAAEIQAACEPBLAAPLb25ZGQSqS6Au96hWlyBnBgEIQAACEIAABCAAAQhAICkCGFhJpZvF5iWAv5KXFMdBAAIQgAAEIAABCEAAAhCAAATKJ4CBVT5jZoAABCAAAQhAAAIQgAAEIAABCEAAAhBoggAGVhPwGAoBCEAAAhCAAAQgAAEIQAACEIAABCBQPgEMrPIZMwMEIAABCEAAAhCAAAQgAAEIQAACEIBAEwQwsJqAx9BqENizZ488+uijsmLFCtm4caMcddRRcu6558r06dPlrLPOkiOOOKLbE21vb5elS5fK2rVr5fnnn5fRo0fLpEmTpK2tTQYPHlyNxXEWZgT2798vt9xyi3zxi1+U//iP/5CxY8eiI7NsVHDiHl6Ut3z5cpk2bVqPJ3zeeefJypUrZdCgQYccs2PHDrn77rvlwQcflB/96EcycuRImTBhgsycOVNOOumkCgLglMomsHv3brnnnnvkX//1X+WJJ56QAQMGZHtb0Ff4z759+3Y5BXRUdlbqEf/VV1+VK664Qv793/+91xM++eSTM42FmtP4oKNesSV3QOiZlyxZIqtWrZLt27dnepk8ebL81V/9lRx//PHd8ijanycHN6EFF7n2QkcJCSTnUjGwcoLisGoSCA3+DTfcILfddlvW3J9yyinZiW7ZskV27dol119/ffbPsccee8gCwt/DRcDTTz+dbcLDhg2Tbdu2ZZvy+PHjZdmyZTJixIhqLpqzagmBb3/723LllVdmOurJwEJHLUlFbSbZu3evzJ07VxYvXhxlYP3v//5vVo+CmX7iiSdmteell17KjPVwcXnnnXfKGWecURsOnGjzBF555RWZOnWqhDr0R3/0R5kO3nzzTXnqqaey4MFcv+666w4xsXrT0V133imno6Pmk1ODCDEGVviiLxilJ5xwQray3nREPaqBAJRPMRjoV1999UHjKuxToV8+3B4VTIcFCxbIl770pYP9+b59+7IaFvr1m2++Odv3ujPiRfgpJeUUmoc7cOCAPPzww/K3f/u3mXYavU6oVeFLu556neZ0ZL5sTqAkAhhYJYElbPkEQjEMd1195jOfkYsuukhuv/12efe7351N/MILL8isWbPkySeflHvvvTf7e+MTvlkMFwYbNmzILjTDphw20GCGLVy4UObNmyczZszINt7+/fuXvxBmqByB//qv/5JPf/rTmcEZPt0ZWOiocmkzP6E33nhDpkyZIi+//LLcf//9WYPW2yeYEnPmzMlM85tuuin776HuhKbtvvvuk9mzZ8tHP/pRCXd2cWdobzR7/3sdLovCXhR0cMcdd2SGaPgSJlzwhT3vhz/8YXZX3nPPPZddDIQ7scIHHfWee474PYGGQRq+hPnmN7+Z3a2OjlBIdwR+/vOfy1VXXZX1Q6FnDndd9evXL9ujvv71r2dfIn/sYx/L9qiBAwceDPHAAw9k/flHPvKRrD8P+2HHGvaLX/wiuxu5p7vbyYYvAs8++6xcdtllmUE+f/78TBuh13nrrbfkO9/5jlx77bUydOjQrO/peNc5OvKlA63VYGBpkSROywn88pe/zO6Q2bp1q6xevVrGjBlzyDmsX78+u5vqmmuukVtvvVX+4A/+IPt7uP154sSJmcEVTKqwETc+O3fuzC4OwtjuYrZ8kUzYcgKNi8fNmzdnzdhjjz3WrYGFjlqemspP+NOf/jRr0N73vvdlDXswHXr7/OAHP5CPf/zjcvrpp2ePEHa8AAiPsd54443ZN9UPPfSQXHzxxb2F4+8OCDz++OPyiU98IvsnPOb+jne845BVhdrzqU99KjM8w7fZ4YOOHCS+RUvoaHb+4z/+Y9YL9enTBx21iH/dpmn00t31zOFLm2A8PPLII7Ju3bpsHwuf119/PXsdR7jbqrteOhz7yU9+MvuisHMfXjc+nG/vBIJx+ZWvfCV7JUf4QibcKNDxzrvw92Bmhmu6cL0WvrgLNQkd9c421SMwsFLNvPq6W/+9dniOOlzchU94Lv8P//APD1lVeB/WmWeeKZdeemn2LVG4COj4iE/YQMeNG9eFRLiVPtyVtWjRoqyI8kmHQOPelLUFAAAgAElEQVSuvvBoTtBMeKw03P7e+Q4sdJSOJmJWGpr1YJqHOzjDN4xHHnlkr8PDN9rBhLjrrruyO0M7f8JdpOHuiFCLwmNjRx99dK8xOaC+BH77299mTf5Xv/rV7IKwuz2qu9Who/rmvNVn3rijoTuDFB21OhvVny8YC+Guqy9/+ctZber4CV+yhDuwggn1b//2b9mXw+ETvgC84IILsruHu/syJ9zBfvnll8uvf/3r3HcrV58UZ9gTgcbd6eGdfOFuq+7uuguPo4brtfAKhfB0TbimQ0doqicCGFhowyWBjo8Xhg03GF3hYjK4+cHhf/HFF7OXJY8aNarL+hvGV7iYDM0cjxG6lEi3iwqP54RvBcPLb8M3ROEisjsDCx2lo4mYlTbM72984xvZrfDBcAp304T37IU7Zjr/QMRvfvOb7D1G4VGx8I6R8KhF50+jqRsyZEi3L3+POT+OrT6BRm0J/5n3MVR0VP28VuUMf/azn2U9UHjNQjAcTjvttIOnho6qkqVqnUfoif/8z/9cLrzwwsyM6vhlccc7ZNasWSOnnnpqdvLhRwHC3cih9w7/NO7wa6ws3AUYvpQJjx0e7kdyqkWCsylKoPFOvvDYaOcfjGjEbBwTnq4JJvt73vMedFQUeALjMLASSHJqSwwb6j//8z/L3//932dOfriYfO9735thCC8ODN/6hE9PFwdcMKammN+tt/FOkPCNYvj2JxgG4S6a7gwsdJSmRg636mCaB9Mz/HP22Wdn7ygKxlW4TT485vzaa6/Jhz70oewCoNHkN76VDBcIHZv/jvPkafzistH6u2Xjzi/toxuPof6///f/srtAw5ct4UdKwsvcwyf8imV4zD08qtO4KLTRUdp5quPqQ40KX8oF07y7x3jQUR2zWv45d3wnXzCjPvvZz2aPuod3Y4UnFb72ta91eW9s406+wz3J0OivwjuPwpeGfPwSaNSW0AsF4/wDH/hAl8U29r7wKpfGMejIryaaXRkGVrMEGV8ZAg3jKRTI8PmLv/gLCe936PhrgnnMqTzHVGbRnIgKgWBahefuw68rdXyhbU8GVh6N5DlG5eQjg2BfRALLeXj4tcrwLpDwoxETJkzIHmsePnx4NjqY6uERi3BHVvhbwyDNY07lOSbnKXJYDQg06sbo0aMzAzS8/yz8RH14AXJ47Cb8WlPnX/DKo5E8x9QAD6fYBIH/+Z//kb/8y7+UcIH4rW99S/74j//4kGh5NJLnmCZOkaEVJRBMrNAfhccIw17X+IRfSP3CF76Q/Zpgx6cV8phTeY6pKA5OK5JAeDQ+fLkXct75vXuNUI33yob/3bgrL49G8hwTebocXgMCGFg1SBKnmI/Af/7nf8rnP//57BctwruLwl0yH/zgB7MLycaLJfOYCnmOyXdGHFUXAo0XioZ3OXT8aXqPBlZdclK38wzmwuc+97ms7oRHAht3fTbW0fiBiPCYYTCwwuOEeS4G8xxTN1acb88EGu9RCxeJwbQKdxJfcskl2Y+NNH6tKdSo8EuX4Vvq8M61PBrJcwx58Uug491XHV+r0HHFeTSS5xi/FNNcWag74UXs4UcjfvzjH0sw18Mv4oa9LvTLoc8OX8782Z/92cG7QvOYCnmOSZO4z1U3XtERVhe+0As/ShPuUA/6CnehhzuLGzcgYGD51IDmqjCwNGkSqzIEOn5bFH4RLNwVEe7EymNO5TmmMgvlRJomEMzO8E6QE044ocvPQGNgNY2XAB0INF6G2/hl1FCnwqMTed4LcbhjgOyHQOOlteHxnJ6+qW7oqPGrYL/61a/QkR8JlLKS3n61OUyax5zKc0wpCyCoGYHGS/9DLx1+FTW8Ny08vhyMh/COx/DFzf/93/91e/f64R4PxMAyS6nJxMFE/5d/+Zfsbr3wBU24w7hxZ3F4fDC8Ey08Mh9e9N54pUIejeQ5xmTBTFoqAQysUvES3JLAnj17ZM6cOdkdWI3n8MO31o1n7cNFQHg0o/OnYWANffdQufe+ew/5WXvL9TC3PoHGux2+973vZS+N7Pxcfk8GVpSOhg7NDNTwzgg+aRPo/AMR4dHV8NhhuOump/dCdPdi07Qp+l59Y/8Jv87Vkyb++7//WyZNmpTtX2EfC79MiY7qpIvWP8gdjIbwq4PhHWqNX/jqTKzxGDT1qE5aKvdcO76kPZhR55xzTpcJG3ewh18gXLZsmRx77LHZl4HBqOjp13VDkEZ/FXqv8OtzfPwTCCbWs88+e/C9jvv27ZOPfexjEr6MOeWUUzIT65lnnjn4ond05F8TRVeIgVWUHONqQaDxTXXjJ+iDYVHGrxC2vh2tBf4KnWT3Ger83rTeTrjxM9L8CmFvpIz+bvwv4t69eyX8c9xxx3UL4Mknn5SzzjpLGr9wGr7F5lcIjbRS0Wkb5nioMT39WlPjJ+jDL+uGPS5cMKKjiia0AqcVLhq/8pWvSHh08HCGAr9CWIFkVewUGj1SeGQw/PBR+M/On0bNCntf48eR+BXCiiWyBqfT0FF4rLChNXRUg8QZnSIGlhF4pm2ewNq1a+Uf/uEf5E//9E+zF0uGZr7zp/Gz9o2f8g1u/9y5c7Nf4gnfGo0bN67LmIbjf7hfT2n+7IlQBQLhp8TDe9PC7e/dfRrveAjvUHvHO94h559/fvacfmjU0FEVMlidc3jkkUfkoosukilTpmTfLh5zzDE91pbwzXN431owsBq/stPTheX69euz9xw1TPhwtw0fvwQad8GEd8585zvfkbFjx3ZZbOMOrPDYc+PuTnTkVxPNrizPrws25kBHzdL2NT7GwAq1K9xN9Z73vEcaj0J/9KMfzX55N/zwRMdPd6aXL3KsJpZA4y7R0EOFd6qFXgcdxVJM53gMrHRy7W6l4TbUT37ykxJ+BSU8Vx1+drzjp+NLkx966KHshYHh0/ili8b7Q8LLcRufxphw0RguIMaMGeOOGwvKT6CnRwjRUX6GqRz5k5/8JHvZdvh09zhqeIdVaMzCXVgPP/ywnHvuudmxP/jBD+TjH/949kMTd9999yGPmoZHDIP5Hn6JrmMNS4VpqusMOghauf7667NfbgrfSDc+4W6a8AjYZz7zmeyOmqCP8OWNqY6M73xMVSd5153HhGjEMtVR3gVxXMsINMzP8F6ixo9GdJ688Qhhx8dTOz562F0v3Rjz6U9/Onuhd8c+vGWLY6KWEghG5sKFC7O7QRuvcmmcQHg6JnxJF3qn8KVM+DIwfNBRS1NUq8kwsGqVLk62I4HwjqtwF8Ott94qf/3Xf50VxcbtzeERi7Apfu1rX8ve+xDuqur4t/AIz4YNG7K7HyZPnpxtnqGAhuIaLhgaj/h0/Flg6KdH4HAGVtAYOkpPEz2tuKPZNGHChOzde8OHD88OD+ZVeB9faMxmzJiR1aZGbXnzzTezv4V3hwQzIrwQNzwSFupbeOdIaOrCrzv90z/9k7zzne8EeAIEfvazn2WPuodfbQo1KJhVQS+NXyEM77sKd/h1NErRUQLCKLjEzo8uH66vQUcFITse1vEl7uGHJcIXu0cccURWj4Lh+Td/8zfy3HPPHWI8BByNcR/5yEcO7ofBgA91LdzJHl7YHY4Jf+fjn0DDHA93DocvYf7kT/4kW3THa6+rrroq+6GA8MRD44OO/GujyAoxsIpQY0xlCLzyyivZRvitb30ru0U5vAQwfLZs2ZL9ykV49CZcGIZfIOz42bRpk0yfPj37ydbwSxjDhg2T8Gt04ZGxnsZUZtGcSMsIHM7ACieBjlqWilpMFEzN8C6iYFR1V4+CKREM987vEQm1Jxhb4Vvp8Ks8oV699NJL2a+mnnzyyXLnnXfKGWecUQsGnKQOgfDoRDCqnn766YOaCC/0/9GPfpTddRy+zQ4vPg6PoTY+6EiHvbcojXeBNt7h2Nv60FFvhNL6e/hyJnzZG/qh0FePHj0628PCfhfqUdjrwt2g4cuWjneLBmMi3D0c/mnsh+E1HuFHAsL/Dv9/eNF7xzFpkU1rtUFHof8Jr98In3DXeTDTw3XYa6+9JuGLv7CvhR6o4wcdpaWTvKvFwMpLiuMqSyAUt29/+9vZRWP4la/wCe8NCReL4TbUcDdDd5/29vbM6Q/v0goXimFTDr/s1NbW1u2LKisLgBMrjUBvBlaYGB2Vhr+WgcOdU48++mj2DWPHehQeCQvvUOvpUYlwMRAeHXvwwQezi4JgrIeGLhj0J510Ui1ZcNLNEQiaCO9xDF/QNIys8Ch8uON41KhRh5hXjZnQUXPMPY7+6le/mj2OergXuHdeNzryqITiawp3W4UaFPao8PRC+LI37FHhHbThy5fwC84dzfTGTJ33w6OOOip7fD58gRx+0CTcycUnHQJBR0888UT2pVx451UwroIOwpcx4e6rnq7X0FE6Gsm7UgysvKQ4DgIQgAAEIAABCEAAAhCAAAQgAAEIQMCEAAaWCXYmhQAEIACBOhHgPdV1yhbnCgEIQAACEIAABCDgkQAGlsessiYIQAACEIAABCAAAQhAAAIQgAAEIOCIAAaWo2SyFAhAAAIQgAAEIAABCEAAAhCAAAQg4JEABpbHrLImCEAAAhCAAAQgAAEIQAACEIAABCDgiAAGlqNkshQIQECLAG880iJJHAhAAAIQgAAEIAABCEAAAhoEMLA0KBIDAhCAAAQgAAEIQAACEIAABCAAAQhAoDQCGFiloSUwBCAAAQhAAAIQgAAEIAABCEDAFwGeVfCVzzqtBgOrTtniXCEAAQhAAAIQgAAEIAABCEAAAhCAQIIEMLASTDpLhgAEIAABCEAAAhCAAAQgAAEIQAACdSKAgVWnbHGuEIAABCAAAQhAAAIQgAAEIAABCEAgQQIYWAkmnSVDAAIQgAAEIAABCEAAAhCAAAQgAIE6EcDAqlO2OFcIQAACEIAABCAAAQhAAAIQgAAEIJAgAQysBJPOkiEAAQhAAAIQgAAEIAABCEAAAhCAQJ0IYGDVKVucKwQgAIGcBPh545ygOAwCEIAABCAAAQhAAAIQqAUBDKxapImThAAEIAABCEAAAhCAAAQgAAEIQAAC6RKopoHFrQPpKpKVQwACEIAABCAAAQhAAAIQgAAEIACBTgSqaWCRJghAAAIQgAAEIAABCEAAAhCAAAQgAAEIvE0AAwspQAACEIAABCAAAQhAAAIQgAAEIAABCFSaAAZWpdPDyUEAAhCAAAQgAAEIQAACEIAABCAAAQhgYKEBCEAAAhCAAAQgAAEIQAACEIAABCBQIgFe9d08XAys5hkSAQIQgAAEIAABCEAAAhCAAAQgAAEIQKBEAhhYJcIlNAQgAAEIQAACEIAABCAAAQhAAAIQgEDzBDCwmmdIBAhAAAIQgAAEIAABCEAAAhCAAAQgAIESCWBglQiX0PUiwDPJ9coXZwsBCEAAAhCAAAQgAAEIQAAC6RDAwEon16wUAhAomwAuaNmEiQ8BCEAAAhCAAAQgAAEIJEoAAyvRxLNsCEAAAhCAAAQgAAEIQAACEIAABCBQFwIYWHXJFOcJAQhAAAIQgAAEIAABCEAAAhCAAAQSJYCBlWjiWTYEIAABCEBAh0CeZ2fzHKNzNkSBAAQgAAEIQAACEPBJAAPLZ15ZFQQgAAEIQAACEIAABCAAAQhAAAIQcEMAA8tNKlkIBCAAAQhAAAIQgAAEIPD/27sXYCvHPY7j/66Y7TLCJDFtDSMZcqlcMjVNuU2JShIJleSSIaNJUkIXJmRXRptQ0U5CyJ0xNS5lhpLJZSQxrklSDCo683vmPHvWXnutvd699lp7v5fvO3PmOPZ7eZ7PszvnzM//+T8IIIAAAgjEU4AAK57ryqwQQAABBBBAAAEEEEAAAQQQQACB2AgQYMVmKZkIAggggAACCCRPgP5iyVvziMyYX82ILBTDRAABBKIjQIAVnbVipAgggAACCCCAAAIIIIAAAggggEAiBQiwErnsTBoBBBBAAAEEEEAAAQQQQAABBBCIjgABVnTWipEigAACCCCAAAIIIIAAAggggAACiRQgwErksjNpBBBAAAEEEEAAAQQQQAABBBBAIDoCBFjRWStGigACCCCAAAIIIIAAAggggAACCCRSgAArkcvOpBFAAAEEEEAAAQQQQAABBBBAAIHoCBBgRWetGCkCCCCAAAIIIIAAAggggAACCCCQSAECrEQue6EmvdvMGhXqZbwHAQQQQAABBBBAAAEEEEAAAQQQyChAgMUvBgIIIIAAAggggAACCCCAAAIIIIBAqAUIsEK9PAwOAQQQQAABBBBAAAEECiXA/oFCSfIeBBBAoP4FCLDq35wvIoAAAggggECeAv/884+NGTPGyspmWs+ePWz+/PnWqlWrPN/WMI9t2rTJli5das8995y9++67tn37djvqqKPs1FNPtYsvvti6du1qe+yxR8EGt3HjRlu2bJkNGzbM9tprr4K9lxchgAACCCCAAAL1KUCAVZ/afAsBBBBAAAEE6iSwbt06GzBggG3dutV+/PFHe+aZZ6xfv351emd9PfzXX3/ZQw89ZHfddZdt2bLFWrRoYR06dLBmzZrZL7/8YqtXr3ZD6d27t91333125JFH1nlo69evt4suusg6duxo999/PwFWnUV5AQIIIIAAAgg0lAABVkPJ810EEEAAAQQQqLXAnDlzbOTIkTZu3Dh7+umnrUuXLjZr1iwrKSmp9bvq84E///zTbr31VnvggQesU6dONnnyZOvevbs1bdrUDWP37t329ddf2/jx462iosLOO+8801xbtmxZp2F+8cUXNnDgQDvllFMIsOokycMIIIAAAggg0NACBFgNvQJ8HwEEEEAAAQQCCfz2229uG9yGDRts7ty5Lrh67bXX3Ha8zp07B3pHQ9ykcOqRRx6xESNGuGBq9uzZ1rp164xDUWXWVVddZUuWLLHbbrvNJk6caE2aNMl72ARYedPxIAIIIIAAAgiETIAAK2QLwnAQQAABBBBAILPAW2+9ZX379nV9orQdbuHChTZ8+PCcQc9///1ny5cvt7KyMtM7tGVPQdKNN95o27Zts9NPP93uuOMO957US9v6FJQtXrzYbe9r06aN9ezZ00aNGmXHHXecNWrUKNBSaavjkCFDbNWqVS6YOvPMM2t8TmPUNsNevXq5arO999678v5vv/3WFi1aZC+//LKbky71z9K9smjXrl3luO68806bMGFClW+dddZZ9uSTT9oBBxzg/r56iqk/lgI29ePSpao2vUtbGTP14srXU2NXz7Jnn302p+evv/5ql1xyiRvPjBkz3JZKzbt9+/Y2dOhQe/31192/XnnlFTfe9Gvz5s126aWXmkLPRRUVVnr44YHWipsQQAABBBBAILwCBFjhXRtGhgACCCAQRwGOwMprVf/991+bNGmSKZTxfa+05W7QoEHufdp2d3iGkGLXrl0u7NJzapaurXRqZP7xxx/bPvvs40IOhUXpAdb7779vV199tbtPwZX6Uf3xxx+2cuVK99yUKVNcuOS3ANY0qRdeeMEFZmeffbYtWLDADjzwwLwMFFhddtll9s0337jQSuPauXOnG6Mqt/Sf582bZ926dXPvnzlzpttmuWbNGtdvS3MoLS21e+65x/bff3/Xd+umm25yY9Kcjj/+eDcf/z7Z3HvvvXbQQQdVjjcfT1WgqWH96NGjq4zd9/3StxUeKlD0nj7A+umnn+ywww6zTz75xI3/+++/t6lTp5r+vvy1rtqamR4mKow755xzXBA3bdo0a968eV7mPIQAAggggAAC4REgwArPWjASBBBAAAEEEMgi4MMqbadT5ZXCmh07dtjYsWNdQKUKIm0vTL9UpXPBBRe4yh0FOmpmrrBD4YmCj4cfftg9khpg6dS+wYMH29q1a9279deqRFIQo0qsW265xRRwBamm0rsVuKhnl55T4JLPlkBfxaUm9moEr+qoxo0bu7ErmFO4p7Dpmmuucf++5557up9l20KoyivNX/deeeWVrieXD6pko5Br+vTpbtx6tw+W8vGUoxrJ//zzz+6dqqDznu+9955de+21bltoeXm5u0+XD7C0RVTVZZrzoYceagoydX3++eeumb9+D9JDQR92qnJLwVmPHj34c4UAAggggAACMRAgwIrBIjIFBBBAAAEE4i6grXyZtgv6bYXa2qd7VFnkLzVOv+6661zFVqawSdU8qjJ6++23qwRYCq1ULaSwSQFZepXVihUrXNCi7Xi5GsinhmzaBqcqo3wuVRQpADvppJNcRVH61j6FRArq2rZtW2WLYLYA68MPP7Rzzz3XTjzxRBf+HXzwwVWGtWnTJhdsffnll66K65hjjrF8PFMr51S1NmbMmGoBng/FUtcwNcB64oknKrcT+kHqREdZKsxMD6l82Kd7tWWxVatW+ZDzDAIIIIAAAgiETCAEARZ7KUL2O8FwIikQsT9HERtuJH8lGDQCMRJIDU7Sex75xu5vvvlmtSBj/fr1LmhSZVGmrXuqqFJYpW10vgJL1UyqCNL7XnzxRRcYpV/6poIvbWNTX6Yjjjgiq7YPWnSiYKYgplDL5IMqBVGpPa6yBVj+NMeaQjVfOaY56iTDfDxVzaWKK217VIio3mHp1++//+7CSYV03twHWKrQUsClrZ/pl3pp9e/fv1oPNB9qKizLtL2wUOa8BwEEEEAAAQTqVyAEAVb9TpivIYAAAggggEC0BD744AM7//zzXYiRXmWVGkJdf/31buubr05SIKIG7TrVT0GVel+lX0899ZQLuXyA9cMPP7hqH1UoqSdUpmfUxFyVSQpl3nnnnYxNxP13VIGk/k4Kg+pSgZU+bvXj2rp1q9siqJBHoY16ZKU3ac8UYKWO6YQTTqjS4yr1O75HlbfJxzNbsJb6ndQqteeff9769OlTuYVQIaHWSD2/0i+/rVQ9tHyllZ/b448/HvrTKaP1p5DRIoAAAggg0PACBFgNvwaMAAEEEEAAAQSyCKRuQcuFdPTRR1dud9O9QQIXf48PaXzgokbmQa5cAZbe4bck1qUHlt7jT0VUOKNxpl7aOqifn3baaTkrsFKrwoLMsTYBVjbP9Mqw9O/6ExN9lVpqE/dsAZYPvrQF0m8jVKioiq9DDjnEbY3cb7/9gkwx3vdQ9Rzv9WV2CCCAQIIECLAStNhMFQEEEEAAgagJ+H5GH330kXXo0MGaNWuWcQoKLhTqqCm5eiOpUXuQAMufEOhDGh+AqMl5ru2BQS39iXhdunQJdArh5s2b7YYbbnCnKuokRIUxaoCuSjJVKKlqSv2iVCGmk/m0hVE9q7TNL8gWwtSKJ789MMhc8vGsbQWWtgueccYZgSqwNGa/XVBeEydOtJdeesmd+Kim7/LiQgABBBBAIFQC/EOFOi0HAVad+HgYAQQQQAABBIop4Psc1bQNUN/39ynY8dvJfHiiJt6ZemDpOV8d5QMs349Jp9+l99vKd54+hFu1alWgkwt9U/Njjz228sRFP06dMqhtkiUlJVWGo1P5LrzwQhd2BemBldqoPmifqHw8FcapX9hXX32VtQeW72O2cuXKaj2watpCKABvu2vXLnvsscesrKzMXn311SqVePmuG88hgAACCCCAQLgECLDCtR6MBgEEEEAAAQT+L+Cbt2vLnE4S7NevX1YbH2So+bq/N9epef6kPVVh+QArtafWuHHjbNKkSdVOIVSQo1CmdevWLkxSFVSuS6HS4MGDXXXQ7Nmz3bOZrtRKqxkzZpj6ev3999+uqqx8zhxbkOFEPo1Z2+VGjBgRqAeWvuv7irVr186Fe+nj8dsMtZVSTe51wmE+nrU5hTC1Qi3IFkLNQ3OfPHmyW4fy8nJTc3r1y8rW8yzXOvFzBBBAAAEEEAivAAFWeNeGkSGAAAIIIJBogXXr1tmAAQNs3333tYqKCrelLtuVGpRcfvnlNmvWLFel5KuZ2rdvbzNnzrSOHTu67YXqF3X77bfbgw8+6F7pAyz9tRq0K6D69NNPbcKECW4bn694+u6770zBlkIfBTsKT3zT+JoWS+GPTsXT9zp16uSe6969e2U4psbw2iapaiiNWUGXwpiWLVtWhjRqBq+5aZtkixYt3OcUNCmwGz9+vGsqn62Ju05iXLhwYWXDdj2n8chp0KBBNmXKFCstLa18p8IgfU+nBqovlf9ZPp5r1651jfIVzk2fPt31qJKZwic1oNepjxs2bHABlO7TFTTASg3j2rRpY/qdUeBZU9iZ6D9UTB4BBBBAAIEICxBgRXjxGDoCCCCAAAJxFUithFL10bRp06x58+Y1TtdXFemmpUuXWufOnU1by1SNoybh27dvdycZ6mRBVRYp1FEfKTUJ983D/QdWrFjhKppUbaVgRFVW6ou1Zs0a9x4FawrEFDAFvfScgiLNRZdCKPX1atKkSeWphvr7Q4cOdfdofP767LPP7IorrjBtQ/TP6Weax86dO90z2kaoLXupvbv8Fj5tq1PvLAVSd999txu3AqVRo0a57XY6yU8WCpb8CYuqZFKo1LVr18px5OOptVST9dGjR7uQTe+VqT/lUN9WWKZ1btq0aa0DLL/tc8mSJXbyySfnDDuDrhf3IYAAAggggEC4BAiwwrUejAYBBBBAAAEEzFwQoyooNQ73J8zlglFApGoeVUcpEFFTb4VDqm5avny564+kpt9qBN+/f39XSaVeVyNHjqwWYOlb2pY4b948W7x4sa1evdqFPNrmNnz4cOvdu3egyqv0MWssquxSaKbtjur7pEuhjqqnVIGkEKZx48bVprtx40Y3B/X78kFQr1693HgUsKlabOrUqdW2W+obqtDS3HWfgh4FWbpUibVs2TJ79NFHnbUMFXSpn9awYcOqhGh+QPl6avxz5851jdblqRCrT58+7jsajyrj/FWbCiw9o2o1rWPQsDPX7xI/RwABBBBAAIHwCRBghW9NGBECCCCAAAII1JOAKrMU/NTmNL56GlokP9NQngqwbr755mapexsAAAWYSURBVMBhZyRxGTQCCCCAAAIJFyDASvgvANNHAAEEEEAgrgI63U5VObpUmdS2bdsqU922bZvbQvfGG29Unn4XV4tCzCusnv4UQ1WTZTttshDz5x0IIIAAAggg0LACBFgN68/XEUAAAQQQQKBIAjt27LCxY8e6Hlhqmq7tZep/pUthh7bj6e9rO6Fv+l6kocTitWHyVNN+XerJpf5lWls1t9d2ytStiLGAZxIIIIAAAggg4AQIsPhFQAABBBBAAIHYCqQ2P/fN2BV+qPn5li1bXE8r9WVSDyqu3AJh8VRz/YEDB7p11JV6amPuWXAHAggggAACCERRgAAriqvGmBFAAAEEEEAgsIBOu5s/f77bJqhm7rq6devmApAhQ4ZYSUlJ4Hdxo7nTAxvaU03edUqktn/27dvXNexP3yLKWiGAAAIIIIBAvAQIsOK1nswGAQQQQAABBBBAAAEEEEAAAQQQiJ0AAVbslpQJIYAAAgjkJ7BbO+vze5SnEEAAAQQQQAABBBBAoKgCBFhF5eXlCCCAAAIIIIAAAvkIECnno8YzCCCAAAIIxFeAACu+a8vMEEAAAQQQQAABBBBAAAEEEEAAgVgIEGDFYhmZBAIIIIAAAggggAACYROgji5sK8J4EEAAgSgLJCfA4n8/o/x7ytgRQAABBBBAAAEEEEAAAQQQQCDBAskJsBK8yEwdgVwC5Lu5hPg5AggggAACCCCAAAIIIIBAQwoQYDWkPt9GAAEEEEAAAQQQQAABBGojwD95rI0W9yKAQIwECLBitJhMJSYC/J+SmCwk00AAAQQQQAABBBBAAAEEECiUAAFWoSR5DwIIIIAAAggggAACCCCAAAIIIIBAUQQIsIrCyksRQAABBBBAAAEEEEAAAQQQQAABBAolQIBVKEnegwACCCCAAAIIIIAAAggggAACCCBQFAECrKKw8lIEEEAAAQQQQAABBBBAAAEEEEAAgUIJEGAVSpL3IIAAAggggAACCCCAAAIIIIAAAggURYAAqyisvBQBBBBAAAEEEEAAAQQQQAABBBBAoFACBFiFkuQ9CCCAAAIIIIAAAggggAACCCCAAAJFESDAKgorL0UAAQQQQAABBBBAAAEEEEAAAQQQKJQAAVahJHkPAggggAACCCCAAAIIIIAAAggggEBRBAiwisLKSxFAAAEEEEAAAQQQQAABBBBAAAEECiVAgFUoSd6DAAIIIIAAAggggAACCCBQWIHdZtaosK/kbQggEE0BAqxorhujRgABBBBAAAEEEEAAAQQQQAABBBIjQICVmKVmoggggAACCCCAAAIIIIAAAggggEA0BQiwQrlu1MmGclkYFAIIREyA/y6N2IIxXAQQQAABBBBAAAEEsgoQYPHLgQACCCCAAAIIIIAAAggggAACCCAQagECrFAvD4NDAAEEggpQbRRUivsQQAABBBBAAAEEEEAgegIEWNFbM0aMAAIIIIAAAggggAACCCCAAAIIJEqAACtRy81kEUAAAQQQQAABBBBAAAEEEEAAgegJEGBFb80YMQIIIIAAAggggAACCCCAAAIIIJAoAQKsRC03k0UAAQQQQAABBBBAAAEEEEAAAQSiJ0CAFb01Y8QIIIAAAggggAACCCCAAAIIIIBAogQIsBK13EwWAQQQQAABBBBAAAEEEEAAAQQQiJ4AAVb01izHiHebWaPYzYoJIYAAAggggAACCCCAAAIIIIBAcgUIsJK79swcAQQQQAABBBBAAAEEEEAAAQQQiIQAAVYklolBIoAAAggggAACCCCAAAIIIIAAAskVIMBK7tozcwQQQAABBBBAIDYCNFGIzVIyEQQQQAABBDIKEGDxi4EAAggggAACCCCAAAIIIIAAAgggEGoBAqxQLw+DQwABBBBAAAEEEEAAAQQQQAABBBD4H3tEM3MQIT5hAAAAAElFTkSuQmCC" id="126" name="Google Shape;126;p2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7" name="Google Shape;127;p28"/>
          <p:cNvPicPr preferRelativeResize="0"/>
          <p:nvPr/>
        </p:nvPicPr>
        <p:blipFill>
          <a:blip r:embed="rId3">
            <a:alphaModFix/>
          </a:blip>
          <a:stretch>
            <a:fillRect/>
          </a:stretch>
        </p:blipFill>
        <p:spPr>
          <a:xfrm>
            <a:off x="917575" y="895925"/>
            <a:ext cx="7205564" cy="4018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9"/>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 sz="2000" u="none" cap="none" strike="noStrike">
                <a:solidFill>
                  <a:srgbClr val="FFFFFF"/>
                </a:solidFill>
                <a:latin typeface="Arial"/>
                <a:ea typeface="Arial"/>
                <a:cs typeface="Arial"/>
                <a:sym typeface="Arial"/>
              </a:rPr>
              <a:t>Da</a:t>
            </a:r>
            <a:r>
              <a:rPr b="1" lang="en" sz="2000">
                <a:solidFill>
                  <a:srgbClr val="FFFFFF"/>
                </a:solidFill>
              </a:rPr>
              <a:t>shboards</a:t>
            </a:r>
            <a:endParaRPr/>
          </a:p>
        </p:txBody>
      </p:sp>
      <p:sp>
        <p:nvSpPr>
          <p:cNvPr descr="data:image/png;base64,iVBORw0KGgoAAAANSUhEUgAABLAAAALmCAYAAABSJm0fAAAAAXNSR0IArs4c6QAAIABJREFUeF7svQv8vsWc/z8dlEpsKpISkWJVktDBRqmk0lHnnEoH5VS/tZbFWstaFkuiUg7pHOmg3Y4SUlFUThFtzjkVEpXo/3he/vMx3/le133NdZ8+9/25n9fj0aP63Nc118xz5pp5z2ve854l7r///vuDlwQkIAEJSEACEpCABCQgAQlIQAISkIAEJpTAEgpYE1ozZksCEpCABCQgAQlIQAISkIAEJCABCUigIqCAZUOQgAQkIAEJSEACEpCABCQgAQlIQAISmGgCClgTXT1mTgISkIAEJCABCUhAAhKQgAQkIAEJSEAByzYgAQlIQAISkIAEJCABCUhAAhKQgAQkMNEEFLAmunrMnAQkIAEJSEACEpCABCQgAQlIQAISkIAClm1AAhKQgAQkIAEJSEACEpCABCQgAQlIYKIJKGBNdPWYOQlIQAISkIAERk3gfk61GfVLTF8CEpCABCQgAQlIYCACClgD4fNhCUhAAhKQgAQkIAEJSEACEpCABCQggVETUMAaNWHTl4AEJCABCUhAAhKQgAQkIAEJSEACEhiIgALWQPh8WAISkIAEJCABCUhAAhKQgAQkIAEJSGDUBBSwRk3Y9CUgAQlIQAISkIAEJCABCUhAAhKQgAQGIqCANRA+H5aABCQgAQlIQAISkIAEJCABCUhAAhIYNQEFrFETNn0JSEACEpCABCQgAQlIQAISkIAEJCCBgQgoYA2Ez4clIAEJSEACEpCABCQgAQlIQAISkMD0Erg/hLDEFGRfAWsKKsksSkACEpCABCQgAQlIQAISkIAEJCCBWSaggDXLtW/ZJSABCUhAAhKQgAQkIAEJSEACEpDAFBBQwJqCSjKLEpCABCQgAQlIQAISkIAEJCABCUhglgkoYM1y7Vt2CUhAAhKQgAQkIAEJSEACEpCABCQwBQQUsKagksyiBCQgAQlIQAISkIAEJCABCcwwgWmJsj3DVWTRR09AAWv0jH2DBCQgAQlIQAISkIAEJCABCUhAAhKQwAAEFLAGgOejEpCABCQgAQlIQAISkIAEJCABCUhAAqMnoIA1esa+QQISkIAEJCABCUhAAhKQgAQkIAEJSGAAAgpYA8DzUQlIQAISkIAEJCABCUhAAhKQgAQkIIHRE1DAGj1j3yABCUhAAhKQgAQkIAEJSEACEpCABCQwAAEFrAHg+agEJCABCUhAAtNDwAOcpqeuzKkEJCABCUhAAhLICShgTUGb0OCegkoyixKQgAQkIAEJSGCeCGgrzhN4XysBCUhAAmMloIA1Vty+TAISkIAEJCABCUhAAhKQgAQkIAEJSKArAQWsrsS8XwISkIAEJCABCUhAAhKQgAQkIAEJSGCsBBSwxorbl0lAAhKQgAQkIAEJSEACEpCABCQgAQl0JaCA1ZWY90tAAhKQgAQkIAEJSEACEpCABCQgAQmMlYAC1lhx+zIJSEACEpCABCQgAQlIQAISkEADAU9lsGlIoJGAApaNQwISkIAEJCABCUhAAhKQgAQkIAEJSGCiCShgTXT1mDkJSEACEpCABCQgAQlIQAISkIAEJCABBSzbgAQkIAEJSEACEpCABCQgAQlIQAISkMBEE1DAmujqMXMSkIAEJCABCUhAAhKQgAQkIAEJSEACCli2AQlIQAISkIAEJCABCUhAAhKQgAQkIIGJJqCANdHVY+YkIAEJSEACEpCABCQgAQlIQAISkIAEFLBsAxKQgAQkIAEJSEACEpCABCQgAQlIQAITTUABa6Krx8xJQAISkIAEJCABCUhAAhKQgAQkIAEJTLWAddNNN4WPf/zj4c9//nNVk8sss0w48MADw2Me85iBavZnP/tZuOSSS8L3v//98Mc//rFK6wEPeEB48IMfHF7wgheEtddeu/rbn/70p3D11VeHa665JvzqV78Kf/nLX8ISSywRVlhhhbDOOuuEZzzjGeGjH/1ouPvuu6v7DzjggLD++usPlDcfHj6Be+65J3z3u98NX//618Ott94afve731V1Get95ZVXDo9//OPDJptsEh72sIdVdew1ZgL3hxDEPhB02vcnPvGJuTS23Xbb8JznPKevNE855ZRwww03VM8+8IEPDAcddFB41KMetUha9Hsf+chHqm+Ka8MNNwz77bdfX+/r+tB8vjvN629/+9twzDHHhN/85jfVn5deeunwwhe+MKy33npdixTytMbJs3NmCx5gzDz22GOr/paLcfUlL3lJWHbZZQueDuG2224Lxx13XLjrrrvm7n/iE59YjbNLLbVUURq5DTHIN1H0wjHclH7nTd/mGLIxE68YBeu0b40QB63H+++/P3zqU58KX/7ylxepl2nvQya1kcH7F7/4RWVTfutb3wq//vWv5+YScY7AeAl/+qzSPm9Sy2u+JCCB2SUwX9OzqRWwmgbkpz3taWH33XfvW2S4/vrrw5lnnhnuu+++xVrjcsstF172speFNdZYoxqMEM9uueWW2lb7lKc8JWy22WbhhBNOUMDq+F1Ttz/4wQ8CdfHc5z63miCP4mJCiFD51a9+tba+69652mqrhZ133jk89rGPHUWW5jVNeFxxxRWBtksb91pYBBSwxiOepa0mF534DRH8kEMOCSuuuGKnBjYpAtaw+mcWgD72sY+Fm2++ueLAAtGhhx4aVllllSIuX/nKV8JZZ521yL0rrbRSOOyww8Lf/d3fFaVx8cUXh0svvbS6l0Wql770pRPdt7Ow8o1vfCP85Cc/Cdtvv31tGUchqhTBnMGbRsG6TsAC7SDiKiIxYu8vf/nLkQhY8zWBmbQmF7/Piy66aDHWTXml33n6058etttuuwUnZA1rrJi0ejY/EpDA/BOYWgGL1VsGZIz69HrIQx5STQ5KjeD0WTyvPvzhD4ff//73tTXz0Ic+NLz85S+vJh6f/vSnK++rpgvh5XGPe5wCVsc2fscdd4RzzjknsDK+1lprVROKYQtYGBl4zX3mM5+pvOi6XksuuWR49rOfXXmvlK70d33HOO+HAcLV5ZdfXpWnzptmnPnxXaMhoIA1GQIWtYt37q677tppoWXeBaz7Q7jjN8Ptn1MBib7nRS96UZF3GhOj0047rVrkSK8uaeQCGsIiAtqDHvSg0XyAA6aKfcLiGuJVL8+ZUYgqA2Z9wT4+CtZNAtajH/3ovu0hvIDwvo27FWKF6IE1vKaJ7XrGGWc0Lmq3vWnVVVetvEdZJF0I1zhs+YXAyTJIQAL9EZhaAeu6666rjDkM2Yc//OGBbWBxm8aOO+4Y/uEf/qEzkc9+9rPhwgsvnHvukY98ZNhmm20C/+Y9rGLx32xZ+OAHPxhuv/326l5WUDbffPPw1Kc+tVpB4ffll1++ul8PrG7VkBpvgxhsTW/FgDv//PPDVVddVdVpvNjas+6664YnPelJYc0116zqkd+ZLHzzm9+sVr3jVlCewQ184403rrz9pl3EGoUR3q3WvXscBBSwJkfAYrv7i1/84mqRo/SadwErhDDs/jnfwseiAJ4mbReLTGw/ZJsO/S+LCnExgrEfG6Dtwl740Ic+FJhocXXdftiW/jB/77Il1v58mOR7pzUK1k0CVr/bCJt2K1AyBazhtJUf//jH4aSTTpqbg8RUWfTGo52wJgjkXMwPCE+CB+nPf/7zRexQxHPGhXw7/nByOd5Uhj1WjDf3vk0CEph0AlMpYGGoElvqe9/7XsX3mc98ZrjzzjvnVmP7FT7SDrfXdoYf/vCHiwhTTQZzfp8xsNo/h1EOehhyl112WbVtMIpXTHyIbbXDDjv09PSizf3P//xPJXzF+FiIWDvttFPYYost2gs2wXeMwgif4OLObNbGLWDNJ+guE/5R5rNuC2F8H4sheDsSM7HkWogCVr8iEhNA4qvRLzNJZMIXvbFKx/9cPHv+858/sX15l/Zsf17yNQ3nnlGwTm2gXJztZxth+o1h72D7RPtHAWvwdsBCNjs3iHOVCle77bZbFQu3V8xUQmXgSRoXw3m+3y3mg5dkuCmM0pYfbk5NTQISmEYCUylg/fSnPw3HH398+MMf/lANDgTFRVQ4+eSTq4G532DupR1uqTBVet80NpxR5bm0Dvp5PxMWVslifDO8rvbYY4+w0UYbFW3lqRPAEDrZsor797ReozDCp5XFQs63AtbkeGDFdrbllluG5z3veUX9z0IUsPCIZWsTW5y44jZ9+tVeF3Gr2H7IhecUsS/jFikEQfrktq04aRr9ereMq79QwBoX6W7vGcXYmdpAhMRghwGHzHCVirNpKchjtI3XXPNR4be//c3cwQkKWN3qO78bAZ1YuLF++B1vK7ZCswuj5KoTwLqMCyXvmI97RmnLz0d5fKcEJDBZBKZSwMIT5nOf+1xFMgZtZWUpDVLZTzD30g63VJgqvW+ymsT85qa0DrrmErdttnOyJZAL4ZPtf7STLhcTLoxBthXG61nPelY1CZ3WaxRG+LSyWMj5VsCafwGL8Yrt7iy+cHXZSrgQBSwYpFv3EZI4SZj4h01XHrsKzym2fqfbATktGM/apisXzvCG44CW0knnuPsJBaxxEy973yjGztQG4jAC4m2ed955Vfwq2ufBBx8cVl999aIMprHisHnw4CL+Zwy3oYBVhLHxJk515HTH6NHW1as2JsxuEg60uPfee6s/DRLLd7ASDe/pUdnyw8uhKUlAAtNMYOoELAx/3HWjEIHhytHsCFjpMcH9DAClHW6pMFV63zQ3oGHnvbQOur43jZnGs49//OOrVTLil3W98nqd9OC/beUbhRHe9k5/Hz8BBaz5F7CYMD7iEY8InFLVddKzUAWsdDsgX0XbVj4OcCH+FTEmo+cUE8fUk+vJT35y2GeffRo923g2jWPJKWAsaEzqpYA1mTUzirEzF7DYYcA2s3iCYJcYr+n2QcRzbGUW4BSwBm9PnETOXIT4V1x49FNX6623XufEESc5UZUTsePV1g92fsmYHxiVLT/mYvg6CUhgQglMnYCVnqbCitKee+5ZBdPmymNatA30uVHYq44QKQgYW3LFWFclAlbJPfk7uxiz6bMEq73yyisr7yEmQ2ylgyFbLnBNJ5YT/0YM7HWlWy/SFTwCUnKaHceiM0FggoZAhAv8pptuGphU1AlG+cS66d39xhDLV+yJK0FabD3p58LYOPXUU6vgv6Tx93//91XcgjSYe8qIVdTDDz+8WlXrdXVtC9QhgUBvuOGGKv5C3Bq53HLLVe/aYIMNqm8DwzW/esXmSe/ttUJL/d52223hC1/4QhWPjjpnKy9tii1AuNJz2tqgbYq4ZbQpvOi4OAWUgPu42dO20otv44tf/GLFBSM9tkE8Orbaaqvw2Mc+tmi7FmlSz/Q3xD3jBLD4ftrwyiuvXLVnJr5tMYxS1nHCjYjxpS99qcorv5Mmf8ObjzbV9g32027HLWD100/BGA+Br33ta3NtmokBvOmfCIgLq7Qsddtqmt5N+7z11lsrr58f/ehHgUkIF3VIeyWeIW2lV9ySLuzrRCeEEradINzEq2TLSL8CFh5f9BGcmks/EctMPwFXvlG+cw6uqLtG3T+nAdl5P3W89957N2JOt0Sliwd8S3iqcLUtKqSiGXW9//77h/XXX7/xnbHd8A7aD+2UvoXvlP6dBRHGOLYt9mo7ebtkHGL8IH4XYwb1wzgS2zt9GP1fryvf/tgkqpBn+rJrr7226hspU/y22Ea/2WabDf3E35hv2iB9Ke2QcS7y43e+Z8YrJv4w7LUdv44f9UZZSJ8+lcXNQb/rtL7/7//+b5Gx5wlPeELVT3PS9TgELE6+pm3g7cPFwQ8veclLihbf0m+F8QpPcYTbLgIW4yBb5OiTaftxnCcvtB/GY8ZV+hEOwCnpO+FLmpQp5cv3RCBzYtrhQcl3VXJIzrDTK+nj8/lGl3qpS58+CRGLstOm11577cVsi35EoS5tlD6NcZGxIrXj4zyB/o16wUapGy+GMVY0jVdxLoFdSx76sbtgy3wAoZC+PNrNtGPKVjdPgQmxyvgGaas8Dw/6fcZN7MouJ6UPOh7HtlNnA9HvsTjGb+QTRsRh23rrrRezlUvauPdIYJIJTJWAlR+djaFDrIsYLyNfEVljjTWqbQEY6nXXrAhYeK0xMGLgpSfv1TFhJRtRkMl005ULWNyfBzive5b4JqyK59tDhjHo9frI0hX7ksnNMD7YUQpYGJQXXHBBZazHgPJNecYgZJDdddddFxlkBxWwECtPP/30OU/IXsxG1aYwaFiljNtAEWY/+clPzm3PyvOE0QELBISmyTrP8I20pRXTJg9s8UCAaPLmywUsVsGZSMa4P2k+8z5tGG2xzuDhb/0EBI5ppYZ0U/ygLgIW7Rjh6jOf+czcaXK9+hAmUXjccJUKWEze2o45p41gnLMFbRjbyZpEJyYJJ5544lxbheFLX/rSqixNV1cBC6aIy8SKiif0NaVNWVnwQTzKxdNR9898b3iF8B6utu18eFrTVrhST6t0AYBvEZ5MrOuuVOzqdWALzzKR451poOW6NGk7iDC77LJL7aIBz+TfxL777luJAvmpuNxLndBf8Vuvq03AYksmcUPbvi3eR0xIBLUSEaKkb2KsItwDgnFbGyS9tu+vTsBiOx0LSnxTTVdbuulzTGrb0uMbod9nAYV7uYYVRy33wGLxC1Euxngr3UYIe9LiBOUo0jKBP+aYY4oELL5LRCtE4bjlua3OEbBo0wiwTRceS3zvbd8TzyNsMl6zYNXUJoedXlsZ4+98T5///Ofnbh+Hx9QoBSxETdpYr+8oFpa2zniK7ZWOF4OMFV36in7sLg5MiXPIXm0P4ZA2zLhQMndCcGXBBbG11zWs8Ti+IxewsOfOPPPMxU7C5P5+QuqUfgfeJ4H5IjBVAhZCBHGuMOSbPso0Plabp80sCFi4nbPaX+o9Fg0xRCm2Z9ZdqTjDPYgBbNG7HwO0pSXT2SMqpgLZIINeyYeDGEHw9ijesbrFivuwjPQ2RsP0wGKQR6SBd5eLQZktk1HMHUTAwiBmoOT7Kb0wOBAFmHC28UrbVFv6MYYQXhzkKXqh9Xqul7cLRgaTLdp4mziYvgPRY6+99qoVy3MBi5U+Jq111yjjqU2qBxac8TKBeZvADjMmcHgWIs5wlQhYLGawwJGeFNWrjQyyxThNt0l0qjsQAmEf0aVpwaWLgIVY8OlPf/qv/fL99MztF/0hK9CcrJp6PYy6fyZnqaDUKwh7HkIgjXWV/9Yk0OaCGSvUHF2fC9DcRxu78MILi/qVSJgxjvQQC/IrtzloZwhkdXVEP0hfwXfR62oTsGhXeLuUtINBtkHleex3rCKdpu8v58ckGjFzWN81IiixiBhP2i6+F+wYxEGuUQpYvCuN8dq2u4D8pPZyXBihDZQIWHX9UxuP+HuvU/TwZOEE8VJBjDRpk9ijdbbDsNMrLSNeNJTjlltumav7tth9pWn3um9UAlZdIPm2/NImt9lmm8q7J9rS/Y4VjM0sLtUt6vXKB15veLHWjZm53fWc5zynsu1K2h4iPsIpQmus4175aDvMaZjjccxHyhpvUL7Zun6w30PN2urf3yUw3wSmSsBKjdymFdb0hELgdlGeSweH0q1eJfeV3NNmBDdt82JFhT36MXYC6bC6zaCDoIHBxeSRTu/yyy+v3GrjpJ1JIm7qdcF0UwErPZaZtHfYYYfqGeoHY/PGG2+svLPSQaNXnZTWQZcPJw0SzHPPfe5zK7ffUV6j8sDKT1KMzJmgRzdmtmfAHVfiyD3fbpuWvYuLeZ3BGNsUE0HqncGa+xAlGPzjxKlrm4oTGeqLiRxtDaOcFeHvfOc7c0VgtRcDiLLmbRBPnUsuuaTaUhjbdq/4eLSVND4R5dl8880rl3XeQx5o19QDE9t0JQ9RBQ+GfMtDnVhIfTz1qU+tVjGZsJNPvj+2p+TbIofVTvsTsOpl6WF6YLF9KhUfYYwnEIYxXpu0H7ZwwrtuIl4iYEWGpI2AjVDI5JP/hz1bqxErogDa63vpUh+9RCfaLIsLqYFM34yhXSeulwpYCAd4DLFVLF58e/R5jBUY26Tf1E/kk5K0vKPon0k/HQd7belL76sTuvAKjXFkmoSpfMsi20YRBPIrb5fkC2GFdomnCd85fQFtkv6e7dTxoq9goYb2m15Ni2Z4mOy8887VtjTaBVvtEB2iB1kXb8amSSQLKbENMOGjnSCkn3vuuYvkvc1zvbT9530pLGhbeKnF7T+MFXjz0uem33bT4mPOgfsoR+wz8IqCPXXFd029pH1/r0XNO++8sxKJ0sU+xhPaBn0Mz/LNkB5eZflEuBKwDjwoPGqtxYXLUmbcV+eBxTebxngt2a6Wxv2MNhdMSgQs2hBxt2J/WNd/wB3bERap7UgZ6gS2/MQ+xla2hbP1kDGZOiRNvqO8r69rk8NOr0sd5TH0Sk9P7fKOunv76X/b7DvGVxY72DbIFb8lxki+Jdp90zyhly1Vmtc6oTvaXYRoiH0ozPn2mAem316J3UV/wD+Ug7a83XbbVSE26IfilkJ2NcRFWUQfQm/QN8V2yhZrvsO4XZV+M7X/mhYfRzUe1/Xz9EF8ezChvNhN2MrPfOYzi7YcD9o+fV4C4yQwNQIWnQwrHsTa4WoysvL7ugRzL+1wS0WnkvtK7skbRIkxmw9KrGKxIo2x3hRfh4kUnkpxcGg6sjkVZ8gbHSVeLQwKdfEKMEg4AZABiCueHIlBnV+lddDlI0m3nPBcv7G0urxzFAJWvoW2zWMD4xIBMw6yTRO6NgMnljtvd231XufN1HRKT12bappIM8H7yEc+Uolk6YXowapZnScF6SNkxfZaF/OGwR5ecfWdvHJf03YI+hraVpww0/bxwspXiusELAwztnWOItZVUzstXR3t0s65d5AthPQJqWcBxiXu+HWBcJs8YkoFLPLZy7OUemSrNQYnV1sg8BJObaJTLgj32krYllbMTy5yI4rSLpu2RNLfI6QR36NXffLbKPpn0s29p5pEpXQRq67emeBQh1xNWwPTMZdvFs/UvL0R3/D444+fW9Fm/GSLEN9tnbhYt8LOKj79Rzom1glY9MuMSb3iqJSM+bH+677zXh6ieX86DE+i/LtuEvRinus8fuoC69fxa+sz8NBigh4XUpq+63wMahpPyDOLgoxBqcfDMLjl31jqvZ3Gf23bRphuH0xFu5I+JLehey08xfrLxd46WyP/7vCehHHdRV2lY3bddzrs9Er683gPNi3jVoyL2WQrd0mz5N5++t82+y4N9E8eei2i8Hs+TjZtnSzNK20H76s47iJY4cHKomXdle8qoT+uO1G8zu7q1Q/l5eLdtH0C87Pgn1+5fd3UBkY1Huf9PGMU402/sX1L2p/3SGCSCEyNgIVxTcyQeMxsr/gtqREL7BJ36y7GeanoVHJfyT15gykxZnNPNFa5mDC3bZtLO/Gm1crc0CtZDUzjBfQ6Kr100OvyEaVpNk1YuqRXcu8oBKy83llt3n777XtmB+6sxMZAq3w3ubt1m4ETX5Aa0PyNiQAT415BVnMhtcmzpWubSiey5AXDhOPF6wLW8ztxMhCnYnDfvP8gn+kKd91W1zrQ+eSv7lvIDam2yUdJ++rnnkkUsNJ6bDJE07Lm7YnfSgWstphfeQxFtoARN6NLgNa8XtomjF22EralxbvzyWev7TxpXnNjvMlLdhT9c8xH6j3FhAEP4DRWHROc9KTBOpErnVg2eXKlba5pMYXYNvSd8Wqb1EX2CIF4EnHVbd2o8yAqOVCkZMyPec2/87a+kefyU3qJAdO03buk70nTK/VmzEWvOs/yOgGrzb7LxdG67zr3ymtaaEnLjvcaIlb02hi1gJXz6VXuuu2DCLolfUhua5dsa8/7nbo+OW2XLCwfdthhi3kopnwpA2M2C2GIGdiwiMJ17XwY6ZW063hPbrc3LQ52SbPk3n763zb7Li1LyXYzvqe4II3HKN8pW8/zqySvebspiQXJe/LFxjqHhrytt4WUyfsA3tNmM6RjVl2okFGOx3k/XzIPK2lj3iOBaSEwNQJWGtuqbQKYx8oqdYkv6XCp2FLRqeS+knvyxlRizKZGehuvNP28E69bBc3FhjQOSVPDzzvbJi+o0jro8oGVbHfqkl7JveMQsNo8sEryyT1tBg735N5fXdpU/j3WGXtd21R+AlDbVuHcmMkNk7zdt6WXsm2L35O/u25yXlpXg9w3aQJWfjpoaT+dt6cSAastUHfkmnprlsau61UnJRPGXAStiy3CO0rSyj0D2ib3ad7Tsjed4jeK/jnmIV14YkJK8OrUSzf1FGhaiMjHxnz8yvsxVqsZi3p5SXU5WCGf/Ofvz/NXuvWoZMyvm9jztyZvtrTu83bTNnFr64cI/s1iGOmyYIIQHA/baXo2L2PdOJHfU/pd123LS08FzseTEpsm9XKiTKMWsHhH+o32Ek3qtg/Sr5T0IZyGx5iGSEAZEZIJlN92pYzr+o90/OF76+WB1fau3G4ZRnol74z35HZ7r9Oau6Tbdm8//W+bfZeXpUSsb8snv5fkNX93F7srj3ece9Lmbb3tcJDcHimxcdvs/FGOx7k9N47QKCX17j0SGBeBqRCw8pWnttWO3JuiTXmPsEs6XO4tFZ1K7iu5J28MbcZsvlLdxZMgD3Bb92zaaZcabaXlLK2DLh9ImibPTesWwtyA5f8xFJlsEJulX0+RNgOH9+Sr2G3fYFo/eZuqEwbyNtUWEDVvT20nALUZ7hjtrKbHk7K6eCCwDQzv0LgSnz+bv5ttE2yTG/eVGzzEgmo6qKEtb5yAGbdw9ruFMD8dtGSiTb7y/q1EwCrd4tFmkLZxyX9va3fx/tybo27bTklaqQjUy9O1rhxs5UhPVKv7BkfRP8e8pMZ+nUCVigy9tqGn3r75pCXvx+r6jbxd1i3iNLUD+gC8E+ifuPJ2l4/dpWJ225if5qd0sSh9pk3g79ru+7k/L+M4v+v0u+8Z0+UgAAAgAElEQVR1iEBervx7Q6irC97fhUcvsS39BprymfaP+XdU0od0yWt6b5tImE/m2fJEHEji88T4kl3ePez0urw7tz9Kx5cu76i7t5/+t82+yxfvEDrxdCPWH55vvTzse5WnJK/p99N1d0Rud+Wie97WSw5vahNh8/K2zYVGOR6n9UqdsdUx9VActK35vAQmncBUCFjp1qVSd/R8uxMTNY6v79UZl3S4VGipGFNyX8k9eSNqM2ZzI32QRtgmNpR6KZSWs7QOupSJY+TTk5ymWcDiiGPEkjyALN8FdcEAxtYPJm6lhkebgQPrfsWGWE9tA336e533RV7fpe0pPtdmuOfbjru0r/zeNkNqUO+GfvPWXxD3+reVeDW29VODiIZpeymZ6JaukM+XgJXHfIF628mhdWXKj3bvt63wXF0/OYr+OeYxby/5inJatjrPqZhOOsnPxdV0K3GT8Jq3yxJvnNKJfNs30VRfXZ4r6c/z98yXgMWCATFtsNc4LRivn3jYxji/664T18gvHYdKF/PavsleQlAuNrQJsLknVNs42Ja39PcYxJ0ts7Q5bJMY9L3OLqwLZh3TI24lHuXYLsSja/PW47lhp9el7HiDEgwfnlzTLGCR//zAhcgCkRERi0U3YiniMdoWhiQ+WzJWpH16qTdlqU2Xt3UOR8H26nWV5Dl9vs2uHeV43E8/36WNe68EJp3AxAtYuZt2v0BLVtVKO6/SyXPJfSX35GVuM2brghf2y61uUOlnkldaztI66FKeXJwYh4AwSkZ4ShCoOHoL1bEgODinrBGbgIluGksmv79kIMzrryvD9B11J4h25VXankqNnXwLY5f2ld+bexLN1+SwVz3zW9c6TNMbhoA1yApi+k2Pc6LbtV10mTC2bSUsSSv3Nu2a3/T+OuFmFP1z+s50i1QqUuVjXi+PyzwocXpv2m6atpT048HUNKnJx8+2sbupvro8V9Kf5+8ZdR9F/hE48JrgZK+f/OQnVQDsGJOwrtzj+q7zrUNdxIhUyBiHgAWntm2EaRvPvQdL+pC8LuBDTFXGXARgREZObIwBzOvqrmlhk/omjl08jKmpveOByvePdxYCSpNoMuz0SvvLfJG4dCG3NP2m+/rpf0v6gygGsvU0HnZQlwdsN05M5fRIvpNeh9CU5LXNa68Xr7xPzBc1+unTSvLc1NfXff+jHI9L6nXQ9ubzEphkAhMvYOWeH4PAbIsHUtp5lU6eS+4ruScvc5sxO0wBq0746yo2kP/ScpbWQZd2kK+ol7gSd0m/7t5RMuJ9TAKIAcARuXHFuinPrKIRAJWA7/kJfTxTMhAOU8Dinbl3R1depe0pMmkz3IcpYLVNGgYRjgZpl5PmgVXS7prKmz47roluP+zb2l2eZt1WQrbyrbnmmkXxa4ZpMNeJRKPon1MG1OvJJ59cTaJS75F0u1CbUJBvMU1PnUsn/01bA4cpYOV5bRu7m9pYl+f6+a76meyVfA+IHZ/85Ccr4aPXxLguraLv+skbhv323a81K73Gl5Kti00vSLm1tcvWTP7/N7RN6nttI0zbft1CUZf+iJM4zzvvvPDtb3+71cbIy9ZL0EEQu/baa6tTgeOJv73YEIOO02Px0Kq7hp1eST3lfUzX7dol76i7p5/+t7Q/wI78xje+ES666KLKK7Lt4qCb3XbbrfL6rxMYS/La1tZ75aHtu+2nTyvJc5qnNg+sUY7HpfXaVo/+LoFpJTDxAlZ+GtAgoNuCBJd2XqWT55L7Su7Jy9xmzHYxUvrh2VVs4B2l5Sytgy75JobaBz/4wXD77bdXjzUFKO6SJm7zHM1NLChWfh772McuIg6NklGaz3vuuafafnHDDTeEm2++uadX1sYbbxz22GOPxbYWlgyEgwpYeXydPFZIV16l7Smyavsm2gyRLm0jv7cfQ2qQ9zU9O8kCFnnusrU3bU9FE90NN6y2kLddXdthW3pt7S5/nkk+wvQVV1wx9xN9CwFq+dbZtoLXB1fdFsJBJgRtZeH3UfTP6XvTBatUECjxnErTSQ9WiJ5WeAuk8ama4twNKmClW9bziXzb2N1UB12eK+nPR91H0Y4vv/zyAIteCywEeMdTmBO0GEvPP//8xvhh5LkLh7SMvb7rQTyw5kPA6rWNMP1+6jwMS/ujEi9vBLKHP/zhVd0RouNzn/tcJYBwlXgk0UZ+8YtfBL5tbBhOQm0SOetiAtb1ncNMr60/ZNvdhRdeOHdbWxzOtvRoh8QgxKsMnnVb9vrpf/vpDxAvOYiBZ9NtvXkZWBxFXKw7sbQkr4OMV3m8wXw87MfuKslzU7/S5oFV8k20tZH0937qtUv63iuBSScw0QJWbqzQAWDIo/yXXKySnHnmmeGWW26pbm8L5l7aeZVOnkvuy+8pOUmizYjLDZwuAbdLuPYzySthMaoJUn7yVFs7aGOQHxLA/blXTcoII/1lL3tZQEDtdZUyakqDfCHW4ZWF8cF2jRiTgmea4seVDIR5zIfSgNsxr20CUdc21ZVVm+GeTni7BhNtay/9GFJtafbz+6QJWMbAqq9FtuYgtLDNKn632223XUCAbhOwUg+jkm3zXdtR6RjZNd14PyLdRz/60bkxm22MBHo+7bTTApNqrpKg6mn/EDnw7HHHHVdtferFJg8ObAys7rVJXWF7xfGHsQexY4MNNqg8afhv6qDX6Y/jFKbTdl16MiRUSmKqdaVXMqlv2kaYjmN1Y3TbOEheaf98g2mcTZggqiCmIzhSd7k3d0m+e7GIWxVZjGOsivGl4jNtC9B52sNOL08/t0EQ8jixsc7LvaQNsE3z+OOPn+Ned1BFP+20xL7rlT/mUQiDpMN3nQuNxCw95JBDwiqrrLJIMiVjRSr2jzoGVonne0me00K22bWjHI8HrdeSNuk9EphkAhMtYOVHUnc5YjVCTwd0/tYrmHtp51U6eS65rx/PljYjJF9R7HViUz+Ns6vYwDtKWHBfaR10zXce1J9T+xBD+zE2cK9mIoRYxFV33G7bwFaX/0FX/usMONz08eaIK5t1J+CVDISDnEKYu9sP42CA0vYUmbR9M/kx6iXGTmkbVMC6tUKVr5D2ezBAfqrlOCe6pXVe2u6a0iNGzMc+9rFw7733zvUxeE+ypaeXB1Y63iEa7L///oEt08O6RtU/p/lLA98iVrH1+cMf/nAl6JWWKe2v4glNeALF7Ym94hwNcgph3k+2nUJYerhA26JVyq+kP8/bwzD7KDxIqC/EHa5lllmm8tKgHfYKAN12giNpdeHQNNGsG39Sb5ouWwF7HRjQ7zdXIgTVbSPkJD/6DDyx67YPkp+2cTCPOYvAuM0224RnPetZPeMdlZw03JUH3zvxsqLnfOlCYNN7hp0edjZCX4znhTcSJ8ERhL7rVed5WzffKWkb+bv7sUV75R/vLDzF4inETSfglYwVg5xCmC+ADePwnJI8N/Urdf3GKMfjfvr5ru3S+yUwyQQmWsBK1et+vWYwRhEb4mpOndgQK6i08yqdPJfc189JGXnHXWcEsw0Fl24uBpjdd989MCAO45pGASs3fPtlgoFHTI/rrrsWshXOOlE0H1zqjqTP6yI/sSTfUkUcGMQoDDEmSi9+8YtbvbraJlTkoWQgzL3Yen1Hebnyb7DOI7Brmyr5ttJ8tBnueR7ZfsE2R1aaB72GOTkcJC+T5oGVTwBKV9jzIN0LUcCqm9DgBcH3TF/GVdfv54s+xCdBxCo9kbStfZWOkW3p9Po9nZxzEiMT6JNOOqnaWlO6Sp/3V0xu4EZIAq5eHqT5WEEMHjwMSk5Gy/nn3mL9CjBdnivpz3P+w+yjUq8k3pPGIOtV72mcM+4b53ed21Rt8VLJX+6J3UX46sWhRKTIvezxEnzMYx4Tjj322GphrakvbRsH83ALpQHt8/zkIiF2E5N5xB7sFwKB77XXXq3dRH4AT7SJhp1ea0YabsAj6YwzzqhOROTq127Ivd4QfbEZqdP06npac12srjx8A4Hb2fpJvSCCYlf2OvSH/LSJR9xTMlbkdlwXJ4V0jlPnNd9Pn1aS56b6qPv+Rzke99PP99vOfU4Ck0hgYgUsBlKEpxhMsN+4RbkhSyWwmvS85z1vsfoo7bxKJ88l9+UGQ5sbct32tZKJDAMT29iYBPW6OF0mbrNgEGMfPtsa0wGtq9jA+0pYlA56/X5ITIyYCMVtDaxS4tWAgV1yNDDsL7vssir4aPRoajJaORKcd8X72gzivL1TxlzAKjEacja5gFV3/HzpQJh7scENI7TX5JjyEyvs6quvnstaHYuubaq0PcWXthnu+coz7YGJ89Zbb93aNjDMMaYQu1ZcccWwww47VFstmt49TO+uLt/CpAlY5D2NcUg7YiKGl2DTRXuirfANxmucE90uvLm3rd31Si/fSpjfW9fv594vvWKUpOnF75TJDO0Y0YaYLmz1Sq/SMbIrp/T+VKBkIsykhq0mXF22w6eTX/o9BFO8U0q2COexN+kLOIa91zhB+h//+McD8RG56hbdughRKZMuz5X252n6/Uz2muo475tLtpvXCbbj/K7z7wY7CXsJu6npyj2xxylgkaf8xE48f84+++wqu002blt/lP9eZy/U8fjyl79c5SfaO3UCFt5U2BBccD344IMDuwPun1sKXDzl9BtOvcpyYSZNr1ff05Rev/1V/s2TDmM/thuLfCUXHmZ4LLI1L16MgYyFuW2VegqWLOrn2xLr2mi6cFrahnNbtN8Ta/NFLN7/0pe+tBKve13E5YJZPASgbpGhnz6t6/jW5t02yvG4n36+pD16jwSmhcDEClgY0sRQiANiiRHUBD2feDcdn13aeZVOnkvuy7f79ZpwwOKaa66ptpGksY3qJjL5hBw2rOawba5pYKWzZTUpGhk8UzfZ7io2kE4JC+5L6+BRj3pU5QXDoDaMKx4VzAk48SKw7yabbFKJDr3ew2TynHPOCTfeeONcm+wlcuSryb0EROK+nHXWWVXa6ZULWPlgSD3iso6XQt1Fe+E7wrCMK4R14lGpt1idF9uWW24ZiM9TJ2KxZQeDi/YSA/kiROPNgNCTXl3bVGl7iu9oM9y5L18t41tE4Nxoo40aJ66sXNJPRa+YOkO6H0NqGO09T2MSBawomBNjg6tXm6Y9E9sND8i0/xvnRLdrvZS0u15p5qJ7em/T9rN87CzpJ77whS9UAYkj1ybPi1H2z7Fs6ZhIn0yMFU5dbRqPmvilfTATZfpZBP2SLfVskyEeTZxU0hcg6OFRVSdikWeE+vQY+rpt6l2EqLRc+XO9TtLtZ2IzzD4qH/vo8xErmjzYGJvo/wn6ngZ8H/d3nYswvewlFpwQZOI2KuqqdPLf1oeUeGCRRuqpSFxYttghqjV57/BMW3+Ue1KRLoJCU/xO+mS4YZPyDcSrbptm3i8h0rAzoCmMA9/qRz7ykbmg/rlIMez02uql6fcf/ehH4cQTT1wsZhgn9CG4N4netHXqkPEsPY2xl62YhzrA9sOmp+7zq7SN5nZP2zyBesZejTEJm7zxS8eK3IsN8RgvsNVWW60WOW2chYJoM8B3p512CltsscUi9/fTp5XOAeOL2gQs7hvVeNxPP99vG/c5CUwigYkUsHLxpdeAXAI190JpWrko7bxKJ8+l9+UdHAM6nfHmm29eGX3w4Hh1OksC0mM0UIYoSjRNZOpWdhhsEBwIpspKO2kxeOIxhNgQ46vAdVhiA2mVskhXFRmYNttss/DMZz6zKi957ydmVdpG6kQ6fmeCglt7DDIb+WKgIiwRGD2dNPNM06l+/FYnIDIw483Gth7KQV4IWBq5U17+iUZ83alsuZFNOrQTRDgMHwQ53s3Eiy2kX/3qV+fSwwBkVRnjMr1yo2jNNdcMu+66ayUy8e2lxlFdgFcEYTwUMNbIDwYO9+GtFttrZNx0Ys0kCFh1HnbUBxNR6g2DinZB+ZhQs50TIyLW17AMqfxbKd3G0dYXTqKARZ7zgM+0Ibxu8CKg/6NeMFppT3yL+alm457otnFOf2+bMLalVefBGJ9p6vf/ts35urnk6ReYMD772c+e6ycQRdjuVfedNsVyGXX/XDcxiH9riuvTxDAXfeJ9pV4ldYHI6QvwyqSPpC/gHXhc0X8h3MSr6dS0fgWsuoUuxnHaAHWbBkTvZ2LTz2SviXvuVRFtCRZP4mm98cAR8ooHa4xzlKZZt4DVL7+S8YXvhhhp2ELxYqxkEY8wAQhUjNm0i4suumgRwYL7xy1g5WJTzHOvrdht/VGdhz99MONfZMB7WNCj3eOpiJdPXGiOeUB0PvzwwxexNeo8SqPtgBATFxBhjL2FoB7bBWMr7X2rrbaaq5thp9fWF/f6PV/Iivdi89HvYltGuwsbm/Jhm+Xtvu20xXwRk/fAkG+LcZA+CeEKO5HvirkP/QP1wz91bbSu3ZNvbDq8+mIYhTheXHDBBXMHjPB+DtlAiMwXMUvHirrxKtq1LBjEXSOUCw+6WK7IuEnE66dPK50D1o1TTd//qMbjfvr5Qdq4z0pg0ghMpICVu72WxkbpBTfdL819dXGLSjuvUjGm9D4GJVYU4mmJbY2EbYacBMOqOVevQLDkgcCe6QpPW/r83msVpMQYzN9RyiKPeZCmM+gxxTEtDGzcptnWlhteJWwwCBDW8NrqtX2uTuxpSp808TJkNSyu6tYJWHWDYUmeGVwRj2j3+ZUHLU5/r9uy02Ss9coHBgn1hzBRtyLZtU2VtqeYpzbDPd4XvfRST4oSvpSpyRutqyE1awJWnXDYizlCLaJqDBK9kAUsOOReapFNr36fMQUPkRhguKQNc0+bp9E4+mfykW9RiWPSy1/+8qJYVLG8eVxB/l46jtAuc8+0Eo54rey9996V8J1f/QowpFNXFv6eb4nsZ2LTtY9q45AfQtB2f6xf7JooINV58fTLr3R8YcKPLcY4XHKlcenGLWCRv1QkiPlt2j7I7yXjYL41soQDwgvhJhBlmoQS0uliE6XvRXQmXEHuaTTs9ErK2nQPeWEOkS4Cd0mPtkS8wrbTqnNhvc3uQoC98sorq3w1tdG6xe6SvCOe4QGWL4rybJexomlhuS0PiFf77rtv7ZjQT59WOgeM+SrxwOLeUYzH/fTzbTz9XQLTRGAiBay0UwDmMGLG5KJYndtraedVOnkuvY8ysrqAWy4rM00Xk2QmLax2YFjHuCBtJxmxHYLtb3jatAk2vINVF97R5PJfagym5Shl0UvMKzk+vfTjgwPxUM4999y5OGslz+KFwwSIleSSuFm8g3rtZdREcYd6xGUebzuuOgGLv8ctF3gA5V5hdWUgjg0TKoyNuquXgNAUew4PpNNPP32RlbgmfrwX8YzJSdPVtU2Vtqf4vhLDPd6Lhw+GOBPG9CjxprzTl9AmmrYadjWkZk3AgivMY5+WbkXJmfP97bfffpXHC96LXAtdwKKMdVsJ2/p9ONJHsDWrF9PImAkU/T6iddM1rv65zruk1HMqzXvuXcoEruRAjTQN+nCEgjovofS+OHbusssu1TbFuqtfAYa0ek0yU1Gun4lN1z6qZKxEiGLsa+tDo8clHjaMfQhIjHF1Hnf98usyvrDVlL6fCXju7ZmWm8kzi1gIxb3EgRJW6T2lWwhjvxB58f9tIlrpOMjiAN5obW2ehTe81jkpFG4xfip5qYuLxN/xVKSMcVtwLz4I6iwM4XnV5H0/7PS61ld6P+0TDyUWwEpsM55N239JuAzsNewTbNcYuqAuz1FIx/475phjWtsoc5DTTjttEa/5JhbUO+MPnvpNee46VvDNs2uAHQlt4xXM8CambTS1i376tNI5YORSKmBx/7DH4376+UHats+Oh0CvmIDjycH0vGXiBKy6OD/ET1h99dUHolrn1p6vVJV2XqWT59L7YsEYmFjFwS2bFUBcpLlw4WVSQYfNBA5DOe042yYypEHa7Bknhta3v/3taiUuDWaOV8N6660bNt10s0bju67TrlslrauoLiwYlBHnmKDifRCvfiYwbY0GLhhpvAvPIsS+yD0aF7BhNZ1tegg6JcJV+l7aHqtmV111VWW08f8YALDD/XrTTTet6jg3zpsErJg2+cTIZlsVWwb5drhIG/GRif0znvGM6t/8rdeFoU4eMR7wyIqGe69Tv7iHesVdnRV3DCD+Ft+PpyDbP2Ob7fX+LhMM0unSnri/1HBP84hBTjw4GBM0NLYL6p/6YosL20hpl7088boaUrMoYKVtmj6KWFe0afooJjG0IdoSkyVYt/XV45jotvUt/ba7unTrthKW9PukRbulj6AdD9pPkN44+uc8SDPvLfWcSvnlJ1b2exgM+WHLFAwRWWBKndA22S7FtnC2cjcJVzFP/bbL+DzjE9vXGMNjf89vaYzQfiY2XfuokrYf28qXvvSlRb5n/o4nDeMqYyrCf5wE5/WVn0rWL7+u4wt5jNvEETAZ26hv8s2CDB7Y9PvYJyXiQCkv7usiYOVCb9t28y7jYJ3dktpE9MXUH+0/1nW6ANfrQCLsBL4jvOD5d7Qd0rYR0y85CXjY6XWpr7p744ER2FTY9LSTaG+n9gN9OO2o7dS/unfwLeTfFv0R3xV9Ed8V6aZ13iZw0sYRBLFVaff184T1Kpu1ra/rd6xoGq9in4FNC7c2Zv30aW12RV4PXQSs1MYZxnjcTz8/aLv2eQlMEoGJE7AmCY55kYAEJDBfBKKQhXhDIN2S1dn5yus435vHAxqFsD3O8vguCUhAAhKQgAQkIAEJSKCMgAJWGSfvkoAEJDBWAmzBOemkk8Jaa621YAUstiwQ74jtpQhReFz08majAnKvg0FOqB1rhfoyCUhAAhKQgAQkIAEJSGAgAgpYA+HzYQlIQALDJ8CWJeLHEOtimLHfBsvp8Hfnp0GI82PSm/KaHrvNdgwC366//vqDFc2nJSABCUhAAhKQgAQkIIGJJ7CIgDX86cnEl98MSkACEpgoAmyRI5gpwbe5XvjCF1YHKyzEi2C3Z555ZhVfBjGKo7u33nrrxjhzxOfgVNUYXLhU9FqI7CyTBCQgAQlIQAISkIAEZo2AHlizVuOWVwISmGgCBIz/8Ic/XG2VI0j8Hnvs0bqtbqIL1CNzBLfl5CoOmOBCxOLAhOc+97lV4Ha2ExKgl4CsBPz94he/OHdCEffutNNOYYsttpjW4ptvCUhAAhKQgAQkIAEJSKADAQWsDrC8VQISkMCoCeCNdN555wWOweak1LaYUKPOz6jTZ0sg2yXbjs5O84F4xUlICFgLnc/fyq2P9KjboulLQAISkIAEJCABCUw2AQWsya4fcycBCUhgwRPgqHECusetgb0KvPzyy4cdd9wxPOUpTwlLLrnkgmdjASUgAQlIQAISkIAEJCCBvxJQwLIlSEACEpDAvBNgq+B3v/vd8OUvfznceuut4a677qpiY3GtsMIK1UmFm2yySXVa4bLLLjvv+TUDEpCABCQgAQlIQAISkMB4CShgjZe3b5OABCQgAQlIQAISkIAEJCABCUhAAhLoSEABqyOwhXK70VQWSk1aDglIQAISkIAEJCABCUhAAhKQwMInoIC18OvYEkpAAhKQgAQkIAEJSEACEpCABCQggakmoIA11dVn5iUgAQlIQAISkIAEJCABCUhAAhKQwMInoIC18OvYEkpAAhKQgAQkIAEJjJWAwRrGituXSUACEpDATBBQwJqJaraQEpCABCQgAQlIQAISkIAEJCABCUhgegkoYE1v3ZlzCUhAAhKQgAQkIAEJSEACEpCABCQwEwQUsGaimi2kBCQgAQlIQAISkIAEJCABCUhgVATcOj0qsqb7NwIKWLYGCUhAAhKQgAQkIAEJSEACEpCABCQggYkmoIA10dVj5iQgAQlIQAISkIAEJCABCUhAApNCQE+rSamJWcyHAtYs1rplloAEJCABCUhAAhKQgAQkIAEJSEACU0RAAWuKKsusSkACEpCABCQggekk4Ir9dNabuZaABCQgAQlMDgEFrMmpC3MiAQlIQAISkIAEJCCBqSGgLDk1VWVGJSABCSwIAgpYC6IaLYQEJCABCUhAAhKQgAQkIAEJSEACEli4BBSwFm7dWjIJSGBQAi4tD0rQ5yUgAQlIQAISkIAEJCABCQyFgALWUDCaiAQkIAEJSEACEpCABCQgAQlIQAISkMCoCChgjYpsYbo6eBSC8jYJSEACEpCABCQgAQlIQAISkIAEZpaAAtbMVr0Fl4AEJCABCUhAAhKQgAQkIAEJSEAC00FAAWs66slcTjgBPekmvILMngQkIAEJSEACEpCABCQgAQlMNQEFrKmuPjMvAQlIQAISkIAEJCABCUhAAhKQgAQWPgEFrIVfx5ZQAhKQgAQkIAEJSEACEpCABCQgAQlMNQEFrKmuPjMvAQlIQAISkIAEJCABCUhAAhKQgAQWPgEFrIVfx5ZQAhKQgAQkIAEJSEACEpCABCQgAQlMNQEFrKmuPjMvAQlIQAISkIAEJCABCUhAAhKQgAQWPgEFrIVfx5Zwhgnc8fsfD7X0Sy65dHjI8qsNNU0Tk4AE6gnc9cMfDhXNEkstFZZ/5COHmqaJSUACIdx731/CbXf8cagoVltpubDM0ksONU0Tk8B0E/DM7+muP3MvgeEQUMAaDkdTkcBEEfjzX/4ULrr+neGnt39z6PnaYK0dw9PW2Xfo6ZqgBCTwVwL3/+Uv4Rv//m/h9q99dehIHrnDTuFxB71s6OmaoARmlcC13/1V+PfTbxxJ8f9lnw3DU9dZeSRpm6gEJCABCUhgGgkoYE1jrZlnCbQQ+PL3Tgs33no+U+EQwhJD57XDxv8SHrHSE4eerglKQAIh/OD008KtZ5w2MhTrv/HN4aFP2Xhk6ZuwBGaJwEHv+1L41W/vHkmRV3nIA8MJr9psJGmbqAQkIAEJSGAaCShgTWOtmWcJtBC4/BvHhO/fduXIOD3rSYeHx622+UDp33333eHNbxlSDbMAACAASURBVH5zOPnkk6t0Xv3qV4cjjzwyLLXUUo3p/vnPfw7vec97wn//939X9xx99NFht912Gygfk/IwPK655prw6U9/Olx11VXhxz/+cfi7v/u78NSnPjVss802YYcddggrrbTSvGX317/+dZW3F7zgBeEhD3nIvOVjFl78nQ8cHW677JKRFfXxR7wiPGLrbQZO/+yzzw6veMUrwj/+4z9W32+v6ytf+UrYZZddwv777x/e8pa3hAc+8IHV7TGNQb/lO+64IxxxxBHhF7/4RTj22GPDYx/72IHLRz/zrne9K2y33XbhP//zP8Oqq67amGZT+frNRJfv7ec//3k4/PDDw2233RY+/OEPhyc84Qm1r+W3f/3Xf61+O+2008I//MM/1N73yU9+MrzqVa8KL3vZy8Ib3vCG8IAHPKDfYvR8rqmMkfugbWIkma5JdJd/++xIX3XOm7Yaevr3339/1Vb4FtdZZ51w3HHHhXXXXbfne37/+9+Hk046KZx++unh+9//flhjjTWq72OLLbYIl112WTjhhBPCF7/4xfCgBz0oHHLIIWHNNdes+oWS/mHoBRwgwXvvvTdccMEFVR+ywQYbdE7pvvvuC1/72tfC+eefHz73uc9VrGDy5Cc/OWy55ZZh5513Do+cx63cg5avMxAfkIAEJDBkAgpYQwZqchKYBALTKGA985nPDO973/vCwx/+8EaEcaKGwMM1LROcXm2CicSXvvSl8Pa3vz1cf/311a1PecpTwoorrhgQtb75zW8GJg4Y0//8z/8cnvvc54Yllhi+V12vPP72t7+thAoExA984APzKqRNwvc16jwoYHUnPEoBi9y8/vWvryblSy+9dG3mhilgdf3e/vSnP4W3ve1tlSDxoQ99KDz/+c9fLI/0IZThU5/6VPXba1/72vDKV75ysb4kTWuU/WuvMipgLVp9oxCwGEsRKb/97W9X48xRRx1VCZZNY0u6eMTCyhOf+MSw7LLLVmMS396BBx5YjVNx7Np+++3DCiusUCxwd//iR/cE7f4d73hHOOecc8Imm2zS6UWM1+985zvDpZdeWj33pCc9Kay88sqB7+pb3/pW+M1vflMtTP3TP/1T2HfffRv7k04v7XjzIOXr+Cpvl4AEJDASAgpYI8FqohKYXwLTJmA97GEPC3/4wx/CiSeeWK3mNl2f//znwz777DP38ygnWOOoQcSr8847r5pYcrFavffee1fiVbzuvPPOcMopp4T3vve9leHL5G7TTTcdR/bm3hHFAf6ggDV69LMkYA2L5qgFLLxNen17wxSw+vnePvGJT4TXve51c4JB7smKUIFAgZcN4sXqq68e/uu//is8+MEPXqQK8IrCmwsP0F7eXIPWW68yKmAtSncUAlYcS1/ykpeEm266qRJSei0gRY/piy++OHzkIx8JG2200VwmoxclHtWpCNbFQ3PQ9jTM52P76ypgXX311ZUwzPf1ohe9qBL10gU5GOLZhcCFkIVIhlfquBek+i3fMBmblgQkIIFBCChgDULPZyUwoQSmTcBiwvTxj388YEyz3aBuG2H0DPjGN75RTb7wJJh2AYtJ5WGHHRb++Mc/VlsjN9tss1pj9i9/+Usl7rH9p8RTbdjNsp8J9bDzMEvpKWB1r+1RClgI7GxN3HrrrSvRh//Pr/kWsG688cZq0ozHSJ0wFcUEtopde+214dxzz6363HyLVFs63Wum/gkFrHKSwxaw2EL27//+7+GMM84IH/vYx6ptf4gaCJbPe97zajMWBayvfvWri23RbdoGPEsCFtt38VLm+8Gbetdddw1LLrn4CZIsWv3v//5veM1rXhMe8YhHFG3dLG8pZXcqYJVx8i4JSGByCShgTW7dmDMJ9E1g2gQsYtbgZUTsiGOOOaZ2G+EPf/jD8PKXv7zy0ELgwgirE7B+8pOfVJOzz372s1UsKS623zH5xGX/cY973GIi0Y9+9KNqVZk4HjG2B0IR3l6sNOeGaNf76yoy3ZLBVh62cDRtT+J5VnXx1GJFl1XuxzzmMVWybd4KTb/jaUEcHOJ0IAri3QVbPMA233zzsMwyy1Tpx0lIWga2j6RxhjDKv/e974VTTz11jmFk/tKXvrSKhZJe6YSHmCDETuFveH2QB2IZkQeEO1b8mWgzySJN8vfCF76wiimSX3mZ8JqhHskDcYHSle50Ak0cmOOPP75qN8SDQUhtmoD0/VF2eHCWBKymyS9tCoGXtnHRRRdVfQNt46CDDqoEpEMPPbTarhTjaaUC1gc/+MHwy1/+shJ9aTd8V8961rOqZ9jSU+rxEL8dtucR04bYUHhYILjn32qbgJX3GU3fR8n3VteUbr/99mpL4M9+9rNqUkw/F68o/l955ZXVd3vDDTdUk208QA444IDabzPfYtjvN/7+97+/2kpGrCQm+WyBpv9405vetMh70z4l7bMQ5KhHJv30D3ifEkcNoSX2UR0+rZHcOm0xsL7zne9U22HpH6kftrbhLQRT2vryyy8/xymPVZkCJC4jHkX5xbeGp+7ll1++2BZCxle+Q77hOm/eXr8zHuDlFMcDvJhoD2yZ3WOPPRbJdzp2YScwzjDenXnmmdUYz7i+5557LvJcfDc80qtkoYy0/9//+39VeoiDqRd1zgdvc/qte+65pxrL6MfS/DbFDGsSBBEkL7nkkqp89ENs5YQL9YOHV4ydWVo+bCj6uv/5n/+pbINe42hMkzIQLw+7iz6b/pI+jvJhd9Gm8PRjnKU/5yK2IP1QtGVSTnmZ+I2+AJuMmKD5tx/7DPKNLULb4iLeGP21cTtH0vWZqATmjYAC1ryh98USGB2BaROw8Kb6whe+UIkxTcGFMaZYtWQygwcBE6LcsESwYhseEx2MJwyvNPZE3Tag9JkYr4Jte6w0I5Lg9YRoEie9Xe9vqmXyiGGFUUcg+66xNmK6/QhYN998c8UyGplwSeNtYYiTN4xEjE0M0mjUM9EkpgexT9Zaa61KWGD7EpNhDOfIkPJh3CKMsSLNJCMyjIb4wQcfXBnc//d//1dNan/3u99VBjPc3/3ud4cf/OAH1bMYxwSSjvHAEJj+5V/+ZS4QOCyuu+66agsV+aQ8GMV33XXXXD3yG5P1KDykggcefdQDzzDJpmwY1/N1zbqAlW6tZZJKm2ISRjvh/6lHJscccJALWLSZ9ddfv5pIIfbSFtK2yPfCBKjkSr8tBFC8JYndxOQIgTW9mgSs6HFBPtN+CbE1Tg7ZekXMIL6Ptu+tKd8I4rFPzPvQGDuQds73hJiGCE4Z0oD6afyrNI1BvvGddtqp6mcQLPiGqZNtt922Erub+pTInT6Dbx5W9A/0UfTLXIjciP6TIGJNm4AVxZa45Y9+F5b0ofn2QEQWthbCPX5/f//3f1/1vQQiR+yIbTn2/fyd/pkFofyQh34FLEQfxnsENy7GBIRR8sR3hUCF+JaKIXGcQTCjbAji5J0rjiUcAoPghMBB3/Ef//EfVbsknzGeF56NvcYD+DFmIuaViF1N33Cbx1rd73Ah/4h6MTYZC3yRy1ZbbVUdQMG331a+tr6KcRn7ir4jjqOxPtdee+0qJhq2XD5eI5ZyYARxv7iHvMT8ISTCLK032hP9EmnxTuqMMsUYYrvvvnt1ABB2SG4H8dsVV1xR2X/0Z9hVjP2T0E+UjDneIwEJlBFQwCrj5F0SmCoC0yZgEWuCi5X1um2EccvDd7/73cqYxgDPBawYlJbVZQy25zznOXOeUwgrbNHDMwFjFOMHQwrjj1VDgqinW/hiYHVOReTkMTw6HvWoR3W+v1ejYULAaiKT7Savs5JG11XAip5fiFL5VgdEHAxxJiXpRKbXdh+MRYQoJqZwffazn11xZ7Uc0fGtb31rVQwm/VGkS71M9ttvv8qwxRjlGTzxMDhXWWWVijnPb7jhhtXknvwxIWLLZRqfhwk5f2eCguCIEYvBSj0iEjApYQLD6i8THa5YJk6JwjuPNsOWDvhw9ToNs6ReBrln1gWsdGstbTS2Kb5XgpTzrcb+IhewqE9EKybQiEJMtOg/+PYRWfFKqNtiV1df6beFRx6iC55JbPVl0rXaaqvNPdYkYOHtxPfBlZaFto53GO2biRbliqcH9rtlF29F+s8YCytmjrzRt/JtM/mME276TPoeeHFFLy4E/PTvg37jcOSbpF+grAhZJVsIyRNCFZ63CAxpv0yd1m2BHOS76/fZaRKwEGCjWJXyiydUNp0GPKwthP0IWNQ7C1eML/TVfDMsnnDRJ3AyIjEi8e5LvZ+axhmei2Md4upHP/rRSlSNV9ctdrfeemslbvPdDBI3rh8Biz4E7zmEOGyZ6JmMzYOgB5s8NllT+WK/i/cqHpL0eXEcZdEQD3A84YnhhWcTV+rVhRgF/zhef/3rX6/GZbxC8cCi74xjM/mj76ZPTT1B+a75f/rr1DbgXQhb2GJ4keZe67FMCOWInDGWKuL7qE5R7be/8DkJSGBwAgpYgzM0BQlMHIFpFLBYMcMowVDOBZ1oJO24447VPYhYuYDFJA2hgpguGFr5ilsMYozhG7cuxEkUogXvTFf0+BsT3WuuuabyyEF86Xp/r4YRJ5tdJtRtk2yM2PzKBa44EcEgzbca8SzeVGyzYKtWNFKbJptRAOT+upVnJh5x0o+RjahAvURDHYM3ioMx33EyQCyRPCZL6iGSTjri5KtpexfbTphgsLUlbpFJBaxBVs1H8fFPm4DVhQFCSur1k28hTLfWMlFi+0m65Y9JIu2IrSJpWml95hM28he9kPDKQyx69KMf3Zrt/NuhvSOQIrLmE6g6ASttr0yq+D7z7Yux/Klw0K+AFftJhDDEsjiZ5fugL4uennyX5Ae+qadVjH/FZD7W0aDfOOIj73roQx+6CO8SAQsBEk/MdPtP6mnWdOJia8UO+YZpErCi4JFvF4zbCmkzeZ8MrvkUsKK3Mm2RvLHNO71i3lgISw+C6TXOxLEOsTcXfLsKWPG7YcElFX67NrN+BKz4DDYR2xfTC5uHMfEZz3hG5XEdt4bWlS/td+GBaJwv4kQhm2358btMBax8vMZ7j34EoTQd/2Meow2EqI749oAHLB1uvPHr1SIjC3t18QZ/9atfVXFS8eDCfuFQCq5Ypnx86VoH3i8BCUwHAQWs6agncymBTgSmUcBiO1DdpIqCY6Sx6hq9gtq8jupg1a38Rk8EDDMmpC94wQsqj6umGDld7+9VadHwHNTgamOR/55OqjEc8dggRlVdwNmY/6bJJrEm2B7A9q4mL7I4+SCtaNz3KntbMO68PKzkIliyBbXJIwOvA1aCWVmO4kV8D0Iek/gYh6TThzaim2dZwIp1xap9GmctRY1nH223TsBqqs/YTpjUNaWbV2fdt8X2WyZ3eCKkHn11AlYUzfjmmia2UbCl30FIRazpV8Cq86yKf8O7Kv1G4yl0aayr+F2mHhGDfuOpx2vKt0TAyoWF+Hw8cXFShOdpEbBSkSJnF72cEYAQDtLTfudbwIpt9W9CxwMW63k5zZdFirTNxPbc1AbjM3nMqa4CVvz2Y+yvGHOq6/DQj4AVRSA8i7FhNt5441aPo7rylZw+GvsSyhvH2mhXUda6frWXfVLXZ8Zvm4UC6rvuou3SR6UCdnxPU5/RtS68XwISmGwCCliTXT/mTgJ9EZhGAQsPJ9z5Cbi91157zZ1GGD0A8LyIq35tog3Q8LTA4MLAYlLLyjPxq3Ij8zOf+Uy1hY3YOlzE8WCbAnFy+O/c/bzr/U0VGI3ycXtgkR8MR7aRwIYL7ze4sAXjyU9+8mLBcJsmm22Bq0m7zujtZah3FbCiSMB2hRibJWfOdq0YcyMejd72nr4+vCE9NG0CVlPQ4RRHU1vJPbDathiRZtx+S4DiuiDudROpXh4kTdVW18/gvUSemSzSZzGZQgCuK1/0+qStEcOpbitLjNFHXJiY734FrNSzivgxeF7EPLCl+q9eDn+d/EdhGcGMMuB5g1crJ9OlQvAovnHeXyJgNQlUTYH/h/T5dU5mWgSseBAKBazzsorCcJ3n23x6YEVRI8a1rKugGLcyFbXbBKHYtgcVsOI3hgf3uD2wEJ7wSEWM44qHsTCWE+OubkGuTsAq6XfrPKDbnusiYNE3Rc/6GE+trq5jzLW03kpsws4ftg9IQAITS0ABa2KrxoxJoH8C0ypgxfgceMpEQzBubWArEStyeEc1GSvxFLp40lBKEPd+vBDw9EpPP8pPO4tCFs8SG4Zg5gRxj1sSu97fVItx2wFG+ThjYMX8EDcqPd0r/h0D+MUvfnG1mh23IA0iYKWnWEXxaJgCVtPJSk3cFbBCePwRrwiP2LoskHmvXqhtgjgqASs9+WrcAhZlSrcS4oHIqj+xrhDU0gl0nCCX9OTpKXz9Cli8Jwrj0YOhSeyJ3yUnE7L1hxh2iHJc6Za/EgGr6zeugFXSIv52zzlv2qrbAw13x+DtbYnR76db8bh/PgWsON635Zvf50PAimIw9se4Y2DF/ogt1dg9LAKmF2Ik/VN6Kmm/Ahbp5rbXMAUs0mf7N1udSy4FrBJK3iOBhUlAAWth1qulmnEC0ypgIQ5hADIpjTGOWH0laHPqFVAnYCF64UnFKV6s3hGnAY8cTrfhH2In9Dq+mybDCiOrqXhrsRodjcG6LRX93J82yxgwmQliySmEsMFlnkD2BDeNAdHbVh7bfifIKacTMZHlFCXKzlUSk6dkchs9sDhBKBr3wxSw4uSBLTClsY3SCfQvfvGL4i1l4+pW9MA6tDq1LhWaU/Z1sZraPOqG5YEV8xFP8uTfUfDJBayYT+K5xO2BJW1oEAErfg/0fcTuw2v10ksvrZ1YR88WvhviCrFAQJxBJoYx/s0ovvH0++O/83pu67P0wCppRYveEz2ZGdeaPFV5Inq35DGL5lPAijEOu24PaxPYh+WBlQq4pdtazz333MrGIG4VJwXyvbXlt+13bATsoOuvvz7gKc4pkCzIYQsRIwuROhWh4mIOf2sToqK9QwxJ6iPGzmt7rosHFgxi+l3j27X1Gd2/GJ+QgAQmmYAC1iTXjnmTQJ8EplXAorhx0kcA8Ve96lXVihxXGpS4zliJRi7xLnCpjwFLI8IYy4WTw5omxilutp2xDQchpyROVdf703gkeUDoumq/7bbbqjhOnJiYBjDvZbilLv8lhjUGMAIW+cEjJA92n082o/HKNqQmL7K4bQXjNI+BVbf1rE2IyMubxiUrEQIj27b39PnpDeWxWRaworDL1tCmWFUx7ktdDKwmQXLYAhbfChNAJtWIP3iI0p7TPKXBp0vjbrWJO20NLJaTb5OFAGIHPvjBD649eTH2teQZDw1ie+Unso3iG28rY9tkVAGrrRUs/nvcno94VRdUPz4R76NPT4Nkj0vAim0yHX/qvvcSAm2Cz7AELPISvdsQpNKTEOvymR5EkcZ6astvtHFKtmzzXuIIsqiHkJWKVXUeWLHfJSZfkxdZ3QmWwxSwHvjAB1bvhkkam6+krtv6jJI0vEcCEpgeAgpY01NX5lQCxQSmWcBKAxEzoWICxjadAw44YK78ubHStgKanoaXxsDCWCZ9jPq6kwtz7wO8n7rcj0G22HV/CGGJv/41Gn+UGS+zzTbbrDaAPF5STCYQ8fCQ4PSweDIXWwcQ+uoMvlT0igIW3laks/TSS1f/Tk/4SvOUesAM4xTC0q0dbcJSXvep116TEAhnfkO8RNzEI6/tPcUf2whunGUBq+0UwvRbn08Bi2rHq4XJKt6hfC+IZ2me0sDYdScqkgYnZNL3cCInMao4rW8QDyzSjF6rtHnECrYE89/54RRx0rrKKquE5ZZbrooVmAttXU4hLP3GFbC6dRqDbiFMv6m6EzrT3KT1nd47LAErBgvn33lbaxqn4yIIBzHgmcMpm+lF+YjphdcRB7EQR5NDSdoEoWEKWPF0PBaYGFd33XXX2oNRUuGbcsQYerEv2H333WsXzFLRKwpYnPKHZxXe04g+9CHpVbe1l9/rBKwupxDi/R1F0GELWFFARVCHDWN2XZnw6MajnhiiaZlKFuq6fX3eLQEJTCIBBawx1UoyZx3TG33NLBOYZgGLeourcGwFxEhLV4LrjJU0ePGee+5ZeW0Ry4kLI46tcUwg8YhIBSy8PBB/MJpwXWcLEMIOF8YyfzvppJMqTwa2VDBB7XJ/02mGsW2mxizvxduLeFsrrrjiXPMlj5x2hrFPTC6Mz0033XTud4xwJo54gWA4b7DBBtVvTBD+8z//M5xyyinV/0fDLp2gsDp78MEHhyi0MeGGNSf8xNg+xP6KE2oEMX5P42nEo7XZngD3Zz/72ZXhjkcaWyQQ/Ljw5orbHoe5hZC0CdCOd1rc1vXCF75wzgOPVej/+I//qLzp6srkFsL+e8q2CWKacmkQd55hGy8x2P74xz9WbTq2Kdou3wKTWL7P+RawyGtsc3G7ce6tSbmPOOKICgUi80477VTF0+Pb51kmnnxDsY+hz+j1vZXUVuwT1ltvvUqUitt98meZtMbA7fQ5HOCQerrG+4f9jZNurzK2eVPogVXSCv52TxzniCcZT/LtlUL0Jkq3ng1LwEpFlaOOOjK8/OWHV+MP48Xll19eibn5OE075btHLOa0PbbGYhvwrbC487//+7/Vb1zct+GGG1b/3dY/tQlYiEN4VJVeHBLDGM62PTzBsRnitj3SQIRiPH7ve99bJck4i80R7YR0QYsxi36P3+j36PNY5OJKPbBiXW233XbVWPvIRz6yuof+BTHtyCOPDI94xCMWEcri95WXL/a7bEN805veVIlwsa+iH6FuEBOxpfCQ5xq2gEX7oC7xBIUNHq4cksHFb3hZ02fl4l9bn1Fah94nAQlMBwEFrOmoJ3MpgU4Epl3Aiqf6IEwgSCEkpVsC64yVdCKJeMUWBC5W6jByEYbYRojXQRor6cILL6yEF4xmBCK8czCYeQ5DlBVRfueEIa6u97dVXCr0kAeupzzlKZWIFeOR8Dcmlxio/JZeqcFH8F28ybi++c1vVkdqY+izdS9dmSRGBkYwZYys2OIXT+pjkgBzWETDMQZXJeg8YlncOgVbPD4wxhEV4ulBlAXjlvSZFD//+c+fM9SHLWCRRzxZEAh4Z6xHBDk4kC881zCMOZWJSw+syQziHidfnKrFhIlvkDbF0fS0T+qSE0LPOuusRSZybfU57C2E8RtMRehcVKsrSzxJLZ6axj0HHXRQtdUn9nHpJD//3tr6E36PJ3MyoebQil4no8XtWTzXdHT9sL/xtj6lbTKqgFXSCv52TzxdsPTE2+jxhCjLYtLznve8oQVxJ1dR1GWMiN8D/027xXvqmmuuqTwC063+iDgsyJxwwgmLjJH9jjMxH4gk+Za82L7i2LjPPvuE3XbbrRU6fUEUehhbueJ4mH7vlBkRjpMC00WuVKiLdgDiHmlxSmn0vk7zS7+H+E1/WGc7MBYydhPMPb6rqXzkHzGQ9NK6iXYI9gUCHbHy4kLfsAUsyoCAhqc0HnXRpkFIi/YJ/BDROGU1Xm19RmvleYMEJDBVBGZAwNL3aapapJkdCoFpF7CYCDJ5xWumziW8yVjJT9bD0Nl6662r+DSIMQRjJ71olMcJJsLWqaeeWq1YfuMb36iMJryFMFyZLMcTCPu5v7RC2YKAOHbJJZdURjAT93gkNhMI8pHH9YppM+E9//zzwxlnnBGYtFJuhD/yj/cE3kk5x5/85CeB7YcEeP7qV79aJYVnF0ITq875uzAeEak+97nPVSJC6tURT2Y8/fTTq98xaskDBjd5iCuoMb+jELDixB1DHhZt9dgmeJTW2yjum+UthJFnftonIgrek3gzIULHmFNMqLja6nNUAhbvTkXkunh5lAVR4GMf+1gVjyYKu1tssUXlqcFEDK/F9Or1vbW1uTT2XVv8vjgBJX+9YsgN8xuP+W8qY9tkVAGrrQX87fdUDG06jCRPLXrmMWbEBSTaJ0IIY0W+9a+pPnr187Q7vKUYLxjr+BbwWFp33XXnTsPMY1XSB7BQwYIJsRp5Lo7xCF9dxhnK3OSBhVhGGRlPEXIYP9ODDdroI1Z99rOfrcQgREDSiDYFohVCIoJ83UUZOUkUTznyhw2A+AQbPKDrBDfyy+E1xLmKtkMvLm3lw45ifKevYhxFBNt2222rsRzPp1R0G4WAFftUbBNsCjjExTE8WMlHXFCMDNv6jLY683cJSGC6CMyAgDVdFWJuJTAMAtMgYA2jnKYhgYVIYFoErPliHyfGXU8lm6/8+t6FTWCXf/vsSAs4aAyskWbOxCUgAQlIQAJjJqCANWbgvk4C4yCggDUOyr5DAqMhMMsCFjHviP9y0003VV6YMaZbJI2Hwrvf/e4qiHB+Yt5oasNUJdCbgAKWLUQCEpCABCQwPgIKWONj7ZskMDYCClhjQ+2LJDB0ArMsYAEzHuJAMH68rOJJmYhX5557bhVgeP31169O4EqDJA+9IkxQAgUEFLAKIHmLBCQggYkiMD0hhqYnp+OrYAWs8bH2TRIYG4Hv/OTy8IVvf3hk79tr8/8OKy73sJGlb8ISmGUCP//c5eGm9/31pKpRXJt84INh+UeuMYqkh5ImQXwJak5cl7pDBuqC+A7lxSYigT4IvO30G8NXvvurPp5sf2STx68S3rD3X0+W9ZKABCQgAQlIIAQFLFuBBBYogRt/8Jlw008+G5ZacumhlXCZpZYLG629W1hj5b8eU+0lAQmMhsCPzzs3/PSiC8OSSy81tBcsuewDw6P2eEFY5WlPH1qao0qIQMN4W11wwQVFQXxHlQ/TlUAbgbvuvi+ccOF3w/d/dmfbrZ1+f+wjVgwHPffxYYUHDm8M75QBb5aABCQgAQlMIAEFrAmsFLMkAQlIQAISkIAEJCABCUhAAhKQgAQk8DcCCli2BglIYLgE3Kw9XJ6mJgEJSEACEpCABCQgAQlIQAJuIbQNSEACKbTuEwAAIABJREFUEpCABCQgAQlIQAISkIAEJCABCUw2AT2wJrt+zJ0EJCABCUhAAhKQgAQkIAEJSEACEph5AgpYM98EBCABCUhAAhKQgAQkIAEJSEACEpCABCabgALWZNePuZOABCQgAQlIQAISkIAEJCABCUhAAjNPQAFr5puAACQgAQlIQAISkIAEJCABCUhAAhKQwGQTUMCa7PoxdxKoCHiwnw1BAhKQgAQWEgHHtYVUm5ZFAhKQgAQkMB4CCljj4exbJCABCUhAAhKQgAQkIAEJSEACEpCABPokoIDVJzgfk4AEJCABCUhAAhKQgAQkIAEJSEACEhgPAQWs8XD2LRKQgAQkIAEJSEACEpCABCQgAQlIQAJ9ElDA6hOcj0lAAhKQgAQkIAEJSEACEpCABCQgAQmMh4AC1ng4+xYJSEACEpCABCQgAQlIQAISkIAEJCCBPgkoYPUJzsckIAEJSEACEvgrAU+UsyVIQAISkIAEJCABCYyagALWqAmbvgQksEAJOGVfoBVrsSQgAQlIQAISkIAEJCCBCSSggDWBlWKWJCABCUwnAUW96aw3cz0JBPx6JqEWzIMEJCABCUhAApNMQAFrkmvHvElAAhKYIAJOsCeoMsyKBCQggYkl4GgxsVVjxiQgAQlMOQEFrCmvQLMvAQlIQAISkIAEJCABCUhAAhKQgAQWOoHeApYLKAu9/i2fBCQgAQlIQAISkIAEJCABCUhAAhKYeAJ6YE18FZlBCUhAAhKQgAQkIAEJSEACEpCABCQw2wQUsGa7/i29BCQgAQlIQAISkIAEJCABCUhAAhKYeAIKWBNfRWZQAhKQgAQkIAEJSEACEpCABCQgAQnMNgEFrNmuf0svAQlIQAISkIAEJCABCUhAAoMSMH70oAR9XgKtBBSwWhF5gwQkIAEJSEAC00/AmcX016ElkIAEJCABCUhglgkoYM1y7Vt2CUhAAhKQgAQkIAEJSGDyCajBT34dmUMJSGDkBBSwRo7YF0hAAhKQgAQkIAEJSEACEpCABCQgAQkMQkABaxB6PisBCUhAAhKQgAQkIAEJSEACEpCABCQwcgITLWDdf//94aabbgonnHBCuOCCC8J3vvOd8NCHPjRsvfXW4bDDDgtbbrllWHLJJReDdNxxx4VDDz20Ed52220XTjnllLDyyisvcs+tt94ajj766Ll3bbTRRmHPPfcMBx54YFh11VVHXhm+QAISkIAEJCABCUhgPATckTUezr5FAhKQgAQkMCwCEytgIV6dccYZ4fDDDw+33357WHfddcNaa60Vfve734Wrr766Kv/rX//66p8VVlhhjse9994bXve614X3vve9nQSs66+/vhK9rrnmmupda665Zrj55pvDD37wg7DtttuGD3zgA2GdddYZFnfTkYAEJCABCUhAAhKQgAQkIAEJSEACEigkMLEC1o033hj23nvv8Ic//CEcc8wxYfvtt6+8rRC2rr322vCKV7yiEptOPvnksN9++80V97e//W046KCDwk9/+tNw6qmnVqJX2/XLX/4yHHLIIeHSSy+thK8XvehFYemllw533XVXeNe73hXe8pa3hCOOOCK8853vDMstt1xbcv4uAQlIQAISkIAEJCABCUhAAhKQgAQkMEQCEytgISQdeeSR4d3vfnd4zWteE5ZYYolFin3xxReHPfbYI+yyyy6VwLXiiitWv3/ve9+rhK8nPvGJi/y9F7Ozzz477L777uGVr3xlJVItu+yyc7fj8YVYdskll4RzzjknPO1pTxsifpOSgAQkIAEJSEACEpCABCQgAQlIQAISaCMwkQLW3XffHd72treFs846K5x44olh8803X6wcxMPaa6+9wmqrrbZIPCu2F7LlD4+pt771rWGppZbqySDdcogots022yx2/0knnVR5Zb3nPe+pxDQvCUhAAhKQgAQkIAEJSEACEpCABCQggfERmEgBq6T4bDHEA2vttddeRMCKYtNHP/rRsMYaa4R3vOMd4bLLLqviWr34xS9eLCD7HXfcEQ444IDwwx/+MJx55plhvfXWW+z1V155Zdhiiy2qbYZ4hrmNsKSGvEcCEpCABCQgAQlIQAISkIAEJCABCQyHwFQKWMTBQkg66qijwhvf+Mbw5je/ufK04u/Eq+KfZz3rWeFb3/pWJVwRz+qGG26ogsE//elPr7YWbrzxxhVBgrTvu+++1X83xcxq8vYaThWYigQkIAEJSEACEpCABCQgAQlIQAISkEAvAlMpYF1xxRXVlr7ll18+nH766WGDDTaoynjnnXdWpxZ+4hOfCDvssEN4//vfX3loceFpRXwrPLL47YQTTqi2H5aIUyX32MwkIAEJSEACEpCABCQgAQlIQAISkIAERkNg6gSsq666Khx22GHhlltuCccee2zYZ5995gK8c5rgP/7jP1ZeVR/84AfDE57whEWoxYDsbDNEwDrwwAMVsEbTrkxVAhKQgAQkIAEJSEACEpCABCQgAQkMjcDUCFhsD7zooovCq1/96vDTn/602kKIFxbbA7tcp5xySth///3Dy1/+8uqEQ8SuumDwaZqDemBdd911XbLovRKQgAQkIAEJSEACEpCABCQgAQlIYN4IxLBL85aBmhdPhYB13333VYHajzzyyKoIRx99dNh7773Dkksu2ZllHpCdrYX77bdflQ7vWH311RdLMwpYBIVne+JKK63U6b0KWJ1wefPYCSwRQrh/7G/1hRKQgAQkMGYCdvdjBu7rJCABCUhAAtNLQAGrj7q76667wtvf/vbqHwKys21wyy23nNs2mCd57733Bv550IMeVPu2z3/+89Xz8UTBu+++21MI+6gXH5GABCQgAQlIQAISkIAEJCABCUhAAuMiMNEeWARl/6d/+qfwoQ99KGy77bbhfe97X1hvvfUa2Zx33nlh5513DgcddFB1L0He8+u4444Lhx56aHjrW98a3vCGN4Q//elP4XWve121JfHiiy8O22yzTeMz73nPe8JrXvOacdWN75GABCQgAQlIQAISkIAEJCABCUhAAhIIIUysgIXn1Wtf+9oqGPsLXvCCSmB65CMf2bPSvvnNb1b3cqWnE8aHbrvttkrcwgvr05/+dNh6662rn84+++yw++67h1e+8pXVSYXLLrvs3Hti4PdLLrkknHPOOeFpT3uaDUcCEpCABCQgAQlIQAISkIAEJCABCQyRAGFd2O/v1URgYgUsBKiDDz44bLXVVgGvqYc//OGttUisrDe/+c3VdsMddtghvP/97w9rr7129RziFYIYMayOOOKISqhabrnlqt84vZAthZdeemkllBHkHRELEe1d73pXeMtb3jK35TA+05oZb5hnAn7881wBvl4CEpCABCQgAQlIQAISkIAEJDA0AhMpYP3qV7+q4lJdeOGFrQXdbrvtquDrK6+88pwYddRRR1VC1Yorrhie/OQnV3+//vrrA1sSSZfTB1ddddVF0r7qqqvCYYcdFm644YYq1taaa64Zbr755uqUQrYvfuADHwjrrLNOa368QQISkIAEJCABCUhAAhKQgAQkIAEJSGC4BCZSwOLUvp122in87Gc/ay1tLmDxwD333BM+85nPhBNOOCFw6iDX5ptvXm0f3HHHHRfZIpi+4NZbb61OOLzgggsCJw9utNFGYc899wwHHnjgYoJXa8a8QQISkIAEJCABCUhAAhKQgAQkIAEJSGAoBCZSwBpKyUxEAhKQgAQkIAEJSEACEpCABCQgAQlIYEEQUMBaENVoISQggf4IGCutP24+JQEJSEACEpCABCQgAQlIYLwEFLDGy3vMb3NyPmbgvk4CEpDA/BCwu58f7r5VAhKQwEwQcJCZiWq2kBKYAgIKWFNQSWZRAhKQgAQkIAEJSEACEpCABCQgAQnMMgEFrFmufcsuAQlIQAISkIAEJCCBGSWgX9GMVrzFloAEppaAAtbUVp0Zl4AEJCABCUhAAhKQgAQkIAEJSEACs0FAAWs26tlSSkACEpCABCQw6wR0N5n1FmD5JSABCUhAAlNNQAFrqqvPzEtAAhKQgAQkIAEJSEACEpCABCQggYVPQAFr4dexJZSABCQgAQlIQAISkIAEJCABCUhgEQK6Jk9bg1DAmrYaM78SkIAEJCABCUhAAhKQgAQkIAEJSGDGCChgzViFW1wJSEACIyHgAtZIsJqoBCQgAQlIQAISkIAEJPBXAgpYtgQJSEACEpCABCQgAQlIQAISkIAEJCCBiSaggDXR1WPmJCABCUhAAhKQwCQS0O1yEmvFPElAAhKQgAQWMgEFrIVcu5ZNAhKQgAQkIAEJSEACEpCABCQgAQksAAIKWAugEi2CBCQgAQlIQAISkIAEJCABCUhAAhJYyARmR8DS030ht2PLJgEJSEACEpCABCQgAQlIQAISkMACJjA7AtYCrkSLJgEJSEACEpCABCQgAQlIQAISkIAEFjIBBayFXLuWTQISkIAEJCABCUhAAhKQgAQkIAEJLAACClgLoBItggQkIAEJSEACEpCABCQgAQlIQAISWMgEFLAWcu1aNglIQAISkIAEJCABCUhAAhKQgAQksAAIKGAtgEq0CBKQgAQkIAEJSEACEpCABCQgAQlIYCETUMBayLVr2SQgAQlIQAISkIAEJCABCUhAAhKQwAIgoIC1ACrRIkhAAhKQgAQkIAEJSEACEpCABCQggYVMQAFrIdeuZZOABCQgAQlIQAISkIAEJCABCUhAAguAgALWAqhEiyABCUhAAhKQgAQkIAEJSEACEpCABBYyAQWshVy7lk0CEpCABCQgAQlIQAISkIAEJCABCSwAAgpYC6ASLYIEJCABCUhAAhKQgAQkIAEJSEACEljIBBSwFnLtWjYJSEACEpCABCQgAQlIQAISkIAEJLAACChgLYBKtAgSWJAE7g8hLLEgS2ahJCABCUhAAhKQgAQkIAEJSKAjAQWsjsC8XQISkIAEJCABCUhAAkUEXIwpwuRNEpCABCQggRICClgllLxHAhKQgAQkIAEJSEACEpCABCQgAQlIYN4IKGDNG3pfLAEJSEACEpCABCQgAQlIQAISkIAEJFBCQAGrhJL3SEACEpCABCQgAQlIQAISkIAEJCABCcwbAQWseUPviyUgAQlIQAISkIAEJCABCUhAAhKQgARKCChglVDyHglIQAISkIAEJCABCUhAAhKQgAQkIIF5I6CANW/ofbEEJCABCUhAAhKQgAQkIAEJSEACEpBACQEFrBJK3iMBCUhAAhKYNAL3hxCWmLRMmR8JSEACEpCABCQgAQmMhoAC1mi4mqoEJCABCUhAAhKQgAQkIAEJSEACEpDAkAgoYA0JpMlIQAISkIAEJCABCUhAAhKQgAQkIAEJjIaAAtZouJqqBCQgAQlIQAISkIAEJCABCUigGwFDBHTj5d0zRUABa6aq28JKQAISGCUBLa5R0jVtCUhAAhKQgAQkIAEJzDIBBaxZrn3LLgEJSEACEpCABCQgAQlIQAISkIAEpoCAAtYUVJJZlIAEJCABCUhAAhKQgAQkIAEJSEACC59A864OBayFX/uWUAISkIAEJCABCUhAAhKYaAJuw5/o6jFzEpDARBBQwJqIajATEpCABCQgAQlIQAISkIAEJCABCUhAAk0EFLAWYNtw/WYBVqpFkoAEJCABCUhAAhKQgAQkIAEJzDABBawZrnyLLgEJSEACEpCABCQgAQlIQAISkIAEpoGAAtY01JJ5lIAEJCABCUhAAhKQgAQkIAEJSEACM0xg4gQst7/NcGu06BKQgAQkIAEJSEACEpCABCQgAQlIoIbAxAlY1pIEJCABCUhAAhKQgAQkIAEJSEACEpCABFICCli2BwlIQAISkIAEJCABCUhAAhKQgAQkIIGJJqCANdHVY+YkIAEJSEACEpCABCQgAQlIQAISkIAEFLBsAxKQgAQkMPUEfn3nreGGW88PP/r19eFP9/1x6ssziQVYZunlwxorbxg2fPROYeUVHz2JWTRPEpCABCQgAQlIQAILmIAC1gKuXIsmAQlIYBYIIF6d/5V/Dff95d5ZKO68l3HpJZcJO23yr4pY814TE54BT+WZ8AoyexKQgAQkIIHpI6CANX11Zo4lIAEJSCAh8NmvHx1u+flVMhkjgbUfvmnYav1XjPGNvkoCEpCABCQgAQlIYNYJKGDNeguw/BKQgASmnMDHP3eg2wbHXIdsJ3zhs04Y81t9nQQkIAEJSEACEpDALBNQwJrl2rfsEpCABBYAgRMu3XcBlGL6inDQc06diky7k20qqslMSkACEpCABCQggVYCClitiLxBAhKQgAQmmYAC1vzUzrQIWPNDx7dKQAISkIAEJCABCQybgALWsImangQkIIGJJbAwfVEUsOanwSlgzQ933zqhBBZm9zqhsM2WBCQgAQnMKgEFrFmtecstAQlIYIEQUMCan4pUwJof7r5VAhKQgAQkIAEJzCoBBaxZrXnLLQEJSGCBEFDAmp+KVMCaH+6+VQISkIAEJCABCcwqAQWsWa15yy0BCUhggRBQwJqfilTAmh/uvlUCEpCABCQgAQnMKgEFrFmtecstAQlIYIEQUMCan4pUwJof7r5VAhKQgAQkIAEJzCoBBaxZrXnLLQEJSGCBEFDAmp+KVMCaH+6+VQISkIAEJCABCcwqAQWsWa15yy0BCUwIAY+uGrQiFLAGJdjf88MXsPwW+qsJn5KABCQgAQlIQAKzQUABazbq2VJKQAISWLAEFLDmp2qHL2DNTzl8qwQkIAEJSEACEpDAdBBQwJqOejKXEpCABCTQQEABa36ahgLW/HD3rRKQgAQkIAEJSGBWCShgzWrNW24JSEACC4SAAtb8VKQC1vxw960SkIAEJCABCUhgVgkoYM1qzVtuCUhAAguEgALW/FSkAtb8cPetEpCABCQgAQlIYFYJKGDNas1bbglIQAILhIAC1vxUpALW/HD3rRKQgAQkIAEJSGBWCShgLYia9+SmBVGNFkICEuiLgAJWX9gGfkgBa2CEJiABCUhAAhKQgAQk0IGAAlYHWN4qAQlIQAKTR0ABa37qRAFrfrj7VglIQAISkIAEJDCrBCZawLr//vvDTTfdFE444YRwwQUXhO985zvhoQ99aNh6663DYYcdFrbccsuw5JJLLlZ3f/nLX8IVV1wRPvShD4XLLrss/OlPfwqbb755OOigg8KOO+4Yll122dr6vvXWW8PRRx89966NNtoo7LnnnuHAAw8Mq6666qy2kXktt75l84rfl0tgKggoYM1PNSlgzQ933yoBCUhAAhKQgARmlcDECliIV2eccUY4/PDDw+233x7WXXfdsNZaa4Xf/e534eqrr67q6/Wvf331zworrDBXf3/+85/DySefHF7xileEO++8MzzjGc8ID3jAA8L1119f/X/dMzzM74ceemi45pprqnetueaa4eabbw4/+MEPwrbbbhs+8IEPhHXWWWdW24nlloAEJDCxBBSw5qdqFLDmh7tvlYAEJCABCUhAArNKYGIFrBtvvDHsvffe4Q9/+EM45phjwvbbb195WyFsXXvttZVAhdiEWLXffvvN1d+VV15Z/f9qq61WPbfxxhtXv91yyy3hla98Zfj85z8fjj/++CrteP3yl78MhxxySLj00kvDe9/73vCiF70oLL300uGuu+4K73rXu8Jb3vKWcMQRR4R3vvOdYbnllpvVtmK5JSABCUwkAQWs+akWBaz54e5bJSABCUhAAhKQwKwSmFgBCyHpyCOPDO9+97vDa17zmrDEEkssUkcXX3xx2GOPPcIuu+xSCVUrrrhiuOeee8JrX/va8P73vz986lOfCrvtttsiz0RRbL311gsnnnhiWGmllarfzz777LD77rtXAhciVbrFEI8vxLJLLrkknHPOOeFpT3varLYVyy0BCUhgIgkoYM1PtShgzQ933yoBCUhAAhKQgARmlcBEClh33313eNvb3hbOOuusSmgiflV+EQ9rr732qjytTjnllLDyyitX2/323XffsMwyy1R/W3311Rd5DG+uV73qVVWMq/PPP7/yzrr33nvD6173usrzClFsm222WexdJ510UuWV9Z73vKcS07wkIAEJSGByCChgzU9dKGDND3ffKgEJSEACEpCABGaVwEQKWCWVgTcVHlhrr732nIBFbCziVSFsve997wvLL7/8Ykm99a1vDW9605vmth7ecccd4YADDgg//OEPw5lnnhnwzsovtiVuscUW1TZDhC63EZbUkPdIQAISGA8BBazxcM7fooA1P9x9qwQkIAEJTAIBj5oaSS2IdSRYF1KiUylgEQcLIemoo44Kb3zjG8Ob3/zmsNRSS4Xzzjsv7LzzzpWX1Dve8Y7KEyu/8Mzaf//9w7/9279Vz0avLe479dRTq0Dx+VXn7bWQGoFlkYAEJDDNBBSw5qf2FLDmh7tvlYAEJCABCUhAArNKYCoFrCuuuKLa0oeH1emnnx422GCDqv5ycaquUvN7SsSpkntmtQFZbglIQALzTUABa35qQAFrfrj7VglIQAISkIAEJDCrBKZOwLrqqqvCYYcdVp0qeOyxx4Z99tlnLsD7pApY11133ay2L8stAQlIYOQEvnbHu0f+Dl+wOIGNVjpKLBKQgAQkIAEJSEACC5QAMcMn7ZoaAYttgxdddFF49atfHX76059WWwjxwlp66aXnmCpgTVrzMj8SkIAERk9AAWv0jOveoIA1P9zn962cCE2AEi8JSEACEpCABBY6AQWsPmv4vvvuq7YHHnnkkVUKRx99dNh7773DkksuuUiKl1xySRXE/Z//+Z8DwdqJi5VfUeR6+9vfXt2HGLbffvtVt9WdXMjf4xbCNdZYI3ziE58IK/1/7J0NsFbVdb8XilJU0qEMCWNA/TNhIGkTZTREg41WA6bFj0QiWkVNemkABVLqhBJNooTGWIhQAT9IcdKoWGsqEpGJBUyiUwaNoQEzsXXI2Is2Jg5RK4QYPiL/2Se+5HI/uGefd513nbP28844+bhnr332s36uvc7vPee8AwcWXAnDIAABCEBAmwCPEGoTzRePRwjzceIoCEAAAhCAAAQgAAEdApW/A2v37t0SzKbwz8iRI7PHBs8666yDjw12xMCvEOqIgigQgAAE6kQAA8smWxhYNtyZFQIQgAAEIAABCKRKoNIG1q5du+Tv/u7v5M4778zurLrttttk1KhRPeaq8YuC4dcHu7ubKsS79tprZcOGDbJmzRoJt8Tt3btX5s6dmz2SuG7dOhk3blyX+MuXL5dp06bJokWLsl845AMBCEAAAtUhgIFlkwsMLBvuzAoBCEAAAhCAAARSJVBZAyvceTVnzhy544475JJLLskMpne/+92HzdOePXuyMUuWLJGHHnpILr744kOOf/bZZ7NHD4MJdvfddx98FHDVqlUyceJEmTVrlixYsED69et3cNzOnTtl5syZEh5PXL16tYwZMyZVrbBuCEAAApUkgIFlk5aWG1jh1UvhFUx8IAABCEAAAhCAAASSJFBZA+uBBx6Qz3zmM3LOOedIuAPqXe96V64Ebdy4MXun1ZAhQ7J3ZZ122mnZ44bhVwuDQbV27Vq57777Dr73KgTdsWOHTJ06NbszKxhlkydPzkysYKItXLhQ5s2bl/09/K1///65zoODIAABCECgNQQwsFrDufMsLTewbJbJrBCAAAQgAAEIQAACFSFQSQPrl7/8pVx55ZXy2GOP9YrpvPPOyx4XHDRoUHZseOF7eE/W9ddfL+GRwdNPP12OOuoo2bJlS/a/w/8f/jn22GMPib1p0yaZPn26bN26NXvX1rBhw2Tbtm0SHksMjy8uW7ZMRowY0ev5cAAEIAABCLSWAAZWa3k3ZsPAsuHOrBCAAAQgAAEIQCBVApU0sDZv3iwXXHCB/PznP+81L50NrDDgrbfekieeeCJ7d9bjjz8u+/btk7Fjx8qUKVPk/PPPP+QRwY4TtLe3Z3dthbu0wi8Pjh49WiZNmiRtbW0yePDgXs+FAyAAAQhAoPUEMLBazzzMiIFlw51ZIQABCEAAAhCAQKoEKmlgpZoM1g0BCEAAAvEEMLDimWmMwMDSoEgMCEAAAhCAAAQgAIG8BDCw8pLiOAhAAAIQqCQBDCybtGBg2XBnVghAAAIQgAAEIJAqAQysVDPPuiEAAQg4IYCBZZNIDCwb7swKAQhAAAIQgAAEUiWAgZVq5lk3BCAAAScEMLBsEomBZcOdWSEAAQhAAAIQgECqBDCwUs0864YABCDghAAGlk0iMbBsuDMrBHwTOCAifXwvkdVBAAIQgEBhAhhYhdExEAIQgAAEqkAAA8smCxhYNtyZFQIQgAAEIAABCKRKAAMr1cyzbghAAAJOCGBg2SQSA8uGO7NCAAIQgAAEIACBVAlgYKWaedYNAQhAwAkBDCybRGJg2XBnVghAAAIQgAAEIJAqAQysVDOvtG7eVKAEkjAQgEBhAhhYhdE1NRADqyl8DIYABCAAAQhAAAIQiCSAgRUJjMMhAAEIQKBaBDCwbPKBgWXDnVkhAAEIQAACEIBAqgQwsFLNPOuGAAQg4IQABpZNIjGwbLgzKwQgAAEIQAACEEiVAAZWqpln3RCAAAScEMDAskkkBpYNd2aFAAQgAAEIQAACqRJwZWDxPqZUZcy6IQCBlAlgYNlkHwPLhjuzQgACEIAABCAAgVQJuDKwUk0i64YABCCQMgEMLJvsY2DZcGdWCEAAAhCAAAQgkCoBDKxUM8+6IQABCDghgIFlk0gMLBvuzAoBCEAAAhCAAARSJYCBlWrmWTcEIAABJwQwsGwSiYFlw51ZIQABCEAAAhCAQKoEMLBSzTzrhgAEIOCEAAaWTSIxsGy4MysEIAABCEAAAhBIlQAGVqqZZ90QgAAEnBDAwLJJJAaWDXdmhQAEIAABCEAAAqkSwMBKNfOsGwIQgIATAhhYNonEwLLhzqwQgAAEIAABCEACoufAAAAgAElEQVQgVQIYWKlmnnVDAAIQcEIAA8smkRhYNtyZFQIQqAuBAyLSpy4ny3lCwJwA/8aYp6AWJ4CBVYs0cZIQgAAEINATAQwsG21gYNlwZ1YIQAACEIBA8wSwi5pnSAQLAhhYFtSZEwIQgAAE1AhgYKmhjAqEgRWFi4MhAAEIQEAwTRABBCDQHAEMrOb4MRoCEIAABIwJYGDZJAADy4Z7nWfl0rXO2ePcIQABCEAAAvYEMLDsc8AZQAACEIBAEwQwsJqA18RQDKwm4DEUAhDIQQDLMwckDoEABCCQFIHWGFjsP0mJisVCAAIQaCUBDKxW0v79XBhYNtyZFQIQgAAEIAABCKRKoDUGVqp0WTcEIAABCJROAAOrdMTdToCBZcOdWSFQGwJ8gV2bVHGiEIAABOpCAAOrLpniPCEAAQhAoFsCGFg2wsDAsuHOrBCAAAQgAAEIQCBVAhhYqWaedUMAAhBwQgADyyaRGFg23JkVAhCAAAQgAAEIpEoAAyvVzLNuCEAAAk4IYGDZJBIDy4Y7s0IAAhCAAAQgAIFUCWBgpZp51g0BCEDACQEMLJtEejSwXt3VLlvb18hLr26RffvftAHrfNaj+x4jQwedLCefdIEMGnCS89WyPAhAAAIQgAAENAlgYGnSJBYEIAABCLScAAZWy5FnE3ozsIJ5teaZm2T/W3ttgCY2a98jjpYLPngTJlZieWe5EIAABCAAgWYIYGA1Q4+xEIAABCBgTqCwgcUvZDWVO28G1nd/vFReeGVTU0wYHEdg+LvOkHPePzNuEEdDAAIQgAAEIJAsAQysZFPPwiEAAQj4IFDYwPKxfLNVeDOwvvn9Nh4bbLGawuOEV529osWzMh0EIAABCEAAAnUlgIFV18xx3i0iwC0aLQLNNBAoTAADqzC6pgZ6M7DQUVNyKDzYm44Kg2AgBCAAAQhAAAK9EsDA6hVRiw/AL2kxcKaDAATqTgDjwSaD3owHdISObAgwKwQgAAEIQAACeQlgYPVCCj8pr5Q4DgIQgIANAYwHG+4YWDbcvc3qTUfe8sN6IAABCEAAAlUigIFVpWxwLhCAAAQgEE0AA+v3yFr5pYs34wEdRf+rpzLAm45UoBAEAhCAAAQgAIFuCWBgIQwIQAACEKg1AYwHm/R5Mx7QETqyIcCsEIAABCCQj0Arv6bLd0Yc1XoCGFitZ86MEIAABCCgSADjQRFmRCgMrAhYHNojAW86ItUQgAAEIAABCJRHAAOrPLZEhgAEIACBFhDAwGoB5G6m8GY8oCN0ZEOAWSEAAQhAAALaBHq5W63GN7NhYGlrhXgQgAAEINBSAhgPLcV9cDIMLBvu3mb1piNv+WE9EIAABCAAgSoRwMCqUjY4FwhAAAIQiCaAgRWNTGWAN+MBHanIIjqINx1FA2AABCAAAQhAAAK5CWBg5UbFgRCAAAQgUEUCGA82WfFmPKAjdGRDgFkhAAEIQAACEMhLAAMrLymOgwAEIACBShLAeLBJCwaWDXdvs3rTkbf8sB4IQAACEIBAlQhgYFUpG5wLBCAAAQhEE8DAikamMsCb8YCOVGQRHcSbjqIBMAACEIAABCAAgdwEMLByo+JACEAAAhCoIgGMB5useDMe0BE6siHArBCAAAQg0CuBGv9qXq9r44AoAhhYUbg4GAIQgAAEqkYA48EmIxhYNty9zepNR97yw3ogAAEIQAACVSKAgVWlbHAuEIAABCAQTQADKxqZygBvxgM6UpFFdJDq6Yiv+aOTGDEAuhGwONSeAIK1zwFnAIFOBDCwkAQEIAABCNSaAMaDTfqqZzw0xwEdNcev6GhvOirKgXEQgAAEIAABbwTK8IAxsLyphPVAAAIQSIwAxoNNwr0ZD+gIHWkReHVXu2xtXyMvvbpF9u1/UysscToQOLrvMTJ00Mly8kkXyKABJ8EGAhCAAAQSIYCBlUiiWSYEIAABrwQwHmwyi4Flw93brK3QURnfAPeUh2BerXnmJtn/1l5vqarkevoecbRc8MGbkjWxWqntSgqAk4IABJIjgIGVXMpZMAQgAAFfBDCwbPLZCuOhlStDR62k/fu5vOnouz9eKi+8sskGZqKzDn/XGXLO+2cmunqWDQEIQCAtAhhYaeWb1UIAAhBwRwDjwSal3owHdISONAh88/ttPDaoATIiRnic8KqzV0SM4FAIQAACEKgrAQysumaO84YABCAAgYwAxoONEDCwbLh7mxUdecuozXq86ciGIrNCAAIQqD4BDKzq54gzhAAEIACBwxDAwLKRh7cLRnSEjjQIoCMNivExvNWjeAKMgAAEIJAGAQysNPLMKiEAAQi4JcAFo01qvV0woiN0pEEAHWlQjI/hrR7FE2AEBCAAgTQIYGClkWdWCQEIQMAtAS4YbVLr7YIRHaEjDQLoSINifAxv9SieACMgAAEIpEEAAyuNPLNKCEAAAm4JcMFok1pvF4zoCB1pEEBHGhTjY3irR/EEGKFG4ICI9FGLRiAIQECZAAaWMlDCQQACEIBAawlwwdha3o3ZvF0woiN0pEEAHWlQjI/hrR7FE2AEBCAAgTQIYGClkWdWCQEIQMAtAS4YbVLr7YIRHaEjDQLoSINifAxv9SieACMgAAEIpEEAAyuNPLNKCEAAAm4JcMHYgtR280iFtwtGdNQCHXUzBTqy4e5tVm868pYf1gMBCEBAiwAGlhZJ4kAAAhCAgAkBjAcT7OLtghEdoSMNAuhIg2J8DG/1KJ4AIyAAAQikQQADK408s0oIQAACbglwwWiTWm8XjOgIHWkQQEcaFONjeKtH8QQYAQEIQCANAhhYaeSZVUIAAhBwS4ALRpvUertgREfoSIMAOtKgGB/DWz2KJ8AICEAAAmkQwMBKI8+sEgIQgIBbAlww2qTW2wUjOkJHGgTQkQbF+Bje6lE8AUZAAAIQSIMABlYaeWaVEIAABNwS4ILRJrXeLhjRETrSIICONCjGx/BWj+IJMAICEIBAGgQwsNLIM6uEAAQg4JYAF4w2qfV2wYiO0JEGAXSkQTE+hrd6FE+AERCAAATSIICBlUaeWSUEIAABtwS4YLRJrbcLRnSEjjQIoCMNivExvNWjeAKMgAAEIJAGAQysNPLMKgOBAyLSBxQQgIA3Alww2mTU2wUjOkJHGgTQkQbF+Bje6lE8AUZAAAIQSINAJQwsfIU0xMYqIQABCJRBgAvGMqj2HtPbBSM66j3nZRyBjsqgml5MbzpKL4OsGAIQgEA+ApUwsPKdKkdBAAIQgAAEuhLAeLBRhbcLRnSEjjQIoCMNivExvNWjeAKMgAAEIJAGAQysNPLMKiEAAQi4JcAFo01qvV0woiN0pEEAHWlQjI/hrR7FE2AEBCAAgTQI1MrA2r9/v9x4442yefNmWblypQwaNKjbLC1fvlymTZvWYwbPO++8bse3t7fL0qVLZe3atfL888/L6NGjZdKkSdLW1iaDBw9OQxGsEgIQgEDNCHDBaJMwbxeM6AgdaRBARxoU42N4q0fxBBgBAQhAIA0CtTGwgnl11113yfXXXy8f/vCHezSw9u7dK3PnzpXFixdHGVhbtmzJTK+nn35aRo4cKcOGDZNt27bJ9u3bZfz48bJs2TIZMWJEGqpglRCAAARqRIALRptkebtgREfoSIMAOtKgGB/DWz2KJ8AICEAAAmkQqIWBtWvXLrn55pvllltuybLS0x1U4W9vvPGGTJkyRV5++WW5//775cQTT+w1kzt27JCpU6fKhg0bMuPr6quvlr59+8ru3btl4cKFMm/ePJkxY4YsWLBA+vfv32s8DoAABCAAgdYR4IKxdaw7zuTtghEdoSMNAuhIg2J8DG/1KJ4AIyAAAQikQaDSBla46+p73/ue3HDDDfLMM8/IO9/5TnnzzTcPewfWT3/6U7nsssvkfe97n9x+++0yYMCAXjO5atUqmThxosyaNSszqfr163dwzM6dO2XmzJmyfv16Wb16tYwZM6bXeBwAAQhAAAKtI8AFY+tYY2DZsPY8qzfjgXpko1ZvOrKhyKwQgAAEqk+g0gbWxo0b5cwzz8xMqGuuuUYuvPDC7D+HDBnS4yOETz31VPbIX7hjav78+XLkkUceNgsdHzlct26djBs3rsvx99xzT3ZX1qJFi2T27NnVzypnCAEIQCAhAlww2iTb2wUjOkJHGgTQkQbF+Bje6lE8AUZAAAIQSINApQ2scNfVY489lplHJ5xwQvZi9UsvvfSwBlbDbPrGN74hQ4cOzR47fPzxx7P3Wn3qU5/q8kL2119/Xa688kp58cUX5cEHH5RRo0Z1yXzDSAuPGYZHDHmMMI1/OVglBCBwKIEDItKnglC4YLRJircLRnSEjjQIoCMNivExvNWjeAKMgAAEIJAGgUobWJ1T0JuBdeDAgex9VeGfs88+W5577rnMuArvs9q6dau89tpr8qEPfSh7tPDUU0/NwoeXtF9++eXZf+/pnVm9zZuGVFglBCAAgWoS4ILRJi+HvWCsqtt5GFToqII6sjmlpmZFR03hKzwYA6swOgZCAAIQqBUBVwZWeNn7tddeK/fee69MmDBBlixZIsOHD88SEu60Cu+3Cndkhb+tWLEiu5MrjzmV55haZZ2ThQAEIOCIABeMNsn0dsGIjtCRBgF0pEExPoa3ehRPgBEQgAAE0iDgysAKvyb4uc99Lrur6o477pD3vve9h2Sx8UL28JhhMLDa2towsNLQOauEAAQcE+CC0Sa53i4Y0RE60iCAjjQoxsfwVo/iCTACAhCAQBoEXBlYeVK2cuVKmTx5cvYy+FtvvTUzu3p7r1azd2Bt3rw5z6lxDAQgAAEIFCDwo9dvLTCKIc0SGD3wumZDVGo8OrJJBzqy4e5tVm868pYf1gMBCNSTQOO1S1U6++QMrM4vZA+PFl5xxRVZToK5dfzxx3fJT8PACi+FD48nDhw4MCqHGFhRuDgYAhCAQBQBjIcoXGoHe7tgREdq0ogKhI6icHFwDwS86YhEQwACEKgCAQysJrOQ506ovXv3SvjnuOOO63a2J598Us466yxp/KLgb37zG36FsMm8pDq8hu8oTjVVrNs5AR7ZsUmwt0d20tSR/U6Gjmz+/fU2qzcdecsP64EABCCgRcDVHViPPPKIXHTRRTJlyhS57bbb5JhjjunCafny5TJt2jSZP3++3HDDDbJv3z6ZO3euLF68WNatWyfjxo3rccyiRYtk9uzZWuyJAwEIQAACCgTSNB4UwDUZwtsFIzpqUhAFh6OjguAYdggBbzoivRCAAAQg0D0BVwbWT37yE7nkkkuylT7wwAPygQ984JBV/+IXv8jMrXAX1sMPPyznnntu9vdVq1bJxIkTZdasWdkvFfbr1+/guMaL39evXy+rV6+WMWPGoKW3Cby6q122tq+Rl17dIvv2vwmXEggc3fcYGTroZDn5pAtk0ICTSpiBkBCoPwGMB5scertgREfoSIMAOtKgGB/DWz2KJ8AILwTs74v1QpJ1eCXgysDav3+/3HjjjXLzzTfLhAkTZMmSJTJ8+PAsd8G8mjNnTvYOqxkzZmRGVf/+/bO/hV8vDI8UbtiwIbsTK7zkPZhYu3fvloULF8q8efMOPnLYGONVEHnXFcyrNc/cJPvf2pt3CMc1QaDvEUfLBR+8CROrCYYM9UuAC0ab3Hq7YERH6EiDADrSoBgfw1s9iifACAhAAAJpEHBlYDXMqOuuuy4zqgYMGCCnnHJKlsktW7bIrl27svddhV8fHDx48CEZ3rRpk0yfPl22bt0qI0eOlGHDhsm2bduyXykcP368LFu2TEaMGJGGKnKs8rs/XiovvLIpx5EcokVg+LvOkHPeP1MrHHEg4IYAF4w2qfR2wYiO0JEGAXSkQTE+hrd6FE+AERCAAATSIODOwApp27Nnjzz66KOyYsUKCb86GD5jx47NHh88//zzD3lEsGOa29vbZenSpbJ27VoJL4wfPXq0TJo0Sdra2roYXmnIo+dVfvP7bTw22GIRhMcJrzp7RYtnZToIVJ8AF4w2OfJ2wYiO0JEGAXSkQTE+hrd6FE+AERCAAATSIFArAyuNlNRjlTRoNnmiQbPhzqzVJkA9ssmPt3qEjtCRBgF0pEExPoa3ehRPgBEQgAAE0iCAgZVGntVXSYOmjjRXQBq0XJg4KDEC1CObhHurR+gIHWkQQEcaFONjeKtH8QQYAQEIQCANAhhYaeRZfZU0aOpIcwWkQcuFiYMSI0A9skm4t3qEjtCRBgF0pEExPoa3enQ4AvxKXbw+GAEBCPghgIHlJ5ctXQkNWktxH5wspQbNhjCz1pEA9cgma97qETpCRxoE0JEGxfgY3upRPAFGQAACEEiDAAZWGnlWX6VFg8Y3TiI0aOpSJqADAhb1yAG2ppfgrR6ho6YlUSgAOiqEjUGdCHjTEQmGAAQgAIHuCWBgoYxCBGj0C2FrehANWtMICeCQAPXIJqne6hE6QkcaBNCRBsX4GN7qUTwBRkAAAhBIgwAGVhp5Vl8lDZo60lwBadByYeKgxAhQj2wS7q0eoSN0pEEAHWlQjI/hrR7FE2AEBCAAgTQIYGClkWf1VdKgqSPNFZAGLRcmDkqMAPXIJuHe6pFvHVX3IXx0ZPPvr7dZvenIW35YDwQgAAEtAhhYWiQTi+O70a9uMmnQqpsbzsyOAPXIhr23eoSO0JEGAXSkQTE+hrd6FE+AERCAAATSIICBlUae1VdJg6aONFdAGrRcmDgoMQLUI5uEe6tH6AgdaRBARxoU42N4q0fxBBgBAQhAwICAwQ3eGFgGefYwJQ2aTRZp0Gy4M2u1CVCPbPLj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U869X6RP/DhGQAACEIBAvQhgYNUrX5U5Wxo0m1R4u2C0ocis3ghQj2wy6q0eoSN0pEEAHWlQjI/hrR7FE2AEBCAAgTQIYGDVPc8HxOQbJxo0G+HQoNlwZ9ZqE6Ae2eTHWz1CR+hIgwA60qAYH8NbPYonwAgIQAACaRDAwEojz+qrpEFTR5orIA1aLkwclBgB6pFNwr3VI3SEjjQIoCMNivExvNWjeAKMgAAEIJAGAQysNPKsvkoaNHWkuQLSoOXCxEGJEaAe2STcWz1CR+hIgwA60qAYH8NbPYonwAgIQAACaRDAwEojz+qrpEFTR5orIA1aLkwclBgB6pFNwr3VI3SEjjQINK0jo1dDaKzdMoa3emTJkrkhAAEIVJkABlaVs1Phc2u6Qavw2qp8ajRoVc4O52ZFgHpkQ95bPUJH6EiDADrSoBgfw1s9iifACAhAAAJpEMDASiPP6qukQVNHmisgDVouTByUGAHqkU3CvdUjdISONAigIw2K8TG81aN4AoyAAAQgkAYBDKw08qy+Sho0daS5AtKg5cLEQYkRoB7ZJNxbPUJH6EiDADrSoBgfw1s9iifACAhAAAJpEMDASiPP6qukQVNHmisgDVouTByUGAHqkU3CvdUjdISONAigIw2K8TG81aN4AoyAAAQgkAYBDKw08qy+Sho0daS5AtKg5cLEQYkRoB7ZJNxbPUJH6EiDADrSoBgfw1s9iifACAhAAAJpEMDASiPP6qukQVNHmisgDVouTBxUNwJN/uoW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DMGaPDD4B4q0c5CXAYBCAAgeQIYGAll3KdBdOg6XCMjUKDFkuM41MgQD2yybK3eoSO0JEGAXSkQTE+hrd6FE+AERCAAATSIICBlUae1VdJg6aONFdAGrRcmDgoMQLUI5uEe6tH6AgdaRBARxoU42N4q0fxBBgBAQhAIA0CGFhp5Fl9lTRo6khzBaRBy4WJgxIjQD2ySbi3eoSO0JEGAXSkQTE+hrd6FE+AERCAAATSIICBlUae1VdJg6aONFdAGrRcmDgoMQLUI5uEe6tH6AgdaRBARxoU42N4q0fxBBgBAQhAIA0CGFhp5Fl9lTRo6khzBaRBy4WJgxIjQD2ySbi3eoSO0JEGAXSkQTE+hrd6FE+AERCAAATSIICBlUae1VdJg6aONFdAGrRcmDgoMQJVr0cdfijLVWa81aOq68iVeDosBh15zWxr1+VNR62lV43ZvO6V1aDLWUDADwEMLD+5bOlKaPRbivvgZDRoNtyZtdoEqEc2+fFWj9BRzzoq88ISHdn8++ttVm868pYf1gMBCEBAiwAGlhbJxOLQ6NsknAbNhjuzVpsA9cgmP97qETpCRxoE0JEGxfgY3upRPAFGQAACEEiDAAZWGnlWXyUNmjrSXAFp0HJh4qDECFCPbBLurR6hI3SkQQAdaVCMj+GtHsUTYAQEIACBNAhgYKWRZ/VV0qCpI80VkAYtFyYOSowA9cgm4d7qETpCRxoE0JEGxfgY3upRPAFGQAACEEiDAAZWGnlWXyUNmjrSXAFp0HJh4qDECFCPbBLurR6hI3SkQQAdaVCMj+GtHsUTYAQEIACBNAhgYKWRZ/VV0qCpI80VkAatganMVwrnSgUHVYgA9cgmG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7F6IifkdDTXMo60qNIJG86IqMQgAAEINA9AQwslFGIQEyjX2gCBnVLgAYNYUCgKwHqkY0qvNWj3nSEaVWOzlLTUTkUiepNR2QUAhCAAAQwsNCAIoHeGn3FqQjVgQANGnKAAAZWVTTgrR6xr9koCx3ZcPc2qzcdecsP64EABCCgRYA7sLRIJhaHRt8m4TRoNtyZtdoEqEc2+fFWj9AROtIggI40KMbH8FaP4gkwAgIQgEAaBDCw0siz+ipp0NSR5gpIg5YLEwclRoB6ZJNwb/UIHaEjDQLoSINifAxv9SieACMgAAEIpEEAAyuNPKuvkgZNHWmugDRouTBxUGIEqEc2CfdWj9AROtIggI40KMbH8FaP4gkwAgIQgEAaBDCw0siz+ipp0NSR5gpIg5YLEwclRoB6ZJNwb/UIHaEjDQLoSINifAxv9SieACMgAAEIpEEAAyuNPKuvkgZNHWmugDRouTBxUGIEqEc2CfdWj9AROtIggI40KMbH8FaP4gkwAgIQgEAaBDCw0siz+ipp0NSR5gpIg5YLEwclRoB6ZJNwb/UIHaEjDQLoSINifAxv9SgQeHVXu2xtXyMvvbpF9u1/Mx4KI3olcHTfY2TooJPl5JMukEEDTur1eA6AAATsCWBg2eeglmdAg2aTNo8Nmg1JZvVEgHpkk01v9QgdoSMNAuhIg2J8DG/1KJhXa565Sfa/tTceBiOiCfQ94mi54IM3YWJFk2MABFpPAAOr9cxdzEiDZpNGbw2aDUVm9UaAemSTUW/1CB2hIw0C6EiDYnwMb/Xouz9eKi+8sikeBCMKExj+rjPknPfPLDyegRCAQGsIYGC1hrO7WWjQbFLqrUGzocis3ghQj2wy6q0eoSN0pEEAHWlQjI/hrR598/ttPDYYL4OmRoTHCa86e0VTMRgMAQiUTwADq3zGLmegQbNJq7cGzYYis3ojQD2yyai3eoSO0JEGAXSkQTE+BvUonhkjuhLwpiNyDAGPBDCwPGa1BWvy2KAdEJE+LWDXzBRsrM3QY6xXAh7rUR1y5a0eoSMb1aEjG+7eZkVH3jJqsx5vOrKhyKwQKJdA0gZWHQyLctNfPDqNfnF2zYxkY22GHmO9EqAe2WTWWz1CR+hIgwA60qAYH4N6FM+MEV0JeNMROYaARwJJG1geE9qqNdGgtYr0ofOwsdpwZ9ZqE6Ae2eTHWz1CR+hIgwA60qAYH4N6FM+MERhYaAACdSSAgVXHrFXgnGnQbJLgrUGzocis3ghQj2wy6q0eoSN0pEEAHWlQjI9BPYpnxghLA4vngNAfBIoSwMAqSi7xcTRoNgLw1qDZUGRWbwSoRzYZ9VaP0BE60iCAjjQoxsegHsUzY4SlgQV9CECgKAEMrKLkEh9Hg2YjAG8Nmg1FZvVGgHpkk1Fv9QgdoSMNAuhIg2J8DBu3Q3YAACAASURBVOpRPDNGYGChAQjUkQAGVh2zVoFzpkGzSYK3Bs2GIrN6I0A9ssmot3qEjtCRBgF0pEExPgb1KJ4ZIzCw0AAE6kgAA6uOWavAOdOg2STBW4NmQ5FZvRF44hMXeltSLdZz1sOP1OI8854k+1peUrrHedvX0JGuPvJGQ0d5SXHc4Qh40xHZhoBHAhhYHrPagjXRoLUAcjdTsLHacGfWahPAwLLJDwaWDfdWzdqqVwx729foj1ql0EPnSUlHrfp30yaTtrN605EtTWaHQDkEMLDK4eo+Kg2aTYrZWG24M2u1CWBg2eQHA8uGu7dZve1r9Ec2CkVHNty9zepNR97yw3ogEAhgYKGDQgRo0Apha3oQG2vTCAngkAAGlk1SkzewuA1CRXje9jX6IxVZRAdBR90go0Ylr6NoAAyAQA0IYGDVIElVPEUaNJuseGvQbCgyqzcCGFg2Ga2kgdXEBRv7mo2OvO1r6EhTR/n/hUZHmtzTjeVNR+lmkpV7JlArA2v//v1y4403yubNm2XlypUyaNCgbnPz1ltvyRNPPCF33nmnPP7447Jv3z4ZO3asTJkyRc4//3zp169ft+Pa29tl6dKlsnbtWnn++edl9OjRMmnSJGlra5PBgwd71kH02mjQopGpDGBjVcFIEGcEMLBsElpJA6sJFOxrTcBrYqi3fQ0dNSGGJoaioybgMfQgAW86IrUQ8EigNgZWMK/uuusuuf766+XDH/5wjwbWb3/7W7nvvvtk5syZsmvXLjn99NPlqKOOki1btmT/O4wP/xx77LGH5DP8fdq0afL000/LyJEjZdiwYbJt2zbZvn27jB8/XpYtWyYjRozwqIFCa6JBK4St6UFsrE0jJIBDAhhYNknFwLLh7m1Wb/sa/ZGNQtGRDXdvs3rTkbf8sB4IBAK1MLCC8XTzzTfLLbfckmXtvPPO69HA2rhxo1xxxRUyZMgQuf322+XUU0/Nxrzwwgsya9YsefLJJ+XrX/+6XHbZZQcVsGPHDpk6daps2LBBFi9eLFdffbX07dtXdu/eLQsXLpR58+bJjBkzZMGCBdK/f3+UIyI0aDYyYGO14c6s1SaAgWWTHwwsG+7eZvW2r9Ef2SgUHdlw9zarNx15yw/rgUDlDaxw19X3vvc9ueGGG+SZZ56Rd77znfLmm2/2eAfWnj17ZM6cObJkyRJ56KGH5OKLLz4ky88++2xmXI0aNUruvvtuGThwYPb3VatWycSJEzODK5hUHR8x3LlzZ3Y31/r162X16tUyZswYlIOBZaYBNlYz9ExcYQIYWDbJwcCy4e5tVm/7GgaWjULRkQ13b7N605G3/LAeCFTewAp3U5155pkyYMAAueaaa+TCCy/M/jPcXdXdO7DC436XX365HH300dnfjz/++EOy/Otf/1o++9nPZu+4WrNmTXZ31t69e2Xu3LnZnVfr1q2TcePGdVHGPffck92VtWjRIpk9ezbKwcAy0wAbqxl6Jq4wAQwsm+RgYNlw9zart30NA8tGoejIhru3Wb3pyFt+WA8EKm9ghbuuHnvsscw8OuGEE7IXq1966aU9GlhPPfVU9r6qcMxtt90mxxxzTJcsz58/X770pS9l78kKjxq+/vrrcuWVV8qLL74oDz74YHZ3VudPw0gLjxkGo4vHCHmE0Kp8sLFakWfeKhPAwLLJDgaWDXdvs3rb1zCwbBSKjmy4e5vVm4685Yf1QKDyBlbnFPVmYD3yyCNy0UUXZXdJhfdlhTuxOn/CnVmTJ0+WL3/5y/LFL34xe0l7uGsrfO6//3458cQTu4zpbd4UpUSDZpN1NlYb7sxabQIYWDb5wcCy4e5tVm/7Gv2RjULRkQ13b7N605G3/LAeCLgzsDqbU92luPMxecypPMekJicaNJuMs7HacGfWahPAwLLJDwaWDXdvs3rb1+iPbBSKjmy4e5vVm4685Yf1QAAD64tf7PWxxAAJA6vrvyw0aDYFhI3VhjuzVpsABpZNfjCwbLh7m9XbvkZ/ZKNQdGTD3dus3nTkLT+sBwIYWC0ysDZv3uxObT96/VZ3a6rDgkYPvK4Op8k5pkKgj4gcsF/sr/5+nv1JJHgGx33hRlerZl+zSae3fQ0doSMNAuhIg2J8DG/1KJ5AsREVaQeLnTyjDksg/Ohd1T59Dhw4UIHLj3xYersTav369dlL3D//+c9LeFn7kUce2SVw4xHCm2++OTvu5Zdfzl7mHj7d/XJh+P8b8w4dOlTuvfdeGThwYL4TfvsoDKwoXBx8GAJsrMgDAl0JYGDZqAIDy4a7t1m97WsYDzYKRUc23L3N6k1H3vLDelpPAAOrSea9GVj8CmGTgCOGc4t8BCzFQ7m1WREmodwQ4BFCm1TyCKENd2+zetvX6I9sFIqObLh7m9Wbjrzlh/VAIBBwdQdW4xcFw68Pdnc31a5du+Taa6+VDRs2yJo1ayQ4inv37pW5c+fK4sWLZd26dTJu3Lguyli+fLlMmzZNFi1alP3CIR8RGjQbFbCx2nBn1moTwMCyyQ8Glg13b7N629foj2wUio5suHub1ZuOvOWH9UDAnYG1Z88emTNnjixZskQeeughufjiiw/J8rPPPiuXXXaZjBo1Su6+++6DjwKuWrVKJk6cKLNmzZIFCxZIv379Do7buXOnzJw5U8LjiatXr5YxY8agHMHAshKBy401PMQcHp7nA4GCBDCwCoJrchgGVpMAGZ4R8LavYWDZCBsd2XD3Nqs3HXnLD+uBgDsDKyxo48aN2TuthgwZIkuXLpXTTjtN+vTpIy+88EJmUK1du1buu+++g++9CmN27NghU6dOze7MCndiTZ48OTOxdu/eLQsXLpR58+Zlfw9/69+/P8rBwDLTABurGXomrjABDCyb5GBg2XD3Nqu3fQ0Dy0ah6MiGu7dZvenIW35YDwRcGlj79++Xu+66S66//noJjwyefvrpctRRR8mWLVuy/x3+//DPsccee4gCNm3aJNOnT5etW7fKyJEjZdiwYbJt2zZ5cft2GTd+vCxbtkxGjBiBat4mQINmIwWPG+uru9pla/saeenVLbJv/5s2YJ3PenTfY2TooJPl5JMukEEDTnK3Wgwsm5RiYNlw9zart32N/shGoejIhru3Wb3pyFt+WA8EXBpYYVFvvfWWPPHEE3LnnXfK448/Lvv27ZOxY8fKlClT5Pzzzz/kEcGOMmhvb8/u2gp3aYUXxo8ePVomTZokbW1tMnjwYBTTgQANmo0cvG2swbxa88xNsv+tvTZAE5u17xFHywUfvMmdiYWBZSNknwYWzzS3Wk3e9jX6o1Yr6HfzoSMb7t5m9aYjb/lhPRConYFFyqpDoLsGjba//Px421i/++Ol8sIrm8oHxwwHCQx/1xlyzvtnuiKCgWWTTp8Glg3LlGf1tq9hYNmoGR3ZcPc2qzcdecuP5/VwHZ0/u7X6FcL8y+LIsgnQoJVNuPv43jbWb36/jccGWyyl8DjhVWevaPGs5U6HgVUu356iY2DZcPc2q7d9jf7IRqHoyIa7t1m96chbflgPBAIBDCx0UIgADVohbE0P8raxoqPOkmjN9y/edISB1XRpKRQAA6sQNgZ1IuCtHrGv2UgcHdlw9zarNx15yw/rgQAGFhooTKA1DVprLuYLQzAY6G1jbY2ODBJV8Sm96QgDy0ZwGFg23L3N6q0esa/ZKBQd2XD3Nqs3HXnLD+uBAAYWGihMgAatMLqmBnrbWNFRU3IoPNibjjCwCkuhqYEYWE3hY/DbBLzVI/Y1G2mjIxvu3mb1piNv+WE9EMDAQgOFCdCgFUbX1EBvGys6akoOhQd70xEGVmEpNDUQA6spfAzGwEIDigS87Wv0R4riiAjlTUcRS+dQCNSGAO/Aqk2qqnWibKw2+fC2saIjdKRBAANLg2J8DAyseGaM6EqAfQ1VaBBARxoUieFNR2QUAh4JYGB5zGoL1oTx0ALI3UzhbWNFR+hIgwAGlgbF+BgYWPHMGIGBhQbKIUB/VA7X1KJ601Fq+WO9aRDAwEojz+qrxHhQR5oroLeNFR3lSrv6Qd50hIGlLpFcATGwcmHioF4IeKtH7Gs2kkdHNty9zepNR97yw3ogEAhgYCWvg2K/9EeDZiMcbxsrOkJHXQgUKEkYWDY6wsCy4e5tVvY1bxm1WQ86suHubVZvOvKWH9YDAQwsNFCYAMZDYXRNDfS2saKjpuRQeLA3HWFgFZZCUwMxsJrCx+C3CXirR+xrNtJGRzbcvc3qTUfe8sN6IICBhQYKE6BBK4yuqYHeNlZ01JQcCg/2piMMrMJSaGogBlZT+BiMgYUGFAl429fojxTFERHKm44ils6hEKgNAR4hrE2qqnWibKw2+fC2saIjdKRBAANLg2J8DAyseGaM6EqAfQ1VaBBARxoUieFNR2S0jgQKvEujjsts4pwxsJqAl/JQjAeb7HvbWNEROtIggIGlQTE+BgZWPDNGYGChgXII0B+VwzW1qN50lFr+WG8aBDCw0siz+ioxHtSR5grobWNFR7nSrn6QNx1hYKlLJFdADKxcmDioFwLe6hH7mo3k0ZENd2+zetORt/ywHggEAhhY6KAQARq0QtiaHuRtY0VHTUuiUABvOsLAKiSDpgdhYDWNkAAi4q0esa/ZyBod2XD3Nqs3HXnLD+uBAAYWGihMgAatMLqmBnrbWNFRU3IoPNibjjCwCkuhqYEYWE3hY/DbBLzVI/Y1G2mjIxvu3mb1piNv+WE9EMDAQgOFCdCgFUbX1EBvGys6akoOhQd70xEGVmEpNDUQA6spfAzGwEIDigS87Wv0R4riiAjlTUcRS+fQMgjwPvYyqPIIYSlUEwjKxmqTZG8bKzpCRxoEMLA0KMbHwMCKZ8aIrgTY10pSRWIXTuioJB0lFtabjhJLH8tNhADvwEok0drLxHjQJpovXpGNtco9LDrKl3fto4roSPscNONhYGnSzB8LAys/K47smYC3esS+ZqN2dGTD3dus3nTkLT+sBwKBAAYWOihEgAatELamB3nbWNFR05IoFMCbjjCwCsmg6UEYWE0jJIDDl7hTj2xkTT2y4e5tVm/9kbf8sB4IYGChgcIEMB4Ko2tqoLeNFR01JYfCg73piAvGwlJoaiAXjE3hY/DbBKhHSEGDAPVIgyIxvNUjMgoBjwS4A8tjVluwJoyHFkDuZgpvGys6QkcaBDCwNCjGx+CCMZ4ZI7oS8LavUY9sVE49suHubVZv9chbflgPBAIBDCx0UIgAxkMhbE0P8raxoqOmJVEogDcdccFYSAZND+KCsWmEBOARQjSgRIB6pAQy8TDe+qPE08nynRLAwHKa2LKXhfFQNuHu43vbWNEROtIggIGlQTE+BheM8cwY0ZWAt32NemSjcuqRDXdvs3qrR97yw3q6I1Dln+sqJ2MYWOVwdR8V48Emxd42VnSEjjQIcMGoQTE+BheM8cwYgYGFBsohQD0qh2tqUb312anlj/WmQQADK408q6+SC0Z1pLkC0qDlwsRBvRDw1qBRj2wkTz2y4e5tVuqRt4zarId6ZMPd26ze6pG3/LAeCAQCGFjooBABLhgLYWt6EA1a0wgJwDtn0IASAeqREsjEw3i7YKQ/shE09ciGu7dZvdUjb/lhPRDAwEIDhQnQoBVG19RAGrSm8DH4bQLeGjTqkY20qUc23L3NSj3yllGb9VCPbLh7m9VbPfKWH9YDAQwsNFCYABeMhdE1NZAGrSl8DMbAQgOKBKhHijATDuXtgpH+yEbM1CMb7t5m9VaPvOWH9UAAAwsNFCZAg1YYXVMDadCawsdgDCw0oEiAeqQIM+FQ3i4Y6Y9sxEw9suHubVZv9chbflgPBDCw0EBhAjRohdE1NZAGrSl8DMbAQgOKBKhHijATDuXtgpH+yEbM1CMb7t5m9VaPvOWH9UAAAwsNFCbQXYPWR0QOFI7IwDwEaNDyUOKY3gh4a9C4YOwt4+X8nXpUDtfUolKPUst4OeulHpXDNbWo3upRavljvWkQ4FcI08iz+iq5YFRHmisgDVouTBzUCwFvDRr1yEby1CMb7t5mpR55y6jNeqhHNty9zeqtHnnLD+uBQCCAgYUOChHggrEQtqYH0aA1jZAAIuKtQaMe2cjaWz1CR+hIgwA60qAYH8NbPVqx4fJ4CIxomoC3/qhpIASAQAUJYGBVMCl1OCUaNJss0aDZcPc2q7cGjXpko1Bv9QgdoSMNAuhIg2J8DG/1CAMrXgMaI7z1RxpMiAGBqhHAwKpaRmpyPjRoNomiQbPh7m1Wbw0a9chGod7qETpCRxoE0JEGxfgY3uoRBla8BjRGeOuPNJgQAwJVI4CBVbWM1OR8aNBsE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oSO0JEGAXSkQTE+hrd6hIEVrwGNEd76Iw0mtYpxQET61OqMOdkCBDCwCkBjiAgNmo0KaNBsuHub1VuDRj2yUai3eoSO0JEGAXSkQTE+hrd6hIEVrwGNEd76Iw0mxIBA1QhgYFUtIzU5Hxo0m0TRoNlw9zartwaNemSjUG/1CB2hIw0C6EiDYnwMb/UIAyteAxojvPVHGkyIAYGqEcDAqlpGanI+NGg2iaJBs+HubVZvDRr1yEah3uoROkJHGgTQkQbF+Bje6hEGVrwGNEZ46480mBADAlUjgIFVtYzU5Hxo0GwSRYNmw72nWev6qH3XBq2uK/ldZqhHNv9eeKtH6AgdaRBARxoU42N4q0cYWPEa0BiBgaVBkRgQKJcABla5fN1Gp0GzSS0Nmg13b7N6a9CoRzYK9VaP0BE60iCAjjQoxsfwVo8wsOI1oDHCW3+kwYQYEKgaAQysqmWkJudDg2aTqFQatHrfD2SjjZhZvTVo1KOY7Osd660eoSM9bcREQkcxtDi2JwLedISBZaN1b/2RDUVmhUC5BDCwyuXrNjqNvk1qadBsuHub1VuDRj2yUai3eoSO0JEGAXSkQTE+hrd6hIEVrwGNEd76Iw0mxIBA1QhgYFUtIzU5Hxo0m0TRoNlw9zartwaNemSjUG/1CB2hIw0C6EiDYnwMb/UIAyteAxojvPVHGkyIAYGqEcDAqlpGanI+NGg2iaJBs+HubVZvDRr1yEah3uoROkJHGgTQkQbF+Bje6hEGVrwGNEZ46480mBCjvgS8vpIFA6u+mjQ9cxo0G/w0aDbcvc3qrUGjHtko1Fs9QkfoSIMAOtKgGB/DWz3CwIrXgMYIb/2RBhNiQKBqBDCwqpaRmpwPDZpNomjQbLh7m9Vbg0Y9slGot3qEjtCRBgF0pEExPoa3eoSBFa8BjRHe+iMNJsSAQNUIYGApZ8TrrXqdMdGgKQsnZzgatJygOOywBLw1aNQjG8F7q0foCB1pEEBHGhTjY3irRxhY8RrQGOGtP9JgQgwIVI0ABlbVMlKT86FBs0kUDZoNd2+zemvQqEc2CvVWj9AROtIggI40KMbH8FaPMLDiNaAxwlt/pMGEGBCoGgEMrKplpCbnQ4NmkygaNBvu3mb11qBRj2wU6q0eoSN0pEEAHWlQjI/hrR5hYMVrQGOEt/5IgwkxIFA1AhhYVctITc6HBs0mUTRoNty9zeqtQaMe2SjUWz1CR+hIgwA60qAYH8NbPfJrYFX7ZSve+qP4f5MYAYHqE8DAqn6OKnmGNGg2aaFBs+HubVZvDRr1yEah3uoROkJHGgTQkQbF+Bje6pFfAys+t60c4a0/aiU75oJAqwgkbGBV+xuAVgmg6Dw0aEXJNTeOBq05foz+HQFvDRr1yEbZ3uoROkJHGgTQkQbF+Bje6hEGVrwGNEZ46480mBADAlUjkLCBVbVU1Ot8aNBs8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pSqjvqISPhdZqsPOrIi72tebzrCwLLRp7f+yIYis0KgXAIYWOXydRs91UbfOqE0aNYZ8DG/twaNemSjS2/1CB2hIw0C6EiDYnwM6lE8M5sRwS4Ptnk1P950VE3KnBUEmiOAgdUcv2RH06DZpN7bxso3jDY6wsCy4e5tVm/1iH3NRqHoyIa7t1nRkbeM2qzHm45sKDIrBMolgIFVLl+30Wn0bVLrbWPFwLLREQaWDXdvs3qrR+xrNgpFRzbcvc2Kjrxl1GY93nRkQ5FZIVAuAQysPHyrfbdrnhWoH0Ojr440V0BvGysGVq60qx+EgaWONMmA3uoR+1qLZNzppVvoqEXcnU+DjpwnuEXL86ajMrFxeVwmXWIfjgAGFvooRIBGvxC2pgd521gxsJqWRKEAGFiFsDGoEwFv9Yh9zUbi6MiGu7dZ0ZG3jNqsx5uOAsVXd7XL1vY18tKrW2Tf/jdtwDqf9ei+x8jQQSfLySddIIMGnOR8tfbLw8Cyz0Etz4BG3yZt3jZWDCwbHWFg2XD3Nqu3esS+ZqNQdNQ67ta/OFnmStFRmXTTie1NR8G8WvPMTbL/rb3pJNFwpX2POFou+OBNmFgl58ClgbV8+XKZNm1aj+jOO+88WblypQwaNOiQY9rb22Xp0qWydu1aef7552X06NEyadIkaWtrk8GDB5ecinqFp9G3yZe3jRUDy0ZH3gysj3/5uzYgE5919ZfOcUWAfc0mnd72NXSEjjQIoKO3f6wwPKfWwo+3evTdHy+VF17Z1EKCTDX8XWfIOe+fCYgSCbgzsPbu3Stz586VxYsXRxlYW7ZsyUyvp59+WkaOHCnDhg2Tbdu2yfbt22X8+PGybNkyGTFiRImpqFdoNlabfHnbWDGwbHSEgWXD3dusGFjeMmqzHm/7Gv0ROtIggI40KMbH8FaPvvn9Nh4bjJdBUyPC44RXnb2iqRgMPjwBdwbWG2+8IVOmTJGXX35Z7r//fjnxxBN71cCOHTtk6tSpsmHDhsz4uvrqq6Vv376ye/duWbhwocybN09mzJghCxYskP79+/caL4UD2FhtsuxtY8XAstERBpYNd2+zYmB5y6jNerzta/RH6EiDADrSoBgfw1s9os+O14DGCG99tgYTzRjuDKyf/vSnctlll8n73vc+uf3222XAgAG98lq1apVMnDhRZs2alZlU/fr1Ozhm586dMnPmTFm/fr2sXr1axowZ02u8FA5gY7XJMhurDXdvs3rbWHmE0EahGFg23L3N6m1foz+yUSg6suHubVZvOsLAslGotz7bhmLPs7ozsJ566qnskb9wx9T8+fPlyCOPPCzzjo8crlu3TsaNG9fl+HvuuSe7K2vRokUye/bsquXQ5Hxo0EywCxurDXdvs3rbWDGwbBSKgWXD3dus3vY1+iMbhaIjG+7eZvWmIwwsG4V667NtKCZkYDXMpm984xsydOhQueWWW+Txxx/P3mv1qU99qssL2V9//XW58sor5cUXX5QHH3xQRo0a1YXWxo0b5cwzz8weMwyPGPIYoQgNms2/ymysNty9zeptY8XAslEoBpYNd2+zetvX6I9sFIqObLh7m9WbjjCwbBTqrc+2oZiIgXXgwIHsfVXhn7PPPluee+65zLgK77PaunWrvPbaa/KhD30oe7Tw1FNPzaiEl7Rffvnl2X/v6Z1Z4RcJL730UhkyZEi3v15YtaS24nxo0FpBuescbKw23L3N6m1jxcCyUSgGlg13b7N629foj2wUio5suHub1ZuOMLBsFOqtz7ahmIiBtWvXLrn22mvl3nvvlQkTJsiSJUtk+PDh2erDnVbh/VbhjqzwtxUrVmSGVB5zKs8xVUts2edDg1Y24e7js7HacPc2q7eNFQPLRqEYWDbcvc3qbV+jP7JRKDqy4e5tVm86wsCyUai3PtuGYiIGVvg1wc997nPZXVV33HGHvPe97z1k5Y0XsofHDIOB1dbW1hIDa/PmzVXLe9Pn86u/n9d0DALEEzjuCzfGD6rwiB+9fmuFz87vqY0eeJ2rxc1f+4ar9dRlMV+c8Id1OdVc58m+lguT+kHe9jV0pC6RXAHRUS5MHNQLAW86os+2kbynPrvx1JoNye5ndfcS997grly5UiZPnizXXHON3HrrrZnZ1dvjgc3egYWB1VtW+HteAmyseUlx3OEIeNpYwzoxsGz0flgDq4+IHLA5r6KzYjwUJdfcOG/7GjpqTg9FR6OjouQY15GANx1hYNno21OfjYFlo6FDZu38QvbwaOEVV1yRHRPMreOPP77LWTYMrPBS+PB44sCBAyuwEttT4BZ5G/7c2mzD3dus3m5tipfw9AAAIABJREFU5hFCG4XyCKENd2+zetvX6I9sFIqObLh7m9WbjniE0Eah3vpsG4o9z+ruDqy9e/dK+Oe4447rdtVPPvmknHXWWQd/UfA3v/kNv0JYQJU0aAWgKQxhY1WASAjxtrFiYNmIGgPLhru3Wb3ta/RHNgpFRzbcvc3qTUcYWDYK9dZn21BMxMB65JFH5KKLLpIpU6bIbbfdJsccc0yXlS9fvlymTZsm8+fPlxtuuEH27dsnc+fOlcWLF8u6detk3LhxPY5ZtGiRzJ49u2o5NDkfGjQT7MLGasPd26zeNlYMLBuFYmDZcPc2q7d9jf7IRqHoyIa7t1m96QgDy0ah3vpsG4qJGFg/+clP5JJLLslW+8ADD8gHPvCBQ1b+i1/8IjO3wl1YDz/8sJx77rnZ31etWiUTJ06UWbNmZb9U2K9fv4PjGi9+X79+vaxevVrGjBlTtRyanA8Nmgl2DCwb7O5m9baxYmDZSBQDy4a7t1m9XTDSH9koFB3ZcPc2qzcdYWDZKNRbn21DMREDa//+/XLjjTfKzTffLBMmTJAlS5bI8OHDs9UH82rOnDnZO6xmzJiRGVX9+/fP/hZ+vXDq1KmyYcOG7E6s8JL3YGLt3r1bFi5cKPPmzTv4yGFjTNUS2erz4YKx1cR/Nx8XjDbcWzJrC1967a1Box61RKFdJqEe2XD3Nqu3eoSBZaNQdGTD3dus3nSEgWWjUAyscrm7ewdWMKOuu+66zKgaMGCAnHLKKRnBLVu2yK5du7L3XYVfHxw8ePAhZDdt2iTTp0+XrVu3ysiRI2XYsGGybdu27FcKx48fL8uWLZMRI0aUm40aReeC0SZZXDDacPc2q7cGjXpko1DqkQ13b7N6q0cYWDYKRUc23L3N6k1HGFg2CsXAKpe7OwMr4NqzZ488+uijsmLFCgm/Ohg+Y8eOzR4fPP/88w95RLAj3vb2dlm6dKmsXbtWwi8Pjh49WiZNmiRtbW1dDK9y01L96Fww2uSIC0Yb7t5m9dagUY9sFEo9suHubVZv9QgDy0ahHnXU5cbsFt6pbZNF+1nrraMDIhJE8vsPBpaNpjCwyuXu0sAqFxnRAwEuGG10wAWjDXdvs9a7QeuaDeqRjUKpRzbcvc3qrR5hYNkoFB3ZcPc2qzcdYWDZKBQDq1zuGFjl8nUbnQtGm9RywWjD3dus3ho06pGNQqlHNty9zeqtHmFg2SgUHdlw9zarNx1hYNkoFAOrXO4YWOXydRudC0ab1HLBaMPd26zeGjQP9ajrjf/VVx31qPo5qsMZeqtHGFg2qkNHNty9zepNRxhYNgrFwCqXOwZWuXzdRvdwwVjH5HDBWMesVe+cvTVo1CMbjVGPbLh7m9VbPcLAslEoOrLh7m1WbzrCwLJRKAZWudwxsMrl6zY6F4w2qeWC0Ya7t1m9NWjUIxuFUo9suHub1Vs9wsCyUSg6suHubVZvOsLAslEoBla53DGwyuXrNjoXjDap5YLRhru3Wb01aNQjG4VSj2y4e5vVWz3CwLJRKDqy4e5tVm86wsCyUSgGVrncMbDK5es2OheMNqnlgtGGu7dZvTVo1CMbhVKPbLh7m9VbPcLAslEoOrLh7m1WbzrCwLJRKAZWudwxsMrl6zY6F4w2qfV2wfjkJy6U8PJqPq0l4K1Box61Vj+N2bzVI3SEjjQIYGBpUIyP4W1fQ0fxGtAY4U1HGFgaqoiPgYEVzyxmBAZWDC2OPUiARt9GDN4uGGnQbHTkrUGjHtnoyFs9QkfoSIMA+5oGxfgY3vY1dBSvAY0R3nSEgaWhivgYGFjxzGJGYGDF0OJYDCxjDXi7YKRB6yqoPiKl35XmrUHDeLApTN7qETpCRxoE2Nc0KMbH8LavoaN4DWiM8KYjDCwNVcTHwMCKZxYzAgMrhhbHYmAZa8DbBSMNmo2gvDVoGA82OvJWj9AROtIgwL6mQTE+hrd9DR3Fa0BjhDcdYWBpqCI+BgZWPLOYERhYMbScHhveQRTu+oj50OjH0NI71tsFIw2anjZiInlr0KhHMdnXO9ZbPUJHetqIieRNR+xrMdnXO9bbvoaO9LQRE8mbjjCwYrKvdywGlh7L7iJhYJXL1210Gn2b1NLo23D3Nqu3Bo16ZKNQb/UIHaEjDQIYDxoU42N429fQUbwGNEZ40xEGloYq4mNgYMUzixmBgRVDi2MPEqDRtxGDtwtGGjQbHXlr0KhHNjryVo/QETrSIMC+pkExPoa3fa2uOmrFezzj1ZF/hDcdYWDlz73mkRhYmjS7xsLAKpev2+g0+jap9XbBWNcGzSb7erN6a9CoR3raiInkrR6ho5js6x3rTUfsa3raiInkbV9DRzHZ1zvWm44wsPS0ERMJAyuGVvyxGFjxzBghIjT6NjKg0bfh7m1Wbw0a9chGod7qETpCRxoE0JEGxfgY3uoRBla8BjRGeOuPMLA0VBEfAwMrnlnMCAysGFoce5AADZqNGGjQbLh7m9Vbg0Y9slGot3qEjtCRBgF0pEExPoa3eoSBFa8BjRHe+iMMLA1VxMfAwIpnFjMCAyuGFsdiYBlrgAbNOAFOpvfWoHHBaCNMb/UIHaEjDQLoSINifAxv9QgDK14DGiO89UcYWBqqiI+BgRXPLGYEBlYMLY7FwDLWAA2acQKcTO+tQeOC0UaY3uoROkJHGgTQkQbF+Bje6hEGVrwGNEZ4648wsDRUER8DAyueWcwIDKwYWhyLgWWsARo04wQ4md5bg8YFo40wvdUjdISONAigIw2K8TG81SMMrHgNaIzw1h9hYGmoIj4GBlY8s5gRGFgxtDgWA8tYAzRoxglwMr23Bo0LRhtheqtH6AgdaRBARxoU42N4q0cYWPEa0BjhrT/CwNJQRXwMDKx4ZjEjMLBiaHEsBpaxBmjQjBPgZHpvDRoXjDbC9FaP0BE60iCAjjQoxsfwVo8wsOI1oDHCW3+EgaWhivgYGFjxzGJGYGDF0OJYDCxjDdCgGSfAyfTeGjQuGG2E6a0eoSN0pEEAHWlQjI/hrR5hYMVrQGOEt/4IA0tDFfExMLDimcWMwMCKocWxGFjGGqBBM06Ak+m9NWhcMNoI01s9QkfoSIMAOtKgGB/DWz3CwIrXgMYIb/0RBpaGKuJjYGDFM4sZgYEVQ4tjMbCMNUCDZpwAJ9N7a9C4YLQRprd6hI7QkQYBdKRBMT6Gt3qEgRWvAY0R3vojDCwNVcTHwMCKZxYzAgMrhhbHYmAZa4AGzTgBTqb31qBxwWgjTG/1CB2hIw0C6EiDYnwMb/UIAyteAxojvPVHGFgaqoiPgYEVzyxmBAZWDC2OxcAy1gANmnECnEzvrUHjgtFGmN7qETpCRxoE0JEGxfgY3uoRBla8BjRGeOuPMLA0VBEfAwMrnlnMCAysGFoci4FlrAEaNOMEOJneW4PGBaONML3VI3Skp6MDItInZzh0lBMUhx2WgDcdYWDZCN5bf4SBZaMjDKxyuWNglcvXbXQafZvU0qDZcPc2q7cGjXpko1Bv9QgdoSMNAuhIg2J8DG/1CAMrXgMaI7z1RxhYGqqIj4GBFc8sZgQGVgwtjuUOLGMN0KAZJ8DJ9N4aNC4YbYTprR6hI3SkQQAdaVCMj+GtHmFgxWtAY4S3/ggDS0MV8TEwsOKZxYzAwIqhxbEYWMYaoEEzToCT6b01aFww2gizjvXocI+2oSN0pEEAHWlQjI9Rx3p0uFViYMVrQGOEt/4IA0tDFfExMLDimcWMwMCKocWxGFjGGqBBM06Ak+m9NWhcMNoI01s9QkfoSIMAOtKgGB+DehTPjBFdCXjTEQaWjcoxsMrljoFVLl+30WnQbFLrbWPlG0YbHWFg2XD3Nqu3esS+ZqNQdGTD3dus6MhbRm3W401HGFg2OsLAKpc7Bla5fN1Gp9G3Sa23jRUDy0ZHGFg23L3N6q0esa+Vo9DefpEQHZXDPbWo6Ci1jJez3rroqLe62qBDn12OTnqL6q3P7m29rf47BlariTuZj0bfJpF12Vjz0mFjzUtK9zhvGyv1SFcfeaOVW4/ytud5z7b349BR74zKOKJcHZVxxoePiY5azzzMiI5suHub1ZuO6LNtFOqtz7ah2POsGFhVy0hNzocGzSZRbKw23MuetY+IhMv1Vn28bazUo1Yp59B5vNUjdISONAigIw2K8TGoR/HMGNGVgDcdYWDZqNxbn21DEQOratxrfz40aDYpZGO14e5tVm8bK/XIRqHe6hE6QkcaBNCRBsX4GNSjeGaMwMBCA+UQ8NZnl0OpeFTuwCrOLumRNGg26ffWoPHNkI2OvG2s1CMbHXmrR+gIHWkQQEcaFONjUI/imTECAwsNlEPAW59dDqXiUTGwirNLeiQNmk36vTVoGFg2OvK2sVKPbHTkrR6hI3SkQQAdaVCMj0E9imfGCAwsNFAOAW99djmUikfFwCrOLumRNGg26ffWoGFg2ejI28ZKPbLRkbd6hI7QkQYBdKRBMT4G9SieGSMwsNBAOQS89dnlUCoeFQOrOLukR9Kg2aTfW4OGgWWjI28bK/XIRkfe6hE6QkcaBNCRBsX4GNSjeGaMwMBCA+UQ8NZnl0OpeFQMrOLskh5Jg2aTfm8NGgaWjY7qvLGGX2sMv9rY8UM9stGRt3qEjtCRBgF0pEExPgb1KJ4ZIzCw0EA5BOrcZ5dDRDcqBpYuz2Si0aDZpNpbg4aBZaMjbxsr9chGR97qETpCRxoE0JEGxfgY1KN4ZozAwEID5RDw1meXQ6l41OoYWN19rV58XYwsmQANWsmAewjvrUHDwLLRkbeNlXpkoyNv9QgdoSMNAuhIg2J8DOpRPDNGYGChgXIIeOuzy6FUPGp1DKzia2CkAQEaNAPoIuKtQcPAstGRt42VemSjI2/1CB2hIw0C6EiDYnwM6lE8M0ZgYKGBcgh467PLoVQ8KgZWcXZJj6RBs0m/twYNA8tGR942VuqRjY681SN0hI40CKAjDYrxMahH8cwYgYGFBsoh4K3PLodS8agYWMXZJT2SBs0m/d4aNAwsGx1521ipRzY68laP0BE60iCAjjQoxsegHsUzYwQGFhooh4C3PrscSsWjYmAVZ5f0SBo0m/R7a9AwsGx05G1jpR7Z6MhbPUJH6EiDADrSoBgfg3oUz4wRGFhooBwC3vrscigVj4qBVZxd0iNp0GzS761Bw8Cy0ZG3jZV6ZKMjb/UIHaEjDQLoSINifAzqUTwzRmBgoYFyCHjrs8uhVDwqBlZxdkmPpEGzSb+3Bq0nA6uPiIQfJuVTDgFvGyv1qByd9BbVWz1CR71lvJy/o6NyuKYWFR2llvFy1utNR3xRXI5Oeovqrc/ubb2t/jsGVquJO5mPRt8mkWysNty9zeptY6Ue2SjUWz1CR+hIgwA60qAYH4N6FM+MEV0JeNMRBpaNyr312TYUe54VA6tqGanJ+dCg2SSKjdWGu7dZvW2s1CMbhXqrR+gIHWkQQEcaFONjUI/imTECAwsNlEPAW59dDqXiUTGwirNLeiQNmk36vTVofDNkoyNvGyv1yEZH3uoROkJHGgTQkQbF+BjUo3hmjMDAQgPlEPDWZ5dDqXhUDKzi7JIeSYNmk35vDRoGlo2OvG2s1CMbHXmrR+gIHWkQQEcaFONjUI/imTECAwsNlEPAW59dDqXiUTGwirNLeiQNmk36vTVoGFg2OvK2sVKPbHTkrR6hI3SkQQAdaVCMj0E9imfGCAwsNKBEoNOvT3nrs5UoqYXBwFJDmVYgGjSbfHtr0DCwbHTkbWOlHtnoyFs9QkfoSIMAOtKgGB+DehTPjBEYWGigHALe+uxyKBWPioFVnF3SI2nQbNLvrUHDwLLRkbeNlXpkoyNv9QgdoSMNAuhIg2J8DOpRPDNGYGChgXIIeOuzy6FUPCoGVnF2SY+kQbNJPw2aDXdvs6Ijbxm1WQ86suHubVZ05C2jNutBRzbcvc3qTUd8UWyjUAyscrljYJXL1210DCyb1HrbWNEROtIggI40KMbHoB7FM2OE/zseqEc2Kqce2XD3Nqs3HWFg2SgUA6tc7hhY5fJ1G50GzSa13jZWdISONAigIw2K8TGoR/HMGIGBhQbKIUA9KodralG96QgDy0bBGFjlcsfAKpev2+hcMNqk1tvGio7QkQYBdKRBMT4G9SieGSMwsNBAOQSoR+VwTS2qNx1hYNkoGAOrXO4YWOXydRudC0ab1HrbWNEROtIggI40KMbHoB7FM2MEBhYaKIcA9agcrqlFRUepZbyc9XrTUTmUikfFwCrOLumRXDDapN9bQURH6EiDADrSoBgfg3oUz4wRGFhooBwC1KNyuKYWFR2llvFy1utNR+VQKh4VA6s4u6RHcsFok35vBREdoSMNAuhIg2J8DOpRPDNGYGChgXIIUI/K4ZpaVHSUWsbLWa83HZVDqXhUDKzi7JIeyQWjTfq9FUR0hI40CKAjDYrxMahH8cwYUdTAOiAifWqBj3pkkybqkQ13b7OiI28ZtVmPNx3ZUOx5VgysqmWkJudDg2aTKG8FER2hIw0C6EiDYnwM6lE8M0YUNbDqQ456ZJMr6pENd2+zoiNvGbVZjzcd2VDEwKoa99qfT3kNWn2+ZbVIoreCWJ6OLLJTnznRUX1yVeUzRUdG2XG2TaIjIx05mxYdOUuo0XLQkRF4Z9N601HV0sMdWFXLSE3OB+PBJlHeCiI6QkcaBNCRBsX4GNSjeGaM6EoAHaEKDQLoSIMiMdBRXTVQrW92vOmoaqrAwKpaRmpyPlww2iTKW0FER+hIgwA60qAYH4N6FM+MERhYaKAcAtSjcrimFhUdpZbxctbrTUflUCoeFQOrOLukR3LBaJN+bwURHaEjDQLoSINifIxq1aPmv31FR/Ea0BhRLR01vyJ01DzDIhHQURFqjOlMAB2hCQ0C3nSkwUQzBgaWJs2EYtGg2STbW0FER+hIgwA60qAYH4N6FM+MEV0JoCNUoUEAHWlQJAY6QgMaBLzpSIOJZgwMLE2aCcXigtEm2d4KIjpCRxoE0JEGxfgY1KN4ZozAwEID5RCgHpXDNbWo6Ci1jJezXm86KodS8agYWB3Ytbe3y9KlS2Xt2rXy/PPPy+jRo2XSpEnS1tYmgwcPLk7Z4UguGG2S6q0goiN0pEEAHWlQjI9BPYpn1nlE8w8+Nn8O1hHQkXUGfMyPjnzk0XoV6Mg6Az7m96ajqmUFA+vtjGzZskWmTZsmTz/9tIwcOVKGDRsm27Ztk+3bt8v48eNl2bJlMmLEiKrlz+x8uGC0Qe+tIKIjdKRBAB1pUIyPQT2KZ8aIrgTQEarQIFAJHSk60uxrGqqIj1EJHcWfdo8j0JEizIhQ3nQUsfSWHIqBJSI7duyQqVOnyoYNG2Tx4sVy9dVXS9++fWX37t2ycOFCmTdvnsyYMUMWLFgg/fv3b0liqj4JBdEmQ94KIjpCRxoE0JEGxfgY1KN4ZozAwEID5RCgHpXDNbWo6Ci1jJezXm86KodS8agYWCKyatUqmThxosyaNSszqfr163eQ6M6dO2XmzJmyfv16Wb16tYwZM6Y4bUcjuWC0Saa3goiO0JEGAXSkQTE+BvUonhkjMLDQQDkEqEflcE0tKjpKLePlrNebjsqhVDxq8gbW3r17Ze7cudmdV+vWrZNx48Z1oXnPPfdkd2UtWrRIZs+eXZy2o5FcMNok01tBREfoSIMAOtKgGB+DehTPjBEYWGigHALUo3K4phYVHaWW8XLW601H5VAqHjV5A+v111+XK6+8Ul588UV58MEHZdSoUV1obty4Uc4888zsMcNgdPEYoQgXjMX/pWtmpLeCiI6aUUPxseioODtG/p4AOkINGgTQkQZFYqAjNKBBAB1pUCSGNx1VLaPJG1jhJe2XX355lpf7779fTjzxxC45Cr9IeOmll8qQIUNk5cqVMmjQoKrlseXng/HQcuTZhN4KIjpCRxoE0JEGxfgY1KN4ZozoSgAdoQoNAuhIgyIx0BEa0CDgTUcaTDRjJG9g5TGn8hyjmZQ6xOKC0SZL3goiOkJHGgTQkQbF+BjUo3hmjMDAQgPlEKAelcM1tajoKLWMl7Nebzoqh1LxqBhYOe6uwsDqKjAuGIv/S9fMSG8FER01o4biY9FRcXaM/D0BdIQaNAigIw2KxEBHaECDADrSoEgMbzqqWkYxsFpgYJ122mlVyzvnAwEIQAACEIAABCAAAQhAAAIQgAAEuiXwwx/+sHJkkjewXn75ZbniiiuyxIT3Wx1//PFdktS4A2vo0KFy7733ysCBA6MSiYEVhYuDIQABCEAAAhCAAAQgAAEIQAACEDAkgIFlCL+nqfkVwgomhVOCAAQgAAEIQAACEIAABCAAAQhAAAIdCCR/B9bevXtl7ty5snjxYlm3bp2MGzeui0CWL18u06ZNk0WLFsns2bMREAQgAAEIQAACUQQOiEifqBEcDAEIQAACEIAABCAAgY4EkjewAoxVq1bJxIkTZdasWbJgwQLp16/fQUY7d+6UmTNnyvr162X16tUyZswYFAQBCEAAAhCAAAQgAAEIQAACEIAABCDQQgIYWCKyY8cOmTp1qmzYsCG7E2vy5MmZibV7925ZuHChzJs3L/t7+Fv//v1bmB6mggAEIAABCEAAAhCAAAQgAAEIQAACEMDAelsDmzZtkunTp8vWrVtl5MiRMmzYMNm2bZts375dxo8fL8uWLZMRI0agGAhAAAIQgEBzBHiarjl+jIYABCAAAQhAAAIQSJIABlaHtLe3t8vSpUtl7dq1En55cPTo0TJp0iRpa2uTwYMHJykQFg0BCEAAAhCAAAQgAAEIQAACEICAXwJ1+X4VA8uvBlkZBCAAAQhAAAIQgAAEIAABCEAAAhBwQQADy0UaWQQEIAABCEAAAhCAAAQgAAEIQAACEPBLAAPLb25ZGQSqS6Au96hWlyBnBgEIQAACEIAABCAAAQhAICkCGFhJpZvF5iWAv5KXFMdBAAIQgAAEIAABCEAAAhCAAATKJ4CBVT5jZoAABCAAAQhAAAIQgAAEIAABCEAAAhBoggAGVhPwGAoBCEAAAhCAAAQgAAEIQAACEIAABCBQPgEMrPIZMwMEIAABCEAAAhCAAAQgAAEIQAACEIBAEwQwsJqAx9BqENizZ488+uijsmLFCtm4caMcddRRcu6558r06dPlrLPOkiOOOKLbE21vb5elS5fK2rVr5fnnn5fRo0fLpEmTpK2tTQYPHlyNxXEWZgT2798vt9xyi3zxi1+U//iP/5CxY8eiI7NsVHDiHl6Ut3z5cpk2bVqPJ3zeeefJypUrZdCgQYccs2PHDrn77rvlwQcflB/96EcycuRImTBhgsycOVNOOumkCgLglMomsHv3brnnnnvkX//1X+WJJ56QAQMGZHtb0Ff4z759+3Y5BXRUdlbqEf/VV1+VK664Qv793/+91xM++eSTM42FmtP4oKNesSV3QOiZlyxZIqtWrZLt27dnepk8ebL81V/9lRx//PHd8ijanycHN6EFF7n2QkcJCSTnUjGwcoLisGoSCA3+DTfcILfddlvW3J9yyinZiW7ZskV27dol119/ffbPsccee8gCwt/DRcDTTz+dbcLDhg2Tbdu2ZZvy+PHjZdmyZTJixIhqLpqzagmBb3/723LllVdmOurJwEJHLUlFbSbZu3evzJ07VxYvXhxlYP3v//5vVo+CmX7iiSdmteell17KjPVwcXnnnXfKGWecURsOnGjzBF555RWZOnWqhDr0R3/0R5kO3nzzTXnqqaey4MFcv+666w4xsXrT0V133imno6Pmk1ODCDEGVviiLxilJ5xwQray3nREPaqBAJRPMRjoV1999UHjKuxToV8+3B4VTIcFCxbIl770pYP9+b59+7IaFvr1m2++Odv3ujPiRfgpJeUUmoc7cOCAPPzww/K3f/u3mXYavU6oVeFLu556neZ0ZL5sTqAkAhhYJYElbPkEQjEMd1195jOfkYsuukhuv/12efe7351N/MILL8isWbPkySeflHvvvTf7e+MTvlkMFwYbNmzILjTDphw20GCGLVy4UObNmyczZszINt7+/fuXvxBmqByB//qv/5JPf/rTmcEZPt0ZWOiocmkzP6E33nhDpkyZIi+//LLcf//9WYPW2yeYEnPmzMlM85tuuin776HuhKbtvvvuk9mzZ8tHP/pRCXd2cWdobzR7/3sdLovCXhR0cMcdd2SGaPgSJlzwhT3vhz/8YXZX3nPPPZddDIQ7scIHHfWee474PYGGQRq+hPnmN7+Z3a2OjlBIdwR+/vOfy1VXXZX1Q6FnDndd9evXL9ujvv71r2dfIn/sYx/L9qiBAwceDPHAAw9k/flHPvKRrD8P+2HHGvaLX/wiuxu5p7vbyYYvAs8++6xcdtllmUE+f/78TBuh13nrrbfkO9/5jlx77bUydOjQrO/peNc5OvKlA63VYGBpkSROywn88pe/zO6Q2bp1q6xevVrGjBlzyDmsX78+u5vqmmuukVtvvVX+4A/+IPt7uP154sSJmcEVTKqwETc+O3fuzC4OwtjuYrZ8kUzYcgKNi8fNmzdnzdhjjz3WrYGFjlqemspP+NOf/jRr0N73vvdlDXswHXr7/OAHP5CPf/zjcvrpp2ePEHa8AAiPsd54443ZN9UPPfSQXHzxxb2F4+8OCDz++OPyiU98IvsnPOb+jne845BVhdrzqU99KjM8w7fZ4YOOHCS+RUvoaHb+4z/+Y9YL9enTBx21iH/dpmn00t31zOFLm2A8PPLII7Ju3bpsHwuf119/PXsdR7jbqrteOhz7yU9+MvuisHMfXjc+nG/vBIJx+ZWvfCV7JUf4QibcKNDxzrvw92Bmhmu6cL0WvrgLNQkd9c421SMwsFLNvPq6W/+9dniOOlzchU94Lv8P//APD1lVeB/WmWeeKZdeemn2LVG4COj4iE/YQMeNG9eFRLiVPtyVtWjRoqyI8kmHQOPelLUFAAAgAElEQVSuvvBoTtBMeKw03P7e+Q4sdJSOJmJWGpr1YJqHOzjDN4xHHnlkr8PDN9rBhLjrrruyO0M7f8JdpOHuiFCLwmNjRx99dK8xOaC+BH77299mTf5Xv/rV7IKwuz2qu9Who/rmvNVn3rijoTuDFB21OhvVny8YC+Guqy9/+ctZber4CV+yhDuwggn1b//2b9mXw+ETvgC84IILsruHu/syJ9zBfvnll8uvf/3r3HcrV58UZ9gTgcbd6eGdfOFuq+7uuguPo4brtfAKhfB0TbimQ0doqicCGFhowyWBjo8Xhg03GF3hYjK4+cHhf/HFF7OXJY8aNarL+hvGV7iYDM0cjxG6lEi3iwqP54RvBcPLb8M3ROEisjsDCx2lo4mYlTbM72984xvZrfDBcAp304T37IU7Zjr/QMRvfvOb7D1G4VGx8I6R8KhF50+jqRsyZEi3L3+POT+OrT6BRm0J/5n3MVR0VP28VuUMf/azn2U9UHjNQjAcTjvttIOnho6qkqVqnUfoif/8z/9cLrzwwsyM6vhlccc7ZNasWSOnnnpqdvLhRwHC3cih9w7/NO7wa6ws3AUYvpQJjx0e7kdyqkWCsylKoPFOvvDYaOcfjGjEbBwTnq4JJvt73vMedFQUeALjMLASSHJqSwwb6j//8z/L3//932dOfriYfO9735thCC8ODN/6hE9PFwdcMKammN+tt/FOkPCNYvj2JxgG4S6a7gwsdJSmRg636mCaB9Mz/HP22Wdn7ygKxlW4TT485vzaa6/Jhz70oewCoNHkN76VDBcIHZv/jvPkafzistH6u2Xjzi/toxuPof6///f/srtAw5ct4UdKwsvcwyf8imV4zD08qtO4KLTRUdp5quPqQ40KX8oF07y7x3jQUR2zWv45d3wnXzCjPvvZz2aPuod3Y4UnFb72ta91eW9s406+wz3J0OivwjuPwpeGfPwSaNSW0AsF4/wDH/hAl8U29r7wKpfGMejIryaaXRkGVrMEGV8ZAg3jKRTI8PmLv/gLCe936PhrgnnMqTzHVGbRnIgKgWBahefuw68rdXyhbU8GVh6N5DlG5eQjg2BfRALLeXj4tcrwLpDwoxETJkzIHmsePnx4NjqY6uERi3BHVvhbwyDNY07lOSbnKXJYDQg06sbo0aMzAzS8/yz8RH14AXJ47Cb8WlPnX/DKo5E8x9QAD6fYBIH/+Z//kb/8y7+UcIH4rW99S/74j//4kGh5NJLnmCZOkaEVJRBMrNAfhccIw17X+IRfSP3CF76Q/Zpgx6cV8phTeY6pKA5OK5JAeDQ+fLkXct75vXuNUI33yob/3bgrL49G8hwTebocXgMCGFg1SBKnmI/Af/7nf8rnP//57BctwruLwl0yH/zgB7MLycaLJfOYCnmOyXdGHFUXAo0XioZ3OXT8aXqPBlZdclK38wzmwuc+97ms7oRHAht3fTbW0fiBiPCYYTCwwuOEeS4G8xxTN1acb88EGu9RCxeJwbQKdxJfcskl2Y+NNH6tKdSo8EuX4Vvq8M61PBrJcwx58Uug491XHV+r0HHFeTSS5xi/FNNcWag74UXs4UcjfvzjH0sw18Mv4oa9LvTLoc8OX8782Z/92cG7QvOYCnmOSZO4z1U3XtERVhe+0As/ShPuUA/6CnehhzuLGzcgYGD51IDmqjCwNGkSqzIEOn5bFH4RLNwVEe7EymNO5TmmMgvlRJomEMzO8E6QE044ocvPQGNgNY2XAB0INF6G2/hl1FCnwqMTed4LcbhjgOyHQOOlteHxnJ6+qW7oqPGrYL/61a/QkR8JlLKS3n61OUyax5zKc0wpCyCoGYHGS/9DLx1+FTW8Ny08vhyMh/COx/DFzf/93/91e/f64R4PxMAyS6nJxMFE/5d/+Zfsbr3wBU24w7hxZ3F4fDC8Ey08Mh9e9N54pUIejeQ5xmTBTFoqAQysUvES3JLAnj17ZM6cOdkdWI3n8MO31o1n7cNFQHg0o/OnYWANffdQufe+ew/5WXvL9TC3PoHGux2+973vZS+N7Pxcfk8GVpSOhg7NDNTwzgg+aRPo/AMR4dHV8NhhuOump/dCdPdi07Qp+l59Y/8Jv87Vkyb++7//WyZNmpTtX2EfC79MiY7qpIvWP8gdjIbwq4PhHWqNX/jqTKzxGDT1qE5aKvdcO76kPZhR55xzTpcJG3ewh18gXLZsmRx77LHZl4HBqOjp13VDkEZ/FXqv8OtzfPwTCCbWs88+e/C9jvv27ZOPfexjEr6MOeWUUzIT65lnnjn4ond05F8TRVeIgVWUHONqQaDxTXXjJ+iDYVHGrxC2vh2tBf4KnWT3Ger83rTeTrjxM9L8CmFvpIz+bvwv4t69eyX8c9xxx3UL4Mknn5SzzjpLGr9wGr7F5lcIjbRS0Wkb5nioMT39WlPjJ+jDL+uGPS5cMKKjiia0AqcVLhq/8pWvSHh08HCGAr9CWIFkVewUGj1SeGQw/PBR+M/On0bNCntf48eR+BXCiiWyBqfT0FF4rLChNXRUg8QZnSIGlhF4pm2ewNq1a+Uf/uEf5E//9E+zF0uGZr7zp/Gz9o2f8g1u/9y5c7Nf4gnfGo0bN67LmIbjf7hfT2n+7IlQBQLhp8TDe9PC7e/dfRrveAjvUHvHO94h559/fvacfmjU0FEVMlidc3jkkUfkoosukilTpmTfLh5zzDE91pbwzXN431owsBq/stPTheX69euz9xw1TPhwtw0fvwQad8GEd8585zvfkbFjx3ZZbOMOrPDYc+PuTnTkVxPNrizPrws25kBHzdL2NT7GwAq1K9xN9Z73vEcaj0J/9KMfzX55N/zwRMdPd6aXL3KsJpZA4y7R0EOFd6qFXgcdxVJM53gMrHRy7W6l4TbUT37ykxJ+BSU8Vx1+drzjp+NLkx966KHshYHh0/ili8b7Q8LLcRufxphw0RguIMaMGeOOGwvKT6CnRwjRUX6GqRz5k5/8JHvZdvh09zhqeIdVaMzCXVgPP/ywnHvuudmxP/jBD+TjH/949kMTd9999yGPmoZHDIP5Hn6JrmMNS4VpqusMOghauf7667NfbgrfSDc+4W6a8AjYZz7zmeyOmqCP8OWNqY6M73xMVSd5153HhGjEMtVR3gVxXMsINMzP8F6ixo9GdJ688Qhhx8dTOz562F0v3Rjz6U9/Onuhd8c+vGWLY6KWEghG5sKFC7O7QRuvcmmcQHg6JnxJF3qn8KVM+DIwfNBRS1NUq8kwsGqVLk62I4HwjqtwF8Ott94qf/3Xf50VxcbtzeERi7Apfu1rX8ve+xDuqur4t/AIz4YNG7K7HyZPnpxtnqGAhuIaLhgaj/h0/Flg6KdH4HAGVtAYOkpPEz2tuKPZNGHChOzde8OHD88OD+ZVeB9faMxmzJiR1aZGbXnzzTezv4V3hwQzIrwQNzwSFupbeOdIaOrCrzv90z/9k7zzne8EeAIEfvazn2WPuodfbQo1KJhVQS+NXyEM77sKd/h1NErRUQLCKLjEzo8uH66vQUcFITse1vEl7uGHJcIXu0cccURWj4Lh+Td/8zfy3HPPHWI8BByNcR/5yEcO7ofBgA91LdzJHl7YHY4Jf+fjn0DDHA93DocvYf7kT/4kW3THa6+rrroq+6GA8MRD44OO/GujyAoxsIpQY0xlCLzyyivZRvitb30ru0U5vAQwfLZs2ZL9ykV49CZcGIZfIOz42bRpk0yfPj37ydbwSxjDhg2T8Gt04ZGxnsZUZtGcSMsIHM7ACieBjlqWilpMFEzN8C6iYFR1V4+CKREM987vEQm1Jxhb4Vvp8Ks8oV699NJL2a+mnnzyyXLnnXfKGWecUQsGnKQOgfDoRDCqnn766YOaCC/0/9GPfpTddRy+zQ4vPg6PoTY+6EiHvbcojXeBNt7h2Nv60FFvhNL6e/hyJnzZG/qh0FePHj0628PCfhfqUdjrwt2g4cuWjneLBmMi3D0c/mnsh+E1HuFHAsL/Dv9/eNF7xzFpkU1rtUFHof8Jr98In3DXeTDTw3XYa6+9JuGLv7CvhR6o4wcdpaWTvKvFwMpLiuMqSyAUt29/+9vZRWP4la/wCe8NCReL4TbUcDdDd5/29vbM6Q/v0goXimFTDr/s1NbW1u2LKisLgBMrjUBvBlaYGB2Vhr+WgcOdU48++mj2DWPHehQeCQvvUOvpUYlwMRAeHXvwwQezi4JgrIeGLhj0J510Ui1ZcNLNEQiaCO9xDF/QNIys8Ch8uON41KhRh5hXjZnQUXPMPY7+6le/mj2OergXuHdeNzryqITiawp3W4UaFPao8PRC+LI37FHhHbThy5fwC84dzfTGTJ33w6OOOip7fD58gRx+0CTcycUnHQJBR0888UT2pVx451UwroIOwpcx4e6rnq7X0FE6Gsm7UgysvKQ4DgIQgAAEIAABCEAAAhCAAAQgAAEIQMCEAAaWCXYmhQAEIACBOhHgPdV1yhbnCgEIQAACEIAABCDgkQAGlsessiYIQAACEIAABCAAAQhAAAIQgAAEIOCIAAaWo2SyFAhAAAIQgAAEIAABCEAAAhCAAAQg4JEABpbHrLImCEAAAhCAAAQgAAEIQAACEIAABCDgiAAGlqNkshQIQECLAG880iJJHAhAAAIQgAAEIAABCEAAAhoEMLA0KBIDAhCAAAQgAAEIQAACEIAABCAAAQhAoDQCGFiloSUwBCAAAQhAAAIQgAAEIAABCEDAFwGeVfCVzzqtBgOrTtniXCEAAQhAAAIQgAAEIAABCEAAAhCAQIIEMLASTDpLhgAEIAABCEAAAhCAAAQgAAEIQAACdSKAgVWnbHGuEIAABCAAAQhAAAIQgAAEIAABCEAgQQIYWAkmnSVDAAIQgAAEIAABCEAAAhCAAAQgAIE6EcDAqlO2OFcIQAACEIAABCAAAQhAAAIQgAAEIJAgAQysBJPOkiEAAQhAAAIQgAAEIAABCEAAAhCAQJ0IYGDVKVucKwQgAIGcBPh545ygOAwCEIAABCAAAQhAAAIQqAUBDKxapImThAAEIAABCEAAAhCAAAQgAAEIQAAC6RKopoHFrQPpKpKVQwACEIAABCAAAQhAAAIQgAAEIACBTgSqaWCRJghAAAIQgAAEIAABCEAAAhCAAAQgAAEIvE0AAwspQAACEIAABCAAAQhAAAIQgAAEIAABCFSaAAZWpdPDyUEAAhCAAAQgAAEIQAACEIAABCAAAQhgYKEBCEAAAhCAAAQgAAEIQAACEIAABCBQIgFe9d08XAys5hkSAQIQgAAEIAABCEAAAhCAAAQgAAEIQKBEAhhYJcIlNAQgAAEIQAACEIAABCAAAQhAAAIQgEDzBDCwmmdIBAhAAAIQgAAEIAABCEAAAhCAAAQgAIESCWBglQiX0PUiwDPJ9coXZwsBCEAAAhCAAAQgAAEIQAAC6RDAwEon16wUAhAomwAuaNmEiQ8BCEAAAhCAAAQgAAEIJEoAAyvRxLNsCEAAAhCAAAQgAAEIQAACEIAABCBQFwIYWHXJFOcJAQhAAAIQgAAEIAABCEAAAhCAAAQSJYCBlWjiWTYEIAABCEBAh0CeZ2fzHKNzNkSBAAQgAAEIQAACEPBJAAPLZ15ZFQQgAAEIQAACEIAABCAAAQhAAAIQcEMAA8tNKlkIBCAAAQhAAAIQgAAEIPD/27sXYCvHPY7j/66Y7TLCJDFtDSMZcqlcMjVNuU2JShIJleSSIaNJUkIXJmRXRptQ0U5CyJ0xNS5lhpLJZSQxrklSDCo683vmPHvWXnutvd699lp7v5fvO3PmOPZ7eZ7PszvnzM//+T8IIIAAAgjEU4AAK57ryqwQQAABBBBAAAEEEEAAAQQQQACB2AgQYMVmKZkIAggggAACCCRPgP5iyVvziMyYX82ILBTDRAABBKIjQIAVnbVipAgggAACCCCAAAIIIIAAAggggEAiBQiwErnsTBoBBBBAAAEEEEAAAQQQQAABBBCIjgABVnTWipEigAACCCCAAAIIIIAAAggggAACiRQgwErksjNpBBBAAAEEEEAAAQQQQAABBBBAIDoCBFjRWStGigACCCCAAAIIIIAAAggggAACCCRSgAArkcvOpBFAAAEEEEAAAQQQQAABBBBAAIHoCBBgRWetGCkCCCCAAAIIIIAAAggggAACCCCQSAECrEQue6EmvdvMGhXqZbwHAQQQQAABBBBAAAEEEEAAAQQQyChAgMUvBgIIIIAAAggggAACCCCAAAIIIIBAqAUIsEK9PAwOAQQQQAABBBBAAAEECiXA/oFCSfIeBBBAoP4FCLDq35wvIoAAAggggECeAv/884+NGTPGyspmWs+ePWz+/PnWqlWrPN/WMI9t2rTJli5das8995y9++67tn37djvqqKPs1FNPtYsvvti6du1qe+yxR8EGt3HjRlu2bJkNGzbM9tprr4K9lxchgAACCCCAAAL1KUCAVZ/afAsBBBBAAAEE6iSwbt06GzBggG3dutV+/PFHe+aZZ6xfv351emd9PfzXX3/ZQw89ZHfddZdt2bLFWrRoYR06dLBmzZrZL7/8YqtXr3ZD6d27t91333125JFH1nlo69evt4suusg6duxo999/PwFWnUV5AQIIIIAAAgg0lAABVkPJ810EEEAAAQQQqLXAnDlzbOTIkTZu3Dh7+umnrUuXLjZr1iwrKSmp9bvq84E///zTbr31VnvggQesU6dONnnyZOvevbs1bdrUDWP37t329ddf2/jx462iosLOO+8801xbtmxZp2F+8cUXNnDgQDvllFMIsOokycMIIIAAAggg0NACBFgNvQJ8HwEEEEAAAQQCCfz2229uG9yGDRts7ty5Lrh67bXX3Ha8zp07B3pHQ9ykcOqRRx6xESNGuGBq9uzZ1rp164xDUWXWVVddZUuWLLHbbrvNJk6caE2aNMl72ARYedPxIAIIIIAAAgiETIAAK2QLwnAQQAABBBBAILPAW2+9ZX379nV9orQdbuHChTZ8+PCcQc9///1ny5cvt7KyMtM7tGVPQdKNN95o27Zts9NPP93uuOMO957US9v6FJQtXrzYbe9r06aN9ezZ00aNGmXHHXecNWrUKNBSaavjkCFDbNWqVS6YOvPMM2t8TmPUNsNevXq5arO999678v5vv/3WFi1aZC+//LKbky71z9K9smjXrl3luO68806bMGFClW+dddZZ9uSTT9oBBxzg/r56iqk/lgI29ePSpao2vUtbGTP14srXU2NXz7Jnn302p+evv/5ql1xyiRvPjBkz3JZKzbt9+/Y2dOhQe/31192/XnnlFTfe9Gvz5s126aWXmkLPRRUVVnr44YHWipsQQAABBBBAILwCBFjhXRtGhgACCCAQRwGOwMprVf/991+bNGmSKZTxfa+05W7QoEHufdp2d3iGkGLXrl0u7NJzapaurXRqZP7xxx/bPvvs40IOhUXpAdb7779vV199tbtPwZX6Uf3xxx+2cuVK99yUKVNcuOS3ANY0qRdeeMEFZmeffbYtWLDADjzwwLwMFFhddtll9s0337jQSuPauXOnG6Mqt/Sf582bZ926dXPvnzlzpttmuWbNGtdvS3MoLS21e+65x/bff3/Xd+umm25yY9Kcjj/+eDcf/z7Z3HvvvXbQQQdVjjcfT1WgqWH96NGjq4zd9/3StxUeKlD0nj7A+umnn+ywww6zTz75xI3/+++/t6lTp5r+vvy1rtqamR4mKow755xzXBA3bdo0a968eV7mPIQAAggggAAC4REgwArPWjASBBBAAAEEEMgi4MMqbadT5ZXCmh07dtjYsWNdQKUKIm0vTL9UpXPBBRe4yh0FOmpmrrBD4YmCj4cfftg9khpg6dS+wYMH29q1a9279deqRFIQo0qsW265xRRwBamm0rsVuKhnl55T4JLPlkBfxaUm9moEr+qoxo0bu7ErmFO4p7Dpmmuucf++5557up9l20KoyivNX/deeeWVrieXD6pko5Br+vTpbtx6tw+W8vGUoxrJ//zzz+6dqqDznu+9955de+21bltoeXm5u0+XD7C0RVTVZZrzoYceagoydX3++eeumb9+D9JDQR92qnJLwVmPHj34c4UAAggggAACMRAgwIrBIjIFBBBAAAEE4i6grXyZtgv6bYXa2qd7VFnkLzVOv+6661zFVqawSdU8qjJ6++23qwRYCq1ULaSwSQFZepXVihUrXNCi7Xi5GsinhmzaBqcqo3wuVRQpADvppJNcRVH61j6FRArq2rZtW2WLYLYA68MPP7Rzzz3XTjzxRBf+HXzwwVWGtWnTJhdsffnll66K65hjjrF8PFMr51S1NmbMmGoBng/FUtcwNcB64oknKrcT+kHqREdZKsxMD6l82Kd7tWWxVatW+ZDzDAIIIIAAAgiETCAEARZ7KUL2O8FwIikQsT9HERtuJH8lGDQCMRJIDU7Sex75xu5vvvlmtSBj/fr1LmhSZVGmrXuqqFJYpW10vgJL1UyqCNL7XnzxRRcYpV/6poIvbWNTX6Yjjjgiq7YPWnSiYKYgplDL5IMqBVGpPa6yBVj+NMeaQjVfOaY56iTDfDxVzaWKK217VIio3mHp1++//+7CSYV03twHWKrQUsClrZ/pl3pp9e/fv1oPNB9qKizLtL2wUOa8BwEEEEAAAQTqVyAEAVb9TpivIYAAAggggEC0BD744AM7//zzXYiRXmWVGkJdf/31buubr05SIKIG7TrVT0GVel+lX0899ZQLuXyA9cMPP7hqH1UoqSdUpmfUxFyVSQpl3nnnnYxNxP13VIGk/k4Kg+pSgZU+bvXj2rp1q9siqJBHoY16ZKU3ac8UYKWO6YQTTqjS4yr1O75HlbfJxzNbsJb6ndQqteeff9769OlTuYVQIaHWSD2/0i+/rVQ9tHyllZ/b448/HvrTKaP1p5DRIoAAAggg0PACBFgNvwaMAAEEEEAAAQSyCKRuQcuFdPTRR1dud9O9QQIXf48PaXzgokbmQa5cAZbe4bck1qUHlt7jT0VUOKNxpl7aOqifn3baaTkrsFKrwoLMsTYBVjbP9Mqw9O/6ExN9lVpqE/dsAZYPvrQF0m8jVKioiq9DDjnEbY3cb7/9gkwx3vdQ9Rzv9WV2CCCAQIIECLAStNhMFQEEEEAAgagJ+H5GH330kXXo0MGaNWuWcQoKLhTqqCm5eiOpUXuQAMufEOhDGh+AqMl5ru2BQS39iXhdunQJdArh5s2b7YYbbnCnKuokRIUxaoCuSjJVKKlqSv2iVCGmk/m0hVE9q7TNL8gWwtSKJ789MMhc8vGsbQWWtgueccYZgSqwNGa/XVBeEydOtJdeesmd+Kim7/LiQgABBBBAIFQC/EOFOi0HAVad+HgYAQQQQAABBIop4Psc1bQNUN/39ynY8dvJfHiiJt6ZemDpOV8d5QMs349Jp9+l99vKd54+hFu1alWgkwt9U/Njjz228sRFP06dMqhtkiUlJVWGo1P5LrzwQhd2BemBldqoPmifqHw8FcapX9hXX32VtQeW72O2cuXKaj2watpCKABvu2vXLnvsscesrKzMXn311SqVePmuG88hgAACCCCAQLgECLDCtR6MBgEEEEAAAQT+L+Cbt2vLnE4S7NevX1YbH2So+bq/N9epef6kPVVh+QArtafWuHHjbNKkSdVOIVSQo1CmdevWLkxSFVSuS6HS4MGDXXXQ7Nmz3bOZrtRKqxkzZpj6ev3999+uqqx8zhxbkOFEPo1Z2+VGjBgRqAeWvuv7irVr186Fe+nj8dsMtZVSTe51wmE+nrU5hTC1Qi3IFkLNQ3OfPHmyW4fy8nJTc3r1y8rW8yzXOvFzBBBAAAEEEAivAAFWeNeGkSGAAAIIIJBogXXr1tmAAQNs3333tYqKCrelLtuVGpRcfvnlNmvWLFel5KuZ2rdvbzNnzrSOHTu67YXqF3X77bfbgw8+6F7pAyz9tRq0K6D69NNPbcKECW4bn694+u6770zBlkIfBTsKT3zT+JoWS+GPTsXT9zp16uSe6969e2U4psbw2iapaiiNWUGXwpiWLVtWhjRqBq+5aZtkixYt3OcUNCmwGz9+vGsqn62Ju05iXLhwYWXDdj2n8chp0KBBNmXKFCstLa18p8IgfU+nBqovlf9ZPp5r1651jfIVzk2fPt31qJKZwic1oNepjxs2bHABlO7TFTTASg3j2rRpY/qdUeBZU9iZ6D9UTB4BBBBAAIEICxBgRXjxGDoCCCCAAAJxFUithFL10bRp06x58+Y1TtdXFemmpUuXWufOnU1by1SNoybh27dvdycZ6mRBVRYp1FEfKTUJ983D/QdWrFjhKppUbaVgRFVW6ou1Zs0a9x4FawrEFDAFvfScgiLNRZdCKPX1atKkSeWphvr7Q4cOdfdofP767LPP7IorrjBtQ/TP6Weax86dO90z2kaoLXupvbv8Fj5tq1PvLAVSd999txu3AqVRo0a57XY6yU8WCpb8CYuqZFKo1LVr18px5OOptVST9dGjR7uQTe+VqT/lUN9WWKZ1btq0aa0DLL/tc8mSJXbyySfnDDuDrhf3IYAAAggggEC4BAiwwrUejAYBBBBAAAEEzFwQoyooNQ73J8zlglFApGoeVUcpEFFTb4VDqm5avny564+kpt9qBN+/f39XSaVeVyNHjqwWYOlb2pY4b948W7x4sa1evdqFPNrmNnz4cOvdu3egyqv0MWssquxSaKbtjur7pEuhjqqnVIGkEKZx48bVprtx40Y3B/X78kFQr1693HgUsKlabOrUqdW2W+obqtDS3HWfgh4FWbpUibVs2TJ79NFHnbUMFXSpn9awYcOqhGh+QPl6avxz5851jdblqRCrT58+7jsajyrj/FWbCiw9o2o1rWPQsDPX7xI/RwABBBBAAIHwCRBghW9NGBECCCCAAAII1JOAKrMU/NTmNL56GlokP9NQngqwbr755mapexsAAAWYSURBVMBhZyRxGTQCCCCAAAIJFyDASvgvANNHAAEEEEAgrgI63U5VObpUmdS2bdsqU922bZvbQvfGG29Unn4XV4tCzCusnv4UQ1WTZTttshDz5x0IIIAAAggg0LACBFgN68/XEUAAAQQQQKBIAjt27LCxY8e6Hlhqmq7tZep/pUthh7bj6e9rO6Fv+l6kocTitWHyVNN+XerJpf5lWls1t9d2ytStiLGAZxIIIIAAAggg4AQIsPhFQAABBBBAAIHYCqQ2P/fN2BV+qPn5li1bXE8r9WVSDyqu3AJh8VRz/YEDB7p11JV6amPuWXAHAggggAACCERRgAAriqvGmBFAAAEEEEAgsIBOu5s/f77bJqhm7rq6devmApAhQ4ZYSUlJ4Hdxo7nTAxvaU03edUqktn/27dvXNexP3yLKWiGAAAIIIIBAvAQIsOK1nswGAQQQQAABBBBAAAEEEEAAAQQQiJ0AAVbslpQJIYAAAgjkJ7BbO+vze5SnEEAAAQQQQAABBBBAoKgCBFhF5eXlCCCAAAIIIIAAAvkIECnno8YzCCCAAAIIxFeAACu+a8vMEEAAAQQQQAABBBBAAAEEEEAAgVgIEGDFYhmZBAIIIIAAAggggAACYROgji5sK8J4EEAAgSgLJCfA4n8/o/x7ytgRQAABBBBAAAEEEEAAAQQQQCDBAskJsBK8yEwdgVwC5Lu5hPg5AggggAACCCCAAAIIIIBAQwoQYDWkPt9GAAEEEEAAAQQQQAABBGojwD95rI0W9yKAQIwECLBitJhMJSYC/J+SmCwk00AAAQQQQAABBBBAAAEEECiUAAFWoSR5DwIIIIAAAggggAACCCCAAAIIIIBAUQQIsIrCyksRQAABBBBAAAEEEEAAAQQQQAABBAolQIBVKEnegwACCCCAAAIIIIAAAggggAACCCBQFAECrKKw8lIEEEAAAQQQQAABBBBAAAEEEEAAgUIJEGAVSpL3IIAAAggggAACCCCAAAIIIIAAAggURYAAqyisvBQBBBBAAAEEEEAAAQQQQAABBBBAoFACBFiFkuQ9CCCAAAIIIIAAAggggAACCCCAAAJFESDAKgorL0UAAQQQQAABBBBAAAEEEEAAAQQQKJQAAVahJHkPAggggAACCCCAAAIIIIAAAggggEBRBAiwisLKSxFAAAEEEEAAAQQQQAABBBBAAAEECiVAgFUoSd6DAAIIIIAAAggggAACCCBQWIHdZtaosK/kbQggEE0BAqxorhujRgABBBBAAAEEEEAAAQQQQAABBBIjQICVmKVmoggggAACCCCAAAIIIIAAAggggEA0BQiwQrlu1MmGclkYFAIIREyA/y6N2IIxXAQQQAABBBBAAAEEsgoQYPHLgQACCCCAAAIIIIAAAggggAACCCAQagECrFAvD4NDAAEEggpQbRRUivsQQAABBBBAAAEEEEAgegIEWNFbM0aMAAIIIIAAAggggAACCCCAAAIIJEqAACtRy81kEUAAAQQQQAABBBBAAAEEEEAAgegJEGBFb80YMQIIIIAAAggggAACCCCAAAIIIJAoAQKsRC03k0UAAQQQQAABBBBAAAEEEEAAAQSiJ0CAFb01Y8QIIIAAAggggAACCCCAAAIIIIBAogQIsBK13EwWAQQQQAABBBBAAAEEEEAAAQQQiJ4AAVb01izHiHebWaPYzYoJIYAAAggggAACCCCAAAIIIIBAcgUIsJK79swcAQQQQAABBBBAAAEEEEAAAQQQiIQAAVYklolBIoAAAggggAACCCCAAAIIIIAAAskVIMBK7tozcwQQQAABBBBAIDYCNFGIzVIyEQQQQAABBDIKEGDxi4EAAggggAACCCCAAAIIIIAAAgggEGoBAqxQLw+DQwABBBBAAAEEEEAAAQQQQAABBBD4H3tEM3MQIT5hAAAAAElFTkSuQmCC" id="134" name="Google Shape;134;p29"/>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BLAAAALmCAYAAABSJm0fAAAAAXNSR0IArs4c6QAAIABJREFUeF7svQv8vsWc/z8dlEpsKpISkWJVktDBRqmk0lHnnEoH5VS/tZbFWstaFkuiUg7pHOmg3Y4SUlFUThFtzjkVEpXo/3he/vMx3/le133NdZ8+9/25n9fj0aP63Nc118xz5pp5z2ve854l7r///vuDlwQkIAEJSEACEpCABCQgAQlIQAISkIAEJpTAEgpYE1ozZksCEpCABCQgAQlIQAISkIAEJCABCUigIqCAZUOQgAQkIAEJSEACEpCABCQgAQlIQAISmGgCClgTXT1mTgISkIAEJCABCUhAAhKQgAQkIAEJSEAByzYgAQlIQAISkIAEJCABCUhAAhKQgAQkMNEEFLAmunrMnAQkIAEJSEACEpCABCQgAQlIQAISkIAClm1AAhKQgAQkIAEJSEACEpCABCQgAQlIYKIJKGBNdPWYOQlIQAISkIAERk3gfk61GfVLTF8CEpCABCQgAQlIYCACClgD4fNhCUhAAhKQgAQkIAEJSEACEpCABCQggVETUMAaNWHTl4AEJCABCUhAAhKQgAQkIAEJSEACEhiIgALWQPh8WAISkIAEJCABCUhAAhKQgAQkIAEJSGDUBBSwRk3Y9CUgAQlIQAISkIAEJCABCUhAAhKQgAQGIqCANRA+H5aABCQgAQlIQAISkIAEJCABCUhAAhIYNQEFrFETNn0JSEACEpCABCQgAQlIQAISkIAEJCCBgQgoYA2Ez4clIAEJSEACEpCABCQgAQlIQAISkMD0Erg/hLDEFGRfAWsKKsksSkACEpCABCQgAQlIQAISkIAEJCCBWSaggDXLtW/ZJSABCUhAAhKQgAQkIAEJSEACEpDAFBBQwJqCSjKLEpCABCQgAQlIQAISkIAEJCABCUhglgkoYM1y7Vt2CUhAAhKQgAQkIAEJSEACEpCABCQwBQQUsKagksyiBCQgAQlIQAISkIAEJCABCcwwgWmJsj3DVWTRR09AAWv0jH2DBCQgAQlIQAISkIAEJCABCUhAAhKQwAAEFLAGgOejEpCABCQgAQlIQAISkIAEJCABCUhAAqMnoIA1esa+QQISkIAEJCABCUhAAhKQgAQkIAEJSGAAAgpYA8DzUQlIQAISkIAEJCABCUhAAhKQgAQkIIHRE1DAGj1j3yABCUhAAhKQgAQkIAEJSEACEpCABCQwAAEFrAHg+agEJCABCUhAAtNDwAOcpqeuzKkEJCABCUhAAhLICShgTUGb0OCegkoyixKQgAQkIAEJSGCeCGgrzhN4XysBCUhAAmMloIA1Vty+TAISkIAEJCABCUhAAhKQgAQkIAEJSKArAQWsrsS8XwISkIAEJCABCUhAAhKQgAQkIAEJSGCsBBSwxorbl0lAAhKQgAQkIAEJSEACEpCABCQgAQl0JaCA1ZWY90tAAhKQgAQkIAEJSEACEpCABCQgAQmMlYAC1lhx+zIJSEACEpCABCQgAQlIQAISkEADAU9lsGlIoJGAApaNQwISkIAEJCABCUhAAhKQgAQkIAEJSGCiCShgTXT1mDkJSEACEpCABCQgAQlIQAISkIAEJCABBSzbgAQkIAEJSEACEpCABCQgAQlIQAISkMBEE1DAmujqMXMSkIAEJCABCUhAAhKQgAQkIAEJSEACCli2AQlIQAISkIAEJCABCUhAAhKQgAQkIIGJJqCANdHVY+YkIAEJSEACEpCABCQgAQlIQAISkIAEFLBsAxKQgAQkIAEJSEACEpCABCQgAQlIQAITTUABa6Krx8xJQAISkIAEJCABCUhAAhKQgAQkIAEJTLWAddNNN4WPf/zj4c9//nNVk8sss0w48MADw2Me85iBavZnP/tZuOSSS8L3v//98Mc//rFK6wEPeEB48IMfHF7wgheEtddeu/rbn/70p3D11VeHa665JvzqV78Kf/nLX8ISSywRVlhhhbDOOuuEZzzjGeGjH/1ouPvuu6v7DzjggLD++usPlDcfHj6Be+65J3z3u98NX//618Ott94afve731V1Get95ZVXDo9//OPDJptsEh72sIdVdew1ZgL3hxDEPhB02vcnPvGJuTS23Xbb8JznPKevNE855ZRwww03VM8+8IEPDAcddFB41KMetUha9Hsf+chHqm+Ka8MNNwz77bdfX+/r+tB8vjvN629/+9twzDHHhN/85jfVn5deeunwwhe+MKy33npdixTytMbJs3NmCx5gzDz22GOr/paLcfUlL3lJWHbZZQueDuG2224Lxx13XLjrrrvm7n/iE59YjbNLLbVUURq5DTHIN1H0wjHclH7nTd/mGLIxE68YBeu0b40QB63H+++/P3zqU58KX/7ylxepl2nvQya1kcH7F7/4RWVTfutb3wq//vWv5+YScY7AeAl/+qzSPm9Sy2u+JCCB2SUwX9OzqRWwmgbkpz3taWH33XfvW2S4/vrrw5lnnhnuu+++xVrjcsstF172speFNdZYoxqMEM9uueWW2lb7lKc8JWy22WbhhBNOUMDq+F1Ttz/4wQ8CdfHc5z63miCP4mJCiFD51a9+tba+69652mqrhZ133jk89rGPHUWW5jVNeFxxxRWBtksb91pYBBSwxiOepa0mF534DRH8kEMOCSuuuGKnBjYpAtaw+mcWgD72sY+Fm2++ueLAAtGhhx4aVllllSIuX/nKV8JZZ521yL0rrbRSOOyww8Lf/d3fFaVx8cUXh0svvbS6l0Wql770pRPdt7Ow8o1vfCP85Cc/Cdtvv31tGUchqhTBnMGbRsG6TsAC7SDiKiIxYu8vf/nLkQhY8zWBmbQmF7/Piy66aDHWTXml33n6058etttuuwUnZA1rrJi0ejY/EpDA/BOYWgGL1VsGZIz69HrIQx5STQ5KjeD0WTyvPvzhD4ff//73tTXz0Ic+NLz85S+vJh6f/vSnK++rpgvh5XGPe5wCVsc2fscdd4RzzjknsDK+1lprVROKYQtYGBl4zX3mM5+pvOi6XksuuWR49rOfXXmvlK70d33HOO+HAcLV5ZdfXpWnzptmnPnxXaMhoIA1GQIWtYt37q677tppoWXeBaz7Q7jjN8Ptn1MBib7nRS96UZF3GhOj0047rVrkSK8uaeQCGsIiAtqDHvSg0XyAA6aKfcLiGuJVL8+ZUYgqA2Z9wT4+CtZNAtajH/3ovu0hvIDwvo27FWKF6IE1vKaJ7XrGGWc0Lmq3vWnVVVetvEdZJF0I1zhs+YXAyTJIQAL9EZhaAeu6666rjDkM2Yc//OGBbWBxm8aOO+4Y/uEf/qEzkc9+9rPhwgsvnHvukY98ZNhmm20C/+Y9rGLx32xZ+OAHPxhuv/326l5WUDbffPPw1Kc+tVpB4ffll1++ul8PrG7VkBpvgxhsTW/FgDv//PPDVVddVdVpvNjas+6664YnPelJYc0116zqkd+ZLHzzm9+sVr3jVlCewQ184403rrz9pl3EGoUR3q3WvXscBBSwJkfAYrv7i1/84mqRo/SadwErhDDs/jnfwseiAJ4mbReLTGw/ZJsO/S+LCnExgrEfG6Dtwl740Ic+FJhocXXdftiW/jB/77Il1v58mOR7pzUK1k0CVr/bCJt2K1AyBazhtJUf//jH4aSTTpqbg8RUWfTGo52wJgjkXMwPCE+CB+nPf/7zRexQxHPGhXw7/nByOd5Uhj1WjDf3vk0CEph0AlMpYGGoElvqe9/7XsX3mc98ZrjzzjvnVmP7FT7SDrfXdoYf/vCHiwhTTQZzfp8xsNo/h1EOehhyl112WbVtMIpXTHyIbbXDDjv09PSizf3P//xPJXzF+FiIWDvttFPYYost2gs2wXeMwgif4OLObNbGLWDNJ+guE/5R5rNuC2F8H4sheDsSM7HkWogCVr8iEhNA4qvRLzNJZMIXvbFKx/9cPHv+858/sX15l/Zsf17yNQ3nnlGwTm2gXJztZxth+o1h72D7RPtHAWvwdsBCNjs3iHOVCle77bZbFQu3V8xUQmXgSRoXw3m+3y3mg5dkuCmM0pYfbk5NTQISmEYCUylg/fSnPw3HH398+MMf/lANDgTFRVQ4+eSTq4G532DupR1uqTBVet80NpxR5bm0Dvp5PxMWVslifDO8rvbYY4+w0UYbFW3lqRPAEDrZsor797ReozDCp5XFQs63AtbkeGDFdrbllluG5z3veUX9z0IUsPCIZWsTW5y44jZ9+tVeF3Gr2H7IhecUsS/jFikEQfrktq04aRr9ereMq79QwBoX6W7vGcXYmdpAhMRghwGHzHCVirNpKchjtI3XXPNR4be//c3cwQkKWN3qO78bAZ1YuLF++B1vK7ZCswuj5KoTwLqMCyXvmI97RmnLz0d5fKcEJDBZBKZSwMIT5nOf+1xFMgZtZWUpDVLZTzD30g63VJgqvW+ymsT85qa0DrrmErdttnOyJZAL4ZPtf7STLhcTLoxBthXG61nPelY1CZ3WaxRG+LSyWMj5VsCafwGL8Yrt7iy+cHXZSrgQBSwYpFv3EZI4SZj4h01XHrsKzym2fqfbATktGM/apisXzvCG44CW0knnuPsJBaxxEy973yjGztQG4jAC4m2ed955Vfwq2ufBBx8cVl999aIMprHisHnw4CL+Zwy3oYBVhLHxJk515HTH6NHW1as2JsxuEg60uPfee6s/DRLLd7ASDe/pUdnyw8uhKUlAAtNMYOoELAx/3HWjEIHhytHsCFjpMcH9DAClHW6pMFV63zQ3oGHnvbQOur43jZnGs49//OOrVTLil3W98nqd9OC/beUbhRHe9k5/Hz8BBaz5F7CYMD7iEY8InFLVddKzUAWsdDsgX0XbVj4OcCH+FTEmo+cUE8fUk+vJT35y2GeffRo923g2jWPJKWAsaEzqpYA1mTUzirEzF7DYYcA2s3iCYJcYr+n2QcRzbGUW4BSwBm9PnETOXIT4V1x49FNX6623XufEESc5UZUTsePV1g92fsmYHxiVLT/mYvg6CUhgQglMnYCVnqbCitKee+5ZBdPmymNatA30uVHYq44QKQgYW3LFWFclAlbJPfk7uxiz6bMEq73yyisr7yEmQ2ylgyFbLnBNJ5YT/0YM7HWlWy/SFTwCUnKaHceiM0FggoZAhAv8pptuGphU1AlG+cS66d39xhDLV+yJK0FabD3p58LYOPXUU6vgv6Tx93//91XcgjSYe8qIVdTDDz+8WlXrdXVtC9QhgUBvuOGGKv5C3Bq53HLLVe/aYIMNqm8DwzW/esXmSe/ttUJL/d52223hC1/4QhWPjjpnKy9tii1AuNJz2tqgbYq4ZbQpvOi4OAWUgPu42dO20otv44tf/GLFBSM9tkE8Orbaaqvw2Mc+tmi7FmlSz/Q3xD3jBLD4ftrwyiuvXLVnJr5tMYxS1nHCjYjxpS99qcorv5Mmf8ObjzbV9g32027HLWD100/BGA+Br33ta3NtmokBvOmfCIgLq7Qsddtqmt5N+7z11lsrr58f/ehHgUkIF3VIeyWeIW2lV9ySLuzrRCeEEradINzEq2TLSL8CFh5f9BGcmks/EctMPwFXvlG+cw6uqLtG3T+nAdl5P3W89957N2JOt0Sliwd8S3iqcLUtKqSiGXW9//77h/XXX7/xnbHd8A7aD+2UvoXvlP6dBRHGOLYt9mo7ebtkHGL8IH4XYwb1wzgS2zt9GP1fryvf/tgkqpBn+rJrr7226hspU/y22Ea/2WabDf3E35hv2iB9Ke2QcS7y43e+Z8YrJv4w7LUdv44f9UZZSJ8+lcXNQb/rtL7/7//+b5Gx5wlPeELVT3PS9TgELE6+pm3g7cPFwQ8veclLihbf0m+F8QpPcYTbLgIW4yBb5OiTaftxnCcvtB/GY8ZV+hEOwCnpO+FLmpQp5cv3RCBzYtrhQcl3VXJIzrDTK+nj8/lGl3qpS58+CRGLstOm11577cVsi35EoS5tlD6NcZGxIrXj4zyB/o16wUapGy+GMVY0jVdxLoFdSx76sbtgy3wAoZC+PNrNtGPKVjdPgQmxyvgGaas8Dw/6fcZN7MouJ6UPOh7HtlNnA9HvsTjGb+QTRsRh23rrrRezlUvauPdIYJIJTJWAlR+djaFDrIsYLyNfEVljjTWqbQEY6nXXrAhYeK0xMGLgpSfv1TFhJRtRkMl005ULWNyfBzive5b4JqyK59tDhjHo9frI0hX7ksnNMD7YUQpYGJQXXHBBZazHgPJNecYgZJDdddddFxlkBxWwECtPP/30OU/IXsxG1aYwaFiljNtAEWY/+clPzm3PyvOE0QELBISmyTrP8I20pRXTJg9s8UCAaPLmywUsVsGZSMa4P2k+8z5tGG2xzuDhb/0EBI5ppYZ0U/ygLgIW7Rjh6jOf+czcaXK9+hAmUXjccJUKWEze2o45p41gnLMFbRjbyZpEJyYJJ5544lxbheFLX/rSqixNV1cBC6aIy8SKiif0NaVNWVnwQTzKxdNR9898b3iF8B6utu18eFrTVrhST6t0AYBvEZ5MrOuuVOzqdWALzzKR451poOW6NGk7iDC77LJL7aIBz+TfxL777luJAvmpuNxLndBf8Vuvq03AYksmcUPbvi3eR0xIBLUSEaKkb2KsItwDgnFbGyS9tu+vTsBiOx0LSnxTTVdbuulzTGrb0uMbod9nAYV7uYYVRy33wGLxC1Euxngr3UYIe9LiBOUo0jKBP+aYY4oELL5LRCtE4bjlua3OEbBo0wiwTRceS3zvbd8TzyNsMl6zYNXUJoedXlsZ4+98T5///Ofnbh+Hx9QoBSxETdpYr+8oFpa2zniK7ZWOF4OMFV36in7sLg5MiXPIXm0P4ZA2zLhQMndCcGXBBbG11zWs8Ti+IxewsOfOPPPMxU7C5P5+QuqUfgfeJ4H5IjBVAhZCBHGuMOSbPso0Plabp80sCFi4nbPaX+o9Fg0xRCm2Z9ZdqTjDPYgBbNG7HwO0pSXT2SMqpgLZIINeyYeDGEHw9ijesbrFivuwjPQ2RsP0wGKQR6SBd5eLQZktk1HMHUTAwiBmoOT7Kb0wOBAFmHC28UrbVFv6MYYQXhzkKXqh9Xqul7cLRgaTLdp4mziYvgPRY6+99qoVy3MBi5U+Jq111yjjqU2qBxac8TKBeZvADjMmcHgWIs5wlQhYLGawwJGeFNWrjQyyxThNt0l0qjsQAmEf0aVpwaWLgIVY8OlPf/qv/fL99MztF/0hK9CcrJp6PYy6fyZnqaDUKwh7HkIgjXWV/9Yk0OaCGSvUHF2fC9DcRxu78MILi/qVSJgxjvQQC/IrtzloZwhkdXVEP0hfwXfR62oTsGhXeLuUtINBtkHleex3rCKdpu8v58ckGjFzWN81IiixiBhP2i6+F+wYxEGuUQpYvCuN8dq2u4D8pPZyXBihDZQIWHX9UxuP+HuvU/TwZOEE8VJBjDRpk9ijdbbDsNMrLSNeNJTjlltumav7tth9pWn3um9UAlZdIPm2/NImt9lmm8q7J9rS/Y4VjM0sLtUt6vXKB15veLHWjZm53fWc5zynsu1K2h4iPsIpQmus4175aDvMaZjjccxHyhpvUL7Zun6w30PN2urf3yUw3wSmSsBKjdymFdb0hELgdlGeSweH0q1eJfeV3NNmBDdt82JFhT36MXYC6bC6zaCDoIHBxeSRTu/yyy+v3GrjpJ1JIm7qdcF0UwErPZaZtHfYYYfqGeoHY/PGG2+svLPSQaNXnZTWQZcPJw0SzHPPfe5zK7ffUV6j8sDKT1KMzJmgRzdmtmfAHVfiyD3fbpuWvYuLeZ3BGNsUE0HqncGa+xAlGPzjxKlrm4oTGeqLiRxtDaOcFeHvfOc7c0VgtRcDiLLmbRBPnUsuuaTaUhjbdq/4eLSVND4R5dl8880rl3XeQx5o19QDE9t0JQ9RBQ+GfMtDnVhIfTz1qU+tVjGZsJNPvj+2p+TbIofVTvsTsOpl6WF6YLF9KhUfYYwnEIYxXpu0H7ZwwrtuIl4iYEWGpI2AjVDI5JP/hz1bqxErogDa63vpUh+9RCfaLIsLqYFM34yhXSeulwpYCAd4DLFVLF58e/R5jBUY26Tf1E/kk5K0vKPon0k/HQd7belL76sTuvAKjXFkmoSpfMsi20YRBPIrb5fkC2GFdomnCd85fQFtkv6e7dTxoq9goYb2m15Ni2Z4mOy8887VtjTaBVvtEB2iB1kXb8amSSQLKbENMOGjnSCkn3vuuYvkvc1zvbT9530pLGhbeKnF7T+MFXjz0uem33bT4mPOgfsoR+wz8IqCPXXFd029pH1/r0XNO++8sxKJ0sU+xhPaBn0Mz/LNkB5eZflEuBKwDjwoPGqtxYXLUmbcV+eBxTebxngt2a6Wxv2MNhdMSgQs2hBxt2J/WNd/wB3bERap7UgZ6gS2/MQ+xla2hbP1kDGZOiRNvqO8r69rk8NOr0sd5TH0Sk9P7fKOunv76X/b7DvGVxY72DbIFb8lxki+Jdp90zyhly1Vmtc6oTvaXYRoiH0ozPn2mAem316J3UV/wD+Ug7a83XbbVSE26IfilkJ2NcRFWUQfQm/QN8V2yhZrvsO4XZV+M7X/mhYfRzUe1/Xz9EF8ezChvNhN2MrPfOYzi7YcD9o+fV4C4yQwNQIWnQwrHsTa4WoysvL7ugRzL+1wS0WnkvtK7skbRIkxmw9KrGKxIo2x3hRfh4kUnkpxcGg6sjkVZ8gbHSVeLQwKdfEKMEg4AZABiCueHIlBnV+lddDlI0m3nPBcv7G0urxzFAJWvoW2zWMD4xIBMw6yTRO6NgMnljtvd231XufN1HRKT12bappIM8H7yEc+Uolk6YXowapZnScF6SNkxfZaF/OGwR5ecfWdvHJf03YI+hraVpww0/bxwspXiusELAwztnWOItZVUzstXR3t0s65d5AthPQJqWcBxiXu+HWBcJs8YkoFLPLZy7OUemSrNQYnV1sg8BJObaJTLgj32krYllbMTy5yI4rSLpu2RNLfI6QR36NXffLbKPpn0s29p5pEpXQRq67emeBQh1xNWwPTMZdvFs/UvL0R3/D444+fW9Fm/GSLEN9tnbhYt8LOKj79Rzom1glY9MuMSb3iqJSM+bH+677zXh6ieX86DE+i/LtuEvRinus8fuoC69fxa+sz8NBigh4XUpq+63wMahpPyDOLgoxBqcfDMLjl31jqvZ3Gf23bRphuH0xFu5I+JLehey08xfrLxd46WyP/7vCehHHdRV2lY3bddzrs9Er683gPNi3jVoyL2WQrd0mz5N5++t82+y4N9E8eei2i8Hs+TjZtnSzNK20H76s47iJY4cHKomXdle8qoT+uO1G8zu7q1Q/l5eLdtH0C87Pgn1+5fd3UBkY1Huf9PGMU402/sX1L2p/3SGCSCEyNgIVxTcyQeMxsr/gtqREL7BJ36y7GeanoVHJfyT15gykxZnNPNFa5mDC3bZtLO/Gm1crc0CtZDUzjBfQ6Kr100OvyEaVpNk1YuqRXcu8oBKy83llt3n777XtmB+6sxMZAq3w3ubt1m4ETX5Aa0PyNiQAT415BVnMhtcmzpWubSiey5AXDhOPF6wLW8ztxMhCnYnDfvP8gn+kKd91W1zrQ+eSv7lvIDam2yUdJ++rnnkkUsNJ6bDJE07Lm7YnfSgWstphfeQxFtoARN6NLgNa8XtomjF22EralxbvzyWev7TxpXnNjvMlLdhT9c8xH6j3FhAEP4DRWHROc9KTBOpErnVg2eXKlba5pMYXYNvSd8Wqb1EX2CIF4EnHVbd2o8yAqOVCkZMyPec2/87a+kefyU3qJAdO03buk70nTK/VmzEWvOs/yOgGrzb7LxdG67zr3ymtaaEnLjvcaIlb02hi1gJXz6VXuuu2DCLolfUhua5dsa8/7nbo+OW2XLCwfdthhi3kopnwpA2M2C2GIGdiwiMJ17XwY6ZW063hPbrc3LQ52SbPk3n763zb7Li1LyXYzvqe4II3HKN8pW8/zqySvebspiQXJe/LFxjqHhrytt4WUyfsA3tNmM6RjVl2okFGOx3k/XzIPK2lj3iOBaSEwNQJWGtuqbQKYx8oqdYkv6XCp2FLRqeS+knvyxlRizKZGehuvNP28E69bBc3FhjQOSVPDzzvbJi+o0jro8oGVbHfqkl7JveMQsNo8sEryyT1tBg735N5fXdpU/j3WGXtd21R+AlDbVuHcmMkNk7zdt6WXsm2L35O/u25yXlpXg9w3aQJWfjpoaT+dt6cSAastUHfkmnprlsau61UnJRPGXAStiy3CO0rSyj0D2ib3ad7Tsjed4jeK/jnmIV14YkJK8OrUSzf1FGhaiMjHxnz8yvsxVqsZi3p5SXU5WCGf/Ofvz/NXuvWoZMyvm9jztyZvtrTu83bTNnFr64cI/s1iGOmyYIIQHA/baXo2L2PdOJHfU/pd123LS08FzseTEpsm9XKiTKMWsHhH+o32Ek3qtg/Sr5T0IZyGx5iGSEAZEZIJlN92pYzr+o90/OF76+WB1fau3G4ZRnol74z35HZ7r9Oau6Tbdm8//W+bfZeXpUSsb8snv5fkNX93F7srj3ece9Lmbb3tcJDcHimxcdvs/FGOx7k9N47QKCX17j0SGBeBqRCw8pWnttWO3JuiTXmPsEs6XO4tFZ1K7iu5J28MbcZsvlLdxZMgD3Bb92zaaZcabaXlLK2DLh9ImibPTesWwtyA5f8xFJlsEJulX0+RNgOH9+Sr2G3fYFo/eZuqEwbyNtUWEDVvT20nALUZ7hjtrKbHk7K6eCCwDQzv0LgSnz+bv5ttE2yTG/eVGzzEgmo6qKEtb5yAGbdw9ruFMD8dtGSiTb7y/q1EwCrd4tFmkLZxyX9va3fx/tybo27bTklaqQjUy9O1rhxs5UhPVKv7BkfRP8e8pMZ+nUCVigy9tqGn3r75pCXvx+r6jbxd1i3iNLUD+gC8E+ifuPJ2l4/dpWJ225if5qd0sSh9pk3g79ru+7k/L+M4v+v0u+8Z0+UgAAAgAElEQVR1iEBervx7Q6irC97fhUcvsS39BprymfaP+XdU0od0yWt6b5tImE/m2fJEHEji88T4kl3ePez0urw7tz9Kx5cu76i7t5/+t82+yxfvEDrxdCPWH55vvTzse5WnJK/p99N1d0Rud+Wie97WSw5vahNh8/K2zYVGOR6n9UqdsdUx9VActK35vAQmncBUCFjp1qVSd/R8uxMTNY6v79UZl3S4VGipGFNyX8k9eSNqM2ZzI32QRtgmNpR6KZSWs7QOupSJY+TTk5ymWcDiiGPEkjyALN8FdcEAxtYPJm6lhkebgQPrfsWGWE9tA336e533RV7fpe0pPtdmuOfbjru0r/zeNkNqUO+GfvPWXxD3+reVeDW29VODiIZpeymZ6JaukM+XgJXHfIF628mhdWXKj3bvt63wXF0/OYr+OeYxby/5inJatjrPqZhOOsnPxdV0K3GT8Jq3yxJvnNKJfNs30VRfXZ4r6c/z98yXgMWCATFtsNc4LRivn3jYxji/664T18gvHYdKF/PavsleQlAuNrQJsLknVNs42Ja39PcYxJ0ts7Q5bJMY9L3OLqwLZh3TI24lHuXYLsSja/PW47lhp9el7HiDEgwfnlzTLGCR//zAhcgCkRERi0U3YiniMdoWhiQ+WzJWpH16qTdlqU2Xt3UOR8H26nWV5Dl9vs2uHeV43E8/36WNe68EJp3AxAtYuZt2v0BLVtVKO6/SyXPJfSX35GVuM2brghf2y61uUOlnkldaztI66FKeXJwYh4AwSkZ4ShCoOHoL1bEgODinrBGbgIluGksmv79kIMzrryvD9B11J4h25VXankqNnXwLY5f2ld+bexLN1+SwVz3zW9c6TNMbhoA1yApi+k2Pc6LbtV10mTC2bSUsSSv3Nu2a3/T+OuFmFP1z+s50i1QqUuVjXi+PyzwocXpv2m6atpT048HUNKnJx8+2sbupvro8V9Kf5+8ZdR9F/hE48JrgZK+f/OQnVQDsGJOwrtzj+q7zrUNdxIhUyBiHgAWntm2EaRvPvQdL+pC8LuBDTFXGXARgREZObIwBzOvqrmlhk/omjl08jKmpveOByvePdxYCSpNoMuz0SvvLfJG4dCG3NP2m+/rpf0v6gygGsvU0HnZQlwdsN05M5fRIvpNeh9CU5LXNa68Xr7xPzBc1+unTSvLc1NfXff+jHI9L6nXQ9ubzEphkAhMvYOWeH4PAbIsHUtp5lU6eS+4ruScvc5sxO0wBq0746yo2kP/ScpbWQZd2kK+ol7gSd0m/7t5RMuJ9TAKIAcARuXHFuinPrKIRAJWA7/kJfTxTMhAOU8Dinbl3R1depe0pMmkz3IcpYLVNGgYRjgZpl5PmgVXS7prKmz47roluP+zb2l2eZt1WQrbyrbnmmkXxa4ZpMNeJRKPon1MG1OvJJ59cTaJS75F0u1CbUJBvMU1PnUsn/01bA4cpYOV5bRu7m9pYl+f6+a76meyVfA+IHZ/85Ccr4aPXxLguraLv+skbhv323a81K73Gl5Kti00vSLm1tcvWTP7/N7RN6nttI0zbft1CUZf+iJM4zzvvvPDtb3+71cbIy9ZL0EEQu/baa6tTgeOJv73YEIOO02Px0Kq7hp1eST3lfUzX7dol76i7p5/+t7Q/wI78xje+ES666KLKK7Lt4qCb3XbbrfL6rxMYS/La1tZ75aHtu+2nTyvJc5qnNg+sUY7HpfXaVo/+LoFpJTDxAlZ+GtAgoNuCBJd2XqWT55L7Su7Jy9xmzHYxUvrh2VVs4B2l5Sytgy75JobaBz/4wXD77bdXjzUFKO6SJm7zHM1NLChWfh772McuIg6NklGaz3vuuafafnHDDTeEm2++uadX1sYbbxz22GOPxbYWlgyEgwpYeXydPFZIV16l7Smyavsm2gyRLm0jv7cfQ2qQ9zU9O8kCFnnusrU3bU9FE90NN6y2kLddXdthW3pt7S5/nkk+wvQVV1wx9xN9CwFq+dbZtoLXB1fdFsJBJgRtZeH3UfTP6XvTBatUECjxnErTSQ9WiJ5WeAuk8ama4twNKmClW9bziXzb2N1UB12eK+nPR91H0Y4vv/zyAIteCywEeMdTmBO0GEvPP//8xvhh5LkLh7SMvb7rQTyw5kPA6rWNMP1+6jwMS/ujEi9vBLKHP/zhVd0RouNzn/tcJYBwlXgk0UZ+8YtfBL5tbBhOQm0SOetiAtb1ncNMr60/ZNvdhRdeOHdbWxzOtvRoh8QgxKsMnnVb9vrpf/vpDxAvOYiBZ9NtvXkZWBxFXKw7sbQkr4OMV3m8wXw87MfuKslzU7/S5oFV8k20tZH0937qtUv63iuBSScw0QJWbqzQAWDIo/yXXKySnHnmmeGWW26pbm8L5l7aeZVOnkvuy+8pOUmizYjLDZwuAbdLuPYzySthMaoJUn7yVFs7aGOQHxLA/blXTcoII/1lL3tZQEDtdZUyakqDfCHW4ZWF8cF2jRiTgmea4seVDIR5zIfSgNsxr20CUdc21ZVVm+GeTni7BhNtay/9GFJtafbz+6QJWMbAqq9FtuYgtLDNKn632223XUCAbhOwUg+jkm3zXdtR6RjZNd14PyLdRz/60bkxm22MBHo+7bTTApNqrpKg6mn/EDnw7HHHHVdtferFJg8ObAys7rVJXWF7xfGHsQexY4MNNqg8afhv6qDX6Y/jFKbTdl16MiRUSmKqdaVXMqlv2kaYjmN1Y3TbOEheaf98g2mcTZggqiCmIzhSd7k3d0m+e7GIWxVZjGOsivGl4jNtC9B52sNOL08/t0EQ8jixsc7LvaQNsE3z+OOPn+Ned1BFP+20xL7rlT/mUQiDpMN3nQuNxCw95JBDwiqrrLJIMiVjRSr2jzoGVonne0me00K22bWjHI8HrdeSNuk9EphkAhMtYOVHUnc5YjVCTwd0/tYrmHtp51U6eS65rx/PljYjJF9R7HViUz+Ns6vYwDtKWHBfaR10zXce1J9T+xBD+zE2cK9mIoRYxFV33G7bwFaX/0FX/usMONz08eaIK5t1J+CVDISDnEKYu9sP42CA0vYUmbR9M/kx6iXGTmkbVMC6tUKVr5D2ezBAfqrlOCe6pXVe2u6a0iNGzMc+9rFw7733zvUxeE+ypaeXB1Y63iEa7L///oEt08O6RtU/p/lLA98iVrH1+cMf/nAl6JWWKe2v4glNeALF7Ym94hwNcgph3k+2nUJYerhA26JVyq+kP8/bwzD7KDxIqC/EHa5lllmm8tKgHfYKAN12giNpdeHQNNGsG39Sb5ouWwF7HRjQ7zdXIgTVbSPkJD/6DDyx67YPkp+2cTCPOYvAuM0224RnPetZPeMdlZw03JUH3zvxsqLnfOlCYNN7hp0edjZCX4znhTcSJ8ERhL7rVed5WzffKWkb+bv7sUV75R/vLDzF4inETSfglYwVg5xCmC+ADePwnJI8N/Urdf3GKMfjfvr5ru3S+yUwyQQmWsBK1et+vWYwRhEb4mpOndgQK6i08yqdPJfc189JGXnHXWcEsw0Fl24uBpjdd989MCAO45pGASs3fPtlgoFHTI/rrrsWshXOOlE0H1zqjqTP6yI/sSTfUkUcGMQoDDEmSi9+8YtbvbraJlTkoWQgzL3Yen1Hebnyb7DOI7Brmyr5ttJ8tBnueR7ZfsE2R1aaB72GOTkcJC+T5oGVTwBKV9jzIN0LUcCqm9DgBcH3TF/GVdfv54s+xCdBxCo9kbStfZWOkW3p9Po9nZxzEiMT6JNOOqnaWlO6Sp/3V0xu4EZIAq5eHqT5WEEMHjwMSk5Gy/nn3mL9CjBdnivpz3P+w+yjUq8k3pPGIOtV72mcM+4b53ed21Rt8VLJX+6J3UX46sWhRKTIvezxEnzMYx4Tjj322GphrakvbRsH83ALpQHt8/zkIiF2E5N5xB7sFwKB77XXXq3dRH4AT7SJhp1ea0YabsAj6YwzzqhOROTq127Ivd4QfbEZqdP06npac12srjx8A4Hb2fpJvSCCYlf2OvSH/LSJR9xTMlbkdlwXJ4V0jlPnNd9Pn1aS56b6qPv+Rzke99PP99vOfU4Ck0hgYgUsBlKEpxhMsN+4RbkhSyWwmvS85z1vsfoo7bxKJ88l9+UGQ5sbct32tZKJDAMT29iYBPW6OF0mbrNgEGMfPtsa0wGtq9jA+0pYlA56/X5ITIyYCMVtDaxS4tWAgV1yNDDsL7vssir4aPRoajJaORKcd8X72gzivL1TxlzAKjEacja5gFV3/HzpQJh7scENI7TX5JjyEyvs6quvnstaHYuubaq0PcWXthnu+coz7YGJ89Zbb93aNjDMMaYQu1ZcccWwww47VFstmt49TO+uLt/CpAlY5D2NcUg7YiKGl2DTRXuirfANxmucE90uvLm3rd31Si/fSpjfW9fv594vvWKUpOnF75TJDO0Y0YaYLmz1Sq/SMbIrp/T+VKBkIsykhq0mXF22w6eTX/o9BFO8U0q2COexN+kLOIa91zhB+h//+McD8RG56hbdughRKZMuz5X252n6/Uz2muo475tLtpvXCbbj/K7z7wY7CXsJu6npyj2xxylgkaf8xE48f84+++wqu002blt/lP9eZy/U8fjyl79c5SfaO3UCFt5U2BBccD344IMDuwPun1sKXDzl9BtOvcpyYSZNr1ff05Rev/1V/s2TDmM/thuLfCUXHmZ4LLI1L16MgYyFuW2VegqWLOrn2xLr2mi6cFrahnNbtN8Ta/NFLN7/0pe+tBKve13E5YJZPASgbpGhnz6t6/jW5t02yvG4n36+pD16jwSmhcDEClgY0sRQiANiiRHUBD2feDcdn13aeZVOnkvuy7f79ZpwwOKaa66ptpGksY3qJjL5hBw2rOawba5pYKWzZTUpGhk8UzfZ7io2kE4JC+5L6+BRj3pU5QXDoDaMKx4VzAk48SKw7yabbFKJDr3ew2TynHPOCTfeeONcm+wlcuSryb0EROK+nHXWWVXa6ZULWPlgSD3iso6XQt1Fe+E7wrCMK4R14lGpt1idF9uWW24ZiM9TJ2KxZQeDi/YSA/kiROPNgNCTXl3bVGl7iu9oM9y5L18t41tE4Nxoo40aJ66sXNJPRa+YOkO6H0NqGO09T2MSBawomBNjg6tXm6Y9E9sND8i0/xvnRLdrvZS0u15p5qJ7em/T9rN87CzpJ77whS9UAYkj1ybPi1H2z7Fs6ZhIn0yMFU5dbRqPmvilfTATZfpZBP2SLfVskyEeTZxU0hcg6OFRVSdikWeE+vQY+rpt6l2EqLRc+XO9TtLtZ2IzzD4qH/vo8xErmjzYGJvo/wn6ngZ8H/d3nYswvewlFpwQZOI2KuqqdPLf1oeUeGCRRuqpSFxYttghqjV57/BMW3+Ue1KRLoJCU/xO+mS4YZPyDcSrbptm3i8h0rAzoCmMA9/qRz7ykbmg/rlIMez02uql6fcf/ehH4cQTT1wsZhgn9CG4N4netHXqkPEsPY2xl62YhzrA9sOmp+7zq7SN5nZP2zyBesZejTEJm7zxS8eK3IsN8RgvsNVWW60WOW2chYJoM8B3p512CltsscUi9/fTp5XOAeOL2gQs7hvVeNxPP99vG/c5CUwigYkUsHLxpdeAXAI190JpWrko7bxKJ8+l9+UdHAM6nfHmm29eGX3w4Hh1OksC0mM0UIYoSjRNZOpWdhhsEBwIpspKO2kxeOIxhNgQ46vAdVhiA2mVskhXFRmYNttss/DMZz6zKi957ydmVdpG6kQ6fmeCglt7DDIb+WKgIiwRGD2dNPNM06l+/FYnIDIw483Gth7KQV4IWBq5U17+iUZ83alsuZFNOrQTRDgMHwQ53s3Eiy2kX/3qV+fSwwBkVRnjMr1yo2jNNdcMu+66ayUy8e2lxlFdgFcEYTwUMNbIDwYO9+GtFttrZNx0Ys0kCFh1HnbUBxNR6g2DinZB+ZhQs50TIyLW17AMqfxbKd3G0dYXTqKARZ7zgM+0Ibxu8CKg/6NeMFppT3yL+alm457otnFOf2+bMLalVefBGJ9p6vf/ts35urnk6ReYMD772c+e6ycQRdjuVfedNsVyGXX/XDcxiH9riuvTxDAXfeJ9pV4ldYHI6QvwyqSPpC/gHXhc0X8h3MSr6dS0fgWsuoUuxnHaAHWbBkTvZ2LTz2SviXvuVRFtCRZP4mm98cAR8ooHa4xzlKZZt4DVL7+S8YXvhhhp2ELxYqxkEY8wAQhUjNm0i4suumgRwYL7xy1g5WJTzHOvrdht/VGdhz99MONfZMB7WNCj3eOpiJdPXGiOeUB0PvzwwxexNeo8SqPtgBATFxBhjL2FoB7bBWMr7X2rrbaaq5thp9fWF/f6PV/Iivdi89HvYltGuwsbm/Jhm+Xtvu20xXwRk/fAkG+LcZA+CeEKO5HvirkP/QP1wz91bbSu3ZNvbDq8+mIYhTheXHDBBXMHjPB+DtlAiMwXMUvHirrxKtq1LBjEXSOUCw+6WK7IuEnE66dPK50D1o1TTd//qMbjfvr5Qdq4z0pg0ghMpICVu72WxkbpBTfdL819dXGLSjuvUjGm9D4GJVYU4mmJbY2EbYacBMOqOVevQLDkgcCe6QpPW/r83msVpMQYzN9RyiKPeZCmM+gxxTEtDGzcptnWlhteJWwwCBDW8NrqtX2uTuxpSp808TJkNSyu6tYJWHWDYUmeGVwRj2j3+ZUHLU5/r9uy02Ss9coHBgn1hzBRtyLZtU2VtqeYpzbDPd4XvfRST4oSvpSpyRutqyE1awJWnXDYizlCLaJqDBK9kAUsOOReapFNr36fMQUPkRhguKQNc0+bp9E4+mfykW9RiWPSy1/+8qJYVLG8eVxB/l46jtAuc8+0Eo54rey9996V8J1f/QowpFNXFv6eb4nsZ2LTtY9q45AfQtB2f6xf7JooINV58fTLr3R8YcKPLcY4XHKlcenGLWCRv1QkiPlt2j7I7yXjYL41soQDwgvhJhBlmoQS0uliE6XvRXQmXEHuaTTs9ErK2nQPeWEOkS4Cd0mPtkS8wrbTqnNhvc3uQoC98sorq3w1tdG6xe6SvCOe4QGWL4rybJexomlhuS0PiFf77rtv7ZjQT59WOgeM+SrxwOLeUYzH/fTzbTz9XQLTRGAiBay0UwDmMGLG5KJYndtraedVOnkuvY8ysrqAWy4rM00Xk2QmLax2YFjHuCBtJxmxHYLtb3jatAk2vINVF97R5PJfagym5Shl0UvMKzk+vfTjgwPxUM4999y5OGslz+KFwwSIleSSuFm8g3rtZdREcYd6xGUebzuuOgGLv8ctF3gA5V5hdWUgjg0TKoyNuquXgNAUew4PpNNPP32RlbgmfrwX8YzJSdPVtU2Vtqf4vhLDPd6Lhw+GOBPG9CjxprzTl9AmmrYadjWkZk3AgivMY5+WbkXJmfP97bfffpXHC96LXAtdwKKMdVsJ2/p9ONJHsDWrF9PImAkU/T6iddM1rv65zruk1HMqzXvuXcoEruRAjTQN+nCEgjovofS+OHbusssu1TbFuqtfAYa0ek0yU1Gun4lN1z6qZKxEiGLsa+tDo8clHjaMfQhIjHF1Hnf98usyvrDVlL6fCXju7ZmWm8kzi1gIxb3EgRJW6T2lWwhjvxB58f9tIlrpOMjiAN5obW2ehTe81jkpFG4xfip5qYuLxN/xVKSMcVtwLz4I6iwM4XnV5H0/7PS61ld6P+0TDyUWwEpsM55N239JuAzsNewTbNcYuqAuz1FIx/475phjWtsoc5DTTjttEa/5JhbUO+MPnvpNee46VvDNs2uAHQlt4xXM8CambTS1i376tNI5YORSKmBx/7DH4376+UHats+Oh0CvmIDjycH0vGXiBKy6OD/ET1h99dUHolrn1p6vVJV2XqWT59L7YsEYmFjFwS2bFUBcpLlw4WVSQYfNBA5DOe042yYypEHa7Bknhta3v/3taiUuDWaOV8N6660bNt10s0bju67TrlslrauoLiwYlBHnmKDifRCvfiYwbY0GLhhpvAvPIsS+yD0aF7BhNZ1tegg6JcJV+l7aHqtmV111VWW08f8YALDD/XrTTTet6jg3zpsErJg2+cTIZlsVWwb5drhIG/GRif0znvGM6t/8rdeFoU4eMR7wyIqGe69Tv7iHesVdnRV3DCD+Ft+PpyDbP2Ob7fX+LhMM0unSnri/1HBP84hBTjw4GBM0NLYL6p/6YosL20hpl7088boaUrMoYKVtmj6KWFe0afooJjG0IdoSkyVYt/XV45jotvUt/ba7unTrthKW9PukRbulj6AdD9pPkN44+uc8SDPvLfWcSvnlJ1b2exgM+WHLFAwRWWBKndA22S7FtnC2cjcJVzFP/bbL+DzjE9vXGMNjf89vaYzQfiY2XfuokrYf28qXvvSlRb5n/o4nDeMqYyrCf5wE5/WVn0rWL7+u4wt5jNvEETAZ26hv8s2CDB7Y9PvYJyXiQCkv7usiYOVCb9t28y7jYJ3dktpE9MXUH+0/1nW6ANfrQCLsBL4jvOD5d7Qd0rYR0y85CXjY6XWpr7p744ER2FTY9LSTaG+n9gN9OO2o7dS/unfwLeTfFv0R3xV9Ed8V6aZ13iZw0sYRBLFVaff184T1Kpu1ra/rd6xoGq9in4FNC7c2Zv30aW12RV4PXQSs1MYZxnjcTz8/aLv2eQlMEoGJE7AmCY55kYAEJDBfBKKQhXhDIN2S1dn5yus435vHAxqFsD3O8vguCUhAAhKQgAQkIAEJSKCMgAJWGSfvkoAEJDBWAmzBOemkk8Jaa621YAUstiwQ74jtpQhReFz08majAnKvg0FOqB1rhfoyCUhAAhKQgAQkIAEJSGAgAgpYA+HzYQlIQALDJ8CWJeLHEOtimLHfBsvp8Hfnp0GI82PSm/KaHrvNdgwC366//vqDFc2nJSABCUhAAhKQgAQkIIGJJ7CIgDX86cnEl98MSkACEpgoAmyRI5gpwbe5XvjCF1YHKyzEi2C3Z555ZhVfBjGKo7u33nrrxjhzxOfgVNUYXLhU9FqI7CyTBCQgAQlIQAISkIAEZo2AHlizVuOWVwISmGgCBIz/8Ic/XG2VI0j8Hnvs0bqtbqIL1CNzBLfl5CoOmOBCxOLAhOc+97lV4Ha2ExKgl4CsBPz94he/OHdCEffutNNOYYsttpjW4ptvCUhAAhKQgAQkIAEJSKADAQWsDrC8VQISkMCoCeCNdN555wWOweak1LaYUKPOz6jTZ0sg2yXbjs5O84F4xUlICFgLnc/fyq2P9KjboulLQAISkIAEJCABCUw2AQWsya4fcycBCUhgwRPgqHECusetgb0KvPzyy4cdd9wxPOUpTwlLLrnkgmdjASUgAQlIQAISkIAEJCCBvxJQwLIlSEACEpDAvBNgq+B3v/vd8OUvfznceuut4a677qpiY3GtsMIK1UmFm2yySXVa4bLLLjvv+TUDEpCABCQgAQlIQAISkMB4CShgjZe3b5OABCQgAQlIQAISkIAEJCABCUhAAhLoSEABqyOwhXK70VQWSk1aDglIQAISkIAEJCABCUhAAhKQwMInoIC18OvYEkpAAhKQgAQkIAEJSEACEpCABCQggakmoIA11dVn5iUgAQlIQAISkIAEJCABCUhAAhKQwMInoIC18OvYEkpAAhKQgAQkIAEJjJWAwRrGituXSUACEpDATBBQwJqJaraQEpCABCQgAQlIQAISkIAEJCABCUhgegkoYE1v3ZlzCUhAAhKQgAQkIAEJSEACEpCABCQwEwQUsGaimi2kBCQgAQlIQAISkIAEJCABCUhgVATcOj0qsqb7NwIKWLYGCUhAAhKQgAQkIAEJSEACEpCABCQggYkmoIA10dVj5iQgAQlIQAISkIAEJCABCUhAApNCQE+rSamJWcyHAtYs1rplloAEJCABCUhAAhKQgAQkIAEJSEACU0RAAWuKKsusSkACEpCABCQggekk4Ir9dNabuZaABCQgAQlMDgEFrMmpC3MiAQlIQAISkIAEJCCBqSGgLDk1VWVGJSABCSwIAgpYC6IaLYQEJCABCUhAAhKQgAQkIAEJSEACEli4BBSwFm7dWjIJSGBQAi4tD0rQ5yUgAQlIQAISkIAEJCABCQyFgALWUDCaiAQkIAEJSEACEpCABCQgAQlIQAISkMCoCChgjYpsYbo6eBSC8jYJSEACEpCABCQgAQlIQAISkIAEZpaAAtbMVr0Fl4AEJCABCUhAAhKQgAQkIAEJSEAC00FAAWs66slcTjgBPekmvILMngQkIAEJSEACEpCABCQgAQlMNQEFrKmuPjMvAQlIQAISkIAEJCABCUhAAhKQgAQWPgEFrIVfx5ZQAhKQgAQkIAEJSEACEpCABCQgAQlMNQEFrKmuPjMvAQlIQAISkIAEJCABCUhAAhKQgAQWPgEFrIVfx5ZQAhKQgAQkIAEJSEACEpCABCQgAQlMNQEFrKmuPjMvAQlIQAISkIAEJCABCUhAAhKQgAQWPgEFrIVfx5Zwhgnc8fsfD7X0Sy65dHjI8qsNNU0Tk4AE6gnc9cMfDhXNEkstFZZ/5COHmqaJSUACIdx731/CbXf8cagoVltpubDM0ksONU0Tk8B0E/DM7+muP3MvgeEQUMAaDkdTkcBEEfjzX/4ULrr+neGnt39z6PnaYK0dw9PW2Xfo6ZqgBCTwVwL3/+Uv4Rv//m/h9q99dehIHrnDTuFxB71s6OmaoARmlcC13/1V+PfTbxxJ8f9lnw3DU9dZeSRpm6gEJCABCUhgGgkoYE1jrZlnCbQQ+PL3Tgs33no+U+EQwhJD57XDxv8SHrHSE4eerglKQAIh/OD008KtZ5w2MhTrv/HN4aFP2Xhk6ZuwBGaJwEHv+1L41W/vHkmRV3nIA8MJr9psJGmbqAQkIAEJSGAaCShgTWOtmWcJtBC4/BvHhO/fduXIOD3rSYeHx622+UDp33333eHNbxlSDbMAACAASURBVH5zOPnkk6t0Xv3qV4cjjzwyLLXUUo3p/vnPfw7vec97wn//939X9xx99NFht912Gygfk/IwPK655prw6U9/Olx11VXhxz/+cfi7v/u78NSnPjVss802YYcddggrrbTSvGX317/+dZW3F7zgBeEhD3nIvOVjFl78nQ8cHW677JKRFfXxR7wiPGLrbQZO/+yzzw6veMUrwj/+4z9W32+v6ytf+UrYZZddwv777x/e8pa3hAc+8IHV7TGNQb/lO+64IxxxxBHhF7/4RTj22GPDYx/72IHLRz/zrne9K2y33XbhP//zP8Oqq67amGZT+frNRJfv7ec//3k4/PDDw2233RY+/OEPhyc84Qm1r+W3f/3Xf61+O+2008I//MM/1N73yU9+MrzqVa8KL3vZy8Ib3vCG8IAHPKDfYvR8rqmMkfugbWIkma5JdJd/++xIX3XOm7Yaevr3339/1Vb4FtdZZ51w3HHHhXXXXbfne37/+9+Hk046KZx++unh+9//flhjjTWq72OLLbYIl112WTjhhBPCF7/4xfCgBz0oHHLIIWHNNdes+oWS/mHoBRwgwXvvvTdccMEFVR+ywQYbdE7pvvvuC1/72tfC+eefHz73uc9VrGDy5Cc/OWy55ZZh5513Do+cx63cg5avMxAfkIAEJDBkAgpYQwZqchKYBALTKGA985nPDO973/vCwx/+8EaEcaKGwMM1LROcXm2CicSXvvSl8Pa3vz1cf/311a1PecpTwoorrhgQtb75zW8GJg4Y0//8z/8cnvvc54Yllhi+V12vPP72t7+thAoExA984APzKqRNwvc16jwoYHUnPEoBi9y8/vWvryblSy+9dG3mhilgdf3e/vSnP4W3ve1tlSDxoQ99KDz/+c9fLI/0IZThU5/6VPXba1/72vDKV75ysb4kTWuU/WuvMipgLVp9oxCwGEsRKb/97W9X48xRRx1VCZZNY0u6eMTCyhOf+MSw7LLLVmMS396BBx5YjVNx7Np+++3DCiusUCxwd//iR/cE7f4d73hHOOecc8Imm2zS6UWM1+985zvDpZdeWj33pCc9Kay88sqB7+pb3/pW+M1vflMtTP3TP/1T2HfffRv7k04v7XjzIOXr+Cpvl4AEJDASAgpYI8FqohKYXwLTJmA97GEPC3/4wx/CiSeeWK3mNl2f//znwz777DP38ygnWOOoQcSr8847r5pYcrFavffee1fiVbzuvPPOcMopp4T3vve9leHL5G7TTTcdR/bm3hHFAf6ggDV69LMkYA2L5qgFLLxNen17wxSw+vnePvGJT4TXve51c4JB7smKUIFAgZcN4sXqq68e/uu//is8+MEPXqQK8IrCmwsP0F7eXIPWW68yKmAtSncUAlYcS1/ykpeEm266qRJSei0gRY/piy++OHzkIx8JG2200VwmoxclHtWpCNbFQ3PQ9jTM52P76ypgXX311ZUwzPf1ohe9qBL10gU5GOLZhcCFkIVIhlfquBek+i3fMBmblgQkIIFBCChgDULPZyUwoQSmTcBiwvTxj388YEyz3aBuG2H0DPjGN75RTb7wJJh2AYtJ5WGHHRb++Mc/VlsjN9tss1pj9i9/+Usl7rH9p8RTbdjNsp8J9bDzMEvpKWB1r+1RClgI7GxN3HrrrSvRh//Pr/kWsG688cZq0ozHSJ0wFcUEtopde+214dxzz6363HyLVFs63Wum/gkFrHKSwxaw2EL27//+7+GMM84IH/vYx6ptf4gaCJbPe97zajMWBayvfvWri23RbdoGPEsCFtt38VLm+8Gbetdddw1LLrn4CZIsWv3v//5veM1rXhMe8YhHFG3dLG8pZXcqYJVx8i4JSGByCShgTW7dmDMJ9E1g2gQsYtbgZUTsiGOOOaZ2G+EPf/jD8PKXv7zy0ELgwgirE7B+8pOfVJOzz372s1UsKS623zH5xGX/cY973GIi0Y9+9KNqVZk4HjG2B0IR3l6sNOeGaNf76yoy3ZLBVh62cDRtT+J5VnXx1GJFl1XuxzzmMVWybd4KTb/jaUEcHOJ0IAri3QVbPMA233zzsMwyy1Tpx0lIWga2j6RxhjDKv/e974VTTz11jmFk/tKXvrSKhZJe6YSHmCDETuFveH2QB2IZkQeEO1b8mWgzySJN8vfCF76wiimSX3mZ8JqhHskDcYHSle50Ak0cmOOPP75qN8SDQUhtmoD0/VF2eHCWBKymyS9tCoGXtnHRRRdVfQNt46CDDqoEpEMPPbTarhTjaaUC1gc/+MHwy1/+shJ9aTd8V8961rOqZ9jSU+rxEL8dtucR04bYUHhYILjn32qbgJX3GU3fR8n3VteUbr/99mpL4M9+9rNqUkw/F68o/l955ZXVd3vDDTdUk208QA444IDabzPfYtjvN/7+97+/2kpGrCQm+WyBpv9405vetMh70z4l7bMQ5KhHJv30D3ifEkcNoSX2UR0+rZHcOm0xsL7zne9U22HpH6kftrbhLQRT2vryyy8/xymPVZkCJC4jHkX5xbeGp+7ll1++2BZCxle+Q77hOm/eXr8zHuDlFMcDvJhoD2yZ3WOPPRbJdzp2YScwzjDenXnmmdUYz7i+5557LvJcfDc80qtkoYy0/9//+39VeoiDqRd1zgdvc/qte+65pxrL6MfS/DbFDGsSBBEkL7nkkqp89ENs5YQL9YOHV4ydWVo+bCj6uv/5n/+pbINe42hMkzIQLw+7iz6b/pI+jvJhd9Gm8PRjnKU/5yK2IP1QtGVSTnmZ+I2+AJuMmKD5tx/7DPKNLULb4iLeGP21cTtH0vWZqATmjYAC1ryh98USGB2BaROw8Kb6whe+UIkxTcGFMaZYtWQygwcBE6LcsESwYhseEx2MJwyvNPZE3Tag9JkYr4Jte6w0I5Lg9YRoEie9Xe9vqmXyiGGFUUcg+66xNmK6/QhYN998c8UyGplwSeNtYYiTN4xEjE0M0mjUM9EkpgexT9Zaa61KWGD7EpNhDOfIkPJh3CKMsSLNJCMyjIb4wQcfXBnc//d//1dNan/3u99VBjPc3/3ud4cf/OAH1bMYxwSSjvHAEJj+5V/+ZS4QOCyuu+66agsV+aQ8GMV33XXXXD3yG5P1KDykggcefdQDzzDJpmwY1/N1zbqAlW6tZZJKm2ISRjvh/6lHJscccJALWLSZ9ddfv5pIIfbSFtK2yPfCBKjkSr8tBFC8JYndxOQIgTW9mgSs6HFBPtN+CbE1Tg7ZekXMIL6Ptu+tKd8I4rFPzPvQGDuQds73hJiGCE4Z0oD6afyrNI1BvvGddtqp6mcQLPiGqZNtt922Erub+pTInT6Dbx5W9A/0UfTLXIjciP6TIGJNm4AVxZa45Y9+F5b0ofn2QEQWthbCPX5/f//3f1/1vQQiR+yIbTn2/fyd/pkFofyQh34FLEQfxnsENy7GBIRR8sR3hUCF+JaKIXGcQTCjbAji5J0rjiUcAoPghMBB3/Ef//EfVbsknzGeF56NvcYD+DFmIuaViF1N33Cbx1rd73Ah/4h6MTYZC3yRy1ZbbVUdQMG331a+tr6KcRn7ir4jjqOxPtdee+0qJhq2XD5eI5ZyYARxv7iHvMT8ISTCLK032hP9EmnxTuqMMsUYYrvvvnt1ABB2SG4H8dsVV1xR2X/0Z9hVjP2T0E+UjDneIwEJlBFQwCrj5F0SmCoC0yZgEWuCi5X1um2EccvDd7/73cqYxgDPBawYlJbVZQy25zznOXOeUwgrbNHDMwFjFOMHQwrjj1VDgqinW/hiYHVOReTkMTw6HvWoR3W+v1ejYULAaiKT7Savs5JG11XAip5fiFL5VgdEHAxxJiXpRKbXdh+MRYQoJqZwffazn11xZ7Uc0fGtb31rVQwm/VGkS71M9ttvv8qwxRjlGTzxMDhXWWWVijnPb7jhhtXknvwxIWLLZRqfhwk5f2eCguCIEYvBSj0iEjApYQLD6i8THa5YJk6JwjuPNsOWDvhw9ToNs6ReBrln1gWsdGstbTS2Kb5XgpTzrcb+IhewqE9EKybQiEJMtOg/+PYRWfFKqNtiV1df6beFRx6iC55JbPVl0rXaaqvNPdYkYOHtxPfBlZaFto53GO2biRbliqcH9rtlF29F+s8YCytmjrzRt/JtM/mME276TPoeeHFFLy4E/PTvg37jcOSbpF+grAhZJVsIyRNCFZ63CAxpv0yd1m2BHOS76/fZaRKwEGCjWJXyiydUNp0GPKwthP0IWNQ7C1eML/TVfDMsnnDRJ3AyIjEi8e5LvZ+axhmei2Md4upHP/rRSlSNV9ctdrfeemslbvPdDBI3rh8Biz4E7zmEOGyZ6JmMzYOgB5s8NllT+WK/i/cqHpL0eXEcZdEQD3A84YnhhWcTV+rVhRgF/zhef/3rX6/GZbxC8cCi74xjM/mj76ZPTT1B+a75f/rr1DbgXQhb2GJ4keZe67FMCOWInDGWKuL7qE5R7be/8DkJSGBwAgpYgzM0BQlMHIFpFLBYMcMowVDOBZ1oJO24447VPYhYuYDFJA2hgpguGFr5ilsMYozhG7cuxEkUogXvTFf0+BsT3WuuuabyyEF86Xp/r4YRJ5tdJtRtk2yM2PzKBa44EcEgzbca8SzeVGyzYKtWNFKbJptRAOT+upVnJh5x0o+RjahAvURDHYM3ioMx33EyQCyRPCZL6iGSTjri5KtpexfbTphgsLUlbpFJBaxBVs1H8fFPm4DVhQFCSur1k28hTLfWMlFi+0m65Y9JIu2IrSJpWml95hM28he9kPDKQyx69KMf3Zrt/NuhvSOQIrLmE6g6ASttr0yq+D7z7Yux/Klw0K+AFftJhDDEsjiZ5fugL4uennyX5Ae+qadVjH/FZD7W0aDfOOIj73roQx+6CO8SAQsBEk/MdPtP6mnWdOJia8UO+YZpErCi4JFvF4zbCmkzeZ8MrvkUsKK3Mm2RvLHNO71i3lgISw+C6TXOxLEOsTcXfLsKWPG7YcElFX67NrN+BKz4DDYR2xfTC5uHMfEZz3hG5XEdt4bWlS/td+GBaJwv4kQhm2358btMBax8vMZ7j34EoTQd/2Meow2EqI749oAHLB1uvPHr1SIjC3t18QZ/9atfVXFS8eDCfuFQCq5Ypnx86VoH3i8BCUwHAQWs6agncymBTgSmUcBiO1DdpIqCY6Sx6hq9gtq8jupg1a38Rk8EDDMmpC94wQsqj6umGDld7+9VadHwHNTgamOR/55OqjEc8dggRlVdwNmY/6bJJrEm2B7A9q4mL7I4+SCtaNz3KntbMO68PKzkIliyBbXJIwOvA1aCWVmO4kV8D0Iek/gYh6TThzaim2dZwIp1xap9GmctRY1nH223TsBqqs/YTpjUNaWbV2fdt8X2WyZ3eCKkHn11AlYUzfjmmia2UbCl30FIRazpV8Cq86yKf8O7Kv1G4yl0aayr+F2mHhGDfuOpx2vKt0TAyoWF+Hw8cXFShOdpEbBSkSJnF72cEYAQDtLTfudbwIpt9W9CxwMW63k5zZdFirTNxPbc1AbjM3nMqa4CVvz2Y+yvGHOq6/DQj4AVRSA8i7FhNt5441aPo7rylZw+GvsSyhvH2mhXUda6frWXfVLXZ8Zvm4UC6rvuou3SR6UCdnxPU5/RtS68XwISmGwCCliTXT/mTgJ9EZhGAQsPJ9z5Cbi91157zZ1GGD0A8LyIq35tog3Q8LTA4MLAYlLLyjPxq3Ij8zOf+Uy1hY3YOlzE8WCbAnFy+O/c/bzr/U0VGI3ycXtgkR8MR7aRwIYL7ze4sAXjyU9+8mLBcJsmm22Bq0m7zujtZah3FbCiSMB2hRibJWfOdq0YcyMejd72nr4+vCE9NG0CVlPQ4RRHU1vJPbDathiRZtx+S4DiuiDudROpXh4kTdVW18/gvUSemSzSZzGZQgCuK1/0+qStEcOpbitLjNFHXJiY734FrNSzivgxeF7EPLCl+q9eDn+d/EdhGcGMMuB5g1crJ9OlQvAovnHeXyJgNQlUTYH/h/T5dU5mWgSseBAKBazzsorCcJ3n23x6YEVRI8a1rKugGLcyFbXbBKHYtgcVsOI3hgf3uD2wEJ7wSEWM44qHsTCWE+OubkGuTsAq6XfrPKDbnusiYNE3Rc/6GE+trq5jzLW03kpsws4ftg9IQAITS0ABa2KrxoxJoH8C0ypgxfgceMpEQzBubWArEStyeEc1GSvxFLp40lBKEPd+vBDw9EpPP8pPO4tCFs8SG4Zg5gRxj1sSu97fVItx2wFG+ThjYMX8EDcqPd0r/h0D+MUvfnG1mh23IA0iYKWnWEXxaJgCVtPJSk3cFbBCePwRrwiP2LoskHmvXqhtgjgqASs9+WrcAhZlSrcS4oHIqj+xrhDU0gl0nCCX9OTpKXz9Cli8Jwrj0YOhSeyJ3yUnE7L1hxh2iHJc6Za/EgGr6zeugFXSIv52zzlv2qrbAw13x+DtbYnR76db8bh/PgWsON635Zvf50PAimIw9se4Y2DF/ogt1dg9LAKmF2Ik/VN6Kmm/Ahbp5rbXMAUs0mf7N1udSy4FrBJK3iOBhUlAAWth1qulmnEC0ypgIQ5hADIpjTGOWH0laHPqFVAnYCF64UnFKV6s3hGnAY8cTrfhH2In9Dq+mybDCiOrqXhrsRodjcG6LRX93J82yxgwmQliySmEsMFlnkD2BDeNAdHbVh7bfifIKacTMZHlFCXKzlUSk6dkchs9sDhBKBr3wxSw4uSBLTClsY3SCfQvfvGL4i1l4+pW9MA6tDq1LhWaU/Z1sZraPOqG5YEV8xFP8uTfUfDJBayYT+K5xO2BJW1oEAErfg/0fcTuw2v10ksvrZ1YR88WvhviCrFAQJxBJoYx/s0ovvH0++O/83pu67P0wCppRYveEz2ZGdeaPFV5Inq35DGL5lPAijEOu24PaxPYh+WBlQq4pdtazz333MrGIG4VJwXyvbXlt+13bATsoOuvvz7gKc4pkCzIYQsRIwuROhWh4mIOf2sToqK9QwxJ6iPGzmt7rosHFgxi+l3j27X1Gd2/GJ+QgAQmmYAC1iTXjnmTQJ8EplXAorhx0kcA8Ve96lXVihxXGpS4zliJRi7xLnCpjwFLI8IYy4WTw5omxilutp2xDQchpyROVdf703gkeUDoumq/7bbbqjhOnJiYBjDvZbilLv8lhjUGMAIW+cEjJA92n082o/HKNqQmL7K4bQXjNI+BVbf1rE2IyMubxiUrEQIj27b39PnpDeWxWRaworDL1tCmWFUx7ktdDKwmQXLYAhbfChNAJtWIP3iI0p7TPKXBp0vjbrWJO20NLJaTb5OFAGIHPvjBD649eTH2teQZDw1ie+Unso3iG28rY9tkVAGrrRUs/nvcno94VRdUPz4R76NPT4Nkj0vAim0yHX/qvvcSAm2Cz7AELPISvdsQpNKTEOvymR5EkcZ6astvtHFKtmzzXuIIsqiHkJWKVXUeWLHfJSZfkxdZ3QmWwxSwHvjAB1bvhkkam6+krtv6jJI0vEcCEpgeAgpY01NX5lQCxQSmWcBKAxEzoWICxjadAw44YK78ubHStgKanoaXxsDCWCZ9jPq6kwtz7wO8n7rcj0G22HV/CGGJv/41Gn+UGS+zzTbbrDaAPF5STCYQ8fCQ4PSweDIXWwcQ+uoMvlT0igIW3laks/TSS1f/Tk/4SvOUesAM4xTC0q0dbcJSXvep116TEAhnfkO8RNzEI6/tPcUf2whunGUBq+0UwvRbn08Bi2rHq4XJKt6hfC+IZ2me0sDYdScqkgYnZNL3cCInMao4rW8QDyzSjF6rtHnECrYE89/54RRx0rrKKquE5ZZbrooVmAttXU4hLP3GFbC6dRqDbiFMv6m6EzrT3KT1nd47LAErBgvn33lbaxqn4yIIBzHgmcMpm+lF+YjphdcRB7EQR5NDSdoEoWEKWPF0PBaYGFd33XXX2oNRUuGbcsQYerEv2H333WsXzFLRKwpYnPKHZxXe04g+9CHpVbe1l9/rBKwupxDi/R1F0GELWFFARVCHDWN2XZnw6MajnhiiaZlKFuq6fX3eLQEJTCIBBawx1UoyZx3TG33NLBOYZgGLeourcGwFxEhLV4LrjJU0ePGee+5ZeW0Ry4kLI46tcUwg8YhIBSy8PBB/MJpwXWcLEMIOF8YyfzvppJMqTwa2VDBB7XJ/02mGsW2mxizvxduLeFsrrrjiXPMlj5x2hrFPTC6Mz0033XTud4xwJo54gWA4b7DBBtVvTBD+8z//M5xyyinV/0fDLp2gsDp78MEHhyi0MeGGNSf8xNg+xP6KE2oEMX5P42nEo7XZngD3Zz/72ZXhjkcaWyQQ/Ljw5orbHoe5hZC0CdCOd1rc1vXCF75wzgOPVej/+I//qLzp6srkFsL+e8q2CWKacmkQd55hGy8x2P74xz9WbTq2Kdou3wKTWL7P+RawyGtsc3G7ce6tSbmPOOKICgUi80477VTF0+Pb51kmnnxDsY+hz+j1vZXUVuwT1ltvvUqUitt98meZtMbA7fQ5HOCQerrG+4f9jZNurzK2eVPogVXSCv52TxzniCcZT/LtlUL0Jkq3ng1LwEpFlaOOOjK8/OWHV+MP48Xll19eibn5OE075btHLOa0PbbGYhvwrbC487//+7/Vb1zct+GGG1b/3dY/tQlYiEN4VJVeHBLDGM62PTzBsRnitj3SQIRiPH7ve99bJck4i80R7YR0QYsxi36P3+j36PNY5OJKPbBiXW233XbVWPvIRz6yuof+BTHtyCOPDI94xCMWEcri95WXL/a7bEN805veVIlwsa+iH6FuEBOxpfCQ5xq2gEX7oC7xBIUNHq4cksHFb3hZ02fl4l9bn1Fah94nAQlMBwEFrOmoJ3MpgU4Epl3Aiqf6IEwgSCEkpVsC64yVdCKJeMUWBC5W6jByEYbYRojXQRor6cILL6yEF4xmBCK8czCYeQ5DlBVRfueEIa6u97dVXCr0kAeupzzlKZWIFeOR8Dcmlxio/JZeqcFH8F28ybi++c1vVkdqY+izdS9dmSRGBkYwZYys2OIXT+pjkgBzWETDMQZXJeg8YlncOgVbPD4wxhEV4ulBlAXjlvSZFD//+c+fM9SHLWCRRzxZEAh4Z6xHBDk4kC881zCMOZWJSw+syQziHidfnKrFhIlvkDbF0fS0T+qSE0LPOuusRSZybfU57C2E8RtMRehcVKsrSzxJLZ6axj0HHXRQtdUn9nHpJD//3tr6E36PJ3MyoebQil4no8XtWTzXdHT9sL/xtj6lbTKqgFXSCv52TzxdsPTE2+jxhCjLYtLznve8oQVxJ1dR1GWMiN8D/027xXvqmmuuqTwC063+iDgsyJxwwgmLjJH9jjMxH4gk+Za82L7i2LjPPvuE3XbbrRU6fUEUehhbueJ4mH7vlBkRjpMC00WuVKiLdgDiHmlxSmn0vk7zS7+H+E1/WGc7MBYydhPMPb6rqXzkHzGQ9NK6iXYI9gUCHbHy4kLfsAUsyoCAhqc0HnXRpkFIi/YJ/BDROGU1Xm19RmvleYMEJDBVBGZAwNL3aapapJkdCoFpF7CYCDJ5xWumziW8yVjJT9bD0Nl6662r+DSIMQRjJ71olMcJJsLWqaeeWq1YfuMb36iMJryFMFyZLMcTCPu5v7RC2YKAOHbJJZdURjAT93gkNhMI8pHH9YppM+E9//zzwxlnnBGYtFJuhD/yj/cE3kk5x5/85CeB7YcEeP7qV79aJYVnF0ITq875uzAeEak+97nPVSJC6tURT2Y8/fTTq98xaskDBjd5iCuoMb+jELDixB1DHhZt9dgmeJTW2yjum+UthJFnftonIgrek3gzIULHmFNMqLja6nNUAhbvTkXkunh5lAVR4GMf+1gVjyYKu1tssUXlqcFEDK/F9Or1vbW1uTT2XVv8vjgBJX+9YsgN8xuP+W8qY9tkVAGrrQX87fdUDG06jCRPLXrmMWbEBSTaJ0IIY0W+9a+pPnr187Q7vKUYLxjr+BbwWFp33XXnTsPMY1XSB7BQwYIJsRp5Lo7xCF9dxhnK3OSBhVhGGRlPEXIYP9ODDdroI1Z99rOfrcQgREDSiDYFohVCIoJ83UUZOUkUTznyhw2A+AQbPKDrBDfyy+E1xLmKtkMvLm3lw45ifKevYhxFBNt2222rsRzPp1R0G4WAFftUbBNsCjjExTE8WMlHXFCMDNv6jLY683cJSGC6CMyAgDVdFWJuJTAMAtMgYA2jnKYhgYVIYFoErPliHyfGXU8lm6/8+t6FTWCXf/vsSAs4aAyskWbOxCUgAQlIQAJjJqCANWbgvk4C4yCggDUOyr5DAqMhMMsCFjHviP9y0003VV6YMaZbJI2Hwrvf/e4qiHB+Yt5oasNUJdCbgAKWLUQCEpCABCQwPgIKWONj7ZskMDYCClhjQ+2LJDB0ArMsYAEzHuJAMH68rOJJmYhX5557bhVgeP31169O4EqDJA+9IkxQAgUEFLAKIHmLBCQggYkiMD0hhqYnp+OrYAWs8bH2TRIYG4Hv/OTy8IVvf3hk79tr8/8OKy73sJGlb8ISmGUCP//c5eGm9/31pKpRXJt84INh+UeuMYqkh5ImQXwJak5cl7pDBuqC+A7lxSYigT4IvO30G8NXvvurPp5sf2STx68S3rD3X0+W9ZKABCQgAQlIIAQFLFuBBBYogRt/8Jlw008+G5ZacumhlXCZpZYLG629W1hj5b8eU+0lAQmMhsCPzzs3/PSiC8OSSy81tBcsuewDw6P2eEFY5WlPH1qao0qIQMN4W11wwQVFQXxHlQ/TlUAbgbvuvi+ccOF3w/d/dmfbrZ1+f+wjVgwHPffxYYUHDm8M75QBb5aABCQgAQlMIAEFrAmsFLMkAQlIQAISkIAEJCABCUhAAhKQgAQk8DcCCli2BglIYLgE3Kw9XJ6mJgEJSEACEpCABCQgAQlIQAJuIbQNSEACKbTuEwAAIABJREFUEpCABCQgAQlIQAISkIAEJCABCUw2AT2wJrt+zJ0EJCABCUhAAhKQgAQkIAEJSEACEph5AgpYM98EBCABCUhAAhKQgAQkIAEJSEACEpCABCabgALWZNePuZOABCQgAQlIQAISkIAEJCABCUhAAjNPQAFr5puAACQgAQlIQAISkIAEJCABCUhAAhKQwGQTUMCa7PoxdxKoCHiwnw1BAhKQgAQWEgHHtYVUm5ZFAhKQgAQkMB4CCljj4exbJCABCUhAAhKQgAQkIAEJSEACEpCABPokoIDVJzgfk4AEJCABCUhAAhKQgAQkIAEJSEACEhgPAQWs8XD2LRKQgAQkIAEJSEACEpCABCQgAQlIQAJ9ElDA6hOcj0lAAhKQgAQkIAEJSEACEpCABCQgAQmMh4AC1ng4+xYJSEACEpCABCQgAQlIQAISkIAEJCCBPgkoYPUJzsckIAEJSEACEvgrAU+UsyVIQAISkIAEJCABCYyagALWqAmbvgQksEAJOGVfoBVrsSQgAQlIQAISkIAEJCCBCSSggDWBlWKWJCABCUwnAUW96aw3cz0JBPx6JqEWzIMEJCABCUhAApNMQAFrkmvHvElAAhKYIAJOsCeoMsyKBCQggYkl4GgxsVVjxiQgAQlMOQEFrCmvQLMvAQlIQAISkIAEJCABCUhAAhKQgAQWOoHeApYLKAu9/i2fBCQgAQlIQAISkIAEJCABCUhAAhKYeAJ6YE18FZlBCUhAAhKQgAQkIAEJSEACEpCABCQw2wQUsGa7/i29BCQgAQlIQAISkIAEJCABCUhAAhKYeAIKWBNfRWZQAhKQgAQkIAEJSEACEpCABCQgAQnMNgEFrNmuf0svAQlIQAISkIAEJCABCUhAAoMSMH70oAR9XgKtBBSwWhF5gwQkIAEJSEAC00/AmcX016ElkIAEJCABCUhglgkoYM1y7Vt2CUhAAhKQgAQkIAEJSGDyCajBT34dmUMJSGDkBBSwRo7YF0hAAhKQgAQkIAEJSEACEpCABCQgAQkMQkABaxB6PisBCUhAAhKQgAQkIAEJSEACEpCABCQwcgITLWDdf//94aabbgonnHBCuOCCC8J3vvOd8NCHPjRsvfXW4bDDDgtbbrllWHLJJReDdNxxx4VDDz20Ed52220XTjnllLDyyisvcs+tt94ajj766Ll3bbTRRmHPPfcMBx54YFh11VVHXhm+QAISkIAEJCABCUhgPATckTUezr5FAhKQgAQkMCwCEytgIV6dccYZ4fDDDw+33357WHfddcNaa60Vfve734Wrr766Kv/rX//66p8VVlhhjse9994bXve614X3vve9nQSs66+/vhK9rrnmmupda665Zrj55pvDD37wg7DtttuGD3zgA2GdddYZFnfTkYAEJCABCUhAAhKQgAQkIAEJSEACEigkMLEC1o033hj23nvv8Ic//CEcc8wxYfvtt6+8rRC2rr322vCKV7yiEptOPvnksN9++80V97e//W046KCDwk9/+tNw6qmnVqJX2/XLX/4yHHLIIeHSSy+thK8XvehFYemllw533XVXeNe73hXe8pa3hCOOOCK8853vDMstt1xbcv4uAQlIQAISkIAEJCABCUhAAhKQgAQkMEQCEytgISQdeeSR4d3vfnd4zWteE5ZYYolFin3xxReHPfbYI+yyyy6VwLXiiitWv3/ve9+rhK8nPvGJi/y9F7Ozzz477L777uGVr3xlJVItu+yyc7fj8YVYdskll4RzzjknPO1pTxsifpOSgAQkIAEJSEACEpCABCQgAQlIQAISaCMwkQLW3XffHd72treFs846K5x44olh8803X6wcxMPaa6+9wmqrrbZIPCu2F7LlD4+pt771rWGppZbqySDdcogots022yx2/0knnVR5Zb3nPe+pxDQvCUhAAhKQgAQkIAEJSEACEpCABCQggfERmEgBq6T4bDHEA2vttddeRMCKYtNHP/rRsMYaa4R3vOMd4bLLLqviWr34xS9eLCD7HXfcEQ444IDwwx/+MJx55plhvfXWW+z1V155Zdhiiy2qbYZ4hrmNsKSGvEcCEpCABCQgAQlIQAISkIAEJCABCQyHwFQKWMTBQkg66qijwhvf+Mbw5je/ufK04u/Eq+KfZz3rWeFb3/pWJVwRz+qGG26ogsE//elPr7YWbrzxxhVBgrTvu+++1X83xcxq8vYaThWYigQkIAEJSEACEpCABCQgAQlIQAISkEAvAlMpYF1xxRXVlr7ll18+nH766WGDDTaoynjnnXdWpxZ+4hOfCDvssEN4//vfX3loceFpRXwrPLL47YQTTqi2H5aIUyX32MwkIAEJSEACEpCABCQgAQlIQAISkIAERkNg6gSsq666Khx22GHhlltuCccee2zYZ5995gK8c5rgP/7jP1ZeVR/84AfDE57whEWoxYDsbDNEwDrwwAMVsEbTrkxVAhKQgAQkIAEJSEACEpCABCQgAQkMjcDUCFhsD7zooovCq1/96vDTn/602kKIFxbbA7tcp5xySth///3Dy1/+8uqEQ8SuumDwaZqDemBdd911XbLovRKQgAQkIAEJSEACEpCABCQgAQlIYN4IxLBL85aBmhdPhYB13333VYHajzzyyKoIRx99dNh7773Dkksu2ZllHpCdrYX77bdflQ7vWH311RdLMwpYBIVne+JKK63U6b0KWJ1wefPYCSwRQrh/7G/1hRKQgAQkMGYCdvdjBu7rJCABCUhAAtNLQAGrj7q76667wtvf/vbqHwKys21wyy23nNs2mCd57733Bv550IMeVPu2z3/+89Xz8UTBu+++21MI+6gXH5GABCQgAQlIQAISkIAEJCABCUhAAuMiMNEeWARl/6d/+qfwoQ99KGy77bbhfe97X1hvvfUa2Zx33nlh5513DgcddFB1L0He8+u4444Lhx56aHjrW98a3vCGN4Q//elP4XWve121JfHiiy8O22yzTeMz73nPe8JrXvOacdWN75GABCQgAQlIQAISkIAEJCABCUhAAhIIIUysgIXn1Wtf+9oqGPsLXvCCSmB65CMf2bPSvvnNb1b3cqWnE8aHbrvttkrcwgvr05/+dNh6662rn84+++yw++67h1e+8pXVSYXLLrvs3Hti4PdLLrkknHPOOeFpT3uaDUcCEpCABCQgAQlIQAISkIAEJCABCQyRAGFd2O/v1URgYgUsBKiDDz44bLXVVgGvqYc//OGttUisrDe/+c3VdsMddtghvP/97w9rr7129RziFYIYMayOOOKISqhabrnlqt84vZAthZdeemkllBHkHRELEe1d73pXeMtb3jK35TA+05oZb5hnAn7881wBvl4CEpCABCQgAQlIQAISkIAEJDA0AhMpYP3qV7+q4lJdeOGFrQXdbrvtquDrK6+88pwYddRRR1VC1Yorrhie/OQnV3+//vrrA1sSSZfTB1ddddVF0r7qqqvCYYcdFm644YYq1taaa64Zbr755uqUQrYvfuADHwjrrLNOa368QQISkIAEJCABCUhAAhKQgAQkIAEJSGC4BCZSwOLUvp122in87Gc/ay1tLmDxwD333BM+85nPhBNOOCFw6iDX5ptvXm0f3HHHHRfZIpi+4NZbb61OOLzgggsCJw9utNFGYc899wwHHnjgYoJXa8a8QQISkIAEJCABCUhAAhKQgAQkIAEJSGAoBCZSwBpKyUxEAhKQgAQkIAEJSEACEpCABCQgAQlIYEEQUMBaENVoISQggf4IGCutP24+JQEJSEACEpCABCQgAQlIYLwEFLDGy3vMb3NyPmbgvk4CEpDA/BCwu58f7r5VAhKQwEwQcJCZiWq2kBKYAgIKWFNQSWZRAhKQgAQkIAEJSEACEpCABCQgAQnMMgEFrFmufcsuAQlIQAISkIAEJCCBGSWgX9GMVrzFloAEppaAAtbUVp0Zl4AEJCABCUhAAhKQgAQkIAEJSEACs0FAAWs26tlSSkACEpCABCQw6wR0N5n1FmD5JSABCUhAAlNNQAFrqqvPzEtAAhKQgAQkIAEJSEACEpCABCQggYVPQAFr4dexJZSABCQgAQlIQAISkIAEJCABCUhgEQK6Jk9bg1DAmrYaM78SkIAEJCABCUhAAhKQgAQkIAEJSGDGCChgzViFW1wJSEACIyHgAtZIsJqoBCQgAQlIQAISkIAEJPBXAgpYtgQJSEACEpCABCQgAQlIQAISkIAEJCCBiSaggDXR1WPmJCABCUhAAhKQwCQS0O1yEmvFPElAAhKQgAQWMgEFrIVcu5ZNAhKQgAQkIAEJSEACEpCABCQgAQksAAIKWAugEi2CBCQgAQlIQAISkIAEJCABCUhAAhJYyARmR8DS030ht2PLJgEJSEACEpCABCQgAQlIQAISkMACJjA7AtYCrkSLJgEJSEACEpCABCQgAQlIQAISkIAEFjIBBayFXLuWTQISkIAEJCABCUhAAhKQgAQkIAEJLAACClgLoBItggQkIAEJSEACEpCABCQgAQlIQAISWMgEFLAWcu1aNglIQAISkIAEJCABCUhAAhKQgAQksAAIKGAtgEq0CBKQgAQkIAEJSEACEpCABCQgAQlIYCETUMBayLVr2SQgAQlIQAISkIAEJCABCUhAAhKQwAIgoIC1ACrRIkhAAhKQgAQkIAEJSEACEpCABCQggYVMQAFrIdeuZZOABCQgAQlIQAISkIAEJCABCUhAAguAgALWAqhEiyABCUhAAhKQgAQkIAEJSEACEpCABBYyAQWshVy7lk0CEpCABCQgAQlIQAISkIAEJCABCSwAAgpYC6ASLYIEJCABCUhAAhKQgAQkIAEJSEACEljIBBSwFnLtWjYJSEACEpCABCQgAQlIQAISkIAEJLAACChgLYBKtAgSWJAE7g8hLLEgS2ahJCABCUhAAhKQgAQkIAEJSKAjAQWsjsC8XQISkIAEJCABCUhAAkUEXIwpwuRNEpCABCQggRICClgllLxHAhKQgAQkIAEJSEACEpCABCQgAQlIYN4IKGDNG3pfLAEJSEACEpCABCQgAQlIQAISkIAEJFBCQAGrhJL3SEACEpCABCQgAQlIQAISkIAEJCABCcwbAQWseUPviyUgAQlIQAISkIAEJCABCUhAAhKQgARKCChglVDyHglIQAISkIAEJCABCUhAAhKQgAQkIIF5I6CANW/ofbEEJCABCUhAAhKQgAQkIAEJSEACEpBACQEFrBJK3iMBCUhAAhKYNAL3hxCWmLRMmR8JSEACEpCABCQgAQmMhoAC1mi4mqoEJCABCUhAAhKQgAQkIAEJSEACEpDAkAgoYA0JpMlIQAISkIAEJCABCUhAAhKQgAQkIAEJjIaAAtZouJqqBCQgAQlIQAISkIAEJCABCUigGwFDBHTj5d0zRUABa6aq28JKQAISGCUBLa5R0jVtCUhAAhKQgAQkIAEJzDIBBaxZrn3LLgEJSEACEpCABCQgAQlIQAISkIAEpoCAAtYUVJJZlIAEJCABCUhAAhKQgAQkIAEJSEACC59A864OBayFX/uWUAISkIAEJCABCUhAAhKYaAJuw5/o6jFzEpDARBBQwJqIajATEpCABCQgAQlIQAISkIAEJCABCUhAAk0EFLAWYNtw/WYBVqpFkoAEJCABCUhAAhKQgAQkIAEJzDABBawZrnyLLgEJSEACEpCABCQgAQlIQAISkIAEpoGAAtY01JJ5lIAEJCABCUhAAhKQgAQkIAEJSEACM0xg4gQst7/NcGu06BKQgAQkIAEJSEACEpCABCQgAQlIoIbAxAlY1pIEJCABCUhAAhKQgAQkIAEJSEACEpCABFICCli2BwlIQAISkIAEJCABCUhAAhKQgAQkIIGJJqCANdHVY+YkIAEJSEACEpCABCQgAQlIQAISkIAEFLBsAxKQgAQkMPUEfn3nreGGW88PP/r19eFP9/1x6ssziQVYZunlwxorbxg2fPROYeUVHz2JWTRPEpCABCQgAQlIQAILmIAC1gKuXIsmAQlIYBYIIF6d/5V/Dff95d5ZKO68l3HpJZcJO23yr4pY814TE54BT+WZ8AoyexKQgAQkIIHpI6CANX11Zo4lIAEJSCAh8NmvHx1u+flVMhkjgbUfvmnYav1XjPGNvkoCEpCABCQgAQlIYNYJKGDNeguw/BKQgASmnMDHP3eg2wbHXIdsJ3zhs04Y81t9nQQkIAEJSEACEpDALBNQwJrl2rfsEpCABBYAgRMu3XcBlGL6inDQc06diky7k20qqslMSkACEpCABCQggVYCClitiLxBAhKQgAQmmYAC1vzUzrQIWPNDx7dKQAISkIAEJCABCQybgALWsImangQkIIGJJbAwfVEUsOanwSlgzQ933zqhBBZm9zqhsM2WBCQgAQnMKgEFrFmtecstAQlIYIEQUMCan4pUwJof7r5VAhKQgAQkIAEJzCoBBaxZrXnLLQEJSGCBEFDAmp+KVMCaH+6+VQISkIAEJCABCcwqAQWsWa15yy0BCUhggRBQwJqfilTAmh/uvlUCEpCABCQgAQnMKgEFrFmtecstAQlIYIEQUMCan4pUwJof7r5VAhKQgAQkIAEJzCoBBaxZrXnLLQEJSGCBEFDAmp+KVMCaH+6+VQISkIAEJCABCcwqAQWsWa15yy0BCUwIAY+uGrQiFLAGJdjf88MXsPwW+qsJn5KABCQgAQlIQAKzQUABazbq2VJKQAISWLAEFLDmp2qHL2DNTzl8qwQkIAEJSEACEpDAdBBQwJqOejKXEpCABCTQQEABa36ahgLW/HD3rRKQgAQkIAEJSGBWCShgzWrNW24JSEACC4SAAtb8VKQC1vxw960SkIAEJCABCUhgVgkoYM1qzVtuCUhAAguEgALW/FSkAtb8cPetEpCABCQgAQlIYFYJKGDNas1bbglIQAILhIAC1vxUpALW/HD3rRKQgAQkIAEJSGBWCShgLYia9+SmBVGNFkICEuiLgAJWX9gGfkgBa2CEJiABCUhAAhKQgAQk0IGAAlYHWN4qAQlIQAKTR0ABa37qRAFrfrj7VglIQAISkIAEJDCrBCZawLr//vvDTTfdFE444YRwwQUXhO985zvhoQ99aNh6663DYYcdFrbccsuw5JJLLlZ3f/nLX8IVV1wRPvShD4XLLrss/OlPfwqbb755OOigg8KOO+4Yll122dr6vvXWW8PRRx89966NNtoo7LnnnuHAAw8Mq6666qy2kXktt75l84rfl0tgKggoYM1PNSlgzQ933yoBCUhAAhKQgARmlcDECliIV2eccUY4/PDDw+233x7WXXfdsNZaa4Xf/e534eqrr67q6/Wvf331zworrDBXf3/+85/DySefHF7xileEO++8MzzjGc8ID3jAA8L1119f/X/dMzzM74ceemi45pprqnetueaa4eabbw4/+MEPwrbbbhs+8IEPhHXWWWdW24nlloAEJDCxBBSw5qdqFLDmh7tvlYAEJCABCUhAArNKYGIFrBtvvDHsvffe4Q9/+EM45phjwvbbb195WyFsXXvttZVAhdiEWLXffvvN1d+VV15Z/f9qq61WPbfxxhtXv91yyy3hla98Zfj85z8fjj/++CrteP3yl78MhxxySLj00kvDe9/73vCiF70oLL300uGuu+4K73rXu8Jb3vKWcMQRR4R3vvOdYbnllpvVtmK5JSABCUwkAQWs+akWBaz54e5bJSABCUhAAhKQwKwSmFgBCyHpyCOPDO9+97vDa17zmrDEEkssUkcXX3xx2GOPPcIuu+xSCVUrrrhiuOeee8JrX/va8P73vz986lOfCrvtttsiz0RRbL311gsnnnhiWGmllarfzz777LD77rtXAhciVbrFEI8vxLJLLrkknHPOOeFpT3varLYVyy0BCUhgIgkoYM1PtShgzQ933yoBCUhAAhKQgARmlcBEClh33313eNvb3hbOOuusSmgiflV+EQ9rr732qjytTjnllLDyyitX2/323XffsMwyy1R/W3311Rd5DG+uV73qVVWMq/PPP7/yzrr33nvD6173usrzClFsm222WexdJ510UuWV9Z73vKcS07wkIAEJSGByCChgzU9dKGDND3ffKgEJSEACEpCABGaVwEQKWCWVgTcVHlhrr732nIBFbCziVSFsve997wvLL7/8Ykm99a1vDW9605vmth7ecccd4YADDgg//OEPw5lnnhnwzsovtiVuscUW1TZDhC63EZbUkPdIQAISGA8BBazxcM7fooA1P9x9qwQkIAEJTAIBj5oaSS2IdSRYF1KiUylgEQcLIemoo44Kb3zjG8Ob3/zmsNRSS4Xzzjsv7LzzzpWX1Dve8Y7KEyu/8Mzaf//9w7/9279Vz0avLe479dRTq0Dx+VXn7bWQGoFlkYAEJDDNBBSw5qf2FLDmh7tvlYAEJCABCUhAArNKYCoFrCuuuKLa0oeH1emnnx422GCDqv5ycaquUvN7SsSpkntmtQFZbglIQALzTUABa35qQAFrfrj7VglIQAISkIAEJDCrBKZOwLrqqqvCYYcdVp0qeOyxx4Z99tlnLsD7pApY11133ay2L8stAQlIYOQEvnbHu0f+Dl+wOIGNVjpKLBKQgAQkIAEJSEACC5QAMcMn7ZoaAYttgxdddFF49atfHX76059WWwjxwlp66aXnmCpgTVrzMj8SkIAERk9AAWv0jOveoIA1P9zn962cCE2AEi8JSEACEpCABBY6AQWsPmv4vvvuq7YHHnnkkVUKRx99dNh7773DkksuuUiKl1xySRXE/Z//+Z8DwdqJi5VfUeR6+9vfXt2HGLbffvtVt9WdXMjf4xbCNdZYI3ziE58IK/1/7J0NsFbVdb8XilJU0qEMCWNA/TNhIGkTZTREg41WA6bFj0QiWkVNemkABVLqhBJNooTGWIhQAT9IcdKoWGsqEpGJBUyiUwaNoQEzsXXI2Is2Jg5RK4QYPiL/2Se+5HI/uGefd513nbP28844+bhnr332s36uvc7vPee8AwcWXAnDIAABCEBAmwCPEGoTzRePRwjzceIoCEAAAhCAAAQgAAEdApW/A2v37t0SzKbwz8iRI7PHBs8666yDjw12xMCvEOqIgigQgAAE6kQAA8smWxhYNtyZFQIQgAAEIAABCKRKoNIG1q5du+Tv/u7v5M4778zurLrttttk1KhRPeaq8YuC4dcHu7ubKsS79tprZcOGDbJmzRoJt8Tt3btX5s6dmz2SuG7dOhk3blyX+MuXL5dp06bJokWLsl845AMBCEAAAtUhgIFlkwsMLBvuzAoBCEAAAhCAAARSJVBZAyvceTVnzhy544475JJLLskMpne/+92HzdOePXuyMUuWLJGHHnpILr744kOOf/bZZ7NHD4MJdvfddx98FHDVqlUyceJEmTVrlixYsED69et3cNzOnTtl5syZEh5PXL16tYwZMyZVrbBuCEAAApUkgIFlk5aWG1jh1UvhFUx8IAABCEAAAhCAAASSJFBZA+uBBx6Qz3zmM3LOOedIuAPqXe96V64Ebdy4MXun1ZAhQ7J3ZZ122mnZ44bhVwuDQbV27Vq57777Dr73KgTdsWOHTJ06NbszKxhlkydPzkysYKItXLhQ5s2bl/09/K1///65zoODIAABCECgNQQwsFrDufMsLTewbJbJrBCAAAQgAAEIQAACFSFQSQPrl7/8pVx55ZXy2GOP9YrpvPPOyx4XHDRoUHZseOF7eE/W9ddfL+GRwdNPP12OOuoo2bJlS/a/w/8f/jn22GMPib1p0yaZPn26bN26NXvX1rBhw2Tbtm0SHksMjy8uW7ZMRowY0ev5cAAEIAABCLSWAAZWa3k3ZsPAsuHOrBCAAAQgAAEIQCBVApU0sDZv3iwXXHCB/PznP+81L50NrDDgrbfekieeeCJ7d9bjjz8u+/btk7Fjx8qUKVPk/PPPP+QRwY4TtLe3Z3dthbu0wi8Pjh49WiZNmiRtbW0yePDgXs+FAyAAAQhAoPUEMLBazzzMiIFlw51ZIQABCEAAAhCAQKoEKmlgpZoM1g0BCEAAAvEEMLDimWmMwMDSoEgMCEAAAhCAAAQgAIG8BDCw8pLiOAhAAAIQqCQBDCybtGBg2XBnVghAAAIQgAAEIJAqAQysVDPPuiEAAQg4IYCBZZNIDCwb7swKAQhAAAIQgAAEUiWAgZVq5lk3BCAAAScEMLBsEomBZcOdWSEAAQhAAAIQgECqBDCwUs0864YABCDghAAGlk0iMbBsuDMrBHwTOCAifXwvkdVBAAIQgEBhAhhYhdExEAIQgAAEqkAAA8smCxhYNtyZFQIQgAAEIAABCKRKAAMr1cyzbghAAAJOCGBg2SQSA8uGO7NCAAIQgAAEIACBVAlgYKWaedYNAQhAwAkBDCybRGJg2XBnVghAAAIQgAAEIJAqAQysVDOvtG7eVKAEkjAQgEBhAhhYhdE1NRADqyl8DIYABCAAAQhAAAIQiCSAgRUJjMMhAAEIQKBaBDCwbPKBgWXDnVkhAAEIQAACEIBAqgQwsFLNPOuGAAQg4IQABpZNIjGwbLgzKwQgAAEIQAACEEiVAAZWqpln3RCAAAScEMDAskkkBpYNd2aFAAQgAAEIQAACqRJwZWDxPqZUZcy6IQCBlAlgYNlkHwPLhjuzQgACEIAABCAAgVQJuDKwUk0i64YABCCQMgEMLJvsY2DZcGdWCEAAAhCAAAQgkCoBDKxUM8+6IQABCDghgIFlk0gMLBvuzAoBCEAAAhCAAARSJYCBlWrmWTcEIAABJwQwsGwSiYFlw51ZIQABCEAAAhCAQKoEMLBSzTzrhgAEIOCEAAaWTSIxsGy4MysEIAABCEAAAhBIlQAGVqqZZ90QgAAEnBDAwLJJJAaWDXdmhQAEIAABCEAAAqkSwMBKNfOsGwIQgIATAhhYNonEwLLhzqwQgAAEIAABCEACoufAAAAgAElEQVQgVQIYWKlmnnVDAAIQcEIAA8smkRhYNtyZFQIQqAuBAyLSpy4ny3lCwJwA/8aYp6AWJ4CBVYs0cZIQgAAEINATAQwsG21gYNlwZ1YIQAACEIBA8wSwi5pnSAQLAhhYFtSZEwIQgAAE1AhgYKmhjAqEgRWFi4MhAAEIQEAwTRABBCDQHAEMrOb4MRoCEIAABIwJYGDZJAADy4Z7nWfl0rXO2ePcIQABCEAAAvYEMLDsc8AZQAACEIBAEwQwsJqA18RQDKwm4DEUAhDIQQDLMwckDoEABCCQFIHWGFjsP0mJisVCAAIQaCUBDKxW0v79XBhYNtyZFQIQgAAEIAABCKRKoDUGVqp0WTcEIAABCJROAAOrdMTdToCBZcOdWSFQGwJ8gV2bVHGiEIAABOpCAAOrLpniPCEAAQhAoFsCGFg2wsDAsuHOrBCAAAQgAAEIQCBVAhhYqWaedUMAAhBwQgADyyaRGFg23JkVAhCAAAQgAAEIpEoAAyvVzLNuCEAAAk4IYGDZJBIDy4Y7s0IAAhCAAAQgAIFUCWBgpZp51g0BCEDACQEMLJtEejSwXt3VLlvb18hLr26RffvftAHrfNaj+x4jQwedLCefdIEMGnCS89WyPAhAAAIQgAAENAlgYGnSJBYEIAABCLScAAZWy5FnE3ozsIJ5teaZm2T/W3ttgCY2a98jjpYLPngTJlZieWe5EIAABCAAgWYIYGA1Q4+xEIAABCBgTqCwgcUvZDWVO28G1nd/vFReeGVTU0wYHEdg+LvOkHPePzNuEEdDAAIQgAAEIJAsAQysZFPPwiEAAQj4IFDYwPKxfLNVeDOwvvn9Nh4bbLGawuOEV529osWzMh0EIAABCEAAAnUlgIFV18xx3i0iwC0aLQLNNBAoTAADqzC6pgZ6M7DQUVNyKDzYm44Kg2AgBCAAAQhAAAK9EsDA6hVRiw/AL2kxcKaDAATqTgDjwSaD3owHdISObAgwKwQgAAEIQAACeQlgYPVCCj8pr5Q4DgIQgIANAYwHG+4YWDbcvc3qTUfe8sN6IAABCEAAAlUigIFVpWxwLhCAAAQgEE0AA+v3yFr5pYs34wEdRf+rpzLAm45UoBAEAhCAAAQgAIFuCWBgIQwIQAACEKg1AYwHm/R5Mx7QETqyIcCsEIAABCCQj0Arv6bLd0Yc1XoCGFitZ86MEIAABCCgSADjQRFmRCgMrAhYHNojAW86ItUQgAAEIAABCJRHAAOrPLZEhgAEIACBFhDAwGoB5G6m8GY8oCN0ZEOAWSEAAQhAAALaBHq5W63GN7NhYGlrhXgQgAAEINBSAhgPLcV9cDIMLBvu3mb1piNv+WE9EIAABCAAgSoRwMCqUjY4FwhAAAIQiCaAgRWNTGWAN+MBHanIIjqINx1FA2AABCAAAQhAAAK5CWBg5UbFgRCAAAQgUEUCGA82WfFmPKAjdGRDgFkhAAEIQAACEMhLAAMrLymOgwAEIACBShLAeLBJCwaWDXdvs3rTkbf8sB4IQAACEIBAlQhgYFUpG5wLBCAAAQhEE8DAikamMsCb8YCOVGQRHcSbjqIBMAACEIAABCAAgdwEMLByo+JACEAAAhCoIgGMB5useDMe0BE6siHArBCAAAQg0CuBGv9qXq9r44AoAhhYUbg4GAIQgAAEqkYA48EmIxhYNty9zepNR97yw3ogAAEIQAACVSKAgVWlbHAuEIAABCAQTQADKxqZygBvxgM6UpFFdJDq6Yiv+aOTGDEAuhGwONSeAIK1zwFnAIFOBDCwkAQEIAABCNSaAMaDTfqqZzw0xwEdNcev6GhvOirKgXEQgAAEIAABbwTK8IAxsLyphPVAAAIQSIwAxoNNwr0ZD+gIHWkReHVXu2xtXyMvvbpF9u1/UysscToQOLrvMTJ00Mly8kkXyKABJ8EGAhCAAAQSIYCBlUiiWSYEIAABrwQwHmwyi4Flw93brK3QURnfAPeUh2BerXnmJtn/1l5vqarkevoecbRc8MGbkjWxWqntSgqAk4IABJIjgIGVXMpZMAQgAAFfBDCwbPLZCuOhlStDR62k/fu5vOnouz9eKi+8sskGZqKzDn/XGXLO+2cmunqWDQEIQCAtAhhYaeWb1UIAAhBwRwDjwSal3owHdISONAh88/ttPDaoATIiRnic8KqzV0SM4FAIQAACEKgrAQysumaO84YABCAAgYwAxoONEDCwbLh7mxUdecuozXq86ciGIrNCAAIQqD4BDKzq54gzhAAEIACBwxDAwLKRh7cLRnSEjjQIoCMNivExvNWjeAKMgAAEIJAGAQysNPLMKiEAAQi4JcAFo01qvV0woiN0pEEAHWlQjI/hrR7FE2AEBCAAgTQIYGClkWdWCQEIQMAtAS4YbVLr7YIRHaEjDQLoSINifAxv9SieACMgAAEIpEEAAyuNPLNKCEAAAm4JcMFok1pvF4zoCB1pEEBHGhTjY3irR/EEGKFG4ICI9FGLRiAIQECZAAaWMlDCQQACEIBAawlwwdha3o3ZvF0woiN0pEEAHWlQjI/hrR7FE2AEBCAAgTQIYGClkWdWCQEIQMAtAS4YbVLr7YIRHaEjDQLoSINifAxv9SieACMgAAEIpEEAAyuNPLNKCEAAAm4JcMHYgtR280iFtwtGdNQCHXUzBTqy4e5tVm868pYf1gMBCEBAiwAGlhZJ4kAAAhCAgAkBjAcT7OLtghEdoSMNAuhIg2J8DG/1KJ4AIyAAAQikQQADK408s0oIQAACbglwwWiTWm8XjOgIHWkQQEcaFONjeKtH8QQYAQEIQCANAhhYaeSZVUIAAhBwS4ALRpvUertgREfoSIMAOtKgGB/DWz2KJ8AICEAAAmkQwMBKI8+sEgIQgIBbAlww2qTW2wUjOkJHGgTQkQbF+Bje6lE8AUZAAAIQSIMABlYaeWaVEIAABNwS4ILRJrXeLhjRETrSIICONCjGx/BWj+IJMAICEIBAGgQwsNLIM6uEAAQg4JYAF4w2qfV2wYiO0JEGAXSkQTE+hrd6FE+AERCAAATSIICBlUaeWSUEIAABtwS4YLRJrbcLRnSEjjQIoCMNivExvNWjeAKMgAAEIJAGAQysNPLMKgOBAyLSBxQQgIA3Alww2mTU2wUjOkJHGgTQkQbF+Bje6lE8AUZAAAIQSINAJQwsfIU0xMYqIQABCJRBgAvGMqj2HtPbBSM66j3nZRyBjsqgml5MbzpKL4OsGAIQgEA+ApUwsPKdKkdBAAIQgAAEuhLAeLBRhbcLRnSEjjQIoCMNivExvNWjeAKMgAAEIJAGAQysNPLMKiEAAQi4JcAFo01qvV0woiN0pEEAHWlQjI/hrR7FE2AEBCAAgTQI1MrA2r9/v9x4442yefNmWblypQwaNKjbLC1fvlymTZvWYwbPO++8bse3t7fL0qVLZe3atfL888/L6NGjZdKkSdLW1iaDBw9OQxGsEgIQgEDNCHDBaJMwbxeM6AgdaRBARxoU42N4q0fxBBgBAQhAIA0CtTGwgnl11113yfXXXy8f/vCHezSw9u7dK3PnzpXFixdHGVhbtmzJTK+nn35aRo4cKcOGDZNt27bJ9u3bZfz48bJs2TIZMWJEGqpglRCAAARqRIALRptkebtgREfoSIMAOtKgGB/DWz2KJ8AICEAAAmkQqIWBtWvXLrn55pvllltuybLS0x1U4W9vvPGGTJkyRV5++WW5//775cQTT+w1kzt27JCpU6fKhg0bMuPr6quvlr59+8ru3btl4cKFMm/ePJkxY4YsWLBA+vfv32s8DoAABCAAgdYR4IKxdaw7zuTtghEdoSMNAuhIg2J8DG/1KJ4AIyAAAQikQaDSBla46+p73/ue3HDDDfLMM8/IO9/5TnnzzTcPewfWT3/6U7nsssvkfe97n9x+++0yYMCAXjO5atUqmThxosyaNSszqfr163dwzM6dO2XmzJmyfv16Wb16tYwZM6bXeBwAAQhAAAKtI8AFY+tYY2DZsPY8qzfjgXpko1ZvOrKhyKwQgAAEqk+g0gbWxo0b5cwzz8xMqGuuuUYuvPDC7D+HDBnS4yOETz31VPbIX7hjav78+XLkkUceNgsdHzlct26djBs3rsvx99xzT3ZX1qJFi2T27NnVzypnCAEIQCAhAlww2iTb2wUjOkJHGgTQkQbF+Bje6lE8AUZAAAIQSINApQ2scNfVY489lplHJ5xwQvZi9UsvvfSwBlbDbPrGN74hQ4cOzR47fPzxx7P3Wn3qU5/q8kL2119/Xa688kp58cUX5cEHH5RRo0Z1yXzDSAuPGYZHDHmMMI1/OVglBCBwKIEDItKnglC4YLRJircLRnSEjjQIoCMNivExvNWjeAKMgAAEIJAGgUobWJ1T0JuBdeDAgex9VeGfs88+W5577rnMuArvs9q6dau89tpr8qEPfSh7tPDUU0/NwoeXtF9++eXZf+/pnVm9zZuGVFglBCAAgWoS4ILRJi+HvWCsqtt5GFToqII6sjmlpmZFR03hKzwYA6swOgZCAAIQqBUBVwZWeNn7tddeK/fee69MmDBBlixZIsOHD88SEu60Cu+3Cndkhb+tWLEiu5MrjzmV55haZZ2ThQAEIOCIABeMNsn0dsGIjtCRBgF0pEExPoa3ehRPgBEQgAAE0iDgysAKvyb4uc99Lrur6o477pD3vve9h2Sx8UL28JhhMLDa2towsNLQOauEAAQcE+CC0Sa53i4Y0RE60iCAjjQoxsfwVo/iCTACAhCAQBoEXBlYeVK2cuVKmTx5cvYy+FtvvTUzu3p7r1azd2Bt3rw5z6lxDAQgAAEIFCDwo9dvLTCKIc0SGD3wumZDVGo8OrJJBzqy4e5tVm868pYf1gMBCNSTQOO1S1U6++QMrM4vZA+PFl5xxRVZToK5dfzxx3fJT8PACi+FD48nDhw4MCqHGFhRuDgYAhCAQBQBjIcoXGoHe7tgREdq0ogKhI6icHFwDwS86YhEQwACEKgCAQysJrOQ506ovXv3SvjnuOOO63a2J598Us466yxp/KLgb37zG36FsMm8pDq8hu8oTjVVrNs5AR7ZsUmwt0d20tSR/U6Gjmz+/fU2qzcdecsP64EABCCgRcDVHViPPPKIXHTRRTJlyhS57bbb5JhjjunCafny5TJt2jSZP3++3HDDDbJv3z6ZO3euLF68WNatWyfjxo3rccyiRYtk9uzZWuyJAwEIQAACCgTSNB4UwDUZwtsFIzpqUhAFh6OjguAYdggBbzoivRCAAAQg0D0BVwbWT37yE7nkkkuylT7wwAPygQ984JBV/+IXv8jMrXAX1sMPPyznnntu9vdVq1bJxIkTZdasWdkvFfbr1+/guMaL39evXy+rV6+WMWPGoKW3Cby6q122tq+Rl17dIvv2vwmXEggc3fcYGTroZDn5pAtk0ICTSpiBkBCoPwGMB5scertgREfoSIMAOtKgGB/DWz2KJ8AILwTs74v1QpJ1eCXgysDav3+/3HjjjXLzzTfLhAkTZMmSJTJ8+PAsd8G8mjNnTvYOqxkzZmRGVf/+/bO/hV8vDI8UbtiwIbsTK7zkPZhYu3fvloULF8q8efMOPnLYGONVEHnXFcyrNc/cJPvf2pt3CMc1QaDvEUfLBR+8CROrCYYM9UuAC0ab3Hq7YERH6EiDADrSoBgfw1s9iifACAhAAAJpEHBlYDXMqOuuuy4zqgYMGCCnnHJKlsktW7bIrl27svddhV8fHDx48CEZ3rRpk0yfPl22bt0qI0eOlGHDhsm2bduyXykcP368LFu2TEaMGJGGKnKs8rs/XiovvLIpx5EcokVg+LvOkHPeP1MrHHEg4IYAF4w2qfR2wYiO0JEGAXSkQTE+hrd6FE+AERCAAATSIODOwApp27Nnjzz66KOyYsUKCb86GD5jx47NHh88//zzD3lEsGOa29vbZenSpbJ27VoJL4wfPXq0TJo0Sdra2roYXmnIo+dVfvP7bTw22GIRhMcJrzp7RYtnZToIVJ8AF4w2OfJ2wYiO0JEGAXSkQTE+hrd6FE+AERCAAATSIFArAyuNlNRjlTRoNnmiQbPhzqzVJkA9ssmPt3qEjtCRBgF0pEExPoa3ehRPgBEQgAAE0iCAgZVGntVXSYOmjjRXQBq0XJg4KDEC1CObhHurR+gIHWkQQEcaFONjeKtH8QQYAQEIQCANAhhYaeRZfZU0aOpIcwWkQcuFiYMSI0A9skm4t3qEjtCRBgF0pEExPoa3enQ4AvxKXbw+GAEBCPghgIHlJ5ctXQkNWktxH5wspQbNhjCz1pEA9cgma97qETpCRxoE0JEGxfgY3upRPAFGQAACEEiDAAZWGnlWX6VFg8Y3TiI0aOpSJqADAhb1yAG2ppfgrR6ho6YlUSgAOiqEjUGdCHjTEQmGAAQgAIHuCWBgoYxCBGj0C2FrehANWtMICeCQAPXIJqne6hE6QkcaBNCRBsX4GN7qUTwBRkAAAhBIgwAGVhp5Vl8lDZo60lwBadByYeKgxAhQj2wS7q0eoSN0pEEAHWlQjI/hrR7FE2AEBCAAgTQIYGClkWf1VdKgqSPNFZAGLRcmDkqMAPXIJuHe6pFvHVX3IXx0ZPPvr7dZvenIW35YDwQgAAEtAhhYWiQTi+O70a9uMmnQqpsbzsyOAPXIhr23eoSO0JEGAXSkQTE+hrd6FE+AERCAAATSIICBlUae1VdJg6aONFdAGrRcmDgoMQLUI5uEe6tH6AgdaRBARxoU42N4q0fxBBgBAQhAwICAwQ3eGFgGefYwJQ2aTRZp0Gy4M2u1CVCPbPLj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U869X6RP/DhGQAACEIBAvQhgYNUrX5U5Wxo0m1R4u2C0ocis3ghQj2wy6q0eoSN0pEEAHWlQjI/hrR7FE2AEBCAAgTQIYGDVPc8HxOQbJxo0G+HQoNlwZ9ZqE6Ae2eTHWz1CR+hIgwA60qAYH8NbPYonwAgIQAACaRDAwEojz+qrpEFTR5orIA1aLkwclBgB6pFNwr3VI3SEjjQIoCMNivExvNWjeAKMgAAEIJAGAQysNPKsvkoaNHWkuQLSoOXCxEGJEaAe2STcWz1CR+hIgwA60qAYH8NbPYonwAgIQAACaRDAwEojz+qrpEFTR5orIA1aLkwclBgB6pFNwr3VI3SEjjQINK0jo1dDaKzdMoa3emTJkrkhAAEIVJkABlaVs1Phc2u6Qavw2qp8ajRoVc4O52ZFgHpkQ95bPUJH6EiDADrSoBgfw1s9iifACAhAAAJpEMDASiPP6qukQVNHmisgDVouTByUGAHqkU3CvdUjdISONAigIw2K8TG81aN4AoyAAAQgkAYBDKw08qy+Sho0daS5AtKg5cLEQYkRoB7ZJNxbPUJH6EiDADrSoBgfw1s9iifACAhAAAJpEMDASiPP6qukQVNHmisgDVouTByUGAHqkU3CvdUjdISONAigIw2K8TG81aN4AoyAAAQgkAYBDKw08qy+Sho0daS5AtKg5cLEQYkRoB7ZJNxbPUJH6EiDADrSoBgfw1s9iifACAhAAAJpEMDASiPP6qukQVNHmisgDVouTBxUNwJN/uoW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DMGaPDD4B4q0c5CXAYBCAAgeQIYGAll3KdBdOg6XCMjUKDFkuM41MgQD2yybK3eoSO0JEGAXSkQTE+hrd6FE+AERCAAATSIICBlUae1VdJg6aONFdAGrRcmDgoMQLUI5uEe6tH6AgdaRBARxoU42N4q0fxBBgBAQhAIA0CGFhp5Fl9lTRo6khzBaRBy4WJgxIjQD2ySbi3eoSO0JEGAXSkQTE+hrd6FE+AERCAAATSIICBlUae1VdJg6aONFdAGrRcmDgoMQLUI5uEe6tH6AgdaRBARxoU42N4q0fxBBgBAQhAIA0CGFhp5Fl9lTRo6khzBaRBy4WJgxIjQD2ySbi3eoSO0JEGAXSkQTE+hrd6FE+AERCAAATSIICBlUae1VdJg6aONFdAGrRcmDgoMQJVr0cdfijLVWa81aOq68iVeDosBh15zWxr1+VNR62lV43ZvO6V1aDLWUDADwEMLD+5bOlKaPRbivvgZDRoNtyZtdoEqEc2+fFWj9BRzzoq88ISHdn8++ttVm868pYf1gMBCEBAiwAGlhbJxOLQ6NsknAbNhjuzVpsA9cgmP97qETpCRxoE0JEGxfgY3upRPAFGQAACEEiDAAZWGnlWXyUNmjrSXAFp0HJh4qDECFCPbBLurR6hI3SkQQAdaVCMj+GtHsUTYAQEIACBNAhgYKWRZ/VV0qCpI80VkAYtFyYOSowA9cgm4d7qETpCRxoE0JEGxfgY3upRPAFGQAACEEiDAAZWGnlWXyUNmjrSXAFp0HJh4qDECFCPbBLurR6hI3SkQQAdaVCMj+GtHsUTYAQEIACBNAhgYKWRZ/VV0qCpI80VkAatganMVwrnSgUHVYgA9cgmG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7F6IifkdDTXMo60qNIJG86IqMQgAAEINA9AQwslFGIQEyjX2gCBnVLgAYNYUCgKwHqkY0qvNWj3nSEaVWOzlLTUTkUiepNR2QUAhCAAAQwsNCAIoHeGn3FqQjVgQANGnKAAAZWVTTgrR6xr9koCx3ZcPc2qzcdecsP64EABCCgRYA7sLRIJhaHRt8m4TRoNtyZtdoEqEc2+fFWj9AROtIggI40KMbH8FaP4gkwAgIQgEAaBDCw0siz+ipp0NSR5gpIg5YLEwclRoB6ZJNwb/UIHaEjDQLoSINifAxv9SieACMgAAEIpEEAAyuNPKuvkgZNHWmugDRouTBxUGIEqEc2CfdWj9AROtIggI40KMbH8FaP4gkwAgIQgEAaBDCw0siz+ipp0NSR5gpIg5YLEwclRoB6ZJNwb/UIHaEjDQLoSINifAxv9SieACMgAAEIpEEAAyuNPKuvkgZNHWmugDRouTBxUGIEqEc2CfdWj9AROtIggI40KMbH8FaP4gkwAgIQgEAaBDCw0siz+ipp0NSR5gpIg5YLEwclRoB6ZJNwb/UIHaEjDQLoSINifAxv9SgQeHVXu2xtXyMvvbpF9u1/Mx4KI3olcHTfY2TooJPl5JMukEEDTur1eA6AAATsCWBg2eeglmdAg2aTNo8Nmg1JZvVEgHpkk01v9QgdoSMNAuhIg2J8DG/1KJhXa565Sfa/tTceBiOiCfQ94mi54IM3YWJFk2MABFpPAAOr9cxdzEiDZpNGbw2aDUVm9UaAemSTUW/1CB2hIw0C6EiDYnwMb/Xouz9eKi+8sikeBCMKExj+rjPknPfPLDyegRCAQGsIYGC1hrO7WWjQbFLqrUGzocis3ghQj2wy6q0eoSN0pEEAHWlQjI/hrR598/ttPDYYL4OmRoTHCa86e0VTMRgMAQiUTwADq3zGLmegQbNJq7cGzYYis3ojQD2yyai3eoSO0JEGAXSkQTE+BvUonhkjuhLwpiNyDAGPBDCwPGa1BWvy2KAdEJE+LWDXzBRsrM3QY6xXAh7rUR1y5a0eoSMb1aEjG+7eZkVH3jJqsx5vOrKhyKwQKJdA0gZWHQyLctNfPDqNfnF2zYxkY22GHmO9EqAe2WTWWz1CR+hIgwA60qAYH4N6FM+MEV0JeNMROYaARwJJG1geE9qqNdGgtYr0ofOwsdpwZ9ZqE6Ae2eTHWz1CR+hIgwA60qAYH4N6FM+MERhYaAACdSSAgVXHrFXgnGnQbJLgrUGzocis3ghQj2wy6q0eoSN0pEEAHWlQjI9BPYpnxghLA4vngNAfBIoSwMAqSi7xcTRoNgLw1qDZUGRWbwSoRzYZ9VaP0BE60iCAjjQoxsegHsUzY4SlgQV9CECgKAEMrKLkEh9Hg2YjAG8Nmg1FZvVGgHpkk1Fv9QgdoSMNAuhIg2J8DBu3Q3YAACAASURBVOpRPDNGYGChAQjUkQAGVh2zVoFzpkGzSYK3Bs2GIrN6I0A9ssmot3qEjtCRBgF0pEExPgb1KJ4ZIzCw0AAE6kgAA6uOWavAOdOg2STBW4NmQ5FZvRF44hMXeltSLdZz1sOP1OI8854k+1peUrrHedvX0JGuPvJGQ0d5SXHc4Qh40xHZhoBHAhhYHrPagjXRoLUAcjdTsLHacGfWahPAwLLJDwaWDfdWzdqqVwx729foj1ql0EPnSUlHrfp30yaTtrN605EtTWaHQDkEMLDK4eo+Kg2aTYrZWG24M2u1CWBg2eQHA8uGu7dZve1r9Ec2CkVHNty9zepNR97yw3ogEAhgYKGDQgRo0Apha3oQG2vTCAngkAAGlk1SkzewuA1CRXje9jX6IxVZRAdBR90go0Ylr6NoAAyAQA0IYGDVIElVPEUaNJuseGvQbCgyqzcCGFg2Ga2kgdXEBRv7mo2OvO1r6EhTR/n/hUZHmtzTjeVNR+lmkpV7JlArA2v//v1y4403yubNm2XlypUyaNCgbnPz1ltvyRNPPCF33nmnPP7447Jv3z4ZO3asTJkyRc4//3zp169ft+Pa29tl6dKlsnbtWnn++edl9OjRMmnSJGlra5PBgwd71kH02mjQopGpDGBjVcFIEGcEMLBsElpJA6sJFOxrTcBrYqi3fQ0dNSGGJoaioybgMfQgAW86IrUQ8EigNgZWMK/uuusuuf766+XDH/5wjwbWb3/7W7nvvvtk5syZsmvXLjn99NPlqKOOki1btmT/O4wP/xx77LGH5DP8fdq0afL000/LyJEjZdiwYbJt2zbZvn27jB8/XpYtWyYjRozwqIFCa6JBK4St6UFsrE0jJIBDAhhYNknFwLLh7m1Wb/sa/ZGNQtGRDXdvs3rTkbf8sB4IBAK1MLCC8XTzzTfLLbfckmXtvPPO69HA2rhxo1xxxRUyZMgQuf322+XUU0/Nxrzwwgsya9YsefLJJ+XrX/+6XHbZZQcVsGPHDpk6daps2LBBFi9eLFdffbX07dtXdu/eLQsXLpR58+bJjBkzZMGCBdK/f3+UIyI0aDYyYGO14c6s1SaAgWWTHwwsG+7eZvW2r9Ef2SgUHdlw9zarNx15yw/rgUDlDaxw19X3vvc9ueGGG+SZZ56Rd77znfLmm2/2eAfWnj17ZM6cObJkyRJ56KGH5OKLLz4ky88++2xmXI0aNUruvvtuGThwYPb3VatWycSJEzODK5hUHR8x3LlzZ3Y31/r162X16tUyZswYlIOBZaYBNlYz9ExcYQIYWDbJwcCy4e5tVm/7GgaWjULRkQ13b7N605G3/LAeCFTewAp3U5155pkyYMAAueaaa+TCCy/M/jPcXdXdO7DC436XX365HH300dnfjz/++EOy/Otf/1o++9nPZu+4WrNmTXZ31t69e2Xu3LnZnVfr1q2TcePGdVHGPffck92VtWjRIpk9ezbKwcAy0wAbqxl6Jq4wAQwsm+RgYNlw9zart30NA8tGoejIhru3Wb3pyFt+WA8EKm9ghbuuHnvsscw8OuGEE7IXq1966aU9GlhPPfVU9r6qcMxtt90mxxxzTJcsz58/X770pS9l78kKjxq+/vrrcuWVV8qLL74oDz74YHZ3VudPw0gLjxkGo4vHCHmE0Kp8sLFakWfeKhPAwLLJDgaWDXdvs3rb1zCwbBSKjmy4e5vVm4685Yf1QKDyBlbnFPVmYD3yyCNy0UUXZXdJhfdlhTuxOn/CnVmTJ0+WL3/5y/LFL34xe0l7uGsrfO6//3458cQTu4zpbd4UpUSDZpN1NlYb7sxabQIYWDb5wcCy4e5tVm/7Gv2RjULRkQ13b7N605G3/LAeCLgzsDqbU92luPMxecypPMekJicaNJuMs7HacGfWahPAwLLJDwaWDXdvs3rb1+iPbBSKjmy4e5vVm4685Yf1QAAD64tf7PWxxAAJA6vrvyw0aDYFhI3VhjuzVpsABpZNfjCwbLh7m9XbvkZ/ZKNQdGTD3dus3nTkLT+sBwIYWC0ysDZv3uxObT96/VZ3a6rDgkYPvK4Op8k5pkKgj4gcsF/sr/5+nv1JJHgGx33hRlerZl+zSae3fQ0doSMNAuhIg2J8DG/1KJ5AsREVaQeLnTyjDksg/Ohd1T59Dhw4UIHLj3xYersTav369dlL3D//+c9LeFn7kUce2SVw4xHCm2++OTvu5Zdfzl7mHj7d/XJh+P8b8w4dOlTuvfdeGThwYL4TfvsoDKwoXBx8GAJsrMgDAl0JYGDZqAIDy4a7t1m97WsYDzYKRUc23L3N6k1H3vLDelpPAAOrSea9GVj8CmGTgCOGc4t8BCzFQ7m1WREmodwQ4BFCm1TyCKENd2+zetvX6I9sFIqObLh7m9Wbjrzlh/VAIBBwdQdW4xcFw68Pdnc31a5du+Taa6+VDRs2yJo1ayQ4inv37pW5c+fK4sWLZd26dTJu3Lguyli+fLlMmzZNFi1alP3CIR8RGjQbFbCx2nBn1moTwMCyyQ8Glg13b7N629foj2wUio5suHub1ZuOvOWH9UDAnYG1Z88emTNnjixZskQeeughufjiiw/J8rPPPiuXXXaZjBo1Su6+++6DjwKuWrVKJk6cKLNmzZIFCxZIv379Do7buXOnzJw5U8LjiatXr5YxY8agHMHAshKBy401PMQcHp7nA4GCBDCwCoJrchgGVpMAGZ4R8LavYWDZCBsd2XD3Nqs3HXnLD+uBgDsDKyxo48aN2TuthgwZIkuXLpXTTjtN+vTpIy+88EJmUK1du1buu+++g++9CmN27NghU6dOze7MCndiTZ48OTOxdu/eLQsXLpR58+Zlfw9/69+/P8rBwDLTABurGXomrjABDCyb5GBg2XD3Nqu3fQ0Dy0ah6MiGu7dZvenIW35YDwRcGlj79++Xu+66S66//noJjwyefvrpctRRR8mWLVuy/x3+//DPsccee4gCNm3aJNOnT5etW7fKyJEjZdiwYbJt2zZ5cft2GTd+vCxbtkxGjBiBat4mQINmIwWPG+uru9pla/saeenVLbJv/5s2YJ3PenTfY2TooJPl5JMukEEDTnK3Wgwsm5RiYNlw9zart32N/shGoejIhru3Wb3pyFt+WA8EXBpYYVFvvfWWPPHEE3LnnXfK448/Lvv27ZOxY8fKlClT5Pzzzz/kEcGOMmhvb8/u2gp3aYUXxo8ePVomTZokbW1tMnjwYBTTgQANmo0cvG2swbxa88xNsv+tvTZAE5u17xFHywUfvMmdiYWBZSNknwYWzzS3Wk3e9jX6o1Yr6HfzoSMb7t5m9aYjb/lhPRConYFFyqpDoLsGjba//Px421i/++Ol8sIrm8oHxwwHCQx/1xlyzvtnuiKCgWWTTp8Glg3LlGf1tq9hYNmoGR3ZcPc2qzcdecuP5/VwHZ0/u7X6FcL8y+LIsgnQoJVNuPv43jbWb36/jccGWyyl8DjhVWevaPGs5U6HgVUu356iY2DZcPc2q7d9jf7IRqHoyIa7t1m96chbflgPBAIBDCx0UIgADVohbE0P8raxoqPOkmjN9y/edISB1XRpKRQAA6sQNgZ1IuCtHrGv2UgcHdlw9zarNx15yw/rgQAGFhooTKA1DVprLuYLQzAY6G1jbY2ODBJV8Sm96QgDy0ZwGFg23L3N6q0esa/ZKBQd2XD3Nqs3HXnLD+uBAAYWGihMgAatMLqmBnrbWNFRU3IoPNibjjCwCkuhqYEYWE3hY/DbBLzVI/Y1G2mjIxvu3mb1piNv+WE9EMDAQgOFCdCgFUbX1EBvGys6akoOhQd70xEGVmEpNDUQA6spfAzGwEIDigS87Wv0R4riiAjlTUcRS+dQCNSGAO/Aqk2qqnWibKw2+fC2saIjdKRBAANLg2J8DAyseGaM6EqAfQ1VaBBARxoUieFNR2QUAh4JYGB5zGoL1oTx0ALI3UzhbWNFR+hIgwAGlgbF+BgYWPHMGIGBhQbKIUB/VA7X1KJ601Fq+WO9aRDAwEojz+qrxHhQR5oroLeNFR3lSrv6Qd50hIGlLpFcATGwcmHioF4IeKtH7Gs2kkdHNty9zepNR97yw3ogEAhgYCWvg2K/9EeDZiMcbxsrOkJHXQgUKEkYWDY6wsCy4e5tVvY1bxm1WQ86suHubVZvOvKWH9YDAQwsNFCYAMZDYXRNDfS2saKjpuRQeLA3HWFgFZZCUwMxsJrCx+C3CXirR+xrNtJGRzbcvc3qTUfe8sN6IICBhQYKE6BBK4yuqYHeNlZ01JQcCg/2piMMrMJSaGogBlZT+BiMgYUGFAl429fojxTFERHKm44ils6hEKgNAR4hrE2qqnWibKw2+fC2saIjdKRBAANLg2J8DAyseGaM6EqAfQ1VaBBARxoUieFNR2S0jgQKvEujjsts4pwxsJqAl/JQjAeb7HvbWNEROtIggIGlQTE+BgZWPDNGYGChgXII0B+VwzW1qN50lFr+WG8aBDCw0siz+ioxHtSR5grobWNFR7nSrn6QNx1hYKlLJFdADKxcmDioFwLe6hH7mo3k0ZENd2+zetORt/ywHggEAhhY6KAQARq0QtiaHuRtY0VHTUuiUABvOsLAKiSDpgdhYDWNkAAi4q0esa/ZyBod2XD3Nqs3HXnLD+uBAAYWGihMgAatMLqmBnrbWNFRU3IoPNibjjCwCkuhqYEYWE3hY/DbBLzVI/Y1G2mjIxvu3mb1piNv+WE9EMDAQgOFCdCgFUbX1EBvGys6akoOhQd70xEGVmEpNDUQA6spfAzGwEIDigS87Wv0R4riiAjlTUcRS+fQMgjwPvYyqPIIYSlUEwjKxmqTZG8bKzpCRxoEMLA0KMbHwMCKZ8aIrgTY10pSRWIXTuioJB0lFtabjhJLH8tNhADvwEok0drLxHjQJpovXpGNtco9LDrKl3fto4roSPscNONhYGnSzB8LAys/K47smYC3esS+ZqN2dGTD3dus3nTkLT+sBwKBAAYWOihEgAatELamB3nbWNFR05IoFMCbjjCwCsmg6UEYWE0jJIDDl7hTj2xkTT2y4e5tVm/9kbf8sB4IYGChgcIEMB4Ko2tqoLeNFR01JYfCg73piAvGwlJoaiAXjE3hY/DbBKhHSEGDAPVIgyIxvNUjMgoBjwS4A8tjVluwJoyHFkDuZgpvGys6QkcaBDCwNCjGx+CCMZ4ZI7oS8LavUY9sVE49suHubVZv9chbflgPBAIBDCx0UIgAxkMhbE0P8raxoqOmJVEogDcdccFYSAZND+KCsWmEBOARQjSgRIB6pAQy8TDe+qPE08nynRLAwHKa2LKXhfFQNuHu43vbWNEROtIggIGlQTE+BheM8cwY0ZWAt32NemSjcuqRDXdvs3qrR97yw3q6I1Dln+sqJ2MYWOVwdR8V48Emxd42VnSEjjQIcMGoQTE+BheM8cwYgYGFBsohQD0qh2tqUb312anlj/WmQQADK408q6+SC0Z1pLkC0qDlwsRBvRDw1qBRj2wkTz2y4e5tVuqRt4zarId6ZMPd26ze6pG3/LAeCAQCGFjooBABLhgLYWt6EA1a0wgJwDtn0IASAeqREsjEw3i7YKQ/shE09ciGu7dZvdUjb/lhPRDAwEIDhQnQoBVG19RAGrSm8DH4bQLeGjTqkY20qUc23L3NSj3yllGb9VCPbLh7m9VbPfKWH9YDAQwsNFCYABeMhdE1NZAGrSl8DMbAQgOKBKhHijATDuXtgpH+yEbM1CMb7t5m9VaPvOWH9UAAAwsNFCZAg1YYXVMDadCawsdgDCw0oEiAeqQIM+FQ3i4Y6Y9sxEw9suHubVZv9chbflgPBDCw0EBhAjRohdE1NZAGrSl8DMbAQgOKBKhHijATDuXtgpH+yEbM1CMb7t5m9VaPvOWH9UAAAwsNFCbQXYPWR0QOFI7IwDwEaNDyUOKY3gh4a9C4YOwt4+X8nXpUDtfUolKPUst4OeulHpXDNbWo3upRavljvWkQ4FcI08iz+iq5YFRHmisgDVouTBzUCwFvDRr1yEby1CMb7t5mpR55y6jNeqhHNty9zeqtHnnLD+uBQCCAgYUOChHggrEQtqYH0aA1jZAAIuKtQaMe2cjaWz1CR+hIgwA60qAYH8NbPVqx4fJ4CIxomoC3/qhpIASAQAUJYGBVMCl1OCUaNJss0aDZcPc2q7cGjXpko1Bv9QgdoSMNAuhIg2J8DG/1CAMrXgMaI7z1RxpMiAGBqhHAwKpaRmpyPjRoNomiQbPh7m1Wbw0a9chGod7qETpCRxoE0JEGxfgY3uoRBla8BjRGeOuPNJgQAwJVI4CBVbWM1OR8aNBsE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oSO0JEGAXSkQTE+hrd6hIEVrwGNEd76Iw0mtYpxQET61OqMOdkCBDCwCkBjiAgNmo0KaNBsuHub1VuDRj2yUai3eoSO0JEGAXSkQTE+hrd6hIEVrwGNEd76Iw0mxIBA1QhgYFUtIzU5Hxo0m0TRoNlw9zartwaNemSjUG/1CB2hIw0C6EiDYnwMb/UIAyteAxojvPVHGkyIAYGqEcDAqlpGanI+NGg2iaJBs+HubVZvDRr1yEah3uoROkJHGgTQkQbF+Bje6hEGVrwGNEZ46480mBADAlUjgIFVtYzU5Hxo0GwSRYNmw72nWev6qH3XBq2uK/ldZqhHNv9eeKtH6AgdaRBARxoU42N4q0cYWPEa0BiBgaVBkRgQKJcABla5fN1Gp0GzSS0Nmg13b7N6a9CoRzYK9VaP0BE60iCAjjQoxsfwVo8wsOI1oDHCW3+kwYQYEKgaAQysqmWkJudDg2aTqFQatHrfD2SjjZhZvTVo1KOY7Osd660eoSM9bcREQkcxtDi2JwLedISBZaN1b/2RDUVmhUC5BDCwyuXrNjqNvk1qadBsuHub1VuDRj2yUai3eoSO0JEGAXSkQTE+hrd6hIEVrwGNEd76Iw0mxIBA1QhgYFUtIzU5Hxo0m0TRoNlw9zartwaNemSjUG/1CB2hIw0C6EiDYnwMb/UIAyteAxojvPVHGkyIAYGqEcDAqlpGanI+NGg2iaJBs+HubVZvDRr1yEah3uoROkJHGgTQkQbF+Bje6hEGVrwGNEZ46480mBCjvgS8vpIFA6u+mjQ9cxo0G/w0aDbcvc3qrUGjHtko1Fs9QkfoSIMAOtKgGB/DWz3CwIrXgMYIb/2RBhNiQKBqBDCwqpaRmpwPDZpNomjQbLh7m9Vbg0Y9slGot3qEjtCRBgF0pEExPoa3eoSBFa8BjRHe+iMNJsSAQNUIYGApZ8TrrXqdMdGgKQsnZzgatJygOOywBLw1aNQjG8F7q0foCB1pEEBHGhTjY3irRxhY8RrQGOGtP9JgQgwIVI0ABlbVMlKT86FBs0kUDZoNd2+zemvQqEc2CvVWj9AROtIggI40KMbH8FaPMLDiNaAxwlt/pMGEGBCoGgEMrKplpCbnQ4NmkygaNBvu3mb11qBRj2wU6q0eoSN0pEEAHWlQjI/hrR5hYMVrQGOEt/5IgwkxIFA1AhhYVctITc6HBs0mUTRoNty9zeqtQaMe2SjUWz1CR+hIgwA60qAYH8NbPfJrYFX7ZSve+qP4f5MYAYHqE8DAqn6OKnmGNGg2aaFBs+HubVZvDRr1yEah3uoROkJHGgTQkQbF+Bje6pFfAys+t60c4a0/aiU75oJAqwgkbGBV+xuAVgmg6Dw0aEXJNTeOBq05foz+HQFvDRr1yEbZ3uoROkJHGgTQkQbF+Bje6hEGVrwGNEZ46480mBADAlUjkLCBVbVU1Ot8aNBs8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pSqjvqISPhdZqsPOrIi72tebzrCwLLRp7f+yIYis0KgXAIYWOXydRs91UbfOqE0aNYZ8DG/twaNemSjS2/1CB2hIw0C6EiDYnwM6lE8M5sRwS4Ptnk1P950VE3KnBUEmiOAgdUcv2RH06DZpN7bxso3jDY6wsCy4e5tVm/1iH3NRqHoyIa7t1nRkbeM2qzHm45sKDIrBMolgIFVLl+30Wn0bVLrbWPFwLLREQaWDXdvs3qrR+xrNgpFRzbcvc2Kjrxl1GY93nRkQ5FZIVAuAQysPHyrfbdrnhWoH0Ojr440V0BvGysGVq60qx+EgaWONMmA3uoR+1qLZNzppVvoqEXcnU+DjpwnuEXL86ajMrFxeVwmXWIfjgAGFvooRIBGvxC2pgd521gxsJqWRKEAGFiFsDGoEwFv9Yh9zUbi6MiGu7dZ0ZG3jNqsx5uOAsVXd7XL1vY18tKrW2Tf/jdtwDqf9ei+x8jQQSfLySddIIMGnOR8tfbLw8Cyz0Etz4BG3yZt3jZWDCwbHWFg2XD3Nqu3esS+ZqNQdNQ67ta/OFnmStFRmXTTie1NR8G8WvPMTbL/rb3pJNFwpX2POFou+OBNmFgl58ClgbV8+XKZNm1aj+jOO+88WblypQwaNOiQY9rb22Xp0qWydu1aef7552X06NEyadIkaWtrk8GDB5ecinqFp9G3yZe3jRUDy0ZH3gysj3/5uzYgE5919ZfOcUWAfc0mnd72NXSEjjQIoKO3f6wwPKfWwo+3evTdHy+VF17Z1EKCTDX8XWfIOe+fCYgSCbgzsPbu3Stz586VxYsXRxlYW7ZsyUyvp59+WkaOHCnDhg2Tbdu2yfbt22X8+PGybNkyGTFiRImpqFdoNlabfHnbWDGwbHSEgWXD3dusGFjeMmqzHm/7Gv0ROtIggI40KMbH8FaPvvn9Nh4bjJdBUyPC44RXnb2iqRgMPjwBdwbWG2+8IVOmTJGXX35Z7r//fjnxxBN71cCOHTtk6tSpsmHDhsz4uvrqq6Vv376ye/duWbhwocybN09mzJghCxYskP79+/caL4UD2FhtsuxtY8XAstERBpYNd2+zYmB5y6jNerzta/RH6EiDADrSoBgfw1s9os+O14DGCG99tgYTzRjuDKyf/vSnctlll8n73vc+uf3222XAgAG98lq1apVMnDhRZs2alZlU/fr1Ozhm586dMnPmTFm/fr2sXr1axowZ02u8FA5gY7XJMhurDXdvs3rbWHmE0EahGFg23L3N6m1foz+yUSg6suHubVZvOsLAslGotz7bhmLPs7ozsJ566qnskb9wx9T8+fPlyCOPPCzzjo8crlu3TsaNG9fl+HvuuSe7K2vRokUye/bsquXQ5Hxo0EywCxurDXdvs3rbWDGwbBSKgWXD3dus3vY1+iMbhaIjG+7eZvWmIwwsG4V667NtKCZkYDXMpm984xsydOhQueWWW+Txxx/P3mv1qU99qssL2V9//XW58sor5cUXX5QHH3xQRo0a1YXWxo0b5cwzz8weMwyPGPIYoQgNms2/ymysNty9zeptY8XAslEoBpYNd2+zetvX6I9sFIqObLh7m9WbjjCwbBTqrc+2oZiIgXXgwIHsfVXhn7PPPluee+65zLgK77PaunWrvPbaa/KhD30oe7Tw1FNPzaiEl7Rffvnl2X/v6Z1Z4RcJL730UhkyZEi3v15YtaS24nxo0FpBuescbKw23L3N6m1jxcCyUSgGlg13b7N629foj2wUio5suHub1ZuOMLBsFOqtz7ahmIiBtWvXLrn22mvl3nvvlQkTJsiSJUtk+PDh2erDnVbh/VbhjqzwtxUrVmSGVB5zKs8xVUts2edDg1Y24e7js7HacPc2q7eNFQPLRqEYWDbcvc3qbV+jP7JRKDqy4e5tVm86wsCyUai3PtuGYiIGVvg1wc997nPZXVV33HGHvPe97z1k5Y0XsofHDIOB1dbW1hIDa/PmzVXLe9Pn86u/n9d0DALEEzjuCzfGD6rwiB+9fmuFz87vqY0eeJ2rxc1f+4ar9dRlMV+c8Id1OdVc58m+lguT+kHe9jV0pC6RXAHRUS5MHNQLAW86os+2kbynPrvx1JoNye5ndfcS997grly5UiZPnizXXHON3HrrrZnZ1dvjgc3egYWB1VtW+HteAmyseUlx3OEIeNpYwzoxsGz0flgDq4+IHLA5r6KzYjwUJdfcOG/7GjpqTg9FR6OjouQY15GANx1hYNno21OfjYFlo6FDZu38QvbwaOEVV1yRHRPMreOPP77LWTYMrPBS+PB44sCBAyuwEttT4BZ5G/7c2mzD3dus3m5tipfw9AAAIABJREFU5hFCG4XyCKENd2+zetvX6I9sFIqObLh7m9WbjniE0Eah3vpsG4o9z+ruDqy9e/dK+Oe4447rdtVPPvmknHXWWQd/UfA3v/kNv0JYQJU0aAWgKQxhY1WASAjxtrFiYNmIGgPLhru3Wb3ta/RHNgpFRzbcvc3qTUcYWDYK9dZn21BMxMB65JFH5KKLLpIpU6bIbbfdJsccc0yXlS9fvlymTZsm8+fPlxtuuEH27dsnc+fOlcWLF8u6detk3LhxPY5ZtGiRzJ49u2o5NDkfGjQT7MLGasPd26zeNlYMLBuFYmDZcPc2q7d9jf7IRqHoyIa7t1m96QgDy0ah3vpsG4qJGFg/+clP5JJLLslW+8ADD8gHPvCBQ1b+i1/8IjO3wl1YDz/8sJx77rnZ31etWiUTJ06UWbNmZb9U2K9fv4PjGi9+X79+vaxevVrGjBlTtRyanA8Nmgl2DCwb7O5m9baxYmDZSBQDy4a7t1m9XTDSH9koFB3ZcPc2qzcdYWDZKNRbn21DMREDa//+/XLjjTfKzTffLBMmTJAlS5bI8OHDs9UH82rOnDnZO6xmzJiRGVX9+/fP/hZ+vXDq1KmyYcOG7E6s8JL3YGLt3r1bFi5cKPPmzTv4yGFjTNUS2erz4YKx1cR/Nx8XjDbcWzJrC1967a1Box61RKFdJqEe2XD3Nqu3eoSBZaNQdGTD3dus3nSEgWWjUAyscrm7ewdWMKOuu+66zKgaMGCAnHLKKRnBLVu2yK5du7L3XYVfHxw8ePAhZDdt2iTTp0+XrVu3ysiRI2XYsGGybdu27FcKx48fL8uWLZMRI0aUm40aReeC0SZZXDDacPc2q7cGjXpko1DqkQ13b7N6q0cYWDYKRUc23L3N6k1HGFg2CsXAKpe7OwMr4NqzZ488+uijsmLFCgm/Ohg+Y8eOzR4fPP/88w95RLAj3vb2dlm6dKmsXbtWwi8Pjh49WiZNmiRtbW1dDK9y01L96Fww2uSIC0Yb7t5m9dagUY9sFEo9suHubVZv9QgDy0ahHnXU5cbsFt6pbZNF+1nrraMDIhJE8vsPBpaNpjCwyuXu0sAqFxnRAwEuGG10wAWjDXdvs9a7QeuaDeqRjUKpRzbcvc3qrR5hYNkoFB3ZcPc2qzcdYWDZKBQDq1zuGFjl8nUbnQtGm9RywWjD3dus3ho06pGNQqlHNty9zeqtHmFg2SgUHdlw9zarNx1hYNkoFAOrXO4YWOXydRudC0ab1HLBaMPd26zeGjQP9ajrjf/VVx31qPo5qsMZeqtHGFg2qkNHNty9zepNRxhYNgrFwCqXOwZWuXzdRvdwwVjH5HDBWMesVe+cvTVo1CMbjVGPbLh7m9VbPcLAslEoOrLh7m1WbzrCwLJRKAZWudwxsMrl6zY6F4w2qeWC0Ya7t1m9NWjUIxuFUo9suHub1Vs9wsCyUSg6suHubVZvOsLAslEoBla53DGwyuXrNjoXjDap5YLRhru3Wb01aNQjG4VSj2y4e5vVWz3CwLJRKDqy4e5tVm86wsCyUSgGVrncMbDK5es2OheMNqnlgtGGu7dZvTVo1CMbhVKPbLh7m9VbPcLAslEoOrLh7m1WbzrCwLJRKAZWudwxsMrl6zY6F4w2qfV2wfjkJy6U8PJqPq0l4K1Box61Vj+N2bzVI3SEjjQIYGBpUIyP4W1fQ0fxGtAY4U1HGFgaqoiPgYEVzyxmBAZWDC2OPUiARt9GDN4uGGnQbHTkrUGjHtnoyFs9QkfoSIMA+5oGxfgY3vY1dBSvAY0R3nSEgaWhivgYGFjxzGJGYGDF0OJYDCxjDXi7YKRB6yqoPiKl35XmrUHDeLApTN7qETpCRxoE2Nc0KMbH8LavoaN4DWiM8KYjDCwNVcTHwMCKZxYzAgMrhhbHYmAZa8DbBSMNmo2gvDVoGA82OvJWj9AROtIgwL6mQTE+hrd9DR3Fa0BjhDcdYWBpqCI+BgZWPLOYERhYMbScHhveQRTu+oj50OjH0NI71tsFIw2anjZiInlr0KhHMdnXO9ZbPUJHetqIieRNR+xrMdnXO9bbvoaO9LQRE8mbjjCwYrKvdywGlh7L7iJhYJXL1210Gn2b1NLo23D3Nqu3Bo16ZKNQb/UIHaEjDQIYDxoU42N429fQUbwGNEZ40xEGloYq4mNgYMUzixmBgRVDi2MPEqDRtxGDtwtGGjQbHXlr0KhHNjryVo/QETrSIMC+pkExPoa3fa2uOmrFezzj1ZF/hDcdYWDlz73mkRhYmjS7xsLAKpev2+g0+jap9XbBWNcGzSb7erN6a9CoR3raiInkrR6ho5js6x3rTUfsa3raiInkbV9DRzHZ1zvWm44wsPS0ERMJAyuGVvyxGFjxzBghIjT6NjKg0bfh7m1Wbw0a9chGod7qETpCRxoE0JEGxfgY3uoRBla8BjRGeOuPMLA0VBEfAwMrnlnMCAysGFoce5AADZqNGGjQbLh7m9Vbg0Y9slGot3qEjtCRBgF0pEExPoa3eoSBFa8BjRHe+iMMLA1VxMfAwIpnFjMCAyuGFsdiYBlrgAbNOAFOpvfWoHHBaCNMb/UIHaEjDQLoSINifAxv9QgDK14DGiO89UcYWBqqiI+BgRXPLGYEBlYMLY7FwDLWAA2acQKcTO+tQeOC0UaY3uoROkJHGgTQkQbF+Bje6hEGVrwGNEZ4648wsDRUER8DAyueWcwIDKwYWhyLgWWsARo04wQ4md5bg8YFo40wvdUjdISONAigIw2K8TG81SMMrHgNaIzw1h9hYGmoIj4GBlY8s5gRGFgxtDgWA8tYAzRoxglwMr23Bo0LRhtheqtH6AgdaRBARxoU42N4q0cYWPEa0BjhrT/CwNJQRXwMDKx4ZjEjMLBiaHEsBpaxBmjQjBPgZHpvDRoXjDbC9FaP0BE60iCAjjQoxsfwVo8wsOI1oDHCW3+EgaWhivgYGFjxzGJGYGDF0OJYDCxjDdCgGSfAyfTeGjQuGG2E6a0eoSN0pEEAHWlQjI/hrR5hYMVrQGOEt/4IA0tDFfExMLDimcWMwMCKocWxGFjGGqBBM06Ak+m9NWhcMNoI01s9QkfoSIMAOtKgGB/DWz3CwIrXgMYIb/0RBpaGKuJjYGDFM4sZgYEVQ4tjMbCMNUCDZpwAJ9N7a9C4YLQRprd6hI7QkQYBdKRBMT6Gt3qEgRWvAY0R3vojDCwNVcTHwMCKZxYzAgMrhhbHYmAZa4AGzTgBTqb31qBxwWgjTG/1CB2hIw0C6EiDYnwMb/UIAyteAxojvPVHGFgaqoiPgYEVzyxmBAZWDC2OxcAy1gANmnECnEzvrUHjgtFGmN7qETpCRxoE0JEGxfgY3uoRBla8BjRGeOuPMLA0VBEfAwMrnlnMCAysGFoci4FlrAEaNOMEOJneW4PGBaONML3VI3Skp6MDItInZzh0lBMUhx2WgDcdYWDZCN5bf4SBZaMjDKxyuWNglcvXbXQafZvU0qDZcPc2q7cGjXpko1Bv9QgdoSMNAuhIg2J8DG/1CAMrXgMaI7z1RxhYGqqIj4GBFc8sZgQGVgwtjuUOLGMN0KAZJ8DJ9N4aNC4YbYTprR6hI3SkQQAdaVCMj+GtHmFgxWtAY4S3/ggDS0MV8TEwsOKZxYzAwIqhxbEYWMYaoEEzToCT6b01aFww2gizjvXocI+2oSN0pEEAHWlQjI9Rx3p0uFViYMVrQGOEt/4IA0tDFfExMLDimcWMwMCKocWxGFjGGqBBM06Ak+m9NWhcMNoI01s9QkfoSIMAOtKgGB+DehTPjBFdCXjTEQaWjcoxsMrljoFVLl+30WnQbFLrbWPlG0YbHWFg2XD3Nqu3esS+ZqNQdGTD3dus6MhbRm3W401HGFg2OsLAKpc7Bla5fN1Gp9G3Sa23jRUDy0ZHGFg23L3N6q0esa+Vo9DefpEQHZXDPbWo6Ci1jJez3rroqLe62qBDn12OTnqL6q3P7m29rf47BlariTuZj0bfJpF12Vjz0mFjzUtK9zhvGyv1SFcfeaOVW4/ytud5z7b349BR74zKOKJcHZVxxoePiY5azzzMiI5suHub1ZuO6LNtFOqtz7ah2POsGFhVy0hNzocGzSZRbKw23MuetY+IhMv1Vn28bazUo1Yp59B5vNUjdISONAigIw2K8TGoR/HMGNGVgDcdYWDZqNxbn21DEQOratxrfz40aDYpZGO14e5tVm8bK/XIRqHe6hE6QkcaBNCRBsX4GNSjeGaMwMBCA+UQ8NZnl0OpeFTuwCrOLumRNGg26ffWoPHNkI2OvG2s1CMbHXmrR+gIHWkQQEcaFONjUI/imTECAwsNlEPAW59dDqXiUTGwirNLeiQNmk36vTVoGFg2OvK2sVKPbHTkrR6hI3SkQQAdaVCMj0E9imfGCAwsNFAOAW99djmUikfFwCrOLumRNGg26ffWoGFg2ejI28ZKPbLRkbd6hI7QkQYBdKRBMT4G9SieGSMwsNBAOQS89dnlUCoeFQOrOLukR9Kg2aTfW4OGgWWjI28bK/XIRkfe6hE6QkcaBNCRBsX4GNSjeGaMwMBCA+UQ8NZnl0OpeFQMrOLskh5Jg2aTfm8NGgaWjY7qvLGGX2sMv9rY8UM9stGRt3qEjtCRBgF0pEExPgb1KJ4ZIzCw0EA5BOrcZ5dDRDcqBpYuz2Si0aDZpNpbg4aBZaMjbxsr9chGR97qETpCRxoE0JEGxfgY1KN4ZozAwEID5RDw1meXQ6l41OoYWN19rV58XYwsmQANWsmAewjvrUHDwLLRkbeNlXpkoyNv9QgdoSMNAuhIg2J8DOpRPDNGYGChgXIIeOuzy6FUPGp1DKzia2CkAQEaNAPoIuKtQcPAstGRt42VemSjI2/1CB2hIw0C6EiDYnwM6lE8M0ZgYKGBcgh467PLoVQ8KgZWcXZJj6RBs0m/twYNA8tGR942VuqRjY681SN0hI40CKAjDYrxMahH8cwYgYGFBsoh4K3PLodS8agYWMXZJT2SBs0m/d4aNAwsGx1521ipRzY68laP0BE60iCAjjQoxsegHsUzYwQGFhooh4C3PrscSsWjYmAVZ5f0SBo0m/R7a9AwsGx05G1jpR7Z6MhbPUJH6EiDADrSoBgfg3oUz4wRGFhooBwC3vrscigVj4qBVZxd0iNp0GzS761Bw8Cy0ZG3jZV6ZKMjb/UIHaEjDQLoSINifAzqUTwzRmBgoYFyCHjrs8uhVDwqBlZxdkmPpEGzSb+3Bq0nA6uPiIQfJuVTDgFvGyv1qByd9BbVWz1CR71lvJy/o6NyuKYWFR2llvFy1utNR3xRXI5Oeovqrc/ubb2t/jsGVquJO5mPRt8mkWysNty9zeptY6Ue2SjUWz1CR+hIgwA60qAYH4N6FM+MEV0JeNMRBpaNyr312TYUe54VA6tqGanJ+dCg2SSKjdWGu7dZvW2s1CMbhXqrR+gIHWkQQEcaFONjUI/imTECAwsNlEPAW59dDqXiUTGwirNLeiQNmk36vTVofDNkoyNvGyv1yEZH3uoROkJHGgTQkQbF+BjUo3hmjMDAQgPlEPDWZ5dDqXhUDKzi7JIeSYNmk35vDRoGlo2OvG2s1CMbHXmrR+gIHWkQQEcaFONjUI/imTECAwsNlEPAW59dDqXiUTGwirNLeiQNmk36vTVoGFg2OvK2sVKPbHTkrR6hI3SkQQAdaVCMj0E9imfGCAwsNKBEoNOvT3nrs5UoqYXBwFJDmVYgGjSbfHtr0DCwbHTkbWOlHtnoyFs9QkfoSIMAOtKgGB+DehTPjBEYWGigHALe+uxyKBWPioFVnF3SI2nQbNLvrUHDwLLRkbeNlXpkoyNv9QgdoSMNAuhIg2J8DOpRPDNGYGChgXIIeOuzy6FUPCoGVnF2SY+kQbNJPw2aDXdvs6Ijbxm1WQ86suHubVZ05C2jNutBRzbcvc3qTUd8UWyjUAyscrljYJXL1210DCyb1HrbWNEROtIggI40KMbHoB7FM2OE/zseqEc2Kqce2XD3Nqs3HWFg2SgUA6tc7hhY5fJ1G50GzSa13jZWdISONAigIw2K8TGoR/HMGIGBhQbKIUA9KodralG96QgDy0bBGFjlcsfAKpev2+hcMNqk1tvGio7QkQYBdKRBMT4G9SieGSMwsNBAOQSoR+VwTS2qNx1hYNkoGAOrXO4YWOXydRudC0ab1HrbWNEROtIggI40KMbHoB7FM2MEBhYaKIcA9agcrqlFRUepZbyc9XrTUTmUikfFwCrOLumRXDDapN9bQURH6EiDADrSoBgfg3oUz4wRGFhooBwC1KNyuKYWFR2llvFy1utNR+VQKh4VA6s4u6RHcsFok35vBREdoSMNAuhIg2J8DOpRPDNGYGChgXIIUI/K4ZpaVHSUWsbLWa83HZVDqXhUDKzi7JIeyQWjTfq9FUR0hI40CKAjDYrxMahH8cwYUdTAOiAifWqBj3pkkybqkQ13b7OiI28ZtVmPNx3ZUOx5VgysqmWkJudDg2aTKG8FER2hIw0C6EiDYnwM6lE8M0YUNbDqQ456ZJMr6pENd2+zoiNvGbVZjzcd2VDEwKoa99qfT3kNWn2+ZbVIoreCWJ6OLLJTnznRUX1yVeUzRUdG2XG2TaIjIx05mxYdOUuo0XLQkRF4Z9N601HV0sMdWFXLSE3OB+PBJlHeCiI6QkcaBNCRBsX4GNSjeGaM6EoAHaEKDQLoSIMiMdBRXTVQrW92vOmoaqrAwKpaRmpyPlww2iTKW0FER+hIgwA60qAYH4N6FM+MERhYaKAcAtSjcrimFhUdpZbxctbrTUflUCoeFQOrOLukR3LBaJN+bwURHaEjDQLoSINifIxq1aPmv31FR/Ea0BhRLR01vyJ01DzDIhHQURFqjOlMAB2hCQ0C3nSkwUQzBgaWJs2EYtGg2STbW0FER+hIgwA60qAYH4N6FM+MEV0JoCNUoUEAHWlQJAY6QgMaBLzpSIOJZgwMLE2aCcXigtEm2d4KIjpCRxoE0JEGxfgY1KN4ZozAwEID5RCgHpXDNbWo6Ci1jJezXm86KodS8agYWB3Ytbe3y9KlS2Xt2rXy/PPPy+jRo2XSpEnS1tYmgwcPLk7Z4UguGG2S6q0goiN0pEEAHWlQjI9BPYpn1nlE8w8+Nn8O1hHQkXUGfMyPjnzk0XoV6Mg6Az7m96ajqmUFA+vtjGzZskWmTZsmTz/9tIwcOVKGDRsm27Ztk+3bt8v48eNl2bJlMmLEiKrlz+x8uGC0Qe+tIKIjdKRBAB1pUIyPQT2KZ8aIrgTQEarQIFAJHSk60uxrGqqIj1EJHcWfdo8j0JEizIhQ3nQUsfSWHIqBJSI7duyQqVOnyoYNG2Tx4sVy9dVXS9++fWX37t2ycOFCmTdvnsyYMUMWLFgg/fv3b0liqj4JBdEmQ94KIjpCRxoE0JEGxfgY1KN4ZozAwEID5RCgHpXDNbWo6Ci1jJezXm86KodS8agYWCKyatUqmThxosyaNSszqfr163eQ6M6dO2XmzJmyfv16Wb16tYwZM6Y4bUcjuWC0Saa3goiO0JEGAXSkQTE+BvUonhkjMLDQQDkEqEflcE0tKjpKLePlrNebjsqhVDxq8gbW3r17Ze7cudmdV+vWrZNx48Z1oXnPPfdkd2UtWrRIZs+eXZy2o5FcMNok01tBREfoSIMAOtKgGB+DehTPjBEYWGigHALUo3K4phYVHaWW8XLW601H5VAqHjV5A+v111+XK6+8Ul588UV58MEHZdSoUV1obty4Uc4888zsMcNgdPEYoQgXjMX/pWtmpLeCiI6aUUPxseioODtG/p4AOkINGgTQkQZFYqAjNKBBAB1pUCSGNx1VLaPJG1jhJe2XX355lpf7779fTjzxxC45Cr9IeOmll8qQIUNk5cqVMmjQoKrlseXng/HQcuTZhN4KIjpCRxoE0JEGxfgY1KN4ZozoSgAdoQoNAuhIgyIx0BEa0CDgTUcaTDRjJG9g5TGn8hyjmZQ6xOKC0SZL3goiOkJHGgTQkQbF+BjUo3hmjMDAQgPlEKAelcM1tajoKLWMl7Nebzoqh1LxqBhYOe6uwsDqKjAuGIv/S9fMSG8FER01o4biY9FRcXaM/D0BdIQaNAigIw2KxEBHaECDADrSoEgMbzqqWkYxsFpgYJ122mlVyzvnAwEIQAACEIAABCAAAQhAAAIQgAAEuiXwwx/+sHJkkjewXn75ZbniiiuyxIT3Wx1//PFdktS4A2vo0KFy7733ysCBA6MSiYEVhYuDIQABCEAAAhCAAAQgAAEIQAACEDAkgIFlCL+nqfkVwgomhVOCAAQgAAEIQAACEIAABCAAAQhAAAIdCCR/B9bevXtl7ty5snjxYlm3bp2MGzeui0CWL18u06ZNk0WLFsns2bMREAQgAAEIQAACUQQOiEifqBEcDAEIQAACEIAABCAAgY4EkjewAoxVq1bJxIkTZdasWbJgwQLp16/fQUY7d+6UmTNnyvr162X16tUyZswYFAQBCEAAAhCAAAQgAAEIQAACEIAABCDQQgIYWCKyY8cOmTp1qmzYsCG7E2vy5MmZibV7925ZuHChzJs3L/t7+Fv//v1bmB6mggAEIAABCEAAAhCAAAQgAAEIQAACEMDAelsDmzZtkunTp8vWrVtl5MiRMmzYMNm2bZts375dxo8fL8uWLZMRI0agGAhAAAIQgEBzBHiarjl+jIYABCAAAQhAAAIQSJIABlaHtLe3t8vSpUtl7dq1En55cPTo0TJp0iRpa2uTwYMHJykQFg0BCEAAAhCAAAQgAAEIQAACEICAXwJ1+X4VA8uvBlkZBCAAAQhAAAIQgAAEIAABCEAAAhBwQQADy0UaWQQEIAABCEAAAhCAAAQgAAEIQAACEPBLAAPLb25ZGQSqS6Au96hWlyBnBgEIQAACEIAABCAAAQhAICkCGFhJpZvF5iWAv5KXFMdBAAIQgAAEIAABCEAAAhCAAATKJ4CBVT5jZoAABCAAAQhAAAIQgAAEIAABCEAAAhBoggAGVhPwGAoBCEAAAhCAAAQgAAEIQAACEIAABCBQPgEMrPIZMwMEIAABCEAAAhCAAAQgAAEIQAACEIBAEwQwsJqAx9BqENizZ488+uijsmLFCtm4caMcddRRcu6558r06dPlrLPOkiOOOKLbE21vb5elS5fK2rVr5fnnn5fRo0fLpEmTpK2tTQYPHlyNxXEWZgT2798vt9xyi3zxi1+U//iP/5CxY8eiI7NsVHDiHl6Ut3z5cpk2bVqPJ3zeeefJypUrZdCgQYccs2PHDrn77rvlwQcflB/96EcycuRImTBhgsycOVNOOumkCgLglMomsHv3brnnnnvkX//1X+WJJ56QAQMGZHtb0Ff4z759+3Y5BXRUdlbqEf/VV1+VK664Qv793/+91xM++eSTM42FmtP4oKNesSV3QOiZlyxZIqtWrZLt27dnepk8ebL81V/9lRx//PHd8ijanycHN6EFF7n2QkcJCSTnUjGwcoLisGoSCA3+DTfcILfddlvW3J9yyinZiW7ZskV27dol119/ffbPsccee8gCwt/DRcDTTz+dbcLDhg2Tbdu2ZZvy+PHjZdmyZTJixIhqLpqzagmBb3/723LllVdmOurJwEJHLUlFbSbZu3evzJ07VxYvXhxlYP3v//5vVo+CmX7iiSdmteell17KjPVwcXnnnXfKGWecURsOnGjzBF555RWZOnWqhDr0R3/0R5kO3nzzTXnqqaey4MFcv+666w4xsXrT0V133imno6Pmk1ODCDEGVviiLxilJ5xwQray3nREPaqBAJRPMRjoV1999UHjKuxToV8+3B4VTIcFCxbIl770pYP9+b59+7IaFvr1m2++Odv3ujPiRfgpJeUUmoc7cOCAPPzww/K3f/u3mXYavU6oVeFLu556neZ0ZL5sTqAkAhhYJYElbPkEQjEMd1195jOfkYsuukhuv/12efe7351N/MILL8isWbPkySeflHvvvTf7e+MTvlkMFwYbNmzILjTDphw20GCGLVy4UObNmyczZszINt7+/fuXvxBmqByB//qv/5JPf/rTmcEZPt0ZWOiocmkzP6E33nhDpkyZIi+//LLcf//9WYPW2yeYEnPmzMlM85tuuin776HuhKbtvvvuk9mzZ8tHP/pRCXd2cWdobzR7/3sdLovCXhR0cMcdd2SGaPgSJlzwhT3vhz/8YXZX3nPPPZddDIQ7scIHHfWee474PYGGQRq+hPnmN7+Z3a2OjlBIdwR+/vOfy1VXXZX1Q6FnDndd9evXL9ujvv71r2dfIn/sYx/L9qiBAwceDPHAAw9k/flHPvKRrD8P+2HHGvaLX/wiuxu5p7vbyYYvAs8++6xcdtllmUE+f/78TBuh13nrrbfkO9/5jlx77bUydOjQrO/peNc5OvKlA63VYGBpkSROywn88pe/zO6Q2bp1q6xevVrGjBlzyDmsX78+u5vqmmuukVtvvVX+4A/+IPt7uP154sSJmcEVTKqwETc+O3fuzC4OwtjuYrZ8kUzYcgKNi8fNmzdnzdhjjz3WrYGFjlqemspP+NOf/jRr0N73vvdlDXswHXr7/OAHP5CPf/zjcvrpp2ePEHa8AAiPsd54443ZN9UPPfSQXHzxxb2F4+8OCDz++OPyiU98IvsnPOb+jne845BVhdrzqU99KjM8w7fZ4YOOHCS+RUvoaHb+4z/+Y9YL9enTBx21iH/dpmn00t31zOFLm2A8PPLII7Ju3bpsHwuf119/PXsdR7jbqrteOhz7yU9+MvuisHMfXjc+nG/vBIJx+ZWvfCV7JUf4QibcKNDxzrvw92Bmhmu6cL0WvrgLNQkd9c421SMwsFLNvPq6W/+9dniOOlzchU94Lv8P//APD1lVeB/WmWeeKZdeemn2LVG4COj4iE/YQMeNG9eFRLiVPtyVtWjRoqyI8kmHQOPelLUFAAAgAElEQVSuvvBoTtBMeKw03P7e+Q4sdJSOJmJWGpr1YJqHOzjDN4xHHnlkr8PDN9rBhLjrrruyO0M7f8JdpOHuiFCLwmNjRx99dK8xOaC+BH77299mTf5Xv/rV7IKwuz2qu9Who/rmvNVn3rijoTuDFB21OhvVny8YC+Guqy9/+ctZber4CV+yhDuwggn1b//2b9mXw+ETvgC84IILsruHu/syJ9zBfvnll8uvf/3r3HcrV58UZ9gTgcbd6eGdfOFuq+7uuguPo4brtfAKhfB0TbimQ0doqicCGFhowyWBjo8Xhg03GF3hYjK4+cHhf/HFF7OXJY8aNarL+hvGV7iYDM0cjxG6lEi3iwqP54RvBcPLb8M3ROEisjsDCx2lo4mYlTbM72984xvZrfDBcAp304T37IU7Zjr/QMRvfvOb7D1G4VGx8I6R8KhF50+jqRsyZEi3L3+POT+OrT6BRm0J/5n3MVR0VP28VuUMf/azn2U9UHjNQjAcTjvttIOnho6qkqVqnUfoif/8z/9cLrzwwsyM6vhlccc7ZNasWSOnnnpqdvLhRwHC3cih9w7/NO7wa6ws3AUYvpQJjx0e7kdyqkWCsylKoPFOvvDYaOcfjGjEbBwTnq4JJvt73vMedFQUeALjMLASSHJqSwwb6j//8z/L3//932dOfriYfO9735thCC8ODN/6hE9PFwdcMKammN+tt/FOkPCNYvj2JxgG4S6a7gwsdJSmRg636mCaB9Mz/HP22Wdn7ygKxlW4TT485vzaa6/Jhz70oewCoNHkN76VDBcIHZv/jvPkafzistH6u2Xjzi/toxuPof6///f/srtAw5ct4UdKwsvcwyf8imV4zD08qtO4KLTRUdp5quPqQ40KX8oF07y7x3jQUR2zWv45d3wnXzCjPvvZz2aPuod3Y4UnFb72ta91eW9s406+wz3J0OivwjuPwpeGfPwSaNSW0AsF4/wDH/hAl8U29r7wKpfGMejIryaaXRkGVrMEGV8ZAg3jKRTI8PmLv/gLCe936PhrgnnMqTzHVGbRnIgKgWBahefuw68rdXyhbU8GVh6N5DlG5eQjg2BfRALLeXj4tcrwLpDwoxETJkzIHmsePnx4NjqY6uERi3BHVvhbwyDNY07lOSbnKXJYDQg06sbo0aMzAzS8/yz8RH14AXJ47Cb8WlPnX/DKo5E8x9QAD6fYBIH/+Z//kb/8y7+UcIH4rW99S/74j//4kGh5NJLnmCZOkaEVJRBMrNAfhccIw17X+IRfSP3CF76Q/Zpgx6cV8phTeY6pKA5OK5JAeDQ+fLkXct75vXuNUI33yob/3bgrL49G8hwTebocXgMCGFg1SBKnmI/Af/7nf8rnP//57BctwruLwl0yH/zgB7MLycaLJfOYCnmOyXdGHFUXAo0XioZ3OXT8aXqPBlZdclK38wzmwuc+97ms7oRHAht3fTbW0fiBiPCYYTCwwuOEeS4G8xxTN1acb88EGu9RCxeJwbQKdxJfcskl2Y+NNH6tKdSo8EuX4Vvq8M61PBrJcwx58Uug491XHV+r0HHFeTSS5xi/FNNcWag74UXs4UcjfvzjH0sw18Mv4oa9LvTLoc8OX8782Z/92cG7QvOYCnmOSZO4z1U3XtERVhe+0As/ShPuUA/6CnehhzuLGzcgYGD51IDmqjCwNGkSqzIEOn5bFH4RLNwVEe7EymNO5TmmMgvlRJomEMzO8E6QE044ocvPQGNgNY2XAB0INF6G2/hl1FCnwqMTed4LcbhjgOyHQOOlteHxnJ6+qW7oqPGrYL/61a/QkR8JlLKS3n61OUyax5zKc0wpCyCoGYHGS/9DLx1+FTW8Ny08vhyMh/COx/DFzf/93/91e/f64R4PxMAyS6nJxMFE/5d/+Zfsbr3wBU24w7hxZ3F4fDC8Ey08Mh9e9N54pUIejeQ5xmTBTFoqAQysUvES3JLAnj17ZM6cOdkdWI3n8MO31o1n7cNFQHg0o/OnYWANffdQufe+ew/5WXvL9TC3PoHGux2+973vZS+N7Pxcfk8GVpSOhg7NDNTwzgg+aRPo/AMR4dHV8NhhuOump/dCdPdi07Qp+l59Y/8Jv87Vkyb++7//WyZNmpTtX2EfC79MiY7qpIvWP8gdjIbwq4PhHWqNX/jqTKzxGDT1qE5aKvdcO76kPZhR55xzTpcJG3ewh18gXLZsmRx77LHZl4HBqOjp13VDkEZ/FXqv8OtzfPwTCCbWs88+e/C9jvv27ZOPfexjEr6MOeWUUzIT65lnnjn4ond05F8TRVeIgVWUHONqQaDxTXXjJ+iDYVHGrxC2vh2tBf4KnWT3Ger83rTeTrjxM9L8CmFvpIz+bvwv4t69eyX8c9xxx3UL4Mknn5SzzjpLGr9wGr7F5lcIjbRS0Wkb5nioMT39WlPjJ+jDL+uGPS5cMKKjiia0AqcVLhq/8pWvSHh08HCGAr9CWIFkVewUGj1SeGQw/PBR+M/On0bNCntf48eR+BXCiiWyBqfT0FF4rLChNXRUg8QZnSIGlhF4pm2ewNq1a+Uf/uEf5E//9E+zF0uGZr7zp/Gz9o2f8g1u/9y5c7Nf4gnfGo0bN67LmIbjf7hfT2n+7IlQBQLhp8TDe9PC7e/dfRrveAjvUHvHO94h559/fvacfmjU0FEVMlidc3jkkUfkoosukilTpmTfLh5zzDE91pbwzXN431owsBq/stPTheX69euz9xw1TPhwtw0fvwQad8GEd8585zvfkbFjx3ZZbOMOrPDYc+PuTnTkVxPNrizPrws25kBHzdL2NT7GwAq1K9xN9Z73vEcaj0J/9KMfzX55N/zwRMdPd6aXL3KsJpZA4y7R0EOFd6qFXgcdxVJM53gMrHRy7W6l4TbUT37ykxJ+BSU8Vx1+drzjp+NLkx966KHshYHh0/ili8b7Q8LLcRufxphw0RguIMaMGeOOGwvKT6CnRwjRUX6GqRz5k5/8JHvZdvh09zhqeIdVaMzCXVgPP/ywnHvuudmxP/jBD+TjH/949kMTd9999yGPmoZHDIP5Hn6JrmMNS4VpqusMOghauf7667NfbgrfSDc+4W6a8AjYZz7zmeyOmqCP8OWNqY6M73xMVSd5153HhGjEMtVR3gVxXMsINMzP8F6ixo9GdJ688Qhhx8dTOz562F0v3Rjz6U9/Onuhd8c+vGWLY6KWEghG5sKFC7O7QRuvcmmcQHg6JnxJF3qn8KVM+DIwfNBRS1NUq8kwsGqVLk62I4HwjqtwF8Ott94qf/3Xf50VxcbtzeERi7Apfu1rX8ve+xDuqur4t/AIz4YNG7K7HyZPnpxtnqGAhuIaLhgaj/h0/Flg6KdH4HAGVtAYOkpPEz2tuKPZNGHChOzde8OHD88OD+ZVeB9faMxmzJiR1aZGbXnzzTezv4V3hwQzIrwQNzwSFupbeOdIaOrCrzv90z/9k7zzne8EeAIEfvazn2WPuodfbQo1KJhVQS+NXyEM77sKd/h1NErRUQLCKLjEzo8uH66vQUcFITse1vEl7uGHJcIXu0cccURWj4Lh+Td/8zfy3HPPHWI8BByNcR/5yEcO7ofBgA91LdzJHl7YHY4Jf+fjn0DDHA93DocvYf7kT/4kW3THa6+rrroq+6GA8MRD44OO/GujyAoxsIpQY0xlCLzyyivZRvitb30ru0U5vAQwfLZs2ZL9ykV49CZcGIZfIOz42bRpk0yfPj37ydbwSxjDhg2T8Gt04ZGxnsZUZtGcSMsIHM7ACieBjlqWilpMFEzN8C6iYFR1V4+CKREM987vEQm1Jxhb4Vvp8Ks8oV699NJL2a+mnnzyyXLnnXfKGWecUQsGnKQOgfDoRDCqnn766YOaCC/0/9GPfpTddRy+zQ4vPg6PoTY+6EiHvbcojXeBNt7h2Nv60FFvhNL6e/hyJnzZG/qh0FePHj0628PCfhfqUdjrwt2g4cuWjneLBmMi3D0c/mnsh+E1HuFHAsL/Dv9/eNF7xzFpkU1rtUFHof8Jr98In3DXeTDTw3XYa6+9JuGLv7CvhR6o4wcdpaWTvKvFwMpLiuMqSyAUt29/+9vZRWP4la/wCe8NCReL4TbUcDdDd5/29vbM6Q/v0goXimFTDr/s1NbW1u2LKisLgBMrjUBvBlaYGB2Vhr+WgcOdU48++mj2DWPHehQeCQvvUOvpUYlwMRAeHXvwwQezi4JgrIeGLhj0J510Ui1ZcNLNEQiaCO9xDF/QNIys8Ch8uON41KhRh5hXjZnQUXPMPY7+6le/mj2OergXuHdeNzryqITiawp3W4UaFPao8PRC+LI37FHhHbThy5fwC84dzfTGTJ33w6OOOip7fD58gRx+0CTcycUnHQJBR0888UT2pVx451UwroIOwpcx4e6rnq7X0FE6Gsm7UgysvKQ4DgIQgAAEIAABCEAAAhCAAAQgAAEIQMCEAAaWCXYmhQAEIACBOhHgPdV1yhbnCgEIQAACEIAABCDgkQAGlsessiYIQAACEIAABCAAAQhAAAIQgAAEIOCIAAaWo2SyFAhAAAIQgAAEIAABCEAAAhCAAAQg4JEABpbHrLImCEAAAhCAAAQgAAEIQAACEIAABCDgiAAGlqNkshQIQECLAG880iJJHAhAAAIQgAAEIAABCEAAAhoEMLA0KBIDAhCAAAQgAAEIQAACEIAABCAAAQhAoDQCGFiloSUwBCAAAQhAAAIQgAAEIAABCEDAFwGeVfCVzzqtBgOrTtniXCEAAQhAAAIQgAAEIAABCEAAAhCAQIIEMLASTDpLhgAEIAABCEAAAhCAAAQgAAEIQAACdSKAgVWnbHGuEIAABCAAAQhAAAIQgAAEIAABCEAgQQIYWAkmnSVDAAIQgAAEIAABCEAAAhCAAAQgAIE6EcDAqlO2OFcIQAACEIAABCAAAQhAAAIQgAAEIJAgAQysBJPOkiEAAQhAAAIQgAAEIAABCEAAAhCAQJ0IYGDVKVucKwQgAIGcBPh545ygOAwCEIAABCAAAQhAAAIQqAUBDKxapImThAAEIAABCEAAAhCAAAQgAAEIQAAC6RKopoHFrQPpKpKVQwACEIAABCAAAQhAAAIQgAAEIACBTgSqaWCRJghAAAIQgAAEIAABCEAAAhCAAAQgAAEIvE0AAwspQAACEIAABCAAAQhAAAIQgAAEIAABCFSaAAZWpdPDyUEAAhCAAAQgAAEIQAACEIAABCAAAQhgYKEBCEAAAhCAAAQgAAEIQAACEIAABCBQIgFe9d08XAys5hkSAQIQgAAEIAABCEAAAhCAAAQgAAEIQKBEAhhYJcIlNAQgAAEIQAACEIAABCAAAQhAAAIQgEDzBDCwmmdIBAhAAAIQgAAEIAABCEAAAhCAAAQgAIESCWBglQiX0PUiwDPJ9coXZwsBCEAAAhCAAAQgAAEIQAAC6RDAwEon16wUAhAomwAuaNmEiQ8BCEAAAhCAAAQgAAEIJEoAAyvRxLNsCEAAAhCAAAQgAAEIQAACEIAABCBQFwIYWHXJFOcJAQhAAAIQgAAEIAABCEAAAhCAAAQSJYCBlWjiWTYEIAABCEBAh0CeZ2fzHKNzNkSBAAQgAAEIQAACEPBJAAPLZ15ZFQQgAAEIQAACEIAABCAAAQhAAAIQcEMAA8tNKlkIBCAAAQhAAAIQgAAEIPD/27sXYCvHPY7j/66Y7TLCJDFtDSMZcqlcMjVNuU2JShIJleSSIaNJUkIXJmRXRptQ0U5CyJ0xNS5lhpLJZSQxrklSDCo683vmPHvWXnutvd699lp7v5fvO3PmOPZ7eZ7PszvnzM//+T8IIIAAAgjEU4AAK57ryqwQQAABBBBAAAEEEEAAAQQQQACB2AgQYMVmKZkIAggggAACCCRPgP5iyVvziMyYX82ILBTDRAABBKIjQIAVnbVipAgggAACCCCAAAIIIIAAAggggEAiBQiwErnsTBoBBBBAAAEEEEAAAQQQQAABBBCIjgABVnTWipEigAACCCCAAAIIIIAAAggggAACiRQgwErksjNpBBBAAAEEEEAAAQQQQAABBBBAIDoCBFjRWStGigACCCCAAAIIIIAAAggggAACCCRSgAArkcvOpBFAAAEEEEAAAQQQQAABBBBAAIHoCBBgRWetGCkCCCCAAAIIIIAAAggggAACCCCQSAECrEQue6EmvdvMGhXqZbwHAQQQQAABBBBAAAEEEEAAAQQQyChAgMUvBgIIIIAAAggggAACCCCAAAIIIIBAqAUIsEK9PAwOAQQQQAABBBBAAAEECiXA/oFCSfIeBBBAoP4FCLDq35wvIoAAAggggECeAv/884+NGTPGyspmWs+ePWz+/PnWqlWrPN/WMI9t2rTJli5das8995y9++67tn37djvqqKPs1FNPtYsvvti6du1qe+yxR8EGt3HjRlu2bJkNGzbM9tprr4K9lxchgAACCCCAAAL1KUCAVZ/afAsBBBBAAAEE6iSwbt06GzBggG3dutV+/PFHe+aZZ6xfv351emd9PfzXX3/ZQw89ZHfddZdt2bLFWrRoYR06dLBmzZrZL7/8YqtXr3ZD6d27t91333125JFH1nlo69evt4suusg6duxo999/PwFWnUV5AQIIIIAAAgg0lAABVkPJ810EEEAAAQQQqLXAnDlzbOTIkTZu3Dh7+umnrUuXLjZr1iwrKSmp9bvq84E///zTbr31VnvggQesU6dONnnyZOvevbs1bdrUDWP37t329ddf2/jx462iosLOO+8801xbtmxZp2F+8cUXNnDgQDvllFMIsOokycMIIIAAAggg0NACBFgNvQJ8HwEEEEAAAQQCCfz2229uG9yGDRts7ty5Lrh67bXX3Ha8zp07B3pHQ9ykcOqRRx6xESNGuGBq9uzZ1rp164xDUWXWVVddZUuWLLHbbrvNJk6caE2aNMl72ARYedPxIAIIIIAAAgiETIAAK2QLwnAQQAABBBBAILPAW2+9ZX379nV9orQdbuHChTZ8+PCcQc9///1ny5cvt7KyMtM7tGVPQdKNN95o27Zts9NPP93uuOMO957US9v6FJQtXrzYbe9r06aN9ezZ00aNGmXHHXecNWrUKNBSaavjkCFDbNWqVS6YOvPMM2t8TmPUNsNevXq5arO999678v5vv/3WFi1aZC+//LKbky71z9K9smjXrl3luO68806bMGFClW+dddZZ9uSTT9oBBxzg/r56iqk/lgI29ePSpao2vUtbGTP14srXU2NXz7Jnn302p+evv/5ql1xyiRvPjBkz3JZKzbt9+/Y2dOhQe/31192/XnnlFTfe9Gvz5s126aWXmkLPRRUVVnr44YHWipsQQAABBBBAILwCBFjhXRtGhgACCCAQRwGOwMprVf/991+bNGmSKZTxfa+05W7QoEHufdp2d3iGkGLXrl0u7NJzapaurXRqZP7xxx/bPvvs40IOhUXpAdb7779vV199tbtPwZX6Uf3xxx+2cuVK99yUKVNcuOS3ANY0qRdeeMEFZmeffbYtWLDADjzwwLwMFFhddtll9s0337jQSuPauXOnG6Mqt/Sf582bZ926dXPvnzlzpttmuWbNGtdvS3MoLS21e+65x/bff3/Xd+umm25yY9Kcjj/+eDcf/z7Z3HvvvXbQQQdVjjcfT1WgqWH96NGjq4zd9/3StxUeKlD0nj7A+umnn+ywww6zTz75xI3/+++/t6lTp5r+vvy1rtqamR4mKow755xzXBA3bdo0a968eV7mPIQAAggggAAC4REgwArPWjASBBBAAAEEEMgi4MMqbadT5ZXCmh07dtjYsWNdQKUKIm0vTL9UpXPBBRe4yh0FOmpmrrBD4YmCj4cfftg9khpg6dS+wYMH29q1a9279deqRFIQo0qsW265xRRwBamm0rsVuKhnl55T4JLPlkBfxaUm9moEr+qoxo0bu7ErmFO4p7Dpmmuucf++5557up9l20KoyivNX/deeeWVrieXD6pko5Br+vTpbtx6tw+W8vGUoxrJ//zzz+6dqqDznu+9955de+21bltoeXm5u0+XD7C0RVTVZZrzoYceagoydX3++eeumb9+D9JDQR92qnJLwVmPHj34c4UAAggggAACMRAgwIrBIjIFBBBAAAEE4i6grXyZtgv6bYXa2qd7VFnkLzVOv+6661zFVqawSdU8qjJ6++23qwRYCq1ULaSwSQFZepXVihUrXNCi7Xi5GsinhmzaBqcqo3wuVRQpADvppJNcRVH61j6FRArq2rZtW2WLYLYA68MPP7Rzzz3XTjzxRBf+HXzwwVWGtWnTJhdsffnll66K65hjjrF8PFMr51S1NmbMmGoBng/FUtcwNcB64oknKrcT+kHqREdZKsxMD6l82Kd7tWWxVatW+ZDzDAIIIIAAAgiETCAEARZ7KUL2O8FwIikQsT9HERtuJH8lGDQCMRJIDU7Sex75xu5vvvlmtSBj/fr1LmhSZVGmrXuqqFJYpW10vgJL1UyqCNL7XnzxRRcYpV/6poIvbWNTX6Yjjjgiq7YPWnSiYKYgplDL5IMqBVGpPa6yBVj+NMeaQjVfOaY56iTDfDxVzaWKK217VIio3mHp1++//+7CSYV03twHWKrQUsClrZ/pl3pp9e/fv1oPNB9qKizLtL2wUOa8BwEEEEAAAQTqVyAEAVb9TpivIYAAAggggEC0BD744AM7//zzXYiRXmWVGkJdf/31buubr05SIKIG7TrVT0GVel+lX0899ZQLuXyA9cMPP7hqH1UoqSdUpmfUxFyVSQpl3nnnnYxNxP13VIGk/k4Kg+pSgZU+bvXj2rp1q9siqJBHoY16ZKU3ac8UYKWO6YQTTqjS4yr1O75HlbfJxzNbsJb6ndQqteeff9769OlTuYVQIaHWSD2/0i+/rVQ9tHyllZ/b448/HvrTKaP1p5DRIoAAAggg0PACBFgNvwaMAAEEEEAAAQSyCKRuQcuFdPTRR1dud9O9QQIXf48PaXzgokbmQa5cAZbe4bck1qUHlt7jT0VUOKNxpl7aOqifn3baaTkrsFKrwoLMsTYBVjbP9Mqw9O/6ExN9lVpqE/dsAZYPvrQF0m8jVKioiq9DDjnEbY3cb7/9gkwx3vdQ9Rzv9WV2CCCAQIIECLAStNhMFQEEEEAAgagJ+H5GH330kXXo0MGaNWuWcQoKLhTqqCm5eiOpUXuQAMufEOhDGh+AqMl5ru2BQS39iXhdunQJdArh5s2b7YYbbnCnKuokRIUxaoCuSjJVKKlqSv2iVCGmk/m0hVE9q7TNL8gWwtSKJ789MMhc8vGsbQWWtgueccYZgSqwNGa/XVBeEydOtJdeesmd+Kim7/LiQgABBBBAIFQC/EOFOi0HAVad+HgYAQQQQAABBIop4Psc1bQNUN/39ynY8dvJfHiiJt6ZemDpOV8d5QMs349Jp9+l99vKd54+hFu1alWgkwt9U/Njjz228sRFP06dMqhtkiUlJVWGo1P5LrzwQhd2BemBldqoPmifqHw8FcapX9hXX32VtQeW72O2cuXKaj2watpCKABvu2vXLnvsscesrKzMXn311SqVePmuG88hgAACCCCAQLgECLDCtR6MBgEEEEAAAQT+L+Cbt2vLnE4S7NevX1YbH2So+bq/N9epef6kPVVh+QArtafWuHHjbNKkSdVOIVSQo1CmdevWLkxSFVSuS6HS4MGDXXXQ7Nmz3bOZrtRKqxkzZpj6ev3999+uqqx8zhxbkOFEPo1Z2+VGjBgRqAeWvuv7irVr186Fe+nj8dsMtZVSTe51wmE+nrU5hTC1Qi3IFkLNQ3OfPHmyW4fy8nJTc3r1y8rW8yzXOvFzBBBAAAEEEAivAAFWeNeGkSGAAAIIIJBogXXr1tmAAQNs3333tYqKCrelLtuVGpRcfvnlNmvWLFel5KuZ2rdvbzNnzrSOHTu67YXqF3X77bfbgw8+6F7pAyz9tRq0K6D69NNPbcKECW4bn694+u6770zBlkIfBTsKT3zT+JoWS+GPTsXT9zp16uSe6969e2U4psbw2iapaiiNWUGXwpiWLVtWhjRqBq+5aZtkixYt3OcUNCmwGz9+vGsqn62Ju05iXLhwYWXDdj2n8chp0KBBNmXKFCstLa18p8IgfU+nBqovlf9ZPp5r1651jfIVzk2fPt31qJKZwic1oNepjxs2bHABlO7TFTTASg3j2rRpY/qdUeBZU9iZ6D9UTB4BBBBAAIEICxBgRXjxGDoCCCCAAAJxFUithFL10bRp06x58+Y1TtdXFemmpUuXWufOnU1by1SNoybh27dvdycZ6mRBVRYp1FEfKTUJ983D/QdWrFjhKppUbaVgRFVW6ou1Zs0a9x4FawrEFDAFvfScgiLNRZdCKPX1atKkSeWphvr7Q4cOdfdofP767LPP7IorrjBtQ/TP6Weax86dO90z2kaoLXupvbv8Fj5tq1PvLAVSd999txu3AqVRo0a57XY6yU8WCpb8CYuqZFKo1LVr18px5OOptVST9dGjR7uQTe+VqT/lUN9WWKZ1btq0aa0DLL/tc8mSJXbyySfnDDuDrhf3IYAAAggggEC4BAiwwrUejAYBBBBAAAEEzFwQoyooNQ73J8zlglFApGoeVUcpEFFTb4VDqm5avny564+kpt9qBN+/f39XSaVeVyNHjqwWYOlb2pY4b948W7x4sa1evdqFPNrmNnz4cOvdu3egyqv0MWssquxSaKbtjur7pEuhjqqnVIGkEKZx48bVprtx40Y3B/X78kFQr1693HgUsKlabOrUqdW2W+obqtDS3HWfgh4FWbpUibVs2TJ79NFHnbUMFXSpn9awYcOqhGh+QPl6avxz5851jdblqRCrT58+7jsajyrj/FWbCiw9o2o1rWPQsDPX7xI/RwABBBBAAIHwCRBghW9NGBECCCCAAAII1JOAKrMU/NTmNL56GlokP9NQngqwbr755mapexsAAAWYSURBVMBhZyRxGTQCCCCAAAIJFyDASvgvANNHAAEEEEAgrgI63U5VObpUmdS2bdsqU922bZvbQvfGG29Unn4XV4tCzCusnv4UQ1WTZTttshDz5x0IIIAAAggg0LACBFgN68/XEUAAAQQQQKBIAjt27LCxY8e6Hlhqmq7tZep/pUthh7bj6e9rO6Fv+l6kocTitWHyVNN+XerJpf5lWls1t9d2ytStiLGAZxIIIIAAAggg4AQIsPhFQAABBBBAAIHYCqQ2P/fN2BV+qPn5li1bXE8r9WVSDyqu3AJh8VRz/YEDB7p11JV6amPuWXAHAggggAACCERRgAAriqvGmBFAAAEEEEAgsIBOu5s/f77bJqhm7rq6devmApAhQ4ZYSUlJ4Hdxo7nTAxvaU03edUqktn/27dvXNexP3yLKWiGAAAIIIIBAvAQIsOK1nswGAQQQQAABBBBAAAEEEEAAAQQQiJ0AAVbslpQJIYAAAgjkJ7BbO+vze5SnEEAAAQQQQAABBBBAoKgCBFhF5eXlCCCAAAIIIIAAAvkIECnno8YzCCCAAAIIxFeAACu+a8vMEEAAAQQQQAABBBBAAAEEEEAAgVgIEGDFYhmZBAIIIIAAAggggAACYROgji5sK8J4EEAAgSgLJCfA4n8/o/x7ytgRQAABBBBAAAEEEEAAAQQQQCDBAskJsBK8yEwdgVwC5Lu5hPg5AggggAACCCCAAAIIIIBAQwoQYDWkPt9GAAEEEEAAAQQQQAABBGojwD95rI0W9yKAQIwECLBitJhMJSYC/J+SmCwk00AAAQQQQAABBBBAAAEEECiUAAFWoSR5DwIIIIAAAggggAACCCCAAAIIIIBAUQQIsIrCyksRQAABBBBAAAEEEEAAAQQQQAABBAolQIBVKEnegwACCCCAAAIIIIAAAggggAACCCBQFAECrKKw8lIEEEAAAQQQQAABBBBAAAEEEEAAgUIJEGAVSpL3IIAAAggggAACCCCAAAIIIIAAAggURYAAqyisvBQBBBBAAAEEEEAAAQQQQAABBBBAoFACBFiFkuQ9CCCAAAIIIIAAAggggAACCCCAAAJFESDAKgorL0UAAQQQQAABBBBAAAEEEEAAAQQQKJQAAVahJHkPAggggAACCCCAAAIIIIAAAggggEBRBAiwisLKSxFAAAEEEEAAAQQQQAABBBBAAAEECiVAgFUoSd6DAAIIIIAAAggggAACCCBQWIHdZtaosK/kbQggEE0BAqxorhujRgABBBBAAAEEEEAAAQQQQAABBBIjQICVmKVmoggggAACCCCAAAIIIIAAAggggEA0BQiwQrlu1MmGclkYFAIIREyA/y6N2IIxXAQQQAABBBBAAAEEsgoQYPHLgQACCCCAAAIIIIAAAggggAACCCAQagECrFAvD4NDAAEEggpQbRRUivsQQAABBBBAAAEEEEAgegIEWNFbM0aMAAIIIIAAAggggAACCCCAAAIIJEqAACtRy81kEUAAAQQQQAABBBBAAAEEEEAAgegJEGBFb80YMQIIIIAAAggggAACCCCAAAIIIJAoAQKsRC03k0UAAQQQQAABBBBAAAEEEEAAAQSiJ0CAFb01Y8QIIIAAAggggAACCCCAAAIIIIBAogQIsBK13EwWAQQQQAABBBBAAAEEEEAAAQQQiJ4AAVb01izHiHebWaPYzYoJIYAAAggggAACCCCAAAIIIIBAcgUIsJK79swcAQQQQAABBBBAAAEEEEAAAQQQiIQAAVYklolBIoAAAggggAACCCCAAAIIIIAAAskVIMBK7tozcwQQQAABBBBAIDYCNFGIzVIyEQQQQAABBDIKEGDxi4EAAggggAACCCCAAAIIIIAAAgggEGoBAqxQLw+DQwABBBBAAAEEEEAAAQQQQAABBBD4H3tEM3MQIT5hAAAAAElFTkSuQmCC" id="135" name="Google Shape;135;p29"/>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ata:image/png;base64,iVBORw0KGgoAAAANSUhEUgAABLAAAALmCAYAAABSJm0fAAAAAXNSR0IArs4c6QAAIABJREFUeF7svQv8vsWc/z8dlEpsKpISkWJVktDBRqmk0lHnnEoH5VS/tZbFWstaFkuiUg7pHOmg3Y4SUlFUThFtzjkVEpXo/3he/vMx3/le133NdZ8+9/25n9fj0aP63Nc118xz5pp5z2ve854l7r///vuDlwQkIAEJSEACEpCABCQgAQlIQAISkIAEJpTAEgpYE1ozZksCEpCABCQgAQlIQAISkIAEJCABCUigIqCAZUOQgAQkIAEJSEACEpCABCQgAQlIQAISmGgCClgTXT1mTgISkIAEJCABCUhAAhKQgAQkIAEJSEAByzYgAQlIQAISkIAEJCABCUhAAhKQgAQkMNEEFLAmunrMnAQkIAEJSEACEpCABCQgAQlIQAISkIAClm1AAhKQgAQkIAEJSEACEpCABCQgAQlIYKIJKGBNdPWYOQlIQAISkIAERk3gfk61GfVLTF8CEpCABCQgAQlIYCACClgD4fNhCUhAAhKQgAQkIAEJSEACEpCABCQggVETUMAaNWHTl4AEJCABCUhAAhKQgAQkIAEJSEACEhiIgALWQPh8WAISkIAEJCABCUhAAhKQgAQkIAEJSGDUBBSwRk3Y9CUgAQlIQAISkIAEJCABCUhAAhKQgAQGIqCANRA+H5aABCQgAQlIQAISkIAEJCABCUhAAhIYNQEFrFETNn0JSEACEpCABCQgAQlIQAISkIAEJCCBgQgoYA2Ez4clIAEJSEACEpCABCQgAQlIQAISkMD0Erg/hLDEFGRfAWsKKsksSkACEpCABCQgAQlIQAISkIAEJCCBWSaggDXLtW/ZJSABCUhAAhKQgAQkIAEJSEACEpDAFBBQwJqCSjKLEpCABCQgAQlIQAISkIAEJCABCUhglgkoYM1y7Vt2CUhAAhKQgAQkIAEJSEACEpCABCQwBQQUsKagksyiBCQgAQlIQAISkIAEJCABCcwwgWmJsj3DVWTRR09AAWv0jH2DBCQgAQlIQAISkIAEJCABCUhAAhKQwAAEFLAGgOejEpCABCQgAQlIQAISkIAEJCABCUhAAqMnoIA1esa+QQISkIAEJCABCUhAAhKQgAQkIAEJSGAAAgpYA8DzUQlIQAISkIAEJCABCUhAAhKQgAQkIIHRE1DAGj1j3yABCUhAAhKQgAQkIAEJSEACEpCABCQwAAEFrAHg+agEJCABCUhAAtNDwAOcpqeuzKkEJCABCUhAAhLICShgTUGb0OCegkoyixKQgAQkIAEJSGCeCGgrzhN4XysBCUhAAmMloIA1Vty+TAISkIAEJCABCUhAAhKQgAQkIAEJSKArAQWsrsS8XwISkIAEJCABCUhAAhKQgAQkIAEJSGCsBBSwxorbl0lAAhKQgAQkIAEJSEACEpCABCQgAQl0JaCA1ZWY90tAAhKQgAQkIAEJSEACEpCABCQgAQmMlYAC1lhx+zIJSEACEpCABCQgAQlIQAISkEADAU9lsGlIoJGAApaNQwISkIAEJCABCUhAAhKQgAQkIAEJSGCiCShgTXT1mDkJSEACEpCABCQgAQlIQAISkIAEJCABBSzbgAQkIAEJSEACEpCABCQgAQlIQAISkMBEE1DAmujqMXMSkIAEJCABCUhAAhKQgAQkIAEJSEACCli2AQlIQAISkIAEJCABCUhAAhKQgAQkIIGJJqCANdHVY+YkIAEJSEACEpCABCQgAQlIQAISkIAEFLBsAxKQgAQkIAEJSEACEpCABCQgAQlIQAITTUABa6Krx8xJQAISkIAEJCABCUhAAhKQgAQkIAEJTLWAddNNN4WPf/zj4c9//nNVk8sss0w48MADw2Me85iBavZnP/tZuOSSS8L3v//98Mc//rFK6wEPeEB48IMfHF7wgheEtddeu/rbn/70p3D11VeHa665JvzqV78Kf/nLX8ISSywRVlhhhbDOOuuEZzzjGeGjH/1ouPvuu6v7DzjggLD++usPlDcfHj6Be+65J3z3u98NX//618Ott94afve731V1Get95ZVXDo9//OPDJptsEh72sIdVdew1ZgL3hxDEPhB02vcnPvGJuTS23Xbb8JznPKevNE855ZRwww03VM8+8IEPDAcddFB41KMetUha9Hsf+chHqm+Ka8MNNwz77bdfX+/r+tB8vjvN629/+9twzDHHhN/85jfVn5deeunwwhe+MKy33npdixTytMbJs3NmCx5gzDz22GOr/paLcfUlL3lJWHbZZQueDuG2224Lxx13XLjrrrvm7n/iE59YjbNLLbVUURq5DTHIN1H0wjHclH7nTd/mGLIxE68YBeu0b40QB63H+++/P3zqU58KX/7ylxepl2nvQya1kcH7F7/4RWVTfutb3wq//vWv5+YScY7AeAl/+qzSPm9Sy2u+JCCB2SUwX9OzqRWwmgbkpz3taWH33XfvW2S4/vrrw5lnnhnuu+++xVrjcsstF172speFNdZYoxqMEM9uueWW2lb7lKc8JWy22WbhhBNOUMDq+F1Ttz/4wQ8CdfHc5z63miCP4mJCiFD51a9+tba+69652mqrhZ133jk89rGPHUWW5jVNeFxxxRWBtksb91pYBBSwxiOepa0mF534DRH8kEMOCSuuuGKnBjYpAtaw+mcWgD72sY+Fm2++ueLAAtGhhx4aVllllSIuX/nKV8JZZ521yL0rrbRSOOyww8Lf/d3fFaVx8cUXh0svvbS6l0Wql770pRPdt7Ow8o1vfCP85Cc/Cdtvv31tGUchqhTBnMGbRsG6TsAC7SDiKiIxYu8vf/nLkQhY8zWBmbQmF7/Piy66aDHWTXml33n6058etttuuwUnZA1rrJi0ejY/EpDA/BOYWgGL1VsGZIz69HrIQx5STQ5KjeD0WTyvPvzhD4ff//73tTXz0Ic+NLz85S+vJh6f/vSnK++rpgvh5XGPe5wCVsc2fscdd4RzzjknsDK+1lprVROKYQtYGBl4zX3mM5+pvOi6XksuuWR49rOfXXmvlK70d33HOO+HAcLV5ZdfXpWnzptmnPnxXaMhoIA1GQIWtYt37q677tppoWXeBaz7Q7jjN8Ptn1MBib7nRS96UZF3GhOj0047rVrkSK8uaeQCGsIiAtqDHvSg0XyAA6aKfcLiGuJVL8+ZUYgqA2Z9wT4+CtZNAtajH/3ovu0hvIDwvo27FWKF6IE1vKaJ7XrGGWc0Lmq3vWnVVVetvEdZJF0I1zhs+YXAyTJIQAL9EZhaAeu6666rjDkM2Yc//OGBbWBxm8aOO+4Y/uEf/qEzkc9+9rPhwgsvnHvukY98ZNhmm20C/+Y9rGLx32xZ+OAHPxhuv/326l5WUDbffPPw1Kc+tVpB4ffll1++ul8PrG7VkBpvgxhsTW/FgDv//PPDVVddVdVpvNjas+6664YnPelJYc0116zqkd+ZLHzzm9+sVr3jVlCewQ184403rrz9pl3EGoUR3q3WvXscBBSwJkfAYrv7i1/84mqRo/SadwErhDDs/jnfwseiAJ4mbReLTGw/ZJsO/S+LCnExgrEfG6Dtwl740Ic+FJhocXXdftiW/jB/77Il1v58mOR7pzUK1k0CVr/bCJt2K1AyBazhtJUf//jH4aSTTpqbg8RUWfTGo52wJgjkXMwPCE+CB+nPf/7zRexQxHPGhXw7/nByOd5Uhj1WjDf3vk0CEph0AlMpYGGoElvqe9/7XsX3mc98ZrjzzjvnVmP7FT7SDrfXdoYf/vCHiwhTTQZzfp8xsNo/h1EOehhyl112WbVtMIpXTHyIbbXDDjv09PSizf3P//xPJXzF+FiIWDvttFPYYost2gs2wXeMwgif4OLObNbGLWDNJ+guE/5R5rNuC2F8H4sheDsSM7HkWogCVr8iEhNA4qvRLzNJZMIXvbFKx/9cPHv+858/sX15l/Zsf17yNQ3nnlGwTm2gXJztZxth+o1h72D7RPtHAWvwdsBCNjs3iHOVCle77bZbFQu3V8xUQmXgSRoXw3m+3y3mg5dkuCmM0pYfbk5NTQISmEYCUylg/fSnPw3HH398+MMf/lANDgTFRVQ4+eSTq4G532DupR1uqTBVet80NpxR5bm0Dvp5PxMWVslifDO8rvbYY4+w0UYbFW3lqRPAEDrZsor797ReozDCp5XFQs63AtbkeGDFdrbllluG5z3veUX9z0IUsPCIZWsTW5y44jZ9+tVeF3Gr2H7IhecUsS/jFikEQfrktq04aRr9ereMq79QwBoX6W7vGcXYmdpAhMRghwGHzHCVirNpKchjtI3XXPNR4be//c3cwQkKWN3qO78bAZ1YuLF++B1vK7ZCswuj5KoTwLqMCyXvmI97RmnLz0d5fKcEJDBZBKZSwMIT5nOf+1xFMgZtZWUpDVLZTzD30g63VJgqvW+ymsT85qa0DrrmErdttnOyJZAL4ZPtf7STLhcTLoxBthXG61nPelY1CZ3WaxRG+LSyWMj5VsCafwGL8Yrt7iy+cHXZSrgQBSwYpFv3EZI4SZj4h01XHrsKzym2fqfbATktGM/apisXzvCG44CW0knnuPsJBaxxEy973yjGztQG4jAC4m2ed955Vfwq2ufBBx8cVl999aIMprHisHnw4CL+Zwy3oYBVhLHxJk515HTH6NHW1as2JsxuEg60uPfee6s/DRLLd7ASDe/pUdnyw8uhKUlAAtNMYOoELAx/3HWjEIHhytHsCFjpMcH9DAClHW6pMFV63zQ3oGHnvbQOur43jZnGs49//OOrVTLil3W98nqd9OC/beUbhRHe9k5/Hz8BBaz5F7CYMD7iEY8InFLVddKzUAWsdDsgX0XbVj4OcCH+FTEmo+cUE8fUk+vJT35y2GeffRo923g2jWPJKWAsaEzqpYA1mTUzirEzF7DYYcA2s3iCYJcYr+n2QcRzbGUW4BSwBm9PnETOXIT4V1x49FNX6623XufEESc5UZUTsePV1g92fsmYHxiVLT/mYvg6CUhgQglMnYCVnqbCitKee+5ZBdPmymNatA30uVHYq44QKQgYW3LFWFclAlbJPfk7uxiz6bMEq73yyisr7yEmQ2ylgyFbLnBNJ5YT/0YM7HWlWy/SFTwCUnKaHceiM0FggoZAhAv8pptuGphU1AlG+cS66d39xhDLV+yJK0FabD3p58LYOPXUU6vgv6Tx93//91XcgjSYe8qIVdTDDz+8WlXrdXVtC9QhgUBvuOGGKv5C3Bq53HLLVe/aYIMNqm8DwzW/esXmSe/ttUJL/d52223hC1/4QhWPjjpnKy9tii1AuNJz2tqgbYq4ZbQpvOi4OAWUgPu42dO20otv44tf/GLFBSM9tkE8Orbaaqvw2Mc+tmi7FmlSz/Q3xD3jBLD4ftrwyiuvXLVnJr5tMYxS1nHCjYjxpS99qcorv5Mmf8ObjzbV9g32027HLWD100/BGA+Br33ta3NtmokBvOmfCIgLq7Qsddtqmt5N+7z11lsrr58f/ehHgUkIF3VIeyWeIW2lV9ySLuzrRCeEEradINzEq2TLSL8CFh5f9BGcmks/EctMPwFXvlG+cw6uqLtG3T+nAdl5P3W89957N2JOt0Sliwd8S3iqcLUtKqSiGXW9//77h/XXX7/xnbHd8A7aD+2UvoXvlP6dBRHGOLYt9mo7ebtkHGL8IH4XYwb1wzgS2zt9GP1fryvf/tgkqpBn+rJrr7226hspU/y22Ea/2WabDf3E35hv2iB9Ke2QcS7y43e+Z8YrJv4w7LUdv44f9UZZSJ8+lcXNQb/rtL7/7//+b5Gx5wlPeELVT3PS9TgELE6+pm3g7cPFwQ8veclLihbf0m+F8QpPcYTbLgIW4yBb5OiTaftxnCcvtB/GY8ZV+hEOwCnpO+FLmpQp5cv3RCBzYtrhQcl3VXJIzrDTK+nj8/lGl3qpS58+CRGLstOm11577cVsi35EoS5tlD6NcZGxIrXj4zyB/o16wUapGy+GMVY0jVdxLoFdSx76sbtgy3wAoZC+PNrNtGPKVjdPgQmxyvgGaas8Dw/6fcZN7MouJ6UPOh7HtlNnA9HvsTjGb+QTRsRh23rrrRezlUvauPdIYJIJTJWAlR+djaFDrIsYLyNfEVljjTWqbQEY6nXXrAhYeK0xMGLgpSfv1TFhJRtRkMl005ULWNyfBzive5b4JqyK59tDhjHo9frI0hX7ksnNMD7YUQpYGJQXXHBBZazHgPJNecYgZJDdddddFxlkBxWwECtPP/30OU/IXsxG1aYwaFiljNtAEWY/+clPzm3PyvOE0QELBISmyTrP8I20pRXTJg9s8UCAaPLmywUsVsGZSMa4P2k+8z5tGG2xzuDhb/0EBI5ppYZ0U/ygLgIW7Rjh6jOf+czcaXK9+hAmUXjccJUKWEze2o45p41gnLMFbRjbyZpEJyYJJ5544lxbheFLX/rSqixNV1cBC6aIy8SKiif0NaVNWVnwQTzKxdNR9898b3iF8B6utu18eFrTVrhST6t0AYBvEZ5MrOuuVOzqdWALzzKR451poOW6NGk7iDC77LJL7aIBz+TfxL777luJAvmpuNxLndBf8Vuvq03AYksmcUPbvi3eR0xIBLUSEaKkb2KsItwDgnFbGyS9tu+vTsBiOx0LSnxTTVdbuulzTGrb0uMbod9nAYV7uYYVRy33wGLxC1Euxngr3UYIe9LiBOUo0jKBP+aYY4oELL5LRCtE4bjlua3OEbBo0wiwTRceS3zvbd8TzyNsMl6zYNXUJoedXlsZ4+98T5///Ofnbh+Hx9QoBSxETdpYr+8oFpa2zniK7ZWOF4OMFV36in7sLg5MiXPIXm0P4ZA2zLhQMndCcGXBBbG11zWs8Ti+IxewsOfOPPPMxU7C5P5+QuqUfgfeJ4H5IjBVAhZCBHGuMOSbPso0Plabp80sCFi4nbPaX+o9Fg0xRCm2Z9ZdqTjDPYgBbNG7HwO0pSXT2SMqpgLZIINeyYeDGEHw9ijesbrFivuwjPQ2RsP0wGKQR6SBd5eLQZktk1HMHUTAwiBmoOT7Kb0wOBAFmHC28UrbVFv6MYYQXhzkKXqh9Xqul7cLRgaTLdp4mziYvgPRY6+99qoVy3MBi5U+Jq111yjjqU2qBxac8TKBeZvADjMmcHgWIs5wlQhYLGawwJGeFNWrjQyyxThNt0l0qjsQAmEf0aVpwaWLgIVY8OlPf/qv/fL99MztF/0hK9CcrJp6PYy6fyZnqaDUKwh7HkIgjXWV/9Yk0OaCGSvUHF2fC9DcRxu78MILi/qVSJgxjvQQC/IrtzloZwhkdXVEP0hfwXfR62oTsGhXeLuUtINBtkHleex3rCKdpu8v58ckGjFzWN81IiixiBhP2i6+F+wYxEGuUQpYvCuN8dq2u4D8pPZyXBihDZQIWHX9UxuP+HuvU/TwZOEE8VJBjDRpk9ijdbbDsNMrLSNeNJTjlltumav7tth9pWn3um9UAlZdIPm2/NImt9lmm8q7J9rS/Y4VjM0sLtUt6vXKB15veLHWjZm53fWc5zynsu1K2h4iPsIpQmus4175aDvMaZjjccxHyhpvUL7Zun6w30PN2urf3yUw3wSmSsBKjdymFdb0hELgdlGeSweH0q1eJfeV3NNmBDdt82JFhT36MXYC6bC6zaCDoIHBxeSRTu/yyy+v3GrjpJ1JIm7qdcF0UwErPZaZtHfYYYfqGeoHY/PGG2+svLPSQaNXnZTWQZcPJw0SzHPPfe5zK7ffUV6j8sDKT1KMzJmgRzdmtmfAHVfiyD3fbpuWvYuLeZ3BGNsUE0HqncGa+xAlGPzjxKlrm4oTGeqLiRxtDaOcFeHvfOc7c0VgtRcDiLLmbRBPnUsuuaTaUhjbdq/4eLSVND4R5dl8880rl3XeQx5o19QDE9t0JQ9RBQ+GfMtDnVhIfTz1qU+tVjGZsJNPvj+2p+TbIofVTvsTsOpl6WF6YLF9KhUfYYwnEIYxXpu0H7ZwwrtuIl4iYEWGpI2AjVDI5JP/hz1bqxErogDa63vpUh+9RCfaLIsLqYFM34yhXSeulwpYCAd4DLFVLF58e/R5jBUY26Tf1E/kk5K0vKPon0k/HQd7belL76sTuvAKjXFkmoSpfMsi20YRBPIrb5fkC2GFdomnCd85fQFtkv6e7dTxoq9goYb2m15Ni2Z4mOy8887VtjTaBVvtEB2iB1kXb8amSSQLKbENMOGjnSCkn3vuuYvkvc1zvbT9530pLGhbeKnF7T+MFXjz0uem33bT4mPOgfsoR+wz8IqCPXXFd029pH1/r0XNO++8sxKJ0sU+xhPaBn0Mz/LNkB5eZflEuBKwDjwoPGqtxYXLUmbcV+eBxTebxngt2a6Wxv2MNhdMSgQs2hBxt2J/WNd/wB3bERap7UgZ6gS2/MQ+xla2hbP1kDGZOiRNvqO8r69rk8NOr0sd5TH0Sk9P7fKOunv76X/b7DvGVxY72DbIFb8lxki+Jdp90zyhly1Vmtc6oTvaXYRoiH0ozPn2mAem316J3UV/wD+Ug7a83XbbVSE26IfilkJ2NcRFWUQfQm/QN8V2yhZrvsO4XZV+M7X/mhYfRzUe1/Xz9EF8ezChvNhN2MrPfOYzi7YcD9o+fV4C4yQwNQIWnQwrHsTa4WoysvL7ugRzL+1wS0WnkvtK7skbRIkxmw9KrGKxIo2x3hRfh4kUnkpxcGg6sjkVZ8gbHSVeLQwKdfEKMEg4AZABiCueHIlBnV+lddDlI0m3nPBcv7G0urxzFAJWvoW2zWMD4xIBMw6yTRO6NgMnljtvd231XufN1HRKT12bappIM8H7yEc+Uolk6YXowapZnScF6SNkxfZaF/OGwR5ecfWdvHJf03YI+hraVpww0/bxwspXiusELAwztnWOItZVUzstXR3t0s65d5AthPQJqWcBxiXu+HWBcJs8YkoFLPLZy7OUemSrNQYnV1sg8BJObaJTLgj32krYllbMTy5yI4rSLpu2RNLfI6QR36NXffLbKPpn0s29p5pEpXQRq67emeBQh1xNWwPTMZdvFs/UvL0R3/D444+fW9Fm/GSLEN9tnbhYt8LOKj79Rzom1glY9MuMSb3iqJSM+bH+677zXh6ieX86DE+i/LtuEvRinus8fuoC69fxa+sz8NBigh4XUpq+63wMahpPyDOLgoxBqcfDMLjl31jqvZ3Gf23bRphuH0xFu5I+JLehey08xfrLxd46WyP/7vCehHHdRV2lY3bddzrs9Er683gPNi3jVoyL2WQrd0mz5N5++t82+y4N9E8eei2i8Hs+TjZtnSzNK20H76s47iJY4cHKomXdle8qoT+uO1G8zu7q1Q/l5eLdtH0C87Pgn1+5fd3UBkY1Huf9PGMU402/sX1L2p/3SGCSCEyNgIVxTcyQeMxsr/gtqREL7BJ36y7GeanoVHJfyT15gykxZnNPNFa5mDC3bZtLO/Gm1crc0CtZDUzjBfQ6Kr100OvyEaVpNk1YuqRXcu8oBKy83llt3n777XtmB+6sxMZAq3w3ubt1m4ETX5Aa0PyNiQAT415BVnMhtcmzpWubSiey5AXDhOPF6wLW8ztxMhCnYnDfvP8gn+kKd91W1zrQ+eSv7lvIDam2yUdJ++rnnkkUsNJ6bDJE07Lm7YnfSgWstphfeQxFtoARN6NLgNa8XtomjF22EralxbvzyWev7TxpXnNjvMlLdhT9c8xH6j3FhAEP4DRWHROc9KTBOpErnVg2eXKlba5pMYXYNvSd8Wqb1EX2CIF4EnHVbd2o8yAqOVCkZMyPec2/87a+kefyU3qJAdO03buk70nTK/VmzEWvOs/yOgGrzb7LxdG67zr3ymtaaEnLjvcaIlb02hi1gJXz6VXuuu2DCLolfUhua5dsa8/7nbo+OW2XLCwfdthhi3kopnwpA2M2C2GIGdiwiMJ17XwY6ZW063hPbrc3LQ52SbPk3n763zb7Li1LyXYzvqe4II3HKN8pW8/zqySvebspiQXJe/LFxjqHhrytt4WUyfsA3tNmM6RjVl2okFGOx3k/XzIPK2lj3iOBaSEwNQJWGtuqbQKYx8oqdYkv6XCp2FLRqeS+knvyxlRizKZGehuvNP28E69bBc3FhjQOSVPDzzvbJi+o0jro8oGVbHfqkl7JveMQsNo8sEryyT1tBg735N5fXdpU/j3WGXtd21R+AlDbVuHcmMkNk7zdt6WXsm2L35O/u25yXlpXg9w3aQJWfjpoaT+dt6cSAastUHfkmnprlsau61UnJRPGXAStiy3CO0rSyj0D2ib3ad7Tsjed4jeK/jnmIV14YkJK8OrUSzf1FGhaiMjHxnz8yvsxVqsZi3p5SXU5WCGf/Ofvz/NXuvWoZMyvm9jztyZvtrTu83bTNnFr64cI/s1iGOmyYIIQHA/baXo2L2PdOJHfU/pd123LS08FzseTEpsm9XKiTKMWsHhH+o32Ek3qtg/Sr5T0IZyGx5iGSEAZEZIJlN92pYzr+o90/OF76+WB1fau3G4ZRnol74z35HZ7r9Oau6Tbdm8//W+bfZeXpUSsb8snv5fkNX93F7srj3ece9Lmbb3tcJDcHimxcdvs/FGOx7k9N47QKCX17j0SGBeBqRCw8pWnttWO3JuiTXmPsEs6XO4tFZ1K7iu5J28MbcZsvlLdxZMgD3Bb92zaaZcabaXlLK2DLh9ImibPTesWwtyA5f8xFJlsEJulX0+RNgOH9+Sr2G3fYFo/eZuqEwbyNtUWEDVvT20nALUZ7hjtrKbHk7K6eCCwDQzv0LgSnz+bv5ttE2yTG/eVGzzEgmo6qKEtb5yAGbdw9ruFMD8dtGSiTb7y/q1EwCrd4tFmkLZxyX9va3fx/tybo27bTklaqQjUy9O1rhxs5UhPVKv7BkfRP8e8pMZ+nUCVigy9tqGn3r75pCXvx+r6jbxd1i3iNLUD+gC8E+ifuPJ2l4/dpWJ225if5qd0sSh9pk3g79ru+7k/L+M4v+v0u+8Z0+UgAAAgAElEQVR1iEBervx7Q6irC97fhUcvsS39BprymfaP+XdU0od0yWt6b5tImE/m2fJEHEji88T4kl3ePez0urw7tz9Kx5cu76i7t5/+t82+yxfvEDrxdCPWH55vvTzse5WnJK/p99N1d0Rud+Wie97WSw5vahNh8/K2zYVGOR6n9UqdsdUx9VActK35vAQmncBUCFjp1qVSd/R8uxMTNY6v79UZl3S4VGipGFNyX8k9eSNqM2ZzI32QRtgmNpR6KZSWs7QOupSJY+TTk5ymWcDiiGPEkjyALN8FdcEAxtYPJm6lhkebgQPrfsWGWE9tA336e533RV7fpe0pPtdmuOfbjru0r/zeNkNqUO+GfvPWXxD3+reVeDW29VODiIZpeymZ6JaukM+XgJXHfIF628mhdWXKj3bvt63wXF0/OYr+OeYxby/5inJatjrPqZhOOsnPxdV0K3GT8Jq3yxJvnNKJfNs30VRfXZ4r6c/z98yXgMWCATFtsNc4LRivn3jYxji/664T18gvHYdKF/PavsleQlAuNrQJsLknVNs42Ja39PcYxJ0ts7Q5bJMY9L3OLqwLZh3TI24lHuXYLsSja/PW47lhp9el7HiDEgwfnlzTLGCR//zAhcgCkRERi0U3YiniMdoWhiQ+WzJWpH16qTdlqU2Xt3UOR8H26nWV5Dl9vs2uHeV43E8/36WNe68EJp3AxAtYuZt2v0BLVtVKO6/SyXPJfSX35GVuM2brghf2y61uUOlnkldaztI66FKeXJwYh4AwSkZ4ShCoOHoL1bEgODinrBGbgIluGksmv79kIMzrryvD9B11J4h25VXankqNnXwLY5f2ld+bexLN1+SwVz3zW9c6TNMbhoA1yApi+k2Pc6LbtV10mTC2bSUsSSv3Nu2a3/T+OuFmFP1z+s50i1QqUuVjXi+PyzwocXpv2m6atpT048HUNKnJx8+2sbupvro8V9Kf5+8ZdR9F/hE48JrgZK+f/OQnVQDsGJOwrtzj+q7zrUNdxIhUyBiHgAWntm2EaRvPvQdL+pC8LuBDTFXGXARgREZObIwBzOvqrmlhk/omjl08jKmpveOByvePdxYCSpNoMuz0SvvLfJG4dCG3NP2m+/rpf0v6gygGsvU0HnZQlwdsN05M5fRIvpNeh9CU5LXNa68Xr7xPzBc1+unTSvLc1NfXff+jHI9L6nXQ9ubzEphkAhMvYOWeH4PAbIsHUtp5lU6eS+4ruScvc5sxO0wBq0746yo2kP/ScpbWQZd2kK+ol7gSd0m/7t5RMuJ9TAKIAcARuXHFuinPrKIRAJWA7/kJfTxTMhAOU8Dinbl3R1depe0pMmkz3IcpYLVNGgYRjgZpl5PmgVXS7prKmz47roluP+zb2l2eZt1WQrbyrbnmmkXxa4ZpMNeJRKPon1MG1OvJJ59cTaJS75F0u1CbUJBvMU1PnUsn/01bA4cpYOV5bRu7m9pYl+f6+a76meyVfA+IHZ/85Ccr4aPXxLguraLv+skbhv323a81K73Gl5Kti00vSLm1tcvWTP7/N7RN6nttI0zbft1CUZf+iJM4zzvvvPDtb3+71cbIy9ZL0EEQu/baa6tTgeOJv73YEIOO02Px0Kq7hp1eST3lfUzX7dol76i7p5/+t7Q/wI78xje+ES666KLKK7Lt4qCb3XbbrfL6rxMYS/La1tZ75aHtu+2nTyvJc5qnNg+sUY7HpfXaVo/+LoFpJTDxAlZ+GtAgoNuCBJd2XqWT55L7Su7Jy9xmzHYxUvrh2VVs4B2l5Sytgy75JobaBz/4wXD77bdXjzUFKO6SJm7zHM1NLChWfh772McuIg6NklGaz3vuuafafnHDDTeEm2++uadX1sYbbxz22GOPxbYWlgyEgwpYeXydPFZIV16l7Smyavsm2gyRLm0jv7cfQ2qQ9zU9O8kCFnnusrU3bU9FE90NN6y2kLddXdthW3pt7S5/nkk+wvQVV1wx9xN9CwFq+dbZtoLXB1fdFsJBJgRtZeH3UfTP6XvTBatUECjxnErTSQ9WiJ5WeAuk8ama4twNKmClW9bziXzb2N1UB12eK+nPR91H0Y4vv/zyAIteCywEeMdTmBO0GEvPP//8xvhh5LkLh7SMvb7rQTyw5kPA6rWNMP1+6jwMS/ujEi9vBLKHP/zhVd0RouNzn/tcJYBwlXgk0UZ+8YtfBL5tbBhOQm0SOetiAtb1ncNMr60/ZNvdhRdeOHdbWxzOtvRoh8QgxKsMnnVb9vrpf/vpDxAvOYiBZ9NtvXkZWBxFXKw7sbQkr4OMV3m8wXw87MfuKslzU7/S5oFV8k20tZH0937qtUv63iuBSScw0QJWbqzQAWDIo/yXXKySnHnmmeGWW26pbm8L5l7aeZVOnkvuy+8pOUmizYjLDZwuAbdLuPYzySthMaoJUn7yVFs7aGOQHxLA/blXTcoII/1lL3tZQEDtdZUyakqDfCHW4ZWF8cF2jRiTgmea4seVDIR5zIfSgNsxr20CUdc21ZVVm+GeTni7BhNtay/9GFJtafbz+6QJWMbAqq9FtuYgtLDNKn632223XUCAbhOwUg+jkm3zXdtR6RjZNd14PyLdRz/60bkxm22MBHo+7bTTApNqrpKg6mn/EDnw7HHHHVdtferFJg8ObAys7rVJXWF7xfGHsQexY4MNNqg8afhv6qDX6Y/jFKbTdl16MiRUSmKqdaVXMqlv2kaYjmN1Y3TbOEheaf98g2mcTZggqiCmIzhSd7k3d0m+e7GIWxVZjGOsivGl4jNtC9B52sNOL08/t0EQ8jixsc7LvaQNsE3z+OOPn+Ned1BFP+20xL7rlT/mUQiDpMN3nQuNxCw95JBDwiqrrLJIMiVjRSr2jzoGVonne0me00K22bWjHI8HrdeSNuk9EphkAhMtYOVHUnc5YjVCTwd0/tYrmHtp51U6eS65rx/PljYjJF9R7HViUz+Ns6vYwDtKWHBfaR10zXce1J9T+xBD+zE2cK9mIoRYxFV33G7bwFaX/0FX/usMONz08eaIK5t1J+CVDISDnEKYu9sP42CA0vYUmbR9M/kx6iXGTmkbVMC6tUKVr5D2ezBAfqrlOCe6pXVe2u6a0iNGzMc+9rFw7733zvUxeE+ypaeXB1Y63iEa7L///oEt08O6RtU/p/lLA98iVrH1+cMf/nAl6JWWKe2v4glNeALF7Ym94hwNcgph3k+2nUJYerhA26JVyq+kP8/bwzD7KDxIqC/EHa5lllmm8tKgHfYKAN12giNpdeHQNNGsG39Sb5ouWwF7HRjQ7zdXIgTVbSPkJD/6DDyx67YPkp+2cTCPOYvAuM0224RnPetZPeMdlZw03JUH3zvxsqLnfOlCYNN7hp0edjZCX4znhTcSJ8ERhL7rVed5WzffKWkb+bv7sUV75R/vLDzF4inETSfglYwVg5xCmC+ADePwnJI8N/Urdf3GKMfjfvr5ru3S+yUwyQQmWsBK1et+vWYwRhEb4mpOndgQK6i08yqdPJfc189JGXnHXWcEsw0Fl24uBpjdd989MCAO45pGASs3fPtlgoFHTI/rrrsWshXOOlE0H1zqjqTP6yI/sSTfUkUcGMQoDDEmSi9+8YtbvbraJlTkoWQgzL3Yen1Hebnyb7DOI7Brmyr5ttJ8tBnueR7ZfsE2R1aaB72GOTkcJC+T5oGVTwBKV9jzIN0LUcCqm9DgBcH3TF/GVdfv54s+xCdBxCo9kbStfZWOkW3p9Po9nZxzEiMT6JNOOqnaWlO6Sp/3V0xu4EZIAq5eHqT5WEEMHjwMSk5Gy/nn3mL9CjBdnivpz3P+w+yjUq8k3pPGIOtV72mcM+4b53ed21Rt8VLJX+6J3UX46sWhRKTIvezxEnzMYx4Tjj322GphrakvbRsH83ALpQHt8/zkIiF2E5N5xB7sFwKB77XXXq3dRH4AT7SJhp1ea0YabsAj6YwzzqhOROTq127Ivd4QfbEZqdP06npac12srjx8A4Hb2fpJvSCCYlf2OvSH/LSJR9xTMlbkdlwXJ4V0jlPnNd9Pn1aS56b6qPv+Rzke99PP99vOfU4Ck0hgYgUsBlKEpxhMsN+4RbkhSyWwmvS85z1vsfoo7bxKJ88l9+UGQ5sbct32tZKJDAMT29iYBPW6OF0mbrNgEGMfPtsa0wGtq9jA+0pYlA56/X5ITIyYCMVtDaxS4tWAgV1yNDDsL7vssir4aPRoajJaORKcd8X72gzivL1TxlzAKjEacja5gFV3/HzpQJh7scENI7TX5JjyEyvs6quvnstaHYuubaq0PcWXthnu+coz7YGJ89Zbb93aNjDMMaYQu1ZcccWwww47VFstmt49TO+uLt/CpAlY5D2NcUg7YiKGl2DTRXuirfANxmucE90uvLm3rd31Si/fSpjfW9fv594vvWKUpOnF75TJDO0Y0YaYLmz1Sq/SMbIrp/T+VKBkIsykhq0mXF22w6eTX/o9BFO8U0q2COexN+kLOIa91zhB+h//+McD8RG56hbdughRKZMuz5X252n6/Uz2muo475tLtpvXCbbj/K7z7wY7CXsJu6npyj2xxylgkaf8xE48f84+++wqu002blt/lP9eZy/U8fjyl79c5SfaO3UCFt5U2BBccD344IMDuwPun1sKXDzl9BtOvcpyYSZNr1ff05Rev/1V/s2TDmM/thuLfCUXHmZ4LLI1L16MgYyFuW2VegqWLOrn2xLr2mi6cFrahnNbtN8Ta/NFLN7/0pe+tBKve13E5YJZPASgbpGhnz6t6/jW5t02yvG4n36+pD16jwSmhcDEClgY0sRQiANiiRHUBD2feDcdn13aeZVOnkvuy7f79ZpwwOKaa66ptpGksY3qJjL5hBw2rOawba5pYKWzZTUpGhk8UzfZ7io2kE4JC+5L6+BRj3pU5QXDoDaMKx4VzAk48SKw7yabbFKJDr3ew2TynHPOCTfeeONcm+wlcuSryb0EROK+nHXWWVXa6ZULWPlgSD3iso6XQt1Fe+E7wrCMK4R14lGpt1idF9uWW24ZiM9TJ2KxZQeDi/YSA/kiROPNgNCTXl3bVGl7iu9oM9y5L18t41tE4Nxoo40aJ66sXNJPRa+YOkO6H0NqGO09T2MSBawomBNjg6tXm6Y9E9sND8i0/xvnRLdrvZS0u15p5qJ7em/T9rN87CzpJ77whS9UAYkj1ybPi1H2z7Fs6ZhIn0yMFU5dbRqPmvilfTATZfpZBP2SLfVskyEeTZxU0hcg6OFRVSdikWeE+vQY+rpt6l2EqLRc+XO9TtLtZ2IzzD4qH/vo8xErmjzYGJvo/wn6ngZ8H/d3nYswvewlFpwQZOI2KuqqdPLf1oeUeGCRRuqpSFxYttghqjV57/BMW3+Ue1KRLoJCU/xO+mS4YZPyDcSrbptm3i8h0rAzoCmMA9/qRz7ykbmg/rlIMez02uql6fcf/ehH4cQTT1wsZhgn9CG4N4netHXqkPEsPY2xl62YhzrA9sOmp+7zq7SN5nZP2zyBesZejTEJm7zxS8eK3IsN8RgvsNVWW60WOW2chYJoM8B3p512CltsscUi9/fTp5XOAeOL2gQs7hvVeNxPP99vG/c5CUwigYkUsHLxpdeAXAI190JpWrko7bxKJ8+l9+UdHAM6nfHmm29eGX3w4Hh1OksC0mM0UIYoSjRNZOpWdhhsEBwIpspKO2kxeOIxhNgQ46vAdVhiA2mVskhXFRmYNttss/DMZz6zKi957ydmVdpG6kQ6fmeCglt7DDIb+WKgIiwRGD2dNPNM06l+/FYnIDIw483Gth7KQV4IWBq5U17+iUZ83alsuZFNOrQTRDgMHwQ53s3Eiy2kX/3qV+fSwwBkVRnjMr1yo2jNNdcMu+66ayUy8e2lxlFdgFcEYTwUMNbIDwYO9+GtFttrZNx0Ys0kCFh1HnbUBxNR6g2DinZB+ZhQs50TIyLW17AMqfxbKd3G0dYXTqKARZ7zgM+0Ibxu8CKg/6NeMFppT3yL+alm457otnFOf2+bMLalVefBGJ9p6vf/ts35urnk6ReYMD772c+e6ycQRdjuVfedNsVyGXX/XDcxiH9riuvTxDAXfeJ9pV4ldYHI6QvwyqSPpC/gHXhc0X8h3MSr6dS0fgWsuoUuxnHaAHWbBkTvZ2LTz2SviXvuVRFtCRZP4mm98cAR8ooHa4xzlKZZt4DVL7+S8YXvhhhp2ELxYqxkEY8wAQhUjNm0i4suumgRwYL7xy1g5WJTzHOvrdht/VGdhz99MONfZMB7WNCj3eOpiJdPXGiOeUB0PvzwwxexNeo8SqPtgBATFxBhjL2FoB7bBWMr7X2rrbaaq5thp9fWF/f6PV/Iivdi89HvYltGuwsbm/Jhm+Xtvu20xXwRk/fAkG+LcZA+CeEKO5HvirkP/QP1wz91bbSu3ZNvbDq8+mIYhTheXHDBBXMHjPB+DtlAiMwXMUvHirrxKtq1LBjEXSOUCw+6WK7IuEnE66dPK50D1o1TTd//qMbjfvr5Qdq4z0pg0ghMpICVu72WxkbpBTfdL819dXGLSjuvUjGm9D4GJVYU4mmJbY2EbYacBMOqOVevQLDkgcCe6QpPW/r83msVpMQYzN9RyiKPeZCmM+gxxTEtDGzcptnWlhteJWwwCBDW8NrqtX2uTuxpSp808TJkNSyu6tYJWHWDYUmeGVwRj2j3+ZUHLU5/r9uy02Ss9coHBgn1hzBRtyLZtU2VtqeYpzbDPd4XvfRST4oSvpSpyRutqyE1awJWnXDYizlCLaJqDBK9kAUsOOReapFNr36fMQUPkRhguKQNc0+bp9E4+mfykW9RiWPSy1/+8qJYVLG8eVxB/l46jtAuc8+0Eo54rey9996V8J1f/QowpFNXFv6eb4nsZ2LTtY9q45AfQtB2f6xf7JooINV58fTLr3R8YcKPLcY4XHKlcenGLWCRv1QkiPlt2j7I7yXjYL41soQDwgvhJhBlmoQS0uliE6XvRXQmXEHuaTTs9ErK2nQPeWEOkS4Cd0mPtkS8wrbTqnNhvc3uQoC98sorq3w1tdG6xe6SvCOe4QGWL4rybJexomlhuS0PiFf77rtv7ZjQT59WOgeM+SrxwOLeUYzH/fTzbTz9XQLTRGAiBay0UwDmMGLG5KJYndtraedVOnkuvY8ysrqAWy4rM00Xk2QmLax2YFjHuCBtJxmxHYLtb3jatAk2vINVF97R5PJfagym5Shl0UvMKzk+vfTjgwPxUM4999y5OGslz+KFwwSIleSSuFm8g3rtZdREcYd6xGUebzuuOgGLv8ctF3gA5V5hdWUgjg0TKoyNuquXgNAUew4PpNNPP32RlbgmfrwX8YzJSdPVtU2Vtqf4vhLDPd6Lhw+GOBPG9CjxprzTl9AmmrYadjWkZk3AgivMY5+WbkXJmfP97bfffpXHC96LXAtdwKKMdVsJ2/p9ONJHsDWrF9PImAkU/T6iddM1rv65zruk1HMqzXvuXcoEruRAjTQN+nCEgjovofS+OHbusssu1TbFuqtfAYa0ek0yU1Gun4lN1z6qZKxEiGLsa+tDo8clHjaMfQhIjHF1Hnf98usyvrDVlL6fCXju7ZmWm8kzi1gIxb3EgRJW6T2lWwhjvxB58f9tIlrpOMjiAN5obW2ehTe81jkpFG4xfip5qYuLxN/xVKSMcVtwLz4I6iwM4XnV5H0/7PS61ld6P+0TDyUWwEpsM55N239JuAzsNewTbNcYuqAuz1FIx/475phjWtsoc5DTTjttEa/5JhbUO+MPnvpNee46VvDNs2uAHQlt4xXM8CambTS1i376tNI5YORSKmBx/7DH4376+UHats+Oh0CvmIDjycH0vGXiBKy6OD/ET1h99dUHolrn1p6vVJV2XqWT59L7YsEYmFjFwS2bFUBcpLlw4WVSQYfNBA5DOe042yYypEHa7Bknhta3v/3taiUuDWaOV8N6660bNt10s0bju67TrlslrauoLiwYlBHnmKDifRCvfiYwbY0GLhhpvAvPIsS+yD0aF7BhNZ1tegg6JcJV+l7aHqtmV111VWW08f8YALDD/XrTTTet6jg3zpsErJg2+cTIZlsVWwb5drhIG/GRif0znvGM6t/8rdeFoU4eMR7wyIqGe69Tv7iHesVdnRV3DCD+Ft+PpyDbP2Ob7fX+LhMM0unSnri/1HBP84hBTjw4GBM0NLYL6p/6YosL20hpl7088boaUrMoYKVtmj6KWFe0afooJjG0IdoSkyVYt/XV45jotvUt/ba7unTrthKW9PukRbulj6AdD9pPkN44+uc8SDPvLfWcSvnlJ1b2exgM+WHLFAwRWWBKndA22S7FtnC2cjcJVzFP/bbL+DzjE9vXGMNjf89vaYzQfiY2XfuokrYf28qXvvSlRb5n/o4nDeMqYyrCf5wE5/WVn0rWL7+u4wt5jNvEETAZ26hv8s2CDB7Y9PvYJyXiQCkv7usiYOVCb9t28y7jYJ3dktpE9MXUH+0/1nW6ANfrQCLsBL4jvOD5d7Qd0rYR0y85CXjY6XWpr7p744ER2FTY9LSTaG+n9gN9OO2o7dS/unfwLeTfFv0R3xV9Ed8V6aZ13iZw0sYRBLFVaff184T1Kpu1ra/rd6xoGq9in4FNC7c2Zv30aW12RV4PXQSs1MYZxnjcTz8/aLv2eQlMEoGJE7AmCY55kYAEJDBfBKKQhXhDIN2S1dn5yus435vHAxqFsD3O8vguCUhAAhKQgAQkIAEJSKCMgAJWGSfvkoAEJDBWAmzBOemkk8Jaa621YAUstiwQ74jtpQhReFz08majAnKvg0FOqB1rhfoyCUhAAhKQgAQkIAEJSGAgAgpYA+HzYQlIQALDJ8CWJeLHEOtimLHfBsvp8Hfnp0GI82PSm/KaHrvNdgwC366//vqDFc2nJSABCUhAAhKQgAQkIIGJJ7CIgDX86cnEl98MSkACEpgoAmyRI5gpwbe5XvjCF1YHKyzEi2C3Z555ZhVfBjGKo7u33nrrxjhzxOfgVNUYXLhU9FqI7CyTBCQgAQlIQAISkIAEZo2AHlizVuOWVwISmGgCBIz/8Ic/XG2VI0j8Hnvs0bqtbqIL1CNzBLfl5CoOmOBCxOLAhOc+97lV4Ha2ExKgl4CsBPz94he/OHdCEffutNNOYYsttpjW4ptvCUhAAhKQgAQkIAEJSKADAQWsDrC8VQISkMCoCeCNdN555wWOweak1LaYUKPOz6jTZ0sg2yXbjs5O84F4xUlICFgLnc/fyq2P9KjboulLQAISkIAEJCABCUw2AQWsya4fcycBCUhgwRPgqHECusetgb0KvPzyy4cdd9wxPOUpTwlLLrnkgmdjASUgAQlIQAISkIAEJCCBvxJQwLIlSEACEpDAvBNgq+B3v/vd8OUvfznceuut4a677qpiY3GtsMIK1UmFm2yySXVa4bLLLjvv+TUDEpCABCQgAQlIQAISkMB4CShgjZe3b5OABCQgAQlIQAISkIAEJCABCUhAAhLoSEABqyOwhXK70VQWSk1aDglIQAISkIAEJCABCUhAAhKQwMInoIC18OvYEkpAAhKQgAQkIAEJSEACEpCABCQggakmoIA11dVn5iUgAQlIQAISkIAEJCABCUhAAhKQwMInoIC18OvYEkpAAhKQgAQkIAEJjJWAwRrGituXSUACEpDATBBQwJqJaraQEpCABCQgAQlIQAISkIAEJCABCUhgegkoYE1v3ZlzCUhAAhKQgAQkIAEJSEACEpCABCQwEwQUsGaimi2kBCQgAQlIQAISkIAEJCABCUhgVATcOj0qsqb7NwIKWLYGCUhAAhKQgAQkIAEJSEACEpCABCQggYkmoIA10dVj5iQgAQlIQAISkIAEJCABCUhAApNCQE+rSamJWcyHAtYs1rplloAEJCABCUhAAhKQgAQkIAEJSEACU0RAAWuKKsusSkACEpCABCQggekk4Ir9dNabuZaABCQgAQlMDgEFrMmpC3MiAQlIQAISkIAEJCCBqSGgLDk1VWVGJSABCSwIAgpYC6IaLYQEJCABCUhAAhKQgAQkIAEJSEACEli4BBSwFm7dWjIJSGBQAi4tD0rQ5yUgAQlIQAISkIAEJCABCQyFgALWUDCaiAQkIAEJSEACEpCABCQgAQlIQAISkMCoCChgjYpsYbo6eBSC8jYJSEACEpCABCQgAQlIQAISkIAEZpaAAtbMVr0Fl4AEJCABCUhAAhKQgAQkIAEJSEAC00FAAWs66slcTjgBPekmvILMngQkIAEJSEACEpCABCQgAQlMNQEFrKmuPjMvAQlIQAISkIAEJCABCUhAAhKQgAQWPgEFrIVfx5ZQAhKQgAQkIAEJSEACEpCABCQgAQlMNQEFrKmuPjMvAQlIQAISkIAEJCABCUhAAhKQgAQWPgEFrIVfx5ZQAhKQgAQkIAEJSEACEpCABCQgAQlMNQEFrKmuPjMvAQlIQAISkIAEJCABCUhAAhKQgAQWPgEFrIVfx5Zwhgnc8fsfD7X0Sy65dHjI8qsNNU0Tk4AE6gnc9cMfDhXNEkstFZZ/5COHmqaJSUACIdx731/CbXf8cagoVltpubDM0ksONU0Tk8B0E/DM7+muP3MvgeEQUMAaDkdTkcBEEfjzX/4ULrr+neGnt39z6PnaYK0dw9PW2Xfo6ZqgBCTwVwL3/+Uv4Rv//m/h9q99dehIHrnDTuFxB71s6OmaoARmlcC13/1V+PfTbxxJ8f9lnw3DU9dZeSRpm6gEJCABCUhgGgkoYE1jrZlnCbQQ+PL3Tgs33no+U+EQwhJD57XDxv8SHrHSE4eerglKQAIh/OD008KtZ5w2MhTrv/HN4aFP2Xhk6ZuwBGaJwEHv+1L41W/vHkmRV3nIA8MJr9psJGmbqAQkIAEJSGAaCShgTWOtmWcJtBC4/BvHhO/fduXIOD3rSYeHx622+UDp33333eHNbxlSDbMAACAASURBVH5zOPnkk6t0Xv3qV4cjjzwyLLXUUo3p/vnPfw7vec97wn//939X9xx99NFht912Gygfk/IwPK655prw6U9/Olx11VXhxz/+cfi7v/u78NSnPjVss802YYcddggrrbTSvGX317/+dZW3F7zgBeEhD3nIvOVjFl78nQ8cHW677JKRFfXxR7wiPGLrbQZO/+yzzw6veMUrwj/+4z9W32+v6ytf+UrYZZddwv777x/e8pa3hAc+8IHV7TGNQb/lO+64IxxxxBHhF7/4RTj22GPDYx/72IHLRz/zrne9K2y33XbhP//zP8Oqq67amGZT+frNRJfv7ec//3k4/PDDw2233RY+/OEPhyc84Qm1r+W3f/3Xf61+O+2008I//MM/1N73yU9+MrzqVa8KL3vZy8Ib3vCG8IAHPKDfYvR8rqmMkfugbWIkma5JdJd/++xIX3XOm7Yaevr3339/1Vb4FtdZZ51w3HHHhXXXXbfne37/+9+Hk046KZx++unh+9//flhjjTWq72OLLbYIl112WTjhhBPCF7/4xfCgBz0oHHLIIWHNNdes+oWS/mHoBRwgwXvvvTdccMEFVR+ywQYbdE7pvvvuC1/72tfC+eefHz73uc9VrGDy5Cc/OWy55ZZh5513Do+cx63cg5avMxAfkIAEJDBkAgpYQwZqchKYBALTKGA985nPDO973/vCwx/+8EaEcaKGwMM1LROcXm2CicSXvvSl8Pa3vz1cf/311a1PecpTwoorrhgQtb75zW8GJg4Y0//8z/8cnvvc54Yllhi+V12vPP72t7+thAoExA984APzKqRNwvc16jwoYHUnPEoBi9y8/vWvryblSy+9dG3mhilgdf3e/vSnP4W3ve1tlSDxoQ99KDz/+c9fLI/0IZThU5/6VPXba1/72vDKV75ysb4kTWuU/WuvMipgLVp9oxCwGEsRKb/97W9X48xRRx1VCZZNY0u6eMTCyhOf+MSw7LLLVmMS396BBx5YjVNx7Np+++3DCiusUCxwd//iR/cE7f4d73hHOOecc8Imm2zS6UWM1+985zvDpZdeWj33pCc9Kay88sqB7+pb3/pW+M1vflMtTP3TP/1T2HfffRv7k04v7XjzIOXr+Cpvl4AEJDASAgpYI8FqohKYXwLTJmA97GEPC3/4wx/CiSeeWK3mNl2f//znwz777DP38ygnWOOoQcSr8847r5pYcrFavffee1fiVbzuvPPOcMopp4T3vve9leHL5G7TTTcdR/bm3hHFAf6ggDV69LMkYA2L5qgFLLxNen17wxSw+vnePvGJT4TXve51c4JB7smKUIFAgZcN4sXqq68e/uu//is8+MEPXqQK8IrCmwsP0F7eXIPWW68yKmAtSncUAlYcS1/ykpeEm266qRJSei0gRY/piy++OHzkIx8JG2200VwmoxclHtWpCNbFQ3PQ9jTM52P76ypgXX311ZUwzPf1ohe9qBL10gU5GOLZhcCFkIVIhlfquBek+i3fMBmblgQkIIFBCChgDULPZyUwoQSmTcBiwvTxj388YEyz3aBuG2H0DPjGN75RTb7wJJh2AYtJ5WGHHRb++Mc/VlsjN9tss1pj9i9/+Usl7rH9p8RTbdjNsp8J9bDzMEvpKWB1r+1RClgI7GxN3HrrrSvRh//Pr/kWsG688cZq0ozHSJ0wFcUEtopde+214dxzz6363HyLVFs63Wum/gkFrHKSwxaw2EL27//+7+GMM84IH/vYx6ptf4gaCJbPe97zajMWBayvfvWri23RbdoGPEsCFtt38VLm+8Gbetdddw1LLrn4CZIsWv3v//5veM1rXhMe8YhHFG3dLG8pZXcqYJVx8i4JSGByCShgTW7dmDMJ9E1g2gQsYtbgZUTsiGOOOaZ2G+EPf/jD8PKXv7zy0ELgwgirE7B+8pOfVJOzz372s1UsKS623zH5xGX/cY973GIi0Y9+9KNqVZk4HjG2B0IR3l6sNOeGaNf76yoy3ZLBVh62cDRtT+J5VnXx1GJFl1XuxzzmMVWybd4KTb/jaUEcHOJ0IAri3QVbPMA233zzsMwyy1Tpx0lIWga2j6RxhjDKv/e974VTTz11jmFk/tKXvrSKhZJe6YSHmCDETuFveH2QB2IZkQeEO1b8mWgzySJN8vfCF76wiimSX3mZ8JqhHskDcYHSle50Ak0cmOOPP75qN8SDQUhtmoD0/VF2eHCWBKymyS9tCoGXtnHRRRdVfQNt46CDDqoEpEMPPbTarhTjaaUC1gc/+MHwy1/+shJ9aTd8V8961rOqZ9jSU+rxEL8dtucR04bYUHhYILjn32qbgJX3GU3fR8n3VteUbr/99mpL4M9+9rNqUkw/F68o/l955ZXVd3vDDTdUk208QA444IDabzPfYtjvN/7+97+/2kpGrCQm+WyBpv9405vetMh70z4l7bMQ5KhHJv30D3ifEkcNoSX2UR0+rZHcOm0xsL7zne9U22HpH6kftrbhLQRT2vryyy8/xymPVZkCJC4jHkX5xbeGp+7ll1++2BZCxle+Q77hOm/eXr8zHuDlFMcDvJhoD2yZ3WOPPRbJdzp2YScwzjDenXnmmdUYz7i+5557LvJcfDc80qtkoYy0/9//+39VeoiDqRd1zgdvc/qte+65pxrL6MfS/DbFDGsSBBEkL7nkkqp89ENs5YQL9YOHV4ydWVo+bCj6uv/5n/+pbINe42hMkzIQLw+7iz6b/pI+jvJhd9Gm8PRjnKU/5yK2IP1QtGVSTnmZ+I2+AJuMmKD5tx/7DPKNLULb4iLeGP21cTtH0vWZqATmjYAC1ryh98USGB2BaROw8Kb6whe+UIkxTcGFMaZYtWQygwcBE6LcsESwYhseEx2MJwyvNPZE3Tag9JkYr4Jte6w0I5Lg9YRoEie9Xe9vqmXyiGGFUUcg+66xNmK6/QhYN998c8UyGplwSeNtYYiTN4xEjE0M0mjUM9EkpgexT9Zaa61KWGD7EpNhDOfIkPJh3CKMsSLNJCMyjIb4wQcfXBnc//d//1dNan/3u99VBjPc3/3ud4cf/OAH1bMYxwSSjvHAEJj+5V/+ZS4QOCyuu+66agsV+aQ8GMV33XXXXD3yG5P1KDykggcefdQDzzDJpmwY1/N1zbqAlW6tZZJKm2ISRjvh/6lHJscccJALWLSZ9ddfv5pIIfbSFtK2yPfCBKjkSr8tBFC8JYndxOQIgTW9mgSs6HFBPtN+CbE1Tg7ZekXMIL6Ptu+tKd8I4rFPzPvQGDuQds73hJiGCE4Z0oD6afyrNI1BvvGddtqp6mcQLPiGqZNtt922Erub+pTInT6Dbx5W9A/0UfTLXIjciP6TIGJNm4AVxZa45Y9+F5b0ofn2QEQWthbCPX5/f//3f1/1vQQiR+yIbTn2/fyd/pkFofyQh34FLEQfxnsENy7GBIRR8sR3hUCF+JaKIXGcQTCjbAji5J0rjiUcAoPghMBB3/Ef//EfVbsknzGeF56NvcYD+DFmIuaViF1N33Cbx1rd73Ah/4h6MTYZC3yRy1ZbbVUdQMG331a+tr6KcRn7ir4jjqOxPtdee+0qJhq2XD5eI5ZyYARxv7iHvMT8ISTCLK032hP9EmnxTuqMMsUYYrvvvnt1ABB2SG4H8dsVV1xR2X/0Z9hVjP2T0E+UjDneIwEJlBFQwCrj5F0SmCoC0yZgEWuCi5X1um2EccvDd7/73cqYxgDPBawYlJbVZQy25zznOXOeUwgrbNHDMwFjFOMHQwrjj1VDgqinW/hiYHVOReTkMTw6HvWoR3W+v1ejYULAaiKT7Savs5JG11XAip5fiFL5VgdEHAxxJiXpRKbXdh+MRYQoJqZwffazn11xZ7Uc0fGtb31rVQwm/VGkS71M9ttvv8qwxRjlGTzxMDhXWWWVijnPb7jhhtXknvwxIWLLZRqfhwk5f2eCguCIEYvBSj0iEjApYQLD6i8THa5YJk6JwjuPNsOWDvhw9ToNs6ReBrln1gWsdGstbTS2Kb5XgpTzrcb+IhewqE9EKybQiEJMtOg/+PYRWfFKqNtiV1df6beFRx6iC55JbPVl0rXaaqvNPdYkYOHtxPfBlZaFto53GO2biRbliqcH9rtlF29F+s8YCytmjrzRt/JtM/mME276TPoeeHFFLy4E/PTvg37jcOSbpF+grAhZJVsIyRNCFZ63CAxpv0yd1m2BHOS76/fZaRKwEGCjWJXyiydUNp0GPKwthP0IWNQ7C1eML/TVfDMsnnDRJ3AyIjEi8e5LvZ+axhmei2Md4upHP/rRSlSNV9ctdrfeemslbvPdDBI3rh8Biz4E7zmEOGyZ6JmMzYOgB5s8NllT+WK/i/cqHpL0eXEcZdEQD3A84YnhhWcTV+rVhRgF/zhef/3rX6/GZbxC8cCi74xjM/mj76ZPTT1B+a75f/rr1DbgXQhb2GJ4keZe67FMCOWInDGWKuL7qE5R7be/8DkJSGBwAgpYgzM0BQlMHIFpFLBYMcMowVDOBZ1oJO24447VPYhYuYDFJA2hgpguGFr5ilsMYozhG7cuxEkUogXvTFf0+BsT3WuuuabyyEF86Xp/r4YRJ5tdJtRtk2yM2PzKBa44EcEgzbca8SzeVGyzYKtWNFKbJptRAOT+upVnJh5x0o+RjahAvURDHYM3ioMx33EyQCyRPCZL6iGSTjri5KtpexfbTphgsLUlbpFJBaxBVs1H8fFPm4DVhQFCSur1k28hTLfWMlFi+0m65Y9JIu2IrSJpWml95hM28he9kPDKQyx69KMf3Zrt/NuhvSOQIrLmE6g6ASttr0yq+D7z7Yux/Klw0K+AFftJhDDEsjiZ5fugL4uennyX5Ae+qadVjH/FZD7W0aDfOOIj73roQx+6CO8SAQsBEk/MdPtP6mnWdOJia8UO+YZpErCi4JFvF4zbCmkzeZ8MrvkUsKK3Mm2RvLHNO71i3lgISw+C6TXOxLEOsTcXfLsKWPG7YcElFX67NrN+BKz4DDYR2xfTC5uHMfEZz3hG5XEdt4bWlS/td+GBaJwv4kQhm2358btMBax8vMZ7j34EoTQd/2Meow2EqI749oAHLB1uvPHr1SIjC3t18QZ/9atfVXFS8eDCfuFQCq5Ypnx86VoH3i8BCUwHAQWs6agncymBTgSmUcBiO1DdpIqCY6Sx6hq9gtq8jupg1a38Rk8EDDMmpC94wQsqj6umGDld7+9VadHwHNTgamOR/55OqjEc8dggRlVdwNmY/6bJJrEm2B7A9q4mL7I4+SCtaNz3KntbMO68PKzkIliyBbXJIwOvA1aCWVmO4kV8D0Iek/gYh6TThzaim2dZwIp1xap9GmctRY1nH223TsBqqs/YTpjUNaWbV2fdt8X2WyZ3eCKkHn11AlYUzfjmmia2UbCl30FIRazpV8Cq86yKf8O7Kv1G4yl0aayr+F2mHhGDfuOpx2vKt0TAyoWF+Hw8cXFShOdpEbBSkSJnF72cEYAQDtLTfudbwIpt9W9CxwMW63k5zZdFirTNxPbc1AbjM3nMqa4CVvz2Y+yvGHOq6/DQj4AVRSA8i7FhNt5441aPo7rylZw+GvsSyhvH2mhXUda6frWXfVLXZ8Zvm4UC6rvuou3SR6UCdnxPU5/RtS68XwISmGwCCliTXT/mTgJ9EZhGAQsPJ9z5Cbi91157zZ1GGD0A8LyIq35tog3Q8LTA4MLAYlLLyjPxq3Ij8zOf+Uy1hY3YOlzE8WCbAnFy+O/c/bzr/U0VGI3ycXtgkR8MR7aRwIYL7ze4sAXjyU9+8mLBcJsmm22Bq0m7zujtZah3FbCiSMB2hRibJWfOdq0YcyMejd72nr4+vCE9NG0CVlPQ4RRHU1vJPbDathiRZtx+S4DiuiDudROpXh4kTdVW18/gvUSemSzSZzGZQgCuK1/0+qStEcOpbitLjNFHXJiY734FrNSzivgxeF7EPLCl+q9eDn+d/EdhGcGMMuB5g1crJ9OlQvAovnHeXyJgNQlUTYH/h/T5dU5mWgSseBAKBazzsorCcJ3n23x6YEVRI8a1rKugGLcyFbXbBKHYtgcVsOI3hgf3uD2wEJ7wSEWM44qHsTCWE+OubkGuTsAq6XfrPKDbnusiYNE3Rc/6GE+trq5jzLW03kpsws4ftg9IQAITS0ABa2KrxoxJoH8C0ypgxfgceMpEQzBubWArEStyeEc1GSvxFLp40lBKEPd+vBDw9EpPP8pPO4tCFs8SG4Zg5gRxj1sSu97fVItx2wFG+ThjYMX8EDcqPd0r/h0D+MUvfnG1mh23IA0iYKWnWEXxaJgCVtPJSk3cFbBCePwRrwiP2LoskHmvXqhtgjgqASs9+WrcAhZlSrcS4oHIqj+xrhDU0gl0nCCX9OTpKXz9Cli8Jwrj0YOhSeyJ3yUnE7L1hxh2iHJc6Za/EgGr6zeugFXSIv52zzlv2qrbAw13x+DtbYnR76db8bh/PgWsON635Zvf50PAimIw9se4Y2DF/ogt1dg9LAKmF2Ik/VN6Kmm/Ahbp5rbXMAUs0mf7N1udSy4FrBJK3iOBhUlAAWth1qulmnEC0ypgIQ5hADIpjTGOWH0laHPqFVAnYCF64UnFKV6s3hGnAY8cTrfhH2In9Dq+mybDCiOrqXhrsRodjcG6LRX93J82yxgwmQliySmEsMFlnkD2BDeNAdHbVh7bfifIKacTMZHlFCXKzlUSk6dkchs9sDhBKBr3wxSw4uSBLTClsY3SCfQvfvGL4i1l4+pW9MA6tDq1LhWaU/Z1sZraPOqG5YEV8xFP8uTfUfDJBayYT+K5xO2BJW1oEAErfg/0fcTuw2v10ksvrZ1YR88WvhviCrFAQJxBJoYx/s0ovvH0++O/83pu67P0wCppRYveEz2ZGdeaPFV5Inq35DGL5lPAijEOu24PaxPYh+WBlQq4pdtazz333MrGIG4VJwXyvbXlt+13bATsoOuvvz7gKc4pkCzIYQsRIwuROhWh4mIOf2sToqK9QwxJ6iPGzmt7rosHFgxi+l3j27X1Gd2/GJ+QgAQmmYAC1iTXjnmTQJ8EplXAorhx0kcA8Ve96lXVihxXGpS4zliJRi7xLnCpjwFLI8IYy4WTw5omxilutp2xDQchpyROVdf703gkeUDoumq/7bbbqjhOnJiYBjDvZbilLv8lhjUGMAIW+cEjJA92n082o/HKNqQmL7K4bQXjNI+BVbf1rE2IyMubxiUrEQIj27b39PnpDeWxWRaworDL1tCmWFUx7ktdDKwmQXLYAhbfChNAJtWIP3iI0p7TPKXBp0vjbrWJO20NLJaTb5OFAGIHPvjBD649eTH2teQZDw1ie+Unso3iG28rY9tkVAGrrRUs/nvcno94VRdUPz4R76NPT4Nkj0vAim0yHX/qvvcSAm2Cz7AELPISvdsQpNKTEOvymR5EkcZ6astvtHFKtmzzXuIIsqiHkJWKVXUeWLHfJSZfkxdZ3QmWwxSwHvjAB1bvhkkam6+krtv6jJI0vEcCEpgeAgpY01NX5lQCxQSmWcBKAxEzoWICxjadAw44YK78ubHStgKanoaXxsDCWCZ9jPq6kwtz7wO8n7rcj0G22HV/CGGJv/41Gn+UGS+zzTbbrDaAPF5STCYQ8fCQ4PSweDIXWwcQ+uoMvlT0igIW3laks/TSS1f/Tk/4SvOUesAM4xTC0q0dbcJSXvep116TEAhnfkO8RNzEI6/tPcUf2whunGUBq+0UwvRbn08Bi2rHq4XJKt6hfC+IZ2me0sDYdScqkgYnZNL3cCInMao4rW8QDyzSjF6rtHnECrYE89/54RRx0rrKKquE5ZZbrooVmAttXU4hLP3GFbC6dRqDbiFMv6m6EzrT3KT1nd47LAErBgvn33lbaxqn4yIIBzHgmcMpm+lF+YjphdcRB7EQR5NDSdoEoWEKWPF0PBaYGFd33XXX2oNRUuGbcsQYerEv2H333WsXzFLRKwpYnPKHZxXe04g+9CHpVbe1l9/rBKwupxDi/R1F0GELWFFARVCHDWN2XZnw6MajnhiiaZlKFuq6fX3eLQEJTCIBBawx1UoyZx3TG33NLBOYZgGLeourcGwFxEhLV4LrjJU0ePGee+5ZeW0Ry4kLI46tcUwg8YhIBSy8PBB/MJpwXWcLEMIOF8YyfzvppJMqTwa2VDBB7XJ/02mGsW2mxizvxduLeFsrrrjiXPMlj5x2hrFPTC6Mz0033XTud4xwJo54gWA4b7DBBtVvTBD+8z//M5xyyinV/0fDLp2gsDp78MEHhyi0MeGGNSf8xNg+xP6KE2oEMX5P42nEo7XZngD3Zz/72ZXhjkcaWyQQ/Ljw5orbHoe5hZC0CdCOd1rc1vXCF75wzgOPVej/+I//qLzp6srkFsL+e8q2CWKacmkQd55hGy8x2P74xz9WbTq2Kdou3wKTWL7P+RawyGtsc3G7ce6tSbmPOOKICgUi80477VTF0+Pb51kmnnxDsY+hz+j1vZXUVuwT1ltvvUqUitt98meZtMbA7fQ5HOCQerrG+4f9jZNurzK2eVPogVXSCv52TxzniCcZT/LtlUL0Jkq3ng1LwEpFlaOOOjK8/OWHV+MP48Xll19eibn5OE075btHLOa0PbbGYhvwrbC487//+7/Vb1zct+GGG1b/3dY/tQlYiEN4VJVeHBLDGM62PTzBsRnitj3SQIRiPH7ve99bJck4i80R7YR0QYsxi36P3+j36PNY5OJKPbBiXW233XbVWPvIRz6yuof+BTHtyCOPDI94xCMWEcri95WXL/a7bEN805veVIlwsa+iH6FuEBOxpfCQ5xq2gEX7oC7xBIUNHq4cksHFb3hZ02fl4l9bn1Fah94nAQlMBwEFrOmoJ3MpgU4Epl3Aiqf6IEwgSCEkpVsC64yVdCKJeMUWBC5W6jByEYbYRojXQRor6cILL6yEF4xmBCK8czCYeQ5DlBVRfueEIa6u97dVXCr0kAeupzzlKZWIFeOR8Dcmlxio/JZeqcFH8F28ybi++c1vVkdqY+izdS9dmSRGBkYwZYys2OIXT+pjkgBzWETDMQZXJeg8YlncOgVbPD4wxhEV4ulBlAXjlvSZFD//+c+fM9SHLWCRRzxZEAh4Z6xHBDk4kC881zCMOZWJSw+syQziHidfnKrFhIlvkDbF0fS0T+qSE0LPOuusRSZybfU57C2E8RtMRehcVKsrSzxJLZ6axj0HHXRQtdUn9nHpJD//3tr6E36PJ3MyoebQil4no8XtWTzXdHT9sL/xtj6lbTKqgFXSCv52TzxdsPTE2+jxhCjLYtLznve8oQVxJ1dR1GWMiN8D/027xXvqmmuuqTwC063+iDgsyJxwwgmLjJH9jjMxH4gk+Za82L7i2LjPPvuE3XbbrRU6fUEUehhbueJ4mH7vlBkRjpMC00WuVKiLdgDiHmlxSmn0vk7zS7+H+E1/WGc7MBYydhPMPb6rqXzkHzGQ9NK6iXYI9gUCHbHy4kLfsAUsyoCAhqc0HnXRpkFIi/YJ/BDROGU1Xm19RmvleYMEJDBVBGZAwNL3aapapJkdCoFpF7CYCDJ5xWumziW8yVjJT9bD0Nl6662r+DSIMQRjJ71olMcJJsLWqaeeWq1YfuMb36iMJryFMFyZLMcTCPu5v7RC2YKAOHbJJZdURjAT93gkNhMI8pHH9YppM+E9//zzwxlnnBGYtFJuhD/yj/cE3kk5x5/85CeB7YcEeP7qV79aJYVnF0ITq875uzAeEak+97nPVSJC6tURT2Y8/fTTq98xaskDBjd5iCuoMb+jELDixB1DHhZt9dgmeJTW2yjum+UthJFnftonIgrek3gzIULHmFNMqLja6nNUAhbvTkXkunh5lAVR4GMf+1gVjyYKu1tssUXlqcFEDK/F9Or1vbW1uTT2XVv8vjgBJX+9YsgN8xuP+W8qY9tkVAGrrQX87fdUDG06jCRPLXrmMWbEBSTaJ0IIY0W+9a+pPnr187Q7vKUYLxjr+BbwWFp33XXnTsPMY1XSB7BQwYIJsRp5Lo7xCF9dxhnK3OSBhVhGGRlPEXIYP9ODDdroI1Z99rOfrcQgREDSiDYFohVCIoJ83UUZOUkUTznyhw2A+AQbPKDrBDfyy+E1xLmKtkMvLm3lw45ifKevYhxFBNt2222rsRzPp1R0G4WAFftUbBNsCjjExTE8WMlHXFCMDNv6jLY683cJSGC6CMyAgDVdFWJuJTAMAtMgYA2jnKYhgYVIYFoErPliHyfGXU8lm6/8+t6FTWCXf/vsSAs4aAyskWbOxCUgAQlIQAJjJqCANWbgvk4C4yCggDUOyr5DAqMhMMsCFjHviP9y0003VV6YMaZbJI2Hwrvf/e4qiHB+Yt5oasNUJdCbgAKWLUQCEpCABCQwPgIKWONj7ZskMDYCClhjQ+2LJDB0ArMsYAEzHuJAMH68rOJJmYhX5557bhVgeP31169O4EqDJA+9IkxQAgUEFLAKIHmLBCQggYkiMD0hhqYnp+OrYAWs8bH2TRIYG4Hv/OTy8IVvf3hk79tr8/8OKy73sJGlb8ISmGUCP//c5eGm9/31pKpRXJt84INh+UeuMYqkh5ImQXwJak5cl7pDBuqC+A7lxSYigT4IvO30G8NXvvurPp5sf2STx68S3rD3X0+W9ZKABCQgAQlIIAQFLFuBBBYogRt/8Jlw008+G5ZacumhlXCZpZYLG629W1hj5b8eU+0lAQmMhsCPzzs3/PSiC8OSSy81tBcsuewDw6P2eEFY5WlPH1qao0qIQMN4W11wwQVFQXxHlQ/TlUAbgbvuvi+ccOF3w/d/dmfbrZ1+f+wjVgwHPffxYYUHDm8M75QBb5aABCQgAQlMIAEFrAmsFLMkAQlIQAISkIAEJCABCUhAAhKQgAQk8DcCCli2BglIYLgE3Kw9XJ6mJgEJSEACEpCABCQgAQlIQAJuIbQNSEACKbTuEwAAIABJREFUEpCABCQgAQlIQAISkIAEJCABCUw2AT2wJrt+zJ0EJCABCUhAAhKQgAQkIAEJSEACEph5AgpYM98EBCABCUhAAhKQgAQkIAEJSEACEpCABCabgALWZNePuZOABCQgAQlIQAISkIAEJCABCUhAAjNPQAFr5puAACQgAQlIQAISkIAEJCABCUhAAhKQwGQTUMCa7PoxdxKoCHiwnw1BAhKQgAQWEgHHtYVUm5ZFAhKQgAQkMB4CCljj4exbJCABCUhAAhKQgAQkIAEJSEACEpCABPokoIDVJzgfk4AEJCABCUhAAhKQgAQkIAEJSEACEhgPAQWs8XD2LRKQgAQkIAEJSEACEpCABCQgAQlIQAJ9ElDA6hOcj0lAAhKQgAQkIAEJSEACEpCABCQgAQmMh4AC1ng4+xYJSEACEpCABCQgAQlIQAISkIAEJCCBPgkoYPUJzsckIAEJSEACEvgrAU+UsyVIQAISkIAEJCABCYyagALWqAmbvgQksEAJOGVfoBVrsSQgAQlIQAISkIAEJCCBCSSggDWBlWKWJCABCUwnAUW96aw3cz0JBPx6JqEWzIMEJCABCUhAApNMQAFrkmvHvElAAhKYIAJOsCeoMsyKBCQggYkl4GgxsVVjxiQgAQlMOQEFrCmvQLMvAQlIQAISkIAEJCABCUhAAhKQgAQWOoHeApYLKAu9/i2fBCQgAQlIQAISkIAEJCABCUhAAhKYeAJ6YE18FZlBCUhAAhKQgAQkIAEJSEACEpCABCQw2wQUsGa7/i29BCQgAQlIQAISkIAEJCABCUhAAhKYeAIKWBNfRWZQAhKQgAQkIAEJSEACEpCABCQgAQnMNgEFrNmuf0svAQlIQAISkIAEJCABCUhAAoMSMH70oAR9XgKtBBSwWhF5gwQkIAEJSEAC00/AmcX016ElkIAEJCABCUhglgkoYM1y7Vt2CUhAAhKQgAQkIAEJSGDyCajBT34dmUMJSGDkBBSwRo7YF0hAAhKQgAQkIAEJSEACEpCABCQgAQkMQkABaxB6PisBCUhAAhKQgAQkIAEJSEACEpCABCQwcgITLWDdf//94aabbgonnHBCuOCCC8J3vvOd8NCHPjRsvfXW4bDDDgtbbrllWHLJJReDdNxxx4VDDz20Ed52220XTjnllLDyyisvcs+tt94ajj766Ll3bbTRRmHPPfcMBx54YFh11VVHXhm+QAISkIAEJCABCUhgPATckTUezr5FAhKQgAQkMCwCEytgIV6dccYZ4fDDDw+33357WHfddcNaa60Vfve734Wrr766Kv/rX//66p8VVlhhjse9994bXve614X3vve9nQSs66+/vhK9rrnmmupda665Zrj55pvDD37wg7DtttuGD3zgA2GdddYZFnfTkYAEJCABCUhAAhKQgAQkIAEJSEACEigkMLEC1o033hj23nvv8Ic//CEcc8wxYfvtt6+8rRC2rr322vCKV7yiEptOPvnksN9++80V97e//W046KCDwk9/+tNw6qmnVqJX2/XLX/4yHHLIIeHSSy+thK8XvehFYemllw533XVXeNe73hXe8pa3hCOOOCK8853vDMstt1xbcv4uAQlIQAISkIAEJCABCUhAAhKQgAQkMEQCEytgISQdeeSR4d3vfnd4zWteE5ZYYolFin3xxReHPfbYI+yyyy6VwLXiiitWv3/ve9+rhK8nPvGJi/y9F7Ozzz477L777uGVr3xlJVItu+yyc7fj8YVYdskll4RzzjknPO1pTxsifpOSgAQkIAEJSEACEpCABCQgAQlIQAISaCMwkQLW3XffHd72treFs846K5x44olh8803X6wcxMPaa6+9wmqrrbZIPCu2F7LlD4+pt771rWGppZbqySDdcogots022yx2/0knnVR5Zb3nPe+pxDQvCUhAAhKQgAQkIAEJSEACEpCABCQggfERmEgBq6T4bDHEA2vttddeRMCKYtNHP/rRsMYaa4R3vOMd4bLLLqviWr34xS9eLCD7HXfcEQ444IDwwx/+MJx55plhvfXWW+z1V155Zdhiiy2qbYZ4hrmNsKSGvEcCEpCABCQgAQlIQAISkIAEJCABCQyHwFQKWMTBQkg66qijwhvf+Mbw5je/ufK04u/Eq+KfZz3rWeFb3/pWJVwRz+qGG26ogsE//elPr7YWbrzxxhVBgrTvu+++1X83xcxq8vYaThWYigQkIAEJSEACEpCABCQgAQlIQAISkEAvAlMpYF1xxRXVlr7ll18+nH766WGDDTaoynjnnXdWpxZ+4hOfCDvssEN4//vfX3loceFpRXwrPLL47YQTTqi2H5aIUyX32MwkIAEJSEACEpCABCQgAQlIQAISkIAERkNg6gSsq666Khx22GHhlltuCccee2zYZ5995gK8c5rgP/7jP1ZeVR/84AfDE57whEWoxYDsbDNEwDrwwAMVsEbTrkxVAhKQgAQkIAEJSEACEpCABCQgAQkMjcDUCFhsD7zooovCq1/96vDTn/602kKIFxbbA7tcp5xySth///3Dy1/+8uqEQ8SuumDwaZqDemBdd911XbLovRKQgAQkIAEJSEACEpCABCQgAQlIYN4IxLBL85aBmhdPhYB13333VYHajzzyyKoIRx99dNh7773Dkksu2ZllHpCdrYX77bdflQ7vWH311RdLMwpYBIVne+JKK63U6b0KWJ1wefPYCSwRQrh/7G/1hRKQgAQkMGYCdvdjBu7rJCABCUhAAtNLQAGrj7q76667wtvf/vbqHwKys21wyy23nNs2mCd57733Bv550IMeVPu2z3/+89Xz8UTBu+++21MI+6gXH5GABCQgAQlIQAISkIAEJCABCUhAAuMiMNEeWARl/6d/+qfwoQ99KGy77bbhfe97X1hvvfUa2Zx33nlh5513DgcddFB1L0He8+u4444Lhx56aHjrW98a3vCGN4Q//elP4XWve121JfHiiy8O22yzTeMz73nPe8JrXvOacdWN75GABCQgAQlIQAISkIAEJCABCUhAAhIIIUysgIXn1Wtf+9oqGPsLXvCCSmB65CMf2bPSvvnNb1b3cqWnE8aHbrvttkrcwgvr05/+dNh6662rn84+++yw++67h1e+8pXVSYXLLrvs3Hti4PdLLrkknHPOOeFpT3uaDUcCEpCABCQgAQlIQAISkIAEJCABCQyRAGFd2O/v1URgYgUsBKiDDz44bLXVVgGvqYc//OGttUisrDe/+c3VdsMddtghvP/97w9rr7129RziFYIYMayOOOKISqhabrnlqt84vZAthZdeemkllBHkHRELEe1d73pXeMtb3jK35TA+05oZb5hnAn7881wBvl4CEpCABCQgAQlIQAISkIAEJDA0AhMpYP3qV7+q4lJdeOGFrQXdbrvtquDrK6+88pwYddRRR1VC1Yorrhie/OQnV3+//vrrA1sSSZfTB1ddddVF0r7qqqvCYYcdFm644YYq1taaa64Zbr755uqUQrYvfuADHwjrrLNOa368QQISkIAEJCABCUhAAhKQgAQkIAEJSGC4BCZSwOLUvp122in87Gc/ay1tLmDxwD333BM+85nPhBNOOCFw6iDX5ptvXm0f3HHHHRfZIpi+4NZbb61OOLzgggsCJw9utNFGYc899wwHHnjgYoJXa8a8QQISkIAEJCABCUhAAhKQgAQkIAEJSGAoBCZSwBpKyUxEAhKQgAQkIAEJSEACEpCABCQgAQlIYEEQUMBaENVoISQggf4IGCutP24+JQEJSEACEpCABCQgAQlIYLwEFLDGy3vMb3NyPmbgvk4CEpDA/BCwu58f7r5VAhKQwEwQcJCZiWq2kBKYAgIKWFNQSWZRAhKQgAQkIAEJSEACEpCABCQgAQnMMgEFrFmufcsuAQlIQAISkIAEJCCBGSWgX9GMVrzFloAEppaAAtbUVp0Zl4AEJCABCUhAAhKQgAQkIAEJSEACs0FAAWs26tlSSkACEpCABCQw6wR0N5n1FmD5JSABCUhAAlNNQAFrqqvPzEtAAhKQgAQkIAEJSEACEpCABCQggYVPQAFr4dexJZSABCQgAQlIQAISkIAEJCABCUhgEQK6Jk9bg1DAmrYaM78SkIAEJCABCUhAAhKQgAQkIAEJSGDGCChgzViFW1wJSEACIyHgAtZIsJqoBCQgAQlIQAISkIAEJPBXAgpYtgQJSEACEpCABCQgAQlIQAISkIAEJCCBiSaggDXR1WPmJCABCUhAAhKQwCQS0O1yEmvFPElAAhKQgAQWMgEFrIVcu5ZNAhKQgAQkIAEJSEACEpCABCQgAQksAAIKWAugEi2CBCQgAQlIQAISkIAEJCABCUhAAhJYyARmR8DS030ht2PLJgEJSEACEpCABCQgAQlIQAISkMACJjA7AtYCrkSLJgEJSEACEpCABCQgAQlIQAISkIAEFjIBBayFXLuWTQISkIAEJCABCUhAAhKQgAQkIAEJLAACClgLoBItggQkIAEJSEACEpCABCQgAQlIQAISWMgEFLAWcu1aNglIQAISkIAEJCABCUhAAhKQgAQksAAIKGAtgEq0CBKQgAQkIAEJSEACEpCABCQgAQlIYCETUMBayLVr2SQgAQlIQAISkIAEJCABCUhAAhKQwAIgoIC1ACrRIkhAAhKQgAQkIAEJSEACEpCABCQggYVMQAFrIdeuZZOABCQgAQlIQAISkIAEJCABCUhAAguAgALWAqhEiyABCUhAAhKQgAQkIAEJSEACEpCABBYyAQWshVy7lk0CEpCABCQgAQlIQAISkIAEJCABCSwAAgpYC6ASLYIEJCABCUhAAhKQgAQkIAEJSEACEljIBBSwFnLtWjYJSEACEpCABCQgAQlIQAISkIAEJLAACChgLYBKtAgSWJAE7g8hLLEgS2ahJCABCUhAAhKQgAQkIAEJSKAjAQWsjsC8XQISkIAEJCABCUhAAkUEXIwpwuRNEpCABCQggRICClgllLxHAhKQgAQkIAEJSEACEpCABCQgAQlIYN4IKGDNG3pfLAEJSEACEpCABCQgAQlIQAISkIAEJFBCQAGrhJL3SEACEpCABCQgAQlIQAISkIAEJCABCcwbAQWseUPviyUgAQlIQAISkIAEJCABCUhAAhKQgARKCChglVDyHglIQAISkIAEJCABCUhAAhKQgAQkIIF5I6CANW/ofbEEJCABCUhAAhKQgAQkIAEJSEACEpBACQEFrBJK3iMBCUhAAhKYNAL3hxCWmLRMmR8JSEACEpCABCQgAQmMhoAC1mi4mqoEJCABCUhAAhKQgAQkIAEJSEACEpDAkAgoYA0JpMlIQAISkIAEJCABCUhAAhKQgAQkIAEJjIaAAtZouJqqBCQgAQlIQAISkIAEJCABCUigGwFDBHTj5d0zRUABa6aq28JKQAISGCUBLa5R0jVtCUhAAhKQgAQkIAEJzDIBBaxZrn3LLgEJSEACEpCABCQgAQlIQAISkIAEpoCAAtYUVJJZlIAEJCABCUhAAhKQgAQkIAEJSEACC59A864OBayFX/uWUAISkIAEJCABCUhAAhKYaAJuw5/o6jFzEpDARBBQwJqIajATEpCABCQgAQlIQAISkIAEJCABCUhAAk0EFLAWYNtw/WYBVqpFkoAEJCABCUhAAhKQgAQkIAEJzDABBawZrnyLLgEJSEACEpCABCQgAQlIQAISkIAEpoGAAtY01JJ5lIAEJCABCUhAAhKQgAQkIAEJSEACM0xg4gQst7/NcGu06BKQgAQkIAEJSEACEpCABCQgAQlIoIbAxAlY1pIEJCABCUhAAhKQgAQkIAEJSEACEpCABFICCli2BwlIQAISkIAEJCABCUhAAhKQgAQkIIGJJqCANdHVY+YkIAEJSEACEpCABCQgAQlIQAISkIAEFLBsAxKQgAQkMPUEfn3nreGGW88PP/r19eFP9/1x6ssziQVYZunlwxorbxg2fPROYeUVHz2JWTRPEpCABCQgAQlIQAILmIAC1gKuXIsmAQlIYBYIIF6d/5V/Dff95d5ZKO68l3HpJZcJO23yr4pY814TE54BT+WZ8AoyexKQgAQkIIHpI6CANX11Zo4lIAEJSCAh8NmvHx1u+flVMhkjgbUfvmnYav1XjPGNvkoCEpCABCQgAQlIYNYJKGDNeguw/BKQgASmnMDHP3eg2wbHXIdsJ3zhs04Y81t9nQQkIAEJSEACEpDALBNQwJrl2rfsEpCABBYAgRMu3XcBlGL6inDQc06diky7k20qqslMSkACEpCABCQggVYCClitiLxBAhKQgAQmmYAC1vzUzrQIWPNDx7dKQAISkIAEJCABCQybgALWsImangQkIIGJJbAwfVEUsOanwSlgzQ933zqhBBZm9zqhsM2WBCQgAQnMKgEFrFmtecstAQlIYIEQUMCan4pUwJof7r5VAhKQgAQkIAEJzCoBBaxZrXnLLQEJSGCBEFDAmp+KVMCaH+6+VQISkIAEJCABCcwqAQWsWa15yy0BCUhggRBQwJqfilTAmh/uvlUCEpCABCQgAQnMKgEFrFmtecstAQlIYIEQUMCan4pUwJof7r5VAhKQgAQkIAEJzCoBBaxZrXnLLQEJSGCBEFDAmp+KVMCaH+6+VQISkIAEJCABCcwqAQWsWa15yy0BCUwIAY+uGrQiFLAGJdjf88MXsPwW+qsJn5KABCQgAQlIQAKzQUABazbq2VJKQAISWLAEFLDmp2qHL2DNTzl8qwQkIAEJSEACEpDAdBBQwJqOejKXEpCABCTQQEABa36ahgLW/HD3rRKQgAQkIAEJSGBWCShgzWrNW24JSEACC4SAAtb8VKQC1vxw960SkIAEJCABCUhgVgkoYM1qzVtuCUhAAguEgALW/FSkAtb8cPetEpCABCQgAQlIYFYJKGDNas1bbglIQAILhIAC1vxUpALW/HD3rRKQgAQkIAEJSGBWCShgLYia9+SmBVGNFkICEuiLgAJWX9gGfkgBa2CEJiABCUhAAhKQgAQk0IGAAlYHWN4qAQlIQAKTR0ABa37qRAFrfrj7VglIQAISkIAEJDCrBCZawLr//vvDTTfdFE444YRwwQUXhO985zvhoQ99aNh6663DYYcdFrbccsuw5JJLLlZ3f/nLX8IVV1wRPvShD4XLLrss/OlPfwqbb755OOigg8KOO+4Yll122dr6vvXWW8PRRx89966NNtoo7LnnnuHAAw8Mq6666qy2kXktt75l84rfl0tgKggoYM1PNSlgzQ933yoBCUhAAhKQgARmlcDECliIV2eccUY4/PDDw+233x7WXXfdsNZaa4Xf/e534eqrr67q6/Wvf331zworrDBXf3/+85/DySefHF7xileEO++8MzzjGc8ID3jAA8L1119f/X/dMzzM74ceemi45pprqnetueaa4eabbw4/+MEPwrbbbhs+8IEPhHXWWWdW24nlloAEJDCxBBSw5qdqFLDmh7tvlYAEJCABCUhAArNKYGIFrBtvvDHsvffe4Q9/+EM45phjwvbbb195WyFsXXvttZVAhdiEWLXffvvN1d+VV15Z/f9qq61WPbfxxhtXv91yyy3hla98Zfj85z8fjj/++CrteP3yl78MhxxySLj00kvDe9/73vCiF70oLL300uGuu+4K73rXu8Jb3vKWcMQRR4R3vvOdYbnllpvVtmK5JSABCUwkAQWs+akWBaz54e5bJSABCUhAAhKQwKwSmFgBCyHpyCOPDO9+97vDa17zmrDEEkssUkcXX3xx2GOPPcIuu+xSCVUrrrhiuOeee8JrX/va8P73vz986lOfCrvtttsiz0RRbL311gsnnnhiWGmllarfzz777LD77rtXAhciVbrFEI8vxLJLLrkknHPOOeFpT3varLYVyy0BCUhgIgkoYM1PtShgzQ933yoBCUhAAhKQgARmlcBEClh33313eNvb3hbOOuusSmgiflV+EQ9rr732qjytTjnllLDyyitX2/323XffsMwyy1R/W3311Rd5DG+uV73qVVWMq/PPP7/yzrr33nvD6173usrzClFsm222WexdJ510UuWV9Z73vKcS07wkIAEJSGByCChgzU9dKGDND3ffKgEJSEACEpCABGaVwEQKWCWVgTcVHlhrr732nIBFbCziVSFsve997wvLL7/8Ykm99a1vDW9605vmth7ecccd4YADDgg//OEPw5lnnhnwzsovtiVuscUW1TZDhC63EZbUkPdIQAISGA8BBazxcM7fooA1P9x9qwQkIAEJTAIBj5oaSS2IdSRYF1KiUylgEQcLIemoo44Kb3zjG8Ob3/zmsNRSS4Xzzjsv7LzzzpWX1Dve8Y7KEyu/8Mzaf//9w7/9279Vz0avLe479dRTq0Dx+VXn7bWQGoFlkYAEJDDNBBSw5qf2FLDmh7tvlYAEJCABCUhAArNKYCoFrCuuuKLa0oeH1emnnx422GCDqv5ycaquUvN7SsSpkntmtQFZbglIQALzTUABa35qQAFrfrj7VglIQAISkIAEJDCrBKZOwLrqqqvCYYcdVp0qeOyxx4Z99tlnLsD7pApY11133ay2L8stAQlIYOQEvnbHu0f+Dl+wOIGNVjpKLBKQgAQkIAEJSEACC5QAMcMn7ZoaAYttgxdddFF49atfHX76059WWwjxwlp66aXnmCpgTVrzMj8SkIAERk9AAWv0jOveoIA1P9zn962cCE2AEi8JSEACEpCABBY6AQWsPmv4vvvuq7YHHnnkkVUKRx99dNh7773DkksuuUiKl1xySRXE/Z//+Z8DwdqJi5VfUeR6+9vfXt2HGLbffvtVt9WdXMjf4xbCNdZYI3ziE58IK/1/7J0NsFbVdb8XilJU0qEMCWNA/TNhIGkTZTREg41WA6bFj0QiWkVNemkABVLqhBJNooTGWIhQAT9IcdKoWGsqEpGJBUyiUwaNoQEzsXXI2Is2Jg5RK4QYPiL/2Se+5HI/uGefd513nbP28844+bhnr332s36uvc7vPee8AwcWXAnDIAABCEBAmwCPEGoTzRePRwjzceIoCEAAAhCAAAQgAAEdApW/A2v37t0SzKbwz8iRI7PHBs8666yDjw12xMCvEOqIgigQgAAE6kQAA8smWxhYNtyZFQIQgAAEIAABCKRKoNIG1q5du+Tv/u7v5M4778zurLrttttk1KhRPeaq8YuC4dcHu7ubKsS79tprZcOGDbJmzRoJt8Tt3btX5s6dmz2SuG7dOhk3blyX+MuXL5dp06bJokWLsl845AMBCEAAAtUhgIFlkwsMLBvuzAoBCEAAAhCAAARSJVBZAyvceTVnzhy544475JJLLskMpne/+92HzdOePXuyMUuWLJGHHnpILr744kOOf/bZZ7NHD4MJdvfddx98FHDVqlUyceJEmTVrlixYsED69et3cNzOnTtl5syZEh5PXL16tYwZMyZVrbBuCEAAApUkgIFlk5aWG1jh1UvhFUx8IAABCEAAAhCAAASSJFBZA+uBBx6Qz3zmM3LOOedIuAPqXe96V64Ebdy4MXun1ZAhQ7J3ZZ122mnZ44bhVwuDQbV27Vq57777Dr73KgTdsWOHTJ06NbszKxhlkydPzkysYKItXLhQ5s2bl/09/K1///65zoODIAABCECgNQQwsFrDufMsLTewbJbJrBCAAAQgAAEIQAACFSFQSQPrl7/8pVx55ZXy2GOP9YrpvPPOyx4XHDRoUHZseOF7eE/W9ddfL+GRwdNPP12OOuoo2bJlS/a/w/8f/jn22GMPib1p0yaZPn26bN26NXvX1rBhw2Tbtm0SHksMjy8uW7ZMRowY0ev5cAAEIAABCLSWAAZWa3k3ZsPAsuHOrBCAAAQgAAEIQCBVApU0sDZv3iwXXHCB/PznP+81L50NrDDgrbfekieeeCJ7d9bjjz8u+/btk7Fjx8qUKVPk/PPPP+QRwY4TtLe3Z3dthbu0wi8Pjh49WiZNmiRtbW0yePDgXs+FAyAAAQhAoPUEMLBazzzMiIFlw51ZIQABCEAAAhCAQKoEKmlgpZoM1g0BCEAAAvEEMLDimWmMwMDSoEgMCEAAAhCAAAQgAIG8BDCw8pLiOAhAAAIQqCQBDCybtGBg2XBnVghAAAIQgAAEIJAqAQysVDPPuiEAAQg4IYCBZZNIDCwb7swKAQhAAAIQgAAEUiWAgZVq5lk3BCAAAScEMLBsEomBZcOdWSEAAQhAAAIQgECqBDCwUs0864YABCDghAAGlk0iMbBsuDMrBHwTOCAifXwvkdVBAAIQgEBhAhhYhdExEAIQgAAEqkAAA8smCxhYNtyZFQIQgAAEIAABCKRKAAMr1cyzbghAAAJOCGBg2SQSA8uGO7NCAAIQgAAEIACBVAlgYKWaedYNAQhAwAkBDCybRGJg2XBnVghAAAIQgAAEIJAqAQysVDOvtG7eVKAEkjAQgEBhAhhYhdE1NRADqyl8DIYABCAAAQhAAAIQiCSAgRUJjMMhAAEIQKBaBDCwbPKBgWXDnVkhAAEIQAACEIBAqgQwsFLNPOuGAAQg4IQABpZNIjGwbLgzKwQgAAEIQAACEEiVAAZWqpln3RCAAAScEMDAskkkBpYNd2aFAAQgAAEIQAACqRJwZWDxPqZUZcy6IQCBlAlgYNlkHwPLhjuzQgACEIAABCAAgVQJuDKwUk0i64YABCCQMgEMLJvsY2DZcGdWCEAAAhCAAAQgkCoBDKxUM8+6IQABCDghgIFlk0gMLBvuzAoBCEAAAhCAAARSJYCBlWrmWTcEIAABJwQwsGwSiYFlw51ZIQABCEAAAhCAQKoEMLBSzTzrhgAEIOCEAAaWTSIxsGy4MysEIAABCEAAAhBIlQAGVqqZZ90QgAAEnBDAwLJJJAaWDXdmhQAEIAABCEAAAqkSwMBKNfOsGwIQgIATAhhYNonEwLLhzqwQgAAEIAABCEACoufAAAAgAElEQVQgVQIYWKlmnnVDAAIQcEIAA8smkRhYNtyZFQIQqAuBAyLSpy4ny3lCwJwA/8aYp6AWJ4CBVYs0cZIQgAAEINATAQwsG21gYNlwZ1YIQAACEIBA8wSwi5pnSAQLAhhYFtSZEwIQgAAE1AhgYKmhjAqEgRWFi4MhAAEIQEAwTRABBCDQHAEMrOb4MRoCEIAABIwJYGDZJAADy4Z7nWfl0rXO2ePcIQABCEAAAvYEMLDsc8AZQAACEIBAEwQwsJqA18RQDKwm4DEUAhDIQQDLMwckDoEABCCQFIHWGFjsP0mJisVCAAIQaCUBDKxW0v79XBhYNtyZFQIQgAAEIAABCKRKoDUGVqp0WTcEIAABCJROAAOrdMTdToCBZcOdWSFQGwJ8gV2bVHGiEIAABOpCAAOrLpniPCEAAQhAoFsCGFg2wsDAsuHOrBCAAAQgAAEIQCBVAhhYqWaedUMAAhBwQgADyyaRGFg23JkVAhCAAAQgAAEIpEoAAyvVzLNuCEAAAk4IYGDZJBIDy4Y7s0IAAhCAAAQgAIFUCWBgpZp51g0BCEDACQEMLJtEejSwXt3VLlvb18hLr26RffvftAHrfNaj+x4jQwedLCefdIEMGnCS89WyPAhAAAIQgAAENAlgYGnSJBYEIAABCLScAAZWy5FnE3ozsIJ5teaZm2T/W3ttgCY2a98jjpYLPngTJlZieWe5EIAABCAAgWYIYGA1Q4+xEIAABCBgTqCwgcUvZDWVO28G1nd/vFReeGVTU0wYHEdg+LvOkHPePzNuEEdDAAIQgAAEIJAsAQysZFPPwiEAAQj4IFDYwPKxfLNVeDOwvvn9Nh4bbLGawuOEV529osWzMh0EIAABCEAAAnUlgIFV18xx3i0iwC0aLQLNNBAoTAADqzC6pgZ6M7DQUVNyKDzYm44Kg2AgBCAAAQhAAAK9EsDA6hVRiw/AL2kxcKaDAATqTgDjwSaD3owHdISObAgwKwQgAAEIQAACeQlgYPVCCj8pr5Q4DgIQgIANAYwHG+4YWDbcvc3qTUfe8sN6IAABCEAAAlUigIFVpWxwLhCAAAQgEE0AA+v3yFr5pYs34wEdRf+rpzLAm45UoBAEAhCAAAQgAIFuCWBgIQwIQAACEKg1AYwHm/R5Mx7QETqyIcCsEIAABCCQj0Arv6bLd0Yc1XoCGFitZ86MEIAABCCgSADjQRFmRCgMrAhYHNojAW86ItUQgAAEIAABCJRHAAOrPLZEhgAEIACBFhDAwGoB5G6m8GY8oCN0ZEOAWSEAAQhAAALaBHq5W63GN7NhYGlrhXgQgAAEINBSAhgPLcV9cDIMLBvu3mb1piNv+WE9EIAABCAAgSoRwMCqUjY4FwhAAAIQiCaAgRWNTGWAN+MBHanIIjqINx1FA2AABCAAAQhAAAK5CWBg5UbFgRCAAAQgUEUCGA82WfFmPKAjdGRDgFkhAAEIQAACEMhLAAMrLymOgwAEIACBShLAeLBJCwaWDXdvs3rTkbf8sB4IQAACEIBAlQhgYFUpG5wLBCAAAQhEE8DAikamMsCb8YCOVGQRHcSbjqIBMAACEIAABCAAgdwEMLByo+JACEAAAhCoIgGMB5useDMe0BE6siHArBCAAAQg0CuBGv9qXq9r44AoAhhYUbg4GAIQgAAEqkYA48EmIxhYNty9zepNR97yw3ogAAEIQAACVSKAgVWlbHAuEIAABCAQTQADKxqZygBvxgM6UpFFdJDq6Yiv+aOTGDEAuhGwONSeAIK1zwFnAIFOBDCwkAQEIAABCNSaAMaDTfqqZzw0xwEdNcev6GhvOirKgXEQgAAEIAABbwTK8IAxsLyphPVAAAIQSIwAxoNNwr0ZD+gIHWkReHVXu2xtXyMvvbpF9u1/UysscToQOLrvMTJ00Mly8kkXyKABJ8EGAhCAAAQSIYCBlUiiWSYEIAABrwQwHmwyi4Flw93brK3QURnfAPeUh2BerXnmJtn/1l5vqarkevoecbRc8MGbkjWxWqntSgqAk4IABJIjgIGVXMpZMAQgAAFfBDCwbPLZCuOhlStDR62k/fu5vOnouz9eKi+8sskGZqKzDn/XGXLO+2cmunqWDQEIQCAtAhhYaeWb1UIAAhBwRwDjwSal3owHdISONAh88/ttPDaoATIiRnic8KqzV0SM4FAIQAACEKgrAQysumaO84YABCAAgYwAxoONEDCwbLh7mxUdecuozXq86ciGIrNCAAIQqD4BDKzq54gzhAAEIACBwxDAwLKRh7cLRnSEjjQIoCMNivExvNWjeAKMgAAEIJAGAQysNPLMKiEAAQi4JcAFo01qvV0woiN0pEEAHWlQjI/hrR7FE2AEBCAAgTQIYGClkWdWCQEIQMAtAS4YbVLr7YIRHaEjDQLoSINifAxv9SieACMgAAEIpEEAAyuNPLNKCEAAAm4JcMFok1pvF4zoCB1pEEBHGhTjY3irR/EEGKFG4ICI9FGLRiAIQECZAAaWMlDCQQACEIBAawlwwdha3o3ZvF0woiN0pEEAHWlQjI/hrR7FE2AEBCAAgTQIYGClkWdWCQEIQMAtAS4YbVLr7YIRHaEjDQLoSINifAxv9SieACMgAAEIpEEAAyuNPLNKCEAAAm4JcMHYgtR280iFtwtGdNQCHXUzBTqy4e5tVm868pYf1gMBCEBAiwAGlhZJ4kAAAhCAgAkBjAcT7OLtghEdoSMNAuhIg2J8DG/1KJ4AIyAAAQikQQADK408s0oIQAACbglwwWiTWm8XjOgIHWkQQEcaFONjeKtH8QQYAQEIQCANAhhYaeSZVUIAAhBwS4ALRpvUertgREfoSIMAOtKgGB/DWz2KJ8AICEAAAmkQwMBKI8+sEgIQgIBbAlww2qTW2wUjOkJHGgTQkQbF+Bje6lE8AUZAAAIQSIMABlYaeWaVEIAABNwS4ILRJrXeLhjRETrSIICONCjGx/BWj+IJMAICEIBAGgQwsNLIM6uEAAQg4JYAF4w2qfV2wYiO0JEGAXSkQTE+hrd6FE+AERCAAATSIICBlUaeWSUEIAABtwS4YLRJrbcLRnSEjjQIoCMNivExvNWjeAKMgAAEIJAGAQysNPLMKgOBAyLSBxQQgIA3Alww2mTU2wUjOkJHGgTQkQbF+Bje6lE8AUZAAAIQSINAJQwsfIU0xMYqIQABCJRBgAvGMqj2HtPbBSM66j3nZRyBjsqgml5MbzpKL4OsGAIQgEA+ApUwsPKdKkdBAAIQgAAEuhLAeLBRhbcLRnSEjjQIoCMNivExvNWjeAKMgAAEIJAGAQysNPLMKiEAAQi4JcAFo01qvV0woiN0pEEAHWlQjI/hrR7FE2AEBCAAgTQI1MrA2r9/v9x4442yefNmWblypQwaNKjbLC1fvlymTZvWYwbPO++8bse3t7fL0qVLZe3atfL888/L6NGjZdKkSdLW1iaDBw9OQxGsEgIQgEDNCHDBaJMwbxeM6AgdaRBARxoU42N4q0fxBBgBAQhAIA0CtTGwgnl11113yfXXXy8f/vCHezSw9u7dK3PnzpXFixdHGVhbtmzJTK+nn35aRo4cKcOGDZNt27bJ9u3bZfz48bJs2TIZMWJEGqpglRCAAARqRIALRptkebtgREfoSIMAOtKgGB/DWz2KJ8AICEAAAmkQqIWBtWvXLrn55pvllltuybLS0x1U4W9vvPGGTJkyRV5++WW5//775cQTT+w1kzt27JCpU6fKhg0bMuPr6quvlr59+8ru3btl4cKFMm/ePJkxY4YsWLBA+vfv32s8DoAABCAAgdYR4IKxdaw7zuTtghEdoSMNAuhIg2J8DG/1KJ4AIyAAAQikQaDSBla46+p73/ue3HDDDfLMM8/IO9/5TnnzzTcPewfWT3/6U7nsssvkfe97n9x+++0yYMCAXjO5atUqmThxosyaNSszqfr163dwzM6dO2XmzJmyfv16Wb16tYwZM6bXeBwAAQhAAAKtI8AFY+tYY2DZsPY8qzfjgXpko1ZvOrKhyKwQgAAEqk+g0gbWxo0b5cwzz8xMqGuuuUYuvPDC7D+HDBnS4yOETz31VPbIX7hjav78+XLkkUceNgsdHzlct26djBs3rsvx99xzT3ZX1qJFi2T27NnVzypnCAEIQCAhAlww2iTb2wUjOkJHGgTQkQbF+Bje6lE8AUZAAAIQSINApQ2scNfVY489lplHJ5xwQvZi9UsvvfSwBlbDbPrGN74hQ4cOzR47fPzxx7P3Wn3qU5/q8kL2119/Xa688kp58cUX5cEHH5RRo0Z1yXzDSAuPGYZHDHmMMI1/OVglBCBwKIEDItKnglC4YLRJircLRnSEjjQIoCMNivExvNWjeAKMgAAEIJAGgUobWJ1T0JuBdeDAgex9VeGfs88+W5577rnMuArvs9q6dau89tpr8qEPfSh7tPDUU0/NwoeXtF9++eXZf+/pnVm9zZuGVFglBCAAgWoS4ILRJi+HvWCsqtt5GFToqII6sjmlpmZFR03hKzwYA6swOgZCAAIQqBUBVwZWeNn7tddeK/fee69MmDBBlixZIsOHD88SEu60Cu+3Cndkhb+tWLEiu5MrjzmV55haZZ2ThQAEIOCIABeMNsn0dsGIjtCRBgF0pEExPoa3ehRPgBEQgAAE0iDgysAKvyb4uc99Lrur6o477pD3vve9h2Sx8UL28JhhMLDa2towsNLQOauEAAQcE+CC0Sa53i4Y0RE60iCAjjQoxsfwVo/iCTACAhCAQBoEXBlYeVK2cuVKmTx5cvYy+FtvvTUzu3p7r1azd2Bt3rw5z6lxDAQgAAEIFCDwo9dvLTCKIc0SGD3wumZDVGo8OrJJBzqy4e5tVm868pYf1gMBCNSTQOO1S1U6++QMrM4vZA+PFl5xxRVZToK5dfzxx3fJT8PACi+FD48nDhw4MCqHGFhRuDgYAhCAQBQBjIcoXGoHe7tgREdq0ogKhI6icHFwDwS86YhEQwACEKgCAQysJrOQ506ovXv3SvjnuOOO63a2J598Us466yxp/KLgb37zG36FsMm8pDq8hu8oTjVVrNs5AR7ZsUmwt0d20tSR/U6Gjmz+/fU2qzcdecsP64EABCCgRcDVHViPPPKIXHTRRTJlyhS57bbb5JhjjunCafny5TJt2jSZP3++3HDDDbJv3z6ZO3euLF68WNatWyfjxo3rccyiRYtk9uzZWuyJAwEIQAACCgTSNB4UwDUZwtsFIzpqUhAFh6OjguAYdggBbzoivRCAAAQg0D0BVwbWT37yE7nkkkuylT7wwAPygQ984JBV/+IXv8jMrXAX1sMPPyznnntu9vdVq1bJxIkTZdasWdkvFfbr1+/guMaL39evXy+rV6+WMWPGoKW3Cby6q122tq+Rl17dIvv2vwmXEggc3fcYGTroZDn5pAtk0ICTSpiBkBCoPwGMB5scertgREfoSIMAOtKgGB/DWz2KJ8AILwTs74v1QpJ1eCXgysDav3+/3HjjjXLzzTfLhAkTZMmSJTJ8+PAsd8G8mjNnTvYOqxkzZmRGVf/+/bO/hV8vDI8UbtiwIbsTK7zkPZhYu3fvloULF8q8efMOPnLYGONVEHnXFcyrNc/cJPvf2pt3CMc1QaDvEUfLBR+8CROrCYYM9UuAC0ab3Hq7YERH6EiDADrSoBgfw1s9iifACAhAAAJpEHBlYDXMqOuuuy4zqgYMGCCnnHJKlsktW7bIrl27svddhV8fHDx48CEZ3rRpk0yfPl22bt0qI0eOlGHDhsm2bduyXykcP368LFu2TEaMGJGGKnKs8rs/XiovvLIpx5EcokVg+LvOkHPeP1MrHHEg4IYAF4w2qfR2wYiO0JEGAXSkQTE+hrd6FE+AERCAAATSIODOwApp27Nnjzz66KOyYsUKCb86GD5jx47NHh88//zzD3lEsGOa29vbZenSpbJ27VoJL4wfPXq0TJo0Sdra2roYXmnIo+dVfvP7bTw22GIRhMcJrzp7RYtnZToIVJ8AF4w2OfJ2wYiO0JEGAXSkQTE+hrd6FE+AERCAAATSIFArAyuNlNRjlTRoNnmiQbPhzqzVJkA9ssmPt3qEjtCRBgF0pEExPoa3ehRPgBEQgAAE0iCAgZVGntVXSYOmjjRXQBq0XJg4KDEC1CObhHurR+gIHWkQQEcaFONjeKtH8QQYAQEIQCANAhhYaeRZfZU0aOpIcwWkQcuFiYMSI0A9skm4t3qEjtCRBgF0pEExPoa3enQ4AvxKXbw+GAEBCPghgIHlJ5ctXQkNWktxH5wspQbNhjCz1pEA9cgma97qETpCRxoE0JEGxfgY3upRPAFGQAACEEiDAAZWGnlWX6VFg8Y3TiI0aOpSJqADAhb1yAG2ppfgrR6ho6YlUSgAOiqEjUGdCHjTEQmGAAQgAIHuCWBgoYxCBGj0C2FrehANWtMICeCQAPXIJqne6hE6QkcaBNCRBsX4GN7qUTwBRkAAAhBIgwAGVhp5Vl8lDZo60lwBadByYeKgxAhQj2wS7q0eoSN0pEEAHWlQjI/hrR7FE2AEBCAAgTQIYGClkWf1VdKgqSPNFZAGLRcmDkqMAPXIJuHe6pFvHVX3IXx0ZPPvr7dZvenIW35YDwQgAAEtAhhYWiQTi+O70a9uMmnQqpsbzsyOAPXIhr23eoSO0JEGAXSkQTE+hrd6FE+AERCAAATSIICBlUae1VdJg6aONFdAGrRcmDgoMQLUI5uEe6tH6AgdaRBARxoU42N4q0fxBBgBAQhAwICAwQ3eGFgGefYwJQ2aTRZp0Gy4M2u1CVCPbPLj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U869X6RP/DhGQAACEIBAvQhgYNUrX5U5Wxo0m1R4u2C0ocis3ghQj2wy6q0eoSN0pEEAHWlQjI/hrR7FE2AEBCAAgTQIYGDVPc8HxOQbJxo0G+HQoNlwZ9ZqE6Ae2eTHWz1CR+hIgwA60qAYH8NbPYonwAgIQAACaRDAwEojz+qrpEFTR5orIA1aLkwclBgB6pFNwr3VI3SEjjQIoCMNivExvNWjeAKMgAAEIJAGAQysNPKsvkoaNHWkuQLSoOXCxEGJEaAe2STcWz1CR+hIgwA60qAYH8NbPYonwAgIQAACaRDAwEojz+qrpEFTR5orIA1aLkwclBgB6pFNwr3VI3SEjjQINK0jo1dDaKzdMoa3emTJkrkhAAEIVJkABlaVs1Phc2u6Qavw2qp8ajRoVc4O52ZFgHpkQ95bPUJH6EiDADrSoBgfw1s9iifACAhAAAJpEMDASiPP6qukQVNHmisgDVouTByUGAHqkU3CvdUjdISONAigIw2K8TG81aN4AoyAAAQgkAYBDKw08qy+Sho0daS5AtKg5cLEQYkRoB7ZJNxbPUJH6EiDADrSoBgfw1s9iifACAhAAAJpEMDASiPP6qukQVNHmisgDVouTByUGAHqkU3CvdUjdISONAigIw2K8TG81aN4AoyAAAQgkAYBDKw08qy+Sho0daS5AtKg5cLEQYkRoB7ZJNxbPUJH6EiDADrSoBgfw1s9iifACAhAAAJpEMDASiPP6qukQVNHmisgDVouTBxUNwJN/uoW9cgm4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6hI3SkQQAdaVDMGaPDD4B4q0c5CXAYBCAAgeQIYGAll3KdBdOg6XCMjUKDFkuM41MgQD2yybK3eoSO0JEGAXSkQTE+hrd6FE+AERCAAATSIICBlUae1VdJg6aONFdAGrRcmDgoMQLUI5uEe6tH6AgdaRBARxoU42N4q0fxBBgBAQhAIA0CGFhp5Fl9lTRo6khzBaRBy4WJgxIjQD2ySbi3eoSO0JEGAXSkQTE+hrd6FE+AERCAAATSIICBlUae1VdJg6aONFdAGrRcmDgoMQLUI5uEe6tH6AgdaRBARxoU42N4q0fxBBgBAQhAIA0CGFhp5Fl9lTRo6khzBaRBy4WJgxIjQD2ySbi3eoSO0JEGAXSkQTE+hrd6FE+AERCAAATSIICBlUae1VdJg6aONFdAGrRcmDgoMQJVr0cdfijLVWa81aOq68iVeDosBh15zWxr1+VNR62lV43ZvO6V1aDLWUDADwEMLD+5bOlKaPRbivvgZDRoNtyZtdoEqEc2+fFWj9BRzzoq88ISHdn8++ttVm868pYf1gMBCEBAiwAGlhbJxOLQ6NsknAbNhjuzVpsA9cgmP97qETpCRxoE0JEGxfgY3upRPAFGQAACEEiDAAZWGnlWXyUNmjrSXAFp0HJh4qDECFCPbBLurR6hI3SkQQAdaVCMj+GtHsUTYAQEIACBNAhgYKWRZ/VV0qCpI80VkAYtFyYOSowA9cgm4d7qETpCRxoE0JEGxfgY3upRPAFGQAACEEiDAAZWGnlWXyUNmjrSXAFp0HJh4qDECFCPbBLurR6hI3SkQQAdaVCMj+GtHsUTYAQEIACBNAhgYKWRZ/VV0qCpI80VkAatganMVwrnSgUHVYgA9cgmGd7qETpCRxoE0JEGxfgY3upRPAFGQAACEEiDAAZWGnlWXyUNmjrSXAFp0HJh4qDECFCPbBLurR6hI3SkQQAdaVCMj+GtHsUTYAQEIACBNAhgYKWRZ/VV0qCpI80VkAYtFyYOSowA9cgm4d7qETpCRxoE0JEGxfgY3upRPAFGQAACEEiDAAZWGnlWXyUNmjrSXAFp0HJh4qDECFCPbBLurR6hI3SkQQAdaVCMj+GtHsUTYAQEIACBNAhgYKWRZ/VV0qCpI80VkAYtFyYOSowA9cgm4d7qETpCRxoE0JEGxfgY3upRPAFGQAACEEiDAAZWGnlWXyUNmjrSXAFp0HJh4qDECFCPbBLurR7F6IifkdDTXMo60qNIJG86IqMQgAAEINA9AQwslFGIQEyjX2gCBnVLgAYNYUCgKwHqkY0qvNWj3nSEaVWOzlLTUTkUiepNR2QUAhCAAAQwsNCAIoHeGn3FqQjVgQANGnKAAAZWVTTgrR6xr9koCx3ZcPc2qzcdecsP64EABCCgRYA7sLRIJhaHRt8m4TRoNtyZtdoEqEc2+fFWj9AROtIggI40KMbH8FaP4gkwAgIQgEAaBDCw0siz+ipp0NSR5gpIg5YLEwclRoB6ZJNwb/UIHaEjDQLoSINifAxv9SieACMgAAEIpEEAAyuNPKuvkgZNHWmugDRouTBxUGIEqEc2CfdWj9AROtIggI40KMbH8FaP4gkwAgIQgEAaBDCw0siz+ipp0NSR5gpIg5YLEwclRoB6ZJNwb/UIHaEjDQLoSINifAxv9SieACMgAAEIpEEAAyuNPKuvkgZNHWmugDRouTBxUGIEqEc2CfdWj9AROtIggI40KMbH8FaP4gkwAgIQgEAaBDCw0siz+ipp0NSR5gpIg5YLEwclRoB6ZJNwb/UIHaEjDQLoSINifAxv9SgQeHVXu2xtXyMvvbpF9u1/Mx4KI3olcHTfY2TooJPl5JMukEEDTur1eA6AAATsCWBg2eeglmdAg2aTNo8Nmg1JZvVEgHpkk01v9QgdoSMNAuhIg2J8DG/1KJhXa565Sfa/tTceBiOiCfQ94mi54IM3YWJFk2MABFpPAAOr9cxdzEiDZpNGbw2aDUVm9UaAemSTUW/1CB2hIw0C6EiDYnwMb/Xouz9eKi+8sikeBCMKExj+rjPknPfPLDyegRCAQGsIYGC1hrO7WWjQbFLqrUGzocis3ghQj2wy6q0eoSN0pEEAHWlQjI/hrR598/ttPDYYL4OmRoTHCa86e0VTMRgMAQiUTwADq3zGLmegQbNJq7cGzYYis3ojQD2yyai3eoSO0JEGAXSkQTE+BvUonhkjuhLwpiNyDAGPBDCwPGa1BWvy2KAdEJE+LWDXzBRsrM3QY6xXAh7rUR1y5a0eoSMb1aEjG+7eZkVH3jJqsx5vOrKhyKwQKJdA0gZWHQyLctNfPDqNfnF2zYxkY22GHmO9EqAe2WTWWz1CR+hIgwA60qAYH4N6FM+MEV0JeNMROYaARwJJG1geE9qqNdGgtYr0ofOwsdpwZ9ZqE6Ae2eTHWz1CR+hIgwA60qAYH4N6FM+MERhYaAACdSSAgVXHrFXgnGnQbJLgrUGzocis3ghQj2wy6q0eoSN0pEEAHWlQjI9BPYpnxghLA4vngNAfBIoSwMAqSi7xcTRoNgLw1qDZUGRWbwSoRzYZ9VaP0BE60iCAjjQoxsegHsUzY4SlgQV9CECgKAEMrKLkEh9Hg2YjAG8Nmg1FZvVGgHpkk1Fv9QgdoSMNAuhIg2J8DBu3Q3YAACAASURBVOpRPDNGYGChAQjUkQAGVh2zVoFzpkGzSYK3Bs2GIrN6I0A9ssmot3qEjtCRBgF0pEExPgb1KJ4ZIzCw0AAE6kgAA6uOWavAOdOg2STBW4NmQ5FZvRF44hMXeltSLdZz1sOP1OI8854k+1peUrrHedvX0JGuPvJGQ0d5SXHc4Qh40xHZhoBHAhhYHrPagjXRoLUAcjdTsLHacGfWahPAwLLJDwaWDfdWzdqqVwx729foj1ql0EPnSUlHrfp30yaTtrN605EtTWaHQDkEMLDK4eo+Kg2aTYrZWG24M2u1CWBg2eQHA8uGu7dZve1r9Ec2CkVHNty9zepNR97yw3ogEAhgYKGDQgRo0Apha3oQG2vTCAngkAAGlk1SkzewuA1CRXje9jX6IxVZRAdBR90go0Ylr6NoAAyAQA0IYGDVIElVPEUaNJuseGvQbCgyqzcCGFg2Ga2kgdXEBRv7mo2OvO1r6EhTR/n/hUZHmtzTjeVNR+lmkpV7JlArA2v//v1y4403yubNm2XlypUyaNCgbnPz1ltvyRNPPCF33nmnPP7447Jv3z4ZO3asTJkyRc4//3zp169ft+Pa29tl6dKlsnbtWnn++edl9OjRMmnSJGlra5PBgwd71kH02mjQopGpDGBjVcFIEGcEMLBsElpJA6sJFOxrTcBrYqi3fQ0dNSGGJoaioybgMfQgAW86IrUQ8EigNgZWMK/uuusuuf766+XDH/5wjwbWb3/7W7nvvvtk5syZsmvXLjn99NPlqKOOki1btmT/O4wP/xx77LGH5DP8fdq0afL000/LyJEjZdiwYbJt2zbZvn27jB8/XpYtWyYjRozwqIFCa6JBK4St6UFsrE0jJIBDAhhYNknFwLLh7m1Wb/sa/ZGNQtGRDXdvs3rTkbf8sB4IBAK1MLCC8XTzzTfLLbfckmXtvPPO69HA2rhxo1xxxRUyZMgQuf322+XUU0/Nxrzwwgsya9YsefLJJ+XrX/+6XHbZZQcVsGPHDpk6daps2LBBFi9eLFdffbX07dtXdu/eLQsXLpR58+bJjBkzZMGCBdK/f3+UIyI0aDYyYGO14c6s1SaAgWWTHwwsG+7eZvW2r9Ef2SgUHdlw9zarNx15yw/rgUDlDaxw19X3vvc9ueGGG+SZZ56Rd77znfLmm2/2eAfWnj17ZM6cObJkyRJ56KGH5OKLLz4ky88++2xmXI0aNUruvvtuGThwYPb3VatWycSJEzODK5hUHR8x3LlzZ3Y31/r162X16tUyZswYlIOBZaYBNlYz9ExcYQIYWDbJwcCy4e5tVm/7GgaWjULRkQ13b7N605G3/LAeCFTewAp3U5155pkyYMAAueaaa+TCCy/M/jPcXdXdO7DC436XX365HH300dnfjz/++EOy/Otf/1o++9nPZu+4WrNmTXZ31t69e2Xu3LnZnVfr1q2TcePGdVHGPffck92VtWjRIpk9ezbKwcAy0wAbqxl6Jq4wAQwsm+RgYNlw9zart30NA8tGoejIhru3Wb3pyFt+WA8EKm9ghbuuHnvsscw8OuGEE7IXq1966aU9GlhPPfVU9r6qcMxtt90mxxxzTJcsz58/X770pS9l78kKjxq+/vrrcuWVV8qLL74oDz74YHZ3VudPw0gLjxkGo4vHCHmE0Kp8sLFakWfeKhPAwLLJDgaWDXdvs3rb1zCwbBSKjmy4e5vVm4685Yf1QKDyBlbnFPVmYD3yyCNy0UUXZXdJhfdlhTuxOn/CnVmTJ0+WL3/5y/LFL34xe0l7uGsrfO6//3458cQTu4zpbd4UpUSDZpN1NlYb7sxabQIYWDb5wcCy4e5tVm/7Gv2RjULRkQ13b7N605G3/LAeCLgzsDqbU92luPMxecypPMekJicaNJuMs7HacGfWahPAwLLJDwaWDXdvs3rb1+iPbBSKjmy4e5vVm4685Yf1QAAD64tf7PWxxAAJA6vrvyw0aDYFhI3VhjuzVpsABpZNfjCwbLh7m9XbvkZ/ZKNQdGTD3dus3nTkLT+sBwIYWC0ysDZv3uxObT96/VZ3a6rDgkYPvK4Op8k5pkKgj4gcsF/sr/5+nv1JJHgGx33hRlerZl+zSae3fQ0doSMNAuhIg2J8DG/1KJ5AsREVaQeLnTyjDksg/Ohd1T59Dhw4UIHLj3xYersTav369dlL3D//+c9LeFn7kUce2SVw4xHCm2++OTvu5Zdfzl7mHj7d/XJh+P8b8w4dOlTuvfdeGThwYL4TfvsoDKwoXBx8GAJsrMgDAl0JYGDZqAIDy4a7t1m97WsYDzYKRUc23L3N6k1H3vLDelpPAAOrSea9GVj8CmGTgCOGc4t8BCzFQ7m1WREmodwQ4BFCm1TyCKENd2+zetvX6I9sFIqObLh7m9Wbjrzlh/VAIBBwdQdW4xcFw68Pdnc31a5du+Taa6+VDRs2yJo1ayQ4inv37pW5c+fK4sWLZd26dTJu3Lguyli+fLlMmzZNFi1alP3CIR8RGjQbFbCx2nBn1moTwMCyyQ8Glg13b7N629foj2wUio5suHub1ZuOvOWH9UDAnYG1Z88emTNnjixZskQeeughufjiiw/J8rPPPiuXXXaZjBo1Su6+++6DjwKuWrVKJk6cKLNmzZIFCxZIv379Do7buXOnzJw5U8LjiatXr5YxY8agHMHAshKBy401PMQcHp7nA4GCBDCwCoJrchgGVpMAGZ4R8LavYWDZCBsd2XD3Nqs3HXnLD+uBgDsDKyxo48aN2TuthgwZIkuXLpXTTjtN+vTpIy+88EJmUK1du1buu+++g++9CmN27NghU6dOze7MCndiTZ48OTOxdu/eLQsXLpR58+Zlfw9/69+/P8rBwDLTABurGXomrjABDCyb5GBg2XD3Nqu3fQ0Dy0ah6MiGu7dZvenIW35YDwRcGlj79++Xu+66S66//noJjwyefvrpctRRR8mWLVuy/x3+//DPsccee4gCNm3aJNOnT5etW7fKyJEjZdiwYbJt2zZ5cft2GTd+vCxbtkxGjBiBat4mQINmIwWPG+uru9pla/saeenVLbJv/5s2YJ3PenTfY2TooJPl5JMukEEDTnK3Wgwsm5RiYNlw9zart32N/shGoejIhru3Wb3pyFt+WA8EXBpYYVFvvfWWPPHEE3LnnXfK448/Lvv27ZOxY8fKlClT5Pzzzz/kEcGOMmhvb8/u2gp3aYUXxo8ePVomTZokbW1tMnjwYBTTgQANmo0cvG2swbxa88xNsv+tvTZAE5u17xFHywUfvMmdiYWBZSNknwYWzzS3Wk3e9jX6o1Yr6HfzoSMb7t5m9aYjb/lhPRConYFFyqpDoLsGjba//Px421i/++Ol8sIrm8oHxwwHCQx/1xlyzvtnuiKCgWWTTp8Glg3LlGf1tq9hYNmoGR3ZcPc2qzcdecuP5/VwHZ0/u7X6FcL8y+LIsgnQoJVNuPv43jbWb36/jccGWyyl8DjhVWevaPGs5U6HgVUu356iY2DZcPc2q7d9jf7IRqHoyIa7t1m96chbflgPBAIBDCx0UIgADVohbE0P8raxoqPOkmjN9y/edISB1XRpKRQAA6sQNgZ1IuCtHrGv2UgcHdlw9zarNx15yw/rgQAGFhooTKA1DVprLuYLQzAY6G1jbY2ODBJV8Sm96QgDy0ZwGFg23L3N6q0esa/ZKBQd2XD3Nqs3HXnLD+uBAAYWGihMgAatMLqmBnrbWNFRU3IoPNibjjCwCkuhqYEYWE3hY/DbBLzVI/Y1G2mjIxvu3mb1piNv+WE9EMDAQgOFCdCgFUbX1EBvGys6akoOhQd70xEGVmEpNDUQA6spfAzGwEIDigS87Wv0R4riiAjlTUcRS+dQCNSGAO/Aqk2qqnWibKw2+fC2saIjdKRBAANLg2J8DAyseGaM6EqAfQ1VaBBARxoUieFNR2QUAh4JYGB5zGoL1oTx0ALI3UzhbWNFR+hIgwAGlgbF+BgYWPHMGIGBhQbKIUB/VA7X1KJ601Fq+WO9aRDAwEojz+qrxHhQR5oroLeNFR3lSrv6Qd50hIGlLpFcATGwcmHioF4IeKtH7Gs2kkdHNty9zepNR97yw3ogEAhgYCWvg2K/9EeDZiMcbxsrOkJHXQgUKEkYWDY6wsCy4e5tVvY1bxm1WQ86suHubVZvOvKWH9YDAQwsNFCYAMZDYXRNDfS2saKjpuRQeLA3HWFgFZZCUwMxsJrCx+C3CXirR+xrNtJGRzbcvc3qTUfe8sN6IICBhQYKE6BBK4yuqYHeNlZ01JQcCg/2piMMrMJSaGogBlZT+BiMgYUGFAl429fojxTFERHKm44ils6hEKgNAR4hrE2qqnWibKw2+fC2saIjdKRBAANLg2J8DAyseGaM6EqAfQ1VaBBARxoUieFNR2S0jgQKvEujjsts4pwxsJqAl/JQjAeb7HvbWNEROtIggIGlQTE+BgZWPDNGYGChgXII0B+VwzW1qN50lFr+WG8aBDCw0siz+ioxHtSR5grobWNFR7nSrn6QNx1hYKlLJFdADKxcmDioFwLe6hH7mo3k0ZENd2+zetORt/ywHggEAhhY6KAQARq0QtiaHuRtY0VHTUuiUABvOsLAKiSDpgdhYDWNkAAi4q0esa/ZyBod2XD3Nqs3HXnLD+uBAAYWGihMgAatMLqmBnrbWNFRU3IoPNibjjCwCkuhqYEYWE3hY/DbBLzVI/Y1G2mjIxvu3mb1piNv+WE9EMDAQgOFCdCgFUbX1EBvGys6akoOhQd70xEGVmEpNDUQA6spfAzGwEIDigS87Wv0R4riiAjlTUcRS+fQMgjwPvYyqPIIYSlUEwjKxmqTZG8bKzpCRxoEMLA0KMbHwMCKZ8aIrgTY10pSRWIXTuioJB0lFtabjhJLH8tNhADvwEok0drLxHjQJpovXpGNtco9LDrKl3fto4roSPscNONhYGnSzB8LAys/K47smYC3esS+ZqN2dGTD3dus3nTkLT+sBwKBAAYWOihEgAatELamB3nbWNFR05IoFMCbjjCwCsmg6UEYWE0jJIDDl7hTj2xkTT2y4e5tVm/9kbf8sB4IYGChgcIEMB4Ko2tqoLeNFR01JYfCg73piAvGwlJoaiAXjE3hY/DbBKhHSEGDAPVIgyIxvNUjMgoBjwS4A8tjVluwJoyHFkDuZgpvGys6QkcaBDCwNCjGx+CCMZ4ZI7oS8LavUY9sVE49suHubVZv9chbflgPBAIBDCx0UIgAxkMhbE0P8raxoqOmJVEogDcdccFYSAZND+KCsWmEBOARQjSgRIB6pAQy8TDe+qPE08nynRLAwHKa2LKXhfFQNuHu43vbWNEROtIggIGlQTE+BheM8cwY0ZWAt32NemSjcuqRDXdvs3qrR97yw3q6I1Dln+sqJ2MYWOVwdR8V48Emxd42VnSEjjQIcMGoQTE+BheM8cwYgYGFBsohQD0qh2tqUb312anlj/WmQQADK408q6+SC0Z1pLkC0qDlwsRBvRDw1qBRj2wkTz2y4e5tVuqRt4zarId6ZMPd26ze6pG3/LAeCAQCGFjooBABLhgLYWt6EA1a0wgJwDtn0IASAeqREsjEw3i7YKQ/shE09ciGu7dZvdUjb/lhPRDAwEIDhQnQoBVG19RAGrSm8DH4bQLeGjTqkY20qUc23L3NSj3yllGb9VCPbLh7m9VbPfKWH9YDAQwsNFCYABeMhdE1NZAGrSl8DMbAQgOKBKhHijATDuXtgpH+yEbM1CMb7t5m9VaPvOWH9UAAAwsNFCZAg1YYXVMDadCawsdgDCw0oEiAeqQIM+FQ3i4Y6Y9sxEw9suHubVZv9chbflgPBDCw0EBhAjRohdE1NZAGrSl8DMbAQgOKBKhHijATDuXtgpH+yEbM1CMb7t5m9VaPvOWH9UAAAwsNFCbQXYPWR0QOFI7IwDwEaNDyUOKY3gh4a9C4YOwt4+X8nXpUDtfUolKPUst4OeulHpXDNbWo3upRavljvWkQ4FcI08iz+iq5YFRHmisgDVouTBzUCwFvDRr1yEby1CMb7t5mpR55y6jNeqhHNty9zeqtHnnLD+uBQCCAgYUOChHggrEQtqYH0aA1jZAAIuKtQaMe2cjaWz1CR+hIgwA60qAYH8NbPVqx4fJ4CIxomoC3/qhpIASAQAUJYGBVMCl1OCUaNJss0aDZcPc2q7cGjXpko1Bv9QgdoSMNAuhIg2J8DG/1CAMrXgMaI7z1RxpMiAGBqhHAwKpaRmpyPjRoNomiQbPh7m1Wbw0a9chGod7qETpCRxoE0JEGxfgY3uoRBla8BjRGeOuPNJgQAwJVI4CBVbWM1OR8aNBsE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oSO0JEGAXSkQTE+hrd6hIEVrwGNEd76Iw0mtYpxQET61OqMOdkCBDCwCkBjiAgNmo0KaNBsuHub1VuDRj2yUai3eoSO0JEGAXSkQTE+hrd6hIEVrwGNEd76Iw0mxIBA1QhgYFUtIzU5Hxo0m0TRoNlw9zartwaNemSjUG/1CB2hIw0C6EiDYnwMb/UIAyteAxojvPVHGkyIAYGqEcDAqlpGanI+NGg2iaJBs+HubVZvDRr1yEah3uoROkJHGgTQkQbF+Bje6hEGVrwGNEZ46480mBADAlUjgIFVtYzU5Hxo0GwSRYNmw72nWev6qH3XBq2uK/ldZqhHNv9eeKtH6AgdaRBARxoU42N4q0cYWPEa0BiBgaVBkRgQKJcABla5fN1Gp0GzSS0Nmg13b7N6a9CoRzYK9VaP0BE60iCAjjQoxsfwVo8wsOI1oDHCW3+kwYQYEKgaAQysqmWkJudDg2aTqFQatHrfD2SjjZhZvTVo1KOY7Osd660eoSM9bcREQkcxtDi2JwLedISBZaN1b/2RDUVmhUC5BDCwyuXrNjqNvk1qadBsuHub1VuDRj2yUai3eoSO0JEGAXSkQTE+hrd6hIEVrwGNEd76Iw0mxIBA1QhgYFUtIzU5Hxo0m0TRoNlw9zartwaNemSjUG/1CB2hIw0C6EiDYnwMb/UIAyteAxojvPVHGkyIAYGqEcDAqlpGanI+NGg2iaJBs+HubVZvDRr1yEah3uoROkJHGgTQkQbF+Bje6hEGVrwGNEZ46480mBCjvgS8vpIFA6u+mjQ9cxo0G/w0aDbcvc3qrUGjHtko1Fs9QkfoSIMAOtKgGB/DWz3CwIrXgMYIb/2RBhNiQKBqBDCwqpaRmpwPDZpNomjQbLh7m9Vbg0Y9slGot3qEjtCRBgF0pEExPoa3eoSBFa8BjRHe+iMNJsSAQNUIYGApZ8TrrXqdMdGgKQsnZzgatJygOOywBLw1aNQjG8F7q0foCB1pEEBHGhTjY3irRxhY8RrQGOGtP9JgQgwIVI0ABlbVMlKT86FBs0kUDZoNd2+zemvQqEc2CvVWj9AROtIggI40KMbH8FaPMLDiNaAxwlt/pMGEGBCoGgEMrKplpCbnQ4NmkygaNBvu3mb11qBRj2wU6q0eoSN0pEEAHWlQjI/hrR5hYMVrQGOEt/5IgwkxIFA1AhhYVctITc6HBs0mUTRoNty9zeqtQaMe2SjUWz1CR+hIgwA60qAYH8NbPfJrYFX7ZSve+qP4f5MYAYHqE8DAqn6OKnmGNGg2aaFBs+HubVZvDRr1yEah3uoROkJHGgTQkQbF+Bje6pFfAys+t60c4a0/aiU75oJAqwgkbGBV+xuAVgmg6Dw0aEXJNTeOBq05foz+HQFvDRr1yEbZ3uoROkJHGgTQkQbF+Bje6hEGVrwGNEZ46480mBADAlUjkLCBVbVU1Ot8aNBs8kWDZsPd26zeGjTqkY1CvdUjdISONAigIw2K8TG81SMMrHgNaIzw1h9pMCEGBKpGAAOrahmpyfnQoNkkigbNhru3Wb01aNQjG4V6q0foCB1pEEBHGhTjY3irRxhY8RrQGOGtP9JgQgwIVI0ABlbVMlKT86FBs0kUDZoNd2+zemvQqEc2CvVWj9AROtIggI40KMbH8FaPMLDiNaAxwlt/pMGEGBCoGgEMrKplpCbnQ4NmkygaNBvu3mb11qBRj2wU6q0eoSN0pEEAHWlQjI/hrR5hYMVrQGOEt/5IgwkxIFA1AhhYVctITc6HBs0mUTRoNty9zeqtQaMe2SjUWz1CR+hIgwA60qAYH8NbPcLAiteAxghv/ZEGE2JAoGoEMLCqlpGanA8Nmk2iaNBsuHub1VuDRj2yUai3epSqjvqISPhdZqsPOrIi72tebzrCwLLRp7f+yIYis0KgXAIYWOXydRs91UbfOqE0aNYZ8DG/twaNemSjS2/1CB2hIw0C6EiDYnwM6lE8M5sRwS4Ptnk1P950VE3KnBUEmiOAgdUcv2RH06DZpN7bxso3jDY6wsCy4e5tVm/1iH3NRqHoyIa7t1nRkbeM2qzHm45sKDIrBMolgIFVLl+30Wn0bVLrbWPFwLLREQaWDXdvs3qrR+xrNgpFRzbcvc2Kjrxl1GY93nRkQ5FZIVAuAQysPHyrfbdrnhWoH0Ojr440V0BvGysGVq60qx+EgaWONMmA3uoR+1qLZNzppVvoqEXcnU+DjpwnuEXL86ajMrFxeVwmXWIfjgAGFvooRIBGvxC2pgd521gxsJqWRKEAGFiFsDGoEwFv9Yh9zUbi6MiGu7dZ0ZG3jNqsx5uOAsVXd7XL1vY18tKrW2Tf/jdtwDqf9ei+x8jQQSfLySddIIMGnOR8tfbLw8Cyz0Etz4BG3yZt3jZWDCwbHWFg2XD3Nqu3esS+ZqNQdNQ67ta/OFnmStFRmXTTie1NR8G8WvPMTbL/rb3pJNFwpX2POFou+OBNmFgl58ClgbV8+XKZNm1aj+jOO+88WblypQwaNOiQY9rb22Xp0qWydu1aef7552X06NEyadIkaWtrk8GDB5ecinqFp9G3yZe3jRUDy0ZH3gysj3/5uzYgE5919ZfOcUWAfc0mnd72NXSEjjQIoKO3f6wwPKfWwo+3evTdHy+VF17Z1EKCTDX8XWfIOe+fCYgSCbgzsPbu3Stz586VxYsXRxlYW7ZsyUyvp59+WkaOHCnDhg2Tbdu2yfbt22X8+PGybNkyGTFiRImpqFdoNlabfHnbWDGwbHSEgWXD3dusGFjeMmqzHm/7Gv0ROtIggI40KMbH8FaPvvn9Nh4bjJdBUyPC44RXnb2iqRgMPjwBdwbWG2+8IVOmTJGXX35Z7r//fjnxxBN71cCOHTtk6tSpsmHDhsz4uvrqq6Vv376ye/duWbhwocybN09mzJghCxYskP79+/caL4UD2FhtsuxtY8XAstERBpYNd2+zYmB5y6jNerzta/RH6EiDADrSoBgfw1s9os+O14DGCG99tgYTzRjuDKyf/vSnctlll8n73vc+uf3222XAgAG98lq1apVMnDhRZs2alZlU/fr1Ozhm586dMnPmTFm/fr2sXr1axowZ02u8FA5gY7XJMhurDXdvs3rbWHmE0EahGFg23L3N6m1foz+yUSg6suHubVZvOsLAslGotz7bhmLPs7ozsJ566qnskb9wx9T8+fPlyCOPPCzzjo8crlu3TsaNG9fl+HvuuSe7K2vRokUye/bsquXQ5Hxo0EywCxurDXdvs3rbWDGwbBSKgWXD3dus3vY1+iMbhaIjG+7eZvWmIwwsG4V667NtKCZkYDXMpm984xsydOhQueWWW+Txxx/P3mv1qU99qssL2V9//XW58sor5cUXX5QHH3xQRo0a1YXWxo0b5cwzz8weMwyPGPIYoQgNms2/ymysNty9zeptY8XAslEoBpYNd2+zetvX6I9sFIqObLh7m9WbjjCwbBTqrc+2oZiIgXXgwIHsfVXhn7PPPluee+65zLgK77PaunWrvPbaa/KhD30oe7Tw1FNPzaiEl7Rffvnl2X/v6Z1Z4RcJL730UhkyZEi3v15YtaS24nxo0FpBuescbKw23L3N6m1jxcCyUSgGlg13b7N629foj2wUio5suHub1ZuOMLBsFOqtz7ahmIiBtWvXLrn22mvl3nvvlQkTJsiSJUtk+PDh2erDnVbh/VbhjqzwtxUrVmSGVB5zKs8xVUts2edDg1Y24e7js7HacPc2q7eNFQPLRqEYWDbcvc3qbV+jP7JRKDqy4e5tVm86wsCyUai3PtuGYiIGVvg1wc997nPZXVV33HGHvPe97z1k5Y0XsofHDIOB1dbW1hIDa/PmzVXLe9Pn86u/n9d0DALEEzjuCzfGD6rwiB+9fmuFz87vqY0eeJ2rxc1f+4ar9dRlMV+c8Id1OdVc58m+lguT+kHe9jV0pC6RXAHRUS5MHNQLAW86os+2kbynPrvx1JoNye5ndfcS997grly5UiZPnizXXHON3HrrrZnZ1dvjgc3egYWB1VtW+HteAmyseUlx3OEIeNpYwzoxsGz0flgDq4+IHLA5r6KzYjwUJdfcOG/7GjpqTg9FR6OjouQY15GANx1hYNno21OfjYFlo6FDZu38QvbwaOEVV1yRHRPMreOPP77LWTYMrPBS+PB44sCBAyuwEttT4BZ5G/7c2mzD3dus3m5tipfw9AAAIABJREFU5hFCG4XyCKENd2+zetvX6I9sFIqObLh7m9WbjniE0Eah3vpsG4o9z+ruDqy9e/dK+Oe4447rdtVPPvmknHXWWQd/UfA3v/kNv0JYQJU0aAWgKQxhY1WASAjxtrFiYNmIGgPLhru3Wb3ta/RHNgpFRzbcvc3qTUcYWDYK9dZn21BMxMB65JFH5KKLLpIpU6bIbbfdJsccc0yXlS9fvlymTZsm8+fPlxtuuEH27dsnc+fOlcWLF8u6detk3LhxPY5ZtGiRzJ49u2o5NDkfGjQT7MLGasPd26zeNlYMLBuFYmDZcPc2q7d9jf7IRqHoyIa7t1m96QgDy0ah3vpsG4qJGFg/+clP5JJLLslW+8ADD8gHPvCBQ1b+i1/8IjO3wl1YDz/8sJx77rnZ31etWiUTJ06UWbNmZb9U2K9fv4PjGi9+X79+vaxevVrGjBlTtRyanA8Nmgl2DCwb7O5m9baxYmDZSBQDy4a7t1m9XTDSH9koFB3ZcPc2qzcdYWDZKNRbn21DMREDa//+/XLjjTfKzTffLBMmTJAlS5bI8OHDs9UH82rOnDnZO6xmzJiRGVX9+/fP/hZ+vXDq1KmyYcOG7E6s8JL3YGLt3r1bFi5cKPPmzTv4yGFjTNUS2erz4YKx1cR/Nx8XjDbcWzJrC1967a1Box61RKFdJqEe2XD3Nqu3eoSBZaNQdGTD3dus3nSEgWWjUAyscrm7ewdWMKOuu+66zKgaMGCAnHLKKRnBLVu2yK5du7L3XYVfHxw8ePAhZDdt2iTTp0+XrVu3ysiRI2XYsGGybdu27FcKx48fL8uWLZMRI0aUm40aReeC0SZZXDDacPc2q7cGjXpko1DqkQ13b7N6q0cYWDYKRUc23L3N6k1HGFg2CsXAKpe7OwMr4NqzZ488+uijsmLFCgm/Ohg+Y8eOzR4fPP/88w95RLAj3vb2dlm6dKmsXbtWwi8Pjh49WiZNmiRtbW1dDK9y01L96Fww2uSIC0Yb7t5m9dagUY9sFEo9suHubVZv9QgDy0ahHnXU5cbsFt6pbZNF+1nrraMDIhJE8vsPBpaNpjCwyuXu0sAqFxnRAwEuGG10wAWjDXdvs9a7QeuaDeqRjUKpRzbcvc3qrR5hYNkoFB3ZcPc2qzcdYWDZKBQDq1zuGFjl8nUbnQtGm9RywWjD3dus3ho06pGNQqlHNty9zeqtHmFg2SgUHdlw9zarNx1hYNkoFAOrXO4YWOXydRudC0ab1HLBaMPd26zeGjQP9ajrjf/VVx31qPo5qsMZeqtHGFg2qkNHNty9zepNRxhYNgrFwCqXOwZWuXzdRvdwwVjH5HDBWMesVe+cvTVo1CMbjVGPbLh7m9VbPcLAslEoOrLh7m1WbzrCwLJRKAZWudwxsMrl6zY6F4w2qeWC0Ya7t1m9NWjUIxuFUo9suHub1Vs9wsCyUSg6suHubVZvOsLAslEoBla53DGwyuXrNjoXjDap5YLRhru3Wb01aNQjG4VSj2y4e5vVWz3CwLJRKDqy4e5tVm86wsCyUSgGVrncMbDK5es2OheMNqnlgtGGu7dZvTVo1CMbhVKPbLh7m9VbPcLAslEoOrLh7m1WbzrCwLJRKAZWudwxsMrl6zY6F4w2qfV2wfjkJy6U8PJqPq0l4K1Box61Vj+N2bzVI3SEjjQIYGBpUIyP4W1fQ0fxGtAY4U1HGFgaqoiPgYEVzyxmBAZWDC2OPUiARt9GDN4uGGnQbHTkrUGjHtnoyFs9QkfoSIMA+5oGxfgY3vY1dBSvAY0R3nSEgaWhivgYGFjxzGJGYGDF0OJYDCxjDXi7YKRB6yqoPiKl35XmrUHDeLApTN7qETpCRxoE2Nc0KMbH8LavoaN4DWiM8KYjDCwNVcTHwMCKZxYzAgMrhhbHYmAZa8DbBSMNmo2gvDVoGA82OvJWj9AROtIgwL6mQTE+hrd9DR3Fa0BjhDcdYWBpqCI+BgZWPLOYERhYMbScHhveQRTu+oj50OjH0NI71tsFIw2anjZiInlr0KhHMdnXO9ZbPUJHetqIieRNR+xrMdnXO9bbvoaO9LQRE8mbjjCwYrKvdywGlh7L7iJhYJXL1210Gn2b1NLo23D3Nqu3Bo16ZKNQb/UIHaEjDQIYDxoU42N429fQUbwGNEZ40xEGloYq4mNgYMUzixmBgRVDi2MPEqDRtxGDtwtGGjQbHXlr0KhHNjryVo/QETrSIMC+pkExPoa3fa2uOmrFezzj1ZF/hDcdYWDlz73mkRhYmjS7xsLAKpev2+g0+jap9XbBWNcGzSb7erN6a9CoR3raiInkrR6ho5js6x3rTUfsa3raiInkbV9DRzHZ1zvWm44wsPS0ERMJAyuGVvyxGFjxzBghIjT6NjKg0bfh7m1Wbw0a9chGod7qETpCRxoE0JEGxfgY3uoRBla8BjRGeOuPMLA0VBEfAwMrnlnMCAysGFoce5AADZqNGGjQbLh7m9Vbg0Y9slGot3qEjtCRBgF0pEExPoa3eoSBFa8BjRHe+iMMLA1VxMfAwIpnFjMCAyuGFsdiYBlrgAbNOAFOpvfWoHHBaCNMb/UIHaEjDQLoSINifAxv9QgDK14DGiO89UcYWBqqiI+BgRXPLGYEBlYMLY7FwDLWAA2acQKcTO+tQeOC0UaY3uoROkJHGgTQkQbF+Bje6hEGVrwGNEZ4648wsDRUER8DAyueWcwIDKwYWhyLgWWsARo04wQ4md5bg8YFo40wvdUjdISONAigIw2K8TG81SMMrHgNaIzw1h9hYGmoIj4GBlY8s5gRGFgxtDgWA8tYAzRoxglwMr23Bo0LRhtheqtH6AgdaRBARxoU42N4q0cYWPEa0BjhrT/CwNJQRXwMDKx4ZjEjMLBiaHEsBpaxBmjQjBPgZHpvDRoXjDbC9FaP0BE60iCAjjQoxsfwVo8wsOI1oDHCW3+EgaWhivgYGFjxzGJGYGDF0OJYDCxjDdCgGSfAyfTeGjQuGG2E6a0eoSN0pEEAHWlQjI/hrR5hYMVrQGOEt/4IA0tDFfExMLDimcWMwMCKocWxGFjGGqBBM06Ak+m9NWhcMNoI01s9QkfoSIMAOtKgGB/DWz3CwIrXgMYIb/0RBpaGKuJjYGDFM4sZgYEVQ4tjMbCMNUCDZpwAJ9N7a9C4YLQRprd6hI7QkQYBdKRBMT6Gt3qEgRWvAY0R3vojDCwNVcTHwMCKZxYzAgMrhhbHYmAZa4AGzTgBTqb31qBxwWgjTG/1CB2hIw0C6EiDYnwMb/UIAyteAxojvPVHGFgaqoiPgYEVzyxmBAZWDC2OxcAy1gANmnECnEzvrUHjgtFGmN7qETpCRxoE0JEGxfgY3uoRBla8BjRGeOuPMLA0VBEfAwMrnlnMCAysGFoci4FlrAEaNOMEOJneW4PGBaONML3VI3Skp6MDItInZzh0lBMUhx2WgDcdYWDZCN5bf4SBZaMjDKxyuWNglcvXbXQafZvU0qDZcPc2q7cGjXpko1Bv9QgdoSMNAuhIg2J8DG/1CAMrXgMaI7z1RxhYGqqIj4GBFc8sZgQGVgwtjuUOLGMN0KAZJ8DJ9N4aNC4YbYTprR6hI3SkQQAdaVCMj+GtHmFgxWtAY4S3/ggDS0MV8TEwsOKZxYzAwIqhxbEYWMYaoEEzToCT6b01aFww2gizjvXocI+2oSN0pEEAHWlQjI9Rx3p0uFViYMVrQGOEt/4IA0tDFfExMLDimcWMwMCKocWxGFjGGqBBM06Ak+m9NWhcMNoI01s9QkfoSIMAOtKgGB+DehTPjBFdCXjTEQaWjcoxsMrljoFVLl+30WnQbFLrbWPlG0YbHWFg2XD3Nqu3esS+ZqNQdGTD3dus6MhbRm3W401HGFg2OsLAKpc7Bla5fN1Gp9G3Sa23jRUDy0ZHGFg23L3N6q0esa+Vo9DefpEQHZXDPbWo6Ci1jJez3rroqLe62qBDn12OTnqL6q3P7m29rf47BlariTuZj0bfJpF12Vjz0mFjzUtK9zhvGyv1SFcfeaOVW4/ytud5z7b349BR74zKOKJcHZVxxoePiY5azzzMiI5suHub1ZuO6LNtFOqtz7ah2POsGFhVy0hNzocGzSZRbKw23MuetY+IhMv1Vn28bazUo1Yp59B5vNUjdISONAigIw2K8TGoR/HMGNGVgDcdYWDZqNxbn21DEQOratxrfz40aDYpZGO14e5tVm8bK/XIRqHe6hE6QkcaBNCRBsX4GNSjeGaMwMBCA+UQ8NZnl0OpeFTuwCrOLumRNGg26ffWoPHNkI2OvG2s1CMbHXmrR+gIHWkQQEcaFONjUI/imTECAwsNlEPAW59dDqXiUTGwirNLeiQNmk36vTVoGFg2OvK2sVKPbHTkrR6hI3SkQQAdaVCMj0E9imfGCAwsNFAOAW99djmUikfFwCrOLumRNGg26ffWoGFg2ejI28ZKPbLRkbd6hI7QkQYBdKRBMT4G9SieGSMwsNBAOQS89dnlUCoeFQOrOLukR9Kg2aTfW4OGgWWjI28bK/XIRkfe6hE6QkcaBNCRBsX4GNSjeGaMwMBCA+UQ8NZnl0OpeFQMrOLskh5Jg2aTfm8NGgaWjY7qvLGGX2sMv9rY8UM9stGRt3qEjtCRBgF0pEExPgb1KJ4ZIzCw0EA5BOrcZ5dDRDcqBpYuz2Si0aDZpNpbg4aBZaMjbxsr9chGR97qETpCRxoE0JEGxfgY1KN4ZozAwEID5RDw1meXQ6l41OoYWN19rV58XYwsmQANWsmAewjvrUHDwLLRkbeNlXpkoyNv9QgdoSMNAuhIg2J8DOpRPDNGYGChgXIIeOuzy6FUPGp1DKzia2CkAQEaNAPoIuKtQcPAstGRt42VemSjI2/1CB2hIw0C6EiDYnwM6lE8M0ZgYKGBcgh467PLoVQ8KgZWcXZJj6RBs0m/twYNA8tGR942VuqRjY681SN0hI40CKAjDYrxMahH8cwYgYGFBsoh4K3PLodS8agYWMXZJT2SBs0m/d4aNAwsGx1521ipRzY68laP0BE60iCAjjQoxsegHsUzYwQGFhooh4C3PrscSsWjYmAVZ5f0SBo0m/R7a9AwsGx05G1jpR7Z6MhbPUJH6EiDADrSoBgfg3oUz4wRGFhooBwC3vrscigVj4qBVZxd0iNp0GzS761Bw8Cy0ZG3jZV6ZKMjb/UIHaEjDQLoSINifAzqUTwzRmBgoYFyCHjrs8uhVDwqBlZxdkmPpEGzSb+3Bq0nA6uPiIQfJuVTDgFvGyv1qByd9BbVWz1CR71lvJy/o6NyuKYWFR2llvFy1utNR3xRXI5Oeovqrc/ubb2t/jsGVquJO5mPRt8mkWysNty9zeptY6Ue2SjUWz1CR+hIgwA60qAYH4N6FM+MEV0JeNMRBpaNyr312TYUe54VA6tqGanJ+dCg2SSKjdWGu7dZvW2s1CMbhXqrR+gIHWkQQEcaFONjUI/imTECAwsNlEPAW59dDqXiUTGwirNLeiQNmk36vTVofDNkoyNvGyv1yEZH3uoROkJHGgTQkQbF+BjUo3hmjMDAQgPlEPDWZ5dDqXhUDKzi7JIeSYNmk35vDRoGlo2OvG2s1CMbHXmrR+gIHWkQQEcaFONjUI/imTECAwsNlEPAW59dDqXiUTGwirNLeiQNmk36vTVoGFg2OvK2sVKPbHTkrR6hI3SkQQAdaVCMj0E9imfGCAwsNKBEoNOvT3nrs5UoqYXBwFJDmVYgGjSbfHtr0DCwbHTkbWOlHtnoyFs9QkfoSIMAOtKgGB+DehTPjBEYWGigHALe+uxyKBWPioFVnF3SI2nQbNLvrUHDwLLRkbeNlXpkoyNv9QgdoSMNAuhIg2J8DOpRPDNGYGChgXIIeOuzy6FUPCoGVnF2SY+kQbNJPw2aDXdvs6Ijbxm1WQ86suHubVZ05C2jNutBRzbcvc3qTUd8UWyjUAyscrljYJXL1210DCyb1HrbWNEROtIggI40KMbHoB7FM2OE/zseqEc2Kqce2XD3Nqs3HWFg2SgUA6tc7hhY5fJ1G50GzSa13jZWdISONAigIw2K8TGoR/HMGIGBhQbKIUA9KodralG96QgDy0bBGFjlcsfAKpev2+hcMNqk1tvGio7QkQYBdKRBMT4G9SieGSMwsNBAOQSoR+VwTS2qNx1hYNkoGAOrXO4YWOXydRudC0ab1HrbWNEROtIggI40KMbHoB7FM2MEBhYaKIcA9agcrqlFRUepZbyc9XrTUTmUikfFwCrOLumRXDDapN9bQURH6EiDADrSoBgfg3oUz4wRGFhooBwC1KNyuKYWFR2llvFy1utNR+VQKh4VA6s4u6RHcsFok35vBREdoSMNAuhIg2J8DOpRPDNGYGChgXIIUI/K4ZpaVHSUWsbLWa83HZVDqXhUDKzi7JIeyQWjTfq9FUR0hI40CKAjDYrxMahH8cwYUdTAOiAifWqBj3pkkybqkQ13b7OiI28ZtVmPNx3ZUOx5VgysqmWkJudDg2aTKG8FER2hIw0C6EiDYnwM6lE8M0YUNbDqQ456ZJMr6pENd2+zoiNvGbVZjzcd2VDEwKoa99qfT3kNWn2+ZbVIoreCWJ6OLLJTnznRUX1yVeUzRUdG2XG2TaIjIx05mxYdOUuo0XLQkRF4Z9N601HV0sMdWFXLSE3OB+PBJlHeCiI6QkcaBNCRBsX4GNSjeGaM6EoAHaEKDQLoSIMiMdBRXTVQrW92vOmoaqrAwKpaRmpyPlww2iTKW0FER+hIgwA60qAYH4N6FM+MERhYaKAcAtSjcrimFhUdpZbxctbrTUflUCoeFQOrOLukR3LBaJN+bwURHaEjDQLoSINifIxq1aPmv31FR/Ea0BhRLR01vyJ01DzDIhHQURFqjOlMAB2hCQ0C3nSkwUQzBgaWJs2EYtGg2STbW0FER+hIgwA60qAYH4N6FM+MEV0JoCNUoUEAHWlQJAY6QgMaBLzpSIOJZgwMLE2aCcXigtEm2d4KIjpCRxoE0JEGxfgY1KN4ZozAwEID5RCgHpXDNbWo6Ci1jJezXm86KodS8agYWB3Ytbe3y9KlS2Xt2rXy/PPPy+jRo2XSpEnS1tYmgwcPLk7Z4UguGG2S6q0goiN0pEEAHWlQjI9BPYpn1nlE8w8+Nn8O1hHQkXUGfMyPjnzk0XoV6Mg6Az7m96ajqmUFA+vtjGzZskWmTZsmTz/9tIwcOVKGDRsm27Ztk+3bt8v48eNl2bJlMmLEiKrlz+x8uGC0Qe+tIKIjdKRBAB1pUIyPQT2KZ8aIrgTQEarQIFAJHSk60uxrGqqIj1EJHcWfdo8j0JEizIhQ3nQUsfSWHIqBJSI7duyQqVOnyoYNG2Tx4sVy9dVXS9++fWX37t2ycOFCmTdvnsyYMUMWLFgg/fv3b0liqj4JBdEmQ94KIjpCRxoE0JEGxfgY1KN4ZozAwEID5RCgHpXDNbWo6Ci1jJezXm86KodS8agYWCKyatUqmThxosyaNSszqfr163eQ6M6dO2XmzJmyfv16Wb16tYwZM6Y4bUcjuWC0Saa3goiO0JEGAXSkQTE+BvUonhkjMLDQQDkEqEflcE0tKjpKLePlrNebjsqhVDxq8gbW3r17Ze7cudmdV+vWrZNx48Z1oXnPPfdkd2UtWrRIZs+eXZy2o5FcMNok01tBREfoSIMAOtKgGB+DehTPjBEYWGigHALUo3K4phYVHaWW8XLW601H5VAqHjV5A+v111+XK6+8Ul588UV58MEHZdSoUV1obty4Uc4888zsMcNgdPEYoQgXjMX/pWtmpLeCiI6aUUPxseioODtG/p4AOkINGgTQkQZFYqAjNKBBAB1pUCSGNx1VLaPJG1jhJe2XX355lpf7779fTjzxxC45Cr9IeOmll8qQIUNk5cqVMmjQoKrlseXng/HQcuTZhN4KIjpCRxoE0JEGxfgY1KN4ZozoSgAdoQoNAuhIgyIx0BEa0CDgTUcaTDRjJG9g5TGn8hyjmZQ6xOKC0SZL3goiOkJHGgTQkQbF+BjUo3hmjMDAQgPlEKAelcM1tajoKLWMl7Nebzoqh1LxqBhYOe6uwsDqKjAuGIv/S9fMSG8FER01o4biY9FRcXaM/D0BdIQaNAigIw2KxEBHaECDADrSoEgMbzqqWkYxsFpgYJ122mlVyzvnAwEIQAACEIAABCAAAQhAAAIQgAAEuiXwwx/+sHJkkjewXn75ZbniiiuyxIT3Wx1//PFdktS4A2vo0KFy7733ysCBA6MSiYEVhYuDIQABCEAAAhCAAAQgAAEIQAACEDAkgIFlCL+nqfkVwgomhVOCAAQgAAEIQAACEIAABCAAAQhAAAIdCCR/B9bevXtl7ty5snjxYlm3bp2MGzeui0CWL18u06ZNk0WLFsns2bMREAQgAAEIQAACUQQOiEifqBEcDAEIQAACEIAABCAAgY4EkjewAoxVq1bJxIkTZdasWbJgwQLp16/fQUY7d+6UmTNnyvr162X16tUyZswYFAQBCEAAAhCAAAQgAAEIQAACEIAABCDQQgIYWCKyY8cOmTp1qmzYsCG7E2vy5MmZibV7925ZuHChzJs3L/t7+Fv//v1bmB6mggAEIAABCEAAAhCAAAQgAAEIQAACEMDAelsDmzZtkunTp8vWrVtl5MiRMmzYMNm2bZts375dxo8fL8uWLZMRI0agGAhAAAIQgEBzBHiarjl+jIYABCAAAQhAAAIQSJIABlaHtLe3t8vSpUtl7dq1En55cPTo0TJp0iRpa2uTwYMHJykQFg0BCEAAAhCAAAQgAAEIQAACEICAXwJ1+X4VA8uvBlkZBCAAAQhAAAIQgAAEIAABCEAAAhBwQQADy0UaWQQEIAABCEAAAhCAAAQgAAEIQAACEPBLAAPLb25ZGQSqS6Au96hWlyBnBgEIQAACEIAABCAAAQhAICkCGFhJpZvF5iWAv5KXFMdBAAIQgAAEIAABCEAAAhCAAATKJ4CBVT5jZoAABCAAAQhAAAIQgAAEIAABCEAAAhBoggAGVhPwGAoBCEAAAhCAAAQgAAEIQAACEIAABCBQPgEMrPIZMwMEIAABCEAAAhCAAAQgAAEIQAACEIBAEwQwsJqAx9BqENizZ488+uijsmLFCtm4caMcddRRcu6558r06dPlrLPOkiOOOKLbE21vb5elS5fK2rVr5fnnn5fRo0fLpEmTpK2tTQYPHlyNxXEWZgT2798vt9xyi3zxi1+U//iP/5CxY8eiI7NsVHDiHl6Ut3z5cpk2bVqPJ3zeeefJypUrZdCgQYccs2PHDrn77rvlwQcflB/96EcycuRImTBhgsycOVNOOumkCgLglMomsHv3brnnnnvkX//1X+WJJ56QAQMGZHtb0Ff4z759+3Y5BXRUdlbqEf/VV1+VK664Qv793/+91xM++eSTM42FmtP4oKNesSV3QOiZlyxZIqtWrZLt27dnepk8ebL81V/9lRx//PHd8ijanycHN6EFF7n2QkcJCSTnUjGwcoLisGoSCA3+DTfcILfddlvW3J9yyinZiW7ZskV27dol119/ffbPsccee8gCwt/DRcDTTz+dbcLDhg2Tbdu2ZZvy+PHjZdmyZTJixIhqLpqzagmBb3/723LllVdmOurJwEJHLUlFbSbZu3evzJ07VxYvXhxlYP3v//5vVo+CmX7iiSdmteell17KjPVwcXnnnXfKGWecURsOnGjzBF555RWZOnWqhDr0R3/0R5kO3nzzTXnqqaey4MFcv+666w4xsXrT0V133imno6Pmk1ODCDEGVviiLxilJ5xwQray3nREPaqBAJRPMRjoV1999UHjKuxToV8+3B4VTIcFCxbIl770pYP9+b59+7IaFvr1m2++Odv3ujPiRfgpJeUUmoc7cOCAPPzww/K3f/u3mXYavU6oVeFLu556neZ0ZL5sTqAkAhhYJYElbPkEQjEMd1195jOfkYsuukhuv/12efe7351N/MILL8isWbPkySeflHvvvTf7e+MTvlkMFwYbNmzILjTDphw20GCGLVy4UObNmyczZszINt7+/fuXvxBmqByB//qv/5JPf/rTmcEZPt0ZWOiocmkzP6E33nhDpkyZIi+//LLcf//9WYPW2yeYEnPmzMlM85tuuin776HuhKbtvvvuk9mzZ8tHP/pRCXd2cWdobzR7/3sdLovCXhR0cMcdd2SGaPgSJlzwhT3vhz/8YXZX3nPPPZddDIQ7scIHHfWee474PYGGQRq+hPnmN7+Z3a2OjlBIdwR+/vOfy1VXXZX1Q6FnDndd9evXL9ujvv71r2dfIn/sYx/L9qiBAwceDPHAAw9k/flHPvKRrD8P+2HHGvaLX/wiuxu5p7vbyYYvAs8++6xcdtllmUE+f/78TBuh13nrrbfkO9/5jlx77bUydOjQrO/peNc5OvKlA63VYGBpkSROywn88pe/zO6Q2bp1q6xevVrGjBlzyDmsX78+u5vqmmuukVtvvVX+4A/+IPt7uP154sSJmcEVTKqwETc+O3fuzC4OwtjuYrZ8kUzYcgKNi8fNmzdnzdhjjz3WrYGFjlqemspP+NOf/jRr0N73vvdlDXswHXr7/OAHP5CPf/zjcvrpp2ePEHa8AAiPsd54443ZN9UPPfSQXHzxxb2F4+8OCDz++OPyiU98IvsnPOb+jne845BVhdrzqU99KjM8w7fZ4YOOHCS+RUvoaHb+4z/+Y9YL9enTBx21iH/dpmn00t31zOFLm2A8PPLII7Ju3bpsHwuf119/PXsdR7jbqrteOhz7yU9+MvuisHMfXjc+nG/vBIJx+ZWvfCV7JUf4QibcKNDxzrvw92Bmhmu6cL0WvrgLNQkd9c421SMwsFLNvPq6W/+9dniOOlzchU94Lv8P//APD1lVeB/WmWeeKZdeemn2LVG4COj4iE/YQMeNG9eFRLiVPtyVtWjRoqyI8kmHQOPelLUFAAAgAElEQVSuvvBoTtBMeKw03P7e+Q4sdJSOJmJWGpr1YJqHOzjDN4xHHnlkr8PDN9rBhLjrrruyO0M7f8JdpOHuiFCLwmNjRx99dK8xOaC+BH77299mTf5Xv/rV7IKwuz2qu9Who/rmvNVn3rijoTuDFB21OhvVny8YC+Guqy9/+ctZber4CV+yhDuwggn1b//2b9mXw+ETvgC84IILsruHu/syJ9zBfvnll8uvf/3r3HcrV58UZ9gTgcbd6eGdfOFuq+7uuguPo4brtfAKhfB0TbimQ0doqicCGFhowyWBjo8Xhg03GF3hYjK4+cHhf/HFF7OXJY8aNarL+hvGV7iYDM0cjxG6lEi3iwqP54RvBcPLb8M3ROEisjsDCx2lo4mYlTbM72984xvZrfDBcAp304T37IU7Zjr/QMRvfvOb7D1G4VGx8I6R8KhF50+jqRsyZEi3L3+POT+OrT6BRm0J/5n3MVR0VP28VuUMf/azn2U9UHjNQjAcTjvttIOnho6qkqVqnUfoif/8z/9cLrzwwsyM6vhlccc7ZNasWSOnnnpqdvLhRwHC3cih9w7/NO7wa6ws3AUYvpQJjx0e7kdyqkWCsylKoPFOvvDYaOcfjGjEbBwTnq4JJvt73vMedFQUeALjMLASSHJqSwwb6j//8z/L3//932dOfriYfO9735thCC8ODN/6hE9PFwdcMKammN+tt/FOkPCNYvj2JxgG4S6a7gwsdJSmRg636mCaB9Mz/HP22Wdn7ygKxlW4TT485vzaa6/Jhz70oewCoNHkN76VDBcIHZv/jvPkafzistH6u2Xjzi/toxuPof6///f/srtAw5ct4UdKwsvcwyf8imV4zD08qtO4KLTRUdp5quPqQ40KX8oF07y7x3jQUR2zWv45d3wnXzCjPvvZz2aPuod3Y4UnFb72ta91eW9s406+wz3J0OivwjuPwpeGfPwSaNSW0AsF4/wDH/hAl8U29r7wKpfGMejIryaaXRkGVrMEGV8ZAg3jKRTI8PmLv/gLCe936PhrgnnMqTzHVGbRnIgKgWBahefuw68rdXyhbU8GVh6N5DlG5eQjg2BfRALLeXj4tcrwLpDwoxETJkzIHmsePnx4NjqY6uERi3BHVvhbwyDNY07lOSbnKXJYDQg06sbo0aMzAzS8/yz8RH14AXJ47Cb8WlPnX/DKo5E8x9QAD6fYBIH/+Z//kb/8y7+UcIH4rW99S/74j//4kGh5NJLnmCZOkaEVJRBMrNAfhccIw17X+IRfSP3CF76Q/Zpgx6cV8phTeY6pKA5OK5JAeDQ+fLkXct75vXuNUI33yob/3bgrL49G8hwTebocXgMCGFg1SBKnmI/Af/7nf8rnP//57BctwruLwl0yH/zgB7MLycaLJfOYCnmOyXdGHFUXAo0XioZ3OXT8aXqPBlZdclK38wzmwuc+97ms7oRHAht3fTbW0fiBiPCYYTCwwuOEeS4G8xxTN1acb88EGu9RCxeJwbQKdxJfcskl2Y+NNH6tKdSo8EuX4Vvq8M61PBrJcwx58Uug491XHV+r0HHFeTSS5xi/FNNcWag74UXs4UcjfvzjH0sw18Mv4oa9LvTLoc8OX8782Z/92cG7QvOYCnmOSZO4z1U3XtERVhe+0As/ShPuUA/6CnehhzuLGzcgYGD51IDmqjCwNGkSqzIEOn5bFH4RLNwVEe7EymNO5TmmMgvlRJomEMzO8E6QE044ocvPQGNgNY2XAB0INF6G2/hl1FCnwqMTed4LcbhjgOyHQOOlteHxnJ6+qW7oqPGrYL/61a/QkR8JlLKS3n61OUyax5zKc0wpCyCoGYHGS/9DLx1+FTW8Ny08vhyMh/COx/DFzf/93/91e/f64R4PxMAyS6nJxMFE/5d/+Zfsbr3wBU24w7hxZ3F4fDC8Ey08Mh9e9N54pUIejeQ5xmTBTFoqAQysUvES3JLAnj17ZM6cOdkdWI3n8MO31o1n7cNFQHg0o/OnYWANffdQufe+ew/5WXvL9TC3PoHGux2+973vZS+N7Pxcfk8GVpSOhg7NDNTwzgg+aRPo/AMR4dHV8NhhuOump/dCdPdi07Qp+l59Y/8Jv87Vkyb++7//WyZNmpTtX2EfC79MiY7qpIvWP8gdjIbwq4PhHWqNX/jqTKzxGDT1qE5aKvdcO76kPZhR55xzTpcJG3ewh18gXLZsmRx77LHZl4HBqOjp13VDkEZ/FXqv8OtzfPwTCCbWs88+e/C9jvv27ZOPfexjEr6MOeWUUzIT65lnnjn4ond05F8TRVeIgVWUHONqQaDxTXXjJ+iDYVHGrxC2vh2tBf4KnWT3Ger83rTeTrjxM9L8CmFvpIz+bvwv4t69eyX8c9xxx3UL4Mknn5SzzjpLGr9wGr7F5lcIjbRS0Wkb5nioMT39WlPjJ+jDL+uGPS5cMKKjiia0AqcVLhq/8pWvSHh08HCGAr9CWIFkVewUGj1SeGQw/PBR+M/On0bNCntf48eR+BXCiiWyBqfT0FF4rLChNXRUg8QZnSIGlhF4pm2ewNq1a+Uf/uEf5E//9E+zF0uGZr7zp/Gz9o2f8g1u/9y5c7Nf4gnfGo0bN67LmIbjf7hfT2n+7IlQBQLhp8TDe9PC7e/dfRrveAjvUHvHO94h559/fvacfmjU0FEVMlidc3jkkUfkoosukilTpmTfLh5zzDE91pbwzXN431owsBq/stPTheX69euz9xw1TPhwtw0fvwQad8GEd8585zvfkbFjx3ZZbOMOrPDYc+PuTnTkVxPNrizPrws25kBHzdL2NT7GwAq1K9xN9Z73vEcaj0J/9KMfzX55N/zwRMdPd6aXL3KsJpZA4y7R0EOFd6qFXgcdxVJM53gMrHRy7W6l4TbUT37ykxJ+BSU8Vx1+drzjp+NLkx966KHshYHh0/ili8b7Q8LLcRufxphw0RguIMaMGeOOGwvKT6CnRwjRUX6GqRz5k5/8JHvZdvh09zhqeIdVaMzCXVgPP/ywnHvuudmxP/jBD+TjH/949kMTd9999yGPmoZHDIP5Hn6JrmMNS4VpqusMOghauf7667NfbgrfSDc+4W6a8AjYZz7zmeyOmqCP8OWNqY6M73xMVSd5153HhGjEMtVR3gVxXMsINMzP8F6ixo9GdJ688Qhhx8dTOz562F0v3Rjz6U9/Onuhd8c+vGWLY6KWEghG5sKFC7O7QRuvcmmcQHg6JnxJF3qn8KVM+DIwfNBRS1NUq8kwsGqVLk62I4HwjqtwF8Ott94qf/3Xf50VxcbtzeERi7Apfu1rX8ve+xDuqur4t/AIz4YNG7K7HyZPnpxtnqGAhuIaLhgaj/h0/Flg6KdH4HAGVtAYOkpPEz2tuKPZNGHChOzde8OHD88OD+ZVeB9faMxmzJiR1aZGbXnzzTezv4V3hwQzIrwQNzwSFupbeOdIaOrCrzv90z/9k7zzne8EeAIEfvazn2WPuodfbQo1KJhVQS+NXyEM77sKd/h1NErRUQLCKLjEzo8uH66vQUcFITse1vEl7uGHJcIXu0cccURWj4Lh+Td/8zfy3HPPHWI8BByNcR/5yEcO7ofBgA91LdzJHl7YHY4Jf+fjn0DDHA93DocvYf7kT/4kW3THa6+rrroq+6GA8MRD44OO/GujyAoxsIpQY0xlCLzyyivZRvitb30ru0U5vAQwfLZs2ZL9ykV49CZcGIZfIOz42bRpk0yfPj37ydbwSxjDhg2T8Gt04ZGxnsZUZtGcSMsIHM7ACieBjlqWilpMFEzN8C6iYFR1V4+CKREM987vEQm1Jxhb4Vvp8Ks8oV699NJL2a+mnnzyyXLnnXfKGWecUQsGnKQOgfDoRDCqnn766YOaCC/0/9GPfpTddRy+zQ4vPg6PoTY+6EiHvbcojXeBNt7h2Nv60FFvhNL6e/hyJnzZG/qh0FePHj0628PCfhfqUdjrwt2g4cuWjneLBmMi3D0c/mnsh+E1HuFHAsL/Dv9/eNF7xzFpkU1rtUFHof8Jr98In3DXeTDTw3XYa6+9JuGLv7CvhR6o4wcdpaWTvKvFwMpLiuMqSyAUt29/+9vZRWP4la/wCe8NCReL4TbUcDdDd5/29vbM6Q/v0goXimFTDr/s1NbW1u2LKisLgBMrjUBvBlaYGB2Vhr+WgcOdU48++mj2DWPHehQeCQvvUOvpUYlwMRAeHXvwwQezi4JgrIeGLhj0J510Ui1ZcNLNEQiaCO9xDF/QNIys8Ch8uON41KhRh5hXjZnQUXPMPY7+6le/mj2OergXuHdeNzryqITiawp3W4UaFPao8PRC+LI37FHhHbThy5fwC84dzfTGTJ33w6OOOip7fD58gRx+0CTcycUnHQJBR0888UT2pVx451UwroIOwpcx4e6rnq7X0FE6Gsm7UgysvKQ4DgIQgAAEIAABCEAAAhCAAAQgAAEIQMCEAAaWCXYmhQAEIACBOhHgPdV1yhbnCgEIQAACEIAABCDgkQAGlsessiYIQAACEIAABCAAAQhAAAIQgAAEIOCIAAaWo2SyFAhAAAIQgAAEIAABCEAAAhCAAAQg4JEABpbHrLImCEAAAhCAAAQgAAEIQAACEIAABCDgiAAGlqNkshQIQECLAG880iJJHAhAAAIQgAAEIAABCEAAAhoEMLA0KBIDAhCAAAQgAAEIQAACEIAABCAAAQhAoDQCGFiloSUwBCAAAQhAAAIQgAAEIAABCEDAFwGeVfCVzzqtBgOrTtniXCEAAQhAAAIQgAAEIAABCEAAAhCAQIIEMLASTDpLhgAEIAABCEAAAhCAAAQgAAEIQAACdSKAgVWnbHGuEIAABCAAAQhAAAIQgAAEIAABCEAgQQIYWAkmnSVDAAIQgAAEIAABCEAAAhCAAAQgAIE6EcDAqlO2OFcIQAACEIAABCAAAQhAAAIQgAAEIJAgAQysBJPOkiEAAQhAAAIQgAAEIAABCEAAAhCAQJ0IYGDVKVucKwQgAIGcBPh545ygOAwCEIAABCAAAQhAAAIQqAUBDKxapImThAAEIAABCEAAAhCAAAQgAAEIQAAC6RKopoHFrQPpKpKVQwACEIAABCAAAQhAAAIQgAAEIACBTgSqaWCRJghAAAIQgAAEIAABCEAAAhCAAAQgAAEIvE0AAwspQAACEIAABCAAAQhAAAIQgAAEIAABCFSaAAZWpdPDyUEAAhCAAAQgAAEIQAACEIAABCAAAQhgYKEBCEAAAhCAAAQgAAEIQAACEIAABCBQIgFe9d08XAys5hkSAQIQgAAEIAABCEAAAhCAAAQgAAEIQKBEAhhYJcIlNAQgAAEIQAACEIAABCAAAQhAAAIQgEDzBDCwmmdIBAhAAAIQgAAEIAABCEAAAhCAAAQgAIESCWBglQiX0PUiwDPJ9coXZwsBCEAAAhCAAAQgAAEIQAAC6RDAwEon16wUAhAomwAuaNmEiQ8BCEAAAhCAAAQgAAEIJEoAAyvRxLNsCEAAAhCAAAQgAAEIQAACEIAABCBQFwIYWHXJFOcJAQhAAAIQgAAEIAABCEAAAhCAAAQSJYCBlWjiWTYEIAABCEBAh0CeZ2fzHKNzNkSBAAQgAAEIQAACEPBJAAPLZ15ZFQQgAAEIQAACEIAABCAAAQhAAAIQcEMAA8tNKlkIBCAAAQhAAAIQgAAEIPD/27sXYCvHPY7j/66Y7TLCJDFtDSMZcqlcMjVNuU2JShIJleSSIaNJUkIXJmRXRptQ0U5CyJ0xNS5lhpLJZSQxrklSDCo683vmPHvWXnutvd699lp7v5fvO3PmOPZ7eZ7PszvnzM//+T8IIIAAAgjEU4AAK57ryqwQQAABBBBAAAEEEEAAAQQQQACB2AgQYMVmKZkIAggggAACCCRPgP5iyVvziMyYX82ILBTDRAABBKIjQIAVnbVipAgggAACCCCAAAIIIIAAAggggEAiBQiwErnsTBoBBBBAAAEEEEAAAQQQQAABBBCIjgABVnTWipEigAACCCCAAAIIIIAAAggggAACiRQgwErksjNpBBBAAAEEEEAAAQQQQAABBBBAIDoCBFjRWStGigACCCCAAAIIIIAAAggggAACCCRSgAArkcvOpBFAAAEEEEAAAQQQQAABBBBAAIHoCBBgRWetGCkCCCCAAAIIIIAAAggggAACCCCQSAECrEQue6EmvdvMGhXqZbwHAQQQQAABBBBAAAEEEEAAAQQQyChAgMUvBgIIIIAAAggggAACCCCAAAIIIIBAqAUIsEK9PAwOAQQQQAABBBBAAAEECiXA/oFCSfIeBBBAoP4FCLDq35wvIoAAAggggECeAv/884+NGTPGyspmWs+ePWz+/PnWqlWrPN/WMI9t2rTJli5das8995y9++67tn37djvqqKPs1FNPtYsvvti6du1qe+yxR8EGt3HjRlu2bJkNGzbM9tprr4K9lxchgAACCCCAAAL1KUCAVZ/afAsBBBBAAAEE6iSwbt06GzBggG3dutV+/PFHe+aZZ6xfv351emd9PfzXX3/ZQw89ZHfddZdt2bLFWrRoYR06dLBmzZrZL7/8YqtXr3ZD6d27t91333125JFH1nlo69evt4suusg6duxo999/PwFWnUV5AQIIIIAAAgg0lAABVkPJ810EEEAAAQQQqLXAnDlzbOTIkTZu3Dh7+umnrUuXLjZr1iwrKSmp9bvq84E///zTbr31VnvggQesU6dONnnyZOvevbs1bdrUDWP37t329ddf2/jx462iosLOO+8801xbtmxZp2F+8cUXNnDgQDvllFMIsOokycMIIIAAAggg0NACBFgNvQJ8HwEEEEAAAQQCCfz2229uG9yGDRts7ty5Lrh67bXX3Ha8zp07B3pHQ9ykcOqRRx6xESNGuGBq9uzZ1rp164xDUWXWVVddZUuWLLHbbrvNJk6caE2aNMl72ARYedPxIAIIIIAAAgiETIAAK2QLwnAQQAABBBBAILPAW2+9ZX379nV9orQdbuHChTZ8+PCcQc9///1ny5cvt7KyMtM7tGVPQdKNN95o27Zts9NPP93uuOMO957US9v6FJQtXrzYbe9r06aN9ezZ00aNGmXHHXecNWrUKNBSaavjkCFDbNWqVS6YOvPMM2t8TmPUNsNevXq5arO999678v5vv/3WFi1aZC+//LKbky71z9K9smjXrl3luO68806bMGFClW+dddZZ9uSTT9oBBxzg/r56iqk/lgI29ePSpao2vUtbGTP14srXU2NXz7Jnn302p+evv/5ql1xyiRvPjBkz3JZKzbt9+/Y2dOhQe/31192/XnnlFTfe9Gvz5s126aWXmkLPRRUVVnr44YHWipsQQAABBBBAILwCBFjhXRtGhgACCCAQRwGOwMprVf/991+bNGmSKZTxfa+05W7QoEHufdp2d3iGkGLXrl0u7NJzapaurXRqZP7xxx/bPvvs40IOhUXpAdb7779vV199tbtPwZX6Uf3xxx+2cuVK99yUKVNcuOS3ANY0qRdeeMEFZmeffbYtWLDADjzwwLwMFFhddtll9s0337jQSuPauXOnG6Mqt/Sf582bZ926dXPvnzlzpttmuWbNGtdvS3MoLS21e+65x/bff3/Xd+umm25yY9Kcjj/+eDcf/z7Z3HvvvXbQQQdVjjcfT1WgqWH96NGjq4zd9/3StxUeKlD0nj7A+umnn+ywww6zTz75xI3/+++/t6lTp5r+vvy1rtqamR4mKow755xzXBA3bdo0a968eV7mPIQAAggggAAC4REgwArPWjASBBBAAAEEEMgi4MMqbadT5ZXCmh07dtjYsWNdQKUKIm0vTL9UpXPBBRe4yh0FOmpmrrBD4YmCj4cfftg9khpg6dS+wYMH29q1a9279deqRFIQo0qsW265xRRwBamm0rsVuKhnl55T4JLPlkBfxaUm9moEr+qoxo0bu7ErmFO4p7Dpmmuucf++5557up9l20KoyivNX/deeeWVrieXD6pko5Br+vTpbtx6tw+W8vGUoxrJ//zzz+6dqqDznu+9955de+21bltoeXm5u0+XD7C0RVTVZZrzoYceagoydX3++eeumb9+D9JDQR92qnJLwVmPHj34c4UAAggggAACMRAgwIrBIjIFBBBAAAEE4i6grXyZtgv6bYXa2qd7VFnkLzVOv+6661zFVqawSdU8qjJ6++23qwRYCq1ULaSwSQFZepXVihUrXNCi7Xi5GsinhmzaBqcqo3wuVRQpADvppJNcRVH61j6FRArq2rZtW2WLYLYA68MPP7Rzzz3XTjzxRBf+HXzwwVWGtWnTJhdsffnll66K65hjjrF8PFMr51S1NmbMmGoBng/FUtcwNcB64oknKrcT+kHqREdZKsxMD6l82Kd7tWWxVatW+ZDzDAIIIIAAAgiETCAEARZ7KUL2O8FwIikQsT9HERtuJH8lGDQCMRJIDU7Sex75xu5vvvlmtSBj/fr1LmhSZVGmrXuqqFJYpW10vgJL1UyqCNL7XnzxRRcYpV/6poIvbWNTX6Yjjjgiq7YPWnSiYKYgplDL5IMqBVGpPa6yBVj+NMeaQjVfOaY56iTDfDxVzaWKK217VIio3mHp1++//+7CSYV03twHWKrQUsClrZ/pl3pp9e/fv1oPNB9qKizLtL2wUOa8BwEEEEAAAQTqVyAEAVb9TpivIYAAAggggEC0BD744AM7//zzXYiRXmWVGkJdf/31buubr05SIKIG7TrVT0GVel+lX0899ZQLuXyA9cMPP7hqH1UoqSdUpmfUxFyVSQpl3nnnnYxNxP13VIGk/k4Kg+pSgZU+bvXj2rp1q9siqJBHoY16ZKU3ac8UYKWO6YQTTqjS4yr1O75HlbfJxzNbsJb6ndQqteeff9769OlTuYVQIaHWSD2/0i+/rVQ9tHyllZ/b448/HvrTKaP1p5DRIoAAAggg0PACBFgNvwaMAAEEEEAAAQSyCKRuQcuFdPTRR1dud9O9QQIXf48PaXzgokbmQa5cAZbe4bck1qUHlt7jT0VUOKNxpl7aOqifn3baaTkrsFKrwoLMsTYBVjbP9Mqw9O/6ExN9lVpqE/dsAZYPvrQF0m8jVKioiq9DDjnEbY3cb7/9gkwx3vdQ9Rzv9WV2CCCAQIIECLAStNhMFQEEEEAAgagJ+H5GH330kXXo0MGaNWuWcQoKLhTqqCm5eiOpUXuQAMufEOhDGh+AqMl5ru2BQS39iXhdunQJdArh5s2b7YYbbnCnKuokRIUxaoCuSjJVKKlqSv2iVCGmk/m0hVE9q7TNL8gWwtSKJ789MMhc8vGsbQWWtgueccYZgSqwNGa/XVBeEydOtJdeesmd+Kim7/LiQgABBBBAIFQC/EOFOi0HAVad+HgYAQQQQAABBIop4Psc1bQNUN/39ynY8dvJfHiiJt6ZemDpOV8d5QMs349Jp9+l99vKd54+hFu1alWgkwt9U/Njjz228sRFP06dMqhtkiUlJVWGo1P5LrzwQhd2BemBldqoPmifqHw8FcapX9hXX32VtQeW72O2cuXKaj2watpCKABvu2vXLnvsscesrKzMXn311SqVePmuG88hgAACCCCAQLgECLDCtR6MBgEEEEAAAQT+L+Cbt2vLnE4S7NevX1YbH2So+bq/N9epef6kPVVh+QArtafWuHHjbNKkSdVOIVSQo1CmdevWLkxSFVSuS6HS4MGDXXXQ7Nmz3bOZrtRKqxkzZpj6ev3999+uqqx8zhxbkOFEPo1Z2+VGjBgRqAeWvuv7irVr186Fe+nj8dsMtZVSTe51wmE+nrU5hTC1Qi3IFkLNQ3OfPHmyW4fy8nJTc3r1y8rW8yzXOvFzBBBAAAEEEAivAAFWeNeGkSGAAAIIIJBogXXr1tmAAQNs3333tYqKCrelLtuVGpRcfvnlNmvWLFel5KuZ2rdvbzNnzrSOHTu67YXqF3X77bfbgw8+6F7pAyz9tRq0K6D69NNPbcKECW4bn694+u6770zBlkIfBTsKT3zT+JoWS+GPTsXT9zp16uSe6969e2U4psbw2iapaiiNWUGXwpiWLVtWhjRqBq+5aZtkixYt3OcUNCmwGz9+vGsqn62Ju05iXLhwYWXDdj2n8chp0KBBNmXKFCstLa18p8IgfU+nBqovlf9ZPp5r1651jfIVzk2fPt31qJKZwic1oNepjxs2bHABlO7TFTTASg3j2rRpY/qdUeBZU9iZ6D9UTB4BBBBAAIEICxBgRXjxGDoCCCCAAAJxFUithFL10bRp06x58+Y1TtdXFemmpUuXWufOnU1by1SNoybh27dvdycZ6mRBVRYp1FEfKTUJ983D/QdWrFjhKppUbaVgRFVW6ou1Zs0a9x4FawrEFDAFvfScgiLNRZdCKPX1atKkSeWphvr7Q4cOdfdofP767LPP7IorrjBtQ/TP6Weax86dO90z2kaoLXupvbv8Fj5tq1PvLAVSd999txu3AqVRo0a57XY6yU8WCpb8CYuqZFKo1LVr18px5OOptVST9dGjR7uQTe+VqT/lUN9WWKZ1btq0aa0DLL/tc8mSJXbyySfnDDuDrhf3IYAAAggggEC4BAiwwrUejAYBBBBAAAEEzFwQoyooNQ73J8zlglFApGoeVUcpEFFTb4VDqm5avny564+kpt9qBN+/f39XSaVeVyNHjqwWYOlb2pY4b948W7x4sa1evdqFPNrmNnz4cOvdu3egyqv0MWssquxSaKbtjur7pEuhjqqnVIGkEKZx48bVprtx40Y3B/X78kFQr1693HgUsKlabOrUqdW2W+obqtDS3HWfgh4FWbpUibVs2TJ79NFHnbUMFXSpn9awYcOqhGh+QPl6avxz5851jdblqRCrT58+7jsajyrj/FWbCiw9o2o1rWPQsDPX7xI/RwABBBBAAIHwCRBghW9NGBECCCCAAAII1JOAKrMU/NTmNL56GlokP9NQngqwbr755mapexsAAAWYSURBVMBhZyRxGTQCCCCAAAIJFyDASvgvANNHAAEEEEAgrgI63U5VObpUmdS2bdsqU922bZvbQvfGG29Unn4XV4tCzCusnv4UQ1WTZTttshDz5x0IIIAAAggg0LACBFgN68/XEUAAAQQQQKBIAjt27LCxY8e6Hlhqmq7tZep/pUthh7bj6e9rO6Fv+l6kocTitWHyVNN+XerJpf5lWls1t9d2ytStiLGAZxIIIIAAAggg4AQIsPhFQAABBBBAAIHYCqQ2P/fN2BV+qPn5li1bXE8r9WVSDyqu3AJh8VRz/YEDB7p11JV6amPuWXAHAggggAACCERRgAAriqvGmBFAAAEEEEAgsIBOu5s/f77bJqhm7rq6devmApAhQ4ZYSUlJ4Hdxo7nTAxvaU03edUqktn/27dvXNexP3yLKWiGAAAIIIIBAvAQIsOK1nswGAQQQQAABBBBAAAEEEEAAAQQQiJ0AAVbslpQJIYAAAgjkJ7BbO+vze5SnEEAAAQQQQAABBBBAoKgCBFhF5eXlCCCAAAIIIIAAAvkIECnno8YzCCCAAAIIxFeAACu+a8vMEEAAAQQQQAABBBBAAAEEEEAAgVgIEGDFYhmZBAIIIIAAAggggAACYROgji5sK8J4EEAAgSgLJCfA4n8/o/x7ytgRQAABBBBAAAEEEEAAAQQQQCDBAskJsBK8yEwdgVwC5Lu5hPg5AggggAACCCCAAAIIIIBAQwoQYDWkPt9GAAEEEEAAAQQQQAABBGojwD95rI0W9yKAQIwECLBitJhMJSYC/J+SmCwk00AAAQQQQAABBBBAAAEEECiUAAFWoSR5DwIIIIAAAggggAACCCCAAAIIIIBAUQQIsIrCyksRQAABBBBAAAEEEEAAAQQQQAABBAolQIBVKEnegwACCCCAAAIIIIAAAggggAACCCBQFAECrKKw8lIEEEAAAQQQQAABBBBAAAEEEEAAgUIJEGAVSpL3IIAAAggggAACCCCAAAIIIIAAAggURYAAqyisvBQBBBBAAAEEEEAAAQQQQAABBBBAoFACBFiFkuQ9CCCAAAIIIIAAAggggAACCCCAAAJFESDAKgorL0UAAQQQQAABBBBAAAEEEEAAAQQQKJQAAVahJHkPAggggAACCCCAAAIIIIAAAggggEBRBAiwisLKSxFAAAEEEEAAAQQQQAABBBBAAAEECiVAgFUoSd6DAAIIIIAAAggggAACCCBQWIHdZtaosK/kbQggEE0BAqxorhujRgABBBBAAAEEEEAAAQQQQAABBBIjQICVmKVmoggggAACCCCAAAIIIIAAAggggEA0BQiwQrlu1MmGclkYFAIIREyA/y6N2IIxXAQQQAABBBBAAAEEsgoQYPHLgQACCCCAAAIIIIAAAggggAACCCAQagECrFAvD4NDAAEEggpQbRRUivsQQAABBBBAAAEEEEAgegIEWNFbM0aMAAIIIIAAAggggAACCCCAAAIIJEqAACtRy81kEUAAAQQQQAABBBBAAAEEEEAAgegJEGBFb80YMQIIIIAAAggggAACCCCAAAIIIJAoAQKsRC03k0UAAQQQQAABBBBAAAEEEEAAAQSiJ0CAFb01Y8QIIIAAAggggAACCCCAAAIIIIBAogQIsBK13EwWAQQQQAABBBBAAAEEEEAAAQQQiJ4AAVb01izHiHebWaPYzYoJIYAAAggggAACCCCAAAIIIIBAcgUIsJK79swcAQQQQAABBBBAAAEEEEAAAQQQiIQAAVYklolBIoAAAggggAACCCCAAAIIIIAAAskVIMBK7tozcwQQQAABBBBAIDYCNFGIzVIyEQQQQAABBDIKEGDxi4EAAggggAACCCCAAAIIIIAAAgggEGoBAqxQLw+DQwABBBBAAAEEEEAAAQQQQAABBBD4H3tEM3MQIT5hAAAAAElFTkSuQmCC" id="136" name="Google Shape;136;p29"/>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7" name="Google Shape;137;p29"/>
          <p:cNvPicPr preferRelativeResize="0"/>
          <p:nvPr/>
        </p:nvPicPr>
        <p:blipFill>
          <a:blip r:embed="rId3">
            <a:alphaModFix/>
          </a:blip>
          <a:stretch>
            <a:fillRect/>
          </a:stretch>
        </p:blipFill>
        <p:spPr>
          <a:xfrm>
            <a:off x="914400" y="896725"/>
            <a:ext cx="7163769" cy="4018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0"/>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lang="en" sz="2000">
                <a:solidFill>
                  <a:srgbClr val="FFFFFF"/>
                </a:solidFill>
              </a:rPr>
              <a:t>Trends from the data analysed by using Dashboards</a:t>
            </a:r>
            <a:endParaRPr/>
          </a:p>
        </p:txBody>
      </p:sp>
      <p:sp>
        <p:nvSpPr>
          <p:cNvPr id="144" name="Google Shape;144;p30"/>
          <p:cNvSpPr txBox="1"/>
          <p:nvPr/>
        </p:nvSpPr>
        <p:spPr>
          <a:xfrm>
            <a:off x="298375" y="1053000"/>
            <a:ext cx="86049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New South Wales state people have made more profit to the company than VIC and QLD states.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Mass customer is more likely to buy a bike than Affluent and High Net Worth customers.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Adults having age in the range 20-30 are more probable to buy a bike than any other age group. The next age group more likely to buy a bike would be in the range 60-70 according to data.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Adults belonging to Manufacturing, Financial Services and Heath are more prone to get a bike than any other job sectors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People owning a car are more likely to buy a bike.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Females are more probable to buy bikes than males.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People buying a bike in the past 3 years are less likely to buy a bike again.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People living in the are having valuation between 8-9 are more likely to buy a bike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1"/>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lang="en" sz="2000">
                <a:solidFill>
                  <a:srgbClr val="FFFFFF"/>
                </a:solidFill>
              </a:rPr>
              <a:t>Customer Segment to Target</a:t>
            </a:r>
            <a:endParaRPr b="1" sz="2000">
              <a:solidFill>
                <a:srgbClr val="FFFFFF"/>
              </a:solidFill>
            </a:endParaRPr>
          </a:p>
          <a:p>
            <a:pPr indent="0" lvl="0" marL="0" marR="0" rtl="0" algn="l">
              <a:lnSpc>
                <a:spcPct val="100000"/>
              </a:lnSpc>
              <a:spcBef>
                <a:spcPts val="0"/>
              </a:spcBef>
              <a:spcAft>
                <a:spcPts val="0"/>
              </a:spcAft>
              <a:buClr>
                <a:srgbClr val="FFFFFF"/>
              </a:buClr>
              <a:buSzPts val="2000"/>
              <a:buFont typeface="Arial"/>
              <a:buNone/>
            </a:pPr>
            <a:r>
              <a:t/>
            </a:r>
            <a:endParaRPr b="1" sz="2000">
              <a:solidFill>
                <a:srgbClr val="FFFFFF"/>
              </a:solidFill>
            </a:endParaRPr>
          </a:p>
        </p:txBody>
      </p:sp>
      <p:sp>
        <p:nvSpPr>
          <p:cNvPr id="151" name="Google Shape;151;p31"/>
          <p:cNvSpPr txBox="1"/>
          <p:nvPr/>
        </p:nvSpPr>
        <p:spPr>
          <a:xfrm>
            <a:off x="298375" y="1053000"/>
            <a:ext cx="86049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Females must be targeted more in comparison to males.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people belonging to the state of NSW must be targeted more than VIC and QLD people.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 Mass customer should be approached as he/she is more likely to get a bike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People belonging to the age groups 20-30 and 60-70 must be targeted more.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People working in the fields of manufacturing, financial services and health should be approached.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People living in places with valuation of around 8-9 is more likely to buy a bike and must be targeted.</a:t>
            </a:r>
            <a:endParaRPr>
              <a:latin typeface="Roboto"/>
              <a:ea typeface="Roboto"/>
              <a:cs typeface="Roboto"/>
              <a:sym typeface="Roboto"/>
            </a:endParaRPr>
          </a:p>
        </p:txBody>
      </p:sp>
      <p:sp>
        <p:nvSpPr>
          <p:cNvPr id="152" name="Google Shape;152;p31"/>
          <p:cNvSpPr txBox="1"/>
          <p:nvPr/>
        </p:nvSpPr>
        <p:spPr>
          <a:xfrm>
            <a:off x="577525" y="2891425"/>
            <a:ext cx="765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Overall: </a:t>
            </a:r>
            <a:r>
              <a:rPr b="1" lang="en">
                <a:latin typeface="Roboto"/>
                <a:ea typeface="Roboto"/>
                <a:cs typeface="Roboto"/>
                <a:sym typeface="Roboto"/>
              </a:rPr>
              <a:t>A female living in the state of NSW with a place valuation of 8-9 and has a age group of 20-30 working in the field of Manufacturing and is a mass customer should be most targeted as she is the most likely to buy a bike.</a:t>
            </a:r>
            <a:endParaRPr b="1">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2"/>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lang="en" sz="2000">
                <a:solidFill>
                  <a:srgbClr val="FFFFFF"/>
                </a:solidFill>
              </a:rPr>
              <a:t>Marketing Strategy and Growth</a:t>
            </a:r>
            <a:endParaRPr b="1" sz="2000">
              <a:solidFill>
                <a:srgbClr val="FFFFFF"/>
              </a:solidFill>
            </a:endParaRPr>
          </a:p>
        </p:txBody>
      </p:sp>
      <p:sp>
        <p:nvSpPr>
          <p:cNvPr id="159" name="Google Shape;159;p32"/>
          <p:cNvSpPr txBox="1"/>
          <p:nvPr/>
        </p:nvSpPr>
        <p:spPr>
          <a:xfrm>
            <a:off x="261575" y="1014500"/>
            <a:ext cx="8604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marketing strategy should be more health focussed as we see that people from 20-30 and 60-70 being health conscious are more likely to buy a bike.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Also the brand should focus on making a different bike segment for </a:t>
            </a:r>
            <a:r>
              <a:rPr lang="en">
                <a:latin typeface="Roboto"/>
                <a:ea typeface="Roboto"/>
                <a:cs typeface="Roboto"/>
                <a:sym typeface="Roboto"/>
              </a:rPr>
              <a:t>female</a:t>
            </a:r>
            <a:r>
              <a:rPr lang="en">
                <a:latin typeface="Roboto"/>
                <a:ea typeface="Roboto"/>
                <a:cs typeface="Roboto"/>
                <a:sym typeface="Roboto"/>
              </a:rPr>
              <a:t> only as they are the most targeted customers and them getting a cycle suited specifically to cater to their needs would be the best.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marketing banners and posters should be more done in the New South Wales state as the demand is more in that state.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 </a:t>
            </a:r>
            <a:r>
              <a:rPr lang="en">
                <a:latin typeface="Roboto"/>
                <a:ea typeface="Roboto"/>
                <a:cs typeface="Roboto"/>
                <a:sym typeface="Roboto"/>
              </a:rPr>
              <a:t>different</a:t>
            </a:r>
            <a:r>
              <a:rPr lang="en">
                <a:latin typeface="Roboto"/>
                <a:ea typeface="Roboto"/>
                <a:cs typeface="Roboto"/>
                <a:sym typeface="Roboto"/>
              </a:rPr>
              <a:t> set of high quality bikes can be made available for high property valuation between 8-9 because they are more likely to buy a bike.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3"/>
          <p:cNvSpPr/>
          <p:nvPr/>
        </p:nvSpPr>
        <p:spPr>
          <a:xfrm>
            <a:off x="205025" y="263975"/>
            <a:ext cx="8611800" cy="6159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lang="en" sz="2000">
                <a:solidFill>
                  <a:srgbClr val="FFFFFF"/>
                </a:solidFill>
              </a:rPr>
              <a:t>Additional </a:t>
            </a:r>
            <a:r>
              <a:rPr b="1" lang="en" sz="2000">
                <a:solidFill>
                  <a:srgbClr val="FFFFFF"/>
                </a:solidFill>
              </a:rPr>
              <a:t>datasets</a:t>
            </a:r>
            <a:r>
              <a:rPr b="1" lang="en" sz="2000">
                <a:solidFill>
                  <a:srgbClr val="FFFFFF"/>
                </a:solidFill>
              </a:rPr>
              <a:t> required for better analysis </a:t>
            </a:r>
            <a:endParaRPr/>
          </a:p>
        </p:txBody>
      </p:sp>
      <p:sp>
        <p:nvSpPr>
          <p:cNvPr id="166" name="Google Shape;166;p33"/>
          <p:cNvSpPr txBox="1"/>
          <p:nvPr/>
        </p:nvSpPr>
        <p:spPr>
          <a:xfrm>
            <a:off x="308000" y="1082675"/>
            <a:ext cx="8508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Data of some basic health issues faced by consumers would be helpful as it would enable us to target consumers based on their health issues.</a:t>
            </a:r>
            <a:endParaRPr/>
          </a:p>
          <a:p>
            <a:pPr indent="-317500" lvl="0" marL="457200" rtl="0" algn="l">
              <a:spcBef>
                <a:spcPts val="0"/>
              </a:spcBef>
              <a:spcAft>
                <a:spcPts val="0"/>
              </a:spcAft>
              <a:buSzPts val="1400"/>
              <a:buChar char="●"/>
            </a:pPr>
            <a:r>
              <a:rPr lang="en"/>
              <a:t>Data of consumers on the distance from their job could help us in pitching the customers regarding using bike to drive to work.</a:t>
            </a:r>
            <a:endParaRPr/>
          </a:p>
          <a:p>
            <a:pPr indent="-317500" lvl="0" marL="457200" rtl="0" algn="l">
              <a:spcBef>
                <a:spcPts val="0"/>
              </a:spcBef>
              <a:spcAft>
                <a:spcPts val="0"/>
              </a:spcAft>
              <a:buSzPts val="1400"/>
              <a:buChar char="●"/>
            </a:pPr>
            <a:r>
              <a:rPr lang="en"/>
              <a:t>A special segment of bicycles dedicated to mountain bikes can be also pitched if we had the data regarding it.</a:t>
            </a:r>
            <a:endParaRPr/>
          </a:p>
          <a:p>
            <a:pPr indent="-317500" lvl="0" marL="457200" rtl="0" algn="l">
              <a:spcBef>
                <a:spcPts val="0"/>
              </a:spcBef>
              <a:spcAft>
                <a:spcPts val="0"/>
              </a:spcAft>
              <a:buSzPts val="1400"/>
              <a:buChar char="●"/>
            </a:pPr>
            <a:r>
              <a:rPr lang="en"/>
              <a:t>Data regarding gyms, health centres, mental health centres could have been helpful as our target customers are more likely to visit these places.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