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8" r:id="rId4"/>
    <p:sldId id="258" r:id="rId5"/>
    <p:sldId id="261" r:id="rId6"/>
    <p:sldId id="257" r:id="rId7"/>
    <p:sldId id="259" r:id="rId8"/>
    <p:sldId id="260" r:id="rId9"/>
    <p:sldId id="267" r:id="rId10"/>
    <p:sldId id="265" r:id="rId11"/>
    <p:sldId id="266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71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5637-D87F-4EDE-9297-9EECBA620A83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D922-5E8B-46D1-BDD6-F738F6A71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7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5637-D87F-4EDE-9297-9EECBA620A83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D922-5E8B-46D1-BDD6-F738F6A71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9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5637-D87F-4EDE-9297-9EECBA620A83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D922-5E8B-46D1-BDD6-F738F6A714A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0945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5637-D87F-4EDE-9297-9EECBA620A83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D922-5E8B-46D1-BDD6-F738F6A71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3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5637-D87F-4EDE-9297-9EECBA620A83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D922-5E8B-46D1-BDD6-F738F6A714A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5149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5637-D87F-4EDE-9297-9EECBA620A83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D922-5E8B-46D1-BDD6-F738F6A71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17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5637-D87F-4EDE-9297-9EECBA620A83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D922-5E8B-46D1-BDD6-F738F6A71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52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5637-D87F-4EDE-9297-9EECBA620A83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D922-5E8B-46D1-BDD6-F738F6A71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3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5637-D87F-4EDE-9297-9EECBA620A83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D922-5E8B-46D1-BDD6-F738F6A71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1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5637-D87F-4EDE-9297-9EECBA620A83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D922-5E8B-46D1-BDD6-F738F6A71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6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5637-D87F-4EDE-9297-9EECBA620A83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D922-5E8B-46D1-BDD6-F738F6A71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1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5637-D87F-4EDE-9297-9EECBA620A83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D922-5E8B-46D1-BDD6-F738F6A71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4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5637-D87F-4EDE-9297-9EECBA620A83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D922-5E8B-46D1-BDD6-F738F6A71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1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5637-D87F-4EDE-9297-9EECBA620A83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D922-5E8B-46D1-BDD6-F738F6A71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9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5637-D87F-4EDE-9297-9EECBA620A83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D922-5E8B-46D1-BDD6-F738F6A71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3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5637-D87F-4EDE-9297-9EECBA620A83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D922-5E8B-46D1-BDD6-F738F6A71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0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5637-D87F-4EDE-9297-9EECBA620A83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526D922-5E8B-46D1-BDD6-F738F6A71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err="1" smtClean="0">
                <a:solidFill>
                  <a:srgbClr val="0070C0"/>
                </a:solidFill>
              </a:rPr>
              <a:t>Departemen</a:t>
            </a:r>
            <a:r>
              <a:rPr lang="en-US" sz="6600" dirty="0" smtClean="0">
                <a:solidFill>
                  <a:srgbClr val="0070C0"/>
                </a:solidFill>
              </a:rPr>
              <a:t> </a:t>
            </a:r>
            <a:r>
              <a:rPr lang="en-US" sz="6600" dirty="0" err="1" smtClean="0">
                <a:solidFill>
                  <a:srgbClr val="0070C0"/>
                </a:solidFill>
              </a:rPr>
              <a:t>Pusat</a:t>
            </a:r>
            <a:r>
              <a:rPr lang="en-US" sz="6600" dirty="0" smtClean="0">
                <a:solidFill>
                  <a:srgbClr val="0070C0"/>
                </a:solidFill>
              </a:rPr>
              <a:t> </a:t>
            </a:r>
            <a:r>
              <a:rPr lang="en-US" sz="6600" dirty="0" err="1" smtClean="0">
                <a:solidFill>
                  <a:srgbClr val="0070C0"/>
                </a:solidFill>
              </a:rPr>
              <a:t>Ilmu</a:t>
            </a:r>
            <a:r>
              <a:rPr lang="en-US" sz="6600" dirty="0" smtClean="0">
                <a:solidFill>
                  <a:srgbClr val="0070C0"/>
                </a:solidFill>
              </a:rPr>
              <a:t> </a:t>
            </a:r>
            <a:r>
              <a:rPr lang="en-US" sz="6600" dirty="0" err="1" smtClean="0">
                <a:solidFill>
                  <a:srgbClr val="0070C0"/>
                </a:solidFill>
              </a:rPr>
              <a:t>Pengetahuan</a:t>
            </a:r>
            <a:r>
              <a:rPr lang="en-US" sz="6600" dirty="0" smtClean="0">
                <a:solidFill>
                  <a:srgbClr val="0070C0"/>
                </a:solidFill>
              </a:rPr>
              <a:t> </a:t>
            </a:r>
            <a:r>
              <a:rPr lang="en-US" sz="6600" dirty="0" err="1" smtClean="0">
                <a:solidFill>
                  <a:srgbClr val="0070C0"/>
                </a:solidFill>
              </a:rPr>
              <a:t>dan</a:t>
            </a:r>
            <a:r>
              <a:rPr lang="en-US" sz="6600" dirty="0" smtClean="0">
                <a:solidFill>
                  <a:srgbClr val="0070C0"/>
                </a:solidFill>
              </a:rPr>
              <a:t> </a:t>
            </a:r>
            <a:r>
              <a:rPr lang="en-US" sz="6600" dirty="0" err="1" smtClean="0">
                <a:solidFill>
                  <a:srgbClr val="0070C0"/>
                </a:solidFill>
              </a:rPr>
              <a:t>Teknologi</a:t>
            </a:r>
            <a:endParaRPr lang="en-US" sz="6600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479" y="4050836"/>
            <a:ext cx="6288111" cy="251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6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4597"/>
            <a:ext cx="8596668" cy="119344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00B0F0"/>
                </a:solidFill>
              </a:rPr>
              <a:t>Adapun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Manfaat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masuk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departemen</a:t>
            </a:r>
            <a:r>
              <a:rPr lang="en-US" b="1" dirty="0" smtClean="0">
                <a:solidFill>
                  <a:srgbClr val="00B0F0"/>
                </a:solidFill>
              </a:rPr>
              <a:t> yang </a:t>
            </a:r>
            <a:r>
              <a:rPr lang="en-US" b="1" dirty="0" err="1">
                <a:solidFill>
                  <a:srgbClr val="00B0F0"/>
                </a:solidFill>
              </a:rPr>
              <a:t>ada</a:t>
            </a:r>
            <a:r>
              <a:rPr lang="en-US" b="1" dirty="0">
                <a:solidFill>
                  <a:srgbClr val="00B0F0"/>
                </a:solidFill>
              </a:rPr>
              <a:t> di </a:t>
            </a:r>
            <a:r>
              <a:rPr lang="en-US" b="1" dirty="0" err="1">
                <a:solidFill>
                  <a:srgbClr val="00B0F0"/>
                </a:solidFill>
              </a:rPr>
              <a:t>kampus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bagi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mahasiswa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antara</a:t>
            </a:r>
            <a:r>
              <a:rPr lang="en-US" b="1" dirty="0">
                <a:solidFill>
                  <a:srgbClr val="00B0F0"/>
                </a:solidFill>
              </a:rPr>
              <a:t> lain :</a:t>
            </a:r>
            <a:r>
              <a:rPr lang="en-US" dirty="0">
                <a:solidFill>
                  <a:srgbClr val="00B0F0"/>
                </a:solidFill>
              </a:rPr>
              <a:t/>
            </a:r>
            <a:br>
              <a:rPr lang="en-US" dirty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49250"/>
            <a:ext cx="8596668" cy="5608750"/>
          </a:xfrm>
        </p:spPr>
        <p:txBody>
          <a:bodyPr>
            <a:noAutofit/>
          </a:bodyPr>
          <a:lstStyle/>
          <a:p>
            <a:r>
              <a:rPr lang="en-US" sz="3000" dirty="0" err="1" smtClean="0"/>
              <a:t>Bertemu</a:t>
            </a:r>
            <a:r>
              <a:rPr lang="en-US" sz="3000" dirty="0" smtClean="0"/>
              <a:t> </a:t>
            </a:r>
            <a:r>
              <a:rPr lang="en-US" sz="3000" dirty="0" err="1" smtClean="0"/>
              <a:t>abang</a:t>
            </a:r>
            <a:r>
              <a:rPr lang="en-US" sz="3000" dirty="0" smtClean="0"/>
              <a:t> </a:t>
            </a:r>
            <a:r>
              <a:rPr lang="en-US" sz="3000" dirty="0" err="1" smtClean="0"/>
              <a:t>dan</a:t>
            </a:r>
            <a:r>
              <a:rPr lang="en-US" sz="3000" dirty="0" smtClean="0"/>
              <a:t> </a:t>
            </a:r>
            <a:r>
              <a:rPr lang="en-US" sz="3000" dirty="0" err="1" smtClean="0"/>
              <a:t>kakak</a:t>
            </a:r>
            <a:r>
              <a:rPr lang="en-US" sz="3000" dirty="0" smtClean="0"/>
              <a:t> yang super </a:t>
            </a:r>
            <a:r>
              <a:rPr lang="en-US" sz="3000" dirty="0" err="1" smtClean="0"/>
              <a:t>keren</a:t>
            </a:r>
            <a:endParaRPr lang="en-US" sz="3000" dirty="0" smtClean="0"/>
          </a:p>
          <a:p>
            <a:r>
              <a:rPr lang="en-US" sz="3000" dirty="0" err="1" smtClean="0"/>
              <a:t>Melatih</a:t>
            </a:r>
            <a:r>
              <a:rPr lang="en-US" sz="3000" dirty="0" smtClean="0"/>
              <a:t> </a:t>
            </a:r>
            <a:r>
              <a:rPr lang="en-US" sz="3000" dirty="0" err="1" smtClean="0"/>
              <a:t>diri</a:t>
            </a:r>
            <a:r>
              <a:rPr lang="en-US" sz="3000" dirty="0" smtClean="0"/>
              <a:t> </a:t>
            </a:r>
            <a:r>
              <a:rPr lang="en-US" sz="3000" dirty="0" err="1" smtClean="0"/>
              <a:t>untuk</a:t>
            </a:r>
            <a:r>
              <a:rPr lang="en-US" sz="3000" dirty="0" smtClean="0"/>
              <a:t> </a:t>
            </a:r>
            <a:r>
              <a:rPr lang="en-US" sz="3000" dirty="0" err="1" smtClean="0"/>
              <a:t>menjadi</a:t>
            </a:r>
            <a:r>
              <a:rPr lang="en-US" sz="3000" dirty="0" smtClean="0"/>
              <a:t> </a:t>
            </a:r>
            <a:r>
              <a:rPr lang="en-US" sz="3000" dirty="0" err="1" smtClean="0"/>
              <a:t>seorang</a:t>
            </a:r>
            <a:r>
              <a:rPr lang="en-US" sz="3000" dirty="0" smtClean="0"/>
              <a:t> </a:t>
            </a:r>
            <a:r>
              <a:rPr lang="en-US" sz="3000" dirty="0" err="1" smtClean="0"/>
              <a:t>pemimpin</a:t>
            </a:r>
            <a:r>
              <a:rPr lang="en-US" sz="3000" dirty="0" smtClean="0"/>
              <a:t> (Leadership)</a:t>
            </a:r>
          </a:p>
          <a:p>
            <a:r>
              <a:rPr lang="en-US" sz="3000" dirty="0" err="1" smtClean="0"/>
              <a:t>Menambah</a:t>
            </a:r>
            <a:r>
              <a:rPr lang="en-US" sz="3000" dirty="0" smtClean="0"/>
              <a:t> </a:t>
            </a:r>
            <a:r>
              <a:rPr lang="en-US" sz="3000" dirty="0" err="1"/>
              <a:t>Wawasan</a:t>
            </a:r>
            <a:endParaRPr lang="en-US" sz="3000" dirty="0"/>
          </a:p>
          <a:p>
            <a:r>
              <a:rPr lang="en-US" sz="3000" dirty="0" err="1"/>
              <a:t>Belajar</a:t>
            </a:r>
            <a:r>
              <a:rPr lang="en-US" sz="3000" dirty="0"/>
              <a:t> </a:t>
            </a:r>
            <a:r>
              <a:rPr lang="en-US" sz="3000" dirty="0" err="1"/>
              <a:t>mengatur</a:t>
            </a:r>
            <a:r>
              <a:rPr lang="en-US" sz="3000" dirty="0"/>
              <a:t> </a:t>
            </a:r>
            <a:r>
              <a:rPr lang="en-US" sz="3000" dirty="0" err="1"/>
              <a:t>waktu</a:t>
            </a:r>
            <a:endParaRPr lang="en-US" sz="3000" dirty="0"/>
          </a:p>
          <a:p>
            <a:r>
              <a:rPr lang="en-US" sz="3000" dirty="0" err="1"/>
              <a:t>Mengasah</a:t>
            </a:r>
            <a:r>
              <a:rPr lang="en-US" sz="3000" dirty="0"/>
              <a:t> </a:t>
            </a:r>
            <a:r>
              <a:rPr lang="en-US" sz="3000" dirty="0" err="1"/>
              <a:t>Kemampuan</a:t>
            </a:r>
            <a:r>
              <a:rPr lang="en-US" sz="3000" dirty="0"/>
              <a:t> </a:t>
            </a:r>
            <a:r>
              <a:rPr lang="en-US" sz="3000" dirty="0" err="1"/>
              <a:t>Sosial</a:t>
            </a:r>
            <a:endParaRPr lang="en-US" sz="3000" dirty="0"/>
          </a:p>
          <a:p>
            <a:r>
              <a:rPr lang="en-US" sz="3000" dirty="0"/>
              <a:t>Problem Solving </a:t>
            </a:r>
            <a:r>
              <a:rPr lang="en-US" sz="3000" dirty="0" err="1"/>
              <a:t>dan</a:t>
            </a:r>
            <a:r>
              <a:rPr lang="en-US" sz="3000" dirty="0"/>
              <a:t> </a:t>
            </a:r>
            <a:r>
              <a:rPr lang="en-US" sz="3000" dirty="0" err="1"/>
              <a:t>Manajemen</a:t>
            </a:r>
            <a:r>
              <a:rPr lang="en-US" sz="3000" dirty="0"/>
              <a:t> </a:t>
            </a:r>
            <a:r>
              <a:rPr lang="en-US" sz="3000" dirty="0" err="1"/>
              <a:t>Konflik</a:t>
            </a:r>
            <a:endParaRPr lang="en-US" sz="3000" dirty="0"/>
          </a:p>
          <a:p>
            <a:r>
              <a:rPr lang="en-US" sz="3000" dirty="0" err="1"/>
              <a:t>Memperluas</a:t>
            </a:r>
            <a:r>
              <a:rPr lang="en-US" sz="3000" dirty="0"/>
              <a:t> </a:t>
            </a:r>
            <a:r>
              <a:rPr lang="en-US" sz="3000" dirty="0" err="1"/>
              <a:t>jaringan</a:t>
            </a:r>
            <a:r>
              <a:rPr lang="en-US" sz="3000" dirty="0"/>
              <a:t> </a:t>
            </a:r>
            <a:r>
              <a:rPr lang="en-US" sz="3000" dirty="0" err="1"/>
              <a:t>atau</a:t>
            </a:r>
            <a:r>
              <a:rPr lang="en-US" sz="3000" dirty="0"/>
              <a:t> Networking</a:t>
            </a:r>
          </a:p>
          <a:p>
            <a:r>
              <a:rPr lang="en-US" sz="3000" dirty="0" err="1"/>
              <a:t>Membentuk</a:t>
            </a:r>
            <a:r>
              <a:rPr lang="en-US" sz="3000" dirty="0"/>
              <a:t> </a:t>
            </a:r>
            <a:r>
              <a:rPr lang="en-US" sz="3000" dirty="0" err="1"/>
              <a:t>Pola</a:t>
            </a:r>
            <a:r>
              <a:rPr lang="en-US" sz="3000" dirty="0"/>
              <a:t> </a:t>
            </a:r>
            <a:r>
              <a:rPr lang="en-US" sz="3000" dirty="0" err="1"/>
              <a:t>pikir</a:t>
            </a:r>
            <a:r>
              <a:rPr lang="en-US" sz="3000" dirty="0"/>
              <a:t> yang </a:t>
            </a:r>
            <a:r>
              <a:rPr lang="en-US" sz="3000" dirty="0" err="1"/>
              <a:t>baik</a:t>
            </a:r>
            <a:endParaRPr lang="en-US" sz="3000" dirty="0"/>
          </a:p>
          <a:p>
            <a:r>
              <a:rPr lang="en-US" sz="3000" dirty="0" err="1"/>
              <a:t>Meningkatkan</a:t>
            </a:r>
            <a:r>
              <a:rPr lang="en-US" sz="3000" dirty="0"/>
              <a:t> </a:t>
            </a:r>
            <a:r>
              <a:rPr lang="en-US" sz="3000" dirty="0" err="1"/>
              <a:t>Kemampuan</a:t>
            </a:r>
            <a:r>
              <a:rPr lang="en-US" sz="3000" dirty="0"/>
              <a:t> </a:t>
            </a:r>
            <a:r>
              <a:rPr lang="en-US" sz="3000" dirty="0" err="1" smtClean="0"/>
              <a:t>berkomunikasi</a:t>
            </a:r>
            <a:endParaRPr lang="en-US" sz="30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528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394" y="145959"/>
            <a:ext cx="8596668" cy="178587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Adapun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dampak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resiko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masuk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departemen</a:t>
            </a:r>
            <a:r>
              <a:rPr lang="en-US" b="1" dirty="0" smtClean="0">
                <a:solidFill>
                  <a:srgbClr val="00B0F0"/>
                </a:solidFill>
              </a:rPr>
              <a:t> di </a:t>
            </a:r>
            <a:r>
              <a:rPr lang="en-US" b="1" dirty="0" err="1">
                <a:solidFill>
                  <a:srgbClr val="00B0F0"/>
                </a:solidFill>
              </a:rPr>
              <a:t>kampus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bagi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mahasiswa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yaitu</a:t>
            </a:r>
            <a:r>
              <a:rPr lang="en-US" b="1" dirty="0">
                <a:solidFill>
                  <a:srgbClr val="00B0F0"/>
                </a:solidFill>
              </a:rPr>
              <a:t> :</a:t>
            </a:r>
            <a:r>
              <a:rPr lang="en-US" dirty="0">
                <a:solidFill>
                  <a:srgbClr val="00B0F0"/>
                </a:solidFill>
              </a:rPr>
              <a:t/>
            </a:r>
            <a:br>
              <a:rPr lang="en-US" dirty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Menjadi</a:t>
            </a:r>
            <a:r>
              <a:rPr lang="en-US" sz="3200" dirty="0" smtClean="0"/>
              <a:t> </a:t>
            </a:r>
            <a:r>
              <a:rPr lang="en-US" sz="3200" dirty="0" err="1"/>
              <a:t>Kurang</a:t>
            </a:r>
            <a:r>
              <a:rPr lang="en-US" sz="3200" dirty="0"/>
              <a:t> </a:t>
            </a:r>
            <a:r>
              <a:rPr lang="en-US" sz="3200" dirty="0" err="1"/>
              <a:t>Fokus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Belajar</a:t>
            </a:r>
            <a:r>
              <a:rPr lang="en-US" sz="3200" dirty="0"/>
              <a:t> di </a:t>
            </a:r>
            <a:r>
              <a:rPr lang="en-US" sz="3200" dirty="0" err="1"/>
              <a:t>Kelas</a:t>
            </a:r>
            <a:endParaRPr lang="en-US" sz="3200" dirty="0"/>
          </a:p>
          <a:p>
            <a:r>
              <a:rPr lang="en-US" sz="3200" dirty="0" err="1"/>
              <a:t>Jika</a:t>
            </a:r>
            <a:r>
              <a:rPr lang="en-US" sz="3200" dirty="0"/>
              <a:t>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pandai</a:t>
            </a:r>
            <a:r>
              <a:rPr lang="en-US" sz="3200" dirty="0"/>
              <a:t> </a:t>
            </a:r>
            <a:r>
              <a:rPr lang="en-US" sz="3200" dirty="0" err="1"/>
              <a:t>membagi</a:t>
            </a:r>
            <a:r>
              <a:rPr lang="en-US" sz="3200" dirty="0"/>
              <a:t> </a:t>
            </a:r>
            <a:r>
              <a:rPr lang="en-US" sz="3200" dirty="0" err="1"/>
              <a:t>waktu</a:t>
            </a:r>
            <a:r>
              <a:rPr lang="en-US" sz="3200" dirty="0"/>
              <a:t>, </a:t>
            </a:r>
            <a:r>
              <a:rPr lang="en-US" sz="3200" dirty="0" err="1"/>
              <a:t>maka</a:t>
            </a:r>
            <a:r>
              <a:rPr lang="en-US" sz="3200" dirty="0"/>
              <a:t> </a:t>
            </a:r>
            <a:r>
              <a:rPr lang="en-US" sz="3200" dirty="0" err="1"/>
              <a:t>kuliah</a:t>
            </a:r>
            <a:r>
              <a:rPr lang="en-US" sz="3200" dirty="0"/>
              <a:t> yang </a:t>
            </a:r>
            <a:r>
              <a:rPr lang="en-US" sz="3200" dirty="0" err="1"/>
              <a:t>utamanya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belajar</a:t>
            </a:r>
            <a:r>
              <a:rPr lang="en-US" sz="3200" dirty="0"/>
              <a:t> </a:t>
            </a:r>
            <a:r>
              <a:rPr lang="en-US" sz="3200" dirty="0" err="1"/>
              <a:t>menjadi</a:t>
            </a:r>
            <a:r>
              <a:rPr lang="en-US" sz="3200" dirty="0"/>
              <a:t> </a:t>
            </a:r>
            <a:r>
              <a:rPr lang="en-US" sz="3200" dirty="0" err="1"/>
              <a:t>terbengkalai</a:t>
            </a:r>
            <a:endParaRPr lang="en-US" sz="3200" dirty="0"/>
          </a:p>
          <a:p>
            <a:r>
              <a:rPr lang="en-US" sz="3200" dirty="0" err="1"/>
              <a:t>Mengikuti</a:t>
            </a:r>
            <a:r>
              <a:rPr lang="en-US" sz="3200" dirty="0"/>
              <a:t> </a:t>
            </a:r>
            <a:r>
              <a:rPr lang="en-US" sz="3200" dirty="0" err="1"/>
              <a:t>organisasi</a:t>
            </a:r>
            <a:r>
              <a:rPr lang="en-US" sz="3200" dirty="0"/>
              <a:t> </a:t>
            </a:r>
            <a:r>
              <a:rPr lang="en-US" sz="3200" dirty="0" err="1"/>
              <a:t>juga</a:t>
            </a:r>
            <a:r>
              <a:rPr lang="en-US" sz="3200" dirty="0"/>
              <a:t> </a:t>
            </a:r>
            <a:r>
              <a:rPr lang="en-US" sz="3200" dirty="0" err="1"/>
              <a:t>memerlukan</a:t>
            </a:r>
            <a:r>
              <a:rPr lang="en-US" sz="3200" dirty="0"/>
              <a:t> </a:t>
            </a:r>
            <a:r>
              <a:rPr lang="en-US" sz="3200" dirty="0" err="1"/>
              <a:t>uang</a:t>
            </a:r>
            <a:r>
              <a:rPr lang="en-US" sz="3200" dirty="0"/>
              <a:t> yang </a:t>
            </a:r>
            <a:r>
              <a:rPr lang="en-US" sz="3200" dirty="0" err="1"/>
              <a:t>dibutuhkan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pembelian</a:t>
            </a:r>
            <a:r>
              <a:rPr lang="en-US" sz="3200" dirty="0"/>
              <a:t> </a:t>
            </a:r>
            <a:r>
              <a:rPr lang="en-US" sz="3200" dirty="0" err="1"/>
              <a:t>baju</a:t>
            </a:r>
            <a:r>
              <a:rPr lang="en-US" sz="3200" dirty="0"/>
              <a:t>, </a:t>
            </a:r>
            <a:r>
              <a:rPr lang="en-US" sz="3200" dirty="0" err="1"/>
              <a:t>attribut</a:t>
            </a:r>
            <a:r>
              <a:rPr lang="en-US" sz="3200" dirty="0"/>
              <a:t>, </a:t>
            </a:r>
            <a:r>
              <a:rPr lang="en-US" sz="3200" dirty="0" err="1"/>
              <a:t>dan</a:t>
            </a:r>
            <a:r>
              <a:rPr lang="en-US" sz="3200" dirty="0"/>
              <a:t> lain-</a:t>
            </a:r>
            <a:r>
              <a:rPr lang="en-US" sz="3200" dirty="0" err="1"/>
              <a:t>lainnya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5632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89397"/>
            <a:ext cx="8596668" cy="55519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168" y="1779479"/>
            <a:ext cx="7562118" cy="319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3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31065"/>
            <a:ext cx="8596668" cy="54102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766" y="1183778"/>
            <a:ext cx="7973236" cy="485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5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3183"/>
            <a:ext cx="8596668" cy="1970468"/>
          </a:xfrm>
        </p:spPr>
        <p:txBody>
          <a:bodyPr>
            <a:normAutofit fontScale="90000"/>
          </a:bodyPr>
          <a:lstStyle/>
          <a:p>
            <a:r>
              <a:rPr lang="en-US" sz="4400" b="1" dirty="0" err="1" smtClean="0">
                <a:solidFill>
                  <a:srgbClr val="0070C0"/>
                </a:solidFill>
              </a:rPr>
              <a:t>Pentingkah</a:t>
            </a:r>
            <a:r>
              <a:rPr lang="en-US" sz="4400" b="1" dirty="0" smtClean="0">
                <a:solidFill>
                  <a:srgbClr val="0070C0"/>
                </a:solidFill>
              </a:rPr>
              <a:t> </a:t>
            </a:r>
            <a:r>
              <a:rPr lang="en-US" sz="4400" b="1" dirty="0" err="1" smtClean="0">
                <a:solidFill>
                  <a:srgbClr val="0070C0"/>
                </a:solidFill>
              </a:rPr>
              <a:t>Organisasi</a:t>
            </a:r>
            <a:r>
              <a:rPr lang="en-US" sz="4400" b="1" dirty="0" smtClean="0">
                <a:solidFill>
                  <a:srgbClr val="0070C0"/>
                </a:solidFill>
              </a:rPr>
              <a:t> di </a:t>
            </a:r>
            <a:r>
              <a:rPr lang="en-US" sz="4400" b="1" dirty="0" err="1" smtClean="0">
                <a:solidFill>
                  <a:srgbClr val="0070C0"/>
                </a:solidFill>
              </a:rPr>
              <a:t>Kampus</a:t>
            </a:r>
            <a:r>
              <a:rPr lang="en-US" sz="4400" b="1" dirty="0" smtClean="0">
                <a:solidFill>
                  <a:srgbClr val="0070C0"/>
                </a:solidFill>
              </a:rPr>
              <a:t> IT Del </a:t>
            </a:r>
            <a:r>
              <a:rPr lang="en-US" sz="4400" b="1" dirty="0" err="1" smtClean="0">
                <a:solidFill>
                  <a:srgbClr val="0070C0"/>
                </a:solidFill>
              </a:rPr>
              <a:t>Bagi</a:t>
            </a:r>
            <a:r>
              <a:rPr lang="en-US" sz="4400" b="1" dirty="0" smtClean="0">
                <a:solidFill>
                  <a:srgbClr val="0070C0"/>
                </a:solidFill>
              </a:rPr>
              <a:t> </a:t>
            </a:r>
            <a:r>
              <a:rPr lang="en-US" sz="4400" b="1" dirty="0" err="1" smtClean="0">
                <a:solidFill>
                  <a:srgbClr val="0070C0"/>
                </a:solidFill>
              </a:rPr>
              <a:t>Mahasiswa</a:t>
            </a:r>
            <a:r>
              <a:rPr lang="en-US" sz="4400" b="1" dirty="0" smtClean="0">
                <a:solidFill>
                  <a:srgbClr val="0070C0"/>
                </a:solidFill>
              </a:rPr>
              <a:t>? </a:t>
            </a:r>
            <a:r>
              <a:rPr lang="en-US" sz="4400" b="1" dirty="0" err="1" smtClean="0">
                <a:solidFill>
                  <a:srgbClr val="0070C0"/>
                </a:solidFill>
              </a:rPr>
              <a:t>Jawabnya</a:t>
            </a:r>
            <a:r>
              <a:rPr lang="en-US" sz="4400" b="1" dirty="0" smtClean="0">
                <a:solidFill>
                  <a:srgbClr val="0070C0"/>
                </a:solidFill>
              </a:rPr>
              <a:t> </a:t>
            </a:r>
            <a:r>
              <a:rPr lang="en-US" sz="4400" b="1" dirty="0" err="1" smtClean="0">
                <a:solidFill>
                  <a:srgbClr val="0070C0"/>
                </a:solidFill>
              </a:rPr>
              <a:t>Penting</a:t>
            </a:r>
            <a:r>
              <a:rPr lang="en-US" sz="4400" b="1" dirty="0" smtClean="0">
                <a:solidFill>
                  <a:srgbClr val="0070C0"/>
                </a:solidFill>
              </a:rPr>
              <a:t>. </a:t>
            </a:r>
            <a:r>
              <a:rPr lang="en-US" sz="4400" b="1" dirty="0" err="1" smtClean="0">
                <a:solidFill>
                  <a:srgbClr val="0070C0"/>
                </a:solidFill>
              </a:rPr>
              <a:t>Organisasi</a:t>
            </a:r>
            <a:r>
              <a:rPr lang="en-US" sz="4400" b="1" dirty="0" smtClean="0">
                <a:solidFill>
                  <a:srgbClr val="0070C0"/>
                </a:solidFill>
              </a:rPr>
              <a:t> </a:t>
            </a:r>
            <a:r>
              <a:rPr lang="en-US" sz="4400" b="1" dirty="0" err="1" smtClean="0">
                <a:solidFill>
                  <a:srgbClr val="0070C0"/>
                </a:solidFill>
              </a:rPr>
              <a:t>apa</a:t>
            </a:r>
            <a:r>
              <a:rPr lang="en-US" sz="4400" b="1" dirty="0" smtClean="0">
                <a:solidFill>
                  <a:srgbClr val="0070C0"/>
                </a:solidFill>
              </a:rPr>
              <a:t> </a:t>
            </a:r>
            <a:r>
              <a:rPr lang="en-US" sz="4400" b="1" dirty="0" err="1" smtClean="0">
                <a:solidFill>
                  <a:srgbClr val="0070C0"/>
                </a:solidFill>
              </a:rPr>
              <a:t>sajakah</a:t>
            </a:r>
            <a:r>
              <a:rPr lang="en-US" sz="4400" b="1" dirty="0" smtClean="0">
                <a:solidFill>
                  <a:srgbClr val="0070C0"/>
                </a:solidFill>
              </a:rPr>
              <a:t> ?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653048"/>
            <a:ext cx="8596668" cy="4328471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Majelis</a:t>
            </a:r>
            <a:r>
              <a:rPr lang="en-US" sz="3600" dirty="0" smtClean="0"/>
              <a:t> </a:t>
            </a:r>
            <a:r>
              <a:rPr lang="en-US" sz="3600" dirty="0" err="1" smtClean="0"/>
              <a:t>Permusyawaratan</a:t>
            </a:r>
            <a:r>
              <a:rPr lang="en-US" sz="3600" dirty="0" smtClean="0"/>
              <a:t> </a:t>
            </a:r>
            <a:r>
              <a:rPr lang="en-US" sz="3600" dirty="0" err="1" smtClean="0"/>
              <a:t>Mahasiswa</a:t>
            </a:r>
            <a:r>
              <a:rPr lang="en-US" sz="3600" dirty="0" smtClean="0"/>
              <a:t> (MPM)</a:t>
            </a:r>
          </a:p>
          <a:p>
            <a:r>
              <a:rPr lang="en-US" sz="3600" dirty="0" err="1" smtClean="0">
                <a:solidFill>
                  <a:srgbClr val="FF0000"/>
                </a:solidFill>
              </a:rPr>
              <a:t>Badan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Eksekutif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Mahasiswa</a:t>
            </a:r>
            <a:r>
              <a:rPr lang="en-US" sz="3600" dirty="0" smtClean="0">
                <a:solidFill>
                  <a:srgbClr val="FF0000"/>
                </a:solidFill>
              </a:rPr>
              <a:t> (BEM)</a:t>
            </a:r>
          </a:p>
          <a:p>
            <a:r>
              <a:rPr lang="en-US" sz="3600" dirty="0" smtClean="0"/>
              <a:t>Unit </a:t>
            </a:r>
            <a:r>
              <a:rPr lang="en-US" sz="3600" dirty="0" err="1" smtClean="0"/>
              <a:t>Kegiatan</a:t>
            </a:r>
            <a:r>
              <a:rPr lang="en-US" sz="3600" dirty="0" smtClean="0"/>
              <a:t> </a:t>
            </a:r>
            <a:r>
              <a:rPr lang="en-US" sz="3600" dirty="0" err="1" smtClean="0"/>
              <a:t>Mahasiswa</a:t>
            </a:r>
            <a:r>
              <a:rPr lang="en-US" sz="3600" dirty="0" smtClean="0"/>
              <a:t> (UKM)</a:t>
            </a:r>
          </a:p>
          <a:p>
            <a:r>
              <a:rPr lang="en-US" sz="3600" dirty="0" err="1" smtClean="0"/>
              <a:t>Himpunan</a:t>
            </a:r>
            <a:r>
              <a:rPr lang="en-US" sz="3600" dirty="0" smtClean="0"/>
              <a:t> </a:t>
            </a:r>
            <a:r>
              <a:rPr lang="en-US" sz="3600" dirty="0" err="1" smtClean="0"/>
              <a:t>Mahasiswa</a:t>
            </a:r>
            <a:r>
              <a:rPr lang="en-US" sz="3600" dirty="0" smtClean="0"/>
              <a:t> Prodi (HIMAPRO)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4889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5643"/>
            <a:ext cx="8596668" cy="5435720"/>
          </a:xfrm>
        </p:spPr>
        <p:txBody>
          <a:bodyPr/>
          <a:lstStyle/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en-US" sz="4000" dirty="0" err="1" smtClean="0"/>
              <a:t>Anda</a:t>
            </a:r>
            <a:r>
              <a:rPr lang="en-US" sz="4000" dirty="0" smtClean="0"/>
              <a:t> </a:t>
            </a:r>
            <a:r>
              <a:rPr lang="en-US" sz="4000" dirty="0" err="1" smtClean="0"/>
              <a:t>mau</a:t>
            </a:r>
            <a:r>
              <a:rPr lang="en-US" sz="4000" dirty="0" smtClean="0"/>
              <a:t> join </a:t>
            </a:r>
            <a:r>
              <a:rPr lang="en-US" sz="4000" dirty="0" err="1" smtClean="0"/>
              <a:t>kemana</a:t>
            </a:r>
            <a:r>
              <a:rPr lang="en-US" sz="4000" dirty="0" smtClean="0"/>
              <a:t> 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308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rgbClr val="0070C0"/>
                </a:solidFill>
              </a:rPr>
              <a:t>Departement</a:t>
            </a:r>
            <a:r>
              <a:rPr lang="en-US" sz="4000" b="1" dirty="0" smtClean="0">
                <a:solidFill>
                  <a:srgbClr val="0070C0"/>
                </a:solidFill>
              </a:rPr>
              <a:t> </a:t>
            </a:r>
            <a:r>
              <a:rPr lang="en-US" sz="4000" b="1" dirty="0" err="1" smtClean="0">
                <a:solidFill>
                  <a:srgbClr val="0070C0"/>
                </a:solidFill>
              </a:rPr>
              <a:t>Pusat</a:t>
            </a:r>
            <a:r>
              <a:rPr lang="en-US" sz="4000" b="1" dirty="0" smtClean="0">
                <a:solidFill>
                  <a:srgbClr val="0070C0"/>
                </a:solidFill>
              </a:rPr>
              <a:t> IPTEK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 smtClean="0"/>
              <a:t>Departemen</a:t>
            </a:r>
            <a:r>
              <a:rPr lang="en-US" sz="4000" dirty="0" smtClean="0"/>
              <a:t> yang </a:t>
            </a:r>
            <a:r>
              <a:rPr lang="en-US" sz="4000" dirty="0" err="1" smtClean="0"/>
              <a:t>secara</a:t>
            </a:r>
            <a:r>
              <a:rPr lang="en-US" sz="4000" dirty="0" smtClean="0"/>
              <a:t> </a:t>
            </a:r>
            <a:r>
              <a:rPr lang="en-US" sz="4000" dirty="0" err="1" smtClean="0"/>
              <a:t>langsung</a:t>
            </a:r>
            <a:r>
              <a:rPr lang="en-US" sz="4000" dirty="0" smtClean="0"/>
              <a:t> </a:t>
            </a:r>
            <a:r>
              <a:rPr lang="en-US" sz="4000" dirty="0" err="1" smtClean="0"/>
              <a:t>berada</a:t>
            </a:r>
            <a:r>
              <a:rPr lang="en-US" sz="4000" dirty="0" smtClean="0"/>
              <a:t> </a:t>
            </a:r>
            <a:r>
              <a:rPr lang="en-US" sz="4000" dirty="0" err="1" smtClean="0"/>
              <a:t>dibawah</a:t>
            </a:r>
            <a:r>
              <a:rPr lang="en-US" sz="4000" dirty="0" smtClean="0"/>
              <a:t> </a:t>
            </a:r>
            <a:r>
              <a:rPr lang="en-US" sz="4000" dirty="0" err="1" smtClean="0"/>
              <a:t>naungan</a:t>
            </a:r>
            <a:r>
              <a:rPr lang="en-US" sz="4000" dirty="0" smtClean="0"/>
              <a:t> </a:t>
            </a:r>
            <a:r>
              <a:rPr lang="en-US" sz="4000" dirty="0" err="1" smtClean="0"/>
              <a:t>Pusat</a:t>
            </a:r>
            <a:r>
              <a:rPr lang="en-US" sz="4000" dirty="0" smtClean="0"/>
              <a:t> </a:t>
            </a:r>
            <a:r>
              <a:rPr lang="en-US" sz="4000" dirty="0" err="1" smtClean="0"/>
              <a:t>Badan</a:t>
            </a:r>
            <a:r>
              <a:rPr lang="en-US" sz="4000" dirty="0" smtClean="0"/>
              <a:t> </a:t>
            </a:r>
            <a:r>
              <a:rPr lang="en-US" sz="4000" dirty="0" err="1" smtClean="0"/>
              <a:t>Eksekutif</a:t>
            </a:r>
            <a:r>
              <a:rPr lang="en-US" sz="4000" dirty="0" smtClean="0"/>
              <a:t> </a:t>
            </a:r>
            <a:r>
              <a:rPr lang="en-US" sz="4000" dirty="0" err="1" smtClean="0"/>
              <a:t>Mahasiswa</a:t>
            </a:r>
            <a:r>
              <a:rPr lang="en-US" sz="4000" dirty="0" smtClean="0"/>
              <a:t> (BEM </a:t>
            </a:r>
            <a:r>
              <a:rPr lang="en-US" sz="4000" dirty="0" err="1" smtClean="0"/>
              <a:t>Pusat</a:t>
            </a:r>
            <a:r>
              <a:rPr lang="en-US" sz="6000" dirty="0" smtClean="0"/>
              <a:t>)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1193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>
                <a:solidFill>
                  <a:srgbClr val="0070C0"/>
                </a:solidFill>
              </a:rPr>
              <a:t>Fokus</a:t>
            </a:r>
            <a:endParaRPr lang="en-US" sz="44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 smtClean="0"/>
              <a:t>Menjalin</a:t>
            </a:r>
            <a:r>
              <a:rPr lang="en-US" sz="3600" dirty="0" smtClean="0"/>
              <a:t> </a:t>
            </a:r>
            <a:r>
              <a:rPr lang="en-US" sz="3600" dirty="0" err="1" smtClean="0"/>
              <a:t>hubungan</a:t>
            </a:r>
            <a:r>
              <a:rPr lang="en-US" sz="3600" dirty="0" smtClean="0"/>
              <a:t> </a:t>
            </a:r>
            <a:r>
              <a:rPr lang="en-US" sz="3600" dirty="0" err="1" smtClean="0"/>
              <a:t>baik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/>
              <a:t>D</a:t>
            </a:r>
            <a:r>
              <a:rPr lang="en-US" sz="3600" dirty="0" err="1" smtClean="0"/>
              <a:t>epartemen</a:t>
            </a:r>
            <a:r>
              <a:rPr lang="en-US" sz="3600" dirty="0" smtClean="0"/>
              <a:t> </a:t>
            </a:r>
            <a:r>
              <a:rPr lang="en-US" sz="3600" dirty="0" err="1" smtClean="0"/>
              <a:t>Ilmu</a:t>
            </a:r>
            <a:r>
              <a:rPr lang="en-US" sz="3600" dirty="0" smtClean="0"/>
              <a:t> </a:t>
            </a:r>
            <a:r>
              <a:rPr lang="en-US" sz="3600" dirty="0" err="1" smtClean="0"/>
              <a:t>Pengetahuan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Teknologi</a:t>
            </a:r>
            <a:r>
              <a:rPr lang="en-US" sz="3600" dirty="0" smtClean="0"/>
              <a:t> </a:t>
            </a:r>
            <a:r>
              <a:rPr lang="en-US" sz="3600" dirty="0" err="1" smtClean="0"/>
              <a:t>kampus</a:t>
            </a:r>
            <a:r>
              <a:rPr lang="en-US" sz="3600" dirty="0" smtClean="0"/>
              <a:t> lain </a:t>
            </a:r>
            <a:r>
              <a:rPr lang="en-US" sz="3600" dirty="0" err="1" smtClean="0"/>
              <a:t>dalam</a:t>
            </a:r>
            <a:r>
              <a:rPr lang="en-US" sz="3600" dirty="0" smtClean="0"/>
              <a:t> </a:t>
            </a:r>
            <a:r>
              <a:rPr lang="en-US" sz="3600" dirty="0" err="1" smtClean="0"/>
              <a:t>hal</a:t>
            </a:r>
            <a:r>
              <a:rPr lang="en-US" sz="3600" dirty="0" smtClean="0"/>
              <a:t> </a:t>
            </a:r>
            <a:r>
              <a:rPr lang="en-US" sz="3600" dirty="0" err="1" smtClean="0"/>
              <a:t>melakukan</a:t>
            </a:r>
            <a:r>
              <a:rPr lang="en-US" sz="3600" dirty="0" smtClean="0"/>
              <a:t> </a:t>
            </a:r>
            <a:r>
              <a:rPr lang="en-US" sz="3600" dirty="0" err="1" smtClean="0"/>
              <a:t>kerja</a:t>
            </a:r>
            <a:r>
              <a:rPr lang="en-US" sz="3600" dirty="0" smtClean="0"/>
              <a:t> </a:t>
            </a:r>
            <a:r>
              <a:rPr lang="en-US" sz="3600" dirty="0" err="1" smtClean="0"/>
              <a:t>sama</a:t>
            </a:r>
            <a:r>
              <a:rPr lang="en-US" sz="3600" dirty="0" smtClean="0"/>
              <a:t> </a:t>
            </a:r>
            <a:r>
              <a:rPr lang="en-US" sz="3600" dirty="0" err="1" smtClean="0"/>
              <a:t>dalam</a:t>
            </a:r>
            <a:r>
              <a:rPr lang="en-US" sz="3600" dirty="0" smtClean="0"/>
              <a:t> </a:t>
            </a:r>
            <a:r>
              <a:rPr lang="en-US" sz="3600" dirty="0" err="1" smtClean="0"/>
              <a:t>bidang</a:t>
            </a:r>
            <a:r>
              <a:rPr lang="en-US" sz="3600" dirty="0" smtClean="0"/>
              <a:t> </a:t>
            </a:r>
            <a:r>
              <a:rPr lang="en-US" sz="3600" dirty="0" err="1" smtClean="0"/>
              <a:t>kompetisi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sharing </a:t>
            </a:r>
            <a:r>
              <a:rPr lang="en-US" sz="3600" dirty="0" err="1" smtClean="0"/>
              <a:t>informasi</a:t>
            </a:r>
            <a:r>
              <a:rPr lang="en-US" sz="3600" dirty="0" smtClean="0"/>
              <a:t> </a:t>
            </a:r>
            <a:r>
              <a:rPr lang="en-US" sz="3600" dirty="0" err="1" smtClean="0"/>
              <a:t>tentang</a:t>
            </a:r>
            <a:r>
              <a:rPr lang="en-US" sz="3600" dirty="0" smtClean="0"/>
              <a:t> IPTEK </a:t>
            </a:r>
            <a:r>
              <a:rPr lang="en-US" sz="3600" dirty="0" err="1" smtClean="0"/>
              <a:t>terbaru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0693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7486" y="493690"/>
            <a:ext cx="8596668" cy="1320800"/>
          </a:xfrm>
        </p:spPr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Tanggung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Jawab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 err="1" smtClean="0"/>
              <a:t>Departemen</a:t>
            </a:r>
            <a:r>
              <a:rPr lang="en-US" sz="3600" dirty="0" smtClean="0"/>
              <a:t> </a:t>
            </a:r>
            <a:r>
              <a:rPr lang="en-US" sz="3600" dirty="0" err="1" smtClean="0"/>
              <a:t>ini</a:t>
            </a:r>
            <a:r>
              <a:rPr lang="en-US" sz="3600" dirty="0" smtClean="0"/>
              <a:t> </a:t>
            </a:r>
            <a:r>
              <a:rPr lang="en-US" sz="3600" dirty="0" err="1" smtClean="0"/>
              <a:t>mempunyai</a:t>
            </a:r>
            <a:r>
              <a:rPr lang="en-US" sz="3600" dirty="0" smtClean="0"/>
              <a:t> </a:t>
            </a:r>
            <a:r>
              <a:rPr lang="en-US" sz="3600" dirty="0" err="1" smtClean="0"/>
              <a:t>tanggung</a:t>
            </a:r>
            <a:r>
              <a:rPr lang="en-US" sz="3600" dirty="0" smtClean="0"/>
              <a:t> </a:t>
            </a:r>
            <a:r>
              <a:rPr lang="en-US" sz="3600" dirty="0" err="1" smtClean="0"/>
              <a:t>jawab</a:t>
            </a:r>
            <a:r>
              <a:rPr lang="en-US" sz="3600" dirty="0" smtClean="0"/>
              <a:t> </a:t>
            </a:r>
            <a:r>
              <a:rPr lang="en-US" sz="3600" dirty="0" err="1" smtClean="0"/>
              <a:t>utama</a:t>
            </a:r>
            <a:r>
              <a:rPr lang="en-US" sz="3600" dirty="0" smtClean="0"/>
              <a:t> </a:t>
            </a:r>
            <a:r>
              <a:rPr lang="en-US" sz="3600" dirty="0" err="1" smtClean="0"/>
              <a:t>dalam</a:t>
            </a:r>
            <a:r>
              <a:rPr lang="en-US" sz="3600" dirty="0" smtClean="0"/>
              <a:t> </a:t>
            </a:r>
            <a:r>
              <a:rPr lang="en-US" sz="3600" dirty="0" err="1" smtClean="0"/>
              <a:t>bidang</a:t>
            </a:r>
            <a:r>
              <a:rPr lang="en-US" sz="3600" dirty="0" smtClean="0"/>
              <a:t> </a:t>
            </a:r>
            <a:r>
              <a:rPr lang="en-US" sz="3600" dirty="0" err="1" smtClean="0"/>
              <a:t>Ilmu</a:t>
            </a:r>
            <a:r>
              <a:rPr lang="en-US" sz="3600" dirty="0" smtClean="0"/>
              <a:t> </a:t>
            </a:r>
            <a:r>
              <a:rPr lang="en-US" sz="3600" dirty="0" err="1" smtClean="0"/>
              <a:t>Pengetahuan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Teknologi</a:t>
            </a:r>
            <a:r>
              <a:rPr lang="en-US" sz="3600" dirty="0" smtClean="0"/>
              <a:t> di </a:t>
            </a:r>
            <a:r>
              <a:rPr lang="en-US" sz="3600" dirty="0" err="1" smtClean="0"/>
              <a:t>kalangan</a:t>
            </a:r>
            <a:r>
              <a:rPr lang="en-US" sz="3600" dirty="0" smtClean="0"/>
              <a:t> </a:t>
            </a:r>
            <a:r>
              <a:rPr lang="en-US" sz="3600" dirty="0" err="1" smtClean="0"/>
              <a:t>Mahasiswa</a:t>
            </a:r>
            <a:r>
              <a:rPr lang="en-US" sz="3600" dirty="0" smtClean="0"/>
              <a:t> IT del, </a:t>
            </a:r>
            <a:r>
              <a:rPr lang="en-US" sz="3600" dirty="0" err="1" smtClean="0"/>
              <a:t>terutama</a:t>
            </a:r>
            <a:r>
              <a:rPr lang="en-US" sz="3600" dirty="0" smtClean="0"/>
              <a:t> </a:t>
            </a:r>
            <a:r>
              <a:rPr lang="en-US" sz="3600" dirty="0" err="1" smtClean="0"/>
              <a:t>teknologi</a:t>
            </a:r>
            <a:r>
              <a:rPr lang="en-US" sz="3600" dirty="0" smtClean="0"/>
              <a:t> yang </a:t>
            </a:r>
            <a:r>
              <a:rPr lang="en-US" sz="3600" dirty="0" err="1" smtClean="0"/>
              <a:t>sedang</a:t>
            </a:r>
            <a:r>
              <a:rPr lang="en-US" sz="3600" dirty="0" smtClean="0"/>
              <a:t>  </a:t>
            </a:r>
            <a:r>
              <a:rPr lang="en-US" sz="3600" dirty="0" err="1" smtClean="0"/>
              <a:t>berkembang</a:t>
            </a:r>
            <a:r>
              <a:rPr lang="en-US" sz="3600" dirty="0" smtClean="0"/>
              <a:t> </a:t>
            </a:r>
            <a:r>
              <a:rPr lang="en-US" sz="3600" dirty="0" err="1" smtClean="0"/>
              <a:t>pesat</a:t>
            </a:r>
            <a:r>
              <a:rPr lang="en-US" sz="3600" dirty="0" smtClean="0"/>
              <a:t> </a:t>
            </a:r>
            <a:r>
              <a:rPr lang="en-US" sz="3600" dirty="0" err="1" smtClean="0"/>
              <a:t>belakangan</a:t>
            </a:r>
            <a:r>
              <a:rPr lang="en-US" sz="3600" dirty="0" smtClean="0"/>
              <a:t> </a:t>
            </a:r>
            <a:r>
              <a:rPr lang="en-US" sz="3600" dirty="0" err="1" smtClean="0"/>
              <a:t>ini</a:t>
            </a:r>
            <a:r>
              <a:rPr lang="en-US" sz="3600" dirty="0" smtClean="0"/>
              <a:t> </a:t>
            </a:r>
            <a:r>
              <a:rPr lang="en-US" sz="3600" dirty="0" err="1" smtClean="0"/>
              <a:t>serta</a:t>
            </a:r>
            <a:r>
              <a:rPr lang="en-US" sz="3600" dirty="0" smtClean="0"/>
              <a:t> </a:t>
            </a:r>
            <a:r>
              <a:rPr lang="en-US" sz="3600" dirty="0" err="1" smtClean="0"/>
              <a:t>sumber</a:t>
            </a:r>
            <a:r>
              <a:rPr lang="en-US" sz="3600" dirty="0" smtClean="0"/>
              <a:t> </a:t>
            </a:r>
            <a:r>
              <a:rPr lang="en-US" sz="3600" dirty="0" err="1" smtClean="0"/>
              <a:t>informasi</a:t>
            </a:r>
            <a:r>
              <a:rPr lang="en-US" sz="3600" dirty="0" smtClean="0"/>
              <a:t> </a:t>
            </a:r>
            <a:r>
              <a:rPr lang="en-US" sz="3600" dirty="0" err="1" smtClean="0"/>
              <a:t>kompetisi</a:t>
            </a:r>
            <a:r>
              <a:rPr lang="en-US" sz="3600" dirty="0" smtClean="0"/>
              <a:t> </a:t>
            </a:r>
            <a:r>
              <a:rPr lang="en-US" sz="3600" dirty="0" err="1" smtClean="0"/>
              <a:t>luar</a:t>
            </a:r>
            <a:r>
              <a:rPr lang="en-US" sz="3600" dirty="0" smtClean="0"/>
              <a:t> </a:t>
            </a:r>
            <a:r>
              <a:rPr lang="en-US" sz="3600" dirty="0" err="1" smtClean="0"/>
              <a:t>kampus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4118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4" y="224665"/>
            <a:ext cx="8596668" cy="882918"/>
          </a:xfrm>
        </p:spPr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Kegiatan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07583"/>
            <a:ext cx="8596668" cy="540912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6700" dirty="0" err="1" smtClean="0"/>
              <a:t>Dengan</a:t>
            </a:r>
            <a:r>
              <a:rPr lang="en-US" sz="6700" dirty="0" smtClean="0"/>
              <a:t> </a:t>
            </a:r>
            <a:r>
              <a:rPr lang="en-US" sz="6700" dirty="0" err="1" smtClean="0"/>
              <a:t>semangat</a:t>
            </a:r>
            <a:r>
              <a:rPr lang="en-US" sz="6700" dirty="0" smtClean="0"/>
              <a:t> </a:t>
            </a:r>
            <a:r>
              <a:rPr lang="en-US" sz="6700" dirty="0" err="1" smtClean="0"/>
              <a:t>terbarukan</a:t>
            </a:r>
            <a:r>
              <a:rPr lang="en-US" sz="6700" dirty="0" smtClean="0"/>
              <a:t> </a:t>
            </a:r>
            <a:r>
              <a:rPr lang="en-US" sz="6700" dirty="0" err="1" smtClean="0"/>
              <a:t>untuk</a:t>
            </a:r>
            <a:r>
              <a:rPr lang="en-US" sz="6700" dirty="0" smtClean="0"/>
              <a:t> </a:t>
            </a:r>
            <a:r>
              <a:rPr lang="en-US" sz="6700" dirty="0" err="1" smtClean="0"/>
              <a:t>membentuk</a:t>
            </a:r>
            <a:r>
              <a:rPr lang="en-US" sz="6700" dirty="0" smtClean="0"/>
              <a:t> </a:t>
            </a:r>
            <a:r>
              <a:rPr lang="en-US" sz="6700" dirty="0" err="1" smtClean="0"/>
              <a:t>suatu</a:t>
            </a:r>
            <a:r>
              <a:rPr lang="en-US" sz="6700" dirty="0" smtClean="0"/>
              <a:t> </a:t>
            </a:r>
            <a:r>
              <a:rPr lang="en-US" sz="6700" dirty="0" err="1" smtClean="0"/>
              <a:t>lingkungan</a:t>
            </a:r>
            <a:r>
              <a:rPr lang="en-US" sz="6700" dirty="0" smtClean="0"/>
              <a:t> yang </a:t>
            </a:r>
            <a:r>
              <a:rPr lang="en-US" sz="6700" dirty="0" err="1" smtClean="0"/>
              <a:t>berpengetahuan</a:t>
            </a:r>
            <a:r>
              <a:rPr lang="en-US" sz="6700" dirty="0" smtClean="0"/>
              <a:t>, </a:t>
            </a:r>
            <a:r>
              <a:rPr lang="en-US" sz="6700" dirty="0" err="1" smtClean="0"/>
              <a:t>Departemen</a:t>
            </a:r>
            <a:r>
              <a:rPr lang="en-US" sz="6700" dirty="0" smtClean="0"/>
              <a:t> </a:t>
            </a:r>
            <a:r>
              <a:rPr lang="en-US" sz="6700" dirty="0" err="1" smtClean="0"/>
              <a:t>Pusat</a:t>
            </a:r>
            <a:r>
              <a:rPr lang="en-US" sz="6700" dirty="0" smtClean="0"/>
              <a:t> IPTEK </a:t>
            </a:r>
            <a:r>
              <a:rPr lang="en-US" sz="6700" dirty="0" err="1" smtClean="0"/>
              <a:t>menelurkan</a:t>
            </a:r>
            <a:r>
              <a:rPr lang="en-US" sz="6700" dirty="0" smtClean="0"/>
              <a:t> </a:t>
            </a:r>
            <a:r>
              <a:rPr lang="en-US" sz="6700" dirty="0" err="1" smtClean="0"/>
              <a:t>berbagai</a:t>
            </a:r>
            <a:r>
              <a:rPr lang="en-US" sz="6700" dirty="0" smtClean="0"/>
              <a:t> </a:t>
            </a:r>
            <a:r>
              <a:rPr lang="en-US" sz="6700" dirty="0" err="1" smtClean="0"/>
              <a:t>macam</a:t>
            </a:r>
            <a:r>
              <a:rPr lang="en-US" sz="6700" dirty="0" smtClean="0"/>
              <a:t> </a:t>
            </a:r>
            <a:r>
              <a:rPr lang="en-US" sz="6700" dirty="0" err="1" smtClean="0"/>
              <a:t>kegiatan</a:t>
            </a:r>
            <a:r>
              <a:rPr lang="en-US" sz="6700" dirty="0" smtClean="0"/>
              <a:t> yang </a:t>
            </a:r>
            <a:r>
              <a:rPr lang="en-US" sz="6700" dirty="0" err="1" smtClean="0"/>
              <a:t>atraktif</a:t>
            </a:r>
            <a:r>
              <a:rPr lang="en-US" sz="6700" dirty="0" smtClean="0"/>
              <a:t> </a:t>
            </a:r>
            <a:r>
              <a:rPr lang="en-US" sz="6700" dirty="0" err="1" smtClean="0"/>
              <a:t>dan</a:t>
            </a:r>
            <a:r>
              <a:rPr lang="en-US" sz="6700" dirty="0" smtClean="0"/>
              <a:t> </a:t>
            </a:r>
            <a:r>
              <a:rPr lang="en-US" sz="6700" dirty="0" err="1" smtClean="0"/>
              <a:t>edukatif</a:t>
            </a:r>
            <a:r>
              <a:rPr lang="en-US" sz="6700" dirty="0" smtClean="0"/>
              <a:t>, </a:t>
            </a:r>
            <a:r>
              <a:rPr lang="en-US" sz="6700" dirty="0" err="1" smtClean="0"/>
              <a:t>diantaranya</a:t>
            </a:r>
            <a:r>
              <a:rPr lang="en-US" sz="6700" dirty="0" smtClean="0"/>
              <a:t> :</a:t>
            </a:r>
          </a:p>
          <a:p>
            <a:pPr marL="0" indent="0">
              <a:buNone/>
            </a:pPr>
            <a:endParaRPr lang="en-US" sz="6700" dirty="0" smtClean="0"/>
          </a:p>
          <a:p>
            <a:pPr marL="0" indent="0">
              <a:buNone/>
            </a:pPr>
            <a:r>
              <a:rPr lang="en-US" sz="6000" dirty="0" smtClean="0"/>
              <a:t>-</a:t>
            </a:r>
            <a:r>
              <a:rPr lang="en-US" sz="6000" dirty="0" err="1" smtClean="0"/>
              <a:t>Mading</a:t>
            </a:r>
            <a:r>
              <a:rPr lang="en-US" sz="6000" dirty="0" smtClean="0"/>
              <a:t> </a:t>
            </a:r>
            <a:r>
              <a:rPr lang="en-US" sz="6000" dirty="0" err="1" smtClean="0"/>
              <a:t>Interaktif</a:t>
            </a:r>
            <a:r>
              <a:rPr lang="en-US" sz="6000" dirty="0" smtClean="0"/>
              <a:t> (</a:t>
            </a:r>
            <a:r>
              <a:rPr lang="en-US" sz="6000" dirty="0" err="1" smtClean="0"/>
              <a:t>rutin</a:t>
            </a:r>
            <a:r>
              <a:rPr lang="en-US" sz="6000" dirty="0" smtClean="0"/>
              <a:t>)</a:t>
            </a:r>
            <a:endParaRPr lang="en-US" sz="6000" dirty="0"/>
          </a:p>
          <a:p>
            <a:pPr marL="0" indent="0">
              <a:buNone/>
            </a:pPr>
            <a:r>
              <a:rPr lang="en-US" sz="6000" dirty="0" smtClean="0"/>
              <a:t>-Tutorial  (non-</a:t>
            </a:r>
            <a:r>
              <a:rPr lang="en-US" sz="6000" dirty="0" err="1" smtClean="0"/>
              <a:t>rutin</a:t>
            </a:r>
            <a:r>
              <a:rPr lang="en-US" sz="6000" dirty="0" smtClean="0"/>
              <a:t>)</a:t>
            </a:r>
            <a:endParaRPr lang="en-US" sz="6000" dirty="0"/>
          </a:p>
          <a:p>
            <a:pPr marL="0" indent="0">
              <a:buNone/>
            </a:pPr>
            <a:r>
              <a:rPr lang="en-US" sz="6000" dirty="0" smtClean="0"/>
              <a:t>-English Day (</a:t>
            </a:r>
            <a:r>
              <a:rPr lang="en-US" sz="6000" dirty="0" err="1" smtClean="0"/>
              <a:t>rutin</a:t>
            </a:r>
            <a:r>
              <a:rPr lang="en-US" sz="6000" dirty="0" smtClean="0"/>
              <a:t>)</a:t>
            </a:r>
          </a:p>
          <a:p>
            <a:pPr marL="0" indent="0">
              <a:buNone/>
            </a:pPr>
            <a:r>
              <a:rPr lang="en-US" sz="6000" dirty="0" smtClean="0"/>
              <a:t>-Del Competition (non-</a:t>
            </a:r>
            <a:r>
              <a:rPr lang="en-US" sz="6000" dirty="0" err="1" smtClean="0"/>
              <a:t>rutin</a:t>
            </a:r>
            <a:r>
              <a:rPr lang="en-US" sz="6000" dirty="0" smtClean="0"/>
              <a:t>)</a:t>
            </a:r>
          </a:p>
          <a:p>
            <a:pPr marL="0" indent="0">
              <a:buNone/>
            </a:pPr>
            <a:r>
              <a:rPr lang="en-US" sz="6000" dirty="0" smtClean="0"/>
              <a:t>-Seminar (non-</a:t>
            </a:r>
            <a:r>
              <a:rPr lang="en-US" sz="6000" dirty="0" err="1" smtClean="0"/>
              <a:t>rutin</a:t>
            </a:r>
            <a:r>
              <a:rPr lang="en-US" sz="6000" dirty="0" smtClean="0"/>
              <a:t>)</a:t>
            </a:r>
          </a:p>
          <a:p>
            <a:pPr marL="0" indent="0">
              <a:buNone/>
            </a:pPr>
            <a:r>
              <a:rPr lang="en-US" sz="6000" dirty="0" smtClean="0"/>
              <a:t>-</a:t>
            </a:r>
            <a:r>
              <a:rPr lang="en-US" sz="6000" dirty="0" err="1" smtClean="0"/>
              <a:t>Pekan</a:t>
            </a:r>
            <a:r>
              <a:rPr lang="en-US" sz="6000" dirty="0" smtClean="0"/>
              <a:t> </a:t>
            </a:r>
            <a:r>
              <a:rPr lang="en-US" sz="6000" dirty="0" err="1" smtClean="0"/>
              <a:t>Proyek</a:t>
            </a:r>
            <a:r>
              <a:rPr lang="en-US" sz="6000" dirty="0" smtClean="0"/>
              <a:t> (</a:t>
            </a:r>
            <a:r>
              <a:rPr lang="en-US" sz="6000" dirty="0" err="1" smtClean="0"/>
              <a:t>dalam</a:t>
            </a:r>
            <a:r>
              <a:rPr lang="en-US" sz="6000" dirty="0" smtClean="0"/>
              <a:t> </a:t>
            </a:r>
            <a:r>
              <a:rPr lang="en-US" sz="6000" dirty="0" err="1" smtClean="0"/>
              <a:t>rancangan</a:t>
            </a:r>
            <a:r>
              <a:rPr lang="en-US" sz="6000" dirty="0" smtClean="0"/>
              <a:t>)  (non </a:t>
            </a:r>
            <a:r>
              <a:rPr lang="en-US" sz="6000" dirty="0" err="1" smtClean="0"/>
              <a:t>rutin</a:t>
            </a:r>
            <a:r>
              <a:rPr lang="en-US" sz="6000" dirty="0" smtClean="0"/>
              <a:t>)</a:t>
            </a:r>
          </a:p>
          <a:p>
            <a:pPr marL="0" indent="0">
              <a:buNone/>
            </a:pPr>
            <a:r>
              <a:rPr lang="en-US" sz="6000" dirty="0" smtClean="0"/>
              <a:t>-</a:t>
            </a:r>
            <a:r>
              <a:rPr lang="en-US" sz="6000" dirty="0" err="1" smtClean="0"/>
              <a:t>Lomba</a:t>
            </a:r>
            <a:r>
              <a:rPr lang="en-US" sz="6000" dirty="0" smtClean="0"/>
              <a:t> </a:t>
            </a:r>
            <a:r>
              <a:rPr lang="en-US" sz="6000" dirty="0" err="1" smtClean="0"/>
              <a:t>Karya</a:t>
            </a:r>
            <a:r>
              <a:rPr lang="en-US" sz="6000" dirty="0" smtClean="0"/>
              <a:t> </a:t>
            </a:r>
            <a:r>
              <a:rPr lang="en-US" sz="6000" dirty="0" err="1" smtClean="0"/>
              <a:t>Tulis</a:t>
            </a:r>
            <a:r>
              <a:rPr lang="en-US" sz="6000" dirty="0" smtClean="0"/>
              <a:t> (non-</a:t>
            </a:r>
            <a:r>
              <a:rPr lang="en-US" sz="6000" dirty="0" err="1" smtClean="0"/>
              <a:t>rutin</a:t>
            </a:r>
            <a:r>
              <a:rPr lang="en-US" sz="6000" dirty="0" smtClean="0"/>
              <a:t>)</a:t>
            </a:r>
          </a:p>
          <a:p>
            <a:pPr marL="0" indent="0">
              <a:buNone/>
            </a:pPr>
            <a:endParaRPr lang="en-US" sz="6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1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rgbClr val="0070C0"/>
                </a:solidFill>
              </a:rPr>
              <a:t>Tekad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 smtClean="0"/>
              <a:t>Departemen</a:t>
            </a:r>
            <a:r>
              <a:rPr lang="en-US" sz="3600" dirty="0" smtClean="0"/>
              <a:t> </a:t>
            </a:r>
            <a:r>
              <a:rPr lang="en-US" sz="3600" dirty="0" err="1" smtClean="0"/>
              <a:t>Pusat</a:t>
            </a:r>
            <a:r>
              <a:rPr lang="en-US" sz="3600" dirty="0" smtClean="0"/>
              <a:t> IPTEK </a:t>
            </a:r>
            <a:r>
              <a:rPr lang="en-US" sz="3600" dirty="0" err="1" smtClean="0"/>
              <a:t>bertekad</a:t>
            </a:r>
            <a:r>
              <a:rPr lang="en-US" sz="3600" dirty="0" smtClean="0"/>
              <a:t> </a:t>
            </a:r>
            <a:r>
              <a:rPr lang="en-US" sz="3600" dirty="0" err="1" smtClean="0"/>
              <a:t>untuk</a:t>
            </a:r>
            <a:r>
              <a:rPr lang="en-US" sz="3600" dirty="0" smtClean="0"/>
              <a:t> </a:t>
            </a:r>
            <a:r>
              <a:rPr lang="en-US" sz="3600" dirty="0" err="1" smtClean="0"/>
              <a:t>terus</a:t>
            </a:r>
            <a:r>
              <a:rPr lang="en-US" sz="3600" dirty="0" smtClean="0"/>
              <a:t> </a:t>
            </a:r>
            <a:r>
              <a:rPr lang="en-US" sz="3600" dirty="0" err="1" smtClean="0"/>
              <a:t>berkarya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bekerja</a:t>
            </a:r>
            <a:r>
              <a:rPr lang="en-US" sz="3600" dirty="0" smtClean="0"/>
              <a:t> </a:t>
            </a:r>
            <a:r>
              <a:rPr lang="en-US" sz="3600" dirty="0" err="1" smtClean="0"/>
              <a:t>untuk</a:t>
            </a:r>
            <a:r>
              <a:rPr lang="en-US" sz="3600" dirty="0" smtClean="0"/>
              <a:t> </a:t>
            </a:r>
            <a:r>
              <a:rPr lang="en-US" sz="3600" dirty="0" err="1" smtClean="0"/>
              <a:t>membentuk</a:t>
            </a:r>
            <a:r>
              <a:rPr lang="en-US" sz="3600" dirty="0" smtClean="0"/>
              <a:t> </a:t>
            </a:r>
            <a:r>
              <a:rPr lang="en-US" sz="3600" dirty="0" err="1" smtClean="0"/>
              <a:t>lingkungan</a:t>
            </a:r>
            <a:r>
              <a:rPr lang="en-US" sz="3600" dirty="0" smtClean="0"/>
              <a:t> </a:t>
            </a:r>
            <a:r>
              <a:rPr lang="en-US" sz="3600" dirty="0" err="1" smtClean="0"/>
              <a:t>mahasiswa</a:t>
            </a:r>
            <a:r>
              <a:rPr lang="en-US" sz="3600" dirty="0" smtClean="0"/>
              <a:t> yang </a:t>
            </a:r>
            <a:r>
              <a:rPr lang="en-US" sz="3600" dirty="0" err="1" smtClean="0"/>
              <a:t>edukatif</a:t>
            </a:r>
            <a:r>
              <a:rPr lang="en-US" sz="3600" dirty="0" smtClean="0"/>
              <a:t> demi </a:t>
            </a:r>
            <a:r>
              <a:rPr lang="en-US" sz="3600" dirty="0" err="1" smtClean="0"/>
              <a:t>tercapainya</a:t>
            </a:r>
            <a:r>
              <a:rPr lang="en-US" sz="3600" dirty="0" smtClean="0"/>
              <a:t> </a:t>
            </a:r>
            <a:r>
              <a:rPr lang="en-US" sz="3600" dirty="0" err="1" smtClean="0"/>
              <a:t>visi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misi</a:t>
            </a:r>
            <a:r>
              <a:rPr lang="en-US" sz="3600" dirty="0" smtClean="0"/>
              <a:t> BEM </a:t>
            </a:r>
            <a:r>
              <a:rPr lang="en-US" sz="3600" dirty="0" err="1" smtClean="0"/>
              <a:t>Pusat</a:t>
            </a:r>
            <a:r>
              <a:rPr lang="en-US" sz="3600" dirty="0" smtClean="0"/>
              <a:t> yang </a:t>
            </a:r>
            <a:r>
              <a:rPr lang="en-US" sz="3600" dirty="0" err="1" smtClean="0"/>
              <a:t>telah</a:t>
            </a:r>
            <a:r>
              <a:rPr lang="en-US" sz="3600" dirty="0" smtClean="0"/>
              <a:t> </a:t>
            </a:r>
            <a:r>
              <a:rPr lang="en-US" sz="3600" dirty="0" err="1" smtClean="0"/>
              <a:t>dirumuskan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9253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68192"/>
            <a:ext cx="8596668" cy="3412900"/>
          </a:xfrm>
        </p:spPr>
        <p:txBody>
          <a:bodyPr>
            <a:normAutofit/>
          </a:bodyPr>
          <a:lstStyle/>
          <a:p>
            <a:r>
              <a:rPr lang="en-US" sz="4800" dirty="0" err="1" smtClean="0">
                <a:solidFill>
                  <a:srgbClr val="00B0F0"/>
                </a:solidFill>
              </a:rPr>
              <a:t>Manfaat</a:t>
            </a:r>
            <a:r>
              <a:rPr lang="en-US" sz="4800" dirty="0" smtClean="0">
                <a:solidFill>
                  <a:srgbClr val="00B0F0"/>
                </a:solidFill>
              </a:rPr>
              <a:t> </a:t>
            </a:r>
            <a:r>
              <a:rPr lang="en-US" sz="4800" dirty="0" err="1" smtClean="0">
                <a:solidFill>
                  <a:srgbClr val="00B0F0"/>
                </a:solidFill>
              </a:rPr>
              <a:t>dan</a:t>
            </a:r>
            <a:r>
              <a:rPr lang="en-US" sz="4800" dirty="0" smtClean="0">
                <a:solidFill>
                  <a:srgbClr val="00B0F0"/>
                </a:solidFill>
              </a:rPr>
              <a:t> </a:t>
            </a:r>
            <a:r>
              <a:rPr lang="en-US" sz="4800" dirty="0" err="1" smtClean="0">
                <a:solidFill>
                  <a:srgbClr val="00B0F0"/>
                </a:solidFill>
              </a:rPr>
              <a:t>resiko</a:t>
            </a:r>
            <a:r>
              <a:rPr lang="en-US" sz="4800" dirty="0" smtClean="0">
                <a:solidFill>
                  <a:srgbClr val="00B0F0"/>
                </a:solidFill>
              </a:rPr>
              <a:t> </a:t>
            </a:r>
            <a:r>
              <a:rPr lang="en-US" sz="4800" dirty="0" err="1" smtClean="0">
                <a:solidFill>
                  <a:srgbClr val="00B0F0"/>
                </a:solidFill>
              </a:rPr>
              <a:t>masuk</a:t>
            </a:r>
            <a:r>
              <a:rPr lang="en-US" sz="4800" dirty="0" smtClean="0">
                <a:solidFill>
                  <a:srgbClr val="00B0F0"/>
                </a:solidFill>
              </a:rPr>
              <a:t> </a:t>
            </a:r>
            <a:r>
              <a:rPr lang="en-US" sz="4800" dirty="0" err="1" smtClean="0">
                <a:solidFill>
                  <a:srgbClr val="00B0F0"/>
                </a:solidFill>
              </a:rPr>
              <a:t>Departemen</a:t>
            </a:r>
            <a:r>
              <a:rPr lang="en-US" sz="4800" dirty="0" smtClean="0">
                <a:solidFill>
                  <a:srgbClr val="00B0F0"/>
                </a:solidFill>
              </a:rPr>
              <a:t> </a:t>
            </a:r>
            <a:r>
              <a:rPr lang="en-US" sz="4800" dirty="0" err="1" smtClean="0">
                <a:solidFill>
                  <a:srgbClr val="00B0F0"/>
                </a:solidFill>
              </a:rPr>
              <a:t>Pusat</a:t>
            </a:r>
            <a:r>
              <a:rPr lang="en-US" sz="4800" dirty="0" smtClean="0">
                <a:solidFill>
                  <a:srgbClr val="00B0F0"/>
                </a:solidFill>
              </a:rPr>
              <a:t> </a:t>
            </a:r>
            <a:r>
              <a:rPr lang="en-US" sz="4800" dirty="0" err="1" smtClean="0">
                <a:solidFill>
                  <a:srgbClr val="00B0F0"/>
                </a:solidFill>
              </a:rPr>
              <a:t>Ilmu</a:t>
            </a:r>
            <a:r>
              <a:rPr lang="en-US" sz="4800" dirty="0" smtClean="0">
                <a:solidFill>
                  <a:srgbClr val="00B0F0"/>
                </a:solidFill>
              </a:rPr>
              <a:t> </a:t>
            </a:r>
            <a:r>
              <a:rPr lang="en-US" sz="4800" dirty="0" err="1" smtClean="0">
                <a:solidFill>
                  <a:srgbClr val="00B0F0"/>
                </a:solidFill>
              </a:rPr>
              <a:t>Pengetahuan</a:t>
            </a:r>
            <a:r>
              <a:rPr lang="en-US" sz="4800" dirty="0" smtClean="0">
                <a:solidFill>
                  <a:srgbClr val="00B0F0"/>
                </a:solidFill>
              </a:rPr>
              <a:t> </a:t>
            </a:r>
            <a:r>
              <a:rPr lang="en-US" sz="4800" dirty="0" err="1" smtClean="0">
                <a:solidFill>
                  <a:srgbClr val="00B0F0"/>
                </a:solidFill>
              </a:rPr>
              <a:t>dan</a:t>
            </a:r>
            <a:r>
              <a:rPr lang="en-US" sz="4800" dirty="0" smtClean="0">
                <a:solidFill>
                  <a:srgbClr val="00B0F0"/>
                </a:solidFill>
              </a:rPr>
              <a:t> </a:t>
            </a:r>
            <a:r>
              <a:rPr lang="en-US" sz="4800" dirty="0" err="1" smtClean="0">
                <a:solidFill>
                  <a:srgbClr val="00B0F0"/>
                </a:solidFill>
              </a:rPr>
              <a:t>Teknologi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5707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161</TotalTime>
  <Words>257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Departemen Pusat Ilmu Pengetahuan dan Teknologi</vt:lpstr>
      <vt:lpstr>Pentingkah Organisasi di Kampus IT Del Bagi Mahasiswa? Jawabnya Penting. Organisasi apa sajakah ?  </vt:lpstr>
      <vt:lpstr>PowerPoint Presentation</vt:lpstr>
      <vt:lpstr>Departement Pusat IPTEK</vt:lpstr>
      <vt:lpstr>Fokus</vt:lpstr>
      <vt:lpstr>Tanggung Jawab</vt:lpstr>
      <vt:lpstr>Kegiatan</vt:lpstr>
      <vt:lpstr>Tekad</vt:lpstr>
      <vt:lpstr>Manfaat dan resiko masuk Departemen Pusat Ilmu Pengetahuan dan Teknologi</vt:lpstr>
      <vt:lpstr>Adapun Manfaat masuk departemen yang ada di kampus bagi mahasiswa antara lain : </vt:lpstr>
      <vt:lpstr>Adapun dampak resiko masuk departemen di kampus bagi mahasiswa yaitu :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Departemen Pusat Ilmu Pengetahuan dan Teknologi</dc:title>
  <dc:creator>Asido</dc:creator>
  <cp:lastModifiedBy>berta novalin</cp:lastModifiedBy>
  <cp:revision>24</cp:revision>
  <dcterms:created xsi:type="dcterms:W3CDTF">2016-04-25T03:49:27Z</dcterms:created>
  <dcterms:modified xsi:type="dcterms:W3CDTF">2017-05-09T06:22:33Z</dcterms:modified>
</cp:coreProperties>
</file>