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809" r:id="rId2"/>
  </p:sldMasterIdLst>
  <p:notesMasterIdLst>
    <p:notesMasterId r:id="rId13"/>
  </p:notesMasterIdLst>
  <p:sldIdLst>
    <p:sldId id="263" r:id="rId3"/>
    <p:sldId id="305" r:id="rId4"/>
    <p:sldId id="303" r:id="rId5"/>
    <p:sldId id="315" r:id="rId6"/>
    <p:sldId id="316" r:id="rId7"/>
    <p:sldId id="317" r:id="rId8"/>
    <p:sldId id="318" r:id="rId9"/>
    <p:sldId id="319" r:id="rId10"/>
    <p:sldId id="320" r:id="rId11"/>
    <p:sldId id="322"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008040"/>
    <a:srgbClr val="6B8934"/>
    <a:srgbClr val="94BADC"/>
    <a:srgbClr val="FF4030"/>
    <a:srgbClr val="FF8000"/>
    <a:srgbClr val="FF66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90" autoAdjust="0"/>
    <p:restoredTop sz="81341" autoAdjust="0"/>
  </p:normalViewPr>
  <p:slideViewPr>
    <p:cSldViewPr snapToGrid="0">
      <p:cViewPr varScale="1">
        <p:scale>
          <a:sx n="85" d="100"/>
          <a:sy n="85" d="100"/>
        </p:scale>
        <p:origin x="192" y="912"/>
      </p:cViewPr>
      <p:guideLst>
        <p:guide orient="horz" pos="2160"/>
        <p:guide pos="2880"/>
      </p:guideLst>
    </p:cSldViewPr>
  </p:slideViewPr>
  <p:notesTextViewPr>
    <p:cViewPr>
      <p:scale>
        <a:sx n="1" d="1"/>
        <a:sy n="1" d="1"/>
      </p:scale>
      <p:origin x="0" y="0"/>
    </p:cViewPr>
  </p:notesTextViewPr>
  <p:sorterViewPr>
    <p:cViewPr>
      <p:scale>
        <a:sx n="72" d="100"/>
        <a:sy n="72" d="100"/>
      </p:scale>
      <p:origin x="0" y="824"/>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7A6E22-A766-8149-A669-0279EA5EEA96}"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CB739EE4-41F6-364F-931A-76FBD7EDF56A}">
      <dgm:prSet/>
      <dgm:spPr/>
      <dgm:t>
        <a:bodyPr/>
        <a:lstStyle/>
        <a:p>
          <a:pPr rtl="0"/>
          <a:r>
            <a:rPr lang="en-US" smtClean="0"/>
            <a:t>Grid Computing: Solving large problems with parallel computing</a:t>
          </a:r>
          <a:endParaRPr lang="en-US"/>
        </a:p>
      </dgm:t>
    </dgm:pt>
    <dgm:pt modelId="{437CE633-70F8-9B46-BE7C-C17D7E2A08B2}" type="parTrans" cxnId="{C55A9A59-96E8-E94B-8F17-B766327FF32C}">
      <dgm:prSet/>
      <dgm:spPr/>
      <dgm:t>
        <a:bodyPr/>
        <a:lstStyle/>
        <a:p>
          <a:endParaRPr lang="en-US"/>
        </a:p>
      </dgm:t>
    </dgm:pt>
    <dgm:pt modelId="{DDD05497-44F9-7F4A-9F4B-2F8BBF3ECDEB}" type="sibTrans" cxnId="{C55A9A59-96E8-E94B-8F17-B766327FF32C}">
      <dgm:prSet/>
      <dgm:spPr/>
      <dgm:t>
        <a:bodyPr/>
        <a:lstStyle/>
        <a:p>
          <a:endParaRPr lang="en-US"/>
        </a:p>
      </dgm:t>
    </dgm:pt>
    <dgm:pt modelId="{F621BBC7-8225-E44A-9652-1B5380DE6EA0}">
      <dgm:prSet/>
      <dgm:spPr/>
      <dgm:t>
        <a:bodyPr/>
        <a:lstStyle/>
        <a:p>
          <a:pPr rtl="0"/>
          <a:r>
            <a:rPr lang="en-US" smtClean="0"/>
            <a:t>Utility computing: Offering computing resources as a metered service</a:t>
          </a:r>
          <a:endParaRPr lang="en-US"/>
        </a:p>
      </dgm:t>
    </dgm:pt>
    <dgm:pt modelId="{619C4B5C-B873-6446-A472-53859FAD567E}" type="parTrans" cxnId="{A38FEF37-E691-1B4A-BC70-78C22FB37FB9}">
      <dgm:prSet/>
      <dgm:spPr/>
      <dgm:t>
        <a:bodyPr/>
        <a:lstStyle/>
        <a:p>
          <a:endParaRPr lang="en-US"/>
        </a:p>
      </dgm:t>
    </dgm:pt>
    <dgm:pt modelId="{8FDE2DC9-5366-324F-A2C2-B7F34047CBDA}" type="sibTrans" cxnId="{A38FEF37-E691-1B4A-BC70-78C22FB37FB9}">
      <dgm:prSet/>
      <dgm:spPr/>
      <dgm:t>
        <a:bodyPr/>
        <a:lstStyle/>
        <a:p>
          <a:endParaRPr lang="en-US"/>
        </a:p>
      </dgm:t>
    </dgm:pt>
    <dgm:pt modelId="{7A560E5B-4274-E34E-AA71-3A262F6185FD}">
      <dgm:prSet/>
      <dgm:spPr/>
      <dgm:t>
        <a:bodyPr/>
        <a:lstStyle/>
        <a:p>
          <a:pPr rtl="0"/>
          <a:r>
            <a:rPr lang="en-US" smtClean="0"/>
            <a:t>SaaS: Network-based subscriptions to applications</a:t>
          </a:r>
          <a:endParaRPr lang="en-US"/>
        </a:p>
      </dgm:t>
    </dgm:pt>
    <dgm:pt modelId="{2DBAE511-D1C4-774E-B5C4-D64B04818F56}" type="parTrans" cxnId="{38C97A97-3C1D-1646-A833-A9B75FC38F2B}">
      <dgm:prSet/>
      <dgm:spPr/>
      <dgm:t>
        <a:bodyPr/>
        <a:lstStyle/>
        <a:p>
          <a:endParaRPr lang="en-US"/>
        </a:p>
      </dgm:t>
    </dgm:pt>
    <dgm:pt modelId="{434A3B8E-A11F-D647-A1C7-E8144DEF21D7}" type="sibTrans" cxnId="{38C97A97-3C1D-1646-A833-A9B75FC38F2B}">
      <dgm:prSet/>
      <dgm:spPr/>
      <dgm:t>
        <a:bodyPr/>
        <a:lstStyle/>
        <a:p>
          <a:endParaRPr lang="en-US"/>
        </a:p>
      </dgm:t>
    </dgm:pt>
    <dgm:pt modelId="{199873B7-9794-1B4E-AF29-2FA1252E137C}">
      <dgm:prSet/>
      <dgm:spPr/>
      <dgm:t>
        <a:bodyPr/>
        <a:lstStyle/>
        <a:p>
          <a:pPr rtl="0"/>
          <a:r>
            <a:rPr lang="en-US" smtClean="0"/>
            <a:t>Cloud computing: Anytime, anywhere access to IT resources delivered dynamically as a service</a:t>
          </a:r>
          <a:endParaRPr lang="en-US"/>
        </a:p>
      </dgm:t>
    </dgm:pt>
    <dgm:pt modelId="{68AB0ABC-B6E9-9B49-926E-45401AF4C0C5}" type="parTrans" cxnId="{4DC5E396-7A94-7C44-A9B6-82646879A819}">
      <dgm:prSet/>
      <dgm:spPr/>
      <dgm:t>
        <a:bodyPr/>
        <a:lstStyle/>
        <a:p>
          <a:endParaRPr lang="en-US"/>
        </a:p>
      </dgm:t>
    </dgm:pt>
    <dgm:pt modelId="{FA96823E-6233-E54E-B399-607D6CB3BEC4}" type="sibTrans" cxnId="{4DC5E396-7A94-7C44-A9B6-82646879A819}">
      <dgm:prSet/>
      <dgm:spPr/>
      <dgm:t>
        <a:bodyPr/>
        <a:lstStyle/>
        <a:p>
          <a:endParaRPr lang="en-US"/>
        </a:p>
      </dgm:t>
    </dgm:pt>
    <dgm:pt modelId="{BCDF29CF-037F-BC44-98F5-9678B7C5BEC8}" type="pres">
      <dgm:prSet presAssocID="{547A6E22-A766-8149-A669-0279EA5EEA96}" presName="Name0" presStyleCnt="0">
        <dgm:presLayoutVars>
          <dgm:dir/>
          <dgm:resizeHandles val="exact"/>
        </dgm:presLayoutVars>
      </dgm:prSet>
      <dgm:spPr/>
    </dgm:pt>
    <dgm:pt modelId="{B731130E-7F88-CE4A-8FA2-B3858EF93C84}" type="pres">
      <dgm:prSet presAssocID="{547A6E22-A766-8149-A669-0279EA5EEA96}" presName="arrow" presStyleLbl="bgShp" presStyleIdx="0" presStyleCnt="1"/>
      <dgm:spPr/>
    </dgm:pt>
    <dgm:pt modelId="{9E0A9DA5-5412-FB48-8803-464481E87293}" type="pres">
      <dgm:prSet presAssocID="{547A6E22-A766-8149-A669-0279EA5EEA96}" presName="points" presStyleCnt="0"/>
      <dgm:spPr/>
    </dgm:pt>
    <dgm:pt modelId="{6336B36F-D9BF-D643-963A-EF5BCEEAE74C}" type="pres">
      <dgm:prSet presAssocID="{CB739EE4-41F6-364F-931A-76FBD7EDF56A}" presName="compositeA" presStyleCnt="0"/>
      <dgm:spPr/>
    </dgm:pt>
    <dgm:pt modelId="{55742B98-9B29-2546-8107-C426B44C59A0}" type="pres">
      <dgm:prSet presAssocID="{CB739EE4-41F6-364F-931A-76FBD7EDF56A}" presName="textA" presStyleLbl="revTx" presStyleIdx="0" presStyleCnt="4">
        <dgm:presLayoutVars>
          <dgm:bulletEnabled val="1"/>
        </dgm:presLayoutVars>
      </dgm:prSet>
      <dgm:spPr/>
    </dgm:pt>
    <dgm:pt modelId="{7717DD53-823F-FC4D-A5DD-CCCF573624BD}" type="pres">
      <dgm:prSet presAssocID="{CB739EE4-41F6-364F-931A-76FBD7EDF56A}" presName="circleA" presStyleLbl="node1" presStyleIdx="0" presStyleCnt="4"/>
      <dgm:spPr/>
    </dgm:pt>
    <dgm:pt modelId="{AFA79999-D29F-B448-92B0-4082DBDF103D}" type="pres">
      <dgm:prSet presAssocID="{CB739EE4-41F6-364F-931A-76FBD7EDF56A}" presName="spaceA" presStyleCnt="0"/>
      <dgm:spPr/>
    </dgm:pt>
    <dgm:pt modelId="{0ED910D9-862B-3A49-AA84-6ABF6BD10F33}" type="pres">
      <dgm:prSet presAssocID="{DDD05497-44F9-7F4A-9F4B-2F8BBF3ECDEB}" presName="space" presStyleCnt="0"/>
      <dgm:spPr/>
    </dgm:pt>
    <dgm:pt modelId="{67B84F92-4712-874B-A5DE-FA45E2E5F2FB}" type="pres">
      <dgm:prSet presAssocID="{F621BBC7-8225-E44A-9652-1B5380DE6EA0}" presName="compositeB" presStyleCnt="0"/>
      <dgm:spPr/>
    </dgm:pt>
    <dgm:pt modelId="{26DE05ED-6D54-1345-A23D-8C67E2078534}" type="pres">
      <dgm:prSet presAssocID="{F621BBC7-8225-E44A-9652-1B5380DE6EA0}" presName="textB" presStyleLbl="revTx" presStyleIdx="1" presStyleCnt="4">
        <dgm:presLayoutVars>
          <dgm:bulletEnabled val="1"/>
        </dgm:presLayoutVars>
      </dgm:prSet>
      <dgm:spPr/>
    </dgm:pt>
    <dgm:pt modelId="{D9FA7104-BAEC-AB48-84C4-0733F4D9975E}" type="pres">
      <dgm:prSet presAssocID="{F621BBC7-8225-E44A-9652-1B5380DE6EA0}" presName="circleB" presStyleLbl="node1" presStyleIdx="1" presStyleCnt="4"/>
      <dgm:spPr/>
    </dgm:pt>
    <dgm:pt modelId="{2644B74F-E25F-3544-AA72-6612A786E9F8}" type="pres">
      <dgm:prSet presAssocID="{F621BBC7-8225-E44A-9652-1B5380DE6EA0}" presName="spaceB" presStyleCnt="0"/>
      <dgm:spPr/>
    </dgm:pt>
    <dgm:pt modelId="{864BC1F1-ACD1-7C46-BD19-12ADA13A11ED}" type="pres">
      <dgm:prSet presAssocID="{8FDE2DC9-5366-324F-A2C2-B7F34047CBDA}" presName="space" presStyleCnt="0"/>
      <dgm:spPr/>
    </dgm:pt>
    <dgm:pt modelId="{7BC80257-256B-0442-9C02-1A76506FC5FE}" type="pres">
      <dgm:prSet presAssocID="{7A560E5B-4274-E34E-AA71-3A262F6185FD}" presName="compositeA" presStyleCnt="0"/>
      <dgm:spPr/>
    </dgm:pt>
    <dgm:pt modelId="{0596B345-3E36-5843-A56E-410E89769953}" type="pres">
      <dgm:prSet presAssocID="{7A560E5B-4274-E34E-AA71-3A262F6185FD}" presName="textA" presStyleLbl="revTx" presStyleIdx="2" presStyleCnt="4">
        <dgm:presLayoutVars>
          <dgm:bulletEnabled val="1"/>
        </dgm:presLayoutVars>
      </dgm:prSet>
      <dgm:spPr/>
    </dgm:pt>
    <dgm:pt modelId="{E162586C-D8C8-EA46-B9B3-315A670F269C}" type="pres">
      <dgm:prSet presAssocID="{7A560E5B-4274-E34E-AA71-3A262F6185FD}" presName="circleA" presStyleLbl="node1" presStyleIdx="2" presStyleCnt="4"/>
      <dgm:spPr/>
    </dgm:pt>
    <dgm:pt modelId="{AEB2755B-12E7-D643-A0C0-E921967FD0AE}" type="pres">
      <dgm:prSet presAssocID="{7A560E5B-4274-E34E-AA71-3A262F6185FD}" presName="spaceA" presStyleCnt="0"/>
      <dgm:spPr/>
    </dgm:pt>
    <dgm:pt modelId="{6AB77C8E-F5E4-C542-9112-D9D78632DCAF}" type="pres">
      <dgm:prSet presAssocID="{434A3B8E-A11F-D647-A1C7-E8144DEF21D7}" presName="space" presStyleCnt="0"/>
      <dgm:spPr/>
    </dgm:pt>
    <dgm:pt modelId="{9404D3D3-53F5-3D45-9002-BD5C0AF223D6}" type="pres">
      <dgm:prSet presAssocID="{199873B7-9794-1B4E-AF29-2FA1252E137C}" presName="compositeB" presStyleCnt="0"/>
      <dgm:spPr/>
    </dgm:pt>
    <dgm:pt modelId="{4ED1433E-9D20-CF48-AE77-9659A36A034D}" type="pres">
      <dgm:prSet presAssocID="{199873B7-9794-1B4E-AF29-2FA1252E137C}" presName="textB" presStyleLbl="revTx" presStyleIdx="3" presStyleCnt="4">
        <dgm:presLayoutVars>
          <dgm:bulletEnabled val="1"/>
        </dgm:presLayoutVars>
      </dgm:prSet>
      <dgm:spPr/>
    </dgm:pt>
    <dgm:pt modelId="{F119E77C-ECFD-7D44-A866-F4CB7B5FA9B1}" type="pres">
      <dgm:prSet presAssocID="{199873B7-9794-1B4E-AF29-2FA1252E137C}" presName="circleB" presStyleLbl="node1" presStyleIdx="3" presStyleCnt="4"/>
      <dgm:spPr/>
    </dgm:pt>
    <dgm:pt modelId="{90D132C3-94BF-A940-A2CD-0A6ACBBE48E7}" type="pres">
      <dgm:prSet presAssocID="{199873B7-9794-1B4E-AF29-2FA1252E137C}" presName="spaceB" presStyleCnt="0"/>
      <dgm:spPr/>
    </dgm:pt>
  </dgm:ptLst>
  <dgm:cxnLst>
    <dgm:cxn modelId="{38C97A97-3C1D-1646-A833-A9B75FC38F2B}" srcId="{547A6E22-A766-8149-A669-0279EA5EEA96}" destId="{7A560E5B-4274-E34E-AA71-3A262F6185FD}" srcOrd="2" destOrd="0" parTransId="{2DBAE511-D1C4-774E-B5C4-D64B04818F56}" sibTransId="{434A3B8E-A11F-D647-A1C7-E8144DEF21D7}"/>
    <dgm:cxn modelId="{10AFB12C-F649-EB4B-99E8-9C844C2A0708}" type="presOf" srcId="{F621BBC7-8225-E44A-9652-1B5380DE6EA0}" destId="{26DE05ED-6D54-1345-A23D-8C67E2078534}" srcOrd="0" destOrd="0" presId="urn:microsoft.com/office/officeart/2005/8/layout/hProcess11"/>
    <dgm:cxn modelId="{4DC5E396-7A94-7C44-A9B6-82646879A819}" srcId="{547A6E22-A766-8149-A669-0279EA5EEA96}" destId="{199873B7-9794-1B4E-AF29-2FA1252E137C}" srcOrd="3" destOrd="0" parTransId="{68AB0ABC-B6E9-9B49-926E-45401AF4C0C5}" sibTransId="{FA96823E-6233-E54E-B399-607D6CB3BEC4}"/>
    <dgm:cxn modelId="{C55A9A59-96E8-E94B-8F17-B766327FF32C}" srcId="{547A6E22-A766-8149-A669-0279EA5EEA96}" destId="{CB739EE4-41F6-364F-931A-76FBD7EDF56A}" srcOrd="0" destOrd="0" parTransId="{437CE633-70F8-9B46-BE7C-C17D7E2A08B2}" sibTransId="{DDD05497-44F9-7F4A-9F4B-2F8BBF3ECDEB}"/>
    <dgm:cxn modelId="{3B21584E-F194-4B44-910A-B853E0D25A40}" type="presOf" srcId="{199873B7-9794-1B4E-AF29-2FA1252E137C}" destId="{4ED1433E-9D20-CF48-AE77-9659A36A034D}" srcOrd="0" destOrd="0" presId="urn:microsoft.com/office/officeart/2005/8/layout/hProcess11"/>
    <dgm:cxn modelId="{51D11034-B265-6242-ABB0-38684DED4EA5}" type="presOf" srcId="{547A6E22-A766-8149-A669-0279EA5EEA96}" destId="{BCDF29CF-037F-BC44-98F5-9678B7C5BEC8}" srcOrd="0" destOrd="0" presId="urn:microsoft.com/office/officeart/2005/8/layout/hProcess11"/>
    <dgm:cxn modelId="{33915826-21F0-E946-A596-103AD92A6428}" type="presOf" srcId="{CB739EE4-41F6-364F-931A-76FBD7EDF56A}" destId="{55742B98-9B29-2546-8107-C426B44C59A0}" srcOrd="0" destOrd="0" presId="urn:microsoft.com/office/officeart/2005/8/layout/hProcess11"/>
    <dgm:cxn modelId="{A38FEF37-E691-1B4A-BC70-78C22FB37FB9}" srcId="{547A6E22-A766-8149-A669-0279EA5EEA96}" destId="{F621BBC7-8225-E44A-9652-1B5380DE6EA0}" srcOrd="1" destOrd="0" parTransId="{619C4B5C-B873-6446-A472-53859FAD567E}" sibTransId="{8FDE2DC9-5366-324F-A2C2-B7F34047CBDA}"/>
    <dgm:cxn modelId="{423296CC-F0DF-F14A-B3A2-6E9ADB8B2D92}" type="presOf" srcId="{7A560E5B-4274-E34E-AA71-3A262F6185FD}" destId="{0596B345-3E36-5843-A56E-410E89769953}" srcOrd="0" destOrd="0" presId="urn:microsoft.com/office/officeart/2005/8/layout/hProcess11"/>
    <dgm:cxn modelId="{ED56B2EC-34A8-1441-BFE9-3D7CD429B611}" type="presParOf" srcId="{BCDF29CF-037F-BC44-98F5-9678B7C5BEC8}" destId="{B731130E-7F88-CE4A-8FA2-B3858EF93C84}" srcOrd="0" destOrd="0" presId="urn:microsoft.com/office/officeart/2005/8/layout/hProcess11"/>
    <dgm:cxn modelId="{99434CCB-A45C-2C4D-806E-36E0D241971A}" type="presParOf" srcId="{BCDF29CF-037F-BC44-98F5-9678B7C5BEC8}" destId="{9E0A9DA5-5412-FB48-8803-464481E87293}" srcOrd="1" destOrd="0" presId="urn:microsoft.com/office/officeart/2005/8/layout/hProcess11"/>
    <dgm:cxn modelId="{54764B0A-0843-9041-AA86-418127E904A8}" type="presParOf" srcId="{9E0A9DA5-5412-FB48-8803-464481E87293}" destId="{6336B36F-D9BF-D643-963A-EF5BCEEAE74C}" srcOrd="0" destOrd="0" presId="urn:microsoft.com/office/officeart/2005/8/layout/hProcess11"/>
    <dgm:cxn modelId="{BBDF487C-AFC1-F646-8810-C2F343E1CBC0}" type="presParOf" srcId="{6336B36F-D9BF-D643-963A-EF5BCEEAE74C}" destId="{55742B98-9B29-2546-8107-C426B44C59A0}" srcOrd="0" destOrd="0" presId="urn:microsoft.com/office/officeart/2005/8/layout/hProcess11"/>
    <dgm:cxn modelId="{E63C0A4E-6AD6-F446-9AAA-2E97807DF834}" type="presParOf" srcId="{6336B36F-D9BF-D643-963A-EF5BCEEAE74C}" destId="{7717DD53-823F-FC4D-A5DD-CCCF573624BD}" srcOrd="1" destOrd="0" presId="urn:microsoft.com/office/officeart/2005/8/layout/hProcess11"/>
    <dgm:cxn modelId="{04FAFD12-E8DE-5441-A131-26940760F76F}" type="presParOf" srcId="{6336B36F-D9BF-D643-963A-EF5BCEEAE74C}" destId="{AFA79999-D29F-B448-92B0-4082DBDF103D}" srcOrd="2" destOrd="0" presId="urn:microsoft.com/office/officeart/2005/8/layout/hProcess11"/>
    <dgm:cxn modelId="{815B5AA4-A72F-7A44-9C37-2647151533F8}" type="presParOf" srcId="{9E0A9DA5-5412-FB48-8803-464481E87293}" destId="{0ED910D9-862B-3A49-AA84-6ABF6BD10F33}" srcOrd="1" destOrd="0" presId="urn:microsoft.com/office/officeart/2005/8/layout/hProcess11"/>
    <dgm:cxn modelId="{8E7ADC43-BA7A-3C47-9C30-0106BFDF8F2D}" type="presParOf" srcId="{9E0A9DA5-5412-FB48-8803-464481E87293}" destId="{67B84F92-4712-874B-A5DE-FA45E2E5F2FB}" srcOrd="2" destOrd="0" presId="urn:microsoft.com/office/officeart/2005/8/layout/hProcess11"/>
    <dgm:cxn modelId="{DFE5142D-2DF5-9E4F-AFE1-2BC5B40C7BC9}" type="presParOf" srcId="{67B84F92-4712-874B-A5DE-FA45E2E5F2FB}" destId="{26DE05ED-6D54-1345-A23D-8C67E2078534}" srcOrd="0" destOrd="0" presId="urn:microsoft.com/office/officeart/2005/8/layout/hProcess11"/>
    <dgm:cxn modelId="{D31F2702-ECFD-0A48-8139-732BD1D7D83C}" type="presParOf" srcId="{67B84F92-4712-874B-A5DE-FA45E2E5F2FB}" destId="{D9FA7104-BAEC-AB48-84C4-0733F4D9975E}" srcOrd="1" destOrd="0" presId="urn:microsoft.com/office/officeart/2005/8/layout/hProcess11"/>
    <dgm:cxn modelId="{CE34EE6D-38B6-724A-A210-040DDE021FFD}" type="presParOf" srcId="{67B84F92-4712-874B-A5DE-FA45E2E5F2FB}" destId="{2644B74F-E25F-3544-AA72-6612A786E9F8}" srcOrd="2" destOrd="0" presId="urn:microsoft.com/office/officeart/2005/8/layout/hProcess11"/>
    <dgm:cxn modelId="{F9030E5D-95E1-7A49-80CE-B557D3640B46}" type="presParOf" srcId="{9E0A9DA5-5412-FB48-8803-464481E87293}" destId="{864BC1F1-ACD1-7C46-BD19-12ADA13A11ED}" srcOrd="3" destOrd="0" presId="urn:microsoft.com/office/officeart/2005/8/layout/hProcess11"/>
    <dgm:cxn modelId="{592F9E4A-E1F0-FE48-97D4-82CDD95FB217}" type="presParOf" srcId="{9E0A9DA5-5412-FB48-8803-464481E87293}" destId="{7BC80257-256B-0442-9C02-1A76506FC5FE}" srcOrd="4" destOrd="0" presId="urn:microsoft.com/office/officeart/2005/8/layout/hProcess11"/>
    <dgm:cxn modelId="{C80238D3-0A7B-E64A-820C-54568F1A447C}" type="presParOf" srcId="{7BC80257-256B-0442-9C02-1A76506FC5FE}" destId="{0596B345-3E36-5843-A56E-410E89769953}" srcOrd="0" destOrd="0" presId="urn:microsoft.com/office/officeart/2005/8/layout/hProcess11"/>
    <dgm:cxn modelId="{7E027224-B971-CF4A-952D-C0E348934D0C}" type="presParOf" srcId="{7BC80257-256B-0442-9C02-1A76506FC5FE}" destId="{E162586C-D8C8-EA46-B9B3-315A670F269C}" srcOrd="1" destOrd="0" presId="urn:microsoft.com/office/officeart/2005/8/layout/hProcess11"/>
    <dgm:cxn modelId="{C7188467-FF66-3E41-9339-AE209CC8DDCC}" type="presParOf" srcId="{7BC80257-256B-0442-9C02-1A76506FC5FE}" destId="{AEB2755B-12E7-D643-A0C0-E921967FD0AE}" srcOrd="2" destOrd="0" presId="urn:microsoft.com/office/officeart/2005/8/layout/hProcess11"/>
    <dgm:cxn modelId="{837AD190-C81A-954A-8244-4B3004C709FC}" type="presParOf" srcId="{9E0A9DA5-5412-FB48-8803-464481E87293}" destId="{6AB77C8E-F5E4-C542-9112-D9D78632DCAF}" srcOrd="5" destOrd="0" presId="urn:microsoft.com/office/officeart/2005/8/layout/hProcess11"/>
    <dgm:cxn modelId="{F1C9A6BE-3FE2-C743-94B1-C7D9B45251F5}" type="presParOf" srcId="{9E0A9DA5-5412-FB48-8803-464481E87293}" destId="{9404D3D3-53F5-3D45-9002-BD5C0AF223D6}" srcOrd="6" destOrd="0" presId="urn:microsoft.com/office/officeart/2005/8/layout/hProcess11"/>
    <dgm:cxn modelId="{9E12CA60-8243-3A4A-B870-C1C7E653339B}" type="presParOf" srcId="{9404D3D3-53F5-3D45-9002-BD5C0AF223D6}" destId="{4ED1433E-9D20-CF48-AE77-9659A36A034D}" srcOrd="0" destOrd="0" presId="urn:microsoft.com/office/officeart/2005/8/layout/hProcess11"/>
    <dgm:cxn modelId="{232B51DB-9C30-DC43-8C31-0D525C65D7AB}" type="presParOf" srcId="{9404D3D3-53F5-3D45-9002-BD5C0AF223D6}" destId="{F119E77C-ECFD-7D44-A866-F4CB7B5FA9B1}" srcOrd="1" destOrd="0" presId="urn:microsoft.com/office/officeart/2005/8/layout/hProcess11"/>
    <dgm:cxn modelId="{23C7F718-C7C8-A14B-805D-9A642D446378}" type="presParOf" srcId="{9404D3D3-53F5-3D45-9002-BD5C0AF223D6}" destId="{90D132C3-94BF-A940-A2CD-0A6ACBBE48E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1130E-7F88-CE4A-8FA2-B3858EF93C84}">
      <dsp:nvSpPr>
        <dsp:cNvPr id="0" name=""/>
        <dsp:cNvSpPr/>
      </dsp:nvSpPr>
      <dsp:spPr>
        <a:xfrm>
          <a:off x="0" y="489364"/>
          <a:ext cx="8686359" cy="652486"/>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5742B98-9B29-2546-8107-C426B44C59A0}">
      <dsp:nvSpPr>
        <dsp:cNvPr id="0" name=""/>
        <dsp:cNvSpPr/>
      </dsp:nvSpPr>
      <dsp:spPr>
        <a:xfrm>
          <a:off x="3912" y="0"/>
          <a:ext cx="1881903" cy="652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rtl="0">
            <a:lnSpc>
              <a:spcPct val="90000"/>
            </a:lnSpc>
            <a:spcBef>
              <a:spcPct val="0"/>
            </a:spcBef>
            <a:spcAft>
              <a:spcPct val="35000"/>
            </a:spcAft>
          </a:pPr>
          <a:r>
            <a:rPr lang="en-US" sz="900" kern="1200" smtClean="0"/>
            <a:t>Grid Computing: Solving large problems with parallel computing</a:t>
          </a:r>
          <a:endParaRPr lang="en-US" sz="900" kern="1200"/>
        </a:p>
      </dsp:txBody>
      <dsp:txXfrm>
        <a:off x="3912" y="0"/>
        <a:ext cx="1881903" cy="652486"/>
      </dsp:txXfrm>
    </dsp:sp>
    <dsp:sp modelId="{7717DD53-823F-FC4D-A5DD-CCCF573624BD}">
      <dsp:nvSpPr>
        <dsp:cNvPr id="0" name=""/>
        <dsp:cNvSpPr/>
      </dsp:nvSpPr>
      <dsp:spPr>
        <a:xfrm>
          <a:off x="863303" y="734047"/>
          <a:ext cx="163121" cy="16312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DE05ED-6D54-1345-A23D-8C67E2078534}">
      <dsp:nvSpPr>
        <dsp:cNvPr id="0" name=""/>
        <dsp:cNvSpPr/>
      </dsp:nvSpPr>
      <dsp:spPr>
        <a:xfrm>
          <a:off x="1979910" y="978729"/>
          <a:ext cx="1881903" cy="652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rtl="0">
            <a:lnSpc>
              <a:spcPct val="90000"/>
            </a:lnSpc>
            <a:spcBef>
              <a:spcPct val="0"/>
            </a:spcBef>
            <a:spcAft>
              <a:spcPct val="35000"/>
            </a:spcAft>
          </a:pPr>
          <a:r>
            <a:rPr lang="en-US" sz="900" kern="1200" smtClean="0"/>
            <a:t>Utility computing: Offering computing resources as a metered service</a:t>
          </a:r>
          <a:endParaRPr lang="en-US" sz="900" kern="1200"/>
        </a:p>
      </dsp:txBody>
      <dsp:txXfrm>
        <a:off x="1979910" y="978729"/>
        <a:ext cx="1881903" cy="652486"/>
      </dsp:txXfrm>
    </dsp:sp>
    <dsp:sp modelId="{D9FA7104-BAEC-AB48-84C4-0733F4D9975E}">
      <dsp:nvSpPr>
        <dsp:cNvPr id="0" name=""/>
        <dsp:cNvSpPr/>
      </dsp:nvSpPr>
      <dsp:spPr>
        <a:xfrm>
          <a:off x="2839301" y="734047"/>
          <a:ext cx="163121" cy="16312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596B345-3E36-5843-A56E-410E89769953}">
      <dsp:nvSpPr>
        <dsp:cNvPr id="0" name=""/>
        <dsp:cNvSpPr/>
      </dsp:nvSpPr>
      <dsp:spPr>
        <a:xfrm>
          <a:off x="3955909" y="0"/>
          <a:ext cx="1881903" cy="652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rtl="0">
            <a:lnSpc>
              <a:spcPct val="90000"/>
            </a:lnSpc>
            <a:spcBef>
              <a:spcPct val="0"/>
            </a:spcBef>
            <a:spcAft>
              <a:spcPct val="35000"/>
            </a:spcAft>
          </a:pPr>
          <a:r>
            <a:rPr lang="en-US" sz="900" kern="1200" smtClean="0"/>
            <a:t>SaaS: Network-based subscriptions to applications</a:t>
          </a:r>
          <a:endParaRPr lang="en-US" sz="900" kern="1200"/>
        </a:p>
      </dsp:txBody>
      <dsp:txXfrm>
        <a:off x="3955909" y="0"/>
        <a:ext cx="1881903" cy="652486"/>
      </dsp:txXfrm>
    </dsp:sp>
    <dsp:sp modelId="{E162586C-D8C8-EA46-B9B3-315A670F269C}">
      <dsp:nvSpPr>
        <dsp:cNvPr id="0" name=""/>
        <dsp:cNvSpPr/>
      </dsp:nvSpPr>
      <dsp:spPr>
        <a:xfrm>
          <a:off x="4815299" y="734047"/>
          <a:ext cx="163121" cy="16312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ED1433E-9D20-CF48-AE77-9659A36A034D}">
      <dsp:nvSpPr>
        <dsp:cNvPr id="0" name=""/>
        <dsp:cNvSpPr/>
      </dsp:nvSpPr>
      <dsp:spPr>
        <a:xfrm>
          <a:off x="5931907" y="978729"/>
          <a:ext cx="1881903" cy="652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rtl="0">
            <a:lnSpc>
              <a:spcPct val="90000"/>
            </a:lnSpc>
            <a:spcBef>
              <a:spcPct val="0"/>
            </a:spcBef>
            <a:spcAft>
              <a:spcPct val="35000"/>
            </a:spcAft>
          </a:pPr>
          <a:r>
            <a:rPr lang="en-US" sz="900" kern="1200" smtClean="0"/>
            <a:t>Cloud computing: Anytime, anywhere access to IT resources delivered dynamically as a service</a:t>
          </a:r>
          <a:endParaRPr lang="en-US" sz="900" kern="1200"/>
        </a:p>
      </dsp:txBody>
      <dsp:txXfrm>
        <a:off x="5931907" y="978729"/>
        <a:ext cx="1881903" cy="652486"/>
      </dsp:txXfrm>
    </dsp:sp>
    <dsp:sp modelId="{F119E77C-ECFD-7D44-A866-F4CB7B5FA9B1}">
      <dsp:nvSpPr>
        <dsp:cNvPr id="0" name=""/>
        <dsp:cNvSpPr/>
      </dsp:nvSpPr>
      <dsp:spPr>
        <a:xfrm>
          <a:off x="6791298" y="734047"/>
          <a:ext cx="163121" cy="16312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8265C35-9505-45C9-861C-A55AD6846881}" type="datetimeFigureOut">
              <a:rPr lang="en-US" smtClean="0"/>
              <a:t>6/6/17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33C8F60-DB05-45EC-8B07-CCBF19BDE379}" type="slidenum">
              <a:rPr lang="en-US" smtClean="0"/>
              <a:t>‹#›</a:t>
            </a:fld>
            <a:endParaRPr lang="en-US" dirty="0"/>
          </a:p>
        </p:txBody>
      </p:sp>
    </p:spTree>
    <p:extLst>
      <p:ext uri="{BB962C8B-B14F-4D97-AF65-F5344CB8AC3E}">
        <p14:creationId xmlns:p14="http://schemas.microsoft.com/office/powerpoint/2010/main" val="141139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1" Type="http://schemas.openxmlformats.org/officeDocument/2006/relationships/hyperlink" Target="https://en.wikipedia.org/wiki/Web_content_security" TargetMode="External"/><Relationship Id="rId12" Type="http://schemas.openxmlformats.org/officeDocument/2006/relationships/hyperlink" Target="https://en.wikipedia.org/wiki/Data_compression" TargetMode="External"/><Relationship Id="rId13" Type="http://schemas.openxmlformats.org/officeDocument/2006/relationships/hyperlink" Target="https://en.wikipedia.org/wiki/Multiplexing" TargetMode="External"/><Relationship Id="rId14" Type="http://schemas.openxmlformats.org/officeDocument/2006/relationships/hyperlink" Target="https://en.wikipedia.org/wiki/Trademark" TargetMode="External"/><Relationship Id="rId15" Type="http://schemas.openxmlformats.org/officeDocument/2006/relationships/hyperlink" Target="https://en.wikipedia.org/wiki/SPDY#cite_note-5" TargetMode="External"/><Relationship Id="rId16" Type="http://schemas.openxmlformats.org/officeDocument/2006/relationships/hyperlink" Target="https://en.wikipedia.org/wiki/Acronym" TargetMode="External"/><Relationship Id="rId17" Type="http://schemas.openxmlformats.org/officeDocument/2006/relationships/hyperlink" Target="https://en.wikipedia.org/wiki/SPDY#cite_note-6" TargetMode="External"/><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en.wikipedia.org/wiki/SPDY#cite_note-SPDY_white_paper-1" TargetMode="External"/><Relationship Id="rId4" Type="http://schemas.openxmlformats.org/officeDocument/2006/relationships/hyperlink" Target="https://en.wikipedia.org/wiki/Open-source_software" TargetMode="External"/><Relationship Id="rId5" Type="http://schemas.openxmlformats.org/officeDocument/2006/relationships/hyperlink" Target="https://en.wikipedia.org/wiki/Networking_protocol" TargetMode="External"/><Relationship Id="rId6" Type="http://schemas.openxmlformats.org/officeDocument/2006/relationships/hyperlink" Target="https://en.wikipedia.org/wiki/Google" TargetMode="External"/><Relationship Id="rId7" Type="http://schemas.openxmlformats.org/officeDocument/2006/relationships/hyperlink" Target="https://en.wikipedia.org/wiki/Web_content" TargetMode="External"/><Relationship Id="rId8" Type="http://schemas.openxmlformats.org/officeDocument/2006/relationships/hyperlink" Target="https://en.wikipedia.org/wiki/HTTP" TargetMode="External"/><Relationship Id="rId9" Type="http://schemas.openxmlformats.org/officeDocument/2006/relationships/hyperlink" Target="https://en.wikipedia.org/wiki/Web_page" TargetMode="External"/><Relationship Id="rId10" Type="http://schemas.openxmlformats.org/officeDocument/2006/relationships/hyperlink" Target="https://en.wikipedia.org/wiki/Latency_(engineer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www.oracle.com/technetwork/java/index.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258888" y="719138"/>
            <a:ext cx="4808537" cy="36052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baseline="0" dirty="0" smtClean="0"/>
          </a:p>
          <a:p>
            <a:pPr eaLnBrk="1" hangingPunct="1">
              <a:spcBef>
                <a:spcPct val="0"/>
              </a:spcBef>
            </a:pPr>
            <a:r>
              <a:rPr lang="en-US" baseline="0" dirty="0" smtClean="0"/>
              <a:t>	</a:t>
            </a:r>
            <a:endParaRPr lang="en-US" dirty="0"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000">
                <a:solidFill>
                  <a:schemeClr val="tx1"/>
                </a:solidFill>
                <a:latin typeface="Calibri" panose="020F0502020204030204" pitchFamily="34" charset="0"/>
              </a:defRPr>
            </a:lvl1pPr>
            <a:lvl2pPr marL="786108" indent="-302349">
              <a:defRPr sz="1000">
                <a:solidFill>
                  <a:schemeClr val="tx1"/>
                </a:solidFill>
                <a:latin typeface="Calibri" panose="020F0502020204030204" pitchFamily="34" charset="0"/>
              </a:defRPr>
            </a:lvl2pPr>
            <a:lvl3pPr marL="1209397" indent="-241879">
              <a:defRPr sz="1000">
                <a:solidFill>
                  <a:schemeClr val="tx1"/>
                </a:solidFill>
                <a:latin typeface="Calibri" panose="020F0502020204030204" pitchFamily="34" charset="0"/>
              </a:defRPr>
            </a:lvl3pPr>
            <a:lvl4pPr marL="1693155" indent="-241879">
              <a:defRPr sz="1000">
                <a:solidFill>
                  <a:schemeClr val="tx1"/>
                </a:solidFill>
                <a:latin typeface="Calibri" panose="020F0502020204030204" pitchFamily="34" charset="0"/>
              </a:defRPr>
            </a:lvl4pPr>
            <a:lvl5pPr marL="2176914" indent="-241879">
              <a:defRPr sz="1000">
                <a:solidFill>
                  <a:schemeClr val="tx1"/>
                </a:solidFill>
                <a:latin typeface="Calibri" panose="020F0502020204030204" pitchFamily="34" charset="0"/>
              </a:defRPr>
            </a:lvl5pPr>
            <a:lvl6pPr marL="2660672" indent="-241879" defTabSz="552627" eaLnBrk="0" fontAlgn="base" hangingPunct="0">
              <a:spcBef>
                <a:spcPct val="0"/>
              </a:spcBef>
              <a:spcAft>
                <a:spcPct val="0"/>
              </a:spcAft>
              <a:defRPr sz="1000">
                <a:solidFill>
                  <a:schemeClr val="tx1"/>
                </a:solidFill>
                <a:latin typeface="Calibri" panose="020F0502020204030204" pitchFamily="34" charset="0"/>
              </a:defRPr>
            </a:lvl6pPr>
            <a:lvl7pPr marL="3144431" indent="-241879" defTabSz="552627" eaLnBrk="0" fontAlgn="base" hangingPunct="0">
              <a:spcBef>
                <a:spcPct val="0"/>
              </a:spcBef>
              <a:spcAft>
                <a:spcPct val="0"/>
              </a:spcAft>
              <a:defRPr sz="1000">
                <a:solidFill>
                  <a:schemeClr val="tx1"/>
                </a:solidFill>
                <a:latin typeface="Calibri" panose="020F0502020204030204" pitchFamily="34" charset="0"/>
              </a:defRPr>
            </a:lvl7pPr>
            <a:lvl8pPr marL="3628190" indent="-241879" defTabSz="552627" eaLnBrk="0" fontAlgn="base" hangingPunct="0">
              <a:spcBef>
                <a:spcPct val="0"/>
              </a:spcBef>
              <a:spcAft>
                <a:spcPct val="0"/>
              </a:spcAft>
              <a:defRPr sz="1000">
                <a:solidFill>
                  <a:schemeClr val="tx1"/>
                </a:solidFill>
                <a:latin typeface="Calibri" panose="020F0502020204030204" pitchFamily="34" charset="0"/>
              </a:defRPr>
            </a:lvl8pPr>
            <a:lvl9pPr marL="4111949" indent="-241879" defTabSz="552627" eaLnBrk="0" fontAlgn="base" hangingPunct="0">
              <a:spcBef>
                <a:spcPct val="0"/>
              </a:spcBef>
              <a:spcAft>
                <a:spcPct val="0"/>
              </a:spcAft>
              <a:defRPr sz="1000">
                <a:solidFill>
                  <a:schemeClr val="tx1"/>
                </a:solidFill>
                <a:latin typeface="Calibri" panose="020F0502020204030204" pitchFamily="34" charset="0"/>
              </a:defRPr>
            </a:lvl9pPr>
          </a:lstStyle>
          <a:p>
            <a:pPr defTabSz="552627" fontAlgn="base">
              <a:spcBef>
                <a:spcPct val="0"/>
              </a:spcBef>
              <a:spcAft>
                <a:spcPct val="0"/>
              </a:spcAft>
            </a:pPr>
            <a:fld id="{2FD1131A-4158-497D-85DE-ACFC59E09D68}" type="slidenum">
              <a:rPr lang="en-US" sz="1200"/>
              <a:pPr defTabSz="552627" fontAlgn="base">
                <a:spcBef>
                  <a:spcPct val="0"/>
                </a:spcBef>
                <a:spcAft>
                  <a:spcPct val="0"/>
                </a:spcAft>
              </a:pPr>
              <a:t>1</a:t>
            </a:fld>
            <a:endParaRPr lang="en-US" sz="1200" dirty="0"/>
          </a:p>
        </p:txBody>
      </p:sp>
    </p:spTree>
    <p:extLst>
      <p:ext uri="{BB962C8B-B14F-4D97-AF65-F5344CB8AC3E}">
        <p14:creationId xmlns:p14="http://schemas.microsoft.com/office/powerpoint/2010/main" val="1118433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33C8F60-DB05-45EC-8B07-CCBF19BDE379}" type="slidenum">
              <a:rPr lang="en-US" smtClean="0"/>
              <a:t>10</a:t>
            </a:fld>
            <a:endParaRPr lang="en-US" dirty="0"/>
          </a:p>
        </p:txBody>
      </p:sp>
    </p:spTree>
    <p:extLst>
      <p:ext uri="{BB962C8B-B14F-4D97-AF65-F5344CB8AC3E}">
        <p14:creationId xmlns:p14="http://schemas.microsoft.com/office/powerpoint/2010/main" val="74697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3C8F60-DB05-45EC-8B07-CCBF19BDE379}" type="slidenum">
              <a:rPr lang="en-US" smtClean="0"/>
              <a:t>2</a:t>
            </a:fld>
            <a:endParaRPr lang="en-US" dirty="0"/>
          </a:p>
        </p:txBody>
      </p:sp>
    </p:spTree>
    <p:extLst>
      <p:ext uri="{BB962C8B-B14F-4D97-AF65-F5344CB8AC3E}">
        <p14:creationId xmlns:p14="http://schemas.microsoft.com/office/powerpoint/2010/main" val="36111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33C8F60-DB05-45EC-8B07-CCBF19BDE379}" type="slidenum">
              <a:rPr lang="en-US" smtClean="0"/>
              <a:t>3</a:t>
            </a:fld>
            <a:endParaRPr lang="en-US" dirty="0"/>
          </a:p>
        </p:txBody>
      </p:sp>
    </p:spTree>
    <p:extLst>
      <p:ext uri="{BB962C8B-B14F-4D97-AF65-F5344CB8AC3E}">
        <p14:creationId xmlns:p14="http://schemas.microsoft.com/office/powerpoint/2010/main" val="6618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The target is networked servers, but it's a great general-purpose language.</a:t>
            </a:r>
          </a:p>
          <a:p>
            <a:pPr marL="171450" indent="-171450">
              <a:buFontTx/>
              <a:buChar char="-"/>
            </a:pPr>
            <a:r>
              <a:rPr lang="en-US" sz="1200" b="1" i="0" kern="1200" dirty="0" smtClean="0">
                <a:solidFill>
                  <a:schemeClr val="tx1"/>
                </a:solidFill>
                <a:effectLst/>
                <a:latin typeface="+mn-lt"/>
                <a:ea typeface="+mn-ea"/>
                <a:cs typeface="+mn-cs"/>
              </a:rPr>
              <a:t>SPDY</a:t>
            </a:r>
            <a:r>
              <a:rPr lang="en-US" sz="1200" b="0" i="0" kern="1200" dirty="0" smtClean="0">
                <a:solidFill>
                  <a:schemeClr val="tx1"/>
                </a:solidFill>
                <a:effectLst/>
                <a:latin typeface="+mn-lt"/>
                <a:ea typeface="+mn-ea"/>
                <a:cs typeface="+mn-cs"/>
              </a:rPr>
              <a:t> (pronounced </a:t>
            </a:r>
            <a:r>
              <a:rPr lang="en-US" sz="1200" b="0" i="1" kern="1200" dirty="0" smtClean="0">
                <a:solidFill>
                  <a:schemeClr val="tx1"/>
                </a:solidFill>
                <a:effectLst/>
                <a:latin typeface="+mn-lt"/>
                <a:ea typeface="+mn-ea"/>
                <a:cs typeface="+mn-cs"/>
              </a:rPr>
              <a:t>speedy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
              </a:rPr>
              <a:t>[1]</a:t>
            </a:r>
            <a:r>
              <a:rPr lang="en-US" sz="1200" b="0" i="0" kern="1200" dirty="0" smtClean="0">
                <a:solidFill>
                  <a:schemeClr val="tx1"/>
                </a:solidFill>
                <a:effectLst/>
                <a:latin typeface="+mn-lt"/>
                <a:ea typeface="+mn-ea"/>
                <a:cs typeface="+mn-cs"/>
              </a:rPr>
              <a:t> is an </a:t>
            </a:r>
            <a:r>
              <a:rPr lang="en-US" sz="1200" b="0" i="0" u="none" strike="noStrike" kern="1200" dirty="0" smtClean="0">
                <a:solidFill>
                  <a:schemeClr val="tx1"/>
                </a:solidFill>
                <a:effectLst/>
                <a:latin typeface="+mn-lt"/>
                <a:ea typeface="+mn-ea"/>
                <a:cs typeface="+mn-cs"/>
                <a:hlinkClick r:id="rId4" tooltip="Open-source software"/>
              </a:rPr>
              <a:t>open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Networking protocol"/>
              </a:rPr>
              <a:t>networking protocol</a:t>
            </a:r>
            <a:r>
              <a:rPr lang="en-US" sz="1200" b="0" i="0" kern="1200" dirty="0" smtClean="0">
                <a:solidFill>
                  <a:schemeClr val="tx1"/>
                </a:solidFill>
                <a:effectLst/>
                <a:latin typeface="+mn-lt"/>
                <a:ea typeface="+mn-ea"/>
                <a:cs typeface="+mn-cs"/>
              </a:rPr>
              <a:t> developed primarily at </a:t>
            </a:r>
            <a:r>
              <a:rPr lang="en-US" sz="1200" b="0" i="0" u="none" strike="noStrike" kern="1200" dirty="0" smtClean="0">
                <a:solidFill>
                  <a:schemeClr val="tx1"/>
                </a:solidFill>
                <a:effectLst/>
                <a:latin typeface="+mn-lt"/>
                <a:ea typeface="+mn-ea"/>
                <a:cs typeface="+mn-cs"/>
                <a:hlinkClick r:id="rId6" tooltip="Google"/>
              </a:rPr>
              <a:t>Google</a:t>
            </a:r>
            <a:r>
              <a:rPr lang="en-US" sz="1200" b="0" i="0" kern="1200" dirty="0" smtClean="0">
                <a:solidFill>
                  <a:schemeClr val="tx1"/>
                </a:solidFill>
                <a:effectLst/>
                <a:latin typeface="+mn-lt"/>
                <a:ea typeface="+mn-ea"/>
                <a:cs typeface="+mn-cs"/>
              </a:rPr>
              <a:t> for transporting </a:t>
            </a:r>
            <a:r>
              <a:rPr lang="en-US" sz="1200" b="0" i="0" u="none" strike="noStrike" kern="1200" dirty="0" smtClean="0">
                <a:solidFill>
                  <a:schemeClr val="tx1"/>
                </a:solidFill>
                <a:effectLst/>
                <a:latin typeface="+mn-lt"/>
                <a:ea typeface="+mn-ea"/>
                <a:cs typeface="+mn-cs"/>
                <a:hlinkClick r:id="rId7" tooltip="Web content"/>
              </a:rPr>
              <a:t>web content</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
              </a:rPr>
              <a:t>[1]</a:t>
            </a:r>
            <a:r>
              <a:rPr lang="en-US" sz="1200" b="0" i="0" kern="1200" dirty="0" smtClean="0">
                <a:solidFill>
                  <a:schemeClr val="tx1"/>
                </a:solidFill>
                <a:effectLst/>
                <a:latin typeface="+mn-lt"/>
                <a:ea typeface="+mn-ea"/>
                <a:cs typeface="+mn-cs"/>
              </a:rPr>
              <a:t> SPDY manipulates </a:t>
            </a:r>
            <a:r>
              <a:rPr lang="en-US" sz="1200" b="0" i="0" u="none" strike="noStrike" kern="1200" dirty="0" smtClean="0">
                <a:solidFill>
                  <a:schemeClr val="tx1"/>
                </a:solidFill>
                <a:effectLst/>
                <a:latin typeface="+mn-lt"/>
                <a:ea typeface="+mn-ea"/>
                <a:cs typeface="+mn-cs"/>
                <a:hlinkClick r:id="rId8" tooltip="HTTP"/>
              </a:rPr>
              <a:t>HTTP</a:t>
            </a:r>
            <a:r>
              <a:rPr lang="en-US" sz="1200" b="0" i="0" kern="1200" dirty="0" smtClean="0">
                <a:solidFill>
                  <a:schemeClr val="tx1"/>
                </a:solidFill>
                <a:effectLst/>
                <a:latin typeface="+mn-lt"/>
                <a:ea typeface="+mn-ea"/>
                <a:cs typeface="+mn-cs"/>
              </a:rPr>
              <a:t> traffic, with particular goals of reducing </a:t>
            </a:r>
            <a:r>
              <a:rPr lang="en-US" sz="1200" b="0" i="0" u="none" strike="noStrike" kern="1200" dirty="0" smtClean="0">
                <a:solidFill>
                  <a:schemeClr val="tx1"/>
                </a:solidFill>
                <a:effectLst/>
                <a:latin typeface="+mn-lt"/>
                <a:ea typeface="+mn-ea"/>
                <a:cs typeface="+mn-cs"/>
                <a:hlinkClick r:id="rId9" tooltip="Web page"/>
              </a:rPr>
              <a:t>web page</a:t>
            </a:r>
            <a:r>
              <a:rPr lang="en-US" sz="1200" b="0" i="0" kern="1200" dirty="0" smtClean="0">
                <a:solidFill>
                  <a:schemeClr val="tx1"/>
                </a:solidFill>
                <a:effectLst/>
                <a:latin typeface="+mn-lt"/>
                <a:ea typeface="+mn-ea"/>
                <a:cs typeface="+mn-cs"/>
              </a:rPr>
              <a:t> load </a:t>
            </a:r>
            <a:r>
              <a:rPr lang="en-US" sz="1200" b="0" i="0" u="none" strike="noStrike" kern="1200" dirty="0" smtClean="0">
                <a:solidFill>
                  <a:schemeClr val="tx1"/>
                </a:solidFill>
                <a:effectLst/>
                <a:latin typeface="+mn-lt"/>
                <a:ea typeface="+mn-ea"/>
                <a:cs typeface="+mn-cs"/>
                <a:hlinkClick r:id="rId10" tooltip="Latency (engineering)"/>
              </a:rPr>
              <a:t>latency</a:t>
            </a:r>
            <a:r>
              <a:rPr lang="en-US" sz="1200" b="0" i="0" kern="1200" dirty="0" smtClean="0">
                <a:solidFill>
                  <a:schemeClr val="tx1"/>
                </a:solidFill>
                <a:effectLst/>
                <a:latin typeface="+mn-lt"/>
                <a:ea typeface="+mn-ea"/>
                <a:cs typeface="+mn-cs"/>
              </a:rPr>
              <a:t> and improving </a:t>
            </a:r>
            <a:r>
              <a:rPr lang="en-US" sz="1200" b="0" i="0" u="none" strike="noStrike" kern="1200" dirty="0" smtClean="0">
                <a:solidFill>
                  <a:schemeClr val="tx1"/>
                </a:solidFill>
                <a:effectLst/>
                <a:latin typeface="+mn-lt"/>
                <a:ea typeface="+mn-ea"/>
                <a:cs typeface="+mn-cs"/>
                <a:hlinkClick r:id="rId11" tooltip="Web content security"/>
              </a:rPr>
              <a:t>web security</a:t>
            </a:r>
            <a:r>
              <a:rPr lang="en-US" sz="1200" b="0" i="0" kern="1200" dirty="0" smtClean="0">
                <a:solidFill>
                  <a:schemeClr val="tx1"/>
                </a:solidFill>
                <a:effectLst/>
                <a:latin typeface="+mn-lt"/>
                <a:ea typeface="+mn-ea"/>
                <a:cs typeface="+mn-cs"/>
              </a:rPr>
              <a:t>. SPDY achieves reduced latency through </a:t>
            </a:r>
            <a:r>
              <a:rPr lang="en-US" sz="1200" b="0" i="0" u="none" strike="noStrike" kern="1200" dirty="0" smtClean="0">
                <a:solidFill>
                  <a:schemeClr val="tx1"/>
                </a:solidFill>
                <a:effectLst/>
                <a:latin typeface="+mn-lt"/>
                <a:ea typeface="+mn-ea"/>
                <a:cs typeface="+mn-cs"/>
                <a:hlinkClick r:id="rId12" tooltip="Data compression"/>
              </a:rPr>
              <a:t>compression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 tooltip="Multiplexing"/>
              </a:rPr>
              <a:t>multiplexing</a:t>
            </a:r>
            <a:r>
              <a:rPr lang="en-US" sz="1200" b="0" i="0" kern="1200" dirty="0" smtClean="0">
                <a:solidFill>
                  <a:schemeClr val="tx1"/>
                </a:solidFill>
                <a:effectLst/>
                <a:latin typeface="+mn-lt"/>
                <a:ea typeface="+mn-ea"/>
                <a:cs typeface="+mn-cs"/>
              </a:rPr>
              <a:t>, and prioritization.</a:t>
            </a:r>
          </a:p>
          <a:p>
            <a:pPr marL="171450" indent="-171450">
              <a:buFontTx/>
              <a:buChar char="-"/>
            </a:pPr>
            <a:r>
              <a:rPr lang="en-US" sz="1200" b="0" i="0" kern="1200" dirty="0" smtClean="0">
                <a:solidFill>
                  <a:schemeClr val="tx1"/>
                </a:solidFill>
                <a:effectLst/>
                <a:latin typeface="+mn-lt"/>
                <a:ea typeface="+mn-ea"/>
                <a:cs typeface="+mn-cs"/>
              </a:rPr>
              <a:t>The name "SPDY" is a </a:t>
            </a:r>
            <a:r>
              <a:rPr lang="en-US" sz="1200" b="0" i="0" u="none" strike="noStrike" kern="1200" dirty="0" smtClean="0">
                <a:solidFill>
                  <a:schemeClr val="tx1"/>
                </a:solidFill>
                <a:effectLst/>
                <a:latin typeface="+mn-lt"/>
                <a:ea typeface="+mn-ea"/>
                <a:cs typeface="+mn-cs"/>
                <a:hlinkClick r:id="rId14" tooltip="Trademark"/>
              </a:rPr>
              <a:t>trademark</a:t>
            </a:r>
            <a:r>
              <a:rPr lang="en-US" sz="1200" b="0" i="0" u="none" strike="noStrike" kern="1200" baseline="30000" dirty="0" smtClean="0">
                <a:solidFill>
                  <a:schemeClr val="tx1"/>
                </a:solidFill>
                <a:effectLst/>
                <a:latin typeface="+mn-lt"/>
                <a:ea typeface="+mn-ea"/>
                <a:cs typeface="+mn-cs"/>
                <a:hlinkClick r:id="rId15"/>
              </a:rPr>
              <a:t>[5]</a:t>
            </a:r>
            <a:r>
              <a:rPr lang="en-US" sz="1200" b="0" i="0" kern="1200" dirty="0" smtClean="0">
                <a:solidFill>
                  <a:schemeClr val="tx1"/>
                </a:solidFill>
                <a:effectLst/>
                <a:latin typeface="+mn-lt"/>
                <a:ea typeface="+mn-ea"/>
                <a:cs typeface="+mn-cs"/>
              </a:rPr>
              <a:t> of Google and is not an </a:t>
            </a:r>
            <a:r>
              <a:rPr lang="en-US" sz="1200" b="0" i="0" u="none" strike="noStrike" kern="1200" dirty="0" smtClean="0">
                <a:solidFill>
                  <a:schemeClr val="tx1"/>
                </a:solidFill>
                <a:effectLst/>
                <a:latin typeface="+mn-lt"/>
                <a:ea typeface="+mn-ea"/>
                <a:cs typeface="+mn-cs"/>
                <a:hlinkClick r:id="rId16" tooltip="Acronym"/>
              </a:rPr>
              <a:t>acronym</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7"/>
              </a:rPr>
              <a:t>[6]</a:t>
            </a:r>
            <a:endParaRPr lang="en-US" dirty="0"/>
          </a:p>
        </p:txBody>
      </p:sp>
      <p:sp>
        <p:nvSpPr>
          <p:cNvPr id="4" name="Slide Number Placeholder 3"/>
          <p:cNvSpPr>
            <a:spLocks noGrp="1"/>
          </p:cNvSpPr>
          <p:nvPr>
            <p:ph type="sldNum" sz="quarter" idx="10"/>
          </p:nvPr>
        </p:nvSpPr>
        <p:spPr/>
        <p:txBody>
          <a:bodyPr/>
          <a:lstStyle/>
          <a:p>
            <a:fld id="{433C8F60-DB05-45EC-8B07-CCBF19BDE379}" type="slidenum">
              <a:rPr lang="en-US" smtClean="0"/>
              <a:t>4</a:t>
            </a:fld>
            <a:endParaRPr lang="en-US" dirty="0"/>
          </a:p>
        </p:txBody>
      </p:sp>
    </p:spTree>
    <p:extLst>
      <p:ext uri="{BB962C8B-B14F-4D97-AF65-F5344CB8AC3E}">
        <p14:creationId xmlns:p14="http://schemas.microsoft.com/office/powerpoint/2010/main" val="157980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Go is a programming language designed by Google to help solve Google's problems.</a:t>
            </a:r>
          </a:p>
          <a:p>
            <a:r>
              <a:rPr lang="en-US" sz="1200" b="0" i="0" kern="1200" dirty="0" smtClean="0">
                <a:solidFill>
                  <a:schemeClr val="tx1"/>
                </a:solidFill>
                <a:effectLst/>
                <a:latin typeface="+mn-lt"/>
                <a:ea typeface="+mn-ea"/>
                <a:cs typeface="+mn-cs"/>
              </a:rPr>
              <a:t>- Go was designed by and for people who write—and read and debug and maintain—large software systems.</a:t>
            </a:r>
          </a:p>
          <a:p>
            <a:r>
              <a:rPr lang="en-US" sz="1200" b="0" i="0" kern="1200" dirty="0" smtClean="0">
                <a:solidFill>
                  <a:schemeClr val="tx1"/>
                </a:solidFill>
                <a:effectLst/>
                <a:latin typeface="+mn-lt"/>
                <a:ea typeface="+mn-ea"/>
                <a:cs typeface="+mn-cs"/>
              </a:rPr>
              <a:t> - Go's purpose is </a:t>
            </a:r>
            <a:r>
              <a:rPr lang="en-US" sz="1200" b="0" i="1"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research into programming language design,</a:t>
            </a:r>
            <a:r>
              <a:rPr lang="en-US" sz="1200" b="0" i="0" kern="1200" baseline="0" dirty="0" smtClean="0">
                <a:solidFill>
                  <a:schemeClr val="tx1"/>
                </a:solidFill>
                <a:effectLst/>
                <a:latin typeface="+mn-lt"/>
                <a:ea typeface="+mn-ea"/>
                <a:cs typeface="+mn-cs"/>
              </a:rPr>
              <a:t> but to </a:t>
            </a:r>
            <a:r>
              <a:rPr lang="en-US" sz="1200" b="0" i="0" kern="1200" dirty="0" smtClean="0">
                <a:solidFill>
                  <a:schemeClr val="tx1"/>
                </a:solidFill>
                <a:effectLst/>
                <a:latin typeface="+mn-lt"/>
                <a:ea typeface="+mn-ea"/>
                <a:cs typeface="+mn-cs"/>
              </a:rPr>
              <a:t>make its designers' programming lives better</a:t>
            </a:r>
          </a:p>
          <a:p>
            <a:r>
              <a:rPr lang="en-US" sz="1200" b="0" i="0" kern="1200" dirty="0" smtClean="0">
                <a:solidFill>
                  <a:schemeClr val="tx1"/>
                </a:solidFill>
                <a:effectLst/>
                <a:latin typeface="+mn-lt"/>
                <a:ea typeface="+mn-ea"/>
                <a:cs typeface="+mn-cs"/>
              </a:rPr>
              <a:t>- GO is a small language, it is lightweight, readable.</a:t>
            </a:r>
            <a:r>
              <a:rPr lang="en-US" sz="1200" b="0" i="0" kern="1200" baseline="0" dirty="0" smtClean="0">
                <a:solidFill>
                  <a:schemeClr val="tx1"/>
                </a:solidFill>
                <a:effectLst/>
                <a:latin typeface="+mn-lt"/>
                <a:ea typeface="+mn-ea"/>
                <a:cs typeface="+mn-cs"/>
              </a:rPr>
              <a:t>  It is structurally typed and object oriented, that means, objects that implements set of methods satisfy any interface that specifies those methods.  Interfaces are specified implicitly and this gives lots of opportunities to de-couple primitives.  In GO you can write straight-forward code, the way you would in synchronous style, but you would get performance benefits in asynchronous model.  So, you don’t need to break you code up in callbacks. Finally, it is not written for language academics, it is written for working programmers. It was released in 2012</a:t>
            </a: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33C8F60-DB05-45EC-8B07-CCBF19BDE379}" type="slidenum">
              <a:rPr lang="en-US" smtClean="0"/>
              <a:t>5</a:t>
            </a:fld>
            <a:endParaRPr lang="en-US" dirty="0"/>
          </a:p>
        </p:txBody>
      </p:sp>
    </p:spTree>
    <p:extLst>
      <p:ext uri="{BB962C8B-B14F-4D97-AF65-F5344CB8AC3E}">
        <p14:creationId xmlns:p14="http://schemas.microsoft.com/office/powerpoint/2010/main" val="1198456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GO</a:t>
            </a:r>
            <a:r>
              <a:rPr lang="en-US" baseline="0" dirty="0" smtClean="0"/>
              <a:t> has extensive line of libraries. It covers everything from compression to http, formats, cryptography</a:t>
            </a:r>
          </a:p>
          <a:p>
            <a:pPr marL="171450" indent="-171450">
              <a:buFontTx/>
              <a:buChar char="-"/>
            </a:pPr>
            <a:r>
              <a:rPr lang="en-US" baseline="0" dirty="0" smtClean="0"/>
              <a:t>In GO, package is a unit of code.  Package contains types, functions, variable and constant declaration. They can vary from being very small, ex. Errors package has just 1 declaration, to a very large, ex. http has &gt; 100 declarations.  Packages basically help in making GO a flexible and convenient way to encapsulate GO code. Public, private boundary is at the package level.  Case determines visibility.  For ex. Foo is exported and foo (beginning with lower case f) is not. So, by looking at the case anywhere in the code, you can determine if it is an external part of public interface or a point of implementation detail</a:t>
            </a:r>
          </a:p>
          <a:p>
            <a:pPr marL="171450" indent="-171450">
              <a:buFontTx/>
              <a:buChar char="-"/>
            </a:pPr>
            <a:r>
              <a:rPr lang="en-US" baseline="0" dirty="0" smtClean="0"/>
              <a:t>Io package provides primitive </a:t>
            </a:r>
            <a:r>
              <a:rPr lang="en-US" baseline="0" dirty="0" err="1" smtClean="0"/>
              <a:t>io</a:t>
            </a:r>
            <a:r>
              <a:rPr lang="en-US" baseline="0" dirty="0" smtClean="0"/>
              <a:t> interface</a:t>
            </a:r>
          </a:p>
          <a:p>
            <a:pPr marL="171450" indent="-171450">
              <a:buFontTx/>
              <a:buChar char="-"/>
            </a:pPr>
            <a:r>
              <a:rPr lang="en-US" baseline="0" dirty="0" smtClean="0"/>
              <a:t>net/http implements server and a client. If you have used Chrome, you have used this package. </a:t>
            </a:r>
            <a:endParaRPr lang="en-US" dirty="0"/>
          </a:p>
        </p:txBody>
      </p:sp>
      <p:sp>
        <p:nvSpPr>
          <p:cNvPr id="4" name="Slide Number Placeholder 3"/>
          <p:cNvSpPr>
            <a:spLocks noGrp="1"/>
          </p:cNvSpPr>
          <p:nvPr>
            <p:ph type="sldNum" sz="quarter" idx="10"/>
          </p:nvPr>
        </p:nvSpPr>
        <p:spPr/>
        <p:txBody>
          <a:bodyPr/>
          <a:lstStyle/>
          <a:p>
            <a:fld id="{433C8F60-DB05-45EC-8B07-CCBF19BDE379}" type="slidenum">
              <a:rPr lang="en-US" smtClean="0"/>
              <a:t>6</a:t>
            </a:fld>
            <a:endParaRPr lang="en-US" dirty="0"/>
          </a:p>
        </p:txBody>
      </p:sp>
    </p:spTree>
    <p:extLst>
      <p:ext uri="{BB962C8B-B14F-4D97-AF65-F5344CB8AC3E}">
        <p14:creationId xmlns:p14="http://schemas.microsoft.com/office/powerpoint/2010/main" val="1698058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dirty="0" smtClean="0">
                <a:solidFill>
                  <a:schemeClr val="tx1"/>
                </a:solidFill>
                <a:effectLst/>
                <a:latin typeface="+mn-lt"/>
                <a:ea typeface="+mn-ea"/>
                <a:cs typeface="+mn-cs"/>
                <a:hlinkClick r:id="rId3"/>
              </a:rPr>
              <a:t>Java</a:t>
            </a:r>
            <a:r>
              <a:rPr lang="en-US" sz="1200" b="0" i="0" kern="1200" dirty="0" smtClean="0">
                <a:solidFill>
                  <a:schemeClr val="tx1"/>
                </a:solidFill>
                <a:effectLst/>
                <a:latin typeface="+mn-lt"/>
                <a:ea typeface="+mn-ea"/>
                <a:cs typeface="+mn-cs"/>
              </a:rPr>
              <a:t> is a fantastic language for large-scale, large-team enterprise projects. However, Java requires a fair amount of overhead to spin-up and deploy a new application, and its verbose nature can make it a poor fit for small projects or one-off utility tasks.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33C8F60-DB05-45EC-8B07-CCBF19BDE379}" type="slidenum">
              <a:rPr lang="en-US" smtClean="0"/>
              <a:t>7</a:t>
            </a:fld>
            <a:endParaRPr lang="en-US" dirty="0"/>
          </a:p>
        </p:txBody>
      </p:sp>
    </p:spTree>
    <p:extLst>
      <p:ext uri="{BB962C8B-B14F-4D97-AF65-F5344CB8AC3E}">
        <p14:creationId xmlns:p14="http://schemas.microsoft.com/office/powerpoint/2010/main" val="1757052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Michael Cook, a GO</a:t>
            </a:r>
            <a:r>
              <a:rPr lang="en-US" sz="1200" b="0" i="0" kern="1200" baseline="0" dirty="0" smtClean="0">
                <a:solidFill>
                  <a:schemeClr val="tx1"/>
                </a:solidFill>
                <a:effectLst/>
                <a:latin typeface="+mn-lt"/>
                <a:ea typeface="+mn-ea"/>
                <a:cs typeface="+mn-cs"/>
              </a:rPr>
              <a:t> developer compared GO and Java</a:t>
            </a: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A total of 1800 EPUB3 files were processed, varying in size from about 100KB to 5MB, with most word counts being between 30,000 and 500,000, all of which was performed on a </a:t>
            </a:r>
            <a:r>
              <a:rPr lang="en-US" sz="1200" b="0" i="0" kern="1200" dirty="0" err="1" smtClean="0">
                <a:solidFill>
                  <a:schemeClr val="tx1"/>
                </a:solidFill>
                <a:effectLst/>
                <a:latin typeface="+mn-lt"/>
                <a:ea typeface="+mn-ea"/>
                <a:cs typeface="+mn-cs"/>
              </a:rPr>
              <a:t>Macbook</a:t>
            </a:r>
            <a:r>
              <a:rPr lang="en-US" sz="1200" b="0" i="0" kern="1200" dirty="0" smtClean="0">
                <a:solidFill>
                  <a:schemeClr val="tx1"/>
                </a:solidFill>
                <a:effectLst/>
                <a:latin typeface="+mn-lt"/>
                <a:ea typeface="+mn-ea"/>
                <a:cs typeface="+mn-cs"/>
              </a:rPr>
              <a:t> Air.</a:t>
            </a:r>
          </a:p>
          <a:p>
            <a:pPr marL="171450" indent="-171450">
              <a:buFontTx/>
              <a:buChar char="-"/>
            </a:pPr>
            <a:r>
              <a:rPr lang="en-US" sz="1200" b="0" i="1" kern="1200" dirty="0" smtClean="0">
                <a:solidFill>
                  <a:schemeClr val="tx1"/>
                </a:solidFill>
                <a:effectLst/>
                <a:latin typeface="+mn-lt"/>
                <a:ea typeface="+mn-ea"/>
                <a:cs typeface="+mn-cs"/>
              </a:rPr>
              <a:t>This report shows the user CPU time, system CPU time, the sum of the user and system CPU times, and the elapsed real time. The unit of time is seconds.</a:t>
            </a:r>
          </a:p>
          <a:p>
            <a:pPr marL="171450" indent="-171450">
              <a:buFontTx/>
              <a:buChar char="-"/>
            </a:pPr>
            <a:r>
              <a:rPr lang="en-US" sz="1200" b="0" i="0" kern="1200" dirty="0" smtClean="0">
                <a:solidFill>
                  <a:schemeClr val="tx1"/>
                </a:solidFill>
                <a:effectLst/>
                <a:latin typeface="+mn-lt"/>
                <a:ea typeface="+mn-ea"/>
                <a:cs typeface="+mn-cs"/>
              </a:rPr>
              <a:t>Nobody really expected the Java </a:t>
            </a:r>
            <a:r>
              <a:rPr lang="en-US" sz="1200" b="0" i="1" kern="1200" dirty="0" smtClean="0">
                <a:solidFill>
                  <a:schemeClr val="tx1"/>
                </a:solidFill>
                <a:effectLst/>
                <a:latin typeface="+mn-lt"/>
                <a:ea typeface="+mn-ea"/>
                <a:cs typeface="+mn-cs"/>
              </a:rPr>
              <a:t>warmup</a:t>
            </a:r>
            <a:r>
              <a:rPr lang="en-US" sz="1200" b="0" i="0" kern="1200" dirty="0" smtClean="0">
                <a:solidFill>
                  <a:schemeClr val="tx1"/>
                </a:solidFill>
                <a:effectLst/>
                <a:latin typeface="+mn-lt"/>
                <a:ea typeface="+mn-ea"/>
                <a:cs typeface="+mn-cs"/>
              </a:rPr>
              <a:t> penalty to be so severe! Java is certainly a fast language, but because of the simplicity of this test, the JVM just didn’t have enough time to optimize the code.</a:t>
            </a:r>
          </a:p>
          <a:p>
            <a:pPr marL="171450" indent="-171450">
              <a:buFontTx/>
              <a:buChar char="-"/>
            </a:pPr>
            <a:r>
              <a:rPr lang="en-US" sz="1200" b="0" i="0" kern="1200" dirty="0" smtClean="0">
                <a:solidFill>
                  <a:schemeClr val="tx1"/>
                </a:solidFill>
                <a:effectLst/>
                <a:latin typeface="+mn-lt"/>
                <a:ea typeface="+mn-ea"/>
                <a:cs typeface="+mn-cs"/>
              </a:rPr>
              <a:t>but to get a better comparison, 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updated the Java and Go programs to iterate and process the </a:t>
            </a:r>
            <a:r>
              <a:rPr lang="en-US" sz="1200" b="0" i="0" kern="1200" dirty="0" err="1" smtClean="0">
                <a:solidFill>
                  <a:schemeClr val="tx1"/>
                </a:solidFill>
                <a:effectLst/>
                <a:latin typeface="+mn-lt"/>
                <a:ea typeface="+mn-ea"/>
                <a:cs typeface="+mn-cs"/>
              </a:rPr>
              <a:t>ebooks</a:t>
            </a:r>
            <a:r>
              <a:rPr lang="en-US" sz="1200" b="0" i="0" kern="1200" dirty="0" smtClean="0">
                <a:solidFill>
                  <a:schemeClr val="tx1"/>
                </a:solidFill>
                <a:effectLst/>
                <a:latin typeface="+mn-lt"/>
                <a:ea typeface="+mn-ea"/>
                <a:cs typeface="+mn-cs"/>
              </a:rPr>
              <a:t> natively,</a:t>
            </a:r>
            <a:r>
              <a:rPr lang="en-US" sz="1200" b="0" i="0" kern="1200" baseline="0" dirty="0" smtClean="0">
                <a:solidFill>
                  <a:schemeClr val="tx1"/>
                </a:solidFill>
                <a:effectLst/>
                <a:latin typeface="+mn-lt"/>
                <a:ea typeface="+mn-ea"/>
                <a:cs typeface="+mn-cs"/>
              </a:rPr>
              <a:t> and you can see the results in the second table</a:t>
            </a:r>
          </a:p>
          <a:p>
            <a:r>
              <a:rPr lang="en-US" sz="1200" b="0" i="0" kern="1200" dirty="0" smtClean="0">
                <a:solidFill>
                  <a:schemeClr val="tx1"/>
                </a:solidFill>
                <a:effectLst/>
                <a:latin typeface="+mn-lt"/>
                <a:ea typeface="+mn-ea"/>
                <a:cs typeface="+mn-cs"/>
              </a:rPr>
              <a:t>-  As you can see for simple tasks like this,  Java is actually many times slower, but once you give it a good chunk of work to do, it can really fly.</a:t>
            </a:r>
          </a:p>
          <a:p>
            <a:r>
              <a:rPr lang="en-US" sz="1200" b="0" i="0" kern="1200" dirty="0" smtClean="0">
                <a:solidFill>
                  <a:schemeClr val="tx1"/>
                </a:solidFill>
                <a:effectLst/>
                <a:latin typeface="+mn-lt"/>
                <a:ea typeface="+mn-ea"/>
                <a:cs typeface="+mn-cs"/>
              </a:rPr>
              <a:t>- My conclusion is that for small tasks - image resizing would fall into this category - especially when you have large numbers of files that you’ll be calling individually from your web app then Go is very much the better choice than Java.</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33C8F60-DB05-45EC-8B07-CCBF19BDE379}" type="slidenum">
              <a:rPr lang="en-US" smtClean="0"/>
              <a:t>8</a:t>
            </a:fld>
            <a:endParaRPr lang="en-US" dirty="0"/>
          </a:p>
        </p:txBody>
      </p:sp>
    </p:spTree>
    <p:extLst>
      <p:ext uri="{BB962C8B-B14F-4D97-AF65-F5344CB8AC3E}">
        <p14:creationId xmlns:p14="http://schemas.microsoft.com/office/powerpoint/2010/main" val="912072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33C8F60-DB05-45EC-8B07-CCBF19BDE379}" type="slidenum">
              <a:rPr lang="en-US" smtClean="0"/>
              <a:t>9</a:t>
            </a:fld>
            <a:endParaRPr lang="en-US" dirty="0"/>
          </a:p>
        </p:txBody>
      </p:sp>
    </p:spTree>
    <p:extLst>
      <p:ext uri="{BB962C8B-B14F-4D97-AF65-F5344CB8AC3E}">
        <p14:creationId xmlns:p14="http://schemas.microsoft.com/office/powerpoint/2010/main" val="127972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Master" Target="../slideMasters/slideMaster2.xml"/><Relationship Id="rId2" Type="http://schemas.openxmlformats.org/officeDocument/2006/relationships/image" Target="../media/image7.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Rectangle 13"/>
          <p:cNvSpPr/>
          <p:nvPr userDrawn="1"/>
        </p:nvSpPr>
        <p:spPr>
          <a:xfrm>
            <a:off x="0" y="-1"/>
            <a:ext cx="9144000" cy="11751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18805"/>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2" name="Title 1"/>
          <p:cNvSpPr>
            <a:spLocks noGrp="1"/>
          </p:cNvSpPr>
          <p:nvPr>
            <p:ph type="title" hasCustomPrompt="1"/>
          </p:nvPr>
        </p:nvSpPr>
        <p:spPr>
          <a:xfrm>
            <a:off x="457202" y="272350"/>
            <a:ext cx="6300688" cy="868417"/>
          </a:xfrm>
          <a:prstGeom prst="rect">
            <a:avLst/>
          </a:prstGeom>
        </p:spPr>
        <p:txBody>
          <a:bodyPr lIns="142875" tIns="71438" rIns="142875" bIns="71438"/>
          <a:lstStyle>
            <a:lvl1pPr algn="l">
              <a:defRPr sz="28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pic>
        <p:nvPicPr>
          <p:cNvPr id="6" name="Picture 5"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34997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1" y="274639"/>
            <a:ext cx="2057400" cy="5851525"/>
          </a:xfrm>
          <a:prstGeom prst="rect">
            <a:avLst/>
          </a:prstGeom>
        </p:spPr>
        <p:txBody>
          <a:bodyPr vert="eaVert" lIns="142875" tIns="71438" rIns="142875" bIns="71438"/>
          <a:lstStyle>
            <a:lvl1pPr>
              <a:defRPr sz="2400">
                <a:solidFill>
                  <a:schemeClr val="tx1">
                    <a:lumMod val="65000"/>
                    <a:lumOff val="35000"/>
                  </a:schemeClr>
                </a:solidFill>
                <a:latin typeface="Arial" pitchFamily="34" charset="0"/>
                <a:cs typeface="Arial"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lIns="142875" tIns="71438" rIns="142875" bIns="7143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7" name="Straight Connector 6"/>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0" name="TextBox 9"/>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1" name="TextBox 10"/>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Tree>
    <p:extLst>
      <p:ext uri="{BB962C8B-B14F-4D97-AF65-F5344CB8AC3E}">
        <p14:creationId xmlns:p14="http://schemas.microsoft.com/office/powerpoint/2010/main" val="126127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63962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73986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64587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988112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215874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cxnSp>
        <p:nvCxnSpPr>
          <p:cNvPr id="10" name="Straight Connector 9"/>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3" name="TextBox 12"/>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4" name="TextBox 13"/>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Tree>
    <p:extLst>
      <p:ext uri="{BB962C8B-B14F-4D97-AF65-F5344CB8AC3E}">
        <p14:creationId xmlns:p14="http://schemas.microsoft.com/office/powerpoint/2010/main" val="4496805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563410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76066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598866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505200" y="6553200"/>
            <a:ext cx="2133600" cy="238125"/>
          </a:xfrm>
          <a:prstGeom prst="rect">
            <a:avLst/>
          </a:prstGeom>
        </p:spPr>
        <p:txBody>
          <a:bodyPr/>
          <a:lstStyle>
            <a:lvl1pPr>
              <a:defRPr/>
            </a:lvl1pPr>
          </a:lstStyle>
          <a:p>
            <a:pPr defTabSz="457200"/>
            <a:fld id="{AF28B5E3-2C0B-488D-9F3B-866714C286B8}" type="slidenum">
              <a:rPr lang="en-US">
                <a:solidFill>
                  <a:prstClr val="black"/>
                </a:solidFill>
                <a:latin typeface="Segoe UI"/>
              </a:rPr>
              <a:pPr defTabSz="457200"/>
              <a:t>‹#›</a:t>
            </a:fld>
            <a:endParaRPr lang="en-US">
              <a:solidFill>
                <a:prstClr val="black"/>
              </a:solidFill>
              <a:latin typeface="Segoe UI"/>
            </a:endParaRPr>
          </a:p>
        </p:txBody>
      </p:sp>
    </p:spTree>
    <p:extLst>
      <p:ext uri="{BB962C8B-B14F-4D97-AF65-F5344CB8AC3E}">
        <p14:creationId xmlns:p14="http://schemas.microsoft.com/office/powerpoint/2010/main" val="9969738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6" name="Straight Connector 5"/>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9" name="TextBox 8"/>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0" name="TextBox 9"/>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2" name="Rectangle 11"/>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3"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15"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17" name="Rectangle 16"/>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8"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19" name="Picture 18"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236862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2_Title, Content (NO Tagline)">
    <p:spTree>
      <p:nvGrpSpPr>
        <p:cNvPr id="1" name=""/>
        <p:cNvGrpSpPr/>
        <p:nvPr/>
      </p:nvGrpSpPr>
      <p:grpSpPr>
        <a:xfrm>
          <a:off x="0" y="0"/>
          <a:ext cx="0" cy="0"/>
          <a:chOff x="0" y="0"/>
          <a:chExt cx="0" cy="0"/>
        </a:xfrm>
      </p:grpSpPr>
      <p:sp>
        <p:nvSpPr>
          <p:cNvPr id="2" name="Title 1"/>
          <p:cNvSpPr>
            <a:spLocks noGrp="1"/>
          </p:cNvSpPr>
          <p:nvPr>
            <p:ph type="title"/>
          </p:nvPr>
        </p:nvSpPr>
        <p:spPr>
          <a:xfrm>
            <a:off x="380946" y="90972"/>
            <a:ext cx="8437506" cy="685800"/>
          </a:xfrm>
          <a:prstGeom prst="rect">
            <a:avLst/>
          </a:prstGeom>
        </p:spPr>
        <p:txBody>
          <a:bodyPr/>
          <a:lstStyle>
            <a:lvl1pPr>
              <a:defRPr lang="en-US" sz="1575" b="1" kern="1200" dirty="0">
                <a:solidFill>
                  <a:schemeClr val="tx1">
                    <a:lumMod val="75000"/>
                    <a:lumOff val="25000"/>
                  </a:schemeClr>
                </a:solidFill>
                <a:latin typeface="Calibri" panose="020F0502020204030204" pitchFamily="34" charset="0"/>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6187" y="1192566"/>
            <a:ext cx="8399780" cy="5197288"/>
          </a:xfrm>
          <a:prstGeom prst="rect">
            <a:avLst/>
          </a:prstGeom>
        </p:spPr>
        <p:txBody>
          <a:bodyPr/>
          <a:lstStyle>
            <a:lvl1pPr>
              <a:defRPr lang="en-US" sz="1013" kern="1200" dirty="0" smtClean="0">
                <a:solidFill>
                  <a:srgbClr val="424A53"/>
                </a:solidFill>
                <a:latin typeface="Calibri" panose="020F0502020204030204" pitchFamily="34" charset="0"/>
                <a:ea typeface="+mn-ea"/>
                <a:cs typeface="+mn-cs"/>
              </a:defRPr>
            </a:lvl1pPr>
            <a:lvl2pPr>
              <a:defRPr sz="900">
                <a:solidFill>
                  <a:srgbClr val="424A53"/>
                </a:solidFill>
              </a:defRPr>
            </a:lvl2pPr>
            <a:lvl3pPr>
              <a:defRPr sz="788">
                <a:solidFill>
                  <a:srgbClr val="424A53"/>
                </a:solidFill>
              </a:defRPr>
            </a:lvl3pPr>
            <a:lvl4pPr>
              <a:defRPr sz="675">
                <a:solidFill>
                  <a:srgbClr val="424A53"/>
                </a:solidFill>
              </a:defRPr>
            </a:lvl4pPr>
            <a:lvl5pPr>
              <a:defRPr sz="675">
                <a:solidFill>
                  <a:srgbClr val="424A53"/>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4"/>
          </p:nvPr>
        </p:nvSpPr>
        <p:spPr>
          <a:xfrm>
            <a:off x="8675917" y="6532477"/>
            <a:ext cx="468085" cy="308069"/>
          </a:xfrm>
          <a:prstGeom prst="rect">
            <a:avLst/>
          </a:prstGeom>
        </p:spPr>
        <p:txBody>
          <a:bodyPr/>
          <a:lstStyle>
            <a:lvl1pPr>
              <a:defRPr sz="591" b="0">
                <a:solidFill>
                  <a:srgbClr val="989898"/>
                </a:solidFill>
                <a:latin typeface="Calibri" panose="020F0502020204030204" pitchFamily="34" charset="0"/>
              </a:defRPr>
            </a:lvl1pPr>
          </a:lstStyle>
          <a:p>
            <a:pPr defTabSz="457200"/>
            <a:fld id="{38DA0552-2A9E-422C-AE75-E73E6BFC0CCE}" type="slidenum">
              <a:rPr lang="en-US" smtClean="0"/>
              <a:pPr defTabSz="457200"/>
              <a:t>‹#›</a:t>
            </a:fld>
            <a:endParaRPr lang="en-US" dirty="0"/>
          </a:p>
        </p:txBody>
      </p:sp>
    </p:spTree>
    <p:extLst>
      <p:ext uri="{BB962C8B-B14F-4D97-AF65-F5344CB8AC3E}">
        <p14:creationId xmlns:p14="http://schemas.microsoft.com/office/powerpoint/2010/main" val="36079010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latin typeface="Segoe UI"/>
              </a:rPr>
              <a:pPr algn="r" defTabSz="816075" eaLnBrk="0" fontAlgn="base" hangingPunct="0">
                <a:spcBef>
                  <a:spcPct val="0"/>
                </a:spcBef>
                <a:spcAft>
                  <a:spcPct val="0"/>
                </a:spcAft>
              </a:pPr>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a:solidFill>
                <a:prstClr val="white"/>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702995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latin typeface="Segoe UI"/>
              </a:rPr>
              <a:pPr algn="r" defTabSz="816075" eaLnBrk="0" fontAlgn="base" hangingPunct="0">
                <a:spcBef>
                  <a:spcPct val="0"/>
                </a:spcBef>
                <a:spcAft>
                  <a:spcPct val="0"/>
                </a:spcAft>
              </a:pPr>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a:solidFill>
                <a:prstClr val="white"/>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630381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Header Only">
    <p:spTree>
      <p:nvGrpSpPr>
        <p:cNvPr id="1" name=""/>
        <p:cNvGrpSpPr/>
        <p:nvPr/>
      </p:nvGrpSpPr>
      <p:grpSpPr>
        <a:xfrm>
          <a:off x="0" y="0"/>
          <a:ext cx="0" cy="0"/>
          <a:chOff x="0" y="0"/>
          <a:chExt cx="0" cy="0"/>
        </a:xfrm>
      </p:grpSpPr>
      <p:sp>
        <p:nvSpPr>
          <p:cNvPr id="12" name="Text Placeholder 13"/>
          <p:cNvSpPr>
            <a:spLocks noGrp="1"/>
          </p:cNvSpPr>
          <p:nvPr>
            <p:ph type="body" sz="quarter" idx="10" hasCustomPrompt="1"/>
          </p:nvPr>
        </p:nvSpPr>
        <p:spPr>
          <a:xfrm>
            <a:off x="461639" y="833438"/>
            <a:ext cx="8196586" cy="496887"/>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14"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5" name="TextBox 4"/>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Tree>
    <p:extLst>
      <p:ext uri="{BB962C8B-B14F-4D97-AF65-F5344CB8AC3E}">
        <p14:creationId xmlns:p14="http://schemas.microsoft.com/office/powerpoint/2010/main" val="37838585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Header Only">
    <p:spTree>
      <p:nvGrpSpPr>
        <p:cNvPr id="1" name=""/>
        <p:cNvGrpSpPr/>
        <p:nvPr/>
      </p:nvGrpSpPr>
      <p:grpSpPr>
        <a:xfrm>
          <a:off x="0" y="0"/>
          <a:ext cx="0" cy="0"/>
          <a:chOff x="0" y="0"/>
          <a:chExt cx="0" cy="0"/>
        </a:xfrm>
      </p:grpSpPr>
      <p:sp>
        <p:nvSpPr>
          <p:cNvPr id="12" name="Text Placeholder 13"/>
          <p:cNvSpPr>
            <a:spLocks noGrp="1"/>
          </p:cNvSpPr>
          <p:nvPr>
            <p:ph type="body" sz="quarter" idx="10" hasCustomPrompt="1"/>
          </p:nvPr>
        </p:nvSpPr>
        <p:spPr>
          <a:xfrm>
            <a:off x="461639" y="833438"/>
            <a:ext cx="8196586" cy="496887"/>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14"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5" name="Slide Number Placeholder 5"/>
          <p:cNvSpPr>
            <a:spLocks noGrp="1"/>
          </p:cNvSpPr>
          <p:nvPr>
            <p:ph type="sldNum" sz="quarter" idx="4"/>
          </p:nvPr>
        </p:nvSpPr>
        <p:spPr>
          <a:xfrm>
            <a:off x="8675915" y="6532473"/>
            <a:ext cx="468085" cy="308069"/>
          </a:xfrm>
          <a:prstGeom prst="rect">
            <a:avLst/>
          </a:prstGeom>
        </p:spPr>
        <p:txBody>
          <a:bodyPr/>
          <a:lstStyle>
            <a:lvl1pPr>
              <a:defRPr sz="1050" b="0">
                <a:solidFill>
                  <a:srgbClr val="989898"/>
                </a:solidFill>
              </a:defRPr>
            </a:lvl1pPr>
          </a:lstStyle>
          <a:p>
            <a:pPr defTabSz="457200"/>
            <a:fld id="{38DA0552-2A9E-422C-AE75-E73E6BFC0CCE}" type="slidenum">
              <a:rPr lang="en-US" smtClean="0">
                <a:latin typeface="Segoe UI"/>
              </a:rPr>
              <a:pPr defTabSz="457200"/>
              <a:t>‹#›</a:t>
            </a:fld>
            <a:endParaRPr lang="en-US" dirty="0">
              <a:latin typeface="Segoe UI"/>
            </a:endParaRPr>
          </a:p>
        </p:txBody>
      </p:sp>
    </p:spTree>
    <p:extLst>
      <p:ext uri="{BB962C8B-B14F-4D97-AF65-F5344CB8AC3E}">
        <p14:creationId xmlns:p14="http://schemas.microsoft.com/office/powerpoint/2010/main" val="3983103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Header Only">
    <p:spTree>
      <p:nvGrpSpPr>
        <p:cNvPr id="1" name=""/>
        <p:cNvGrpSpPr/>
        <p:nvPr/>
      </p:nvGrpSpPr>
      <p:grpSpPr>
        <a:xfrm>
          <a:off x="0" y="0"/>
          <a:ext cx="0" cy="0"/>
          <a:chOff x="0" y="0"/>
          <a:chExt cx="0" cy="0"/>
        </a:xfrm>
      </p:grpSpPr>
      <p:sp>
        <p:nvSpPr>
          <p:cNvPr id="12" name="Text Placeholder 13"/>
          <p:cNvSpPr>
            <a:spLocks noGrp="1"/>
          </p:cNvSpPr>
          <p:nvPr>
            <p:ph type="body" sz="quarter" idx="10" hasCustomPrompt="1"/>
          </p:nvPr>
        </p:nvSpPr>
        <p:spPr>
          <a:xfrm>
            <a:off x="461639" y="833438"/>
            <a:ext cx="8196586" cy="496887"/>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14"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936476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824051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66944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6512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27835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3" name="Group 1"/>
          <p:cNvGrpSpPr>
            <a:grpSpLocks/>
          </p:cNvGrpSpPr>
          <p:nvPr userDrawn="1"/>
        </p:nvGrpSpPr>
        <p:grpSpPr bwMode="auto">
          <a:xfrm>
            <a:off x="644548" y="1664247"/>
            <a:ext cx="7908593" cy="330665"/>
            <a:chOff x="406400" y="571500"/>
            <a:chExt cx="2489200" cy="158750"/>
          </a:xfrm>
          <a:solidFill>
            <a:srgbClr val="000000"/>
          </a:solidFill>
        </p:grpSpPr>
        <p:sp>
          <p:nvSpPr>
            <p:cNvPr id="4" name="Rectangle 3"/>
            <p:cNvSpPr/>
            <p:nvPr/>
          </p:nvSpPr>
          <p:spPr>
            <a:xfrm>
              <a:off x="412646" y="571500"/>
              <a:ext cx="2482954" cy="158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srgbClr val="FFFFFF"/>
                </a:solidFill>
                <a:latin typeface="Arial" pitchFamily="34" charset="0"/>
                <a:cs typeface="Arial" pitchFamily="34" charset="0"/>
              </a:endParaRPr>
            </a:p>
          </p:txBody>
        </p:sp>
        <p:sp>
          <p:nvSpPr>
            <p:cNvPr id="5" name="Rectangle 4"/>
            <p:cNvSpPr/>
            <p:nvPr/>
          </p:nvSpPr>
          <p:spPr>
            <a:xfrm>
              <a:off x="406400" y="571500"/>
              <a:ext cx="62464" cy="158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srgbClr val="92D050"/>
                </a:solidFill>
                <a:latin typeface="Arial" pitchFamily="34" charset="0"/>
                <a:cs typeface="Arial" pitchFamily="34" charset="0"/>
              </a:endParaRPr>
            </a:p>
          </p:txBody>
        </p:sp>
      </p:grpSp>
      <p:sp>
        <p:nvSpPr>
          <p:cNvPr id="6" name="Rectangle 5"/>
          <p:cNvSpPr/>
          <p:nvPr userDrawn="1"/>
        </p:nvSpPr>
        <p:spPr>
          <a:xfrm>
            <a:off x="635070" y="2095235"/>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7" name="TextBox 66"/>
          <p:cNvSpPr txBox="1">
            <a:spLocks noChangeArrowheads="1"/>
          </p:cNvSpPr>
          <p:nvPr userDrawn="1"/>
        </p:nvSpPr>
        <p:spPr bwMode="auto">
          <a:xfrm>
            <a:off x="1041910" y="2072087"/>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ABOUT </a:t>
            </a:r>
            <a:r>
              <a:rPr lang="en-US" sz="1400" dirty="0">
                <a:solidFill>
                  <a:srgbClr val="B6D185"/>
                </a:solidFill>
                <a:latin typeface="Arial" pitchFamily="34" charset="0"/>
                <a:cs typeface="Arial" pitchFamily="34" charset="0"/>
              </a:rPr>
              <a:t>COMPANY</a:t>
            </a:r>
          </a:p>
        </p:txBody>
      </p:sp>
      <p:sp>
        <p:nvSpPr>
          <p:cNvPr id="8" name="TextBox 66"/>
          <p:cNvSpPr txBox="1">
            <a:spLocks noChangeArrowheads="1"/>
          </p:cNvSpPr>
          <p:nvPr userDrawn="1"/>
        </p:nvSpPr>
        <p:spPr bwMode="auto">
          <a:xfrm>
            <a:off x="1041910" y="234323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9" name="Rectangle 8"/>
          <p:cNvSpPr/>
          <p:nvPr userDrawn="1"/>
        </p:nvSpPr>
        <p:spPr>
          <a:xfrm>
            <a:off x="635069" y="2095235"/>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10" name="TextBox 66"/>
          <p:cNvSpPr txBox="1">
            <a:spLocks noChangeArrowheads="1"/>
          </p:cNvSpPr>
          <p:nvPr userDrawn="1"/>
        </p:nvSpPr>
        <p:spPr bwMode="auto">
          <a:xfrm>
            <a:off x="590416" y="2154757"/>
            <a:ext cx="585454" cy="436659"/>
          </a:xfrm>
          <a:prstGeom prst="rect">
            <a:avLst/>
          </a:prstGeom>
          <a:noFill/>
          <a:ln>
            <a:noFill/>
          </a:ln>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01</a:t>
            </a:r>
          </a:p>
        </p:txBody>
      </p:sp>
      <p:sp>
        <p:nvSpPr>
          <p:cNvPr id="11" name="Rectangle 10"/>
          <p:cNvSpPr/>
          <p:nvPr userDrawn="1"/>
        </p:nvSpPr>
        <p:spPr>
          <a:xfrm>
            <a:off x="654915" y="2885524"/>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12" name="TextBox 66"/>
          <p:cNvSpPr txBox="1">
            <a:spLocks noChangeArrowheads="1"/>
          </p:cNvSpPr>
          <p:nvPr userDrawn="1"/>
        </p:nvSpPr>
        <p:spPr bwMode="auto">
          <a:xfrm>
            <a:off x="1041910" y="2862379"/>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OUR </a:t>
            </a:r>
            <a:r>
              <a:rPr lang="en-US" sz="1400" dirty="0">
                <a:solidFill>
                  <a:srgbClr val="B6D185"/>
                </a:solidFill>
                <a:latin typeface="Arial" pitchFamily="34" charset="0"/>
                <a:cs typeface="Arial" pitchFamily="34" charset="0"/>
              </a:rPr>
              <a:t>TEAM</a:t>
            </a:r>
          </a:p>
        </p:txBody>
      </p:sp>
      <p:sp>
        <p:nvSpPr>
          <p:cNvPr id="13" name="TextBox 66"/>
          <p:cNvSpPr txBox="1">
            <a:spLocks noChangeArrowheads="1"/>
          </p:cNvSpPr>
          <p:nvPr userDrawn="1"/>
        </p:nvSpPr>
        <p:spPr bwMode="auto">
          <a:xfrm>
            <a:off x="1041910" y="313352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14" name="Rectangle 13"/>
          <p:cNvSpPr/>
          <p:nvPr userDrawn="1"/>
        </p:nvSpPr>
        <p:spPr>
          <a:xfrm>
            <a:off x="635069" y="2885524"/>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15" name="TextBox 66"/>
          <p:cNvSpPr txBox="1">
            <a:spLocks noChangeArrowheads="1"/>
          </p:cNvSpPr>
          <p:nvPr userDrawn="1"/>
        </p:nvSpPr>
        <p:spPr bwMode="auto">
          <a:xfrm>
            <a:off x="590416" y="2945045"/>
            <a:ext cx="585454" cy="436659"/>
          </a:xfrm>
          <a:prstGeom prst="rect">
            <a:avLst/>
          </a:prstGeom>
          <a:noFill/>
          <a:ln>
            <a:noFill/>
          </a:ln>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02</a:t>
            </a:r>
          </a:p>
        </p:txBody>
      </p:sp>
      <p:sp>
        <p:nvSpPr>
          <p:cNvPr id="16" name="Rectangle 15"/>
          <p:cNvSpPr/>
          <p:nvPr userDrawn="1"/>
        </p:nvSpPr>
        <p:spPr>
          <a:xfrm>
            <a:off x="654915" y="3679120"/>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17" name="TextBox 66"/>
          <p:cNvSpPr txBox="1">
            <a:spLocks noChangeArrowheads="1"/>
          </p:cNvSpPr>
          <p:nvPr userDrawn="1"/>
        </p:nvSpPr>
        <p:spPr bwMode="auto">
          <a:xfrm>
            <a:off x="1041910" y="3655976"/>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OUR </a:t>
            </a:r>
            <a:r>
              <a:rPr lang="en-US" sz="1400" dirty="0">
                <a:solidFill>
                  <a:srgbClr val="B6D185"/>
                </a:solidFill>
                <a:latin typeface="Arial" pitchFamily="34" charset="0"/>
                <a:cs typeface="Arial" pitchFamily="34" charset="0"/>
              </a:rPr>
              <a:t>WORK / PORTFOLIO</a:t>
            </a:r>
          </a:p>
        </p:txBody>
      </p:sp>
      <p:sp>
        <p:nvSpPr>
          <p:cNvPr id="18" name="TextBox 66"/>
          <p:cNvSpPr txBox="1">
            <a:spLocks noChangeArrowheads="1"/>
          </p:cNvSpPr>
          <p:nvPr userDrawn="1"/>
        </p:nvSpPr>
        <p:spPr bwMode="auto">
          <a:xfrm>
            <a:off x="1041910" y="3927122"/>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19" name="Rectangle 18"/>
          <p:cNvSpPr/>
          <p:nvPr userDrawn="1"/>
        </p:nvSpPr>
        <p:spPr>
          <a:xfrm>
            <a:off x="635069" y="3679120"/>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20" name="TextBox 66"/>
          <p:cNvSpPr txBox="1">
            <a:spLocks noChangeArrowheads="1"/>
          </p:cNvSpPr>
          <p:nvPr userDrawn="1"/>
        </p:nvSpPr>
        <p:spPr bwMode="auto">
          <a:xfrm>
            <a:off x="590416" y="3735335"/>
            <a:ext cx="585454" cy="436659"/>
          </a:xfrm>
          <a:prstGeom prst="rect">
            <a:avLst/>
          </a:prstGeom>
          <a:noFill/>
          <a:ln>
            <a:noFill/>
          </a:ln>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03</a:t>
            </a:r>
          </a:p>
        </p:txBody>
      </p:sp>
      <p:sp>
        <p:nvSpPr>
          <p:cNvPr id="21" name="Rectangle 20"/>
          <p:cNvSpPr/>
          <p:nvPr userDrawn="1"/>
        </p:nvSpPr>
        <p:spPr>
          <a:xfrm>
            <a:off x="654915" y="4469412"/>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22" name="TextBox 66"/>
          <p:cNvSpPr txBox="1">
            <a:spLocks noChangeArrowheads="1"/>
          </p:cNvSpPr>
          <p:nvPr userDrawn="1"/>
        </p:nvSpPr>
        <p:spPr bwMode="auto">
          <a:xfrm>
            <a:off x="1041910" y="4446265"/>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CASE </a:t>
            </a:r>
            <a:r>
              <a:rPr lang="en-US" sz="1400" dirty="0">
                <a:solidFill>
                  <a:srgbClr val="B6D185"/>
                </a:solidFill>
                <a:latin typeface="Arial" pitchFamily="34" charset="0"/>
                <a:cs typeface="Arial" pitchFamily="34" charset="0"/>
              </a:rPr>
              <a:t>STUDY</a:t>
            </a:r>
          </a:p>
        </p:txBody>
      </p:sp>
      <p:sp>
        <p:nvSpPr>
          <p:cNvPr id="23" name="TextBox 66"/>
          <p:cNvSpPr txBox="1">
            <a:spLocks noChangeArrowheads="1"/>
          </p:cNvSpPr>
          <p:nvPr userDrawn="1"/>
        </p:nvSpPr>
        <p:spPr bwMode="auto">
          <a:xfrm>
            <a:off x="1041910" y="4717411"/>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24" name="Rectangle 23"/>
          <p:cNvSpPr/>
          <p:nvPr userDrawn="1"/>
        </p:nvSpPr>
        <p:spPr>
          <a:xfrm>
            <a:off x="635069" y="4469412"/>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25" name="TextBox 66"/>
          <p:cNvSpPr txBox="1">
            <a:spLocks noChangeArrowheads="1"/>
          </p:cNvSpPr>
          <p:nvPr userDrawn="1"/>
        </p:nvSpPr>
        <p:spPr bwMode="auto">
          <a:xfrm>
            <a:off x="590416" y="4528934"/>
            <a:ext cx="585454" cy="436659"/>
          </a:xfrm>
          <a:prstGeom prst="rect">
            <a:avLst/>
          </a:prstGeom>
          <a:noFill/>
          <a:ln>
            <a:noFill/>
          </a:ln>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04</a:t>
            </a:r>
          </a:p>
        </p:txBody>
      </p:sp>
      <p:sp>
        <p:nvSpPr>
          <p:cNvPr id="26" name="Rectangle 25"/>
          <p:cNvSpPr/>
          <p:nvPr userDrawn="1"/>
        </p:nvSpPr>
        <p:spPr>
          <a:xfrm>
            <a:off x="654915" y="5253089"/>
            <a:ext cx="3889797" cy="63818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27" name="TextBox 66"/>
          <p:cNvSpPr txBox="1">
            <a:spLocks noChangeArrowheads="1"/>
          </p:cNvSpPr>
          <p:nvPr userDrawn="1"/>
        </p:nvSpPr>
        <p:spPr bwMode="auto">
          <a:xfrm>
            <a:off x="1041910" y="5229943"/>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smtClean="0">
                <a:solidFill>
                  <a:srgbClr val="FFFFFF"/>
                </a:solidFill>
                <a:latin typeface="Arial" pitchFamily="34" charset="0"/>
                <a:cs typeface="Arial" pitchFamily="34" charset="0"/>
              </a:rPr>
              <a:t>OUR </a:t>
            </a:r>
            <a:r>
              <a:rPr lang="en-US" sz="1400" dirty="0">
                <a:solidFill>
                  <a:srgbClr val="B6D185"/>
                </a:solidFill>
                <a:latin typeface="Arial" pitchFamily="34" charset="0"/>
                <a:cs typeface="Arial" pitchFamily="34" charset="0"/>
              </a:rPr>
              <a:t>SOLUTION</a:t>
            </a:r>
          </a:p>
        </p:txBody>
      </p:sp>
      <p:sp>
        <p:nvSpPr>
          <p:cNvPr id="28" name="TextBox 66"/>
          <p:cNvSpPr txBox="1">
            <a:spLocks noChangeArrowheads="1"/>
          </p:cNvSpPr>
          <p:nvPr userDrawn="1"/>
        </p:nvSpPr>
        <p:spPr bwMode="auto">
          <a:xfrm>
            <a:off x="1041910" y="5504395"/>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29" name="Rectangle 28"/>
          <p:cNvSpPr/>
          <p:nvPr userDrawn="1"/>
        </p:nvSpPr>
        <p:spPr>
          <a:xfrm>
            <a:off x="635069" y="5253089"/>
            <a:ext cx="496148" cy="63818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30" name="TextBox 66"/>
          <p:cNvSpPr txBox="1">
            <a:spLocks noChangeArrowheads="1"/>
          </p:cNvSpPr>
          <p:nvPr userDrawn="1"/>
        </p:nvSpPr>
        <p:spPr bwMode="auto">
          <a:xfrm>
            <a:off x="590416" y="5312609"/>
            <a:ext cx="585454" cy="436659"/>
          </a:xfrm>
          <a:prstGeom prst="rect">
            <a:avLst/>
          </a:prstGeom>
          <a:noFill/>
          <a:ln>
            <a:noFill/>
          </a:ln>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05</a:t>
            </a:r>
          </a:p>
        </p:txBody>
      </p:sp>
      <p:sp>
        <p:nvSpPr>
          <p:cNvPr id="31" name="Rectangle 30"/>
          <p:cNvSpPr/>
          <p:nvPr userDrawn="1"/>
        </p:nvSpPr>
        <p:spPr>
          <a:xfrm>
            <a:off x="4673710" y="2095235"/>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32" name="TextBox 66"/>
          <p:cNvSpPr txBox="1">
            <a:spLocks noChangeArrowheads="1"/>
          </p:cNvSpPr>
          <p:nvPr userDrawn="1"/>
        </p:nvSpPr>
        <p:spPr bwMode="auto">
          <a:xfrm>
            <a:off x="5060705" y="2072087"/>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COFFEE </a:t>
            </a:r>
            <a:r>
              <a:rPr lang="en-US" sz="1400" dirty="0">
                <a:solidFill>
                  <a:srgbClr val="B6D185"/>
                </a:solidFill>
                <a:latin typeface="Arial" pitchFamily="34" charset="0"/>
                <a:cs typeface="Arial" pitchFamily="34" charset="0"/>
              </a:rPr>
              <a:t>TIME</a:t>
            </a:r>
          </a:p>
        </p:txBody>
      </p:sp>
      <p:sp>
        <p:nvSpPr>
          <p:cNvPr id="33" name="TextBox 66"/>
          <p:cNvSpPr txBox="1">
            <a:spLocks noChangeArrowheads="1"/>
          </p:cNvSpPr>
          <p:nvPr userDrawn="1"/>
        </p:nvSpPr>
        <p:spPr bwMode="auto">
          <a:xfrm>
            <a:off x="5060705" y="234323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Everyone</a:t>
            </a:r>
          </a:p>
        </p:txBody>
      </p:sp>
      <p:sp>
        <p:nvSpPr>
          <p:cNvPr id="34" name="Rectangle 33"/>
          <p:cNvSpPr/>
          <p:nvPr userDrawn="1"/>
        </p:nvSpPr>
        <p:spPr>
          <a:xfrm>
            <a:off x="4653864" y="2095235"/>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35" name="TextBox 66"/>
          <p:cNvSpPr txBox="1">
            <a:spLocks noChangeArrowheads="1"/>
          </p:cNvSpPr>
          <p:nvPr userDrawn="1"/>
        </p:nvSpPr>
        <p:spPr bwMode="auto">
          <a:xfrm>
            <a:off x="4609211" y="2154757"/>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06</a:t>
            </a:r>
          </a:p>
        </p:txBody>
      </p:sp>
      <p:sp>
        <p:nvSpPr>
          <p:cNvPr id="36" name="Rectangle 35"/>
          <p:cNvSpPr/>
          <p:nvPr userDrawn="1"/>
        </p:nvSpPr>
        <p:spPr>
          <a:xfrm>
            <a:off x="4673710" y="2885524"/>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37" name="TextBox 66"/>
          <p:cNvSpPr txBox="1">
            <a:spLocks noChangeArrowheads="1"/>
          </p:cNvSpPr>
          <p:nvPr userDrawn="1"/>
        </p:nvSpPr>
        <p:spPr bwMode="auto">
          <a:xfrm>
            <a:off x="5060705" y="2862379"/>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OUR </a:t>
            </a:r>
            <a:r>
              <a:rPr lang="en-US" sz="1400" dirty="0">
                <a:solidFill>
                  <a:srgbClr val="B6D185"/>
                </a:solidFill>
                <a:latin typeface="Arial" pitchFamily="34" charset="0"/>
                <a:cs typeface="Arial" pitchFamily="34" charset="0"/>
              </a:rPr>
              <a:t>SERVICE</a:t>
            </a:r>
          </a:p>
        </p:txBody>
      </p:sp>
      <p:sp>
        <p:nvSpPr>
          <p:cNvPr id="38" name="TextBox 66"/>
          <p:cNvSpPr txBox="1">
            <a:spLocks noChangeArrowheads="1"/>
          </p:cNvSpPr>
          <p:nvPr userDrawn="1"/>
        </p:nvSpPr>
        <p:spPr bwMode="auto">
          <a:xfrm>
            <a:off x="5060705" y="313352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39" name="Rectangle 38"/>
          <p:cNvSpPr/>
          <p:nvPr userDrawn="1"/>
        </p:nvSpPr>
        <p:spPr>
          <a:xfrm>
            <a:off x="4653864" y="2885524"/>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40" name="TextBox 66"/>
          <p:cNvSpPr txBox="1">
            <a:spLocks noChangeArrowheads="1"/>
          </p:cNvSpPr>
          <p:nvPr userDrawn="1"/>
        </p:nvSpPr>
        <p:spPr bwMode="auto">
          <a:xfrm>
            <a:off x="4609211" y="2945045"/>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07</a:t>
            </a:r>
          </a:p>
        </p:txBody>
      </p:sp>
      <p:sp>
        <p:nvSpPr>
          <p:cNvPr id="41" name="Rectangle 40"/>
          <p:cNvSpPr/>
          <p:nvPr userDrawn="1"/>
        </p:nvSpPr>
        <p:spPr>
          <a:xfrm>
            <a:off x="4673710" y="3679120"/>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42" name="TextBox 66"/>
          <p:cNvSpPr txBox="1">
            <a:spLocks noChangeArrowheads="1"/>
          </p:cNvSpPr>
          <p:nvPr userDrawn="1"/>
        </p:nvSpPr>
        <p:spPr bwMode="auto">
          <a:xfrm>
            <a:off x="5060705" y="3655976"/>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THE </a:t>
            </a:r>
            <a:r>
              <a:rPr lang="en-US" sz="1400" dirty="0">
                <a:solidFill>
                  <a:srgbClr val="B6D185"/>
                </a:solidFill>
                <a:latin typeface="Arial" pitchFamily="34" charset="0"/>
                <a:cs typeface="Arial" pitchFamily="34" charset="0"/>
              </a:rPr>
              <a:t>STATISTICS</a:t>
            </a:r>
          </a:p>
        </p:txBody>
      </p:sp>
      <p:sp>
        <p:nvSpPr>
          <p:cNvPr id="43" name="TextBox 66"/>
          <p:cNvSpPr txBox="1">
            <a:spLocks noChangeArrowheads="1"/>
          </p:cNvSpPr>
          <p:nvPr userDrawn="1"/>
        </p:nvSpPr>
        <p:spPr bwMode="auto">
          <a:xfrm>
            <a:off x="5060705" y="3927122"/>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44" name="Rectangle 43"/>
          <p:cNvSpPr/>
          <p:nvPr userDrawn="1"/>
        </p:nvSpPr>
        <p:spPr>
          <a:xfrm>
            <a:off x="4653864" y="3679120"/>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45" name="TextBox 66"/>
          <p:cNvSpPr txBox="1">
            <a:spLocks noChangeArrowheads="1"/>
          </p:cNvSpPr>
          <p:nvPr userDrawn="1"/>
        </p:nvSpPr>
        <p:spPr bwMode="auto">
          <a:xfrm>
            <a:off x="4609211" y="3735335"/>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08</a:t>
            </a:r>
          </a:p>
        </p:txBody>
      </p:sp>
      <p:sp>
        <p:nvSpPr>
          <p:cNvPr id="46" name="Rectangle 45"/>
          <p:cNvSpPr/>
          <p:nvPr userDrawn="1"/>
        </p:nvSpPr>
        <p:spPr>
          <a:xfrm>
            <a:off x="4653865" y="4469412"/>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47" name="TextBox 66"/>
          <p:cNvSpPr txBox="1">
            <a:spLocks noChangeArrowheads="1"/>
          </p:cNvSpPr>
          <p:nvPr userDrawn="1"/>
        </p:nvSpPr>
        <p:spPr bwMode="auto">
          <a:xfrm>
            <a:off x="5060705" y="4446265"/>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CONTACT </a:t>
            </a:r>
            <a:r>
              <a:rPr lang="en-US" sz="1400" dirty="0">
                <a:solidFill>
                  <a:srgbClr val="B6D185"/>
                </a:solidFill>
                <a:latin typeface="Arial" pitchFamily="34" charset="0"/>
                <a:cs typeface="Arial" pitchFamily="34" charset="0"/>
              </a:rPr>
              <a:t>US</a:t>
            </a:r>
          </a:p>
        </p:txBody>
      </p:sp>
      <p:sp>
        <p:nvSpPr>
          <p:cNvPr id="48" name="TextBox 66"/>
          <p:cNvSpPr txBox="1">
            <a:spLocks noChangeArrowheads="1"/>
          </p:cNvSpPr>
          <p:nvPr userDrawn="1"/>
        </p:nvSpPr>
        <p:spPr bwMode="auto">
          <a:xfrm>
            <a:off x="5060705" y="4717411"/>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49" name="Rectangle 48"/>
          <p:cNvSpPr/>
          <p:nvPr userDrawn="1"/>
        </p:nvSpPr>
        <p:spPr>
          <a:xfrm>
            <a:off x="4653864" y="4469412"/>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50" name="TextBox 66"/>
          <p:cNvSpPr txBox="1">
            <a:spLocks noChangeArrowheads="1"/>
          </p:cNvSpPr>
          <p:nvPr userDrawn="1"/>
        </p:nvSpPr>
        <p:spPr bwMode="auto">
          <a:xfrm>
            <a:off x="4609211" y="4528934"/>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09</a:t>
            </a:r>
          </a:p>
        </p:txBody>
      </p:sp>
      <p:sp>
        <p:nvSpPr>
          <p:cNvPr id="51" name="Rectangle 50"/>
          <p:cNvSpPr/>
          <p:nvPr userDrawn="1"/>
        </p:nvSpPr>
        <p:spPr>
          <a:xfrm>
            <a:off x="4653865" y="5253089"/>
            <a:ext cx="3889797" cy="63818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52" name="TextBox 66"/>
          <p:cNvSpPr txBox="1">
            <a:spLocks noChangeArrowheads="1"/>
          </p:cNvSpPr>
          <p:nvPr userDrawn="1"/>
        </p:nvSpPr>
        <p:spPr bwMode="auto">
          <a:xfrm>
            <a:off x="5060705" y="5229943"/>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THANKS / </a:t>
            </a:r>
            <a:r>
              <a:rPr lang="en-US" sz="1400" dirty="0">
                <a:solidFill>
                  <a:srgbClr val="B6D185"/>
                </a:solidFill>
                <a:latin typeface="Arial" pitchFamily="34" charset="0"/>
                <a:cs typeface="Arial" pitchFamily="34" charset="0"/>
              </a:rPr>
              <a:t>ASK QUESTION</a:t>
            </a:r>
          </a:p>
        </p:txBody>
      </p:sp>
      <p:sp>
        <p:nvSpPr>
          <p:cNvPr id="53" name="TextBox 66"/>
          <p:cNvSpPr txBox="1">
            <a:spLocks noChangeArrowheads="1"/>
          </p:cNvSpPr>
          <p:nvPr userDrawn="1"/>
        </p:nvSpPr>
        <p:spPr bwMode="auto">
          <a:xfrm>
            <a:off x="5060705" y="5504395"/>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54" name="Rectangle 53"/>
          <p:cNvSpPr/>
          <p:nvPr userDrawn="1"/>
        </p:nvSpPr>
        <p:spPr>
          <a:xfrm>
            <a:off x="4653864" y="5253089"/>
            <a:ext cx="496148" cy="63818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55" name="TextBox 66"/>
          <p:cNvSpPr txBox="1">
            <a:spLocks noChangeArrowheads="1"/>
          </p:cNvSpPr>
          <p:nvPr userDrawn="1"/>
        </p:nvSpPr>
        <p:spPr bwMode="auto">
          <a:xfrm>
            <a:off x="4609211" y="5312609"/>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10</a:t>
            </a:r>
          </a:p>
        </p:txBody>
      </p:sp>
      <p:sp>
        <p:nvSpPr>
          <p:cNvPr id="56" name="TextBox 66"/>
          <p:cNvSpPr txBox="1">
            <a:spLocks noChangeArrowheads="1"/>
          </p:cNvSpPr>
          <p:nvPr userDrawn="1"/>
        </p:nvSpPr>
        <p:spPr bwMode="auto">
          <a:xfrm>
            <a:off x="763622" y="1639328"/>
            <a:ext cx="363180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300" dirty="0">
                <a:solidFill>
                  <a:srgbClr val="FFFFFF"/>
                </a:solidFill>
                <a:latin typeface="Arial" pitchFamily="34" charset="0"/>
                <a:cs typeface="Arial" pitchFamily="34" charset="0"/>
              </a:rPr>
              <a:t>Date | 1 January 20XX |</a:t>
            </a:r>
            <a:r>
              <a:rPr lang="en-US" sz="1300" dirty="0">
                <a:solidFill>
                  <a:prstClr val="black"/>
                </a:solidFill>
                <a:latin typeface="Arial" pitchFamily="34" charset="0"/>
                <a:cs typeface="Arial" pitchFamily="34" charset="0"/>
              </a:rPr>
              <a:t> </a:t>
            </a:r>
            <a:r>
              <a:rPr lang="en-US" sz="1300" dirty="0">
                <a:solidFill>
                  <a:srgbClr val="B6D185"/>
                </a:solidFill>
                <a:latin typeface="Arial" pitchFamily="34" charset="0"/>
                <a:cs typeface="Arial" pitchFamily="34" charset="0"/>
              </a:rPr>
              <a:t>CompanyName</a:t>
            </a:r>
          </a:p>
        </p:txBody>
      </p:sp>
      <p:cxnSp>
        <p:nvCxnSpPr>
          <p:cNvPr id="58" name="Straight Connector 5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61" name="TextBox 6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62" name="TextBox 6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63" name="Rectangle 6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64"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69" name="Rectangle 68"/>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70"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71" name="Picture 70"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379183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000"/>
                                        <p:tgtEl>
                                          <p:spTgt spid="56"/>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anim calcmode="lin" valueType="num">
                                      <p:cBhvr>
                                        <p:cTn id="30" dur="500" fill="hold"/>
                                        <p:tgtEl>
                                          <p:spTgt spid="9"/>
                                        </p:tgtEl>
                                        <p:attrNameLst>
                                          <p:attrName>ppt_x</p:attrName>
                                        </p:attrNameLst>
                                      </p:cBhvr>
                                      <p:tavLst>
                                        <p:tav tm="0">
                                          <p:val>
                                            <p:strVal val="#ppt_x"/>
                                          </p:val>
                                        </p:tav>
                                        <p:tav tm="100000">
                                          <p:val>
                                            <p:strVal val="#ppt_x"/>
                                          </p:val>
                                        </p:tav>
                                      </p:tavLst>
                                    </p:anim>
                                    <p:anim calcmode="lin" valueType="num">
                                      <p:cBhvr>
                                        <p:cTn id="31" dur="5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42"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anim calcmode="lin" valueType="num">
                                      <p:cBhvr>
                                        <p:cTn id="41" dur="500" fill="hold"/>
                                        <p:tgtEl>
                                          <p:spTgt spid="11"/>
                                        </p:tgtEl>
                                        <p:attrNameLst>
                                          <p:attrName>ppt_x</p:attrName>
                                        </p:attrNameLst>
                                      </p:cBhvr>
                                      <p:tavLst>
                                        <p:tav tm="0">
                                          <p:val>
                                            <p:strVal val="#ppt_x"/>
                                          </p:val>
                                        </p:tav>
                                        <p:tav tm="100000">
                                          <p:val>
                                            <p:strVal val="#ppt_x"/>
                                          </p:val>
                                        </p:tav>
                                      </p:tavLst>
                                    </p:anim>
                                    <p:anim calcmode="lin" valueType="num">
                                      <p:cBhvr>
                                        <p:cTn id="42" dur="500" fill="hold"/>
                                        <p:tgtEl>
                                          <p:spTgt spid="1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anim calcmode="lin" valueType="num">
                                      <p:cBhvr>
                                        <p:cTn id="46" dur="500" fill="hold"/>
                                        <p:tgtEl>
                                          <p:spTgt spid="12"/>
                                        </p:tgtEl>
                                        <p:attrNameLst>
                                          <p:attrName>ppt_x</p:attrName>
                                        </p:attrNameLst>
                                      </p:cBhvr>
                                      <p:tavLst>
                                        <p:tav tm="0">
                                          <p:val>
                                            <p:strVal val="#ppt_x"/>
                                          </p:val>
                                        </p:tav>
                                        <p:tav tm="100000">
                                          <p:val>
                                            <p:strVal val="#ppt_x"/>
                                          </p:val>
                                        </p:tav>
                                      </p:tavLst>
                                    </p:anim>
                                    <p:anim calcmode="lin" valueType="num">
                                      <p:cBhvr>
                                        <p:cTn id="47" dur="500" fill="hold"/>
                                        <p:tgtEl>
                                          <p:spTgt spid="12"/>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anim calcmode="lin" valueType="num">
                                      <p:cBhvr>
                                        <p:cTn id="51" dur="500" fill="hold"/>
                                        <p:tgtEl>
                                          <p:spTgt spid="13"/>
                                        </p:tgtEl>
                                        <p:attrNameLst>
                                          <p:attrName>ppt_x</p:attrName>
                                        </p:attrNameLst>
                                      </p:cBhvr>
                                      <p:tavLst>
                                        <p:tav tm="0">
                                          <p:val>
                                            <p:strVal val="#ppt_x"/>
                                          </p:val>
                                        </p:tav>
                                        <p:tav tm="100000">
                                          <p:val>
                                            <p:strVal val="#ppt_x"/>
                                          </p:val>
                                        </p:tav>
                                      </p:tavLst>
                                    </p:anim>
                                    <p:anim calcmode="lin" valueType="num">
                                      <p:cBhvr>
                                        <p:cTn id="52" dur="5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anim calcmode="lin" valueType="num">
                                      <p:cBhvr>
                                        <p:cTn id="56" dur="500" fill="hold"/>
                                        <p:tgtEl>
                                          <p:spTgt spid="14"/>
                                        </p:tgtEl>
                                        <p:attrNameLst>
                                          <p:attrName>ppt_x</p:attrName>
                                        </p:attrNameLst>
                                      </p:cBhvr>
                                      <p:tavLst>
                                        <p:tav tm="0">
                                          <p:val>
                                            <p:strVal val="#ppt_x"/>
                                          </p:val>
                                        </p:tav>
                                        <p:tav tm="100000">
                                          <p:val>
                                            <p:strVal val="#ppt_x"/>
                                          </p:val>
                                        </p:tav>
                                      </p:tavLst>
                                    </p:anim>
                                    <p:anim calcmode="lin" valueType="num">
                                      <p:cBhvr>
                                        <p:cTn id="57" dur="500" fill="hold"/>
                                        <p:tgtEl>
                                          <p:spTgt spid="1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anim calcmode="lin" valueType="num">
                                      <p:cBhvr>
                                        <p:cTn id="61" dur="500" fill="hold"/>
                                        <p:tgtEl>
                                          <p:spTgt spid="15"/>
                                        </p:tgtEl>
                                        <p:attrNameLst>
                                          <p:attrName>ppt_x</p:attrName>
                                        </p:attrNameLst>
                                      </p:cBhvr>
                                      <p:tavLst>
                                        <p:tav tm="0">
                                          <p:val>
                                            <p:strVal val="#ppt_x"/>
                                          </p:val>
                                        </p:tav>
                                        <p:tav tm="100000">
                                          <p:val>
                                            <p:strVal val="#ppt_x"/>
                                          </p:val>
                                        </p:tav>
                                      </p:tavLst>
                                    </p:anim>
                                    <p:anim calcmode="lin" valueType="num">
                                      <p:cBhvr>
                                        <p:cTn id="62" dur="500" fill="hold"/>
                                        <p:tgtEl>
                                          <p:spTgt spid="15"/>
                                        </p:tgtEl>
                                        <p:attrNameLst>
                                          <p:attrName>ppt_y</p:attrName>
                                        </p:attrNameLst>
                                      </p:cBhvr>
                                      <p:tavLst>
                                        <p:tav tm="0">
                                          <p:val>
                                            <p:strVal val="#ppt_y+.1"/>
                                          </p:val>
                                        </p:tav>
                                        <p:tav tm="100000">
                                          <p:val>
                                            <p:strVal val="#ppt_y"/>
                                          </p:val>
                                        </p:tav>
                                      </p:tavLst>
                                    </p:anim>
                                  </p:childTnLst>
                                </p:cTn>
                              </p:par>
                            </p:childTnLst>
                          </p:cTn>
                        </p:par>
                        <p:par>
                          <p:cTn id="63" fill="hold">
                            <p:stCondLst>
                              <p:cond delay="3000"/>
                            </p:stCondLst>
                            <p:childTnLst>
                              <p:par>
                                <p:cTn id="64" presetID="42" presetClass="entr" presetSubtype="0"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anim calcmode="lin" valueType="num">
                                      <p:cBhvr>
                                        <p:cTn id="67" dur="500" fill="hold"/>
                                        <p:tgtEl>
                                          <p:spTgt spid="16"/>
                                        </p:tgtEl>
                                        <p:attrNameLst>
                                          <p:attrName>ppt_x</p:attrName>
                                        </p:attrNameLst>
                                      </p:cBhvr>
                                      <p:tavLst>
                                        <p:tav tm="0">
                                          <p:val>
                                            <p:strVal val="#ppt_x"/>
                                          </p:val>
                                        </p:tav>
                                        <p:tav tm="100000">
                                          <p:val>
                                            <p:strVal val="#ppt_x"/>
                                          </p:val>
                                        </p:tav>
                                      </p:tavLst>
                                    </p:anim>
                                    <p:anim calcmode="lin" valueType="num">
                                      <p:cBhvr>
                                        <p:cTn id="68" dur="500" fill="hold"/>
                                        <p:tgtEl>
                                          <p:spTgt spid="1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anim calcmode="lin" valueType="num">
                                      <p:cBhvr>
                                        <p:cTn id="72" dur="500" fill="hold"/>
                                        <p:tgtEl>
                                          <p:spTgt spid="17"/>
                                        </p:tgtEl>
                                        <p:attrNameLst>
                                          <p:attrName>ppt_x</p:attrName>
                                        </p:attrNameLst>
                                      </p:cBhvr>
                                      <p:tavLst>
                                        <p:tav tm="0">
                                          <p:val>
                                            <p:strVal val="#ppt_x"/>
                                          </p:val>
                                        </p:tav>
                                        <p:tav tm="100000">
                                          <p:val>
                                            <p:strVal val="#ppt_x"/>
                                          </p:val>
                                        </p:tav>
                                      </p:tavLst>
                                    </p:anim>
                                    <p:anim calcmode="lin" valueType="num">
                                      <p:cBhvr>
                                        <p:cTn id="73" dur="500" fill="hold"/>
                                        <p:tgtEl>
                                          <p:spTgt spid="1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anim calcmode="lin" valueType="num">
                                      <p:cBhvr>
                                        <p:cTn id="77" dur="500" fill="hold"/>
                                        <p:tgtEl>
                                          <p:spTgt spid="18"/>
                                        </p:tgtEl>
                                        <p:attrNameLst>
                                          <p:attrName>ppt_x</p:attrName>
                                        </p:attrNameLst>
                                      </p:cBhvr>
                                      <p:tavLst>
                                        <p:tav tm="0">
                                          <p:val>
                                            <p:strVal val="#ppt_x"/>
                                          </p:val>
                                        </p:tav>
                                        <p:tav tm="100000">
                                          <p:val>
                                            <p:strVal val="#ppt_x"/>
                                          </p:val>
                                        </p:tav>
                                      </p:tavLst>
                                    </p:anim>
                                    <p:anim calcmode="lin" valueType="num">
                                      <p:cBhvr>
                                        <p:cTn id="78" dur="500" fill="hold"/>
                                        <p:tgtEl>
                                          <p:spTgt spid="1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500"/>
                                        <p:tgtEl>
                                          <p:spTgt spid="19"/>
                                        </p:tgtEl>
                                      </p:cBhvr>
                                    </p:animEffect>
                                    <p:anim calcmode="lin" valueType="num">
                                      <p:cBhvr>
                                        <p:cTn id="82" dur="500" fill="hold"/>
                                        <p:tgtEl>
                                          <p:spTgt spid="19"/>
                                        </p:tgtEl>
                                        <p:attrNameLst>
                                          <p:attrName>ppt_x</p:attrName>
                                        </p:attrNameLst>
                                      </p:cBhvr>
                                      <p:tavLst>
                                        <p:tav tm="0">
                                          <p:val>
                                            <p:strVal val="#ppt_x"/>
                                          </p:val>
                                        </p:tav>
                                        <p:tav tm="100000">
                                          <p:val>
                                            <p:strVal val="#ppt_x"/>
                                          </p:val>
                                        </p:tav>
                                      </p:tavLst>
                                    </p:anim>
                                    <p:anim calcmode="lin" valueType="num">
                                      <p:cBhvr>
                                        <p:cTn id="83" dur="500" fill="hold"/>
                                        <p:tgtEl>
                                          <p:spTgt spid="1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anim calcmode="lin" valueType="num">
                                      <p:cBhvr>
                                        <p:cTn id="87" dur="500" fill="hold"/>
                                        <p:tgtEl>
                                          <p:spTgt spid="20"/>
                                        </p:tgtEl>
                                        <p:attrNameLst>
                                          <p:attrName>ppt_x</p:attrName>
                                        </p:attrNameLst>
                                      </p:cBhvr>
                                      <p:tavLst>
                                        <p:tav tm="0">
                                          <p:val>
                                            <p:strVal val="#ppt_x"/>
                                          </p:val>
                                        </p:tav>
                                        <p:tav tm="100000">
                                          <p:val>
                                            <p:strVal val="#ppt_x"/>
                                          </p:val>
                                        </p:tav>
                                      </p:tavLst>
                                    </p:anim>
                                    <p:anim calcmode="lin" valueType="num">
                                      <p:cBhvr>
                                        <p:cTn id="88" dur="500" fill="hold"/>
                                        <p:tgtEl>
                                          <p:spTgt spid="20"/>
                                        </p:tgtEl>
                                        <p:attrNameLst>
                                          <p:attrName>ppt_y</p:attrName>
                                        </p:attrNameLst>
                                      </p:cBhvr>
                                      <p:tavLst>
                                        <p:tav tm="0">
                                          <p:val>
                                            <p:strVal val="#ppt_y+.1"/>
                                          </p:val>
                                        </p:tav>
                                        <p:tav tm="100000">
                                          <p:val>
                                            <p:strVal val="#ppt_y"/>
                                          </p:val>
                                        </p:tav>
                                      </p:tavLst>
                                    </p:anim>
                                  </p:childTnLst>
                                </p:cTn>
                              </p:par>
                            </p:childTnLst>
                          </p:cTn>
                        </p:par>
                        <p:par>
                          <p:cTn id="89" fill="hold">
                            <p:stCondLst>
                              <p:cond delay="3500"/>
                            </p:stCondLst>
                            <p:childTnLst>
                              <p:par>
                                <p:cTn id="90" presetID="42" presetClass="entr" presetSubtype="0"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anim calcmode="lin" valueType="num">
                                      <p:cBhvr>
                                        <p:cTn id="93" dur="500" fill="hold"/>
                                        <p:tgtEl>
                                          <p:spTgt spid="21"/>
                                        </p:tgtEl>
                                        <p:attrNameLst>
                                          <p:attrName>ppt_x</p:attrName>
                                        </p:attrNameLst>
                                      </p:cBhvr>
                                      <p:tavLst>
                                        <p:tav tm="0">
                                          <p:val>
                                            <p:strVal val="#ppt_x"/>
                                          </p:val>
                                        </p:tav>
                                        <p:tav tm="100000">
                                          <p:val>
                                            <p:strVal val="#ppt_x"/>
                                          </p:val>
                                        </p:tav>
                                      </p:tavLst>
                                    </p:anim>
                                    <p:anim calcmode="lin" valueType="num">
                                      <p:cBhvr>
                                        <p:cTn id="94" dur="500" fill="hold"/>
                                        <p:tgtEl>
                                          <p:spTgt spid="2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anim calcmode="lin" valueType="num">
                                      <p:cBhvr>
                                        <p:cTn id="98" dur="500" fill="hold"/>
                                        <p:tgtEl>
                                          <p:spTgt spid="22"/>
                                        </p:tgtEl>
                                        <p:attrNameLst>
                                          <p:attrName>ppt_x</p:attrName>
                                        </p:attrNameLst>
                                      </p:cBhvr>
                                      <p:tavLst>
                                        <p:tav tm="0">
                                          <p:val>
                                            <p:strVal val="#ppt_x"/>
                                          </p:val>
                                        </p:tav>
                                        <p:tav tm="100000">
                                          <p:val>
                                            <p:strVal val="#ppt_x"/>
                                          </p:val>
                                        </p:tav>
                                      </p:tavLst>
                                    </p:anim>
                                    <p:anim calcmode="lin" valueType="num">
                                      <p:cBhvr>
                                        <p:cTn id="99" dur="500" fill="hold"/>
                                        <p:tgtEl>
                                          <p:spTgt spid="2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anim calcmode="lin" valueType="num">
                                      <p:cBhvr>
                                        <p:cTn id="103" dur="500" fill="hold"/>
                                        <p:tgtEl>
                                          <p:spTgt spid="23"/>
                                        </p:tgtEl>
                                        <p:attrNameLst>
                                          <p:attrName>ppt_x</p:attrName>
                                        </p:attrNameLst>
                                      </p:cBhvr>
                                      <p:tavLst>
                                        <p:tav tm="0">
                                          <p:val>
                                            <p:strVal val="#ppt_x"/>
                                          </p:val>
                                        </p:tav>
                                        <p:tav tm="100000">
                                          <p:val>
                                            <p:strVal val="#ppt_x"/>
                                          </p:val>
                                        </p:tav>
                                      </p:tavLst>
                                    </p:anim>
                                    <p:anim calcmode="lin" valueType="num">
                                      <p:cBhvr>
                                        <p:cTn id="104" dur="500" fill="hold"/>
                                        <p:tgtEl>
                                          <p:spTgt spid="2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anim calcmode="lin" valueType="num">
                                      <p:cBhvr>
                                        <p:cTn id="108" dur="500" fill="hold"/>
                                        <p:tgtEl>
                                          <p:spTgt spid="24"/>
                                        </p:tgtEl>
                                        <p:attrNameLst>
                                          <p:attrName>ppt_x</p:attrName>
                                        </p:attrNameLst>
                                      </p:cBhvr>
                                      <p:tavLst>
                                        <p:tav tm="0">
                                          <p:val>
                                            <p:strVal val="#ppt_x"/>
                                          </p:val>
                                        </p:tav>
                                        <p:tav tm="100000">
                                          <p:val>
                                            <p:strVal val="#ppt_x"/>
                                          </p:val>
                                        </p:tav>
                                      </p:tavLst>
                                    </p:anim>
                                    <p:anim calcmode="lin" valueType="num">
                                      <p:cBhvr>
                                        <p:cTn id="109" dur="5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anim calcmode="lin" valueType="num">
                                      <p:cBhvr>
                                        <p:cTn id="113" dur="500" fill="hold"/>
                                        <p:tgtEl>
                                          <p:spTgt spid="25"/>
                                        </p:tgtEl>
                                        <p:attrNameLst>
                                          <p:attrName>ppt_x</p:attrName>
                                        </p:attrNameLst>
                                      </p:cBhvr>
                                      <p:tavLst>
                                        <p:tav tm="0">
                                          <p:val>
                                            <p:strVal val="#ppt_x"/>
                                          </p:val>
                                        </p:tav>
                                        <p:tav tm="100000">
                                          <p:val>
                                            <p:strVal val="#ppt_x"/>
                                          </p:val>
                                        </p:tav>
                                      </p:tavLst>
                                    </p:anim>
                                    <p:anim calcmode="lin" valueType="num">
                                      <p:cBhvr>
                                        <p:cTn id="114" dur="500" fill="hold"/>
                                        <p:tgtEl>
                                          <p:spTgt spid="25"/>
                                        </p:tgtEl>
                                        <p:attrNameLst>
                                          <p:attrName>ppt_y</p:attrName>
                                        </p:attrNameLst>
                                      </p:cBhvr>
                                      <p:tavLst>
                                        <p:tav tm="0">
                                          <p:val>
                                            <p:strVal val="#ppt_y+.1"/>
                                          </p:val>
                                        </p:tav>
                                        <p:tav tm="100000">
                                          <p:val>
                                            <p:strVal val="#ppt_y"/>
                                          </p:val>
                                        </p:tav>
                                      </p:tavLst>
                                    </p:anim>
                                  </p:childTnLst>
                                </p:cTn>
                              </p:par>
                            </p:childTnLst>
                          </p:cTn>
                        </p:par>
                        <p:par>
                          <p:cTn id="115" fill="hold">
                            <p:stCondLst>
                              <p:cond delay="4000"/>
                            </p:stCondLst>
                            <p:childTnLst>
                              <p:par>
                                <p:cTn id="116" presetID="42" presetClass="entr" presetSubtype="0" fill="hold" grpId="0" nodeType="after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500"/>
                                        <p:tgtEl>
                                          <p:spTgt spid="26"/>
                                        </p:tgtEl>
                                      </p:cBhvr>
                                    </p:animEffect>
                                    <p:anim calcmode="lin" valueType="num">
                                      <p:cBhvr>
                                        <p:cTn id="119" dur="500" fill="hold"/>
                                        <p:tgtEl>
                                          <p:spTgt spid="26"/>
                                        </p:tgtEl>
                                        <p:attrNameLst>
                                          <p:attrName>ppt_x</p:attrName>
                                        </p:attrNameLst>
                                      </p:cBhvr>
                                      <p:tavLst>
                                        <p:tav tm="0">
                                          <p:val>
                                            <p:strVal val="#ppt_x"/>
                                          </p:val>
                                        </p:tav>
                                        <p:tav tm="100000">
                                          <p:val>
                                            <p:strVal val="#ppt_x"/>
                                          </p:val>
                                        </p:tav>
                                      </p:tavLst>
                                    </p:anim>
                                    <p:anim calcmode="lin" valueType="num">
                                      <p:cBhvr>
                                        <p:cTn id="120" dur="500" fill="hold"/>
                                        <p:tgtEl>
                                          <p:spTgt spid="26"/>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fade">
                                      <p:cBhvr>
                                        <p:cTn id="123" dur="500"/>
                                        <p:tgtEl>
                                          <p:spTgt spid="27"/>
                                        </p:tgtEl>
                                      </p:cBhvr>
                                    </p:animEffect>
                                    <p:anim calcmode="lin" valueType="num">
                                      <p:cBhvr>
                                        <p:cTn id="124" dur="500" fill="hold"/>
                                        <p:tgtEl>
                                          <p:spTgt spid="27"/>
                                        </p:tgtEl>
                                        <p:attrNameLst>
                                          <p:attrName>ppt_x</p:attrName>
                                        </p:attrNameLst>
                                      </p:cBhvr>
                                      <p:tavLst>
                                        <p:tav tm="0">
                                          <p:val>
                                            <p:strVal val="#ppt_x"/>
                                          </p:val>
                                        </p:tav>
                                        <p:tav tm="100000">
                                          <p:val>
                                            <p:strVal val="#ppt_x"/>
                                          </p:val>
                                        </p:tav>
                                      </p:tavLst>
                                    </p:anim>
                                    <p:anim calcmode="lin" valueType="num">
                                      <p:cBhvr>
                                        <p:cTn id="125" dur="500" fill="hold"/>
                                        <p:tgtEl>
                                          <p:spTgt spid="27"/>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28"/>
                                        </p:tgtEl>
                                        <p:attrNameLst>
                                          <p:attrName>style.visibility</p:attrName>
                                        </p:attrNameLst>
                                      </p:cBhvr>
                                      <p:to>
                                        <p:strVal val="visible"/>
                                      </p:to>
                                    </p:set>
                                    <p:animEffect transition="in" filter="fade">
                                      <p:cBhvr>
                                        <p:cTn id="128" dur="500"/>
                                        <p:tgtEl>
                                          <p:spTgt spid="28"/>
                                        </p:tgtEl>
                                      </p:cBhvr>
                                    </p:animEffect>
                                    <p:anim calcmode="lin" valueType="num">
                                      <p:cBhvr>
                                        <p:cTn id="129" dur="500" fill="hold"/>
                                        <p:tgtEl>
                                          <p:spTgt spid="28"/>
                                        </p:tgtEl>
                                        <p:attrNameLst>
                                          <p:attrName>ppt_x</p:attrName>
                                        </p:attrNameLst>
                                      </p:cBhvr>
                                      <p:tavLst>
                                        <p:tav tm="0">
                                          <p:val>
                                            <p:strVal val="#ppt_x"/>
                                          </p:val>
                                        </p:tav>
                                        <p:tav tm="100000">
                                          <p:val>
                                            <p:strVal val="#ppt_x"/>
                                          </p:val>
                                        </p:tav>
                                      </p:tavLst>
                                    </p:anim>
                                    <p:anim calcmode="lin" valueType="num">
                                      <p:cBhvr>
                                        <p:cTn id="130" dur="500" fill="hold"/>
                                        <p:tgtEl>
                                          <p:spTgt spid="28"/>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anim calcmode="lin" valueType="num">
                                      <p:cBhvr>
                                        <p:cTn id="134" dur="500" fill="hold"/>
                                        <p:tgtEl>
                                          <p:spTgt spid="29"/>
                                        </p:tgtEl>
                                        <p:attrNameLst>
                                          <p:attrName>ppt_x</p:attrName>
                                        </p:attrNameLst>
                                      </p:cBhvr>
                                      <p:tavLst>
                                        <p:tav tm="0">
                                          <p:val>
                                            <p:strVal val="#ppt_x"/>
                                          </p:val>
                                        </p:tav>
                                        <p:tav tm="100000">
                                          <p:val>
                                            <p:strVal val="#ppt_x"/>
                                          </p:val>
                                        </p:tav>
                                      </p:tavLst>
                                    </p:anim>
                                    <p:anim calcmode="lin" valueType="num">
                                      <p:cBhvr>
                                        <p:cTn id="135" dur="500" fill="hold"/>
                                        <p:tgtEl>
                                          <p:spTgt spid="29"/>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30"/>
                                        </p:tgtEl>
                                        <p:attrNameLst>
                                          <p:attrName>style.visibility</p:attrName>
                                        </p:attrNameLst>
                                      </p:cBhvr>
                                      <p:to>
                                        <p:strVal val="visible"/>
                                      </p:to>
                                    </p:set>
                                    <p:animEffect transition="in" filter="fade">
                                      <p:cBhvr>
                                        <p:cTn id="138" dur="500"/>
                                        <p:tgtEl>
                                          <p:spTgt spid="30"/>
                                        </p:tgtEl>
                                      </p:cBhvr>
                                    </p:animEffect>
                                    <p:anim calcmode="lin" valueType="num">
                                      <p:cBhvr>
                                        <p:cTn id="139" dur="500" fill="hold"/>
                                        <p:tgtEl>
                                          <p:spTgt spid="30"/>
                                        </p:tgtEl>
                                        <p:attrNameLst>
                                          <p:attrName>ppt_x</p:attrName>
                                        </p:attrNameLst>
                                      </p:cBhvr>
                                      <p:tavLst>
                                        <p:tav tm="0">
                                          <p:val>
                                            <p:strVal val="#ppt_x"/>
                                          </p:val>
                                        </p:tav>
                                        <p:tav tm="100000">
                                          <p:val>
                                            <p:strVal val="#ppt_x"/>
                                          </p:val>
                                        </p:tav>
                                      </p:tavLst>
                                    </p:anim>
                                    <p:anim calcmode="lin" valueType="num">
                                      <p:cBhvr>
                                        <p:cTn id="140" dur="500" fill="hold"/>
                                        <p:tgtEl>
                                          <p:spTgt spid="30"/>
                                        </p:tgtEl>
                                        <p:attrNameLst>
                                          <p:attrName>ppt_y</p:attrName>
                                        </p:attrNameLst>
                                      </p:cBhvr>
                                      <p:tavLst>
                                        <p:tav tm="0">
                                          <p:val>
                                            <p:strVal val="#ppt_y+.1"/>
                                          </p:val>
                                        </p:tav>
                                        <p:tav tm="100000">
                                          <p:val>
                                            <p:strVal val="#ppt_y"/>
                                          </p:val>
                                        </p:tav>
                                      </p:tavLst>
                                    </p:anim>
                                  </p:childTnLst>
                                </p:cTn>
                              </p:par>
                            </p:childTnLst>
                          </p:cTn>
                        </p:par>
                        <p:par>
                          <p:cTn id="141" fill="hold">
                            <p:stCondLst>
                              <p:cond delay="4500"/>
                            </p:stCondLst>
                            <p:childTnLst>
                              <p:par>
                                <p:cTn id="142" presetID="42" presetClass="entr" presetSubtype="0" fill="hold" grpId="0" nodeType="after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fade">
                                      <p:cBhvr>
                                        <p:cTn id="144" dur="500"/>
                                        <p:tgtEl>
                                          <p:spTgt spid="31"/>
                                        </p:tgtEl>
                                      </p:cBhvr>
                                    </p:animEffect>
                                    <p:anim calcmode="lin" valueType="num">
                                      <p:cBhvr>
                                        <p:cTn id="145" dur="500" fill="hold"/>
                                        <p:tgtEl>
                                          <p:spTgt spid="31"/>
                                        </p:tgtEl>
                                        <p:attrNameLst>
                                          <p:attrName>ppt_x</p:attrName>
                                        </p:attrNameLst>
                                      </p:cBhvr>
                                      <p:tavLst>
                                        <p:tav tm="0">
                                          <p:val>
                                            <p:strVal val="#ppt_x"/>
                                          </p:val>
                                        </p:tav>
                                        <p:tav tm="100000">
                                          <p:val>
                                            <p:strVal val="#ppt_x"/>
                                          </p:val>
                                        </p:tav>
                                      </p:tavLst>
                                    </p:anim>
                                    <p:anim calcmode="lin" valueType="num">
                                      <p:cBhvr>
                                        <p:cTn id="146" dur="500" fill="hold"/>
                                        <p:tgtEl>
                                          <p:spTgt spid="31"/>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32"/>
                                        </p:tgtEl>
                                        <p:attrNameLst>
                                          <p:attrName>style.visibility</p:attrName>
                                        </p:attrNameLst>
                                      </p:cBhvr>
                                      <p:to>
                                        <p:strVal val="visible"/>
                                      </p:to>
                                    </p:set>
                                    <p:animEffect transition="in" filter="fade">
                                      <p:cBhvr>
                                        <p:cTn id="149" dur="500"/>
                                        <p:tgtEl>
                                          <p:spTgt spid="32"/>
                                        </p:tgtEl>
                                      </p:cBhvr>
                                    </p:animEffect>
                                    <p:anim calcmode="lin" valueType="num">
                                      <p:cBhvr>
                                        <p:cTn id="150" dur="500" fill="hold"/>
                                        <p:tgtEl>
                                          <p:spTgt spid="32"/>
                                        </p:tgtEl>
                                        <p:attrNameLst>
                                          <p:attrName>ppt_x</p:attrName>
                                        </p:attrNameLst>
                                      </p:cBhvr>
                                      <p:tavLst>
                                        <p:tav tm="0">
                                          <p:val>
                                            <p:strVal val="#ppt_x"/>
                                          </p:val>
                                        </p:tav>
                                        <p:tav tm="100000">
                                          <p:val>
                                            <p:strVal val="#ppt_x"/>
                                          </p:val>
                                        </p:tav>
                                      </p:tavLst>
                                    </p:anim>
                                    <p:anim calcmode="lin" valueType="num">
                                      <p:cBhvr>
                                        <p:cTn id="151" dur="500" fill="hold"/>
                                        <p:tgtEl>
                                          <p:spTgt spid="32"/>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fade">
                                      <p:cBhvr>
                                        <p:cTn id="154" dur="500"/>
                                        <p:tgtEl>
                                          <p:spTgt spid="33"/>
                                        </p:tgtEl>
                                      </p:cBhvr>
                                    </p:animEffect>
                                    <p:anim calcmode="lin" valueType="num">
                                      <p:cBhvr>
                                        <p:cTn id="155" dur="500" fill="hold"/>
                                        <p:tgtEl>
                                          <p:spTgt spid="33"/>
                                        </p:tgtEl>
                                        <p:attrNameLst>
                                          <p:attrName>ppt_x</p:attrName>
                                        </p:attrNameLst>
                                      </p:cBhvr>
                                      <p:tavLst>
                                        <p:tav tm="0">
                                          <p:val>
                                            <p:strVal val="#ppt_x"/>
                                          </p:val>
                                        </p:tav>
                                        <p:tav tm="100000">
                                          <p:val>
                                            <p:strVal val="#ppt_x"/>
                                          </p:val>
                                        </p:tav>
                                      </p:tavLst>
                                    </p:anim>
                                    <p:anim calcmode="lin" valueType="num">
                                      <p:cBhvr>
                                        <p:cTn id="156" dur="500" fill="hold"/>
                                        <p:tgtEl>
                                          <p:spTgt spid="33"/>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34"/>
                                        </p:tgtEl>
                                        <p:attrNameLst>
                                          <p:attrName>style.visibility</p:attrName>
                                        </p:attrNameLst>
                                      </p:cBhvr>
                                      <p:to>
                                        <p:strVal val="visible"/>
                                      </p:to>
                                    </p:set>
                                    <p:animEffect transition="in" filter="fade">
                                      <p:cBhvr>
                                        <p:cTn id="159" dur="500"/>
                                        <p:tgtEl>
                                          <p:spTgt spid="34"/>
                                        </p:tgtEl>
                                      </p:cBhvr>
                                    </p:animEffect>
                                    <p:anim calcmode="lin" valueType="num">
                                      <p:cBhvr>
                                        <p:cTn id="160" dur="500" fill="hold"/>
                                        <p:tgtEl>
                                          <p:spTgt spid="34"/>
                                        </p:tgtEl>
                                        <p:attrNameLst>
                                          <p:attrName>ppt_x</p:attrName>
                                        </p:attrNameLst>
                                      </p:cBhvr>
                                      <p:tavLst>
                                        <p:tav tm="0">
                                          <p:val>
                                            <p:strVal val="#ppt_x"/>
                                          </p:val>
                                        </p:tav>
                                        <p:tav tm="100000">
                                          <p:val>
                                            <p:strVal val="#ppt_x"/>
                                          </p:val>
                                        </p:tav>
                                      </p:tavLst>
                                    </p:anim>
                                    <p:anim calcmode="lin" valueType="num">
                                      <p:cBhvr>
                                        <p:cTn id="161" dur="500" fill="hold"/>
                                        <p:tgtEl>
                                          <p:spTgt spid="34"/>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35"/>
                                        </p:tgtEl>
                                        <p:attrNameLst>
                                          <p:attrName>style.visibility</p:attrName>
                                        </p:attrNameLst>
                                      </p:cBhvr>
                                      <p:to>
                                        <p:strVal val="visible"/>
                                      </p:to>
                                    </p:set>
                                    <p:animEffect transition="in" filter="fade">
                                      <p:cBhvr>
                                        <p:cTn id="164" dur="500"/>
                                        <p:tgtEl>
                                          <p:spTgt spid="35"/>
                                        </p:tgtEl>
                                      </p:cBhvr>
                                    </p:animEffect>
                                    <p:anim calcmode="lin" valueType="num">
                                      <p:cBhvr>
                                        <p:cTn id="165" dur="500" fill="hold"/>
                                        <p:tgtEl>
                                          <p:spTgt spid="35"/>
                                        </p:tgtEl>
                                        <p:attrNameLst>
                                          <p:attrName>ppt_x</p:attrName>
                                        </p:attrNameLst>
                                      </p:cBhvr>
                                      <p:tavLst>
                                        <p:tav tm="0">
                                          <p:val>
                                            <p:strVal val="#ppt_x"/>
                                          </p:val>
                                        </p:tav>
                                        <p:tav tm="100000">
                                          <p:val>
                                            <p:strVal val="#ppt_x"/>
                                          </p:val>
                                        </p:tav>
                                      </p:tavLst>
                                    </p:anim>
                                    <p:anim calcmode="lin" valueType="num">
                                      <p:cBhvr>
                                        <p:cTn id="166" dur="500" fill="hold"/>
                                        <p:tgtEl>
                                          <p:spTgt spid="35"/>
                                        </p:tgtEl>
                                        <p:attrNameLst>
                                          <p:attrName>ppt_y</p:attrName>
                                        </p:attrNameLst>
                                      </p:cBhvr>
                                      <p:tavLst>
                                        <p:tav tm="0">
                                          <p:val>
                                            <p:strVal val="#ppt_y+.1"/>
                                          </p:val>
                                        </p:tav>
                                        <p:tav tm="100000">
                                          <p:val>
                                            <p:strVal val="#ppt_y"/>
                                          </p:val>
                                        </p:tav>
                                      </p:tavLst>
                                    </p:anim>
                                  </p:childTnLst>
                                </p:cTn>
                              </p:par>
                            </p:childTnLst>
                          </p:cTn>
                        </p:par>
                        <p:par>
                          <p:cTn id="167" fill="hold">
                            <p:stCondLst>
                              <p:cond delay="5000"/>
                            </p:stCondLst>
                            <p:childTnLst>
                              <p:par>
                                <p:cTn id="168" presetID="42" presetClass="entr" presetSubtype="0" fill="hold" grpId="0" nodeType="afterEffect">
                                  <p:stCondLst>
                                    <p:cond delay="0"/>
                                  </p:stCondLst>
                                  <p:childTnLst>
                                    <p:set>
                                      <p:cBhvr>
                                        <p:cTn id="169" dur="1" fill="hold">
                                          <p:stCondLst>
                                            <p:cond delay="0"/>
                                          </p:stCondLst>
                                        </p:cTn>
                                        <p:tgtEl>
                                          <p:spTgt spid="36"/>
                                        </p:tgtEl>
                                        <p:attrNameLst>
                                          <p:attrName>style.visibility</p:attrName>
                                        </p:attrNameLst>
                                      </p:cBhvr>
                                      <p:to>
                                        <p:strVal val="visible"/>
                                      </p:to>
                                    </p:set>
                                    <p:animEffect transition="in" filter="fade">
                                      <p:cBhvr>
                                        <p:cTn id="170" dur="500"/>
                                        <p:tgtEl>
                                          <p:spTgt spid="36"/>
                                        </p:tgtEl>
                                      </p:cBhvr>
                                    </p:animEffect>
                                    <p:anim calcmode="lin" valueType="num">
                                      <p:cBhvr>
                                        <p:cTn id="171" dur="500" fill="hold"/>
                                        <p:tgtEl>
                                          <p:spTgt spid="36"/>
                                        </p:tgtEl>
                                        <p:attrNameLst>
                                          <p:attrName>ppt_x</p:attrName>
                                        </p:attrNameLst>
                                      </p:cBhvr>
                                      <p:tavLst>
                                        <p:tav tm="0">
                                          <p:val>
                                            <p:strVal val="#ppt_x"/>
                                          </p:val>
                                        </p:tav>
                                        <p:tav tm="100000">
                                          <p:val>
                                            <p:strVal val="#ppt_x"/>
                                          </p:val>
                                        </p:tav>
                                      </p:tavLst>
                                    </p:anim>
                                    <p:anim calcmode="lin" valueType="num">
                                      <p:cBhvr>
                                        <p:cTn id="172" dur="500" fill="hold"/>
                                        <p:tgtEl>
                                          <p:spTgt spid="36"/>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0"/>
                                        </p:tgtEl>
                                        <p:attrNameLst>
                                          <p:attrName>style.visibility</p:attrName>
                                        </p:attrNameLst>
                                      </p:cBhvr>
                                      <p:to>
                                        <p:strVal val="visible"/>
                                      </p:to>
                                    </p:set>
                                    <p:animEffect transition="in" filter="fade">
                                      <p:cBhvr>
                                        <p:cTn id="175" dur="500"/>
                                        <p:tgtEl>
                                          <p:spTgt spid="40"/>
                                        </p:tgtEl>
                                      </p:cBhvr>
                                    </p:animEffect>
                                    <p:anim calcmode="lin" valueType="num">
                                      <p:cBhvr>
                                        <p:cTn id="176" dur="500" fill="hold"/>
                                        <p:tgtEl>
                                          <p:spTgt spid="40"/>
                                        </p:tgtEl>
                                        <p:attrNameLst>
                                          <p:attrName>ppt_x</p:attrName>
                                        </p:attrNameLst>
                                      </p:cBhvr>
                                      <p:tavLst>
                                        <p:tav tm="0">
                                          <p:val>
                                            <p:strVal val="#ppt_x"/>
                                          </p:val>
                                        </p:tav>
                                        <p:tav tm="100000">
                                          <p:val>
                                            <p:strVal val="#ppt_x"/>
                                          </p:val>
                                        </p:tav>
                                      </p:tavLst>
                                    </p:anim>
                                    <p:anim calcmode="lin" valueType="num">
                                      <p:cBhvr>
                                        <p:cTn id="177" dur="500" fill="hold"/>
                                        <p:tgtEl>
                                          <p:spTgt spid="4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37"/>
                                        </p:tgtEl>
                                        <p:attrNameLst>
                                          <p:attrName>style.visibility</p:attrName>
                                        </p:attrNameLst>
                                      </p:cBhvr>
                                      <p:to>
                                        <p:strVal val="visible"/>
                                      </p:to>
                                    </p:set>
                                    <p:animEffect transition="in" filter="fade">
                                      <p:cBhvr>
                                        <p:cTn id="180" dur="500"/>
                                        <p:tgtEl>
                                          <p:spTgt spid="37"/>
                                        </p:tgtEl>
                                      </p:cBhvr>
                                    </p:animEffect>
                                    <p:anim calcmode="lin" valueType="num">
                                      <p:cBhvr>
                                        <p:cTn id="181" dur="500" fill="hold"/>
                                        <p:tgtEl>
                                          <p:spTgt spid="37"/>
                                        </p:tgtEl>
                                        <p:attrNameLst>
                                          <p:attrName>ppt_x</p:attrName>
                                        </p:attrNameLst>
                                      </p:cBhvr>
                                      <p:tavLst>
                                        <p:tav tm="0">
                                          <p:val>
                                            <p:strVal val="#ppt_x"/>
                                          </p:val>
                                        </p:tav>
                                        <p:tav tm="100000">
                                          <p:val>
                                            <p:strVal val="#ppt_x"/>
                                          </p:val>
                                        </p:tav>
                                      </p:tavLst>
                                    </p:anim>
                                    <p:anim calcmode="lin" valueType="num">
                                      <p:cBhvr>
                                        <p:cTn id="182" dur="500" fill="hold"/>
                                        <p:tgtEl>
                                          <p:spTgt spid="37"/>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38"/>
                                        </p:tgtEl>
                                        <p:attrNameLst>
                                          <p:attrName>style.visibility</p:attrName>
                                        </p:attrNameLst>
                                      </p:cBhvr>
                                      <p:to>
                                        <p:strVal val="visible"/>
                                      </p:to>
                                    </p:set>
                                    <p:animEffect transition="in" filter="fade">
                                      <p:cBhvr>
                                        <p:cTn id="185" dur="500"/>
                                        <p:tgtEl>
                                          <p:spTgt spid="38"/>
                                        </p:tgtEl>
                                      </p:cBhvr>
                                    </p:animEffect>
                                    <p:anim calcmode="lin" valueType="num">
                                      <p:cBhvr>
                                        <p:cTn id="186" dur="500" fill="hold"/>
                                        <p:tgtEl>
                                          <p:spTgt spid="38"/>
                                        </p:tgtEl>
                                        <p:attrNameLst>
                                          <p:attrName>ppt_x</p:attrName>
                                        </p:attrNameLst>
                                      </p:cBhvr>
                                      <p:tavLst>
                                        <p:tav tm="0">
                                          <p:val>
                                            <p:strVal val="#ppt_x"/>
                                          </p:val>
                                        </p:tav>
                                        <p:tav tm="100000">
                                          <p:val>
                                            <p:strVal val="#ppt_x"/>
                                          </p:val>
                                        </p:tav>
                                      </p:tavLst>
                                    </p:anim>
                                    <p:anim calcmode="lin" valueType="num">
                                      <p:cBhvr>
                                        <p:cTn id="187" dur="500" fill="hold"/>
                                        <p:tgtEl>
                                          <p:spTgt spid="38"/>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39"/>
                                        </p:tgtEl>
                                        <p:attrNameLst>
                                          <p:attrName>style.visibility</p:attrName>
                                        </p:attrNameLst>
                                      </p:cBhvr>
                                      <p:to>
                                        <p:strVal val="visible"/>
                                      </p:to>
                                    </p:set>
                                    <p:animEffect transition="in" filter="fade">
                                      <p:cBhvr>
                                        <p:cTn id="190" dur="500"/>
                                        <p:tgtEl>
                                          <p:spTgt spid="39"/>
                                        </p:tgtEl>
                                      </p:cBhvr>
                                    </p:animEffect>
                                    <p:anim calcmode="lin" valueType="num">
                                      <p:cBhvr>
                                        <p:cTn id="191" dur="500" fill="hold"/>
                                        <p:tgtEl>
                                          <p:spTgt spid="39"/>
                                        </p:tgtEl>
                                        <p:attrNameLst>
                                          <p:attrName>ppt_x</p:attrName>
                                        </p:attrNameLst>
                                      </p:cBhvr>
                                      <p:tavLst>
                                        <p:tav tm="0">
                                          <p:val>
                                            <p:strVal val="#ppt_x"/>
                                          </p:val>
                                        </p:tav>
                                        <p:tav tm="100000">
                                          <p:val>
                                            <p:strVal val="#ppt_x"/>
                                          </p:val>
                                        </p:tav>
                                      </p:tavLst>
                                    </p:anim>
                                    <p:anim calcmode="lin" valueType="num">
                                      <p:cBhvr>
                                        <p:cTn id="192" dur="500" fill="hold"/>
                                        <p:tgtEl>
                                          <p:spTgt spid="39"/>
                                        </p:tgtEl>
                                        <p:attrNameLst>
                                          <p:attrName>ppt_y</p:attrName>
                                        </p:attrNameLst>
                                      </p:cBhvr>
                                      <p:tavLst>
                                        <p:tav tm="0">
                                          <p:val>
                                            <p:strVal val="#ppt_y+.1"/>
                                          </p:val>
                                        </p:tav>
                                        <p:tav tm="100000">
                                          <p:val>
                                            <p:strVal val="#ppt_y"/>
                                          </p:val>
                                        </p:tav>
                                      </p:tavLst>
                                    </p:anim>
                                  </p:childTnLst>
                                </p:cTn>
                              </p:par>
                            </p:childTnLst>
                          </p:cTn>
                        </p:par>
                        <p:par>
                          <p:cTn id="193" fill="hold">
                            <p:stCondLst>
                              <p:cond delay="5500"/>
                            </p:stCondLst>
                            <p:childTnLst>
                              <p:par>
                                <p:cTn id="194" presetID="42" presetClass="entr" presetSubtype="0" fill="hold" grpId="0" nodeType="afterEffect">
                                  <p:stCondLst>
                                    <p:cond delay="0"/>
                                  </p:stCondLst>
                                  <p:childTnLst>
                                    <p:set>
                                      <p:cBhvr>
                                        <p:cTn id="195" dur="1" fill="hold">
                                          <p:stCondLst>
                                            <p:cond delay="0"/>
                                          </p:stCondLst>
                                        </p:cTn>
                                        <p:tgtEl>
                                          <p:spTgt spid="41"/>
                                        </p:tgtEl>
                                        <p:attrNameLst>
                                          <p:attrName>style.visibility</p:attrName>
                                        </p:attrNameLst>
                                      </p:cBhvr>
                                      <p:to>
                                        <p:strVal val="visible"/>
                                      </p:to>
                                    </p:set>
                                    <p:animEffect transition="in" filter="fade">
                                      <p:cBhvr>
                                        <p:cTn id="196" dur="500"/>
                                        <p:tgtEl>
                                          <p:spTgt spid="41"/>
                                        </p:tgtEl>
                                      </p:cBhvr>
                                    </p:animEffect>
                                    <p:anim calcmode="lin" valueType="num">
                                      <p:cBhvr>
                                        <p:cTn id="197" dur="500" fill="hold"/>
                                        <p:tgtEl>
                                          <p:spTgt spid="41"/>
                                        </p:tgtEl>
                                        <p:attrNameLst>
                                          <p:attrName>ppt_x</p:attrName>
                                        </p:attrNameLst>
                                      </p:cBhvr>
                                      <p:tavLst>
                                        <p:tav tm="0">
                                          <p:val>
                                            <p:strVal val="#ppt_x"/>
                                          </p:val>
                                        </p:tav>
                                        <p:tav tm="100000">
                                          <p:val>
                                            <p:strVal val="#ppt_x"/>
                                          </p:val>
                                        </p:tav>
                                      </p:tavLst>
                                    </p:anim>
                                    <p:anim calcmode="lin" valueType="num">
                                      <p:cBhvr>
                                        <p:cTn id="198" dur="500" fill="hold"/>
                                        <p:tgtEl>
                                          <p:spTgt spid="41"/>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42"/>
                                        </p:tgtEl>
                                        <p:attrNameLst>
                                          <p:attrName>style.visibility</p:attrName>
                                        </p:attrNameLst>
                                      </p:cBhvr>
                                      <p:to>
                                        <p:strVal val="visible"/>
                                      </p:to>
                                    </p:set>
                                    <p:animEffect transition="in" filter="fade">
                                      <p:cBhvr>
                                        <p:cTn id="201" dur="500"/>
                                        <p:tgtEl>
                                          <p:spTgt spid="42"/>
                                        </p:tgtEl>
                                      </p:cBhvr>
                                    </p:animEffect>
                                    <p:anim calcmode="lin" valueType="num">
                                      <p:cBhvr>
                                        <p:cTn id="202" dur="500" fill="hold"/>
                                        <p:tgtEl>
                                          <p:spTgt spid="42"/>
                                        </p:tgtEl>
                                        <p:attrNameLst>
                                          <p:attrName>ppt_x</p:attrName>
                                        </p:attrNameLst>
                                      </p:cBhvr>
                                      <p:tavLst>
                                        <p:tav tm="0">
                                          <p:val>
                                            <p:strVal val="#ppt_x"/>
                                          </p:val>
                                        </p:tav>
                                        <p:tav tm="100000">
                                          <p:val>
                                            <p:strVal val="#ppt_x"/>
                                          </p:val>
                                        </p:tav>
                                      </p:tavLst>
                                    </p:anim>
                                    <p:anim calcmode="lin" valueType="num">
                                      <p:cBhvr>
                                        <p:cTn id="203" dur="500" fill="hold"/>
                                        <p:tgtEl>
                                          <p:spTgt spid="42"/>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43"/>
                                        </p:tgtEl>
                                        <p:attrNameLst>
                                          <p:attrName>style.visibility</p:attrName>
                                        </p:attrNameLst>
                                      </p:cBhvr>
                                      <p:to>
                                        <p:strVal val="visible"/>
                                      </p:to>
                                    </p:set>
                                    <p:animEffect transition="in" filter="fade">
                                      <p:cBhvr>
                                        <p:cTn id="206" dur="500"/>
                                        <p:tgtEl>
                                          <p:spTgt spid="43"/>
                                        </p:tgtEl>
                                      </p:cBhvr>
                                    </p:animEffect>
                                    <p:anim calcmode="lin" valueType="num">
                                      <p:cBhvr>
                                        <p:cTn id="207" dur="500" fill="hold"/>
                                        <p:tgtEl>
                                          <p:spTgt spid="43"/>
                                        </p:tgtEl>
                                        <p:attrNameLst>
                                          <p:attrName>ppt_x</p:attrName>
                                        </p:attrNameLst>
                                      </p:cBhvr>
                                      <p:tavLst>
                                        <p:tav tm="0">
                                          <p:val>
                                            <p:strVal val="#ppt_x"/>
                                          </p:val>
                                        </p:tav>
                                        <p:tav tm="100000">
                                          <p:val>
                                            <p:strVal val="#ppt_x"/>
                                          </p:val>
                                        </p:tav>
                                      </p:tavLst>
                                    </p:anim>
                                    <p:anim calcmode="lin" valueType="num">
                                      <p:cBhvr>
                                        <p:cTn id="208" dur="500" fill="hold"/>
                                        <p:tgtEl>
                                          <p:spTgt spid="43"/>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44"/>
                                        </p:tgtEl>
                                        <p:attrNameLst>
                                          <p:attrName>style.visibility</p:attrName>
                                        </p:attrNameLst>
                                      </p:cBhvr>
                                      <p:to>
                                        <p:strVal val="visible"/>
                                      </p:to>
                                    </p:set>
                                    <p:animEffect transition="in" filter="fade">
                                      <p:cBhvr>
                                        <p:cTn id="211" dur="500"/>
                                        <p:tgtEl>
                                          <p:spTgt spid="44"/>
                                        </p:tgtEl>
                                      </p:cBhvr>
                                    </p:animEffect>
                                    <p:anim calcmode="lin" valueType="num">
                                      <p:cBhvr>
                                        <p:cTn id="212" dur="500" fill="hold"/>
                                        <p:tgtEl>
                                          <p:spTgt spid="44"/>
                                        </p:tgtEl>
                                        <p:attrNameLst>
                                          <p:attrName>ppt_x</p:attrName>
                                        </p:attrNameLst>
                                      </p:cBhvr>
                                      <p:tavLst>
                                        <p:tav tm="0">
                                          <p:val>
                                            <p:strVal val="#ppt_x"/>
                                          </p:val>
                                        </p:tav>
                                        <p:tav tm="100000">
                                          <p:val>
                                            <p:strVal val="#ppt_x"/>
                                          </p:val>
                                        </p:tav>
                                      </p:tavLst>
                                    </p:anim>
                                    <p:anim calcmode="lin" valueType="num">
                                      <p:cBhvr>
                                        <p:cTn id="213" dur="500" fill="hold"/>
                                        <p:tgtEl>
                                          <p:spTgt spid="44"/>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45"/>
                                        </p:tgtEl>
                                        <p:attrNameLst>
                                          <p:attrName>style.visibility</p:attrName>
                                        </p:attrNameLst>
                                      </p:cBhvr>
                                      <p:to>
                                        <p:strVal val="visible"/>
                                      </p:to>
                                    </p:set>
                                    <p:animEffect transition="in" filter="fade">
                                      <p:cBhvr>
                                        <p:cTn id="216" dur="500"/>
                                        <p:tgtEl>
                                          <p:spTgt spid="45"/>
                                        </p:tgtEl>
                                      </p:cBhvr>
                                    </p:animEffect>
                                    <p:anim calcmode="lin" valueType="num">
                                      <p:cBhvr>
                                        <p:cTn id="217" dur="500" fill="hold"/>
                                        <p:tgtEl>
                                          <p:spTgt spid="45"/>
                                        </p:tgtEl>
                                        <p:attrNameLst>
                                          <p:attrName>ppt_x</p:attrName>
                                        </p:attrNameLst>
                                      </p:cBhvr>
                                      <p:tavLst>
                                        <p:tav tm="0">
                                          <p:val>
                                            <p:strVal val="#ppt_x"/>
                                          </p:val>
                                        </p:tav>
                                        <p:tav tm="100000">
                                          <p:val>
                                            <p:strVal val="#ppt_x"/>
                                          </p:val>
                                        </p:tav>
                                      </p:tavLst>
                                    </p:anim>
                                    <p:anim calcmode="lin" valueType="num">
                                      <p:cBhvr>
                                        <p:cTn id="218" dur="500" fill="hold"/>
                                        <p:tgtEl>
                                          <p:spTgt spid="45"/>
                                        </p:tgtEl>
                                        <p:attrNameLst>
                                          <p:attrName>ppt_y</p:attrName>
                                        </p:attrNameLst>
                                      </p:cBhvr>
                                      <p:tavLst>
                                        <p:tav tm="0">
                                          <p:val>
                                            <p:strVal val="#ppt_y+.1"/>
                                          </p:val>
                                        </p:tav>
                                        <p:tav tm="100000">
                                          <p:val>
                                            <p:strVal val="#ppt_y"/>
                                          </p:val>
                                        </p:tav>
                                      </p:tavLst>
                                    </p:anim>
                                  </p:childTnLst>
                                </p:cTn>
                              </p:par>
                            </p:childTnLst>
                          </p:cTn>
                        </p:par>
                        <p:par>
                          <p:cTn id="219" fill="hold">
                            <p:stCondLst>
                              <p:cond delay="6000"/>
                            </p:stCondLst>
                            <p:childTnLst>
                              <p:par>
                                <p:cTn id="220" presetID="42" presetClass="entr" presetSubtype="0" fill="hold" grpId="0" nodeType="afterEffect">
                                  <p:stCondLst>
                                    <p:cond delay="0"/>
                                  </p:stCondLst>
                                  <p:childTnLst>
                                    <p:set>
                                      <p:cBhvr>
                                        <p:cTn id="221" dur="1" fill="hold">
                                          <p:stCondLst>
                                            <p:cond delay="0"/>
                                          </p:stCondLst>
                                        </p:cTn>
                                        <p:tgtEl>
                                          <p:spTgt spid="46"/>
                                        </p:tgtEl>
                                        <p:attrNameLst>
                                          <p:attrName>style.visibility</p:attrName>
                                        </p:attrNameLst>
                                      </p:cBhvr>
                                      <p:to>
                                        <p:strVal val="visible"/>
                                      </p:to>
                                    </p:set>
                                    <p:animEffect transition="in" filter="fade">
                                      <p:cBhvr>
                                        <p:cTn id="222" dur="500"/>
                                        <p:tgtEl>
                                          <p:spTgt spid="46"/>
                                        </p:tgtEl>
                                      </p:cBhvr>
                                    </p:animEffect>
                                    <p:anim calcmode="lin" valueType="num">
                                      <p:cBhvr>
                                        <p:cTn id="223" dur="500" fill="hold"/>
                                        <p:tgtEl>
                                          <p:spTgt spid="46"/>
                                        </p:tgtEl>
                                        <p:attrNameLst>
                                          <p:attrName>ppt_x</p:attrName>
                                        </p:attrNameLst>
                                      </p:cBhvr>
                                      <p:tavLst>
                                        <p:tav tm="0">
                                          <p:val>
                                            <p:strVal val="#ppt_x"/>
                                          </p:val>
                                        </p:tav>
                                        <p:tav tm="100000">
                                          <p:val>
                                            <p:strVal val="#ppt_x"/>
                                          </p:val>
                                        </p:tav>
                                      </p:tavLst>
                                    </p:anim>
                                    <p:anim calcmode="lin" valueType="num">
                                      <p:cBhvr>
                                        <p:cTn id="224" dur="500" fill="hold"/>
                                        <p:tgtEl>
                                          <p:spTgt spid="46"/>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47"/>
                                        </p:tgtEl>
                                        <p:attrNameLst>
                                          <p:attrName>style.visibility</p:attrName>
                                        </p:attrNameLst>
                                      </p:cBhvr>
                                      <p:to>
                                        <p:strVal val="visible"/>
                                      </p:to>
                                    </p:set>
                                    <p:animEffect transition="in" filter="fade">
                                      <p:cBhvr>
                                        <p:cTn id="227" dur="500"/>
                                        <p:tgtEl>
                                          <p:spTgt spid="47"/>
                                        </p:tgtEl>
                                      </p:cBhvr>
                                    </p:animEffect>
                                    <p:anim calcmode="lin" valueType="num">
                                      <p:cBhvr>
                                        <p:cTn id="228" dur="500" fill="hold"/>
                                        <p:tgtEl>
                                          <p:spTgt spid="47"/>
                                        </p:tgtEl>
                                        <p:attrNameLst>
                                          <p:attrName>ppt_x</p:attrName>
                                        </p:attrNameLst>
                                      </p:cBhvr>
                                      <p:tavLst>
                                        <p:tav tm="0">
                                          <p:val>
                                            <p:strVal val="#ppt_x"/>
                                          </p:val>
                                        </p:tav>
                                        <p:tav tm="100000">
                                          <p:val>
                                            <p:strVal val="#ppt_x"/>
                                          </p:val>
                                        </p:tav>
                                      </p:tavLst>
                                    </p:anim>
                                    <p:anim calcmode="lin" valueType="num">
                                      <p:cBhvr>
                                        <p:cTn id="229" dur="500" fill="hold"/>
                                        <p:tgtEl>
                                          <p:spTgt spid="47"/>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48"/>
                                        </p:tgtEl>
                                        <p:attrNameLst>
                                          <p:attrName>style.visibility</p:attrName>
                                        </p:attrNameLst>
                                      </p:cBhvr>
                                      <p:to>
                                        <p:strVal val="visible"/>
                                      </p:to>
                                    </p:set>
                                    <p:animEffect transition="in" filter="fade">
                                      <p:cBhvr>
                                        <p:cTn id="232" dur="500"/>
                                        <p:tgtEl>
                                          <p:spTgt spid="48"/>
                                        </p:tgtEl>
                                      </p:cBhvr>
                                    </p:animEffect>
                                    <p:anim calcmode="lin" valueType="num">
                                      <p:cBhvr>
                                        <p:cTn id="233" dur="500" fill="hold"/>
                                        <p:tgtEl>
                                          <p:spTgt spid="48"/>
                                        </p:tgtEl>
                                        <p:attrNameLst>
                                          <p:attrName>ppt_x</p:attrName>
                                        </p:attrNameLst>
                                      </p:cBhvr>
                                      <p:tavLst>
                                        <p:tav tm="0">
                                          <p:val>
                                            <p:strVal val="#ppt_x"/>
                                          </p:val>
                                        </p:tav>
                                        <p:tav tm="100000">
                                          <p:val>
                                            <p:strVal val="#ppt_x"/>
                                          </p:val>
                                        </p:tav>
                                      </p:tavLst>
                                    </p:anim>
                                    <p:anim calcmode="lin" valueType="num">
                                      <p:cBhvr>
                                        <p:cTn id="234" dur="500" fill="hold"/>
                                        <p:tgtEl>
                                          <p:spTgt spid="48"/>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49"/>
                                        </p:tgtEl>
                                        <p:attrNameLst>
                                          <p:attrName>style.visibility</p:attrName>
                                        </p:attrNameLst>
                                      </p:cBhvr>
                                      <p:to>
                                        <p:strVal val="visible"/>
                                      </p:to>
                                    </p:set>
                                    <p:animEffect transition="in" filter="fade">
                                      <p:cBhvr>
                                        <p:cTn id="237" dur="500"/>
                                        <p:tgtEl>
                                          <p:spTgt spid="49"/>
                                        </p:tgtEl>
                                      </p:cBhvr>
                                    </p:animEffect>
                                    <p:anim calcmode="lin" valueType="num">
                                      <p:cBhvr>
                                        <p:cTn id="238" dur="500" fill="hold"/>
                                        <p:tgtEl>
                                          <p:spTgt spid="49"/>
                                        </p:tgtEl>
                                        <p:attrNameLst>
                                          <p:attrName>ppt_x</p:attrName>
                                        </p:attrNameLst>
                                      </p:cBhvr>
                                      <p:tavLst>
                                        <p:tav tm="0">
                                          <p:val>
                                            <p:strVal val="#ppt_x"/>
                                          </p:val>
                                        </p:tav>
                                        <p:tav tm="100000">
                                          <p:val>
                                            <p:strVal val="#ppt_x"/>
                                          </p:val>
                                        </p:tav>
                                      </p:tavLst>
                                    </p:anim>
                                    <p:anim calcmode="lin" valueType="num">
                                      <p:cBhvr>
                                        <p:cTn id="239" dur="500" fill="hold"/>
                                        <p:tgtEl>
                                          <p:spTgt spid="49"/>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50"/>
                                        </p:tgtEl>
                                        <p:attrNameLst>
                                          <p:attrName>style.visibility</p:attrName>
                                        </p:attrNameLst>
                                      </p:cBhvr>
                                      <p:to>
                                        <p:strVal val="visible"/>
                                      </p:to>
                                    </p:set>
                                    <p:animEffect transition="in" filter="fade">
                                      <p:cBhvr>
                                        <p:cTn id="242" dur="500"/>
                                        <p:tgtEl>
                                          <p:spTgt spid="50"/>
                                        </p:tgtEl>
                                      </p:cBhvr>
                                    </p:animEffect>
                                    <p:anim calcmode="lin" valueType="num">
                                      <p:cBhvr>
                                        <p:cTn id="243" dur="500" fill="hold"/>
                                        <p:tgtEl>
                                          <p:spTgt spid="50"/>
                                        </p:tgtEl>
                                        <p:attrNameLst>
                                          <p:attrName>ppt_x</p:attrName>
                                        </p:attrNameLst>
                                      </p:cBhvr>
                                      <p:tavLst>
                                        <p:tav tm="0">
                                          <p:val>
                                            <p:strVal val="#ppt_x"/>
                                          </p:val>
                                        </p:tav>
                                        <p:tav tm="100000">
                                          <p:val>
                                            <p:strVal val="#ppt_x"/>
                                          </p:val>
                                        </p:tav>
                                      </p:tavLst>
                                    </p:anim>
                                    <p:anim calcmode="lin" valueType="num">
                                      <p:cBhvr>
                                        <p:cTn id="244" dur="500" fill="hold"/>
                                        <p:tgtEl>
                                          <p:spTgt spid="50"/>
                                        </p:tgtEl>
                                        <p:attrNameLst>
                                          <p:attrName>ppt_y</p:attrName>
                                        </p:attrNameLst>
                                      </p:cBhvr>
                                      <p:tavLst>
                                        <p:tav tm="0">
                                          <p:val>
                                            <p:strVal val="#ppt_y+.1"/>
                                          </p:val>
                                        </p:tav>
                                        <p:tav tm="100000">
                                          <p:val>
                                            <p:strVal val="#ppt_y"/>
                                          </p:val>
                                        </p:tav>
                                      </p:tavLst>
                                    </p:anim>
                                  </p:childTnLst>
                                </p:cTn>
                              </p:par>
                            </p:childTnLst>
                          </p:cTn>
                        </p:par>
                        <p:par>
                          <p:cTn id="245" fill="hold">
                            <p:stCondLst>
                              <p:cond delay="6500"/>
                            </p:stCondLst>
                            <p:childTnLst>
                              <p:par>
                                <p:cTn id="246" presetID="42" presetClass="entr" presetSubtype="0" fill="hold" grpId="0" nodeType="after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fade">
                                      <p:cBhvr>
                                        <p:cTn id="248" dur="500"/>
                                        <p:tgtEl>
                                          <p:spTgt spid="51"/>
                                        </p:tgtEl>
                                      </p:cBhvr>
                                    </p:animEffect>
                                    <p:anim calcmode="lin" valueType="num">
                                      <p:cBhvr>
                                        <p:cTn id="249" dur="500" fill="hold"/>
                                        <p:tgtEl>
                                          <p:spTgt spid="51"/>
                                        </p:tgtEl>
                                        <p:attrNameLst>
                                          <p:attrName>ppt_x</p:attrName>
                                        </p:attrNameLst>
                                      </p:cBhvr>
                                      <p:tavLst>
                                        <p:tav tm="0">
                                          <p:val>
                                            <p:strVal val="#ppt_x"/>
                                          </p:val>
                                        </p:tav>
                                        <p:tav tm="100000">
                                          <p:val>
                                            <p:strVal val="#ppt_x"/>
                                          </p:val>
                                        </p:tav>
                                      </p:tavLst>
                                    </p:anim>
                                    <p:anim calcmode="lin" valueType="num">
                                      <p:cBhvr>
                                        <p:cTn id="250" dur="500" fill="hold"/>
                                        <p:tgtEl>
                                          <p:spTgt spid="51"/>
                                        </p:tgtEl>
                                        <p:attrNameLst>
                                          <p:attrName>ppt_y</p:attrName>
                                        </p:attrNameLst>
                                      </p:cBhvr>
                                      <p:tavLst>
                                        <p:tav tm="0">
                                          <p:val>
                                            <p:strVal val="#ppt_y+.1"/>
                                          </p:val>
                                        </p:tav>
                                        <p:tav tm="100000">
                                          <p:val>
                                            <p:strVal val="#ppt_y"/>
                                          </p:val>
                                        </p:tav>
                                      </p:tavLst>
                                    </p:anim>
                                  </p:childTnLst>
                                </p:cTn>
                              </p:par>
                              <p:par>
                                <p:cTn id="251" presetID="42" presetClass="entr" presetSubtype="0" fill="hold" grpId="0" nodeType="withEffect">
                                  <p:stCondLst>
                                    <p:cond delay="0"/>
                                  </p:stCondLst>
                                  <p:childTnLst>
                                    <p:set>
                                      <p:cBhvr>
                                        <p:cTn id="252" dur="1" fill="hold">
                                          <p:stCondLst>
                                            <p:cond delay="0"/>
                                          </p:stCondLst>
                                        </p:cTn>
                                        <p:tgtEl>
                                          <p:spTgt spid="52"/>
                                        </p:tgtEl>
                                        <p:attrNameLst>
                                          <p:attrName>style.visibility</p:attrName>
                                        </p:attrNameLst>
                                      </p:cBhvr>
                                      <p:to>
                                        <p:strVal val="visible"/>
                                      </p:to>
                                    </p:set>
                                    <p:animEffect transition="in" filter="fade">
                                      <p:cBhvr>
                                        <p:cTn id="253" dur="500"/>
                                        <p:tgtEl>
                                          <p:spTgt spid="52"/>
                                        </p:tgtEl>
                                      </p:cBhvr>
                                    </p:animEffect>
                                    <p:anim calcmode="lin" valueType="num">
                                      <p:cBhvr>
                                        <p:cTn id="254" dur="500" fill="hold"/>
                                        <p:tgtEl>
                                          <p:spTgt spid="52"/>
                                        </p:tgtEl>
                                        <p:attrNameLst>
                                          <p:attrName>ppt_x</p:attrName>
                                        </p:attrNameLst>
                                      </p:cBhvr>
                                      <p:tavLst>
                                        <p:tav tm="0">
                                          <p:val>
                                            <p:strVal val="#ppt_x"/>
                                          </p:val>
                                        </p:tav>
                                        <p:tav tm="100000">
                                          <p:val>
                                            <p:strVal val="#ppt_x"/>
                                          </p:val>
                                        </p:tav>
                                      </p:tavLst>
                                    </p:anim>
                                    <p:anim calcmode="lin" valueType="num">
                                      <p:cBhvr>
                                        <p:cTn id="255" dur="500" fill="hold"/>
                                        <p:tgtEl>
                                          <p:spTgt spid="52"/>
                                        </p:tgtEl>
                                        <p:attrNameLst>
                                          <p:attrName>ppt_y</p:attrName>
                                        </p:attrNameLst>
                                      </p:cBhvr>
                                      <p:tavLst>
                                        <p:tav tm="0">
                                          <p:val>
                                            <p:strVal val="#ppt_y+.1"/>
                                          </p:val>
                                        </p:tav>
                                        <p:tav tm="100000">
                                          <p:val>
                                            <p:strVal val="#ppt_y"/>
                                          </p:val>
                                        </p:tav>
                                      </p:tavLst>
                                    </p:anim>
                                  </p:childTnLst>
                                </p:cTn>
                              </p:par>
                              <p:par>
                                <p:cTn id="256" presetID="42" presetClass="entr" presetSubtype="0" fill="hold" grpId="0" nodeType="withEffect">
                                  <p:stCondLst>
                                    <p:cond delay="0"/>
                                  </p:stCondLst>
                                  <p:childTnLst>
                                    <p:set>
                                      <p:cBhvr>
                                        <p:cTn id="257" dur="1" fill="hold">
                                          <p:stCondLst>
                                            <p:cond delay="0"/>
                                          </p:stCondLst>
                                        </p:cTn>
                                        <p:tgtEl>
                                          <p:spTgt spid="53"/>
                                        </p:tgtEl>
                                        <p:attrNameLst>
                                          <p:attrName>style.visibility</p:attrName>
                                        </p:attrNameLst>
                                      </p:cBhvr>
                                      <p:to>
                                        <p:strVal val="visible"/>
                                      </p:to>
                                    </p:set>
                                    <p:animEffect transition="in" filter="fade">
                                      <p:cBhvr>
                                        <p:cTn id="258" dur="500"/>
                                        <p:tgtEl>
                                          <p:spTgt spid="53"/>
                                        </p:tgtEl>
                                      </p:cBhvr>
                                    </p:animEffect>
                                    <p:anim calcmode="lin" valueType="num">
                                      <p:cBhvr>
                                        <p:cTn id="259" dur="500" fill="hold"/>
                                        <p:tgtEl>
                                          <p:spTgt spid="53"/>
                                        </p:tgtEl>
                                        <p:attrNameLst>
                                          <p:attrName>ppt_x</p:attrName>
                                        </p:attrNameLst>
                                      </p:cBhvr>
                                      <p:tavLst>
                                        <p:tav tm="0">
                                          <p:val>
                                            <p:strVal val="#ppt_x"/>
                                          </p:val>
                                        </p:tav>
                                        <p:tav tm="100000">
                                          <p:val>
                                            <p:strVal val="#ppt_x"/>
                                          </p:val>
                                        </p:tav>
                                      </p:tavLst>
                                    </p:anim>
                                    <p:anim calcmode="lin" valueType="num">
                                      <p:cBhvr>
                                        <p:cTn id="260" dur="500" fill="hold"/>
                                        <p:tgtEl>
                                          <p:spTgt spid="53"/>
                                        </p:tgtEl>
                                        <p:attrNameLst>
                                          <p:attrName>ppt_y</p:attrName>
                                        </p:attrNameLst>
                                      </p:cBhvr>
                                      <p:tavLst>
                                        <p:tav tm="0">
                                          <p:val>
                                            <p:strVal val="#ppt_y+.1"/>
                                          </p:val>
                                        </p:tav>
                                        <p:tav tm="100000">
                                          <p:val>
                                            <p:strVal val="#ppt_y"/>
                                          </p:val>
                                        </p:tav>
                                      </p:tavLst>
                                    </p:anim>
                                  </p:childTnLst>
                                </p:cTn>
                              </p:par>
                              <p:par>
                                <p:cTn id="261" presetID="42" presetClass="entr" presetSubtype="0" fill="hold" grpId="0" nodeType="withEffect">
                                  <p:stCondLst>
                                    <p:cond delay="0"/>
                                  </p:stCondLst>
                                  <p:childTnLst>
                                    <p:set>
                                      <p:cBhvr>
                                        <p:cTn id="262" dur="1" fill="hold">
                                          <p:stCondLst>
                                            <p:cond delay="0"/>
                                          </p:stCondLst>
                                        </p:cTn>
                                        <p:tgtEl>
                                          <p:spTgt spid="54"/>
                                        </p:tgtEl>
                                        <p:attrNameLst>
                                          <p:attrName>style.visibility</p:attrName>
                                        </p:attrNameLst>
                                      </p:cBhvr>
                                      <p:to>
                                        <p:strVal val="visible"/>
                                      </p:to>
                                    </p:set>
                                    <p:animEffect transition="in" filter="fade">
                                      <p:cBhvr>
                                        <p:cTn id="263" dur="500"/>
                                        <p:tgtEl>
                                          <p:spTgt spid="54"/>
                                        </p:tgtEl>
                                      </p:cBhvr>
                                    </p:animEffect>
                                    <p:anim calcmode="lin" valueType="num">
                                      <p:cBhvr>
                                        <p:cTn id="264" dur="500" fill="hold"/>
                                        <p:tgtEl>
                                          <p:spTgt spid="54"/>
                                        </p:tgtEl>
                                        <p:attrNameLst>
                                          <p:attrName>ppt_x</p:attrName>
                                        </p:attrNameLst>
                                      </p:cBhvr>
                                      <p:tavLst>
                                        <p:tav tm="0">
                                          <p:val>
                                            <p:strVal val="#ppt_x"/>
                                          </p:val>
                                        </p:tav>
                                        <p:tav tm="100000">
                                          <p:val>
                                            <p:strVal val="#ppt_x"/>
                                          </p:val>
                                        </p:tav>
                                      </p:tavLst>
                                    </p:anim>
                                    <p:anim calcmode="lin" valueType="num">
                                      <p:cBhvr>
                                        <p:cTn id="265" dur="500" fill="hold"/>
                                        <p:tgtEl>
                                          <p:spTgt spid="54"/>
                                        </p:tgtEl>
                                        <p:attrNameLst>
                                          <p:attrName>ppt_y</p:attrName>
                                        </p:attrNameLst>
                                      </p:cBhvr>
                                      <p:tavLst>
                                        <p:tav tm="0">
                                          <p:val>
                                            <p:strVal val="#ppt_y+.1"/>
                                          </p:val>
                                        </p:tav>
                                        <p:tav tm="100000">
                                          <p:val>
                                            <p:strVal val="#ppt_y"/>
                                          </p:val>
                                        </p:tav>
                                      </p:tavLst>
                                    </p:anim>
                                  </p:childTnLst>
                                </p:cTn>
                              </p:par>
                              <p:par>
                                <p:cTn id="266" presetID="42" presetClass="entr" presetSubtype="0" fill="hold" grpId="0" nodeType="withEffect">
                                  <p:stCondLst>
                                    <p:cond delay="0"/>
                                  </p:stCondLst>
                                  <p:childTnLst>
                                    <p:set>
                                      <p:cBhvr>
                                        <p:cTn id="267" dur="1" fill="hold">
                                          <p:stCondLst>
                                            <p:cond delay="0"/>
                                          </p:stCondLst>
                                        </p:cTn>
                                        <p:tgtEl>
                                          <p:spTgt spid="55"/>
                                        </p:tgtEl>
                                        <p:attrNameLst>
                                          <p:attrName>style.visibility</p:attrName>
                                        </p:attrNameLst>
                                      </p:cBhvr>
                                      <p:to>
                                        <p:strVal val="visible"/>
                                      </p:to>
                                    </p:set>
                                    <p:animEffect transition="in" filter="fade">
                                      <p:cBhvr>
                                        <p:cTn id="268" dur="500"/>
                                        <p:tgtEl>
                                          <p:spTgt spid="55"/>
                                        </p:tgtEl>
                                      </p:cBhvr>
                                    </p:animEffect>
                                    <p:anim calcmode="lin" valueType="num">
                                      <p:cBhvr>
                                        <p:cTn id="269" dur="500" fill="hold"/>
                                        <p:tgtEl>
                                          <p:spTgt spid="55"/>
                                        </p:tgtEl>
                                        <p:attrNameLst>
                                          <p:attrName>ppt_x</p:attrName>
                                        </p:attrNameLst>
                                      </p:cBhvr>
                                      <p:tavLst>
                                        <p:tav tm="0">
                                          <p:val>
                                            <p:strVal val="#ppt_x"/>
                                          </p:val>
                                        </p:tav>
                                        <p:tav tm="100000">
                                          <p:val>
                                            <p:strVal val="#ppt_x"/>
                                          </p:val>
                                        </p:tav>
                                      </p:tavLst>
                                    </p:anim>
                                    <p:anim calcmode="lin" valueType="num">
                                      <p:cBhvr>
                                        <p:cTn id="270" dur="500" fill="hold"/>
                                        <p:tgtEl>
                                          <p:spTgt spid="55"/>
                                        </p:tgtEl>
                                        <p:attrNameLst>
                                          <p:attrName>ppt_y</p:attrName>
                                        </p:attrNameLst>
                                      </p:cBhvr>
                                      <p:tavLst>
                                        <p:tav tm="0">
                                          <p:val>
                                            <p:strVal val="#ppt_y+.1"/>
                                          </p:val>
                                        </p:tav>
                                        <p:tav tm="100000">
                                          <p:val>
                                            <p:strVal val="#ppt_y"/>
                                          </p:val>
                                        </p:tav>
                                      </p:tavLst>
                                    </p:anim>
                                  </p:childTnLst>
                                </p:cTn>
                              </p:par>
                              <p:par>
                                <p:cTn id="271" presetID="10" presetClass="entr" presetSubtype="0" fill="hold" nodeType="withEffect">
                                  <p:stCondLst>
                                    <p:cond delay="0"/>
                                  </p:stCondLst>
                                  <p:childTnLst>
                                    <p:set>
                                      <p:cBhvr>
                                        <p:cTn id="272" dur="1" fill="hold">
                                          <p:stCondLst>
                                            <p:cond delay="0"/>
                                          </p:stCondLst>
                                        </p:cTn>
                                        <p:tgtEl>
                                          <p:spTgt spid="58"/>
                                        </p:tgtEl>
                                        <p:attrNameLst>
                                          <p:attrName>style.visibility</p:attrName>
                                        </p:attrNameLst>
                                      </p:cBhvr>
                                      <p:to>
                                        <p:strVal val="visible"/>
                                      </p:to>
                                    </p:set>
                                    <p:animEffect transition="in" filter="fade">
                                      <p:cBhvr>
                                        <p:cTn id="273" dur="1000"/>
                                        <p:tgtEl>
                                          <p:spTgt spid="58"/>
                                        </p:tgtEl>
                                      </p:cBhvr>
                                    </p:animEffect>
                                  </p:childTnLst>
                                </p:cTn>
                              </p:par>
                              <p:par>
                                <p:cTn id="274" presetID="10" presetClass="entr" presetSubtype="0" fill="hold" nodeType="withEffect">
                                  <p:stCondLst>
                                    <p:cond delay="0"/>
                                  </p:stCondLst>
                                  <p:childTnLst>
                                    <p:set>
                                      <p:cBhvr>
                                        <p:cTn id="275" dur="1" fill="hold">
                                          <p:stCondLst>
                                            <p:cond delay="0"/>
                                          </p:stCondLst>
                                        </p:cTn>
                                        <p:tgtEl>
                                          <p:spTgt spid="59"/>
                                        </p:tgtEl>
                                        <p:attrNameLst>
                                          <p:attrName>style.visibility</p:attrName>
                                        </p:attrNameLst>
                                      </p:cBhvr>
                                      <p:to>
                                        <p:strVal val="visible"/>
                                      </p:to>
                                    </p:set>
                                    <p:animEffect transition="in" filter="fade">
                                      <p:cBhvr>
                                        <p:cTn id="276"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p:bldP spid="11" grpId="0" animBg="1"/>
      <p:bldP spid="12" grpId="0"/>
      <p:bldP spid="13" grpId="0"/>
      <p:bldP spid="14" grpId="0" animBg="1"/>
      <p:bldP spid="15" grpId="0"/>
      <p:bldP spid="16" grpId="0" animBg="1"/>
      <p:bldP spid="17" grpId="0"/>
      <p:bldP spid="18" grpId="0"/>
      <p:bldP spid="19" grpId="0" animBg="1"/>
      <p:bldP spid="20" grpId="0"/>
      <p:bldP spid="21" grpId="0" animBg="1"/>
      <p:bldP spid="22" grpId="0"/>
      <p:bldP spid="23" grpId="0"/>
      <p:bldP spid="24" grpId="0" animBg="1"/>
      <p:bldP spid="25" grpId="0"/>
      <p:bldP spid="26" grpId="0" animBg="1"/>
      <p:bldP spid="27" grpId="0"/>
      <p:bldP spid="28" grpId="0"/>
      <p:bldP spid="29" grpId="0" animBg="1"/>
      <p:bldP spid="30" grpId="0"/>
      <p:bldP spid="31" grpId="0" animBg="1"/>
      <p:bldP spid="32" grpId="0"/>
      <p:bldP spid="33" grpId="0"/>
      <p:bldP spid="34" grpId="0" animBg="1"/>
      <p:bldP spid="35" grpId="0"/>
      <p:bldP spid="36" grpId="0" animBg="1"/>
      <p:bldP spid="37" grpId="0"/>
      <p:bldP spid="38" grpId="0"/>
      <p:bldP spid="39" grpId="0" animBg="1"/>
      <p:bldP spid="40" grpId="0"/>
      <p:bldP spid="41" grpId="0" animBg="1"/>
      <p:bldP spid="42" grpId="0"/>
      <p:bldP spid="43" grpId="0"/>
      <p:bldP spid="44" grpId="0" animBg="1"/>
      <p:bldP spid="45" grpId="0"/>
      <p:bldP spid="46" grpId="0" animBg="1"/>
      <p:bldP spid="47" grpId="0"/>
      <p:bldP spid="48" grpId="0"/>
      <p:bldP spid="49" grpId="0" animBg="1"/>
      <p:bldP spid="50" grpId="0"/>
      <p:bldP spid="51" grpId="0" animBg="1"/>
      <p:bldP spid="52" grpId="0"/>
      <p:bldP spid="53" grpId="0"/>
      <p:bldP spid="54" grpId="0" animBg="1"/>
      <p:bldP spid="55" grpId="0"/>
      <p:bldP spid="56" grpId="0"/>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latin typeface="Segoe UI"/>
              </a:rPr>
              <a:pPr algn="r" defTabSz="816075" eaLnBrk="0" fontAlgn="base" hangingPunct="0">
                <a:spcBef>
                  <a:spcPct val="0"/>
                </a:spcBef>
                <a:spcAft>
                  <a:spcPct val="0"/>
                </a:spcAft>
              </a:pPr>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a:solidFill>
                <a:prstClr val="white"/>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427902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latin typeface="Segoe UI"/>
              </a:rPr>
              <a:pPr algn="r" defTabSz="816075" eaLnBrk="0" fontAlgn="base" hangingPunct="0">
                <a:spcBef>
                  <a:spcPct val="0"/>
                </a:spcBef>
                <a:spcAft>
                  <a:spcPct val="0"/>
                </a:spcAft>
              </a:pPr>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a:solidFill>
                <a:prstClr val="white"/>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49999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92265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13035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userDrawn="1">
  <p:cSld name="all_blank">
    <p:spTree>
      <p:nvGrpSpPr>
        <p:cNvPr id="1" name=""/>
        <p:cNvGrpSpPr/>
        <p:nvPr/>
      </p:nvGrpSpPr>
      <p:grpSpPr>
        <a:xfrm>
          <a:off x="0" y="0"/>
          <a:ext cx="0" cy="0"/>
          <a:chOff x="0" y="0"/>
          <a:chExt cx="0" cy="0"/>
        </a:xfrm>
      </p:grpSpPr>
      <p:sp>
        <p:nvSpPr>
          <p:cNvPr id="2" name="TextBox 1"/>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prstClr val="black">
                    <a:lumMod val="50000"/>
                    <a:lumOff val="50000"/>
                  </a:prstClr>
                </a:solidFill>
                <a:latin typeface="Segoe UI"/>
              </a:rPr>
              <a:pPr algn="r"/>
              <a:t>‹#›</a:t>
            </a:fld>
            <a:endParaRPr lang="en-US" sz="1200" dirty="0">
              <a:solidFill>
                <a:prstClr val="black">
                  <a:lumMod val="50000"/>
                  <a:lumOff val="50000"/>
                </a:prstClr>
              </a:solidFill>
              <a:latin typeface="Segoe UI"/>
            </a:endParaRPr>
          </a:p>
        </p:txBody>
      </p:sp>
    </p:spTree>
    <p:extLst>
      <p:ext uri="{BB962C8B-B14F-4D97-AF65-F5344CB8AC3E}">
        <p14:creationId xmlns:p14="http://schemas.microsoft.com/office/powerpoint/2010/main" val="33898967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4_Header Only">
    <p:spTree>
      <p:nvGrpSpPr>
        <p:cNvPr id="1" name=""/>
        <p:cNvGrpSpPr/>
        <p:nvPr/>
      </p:nvGrpSpPr>
      <p:grpSpPr>
        <a:xfrm>
          <a:off x="0" y="0"/>
          <a:ext cx="0" cy="0"/>
          <a:chOff x="0" y="0"/>
          <a:chExt cx="0" cy="0"/>
        </a:xfrm>
      </p:grpSpPr>
      <p:sp>
        <p:nvSpPr>
          <p:cNvPr id="12" name="Text Placeholder 13"/>
          <p:cNvSpPr>
            <a:spLocks noGrp="1"/>
          </p:cNvSpPr>
          <p:nvPr>
            <p:ph type="body" sz="quarter" idx="10" hasCustomPrompt="1"/>
          </p:nvPr>
        </p:nvSpPr>
        <p:spPr>
          <a:xfrm>
            <a:off x="461639" y="833438"/>
            <a:ext cx="8196586" cy="496887"/>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Segoe UI"/>
            </a:endParaRPr>
          </a:p>
        </p:txBody>
      </p:sp>
      <p:sp>
        <p:nvSpPr>
          <p:cNvPr id="14"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662453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pic>
        <p:nvPicPr>
          <p:cNvPr id="16" name="Picture 2" descr="C:\Users\JMG0401\Documents\Photos\PowerPointSlideTemplateDesign_1_CoverSlide_2.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684" y="0"/>
            <a:ext cx="9144000" cy="68542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5" y="566"/>
            <a:ext cx="9143245" cy="6857434"/>
          </a:xfrm>
          <a:prstGeom prst="rect">
            <a:avLst/>
          </a:prstGeom>
        </p:spPr>
      </p:pic>
      <p:pic>
        <p:nvPicPr>
          <p:cNvPr id="15" name="Picture 1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95309" y="6586000"/>
            <a:ext cx="1757778" cy="167166"/>
          </a:xfrm>
          <a:prstGeom prst="rect">
            <a:avLst/>
          </a:prstGeom>
        </p:spPr>
      </p:pic>
      <p:sp>
        <p:nvSpPr>
          <p:cNvPr id="23" name="TextBox 22"/>
          <p:cNvSpPr txBox="1"/>
          <p:nvPr userDrawn="1"/>
        </p:nvSpPr>
        <p:spPr>
          <a:xfrm>
            <a:off x="3566173" y="6586000"/>
            <a:ext cx="3070660" cy="215444"/>
          </a:xfrm>
          <a:prstGeom prst="rect">
            <a:avLst/>
          </a:prstGeom>
          <a:noFill/>
        </p:spPr>
        <p:txBody>
          <a:bodyPr wrap="square" rtlCol="0">
            <a:spAutoFit/>
          </a:bodyPr>
          <a:lstStyle/>
          <a:p>
            <a:r>
              <a:rPr lang="en-US" sz="800" dirty="0" smtClean="0">
                <a:solidFill>
                  <a:srgbClr val="FFFFFF">
                    <a:lumMod val="50000"/>
                  </a:srgbClr>
                </a:solidFill>
                <a:latin typeface="Segoe UI"/>
              </a:rPr>
              <a:t>Confidential &amp; Proprietary to Daugherty Business Solutions.</a:t>
            </a:r>
            <a:endParaRPr lang="en-US" sz="800" dirty="0">
              <a:solidFill>
                <a:srgbClr val="FFFFFF">
                  <a:lumMod val="50000"/>
                </a:srgbClr>
              </a:solidFill>
              <a:latin typeface="Segoe UI"/>
            </a:endParaRPr>
          </a:p>
        </p:txBody>
      </p:sp>
      <p:sp>
        <p:nvSpPr>
          <p:cNvPr id="24" name="TextBox 23"/>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prstClr val="black">
                    <a:lumMod val="50000"/>
                    <a:lumOff val="50000"/>
                  </a:prstClr>
                </a:solidFill>
                <a:latin typeface="Segoe UI"/>
              </a:rPr>
              <a:pPr algn="r"/>
              <a:t>‹#›</a:t>
            </a:fld>
            <a:endParaRPr lang="en-US" sz="1200" dirty="0">
              <a:solidFill>
                <a:prstClr val="black">
                  <a:lumMod val="50000"/>
                  <a:lumOff val="50000"/>
                </a:prstClr>
              </a:solidFill>
              <a:latin typeface="Segoe UI"/>
            </a:endParaRPr>
          </a:p>
        </p:txBody>
      </p:sp>
    </p:spTree>
    <p:extLst>
      <p:ext uri="{BB962C8B-B14F-4D97-AF65-F5344CB8AC3E}">
        <p14:creationId xmlns:p14="http://schemas.microsoft.com/office/powerpoint/2010/main" val="2090855185"/>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3_Title and Content_NoTaglin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923925"/>
            <a:ext cx="8229601" cy="5202242"/>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r>
              <a:rPr lang="en-US" sz="800" dirty="0" smtClean="0">
                <a:solidFill>
                  <a:srgbClr val="FFFFFF">
                    <a:lumMod val="50000"/>
                  </a:srgbClr>
                </a:solidFill>
                <a:latin typeface="Segoe UI"/>
              </a:rPr>
              <a:t>Confidential &amp; Proprietary to Daugherty Business Solutions.</a:t>
            </a:r>
            <a:endParaRPr lang="en-US" sz="800" dirty="0">
              <a:solidFill>
                <a:srgbClr val="FFFFFF">
                  <a:lumMod val="50000"/>
                </a:srgbClr>
              </a:solidFill>
              <a:latin typeface="Segoe UI"/>
            </a:endParaRP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prstClr val="black">
                    <a:lumMod val="50000"/>
                    <a:lumOff val="50000"/>
                  </a:prstClr>
                </a:solidFill>
                <a:latin typeface="Segoe UI"/>
              </a:rPr>
              <a:pPr algn="r"/>
              <a:t>‹#›</a:t>
            </a:fld>
            <a:endParaRPr lang="en-US" sz="1200" dirty="0">
              <a:solidFill>
                <a:prstClr val="black">
                  <a:lumMod val="50000"/>
                  <a:lumOff val="50000"/>
                </a:prstClr>
              </a:solidFill>
              <a:latin typeface="Segoe UI"/>
            </a:endParaRPr>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50412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352195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Study">
    <p:spTree>
      <p:nvGrpSpPr>
        <p:cNvPr id="1" name=""/>
        <p:cNvGrpSpPr/>
        <p:nvPr/>
      </p:nvGrpSpPr>
      <p:grpSpPr>
        <a:xfrm>
          <a:off x="0" y="0"/>
          <a:ext cx="0" cy="0"/>
          <a:chOff x="0" y="0"/>
          <a:chExt cx="0" cy="0"/>
        </a:xfrm>
      </p:grpSpPr>
      <p:sp>
        <p:nvSpPr>
          <p:cNvPr id="5" name="Rectangle 4"/>
          <p:cNvSpPr/>
          <p:nvPr userDrawn="1"/>
        </p:nvSpPr>
        <p:spPr>
          <a:xfrm>
            <a:off x="310483" y="3731827"/>
            <a:ext cx="8203412" cy="353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endParaRPr>
          </a:p>
        </p:txBody>
      </p:sp>
      <p:cxnSp>
        <p:nvCxnSpPr>
          <p:cNvPr id="12" name="Straight Connector 11"/>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5" name="TextBox 14"/>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7" name="Text Placeholder 16"/>
          <p:cNvSpPr>
            <a:spLocks noGrp="1"/>
          </p:cNvSpPr>
          <p:nvPr userDrawn="1">
            <p:ph type="body" sz="quarter" idx="10" hasCustomPrompt="1"/>
          </p:nvPr>
        </p:nvSpPr>
        <p:spPr>
          <a:xfrm>
            <a:off x="310483" y="4156760"/>
            <a:ext cx="4261518" cy="2026295"/>
          </a:xfrm>
          <a:prstGeom prst="rect">
            <a:avLst/>
          </a:prstGeom>
        </p:spPr>
        <p:txBody>
          <a:bodyPr/>
          <a:lstStyle>
            <a:lvl1pPr marL="0" indent="0">
              <a:buFontTx/>
              <a:buNone/>
              <a:defRPr sz="1100" baseline="0"/>
            </a:lvl1pPr>
            <a:lvl2pPr marL="409278" indent="0">
              <a:buFontTx/>
              <a:buNone/>
              <a:defRPr sz="1100"/>
            </a:lvl2pPr>
            <a:lvl3pPr marL="816075" indent="0">
              <a:buFontTx/>
              <a:buNone/>
              <a:defRPr sz="1100"/>
            </a:lvl3pPr>
            <a:lvl4pPr marL="1222872" indent="0">
              <a:buFontTx/>
              <a:buNone/>
              <a:defRPr sz="1100"/>
            </a:lvl4pPr>
            <a:lvl5pPr marL="1632149" indent="0">
              <a:buFontTx/>
              <a:buNone/>
              <a:defRPr sz="1100"/>
            </a:lvl5pPr>
          </a:lstStyle>
          <a:p>
            <a:pPr lvl="0"/>
            <a:r>
              <a:rPr lang="en-US" dirty="0" smtClean="0"/>
              <a:t>Click to edit content for case study information.</a:t>
            </a:r>
            <a:endParaRPr lang="en-US" dirty="0"/>
          </a:p>
        </p:txBody>
      </p:sp>
      <p:sp>
        <p:nvSpPr>
          <p:cNvPr id="20" name="Content Placeholder 19"/>
          <p:cNvSpPr>
            <a:spLocks noGrp="1"/>
          </p:cNvSpPr>
          <p:nvPr>
            <p:ph sz="quarter" idx="12"/>
          </p:nvPr>
        </p:nvSpPr>
        <p:spPr>
          <a:xfrm>
            <a:off x="310482" y="3731827"/>
            <a:ext cx="4261518" cy="342968"/>
          </a:xfrm>
          <a:prstGeom prst="rect">
            <a:avLst/>
          </a:prstGeom>
          <a:solidFill>
            <a:schemeClr val="accent3">
              <a:lumMod val="75000"/>
            </a:schemeClr>
          </a:solidFill>
        </p:spPr>
        <p:txBody>
          <a:bodyPr/>
          <a:lstStyle>
            <a:lvl1pPr marL="0" indent="0">
              <a:buFontTx/>
              <a:buNone/>
              <a:defRPr sz="1400">
                <a:solidFill>
                  <a:schemeClr val="bg1"/>
                </a:solidFill>
                <a:latin typeface="Arial" pitchFamily="34" charset="0"/>
                <a:cs typeface="Arial" pitchFamily="34" charset="0"/>
              </a:defRPr>
            </a:lvl1pPr>
            <a:lvl2pPr marL="409278" indent="0">
              <a:buFontTx/>
              <a:buNone/>
              <a:defRPr sz="1400">
                <a:solidFill>
                  <a:schemeClr val="bg1"/>
                </a:solidFill>
                <a:latin typeface="Arial" pitchFamily="34" charset="0"/>
                <a:cs typeface="Arial" pitchFamily="34" charset="0"/>
              </a:defRPr>
            </a:lvl2pPr>
            <a:lvl3pPr marL="816075" indent="0">
              <a:buFontTx/>
              <a:buNone/>
              <a:defRPr sz="1400">
                <a:solidFill>
                  <a:schemeClr val="bg1"/>
                </a:solidFill>
                <a:latin typeface="Arial" pitchFamily="34" charset="0"/>
                <a:cs typeface="Arial" pitchFamily="34" charset="0"/>
              </a:defRPr>
            </a:lvl3pPr>
            <a:lvl4pPr marL="1222872" indent="0">
              <a:buFontTx/>
              <a:buNone/>
              <a:defRPr sz="1400">
                <a:solidFill>
                  <a:schemeClr val="bg1"/>
                </a:solidFill>
                <a:latin typeface="Arial" pitchFamily="34" charset="0"/>
                <a:cs typeface="Arial" pitchFamily="34" charset="0"/>
              </a:defRPr>
            </a:lvl4pPr>
            <a:lvl5pPr marL="1632149" indent="0">
              <a:buFontTx/>
              <a:buNone/>
              <a:defRPr sz="1400">
                <a:solidFill>
                  <a:schemeClr val="bg1"/>
                </a:solidFill>
                <a:latin typeface="Arial" pitchFamily="34" charset="0"/>
                <a:cs typeface="Arial" pitchFamily="34" charset="0"/>
              </a:defRPr>
            </a:lvl5pPr>
          </a:lstStyle>
          <a:p>
            <a:pPr lvl="0"/>
            <a:r>
              <a:rPr lang="en-US" dirty="0" smtClean="0"/>
              <a:t>Click to edit Master text styles</a:t>
            </a:r>
            <a:endParaRPr lang="en-US" dirty="0"/>
          </a:p>
        </p:txBody>
      </p:sp>
      <p:sp>
        <p:nvSpPr>
          <p:cNvPr id="23" name="TextBox 22"/>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24" name="Rectangle 23"/>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5"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19"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26" name="Rectangle 25"/>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7"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28" name="Picture 27"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76724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upper right corner 1">
    <p:spTree>
      <p:nvGrpSpPr>
        <p:cNvPr id="1" name=""/>
        <p:cNvGrpSpPr/>
        <p:nvPr/>
      </p:nvGrpSpPr>
      <p:grpSpPr>
        <a:xfrm>
          <a:off x="0" y="0"/>
          <a:ext cx="0" cy="0"/>
          <a:chOff x="0" y="0"/>
          <a:chExt cx="0" cy="0"/>
        </a:xfrm>
      </p:grpSpPr>
      <p:sp>
        <p:nvSpPr>
          <p:cNvPr id="13" name="Rectangle 12"/>
          <p:cNvSpPr/>
          <p:nvPr userDrawn="1"/>
        </p:nvSpPr>
        <p:spPr>
          <a:xfrm>
            <a:off x="0" y="0"/>
            <a:ext cx="7836061"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cxnSp>
        <p:nvCxnSpPr>
          <p:cNvPr id="8" name="Straight Connector 7"/>
          <p:cNvCxnSpPr/>
          <p:nvPr userDrawn="1"/>
        </p:nvCxnSpPr>
        <p:spPr>
          <a:xfrm>
            <a:off x="1646665"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2" name="Title 1"/>
          <p:cNvSpPr>
            <a:spLocks noGrp="1"/>
          </p:cNvSpPr>
          <p:nvPr>
            <p:ph type="title" hasCustomPrompt="1"/>
          </p:nvPr>
        </p:nvSpPr>
        <p:spPr>
          <a:xfrm>
            <a:off x="457202" y="193039"/>
            <a:ext cx="7378860"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2" y="1381761"/>
            <a:ext cx="7378860" cy="4744406"/>
          </a:xfrm>
          <a:prstGeom prst="rect">
            <a:avLst/>
          </a:prstGeom>
        </p:spPr>
        <p:txBody>
          <a:bodyPr lIns="142875" tIns="71438" rIns="142875" bIns="71438"/>
          <a:lstStyle>
            <a:lvl1pPr>
              <a:defRPr sz="2400">
                <a:solidFill>
                  <a:schemeClr val="tx1">
                    <a:lumMod val="85000"/>
                    <a:lumOff val="15000"/>
                  </a:schemeClr>
                </a:solidFill>
              </a:defRPr>
            </a:lvl1pPr>
            <a:lvl2pPr>
              <a:defRPr sz="2400">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20" name="Rectangle 19"/>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1"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22" name="Picture 21"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132545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go upper right corner 2">
    <p:spTree>
      <p:nvGrpSpPr>
        <p:cNvPr id="1" name=""/>
        <p:cNvGrpSpPr/>
        <p:nvPr/>
      </p:nvGrpSpPr>
      <p:grpSpPr>
        <a:xfrm>
          <a:off x="0" y="0"/>
          <a:ext cx="0" cy="0"/>
          <a:chOff x="0" y="0"/>
          <a:chExt cx="0" cy="0"/>
        </a:xfrm>
      </p:grpSpPr>
      <p:sp>
        <p:nvSpPr>
          <p:cNvPr id="13" name="Rectangle 12"/>
          <p:cNvSpPr/>
          <p:nvPr userDrawn="1"/>
        </p:nvSpPr>
        <p:spPr>
          <a:xfrm>
            <a:off x="0" y="0"/>
            <a:ext cx="11248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cxnSp>
        <p:nvCxnSpPr>
          <p:cNvPr id="8" name="Straight Connector 7"/>
          <p:cNvCxnSpPr/>
          <p:nvPr userDrawn="1"/>
        </p:nvCxnSpPr>
        <p:spPr>
          <a:xfrm>
            <a:off x="1646665"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2" name="Title 1"/>
          <p:cNvSpPr>
            <a:spLocks noGrp="1"/>
          </p:cNvSpPr>
          <p:nvPr>
            <p:ph type="title" hasCustomPrompt="1"/>
          </p:nvPr>
        </p:nvSpPr>
        <p:spPr>
          <a:xfrm>
            <a:off x="457202" y="193039"/>
            <a:ext cx="8285582" cy="589281"/>
          </a:xfrm>
          <a:prstGeom prst="rect">
            <a:avLst/>
          </a:prstGeom>
        </p:spPr>
        <p:txBody>
          <a:bodyPr lIns="142875" tIns="71438" rIns="142875" bIns="71438"/>
          <a:lstStyle>
            <a:lvl1pPr algn="l">
              <a:defRPr sz="2400" cap="none" baseline="0">
                <a:solidFill>
                  <a:schemeClr val="tx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2" y="1381761"/>
            <a:ext cx="8285582" cy="4744406"/>
          </a:xfrm>
          <a:prstGeom prst="rect">
            <a:avLst/>
          </a:prstGeom>
        </p:spPr>
        <p:txBody>
          <a:bodyPr lIns="142875" tIns="71438" rIns="142875" bIns="71438"/>
          <a:lstStyle>
            <a:lvl1pPr>
              <a:defRPr sz="2400">
                <a:solidFill>
                  <a:schemeClr val="tx1">
                    <a:lumMod val="85000"/>
                    <a:lumOff val="15000"/>
                  </a:schemeClr>
                </a:solidFill>
              </a:defRPr>
            </a:lvl1pPr>
            <a:lvl2pPr>
              <a:defRPr sz="2400">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3"/>
          <p:cNvSpPr>
            <a:spLocks noGrp="1"/>
          </p:cNvSpPr>
          <p:nvPr>
            <p:ph type="body" sz="quarter" idx="10" hasCustomPrompt="1"/>
          </p:nvPr>
        </p:nvSpPr>
        <p:spPr>
          <a:xfrm>
            <a:off x="457200" y="782320"/>
            <a:ext cx="8285583"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pic>
        <p:nvPicPr>
          <p:cNvPr id="15" name="Picture 14"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83515"/>
            <a:ext cx="2200578" cy="1571842"/>
          </a:xfrm>
          <a:prstGeom prst="rect">
            <a:avLst/>
          </a:prstGeom>
        </p:spPr>
      </p:pic>
    </p:spTree>
    <p:extLst>
      <p:ext uri="{BB962C8B-B14F-4D97-AF65-F5344CB8AC3E}">
        <p14:creationId xmlns:p14="http://schemas.microsoft.com/office/powerpoint/2010/main" val="65123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5501"/>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defTabSz="457200"/>
            <a:fld id="{BE90C9EB-4AFF-944B-B22F-C3D02336847F}" type="datetimeFigureOut">
              <a:rPr lang="en-US">
                <a:solidFill>
                  <a:prstClr val="black"/>
                </a:solidFill>
              </a:rPr>
              <a:pPr defTabSz="457200"/>
              <a:t>6/6/17</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defTabSz="457200"/>
            <a:fld id="{1EB31041-9128-BD4A-BDD0-4B1DC3DE29FE}" type="slidenum">
              <a:rPr lang="en-US">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828807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Rectangle 1"/>
          <p:cNvSpPr/>
          <p:nvPr userDrawn="1"/>
        </p:nvSpPr>
        <p:spPr>
          <a:xfrm>
            <a:off x="0" y="1863524"/>
            <a:ext cx="9144000" cy="26737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4684" y="6233581"/>
            <a:ext cx="4334652" cy="334109"/>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7975" y="5034387"/>
            <a:ext cx="2890790" cy="896796"/>
          </a:xfrm>
          <a:prstGeom prst="rect">
            <a:avLst/>
          </a:prstGeom>
        </p:spPr>
      </p:pic>
      <p:pic>
        <p:nvPicPr>
          <p:cNvPr id="8" name="Picture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4413250" y="4914380"/>
            <a:ext cx="4273723" cy="1136810"/>
          </a:xfrm>
          <a:prstGeom prst="rect">
            <a:avLst/>
          </a:prstGeom>
        </p:spPr>
      </p:pic>
      <p:sp>
        <p:nvSpPr>
          <p:cNvPr id="13" name="Text Placeholder 12"/>
          <p:cNvSpPr>
            <a:spLocks noGrp="1"/>
          </p:cNvSpPr>
          <p:nvPr>
            <p:ph type="body" sz="quarter" idx="10" hasCustomPrompt="1"/>
          </p:nvPr>
        </p:nvSpPr>
        <p:spPr>
          <a:xfrm>
            <a:off x="544513" y="1990846"/>
            <a:ext cx="8275396" cy="1342664"/>
          </a:xfrm>
          <a:prstGeom prst="rect">
            <a:avLst/>
          </a:prstGeom>
        </p:spPr>
        <p:txBody>
          <a:bodyPr/>
          <a:lstStyle>
            <a:lvl1pPr marL="0" indent="0">
              <a:buFontTx/>
              <a:buNone/>
              <a:defRPr sz="3200" b="1" baseline="0">
                <a:solidFill>
                  <a:schemeClr val="tx1">
                    <a:lumMod val="75000"/>
                    <a:lumOff val="25000"/>
                  </a:schemeClr>
                </a:solidFill>
                <a:latin typeface="Arial" panose="020B0604020202020204" pitchFamily="34" charset="0"/>
                <a:cs typeface="Arial" panose="020B0604020202020204" pitchFamily="34" charset="0"/>
              </a:defRPr>
            </a:lvl1pPr>
            <a:lvl2pPr marL="409278" indent="0">
              <a:buFontTx/>
              <a:buNone/>
              <a:defRPr/>
            </a:lvl2pPr>
            <a:lvl3pPr marL="816075" indent="0">
              <a:buFontTx/>
              <a:buNone/>
              <a:defRPr/>
            </a:lvl3pPr>
            <a:lvl4pPr marL="1222872" indent="0">
              <a:buFontTx/>
              <a:buNone/>
              <a:defRPr/>
            </a:lvl4pPr>
            <a:lvl5pPr marL="1632149" indent="0">
              <a:buFontTx/>
              <a:buNone/>
              <a:defRPr/>
            </a:lvl5pPr>
          </a:lstStyle>
          <a:p>
            <a:pPr lvl="0"/>
            <a:r>
              <a:rPr lang="en-US" dirty="0" smtClean="0"/>
              <a:t>Presentation Title</a:t>
            </a:r>
          </a:p>
        </p:txBody>
      </p:sp>
      <p:sp>
        <p:nvSpPr>
          <p:cNvPr id="15" name="Text Placeholder 14"/>
          <p:cNvSpPr>
            <a:spLocks noGrp="1"/>
          </p:cNvSpPr>
          <p:nvPr>
            <p:ph type="body" sz="quarter" idx="11" hasCustomPrompt="1"/>
          </p:nvPr>
        </p:nvSpPr>
        <p:spPr>
          <a:xfrm>
            <a:off x="556088" y="3333509"/>
            <a:ext cx="8286750" cy="590550"/>
          </a:xfrm>
          <a:prstGeom prst="rect">
            <a:avLst/>
          </a:prstGeom>
        </p:spPr>
        <p:txBody>
          <a:bodyPr/>
          <a:lstStyle>
            <a:lvl1pPr marL="0" indent="0">
              <a:buFontTx/>
              <a:buNone/>
              <a:defRPr sz="2000" i="1" baseline="0">
                <a:solidFill>
                  <a:schemeClr val="tx1">
                    <a:lumMod val="75000"/>
                    <a:lumOff val="25000"/>
                  </a:schemeClr>
                </a:solidFill>
              </a:defRPr>
            </a:lvl1pPr>
          </a:lstStyle>
          <a:p>
            <a:pPr lvl="0"/>
            <a:r>
              <a:rPr lang="en-US" dirty="0" smtClean="0"/>
              <a:t>Presented to: Client Name</a:t>
            </a:r>
            <a:endParaRPr lang="en-US" dirty="0"/>
          </a:p>
        </p:txBody>
      </p:sp>
      <p:sp>
        <p:nvSpPr>
          <p:cNvPr id="17" name="Text Placeholder 16"/>
          <p:cNvSpPr>
            <a:spLocks noGrp="1"/>
          </p:cNvSpPr>
          <p:nvPr>
            <p:ph type="body" sz="quarter" idx="12" hasCustomPrompt="1"/>
          </p:nvPr>
        </p:nvSpPr>
        <p:spPr>
          <a:xfrm>
            <a:off x="555625" y="3958542"/>
            <a:ext cx="4456113" cy="462646"/>
          </a:xfrm>
          <a:prstGeom prst="rect">
            <a:avLst/>
          </a:prstGeom>
        </p:spPr>
        <p:txBody>
          <a:bodyPr/>
          <a:lstStyle>
            <a:lvl1pPr marL="0" indent="0">
              <a:buFontTx/>
              <a:buNone/>
              <a:defRPr>
                <a:solidFill>
                  <a:schemeClr val="tx1">
                    <a:lumMod val="75000"/>
                    <a:lumOff val="25000"/>
                  </a:schemeClr>
                </a:solidFill>
              </a:defRPr>
            </a:lvl1pPr>
          </a:lstStyle>
          <a:p>
            <a:pPr lvl="0"/>
            <a:r>
              <a:rPr lang="en-US" dirty="0" smtClean="0"/>
              <a:t>Date</a:t>
            </a:r>
            <a:endParaRPr lang="en-US" dirty="0"/>
          </a:p>
        </p:txBody>
      </p:sp>
    </p:spTree>
    <p:extLst>
      <p:ext uri="{BB962C8B-B14F-4D97-AF65-F5344CB8AC3E}">
        <p14:creationId xmlns:p14="http://schemas.microsoft.com/office/powerpoint/2010/main" val="5869943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095863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786704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1600203"/>
            <a:ext cx="4038601" cy="4525963"/>
          </a:xfrm>
          <a:prstGeom prst="rect">
            <a:avLst/>
          </a:prstGeom>
        </p:spPr>
        <p:txBody>
          <a:bodyPr lIns="142875" tIns="71438" rIns="142875" bIns="71438"/>
          <a:lstStyle>
            <a:lvl1pPr>
              <a:defRPr sz="2500"/>
            </a:lvl1pPr>
            <a:lvl2pPr>
              <a:defRPr sz="22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1" y="1600203"/>
            <a:ext cx="4038601" cy="4525963"/>
          </a:xfrm>
          <a:prstGeom prst="rect">
            <a:avLst/>
          </a:prstGeom>
        </p:spPr>
        <p:txBody>
          <a:bodyPr lIns="142875" tIns="71438" rIns="142875" bIns="71438"/>
          <a:lstStyle>
            <a:lvl1pPr>
              <a:defRPr sz="2500"/>
            </a:lvl1pPr>
            <a:lvl2pPr>
              <a:defRPr sz="22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6"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17" name="Text Placeholder 13"/>
          <p:cNvSpPr>
            <a:spLocks noGrp="1"/>
          </p:cNvSpPr>
          <p:nvPr>
            <p:ph type="body" sz="quarter" idx="11" hasCustomPrompt="1"/>
          </p:nvPr>
        </p:nvSpPr>
        <p:spPr>
          <a:xfrm>
            <a:off x="457200" y="782320"/>
            <a:ext cx="8209280" cy="548005"/>
          </a:xfrm>
          <a:prstGeom prst="rect">
            <a:avLst/>
          </a:prstGeom>
        </p:spPr>
        <p:txBody>
          <a:bodyPr/>
          <a:lstStyle>
            <a:lvl1pPr marL="0" indent="0">
              <a:buFontTx/>
              <a:buNone/>
              <a:defRPr sz="1600" i="1">
                <a:solidFill>
                  <a:schemeClr val="bg1"/>
                </a:solidFill>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23" name="Rectangle 22"/>
          <p:cNvSpPr/>
          <p:nvPr userDrawn="1"/>
        </p:nvSpPr>
        <p:spPr>
          <a:xfrm>
            <a:off x="0" y="-1"/>
            <a:ext cx="9144000" cy="11751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96913" y="-51138"/>
            <a:ext cx="2547087" cy="1238167"/>
          </a:xfrm>
          <a:prstGeom prst="rect">
            <a:avLst/>
          </a:prstGeom>
        </p:spPr>
      </p:pic>
    </p:spTree>
    <p:extLst>
      <p:ext uri="{BB962C8B-B14F-4D97-AF65-F5344CB8AC3E}">
        <p14:creationId xmlns:p14="http://schemas.microsoft.com/office/powerpoint/2010/main" val="97438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41859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rPr>
              <a:pPr algn="r" defTabSz="816075" eaLnBrk="0" fontAlgn="base" hangingPunct="0">
                <a:spcBef>
                  <a:spcPct val="0"/>
                </a:spcBef>
                <a:spcAft>
                  <a:spcPct val="0"/>
                </a:spcAft>
              </a:pPr>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dirty="0">
              <a:solidFill>
                <a:prstClr val="white"/>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060510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rPr>
              <a:pPr algn="r" defTabSz="816075" eaLnBrk="0" fontAlgn="base" hangingPunct="0">
                <a:spcBef>
                  <a:spcPct val="0"/>
                </a:spcBef>
                <a:spcAft>
                  <a:spcPct val="0"/>
                </a:spcAft>
              </a:pPr>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dirty="0">
              <a:solidFill>
                <a:prstClr val="white"/>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728738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834108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9549913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Content (NO Tagline)">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3" name="TextBox 12"/>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4" name="TextBox 13"/>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5"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6" name="Rectangle 15"/>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7"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028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91314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rPr>
              <a:pPr algn="r" defTabSz="816075" eaLnBrk="0" fontAlgn="base" hangingPunct="0">
                <a:spcBef>
                  <a:spcPct val="0"/>
                </a:spcBef>
                <a:spcAft>
                  <a:spcPct val="0"/>
                </a:spcAft>
              </a:pPr>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dirty="0">
              <a:solidFill>
                <a:prstClr val="white"/>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074606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8700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436122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9" name="Rectangle 18"/>
          <p:cNvSpPr/>
          <p:nvPr userDrawn="1"/>
        </p:nvSpPr>
        <p:spPr>
          <a:xfrm>
            <a:off x="0" y="-1"/>
            <a:ext cx="9144000" cy="11751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3" name="Text Placeholder 2"/>
          <p:cNvSpPr>
            <a:spLocks noGrp="1"/>
          </p:cNvSpPr>
          <p:nvPr>
            <p:ph type="body" idx="1"/>
          </p:nvPr>
        </p:nvSpPr>
        <p:spPr>
          <a:xfrm>
            <a:off x="457200" y="1373063"/>
            <a:ext cx="4040188" cy="639763"/>
          </a:xfrm>
          <a:prstGeom prst="rect">
            <a:avLst/>
          </a:prstGeom>
          <a:solidFill>
            <a:schemeClr val="accent3">
              <a:lumMod val="75000"/>
            </a:schemeClr>
          </a:solidFill>
        </p:spPr>
        <p:txBody>
          <a:bodyPr lIns="142875" tIns="71438" rIns="142875" bIns="71438" anchor="b"/>
          <a:lstStyle>
            <a:lvl1pPr marL="0" indent="0">
              <a:buNone/>
              <a:defRPr sz="2000" b="1">
                <a:solidFill>
                  <a:schemeClr val="bg1"/>
                </a:solidFill>
                <a:latin typeface="Arial" pitchFamily="34" charset="0"/>
                <a:cs typeface="Arial" pitchFamily="34" charset="0"/>
              </a:defRPr>
            </a:lvl1pPr>
            <a:lvl2pPr marL="408194" indent="0">
              <a:buNone/>
              <a:defRPr sz="1700" b="1"/>
            </a:lvl2pPr>
            <a:lvl3pPr marL="816388" indent="0">
              <a:buNone/>
              <a:defRPr sz="1600" b="1"/>
            </a:lvl3pPr>
            <a:lvl4pPr marL="1224581" indent="0">
              <a:buNone/>
              <a:defRPr sz="1400" b="1"/>
            </a:lvl4pPr>
            <a:lvl5pPr marL="1632775" indent="0">
              <a:buNone/>
              <a:defRPr sz="1400" b="1"/>
            </a:lvl5pPr>
            <a:lvl6pPr marL="2040969" indent="0">
              <a:buNone/>
              <a:defRPr sz="1400" b="1"/>
            </a:lvl6pPr>
            <a:lvl7pPr marL="2449163" indent="0">
              <a:buNone/>
              <a:defRPr sz="1400" b="1"/>
            </a:lvl7pPr>
            <a:lvl8pPr marL="2857358" indent="0">
              <a:buNone/>
              <a:defRPr sz="1400" b="1"/>
            </a:lvl8pPr>
            <a:lvl9pPr marL="3265552"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200" y="2035975"/>
            <a:ext cx="4040188" cy="3951288"/>
          </a:xfrm>
          <a:prstGeom prst="rect">
            <a:avLst/>
          </a:prstGeom>
        </p:spPr>
        <p:txBody>
          <a:bodyPr lIns="142875" tIns="71438" rIns="142875" bIns="71438"/>
          <a:lstStyle>
            <a:lvl1pPr>
              <a:defRPr sz="22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373063"/>
            <a:ext cx="4041774" cy="639763"/>
          </a:xfrm>
          <a:prstGeom prst="rect">
            <a:avLst/>
          </a:prstGeom>
          <a:solidFill>
            <a:schemeClr val="accent3">
              <a:lumMod val="75000"/>
            </a:schemeClr>
          </a:solidFill>
        </p:spPr>
        <p:txBody>
          <a:bodyPr lIns="142875" tIns="71438" rIns="142875" bIns="71438" anchor="b"/>
          <a:lstStyle>
            <a:lvl1pPr marL="0" indent="0">
              <a:buNone/>
              <a:defRPr sz="2000" b="1">
                <a:solidFill>
                  <a:schemeClr val="bg1"/>
                </a:solidFill>
                <a:latin typeface="Arial" pitchFamily="34" charset="0"/>
                <a:cs typeface="Arial" pitchFamily="34" charset="0"/>
              </a:defRPr>
            </a:lvl1pPr>
            <a:lvl2pPr marL="408194" indent="0">
              <a:buNone/>
              <a:defRPr sz="1700" b="1"/>
            </a:lvl2pPr>
            <a:lvl3pPr marL="816388" indent="0">
              <a:buNone/>
              <a:defRPr sz="1600" b="1"/>
            </a:lvl3pPr>
            <a:lvl4pPr marL="1224581" indent="0">
              <a:buNone/>
              <a:defRPr sz="1400" b="1"/>
            </a:lvl4pPr>
            <a:lvl5pPr marL="1632775" indent="0">
              <a:buNone/>
              <a:defRPr sz="1400" b="1"/>
            </a:lvl5pPr>
            <a:lvl6pPr marL="2040969" indent="0">
              <a:buNone/>
              <a:defRPr sz="1400" b="1"/>
            </a:lvl6pPr>
            <a:lvl7pPr marL="2449163" indent="0">
              <a:buNone/>
              <a:defRPr sz="1400" b="1"/>
            </a:lvl7pPr>
            <a:lvl8pPr marL="2857358" indent="0">
              <a:buNone/>
              <a:defRPr sz="1400" b="1"/>
            </a:lvl8pPr>
            <a:lvl9pPr marL="3265552"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5027" y="2035975"/>
            <a:ext cx="4041774" cy="3951288"/>
          </a:xfrm>
          <a:prstGeom prst="rect">
            <a:avLst/>
          </a:prstGeom>
        </p:spPr>
        <p:txBody>
          <a:bodyPr lIns="142875" tIns="71438" rIns="142875" bIns="71438"/>
          <a:lstStyle>
            <a:lvl1pPr>
              <a:defRPr sz="22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0" name="Straight Connector 9"/>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3" name="TextBox 12"/>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4" name="TextBox 13"/>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6" name="Text Placeholder 13"/>
          <p:cNvSpPr>
            <a:spLocks noGrp="1"/>
          </p:cNvSpPr>
          <p:nvPr>
            <p:ph type="body" sz="quarter" idx="10" hasCustomPrompt="1"/>
          </p:nvPr>
        </p:nvSpPr>
        <p:spPr>
          <a:xfrm>
            <a:off x="461639" y="833438"/>
            <a:ext cx="8196586" cy="496887"/>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8"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20"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23"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24" name="Picture 23"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213022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853975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98293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891998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988693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4" name="TextBox 13"/>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5" name="TextBox 14"/>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6" name="Rectangle 15"/>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Tree>
    <p:extLst>
      <p:ext uri="{BB962C8B-B14F-4D97-AF65-F5344CB8AC3E}">
        <p14:creationId xmlns:p14="http://schemas.microsoft.com/office/powerpoint/2010/main" val="355513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11234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93969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19275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24924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665589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Footer">
    <p:spTree>
      <p:nvGrpSpPr>
        <p:cNvPr id="1" name=""/>
        <p:cNvGrpSpPr/>
        <p:nvPr/>
      </p:nvGrpSpPr>
      <p:grpSpPr>
        <a:xfrm>
          <a:off x="0" y="0"/>
          <a:ext cx="0" cy="0"/>
          <a:chOff x="0" y="0"/>
          <a:chExt cx="0" cy="0"/>
        </a:xfrm>
      </p:grpSpPr>
      <p:sp>
        <p:nvSpPr>
          <p:cNvPr id="14" name="Rectangle 13"/>
          <p:cNvSpPr/>
          <p:nvPr userDrawn="1"/>
        </p:nvSpPr>
        <p:spPr>
          <a:xfrm>
            <a:off x="0" y="-1"/>
            <a:ext cx="9144000" cy="11751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cxnSp>
        <p:nvCxnSpPr>
          <p:cNvPr id="6" name="Straight Connector 5"/>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9" name="TextBox 8"/>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0" name="TextBox 9"/>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3"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15"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22" name="Picture 21"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167927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620846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273869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213871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717149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34106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535859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505200" y="6553200"/>
            <a:ext cx="2133600" cy="238125"/>
          </a:xfrm>
          <a:prstGeom prst="rect">
            <a:avLst/>
          </a:prstGeom>
        </p:spPr>
        <p:txBody>
          <a:bodyPr/>
          <a:lstStyle>
            <a:lvl1pPr>
              <a:defRPr/>
            </a:lvl1pPr>
          </a:lstStyle>
          <a:p>
            <a:pPr defTabSz="457200"/>
            <a:fld id="{AF28B5E3-2C0B-488D-9F3B-866714C286B8}" type="slidenum">
              <a:rPr lang="en-US">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493512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Content (NO Tagline)">
    <p:spTree>
      <p:nvGrpSpPr>
        <p:cNvPr id="1" name=""/>
        <p:cNvGrpSpPr/>
        <p:nvPr/>
      </p:nvGrpSpPr>
      <p:grpSpPr>
        <a:xfrm>
          <a:off x="0" y="0"/>
          <a:ext cx="0" cy="0"/>
          <a:chOff x="0" y="0"/>
          <a:chExt cx="0" cy="0"/>
        </a:xfrm>
      </p:grpSpPr>
      <p:sp>
        <p:nvSpPr>
          <p:cNvPr id="2" name="Title 1"/>
          <p:cNvSpPr>
            <a:spLocks noGrp="1"/>
          </p:cNvSpPr>
          <p:nvPr>
            <p:ph type="title"/>
          </p:nvPr>
        </p:nvSpPr>
        <p:spPr>
          <a:xfrm>
            <a:off x="380946" y="90972"/>
            <a:ext cx="8437506" cy="685800"/>
          </a:xfrm>
          <a:prstGeom prst="rect">
            <a:avLst/>
          </a:prstGeom>
        </p:spPr>
        <p:txBody>
          <a:bodyPr/>
          <a:lstStyle>
            <a:lvl1pPr>
              <a:defRPr lang="en-US" sz="1575" b="1" kern="1200" dirty="0">
                <a:solidFill>
                  <a:schemeClr val="tx1">
                    <a:lumMod val="75000"/>
                    <a:lumOff val="25000"/>
                  </a:schemeClr>
                </a:solidFill>
                <a:latin typeface="Calibri" panose="020F0502020204030204" pitchFamily="34" charset="0"/>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6187" y="1192566"/>
            <a:ext cx="8399780" cy="5197288"/>
          </a:xfrm>
          <a:prstGeom prst="rect">
            <a:avLst/>
          </a:prstGeom>
        </p:spPr>
        <p:txBody>
          <a:bodyPr/>
          <a:lstStyle>
            <a:lvl1pPr>
              <a:defRPr lang="en-US" sz="1013" kern="1200" dirty="0" smtClean="0">
                <a:solidFill>
                  <a:srgbClr val="424A53"/>
                </a:solidFill>
                <a:latin typeface="Calibri" panose="020F0502020204030204" pitchFamily="34" charset="0"/>
                <a:ea typeface="+mn-ea"/>
                <a:cs typeface="+mn-cs"/>
              </a:defRPr>
            </a:lvl1pPr>
            <a:lvl2pPr>
              <a:defRPr sz="900">
                <a:solidFill>
                  <a:srgbClr val="424A53"/>
                </a:solidFill>
              </a:defRPr>
            </a:lvl2pPr>
            <a:lvl3pPr>
              <a:defRPr sz="788">
                <a:solidFill>
                  <a:srgbClr val="424A53"/>
                </a:solidFill>
              </a:defRPr>
            </a:lvl3pPr>
            <a:lvl4pPr>
              <a:defRPr sz="675">
                <a:solidFill>
                  <a:srgbClr val="424A53"/>
                </a:solidFill>
              </a:defRPr>
            </a:lvl4pPr>
            <a:lvl5pPr>
              <a:defRPr sz="675">
                <a:solidFill>
                  <a:srgbClr val="424A53"/>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4"/>
          </p:nvPr>
        </p:nvSpPr>
        <p:spPr>
          <a:xfrm>
            <a:off x="8675917" y="6532477"/>
            <a:ext cx="468085" cy="308069"/>
          </a:xfrm>
          <a:prstGeom prst="rect">
            <a:avLst/>
          </a:prstGeom>
        </p:spPr>
        <p:txBody>
          <a:bodyPr/>
          <a:lstStyle>
            <a:lvl1pPr>
              <a:defRPr sz="591" b="0">
                <a:solidFill>
                  <a:srgbClr val="989898"/>
                </a:solidFill>
                <a:latin typeface="Calibri" panose="020F0502020204030204" pitchFamily="34" charset="0"/>
              </a:defRPr>
            </a:lvl1pPr>
          </a:lstStyle>
          <a:p>
            <a:pPr defTabSz="457200"/>
            <a:fld id="{38DA0552-2A9E-422C-AE75-E73E6BFC0CCE}" type="slidenum">
              <a:rPr lang="en-US" smtClean="0"/>
              <a:pPr defTabSz="457200"/>
              <a:t>‹#›</a:t>
            </a:fld>
            <a:endParaRPr lang="en-US" dirty="0"/>
          </a:p>
        </p:txBody>
      </p:sp>
    </p:spTree>
    <p:extLst>
      <p:ext uri="{BB962C8B-B14F-4D97-AF65-F5344CB8AC3E}">
        <p14:creationId xmlns:p14="http://schemas.microsoft.com/office/powerpoint/2010/main" val="413411819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rPr>
              <a:pPr algn="r" defTabSz="816075" eaLnBrk="0" fontAlgn="base" hangingPunct="0">
                <a:spcBef>
                  <a:spcPct val="0"/>
                </a:spcBef>
                <a:spcAft>
                  <a:spcPct val="0"/>
                </a:spcAft>
              </a:pPr>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dirty="0">
              <a:solidFill>
                <a:prstClr val="white"/>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48863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rPr>
              <a:pPr algn="r" defTabSz="816075" eaLnBrk="0" fontAlgn="base" hangingPunct="0">
                <a:spcBef>
                  <a:spcPct val="0"/>
                </a:spcBef>
                <a:spcAft>
                  <a:spcPct val="0"/>
                </a:spcAft>
              </a:pPr>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dirty="0">
              <a:solidFill>
                <a:prstClr val="white"/>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638590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4"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7"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9" name="Rectangle 8"/>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0"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11" name="Picture 10" descr="future-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425619776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Header Only">
    <p:spTree>
      <p:nvGrpSpPr>
        <p:cNvPr id="1" name=""/>
        <p:cNvGrpSpPr/>
        <p:nvPr/>
      </p:nvGrpSpPr>
      <p:grpSpPr>
        <a:xfrm>
          <a:off x="0" y="0"/>
          <a:ext cx="0" cy="0"/>
          <a:chOff x="0" y="0"/>
          <a:chExt cx="0" cy="0"/>
        </a:xfrm>
      </p:grpSpPr>
      <p:sp>
        <p:nvSpPr>
          <p:cNvPr id="12" name="Text Placeholder 13"/>
          <p:cNvSpPr>
            <a:spLocks noGrp="1"/>
          </p:cNvSpPr>
          <p:nvPr>
            <p:ph type="body" sz="quarter" idx="10" hasCustomPrompt="1"/>
          </p:nvPr>
        </p:nvSpPr>
        <p:spPr>
          <a:xfrm>
            <a:off x="461639" y="833438"/>
            <a:ext cx="8196586" cy="496887"/>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4"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5" name="Slide Number Placeholder 5"/>
          <p:cNvSpPr>
            <a:spLocks noGrp="1"/>
          </p:cNvSpPr>
          <p:nvPr>
            <p:ph type="sldNum" sz="quarter" idx="4"/>
          </p:nvPr>
        </p:nvSpPr>
        <p:spPr>
          <a:xfrm>
            <a:off x="8675915" y="6532473"/>
            <a:ext cx="468085" cy="308069"/>
          </a:xfrm>
          <a:prstGeom prst="rect">
            <a:avLst/>
          </a:prstGeom>
        </p:spPr>
        <p:txBody>
          <a:bodyPr/>
          <a:lstStyle>
            <a:lvl1pPr>
              <a:defRPr sz="1050" b="0">
                <a:solidFill>
                  <a:srgbClr val="989898"/>
                </a:solidFill>
              </a:defRPr>
            </a:lvl1pPr>
          </a:lstStyle>
          <a:p>
            <a:pPr defTabSz="457200"/>
            <a:fld id="{38DA0552-2A9E-422C-AE75-E73E6BFC0CCE}" type="slidenum">
              <a:rPr lang="en-US" smtClean="0"/>
              <a:pPr defTabSz="457200"/>
              <a:t>‹#›</a:t>
            </a:fld>
            <a:endParaRPr lang="en-US" dirty="0"/>
          </a:p>
        </p:txBody>
      </p:sp>
    </p:spTree>
    <p:extLst>
      <p:ext uri="{BB962C8B-B14F-4D97-AF65-F5344CB8AC3E}">
        <p14:creationId xmlns:p14="http://schemas.microsoft.com/office/powerpoint/2010/main" val="354035180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Header Only">
    <p:spTree>
      <p:nvGrpSpPr>
        <p:cNvPr id="1" name=""/>
        <p:cNvGrpSpPr/>
        <p:nvPr/>
      </p:nvGrpSpPr>
      <p:grpSpPr>
        <a:xfrm>
          <a:off x="0" y="0"/>
          <a:ext cx="0" cy="0"/>
          <a:chOff x="0" y="0"/>
          <a:chExt cx="0" cy="0"/>
        </a:xfrm>
      </p:grpSpPr>
      <p:sp>
        <p:nvSpPr>
          <p:cNvPr id="12" name="Text Placeholder 13"/>
          <p:cNvSpPr>
            <a:spLocks noGrp="1"/>
          </p:cNvSpPr>
          <p:nvPr>
            <p:ph type="body" sz="quarter" idx="10" hasCustomPrompt="1"/>
          </p:nvPr>
        </p:nvSpPr>
        <p:spPr>
          <a:xfrm>
            <a:off x="461639" y="833438"/>
            <a:ext cx="8196586" cy="496887"/>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4"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426376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268788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404534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04909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154245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rPr>
              <a:pPr algn="r" defTabSz="816075" eaLnBrk="0" fontAlgn="base" hangingPunct="0">
                <a:spcBef>
                  <a:spcPct val="0"/>
                </a:spcBef>
                <a:spcAft>
                  <a:spcPct val="0"/>
                </a:spcAft>
              </a:pPr>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dirty="0">
              <a:solidFill>
                <a:prstClr val="white"/>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59254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rPr>
              <a:pPr algn="r" defTabSz="816075" eaLnBrk="0" fontAlgn="base" hangingPunct="0">
                <a:spcBef>
                  <a:spcPct val="0"/>
                </a:spcBef>
                <a:spcAft>
                  <a:spcPct val="0"/>
                </a:spcAft>
              </a:pPr>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dirty="0">
              <a:solidFill>
                <a:prstClr val="white"/>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805188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91112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290182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cxnSp>
        <p:nvCxnSpPr>
          <p:cNvPr id="5" name="Straight Connector 4"/>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8" name="TextBox 7"/>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9" name="TextBox 8"/>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pic>
        <p:nvPicPr>
          <p:cNvPr id="13" name="Picture 12"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83515"/>
            <a:ext cx="2200578" cy="1571842"/>
          </a:xfrm>
          <a:prstGeom prst="rect">
            <a:avLst/>
          </a:prstGeom>
        </p:spPr>
      </p:pic>
      <p:sp>
        <p:nvSpPr>
          <p:cNvPr id="14" name="Rectangle 13"/>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5"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16" name="Picture 15"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253865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117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Rectangle 13"/>
          <p:cNvSpPr/>
          <p:nvPr userDrawn="1"/>
        </p:nvSpPr>
        <p:spPr>
          <a:xfrm>
            <a:off x="0" y="-1"/>
            <a:ext cx="9144000" cy="11751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18805"/>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2" name="Title 1"/>
          <p:cNvSpPr>
            <a:spLocks noGrp="1"/>
          </p:cNvSpPr>
          <p:nvPr>
            <p:ph type="title" hasCustomPrompt="1"/>
          </p:nvPr>
        </p:nvSpPr>
        <p:spPr>
          <a:xfrm>
            <a:off x="457202" y="272350"/>
            <a:ext cx="6300688" cy="868417"/>
          </a:xfrm>
          <a:prstGeom prst="rect">
            <a:avLst/>
          </a:prstGeom>
        </p:spPr>
        <p:txBody>
          <a:bodyPr lIns="142875" tIns="71438" rIns="142875" bIns="71438"/>
          <a:lstStyle>
            <a:lvl1pPr algn="l">
              <a:defRPr sz="28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pic>
        <p:nvPicPr>
          <p:cNvPr id="6" name="Picture 5"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26435915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1600203"/>
            <a:ext cx="4038601" cy="4525963"/>
          </a:xfrm>
          <a:prstGeom prst="rect">
            <a:avLst/>
          </a:prstGeom>
        </p:spPr>
        <p:txBody>
          <a:bodyPr lIns="142875" tIns="71438" rIns="142875" bIns="71438"/>
          <a:lstStyle>
            <a:lvl1pPr>
              <a:defRPr sz="2500"/>
            </a:lvl1pPr>
            <a:lvl2pPr>
              <a:defRPr sz="22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1" y="1600203"/>
            <a:ext cx="4038601" cy="4525963"/>
          </a:xfrm>
          <a:prstGeom prst="rect">
            <a:avLst/>
          </a:prstGeom>
        </p:spPr>
        <p:txBody>
          <a:bodyPr lIns="142875" tIns="71438" rIns="142875" bIns="71438"/>
          <a:lstStyle>
            <a:lvl1pPr>
              <a:defRPr sz="2500"/>
            </a:lvl1pPr>
            <a:lvl2pPr>
              <a:defRPr sz="22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16"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17" name="Text Placeholder 13"/>
          <p:cNvSpPr>
            <a:spLocks noGrp="1"/>
          </p:cNvSpPr>
          <p:nvPr>
            <p:ph type="body" sz="quarter" idx="11" hasCustomPrompt="1"/>
          </p:nvPr>
        </p:nvSpPr>
        <p:spPr>
          <a:xfrm>
            <a:off x="457200" y="782320"/>
            <a:ext cx="8209280" cy="548005"/>
          </a:xfrm>
          <a:prstGeom prst="rect">
            <a:avLst/>
          </a:prstGeom>
        </p:spPr>
        <p:txBody>
          <a:bodyPr/>
          <a:lstStyle>
            <a:lvl1pPr marL="0" indent="0">
              <a:buFontTx/>
              <a:buNone/>
              <a:defRPr sz="1600" i="1">
                <a:solidFill>
                  <a:schemeClr val="bg1"/>
                </a:solidFill>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23" name="Rectangle 22"/>
          <p:cNvSpPr/>
          <p:nvPr userDrawn="1"/>
        </p:nvSpPr>
        <p:spPr>
          <a:xfrm>
            <a:off x="0" y="-1"/>
            <a:ext cx="9144000" cy="11751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96913" y="-51138"/>
            <a:ext cx="2547087" cy="1238167"/>
          </a:xfrm>
          <a:prstGeom prst="rect">
            <a:avLst/>
          </a:prstGeom>
        </p:spPr>
      </p:pic>
    </p:spTree>
    <p:extLst>
      <p:ext uri="{BB962C8B-B14F-4D97-AF65-F5344CB8AC3E}">
        <p14:creationId xmlns:p14="http://schemas.microsoft.com/office/powerpoint/2010/main" val="41355746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19" name="Rectangle 18"/>
          <p:cNvSpPr/>
          <p:nvPr userDrawn="1"/>
        </p:nvSpPr>
        <p:spPr>
          <a:xfrm>
            <a:off x="0" y="-1"/>
            <a:ext cx="9144000" cy="11751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3" name="Text Placeholder 2"/>
          <p:cNvSpPr>
            <a:spLocks noGrp="1"/>
          </p:cNvSpPr>
          <p:nvPr>
            <p:ph type="body" idx="1"/>
          </p:nvPr>
        </p:nvSpPr>
        <p:spPr>
          <a:xfrm>
            <a:off x="457200" y="1373063"/>
            <a:ext cx="4040188" cy="639763"/>
          </a:xfrm>
          <a:prstGeom prst="rect">
            <a:avLst/>
          </a:prstGeom>
          <a:solidFill>
            <a:schemeClr val="accent3">
              <a:lumMod val="75000"/>
            </a:schemeClr>
          </a:solidFill>
        </p:spPr>
        <p:txBody>
          <a:bodyPr lIns="142875" tIns="71438" rIns="142875" bIns="71438" anchor="b"/>
          <a:lstStyle>
            <a:lvl1pPr marL="0" indent="0">
              <a:buNone/>
              <a:defRPr sz="2000" b="1">
                <a:solidFill>
                  <a:schemeClr val="bg1"/>
                </a:solidFill>
                <a:latin typeface="Arial" pitchFamily="34" charset="0"/>
                <a:cs typeface="Arial" pitchFamily="34" charset="0"/>
              </a:defRPr>
            </a:lvl1pPr>
            <a:lvl2pPr marL="408194" indent="0">
              <a:buNone/>
              <a:defRPr sz="1700" b="1"/>
            </a:lvl2pPr>
            <a:lvl3pPr marL="816388" indent="0">
              <a:buNone/>
              <a:defRPr sz="1600" b="1"/>
            </a:lvl3pPr>
            <a:lvl4pPr marL="1224581" indent="0">
              <a:buNone/>
              <a:defRPr sz="1400" b="1"/>
            </a:lvl4pPr>
            <a:lvl5pPr marL="1632775" indent="0">
              <a:buNone/>
              <a:defRPr sz="1400" b="1"/>
            </a:lvl5pPr>
            <a:lvl6pPr marL="2040969" indent="0">
              <a:buNone/>
              <a:defRPr sz="1400" b="1"/>
            </a:lvl6pPr>
            <a:lvl7pPr marL="2449163" indent="0">
              <a:buNone/>
              <a:defRPr sz="1400" b="1"/>
            </a:lvl7pPr>
            <a:lvl8pPr marL="2857358" indent="0">
              <a:buNone/>
              <a:defRPr sz="1400" b="1"/>
            </a:lvl8pPr>
            <a:lvl9pPr marL="3265552"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200" y="2035975"/>
            <a:ext cx="4040188" cy="3951288"/>
          </a:xfrm>
          <a:prstGeom prst="rect">
            <a:avLst/>
          </a:prstGeom>
        </p:spPr>
        <p:txBody>
          <a:bodyPr lIns="142875" tIns="71438" rIns="142875" bIns="71438"/>
          <a:lstStyle>
            <a:lvl1pPr>
              <a:defRPr sz="22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373063"/>
            <a:ext cx="4041774" cy="639763"/>
          </a:xfrm>
          <a:prstGeom prst="rect">
            <a:avLst/>
          </a:prstGeom>
          <a:solidFill>
            <a:schemeClr val="accent3">
              <a:lumMod val="75000"/>
            </a:schemeClr>
          </a:solidFill>
        </p:spPr>
        <p:txBody>
          <a:bodyPr lIns="142875" tIns="71438" rIns="142875" bIns="71438" anchor="b"/>
          <a:lstStyle>
            <a:lvl1pPr marL="0" indent="0">
              <a:buNone/>
              <a:defRPr sz="2000" b="1">
                <a:solidFill>
                  <a:schemeClr val="bg1"/>
                </a:solidFill>
                <a:latin typeface="Arial" pitchFamily="34" charset="0"/>
                <a:cs typeface="Arial" pitchFamily="34" charset="0"/>
              </a:defRPr>
            </a:lvl1pPr>
            <a:lvl2pPr marL="408194" indent="0">
              <a:buNone/>
              <a:defRPr sz="1700" b="1"/>
            </a:lvl2pPr>
            <a:lvl3pPr marL="816388" indent="0">
              <a:buNone/>
              <a:defRPr sz="1600" b="1"/>
            </a:lvl3pPr>
            <a:lvl4pPr marL="1224581" indent="0">
              <a:buNone/>
              <a:defRPr sz="1400" b="1"/>
            </a:lvl4pPr>
            <a:lvl5pPr marL="1632775" indent="0">
              <a:buNone/>
              <a:defRPr sz="1400" b="1"/>
            </a:lvl5pPr>
            <a:lvl6pPr marL="2040969" indent="0">
              <a:buNone/>
              <a:defRPr sz="1400" b="1"/>
            </a:lvl6pPr>
            <a:lvl7pPr marL="2449163" indent="0">
              <a:buNone/>
              <a:defRPr sz="1400" b="1"/>
            </a:lvl7pPr>
            <a:lvl8pPr marL="2857358" indent="0">
              <a:buNone/>
              <a:defRPr sz="1400" b="1"/>
            </a:lvl8pPr>
            <a:lvl9pPr marL="3265552"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5027" y="2035975"/>
            <a:ext cx="4041774" cy="3951288"/>
          </a:xfrm>
          <a:prstGeom prst="rect">
            <a:avLst/>
          </a:prstGeom>
        </p:spPr>
        <p:txBody>
          <a:bodyPr lIns="142875" tIns="71438" rIns="142875" bIns="71438"/>
          <a:lstStyle>
            <a:lvl1pPr>
              <a:defRPr sz="22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0" name="Straight Connector 9"/>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3" name="TextBox 12"/>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4" name="TextBox 13"/>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6" name="Text Placeholder 13"/>
          <p:cNvSpPr>
            <a:spLocks noGrp="1"/>
          </p:cNvSpPr>
          <p:nvPr>
            <p:ph type="body" sz="quarter" idx="10" hasCustomPrompt="1"/>
          </p:nvPr>
        </p:nvSpPr>
        <p:spPr>
          <a:xfrm>
            <a:off x="461639" y="833438"/>
            <a:ext cx="8196586" cy="496887"/>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8"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20"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23"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24" name="Picture 23"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4400963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_Footer">
    <p:spTree>
      <p:nvGrpSpPr>
        <p:cNvPr id="1" name=""/>
        <p:cNvGrpSpPr/>
        <p:nvPr/>
      </p:nvGrpSpPr>
      <p:grpSpPr>
        <a:xfrm>
          <a:off x="0" y="0"/>
          <a:ext cx="0" cy="0"/>
          <a:chOff x="0" y="0"/>
          <a:chExt cx="0" cy="0"/>
        </a:xfrm>
      </p:grpSpPr>
      <p:sp>
        <p:nvSpPr>
          <p:cNvPr id="14" name="Rectangle 13"/>
          <p:cNvSpPr/>
          <p:nvPr userDrawn="1"/>
        </p:nvSpPr>
        <p:spPr>
          <a:xfrm>
            <a:off x="0" y="-1"/>
            <a:ext cx="9144000" cy="11751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cxnSp>
        <p:nvCxnSpPr>
          <p:cNvPr id="6" name="Straight Connector 5"/>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9" name="TextBox 8"/>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0" name="TextBox 9"/>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3"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15"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22" name="Picture 21"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31519837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14"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7"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9" name="Rectangle 8"/>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10"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11" name="Picture 10" descr="future-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15255242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cxnSp>
        <p:nvCxnSpPr>
          <p:cNvPr id="5" name="Straight Connector 4"/>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8" name="TextBox 7"/>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9" name="TextBox 8"/>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pic>
        <p:nvPicPr>
          <p:cNvPr id="13" name="Picture 12"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83515"/>
            <a:ext cx="2200578" cy="1571842"/>
          </a:xfrm>
          <a:prstGeom prst="rect">
            <a:avLst/>
          </a:prstGeom>
        </p:spPr>
      </p:pic>
      <p:sp>
        <p:nvSpPr>
          <p:cNvPr id="14" name="Rectangle 13"/>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15"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16" name="Picture 15"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22366719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5"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tx1">
                    <a:lumMod val="65000"/>
                    <a:lumOff val="35000"/>
                  </a:schemeClr>
                </a:solidFill>
                <a:latin typeface="Arial" pitchFamily="34" charset="0"/>
                <a:cs typeface="Arial" pitchFamily="34" charset="0"/>
              </a:defRPr>
            </a:lvl1pPr>
          </a:lstStyle>
          <a:p>
            <a:r>
              <a:rPr lang="en-US" dirty="0" smtClean="0"/>
              <a:t>Click To Edit Master Title Style</a:t>
            </a:r>
            <a:endParaRPr lang="en-US" dirty="0"/>
          </a:p>
        </p:txBody>
      </p:sp>
      <p:sp>
        <p:nvSpPr>
          <p:cNvPr id="17"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19" name="Rectangle 18"/>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20"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21" name="Picture 20"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11500682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15"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18"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20" name="Rectangle 19"/>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21"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22" name="Picture 21"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17587140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1" y="1018573"/>
            <a:ext cx="8229601" cy="5107594"/>
          </a:xfrm>
          <a:prstGeom prst="rect">
            <a:avLst/>
          </a:prstGeom>
        </p:spPr>
        <p:txBody>
          <a:bodyPr vert="eaVert" lIns="142875" tIns="71438" rIns="142875" bIns="7143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7" name="Straight Connector 6"/>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0" name="TextBox 9"/>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1" name="TextBox 10"/>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16"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18" name="Rectangle 17"/>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19" name="Title 1"/>
          <p:cNvSpPr>
            <a:spLocks noGrp="1"/>
          </p:cNvSpPr>
          <p:nvPr>
            <p:ph type="title" hasCustomPrompt="1"/>
          </p:nvPr>
        </p:nvSpPr>
        <p:spPr>
          <a:xfrm>
            <a:off x="457202" y="272350"/>
            <a:ext cx="6300688" cy="868417"/>
          </a:xfrm>
          <a:prstGeom prst="rect">
            <a:avLst/>
          </a:prstGeom>
        </p:spPr>
        <p:txBody>
          <a:bodyPr lIns="142875" tIns="71438" rIns="142875" bIns="71438"/>
          <a:lstStyle>
            <a:lvl1pPr algn="l">
              <a:defRPr sz="28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pic>
        <p:nvPicPr>
          <p:cNvPr id="20" name="Picture 19"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13562178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5"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tx1">
                    <a:lumMod val="65000"/>
                    <a:lumOff val="35000"/>
                  </a:schemeClr>
                </a:solidFill>
                <a:latin typeface="Arial" pitchFamily="34" charset="0"/>
                <a:cs typeface="Arial" pitchFamily="34" charset="0"/>
              </a:defRPr>
            </a:lvl1pPr>
          </a:lstStyle>
          <a:p>
            <a:r>
              <a:rPr lang="en-US" dirty="0" smtClean="0"/>
              <a:t>Click To Edit Master Title Style</a:t>
            </a:r>
            <a:endParaRPr lang="en-US" dirty="0"/>
          </a:p>
        </p:txBody>
      </p:sp>
      <p:sp>
        <p:nvSpPr>
          <p:cNvPr id="17"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19" name="Rectangle 18"/>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0"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21" name="Picture 20"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349585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1" y="274639"/>
            <a:ext cx="2057400" cy="5851525"/>
          </a:xfrm>
          <a:prstGeom prst="rect">
            <a:avLst/>
          </a:prstGeom>
        </p:spPr>
        <p:txBody>
          <a:bodyPr vert="eaVert" lIns="142875" tIns="71438" rIns="142875" bIns="71438"/>
          <a:lstStyle>
            <a:lvl1pPr>
              <a:defRPr sz="2400">
                <a:solidFill>
                  <a:schemeClr val="tx1">
                    <a:lumMod val="65000"/>
                    <a:lumOff val="35000"/>
                  </a:schemeClr>
                </a:solidFill>
                <a:latin typeface="Arial" pitchFamily="34" charset="0"/>
                <a:cs typeface="Arial"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lIns="142875" tIns="71438" rIns="142875" bIns="7143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7" name="Straight Connector 6"/>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0" name="TextBox 9"/>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1" name="TextBox 10"/>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Tree>
    <p:extLst>
      <p:ext uri="{BB962C8B-B14F-4D97-AF65-F5344CB8AC3E}">
        <p14:creationId xmlns:p14="http://schemas.microsoft.com/office/powerpoint/2010/main" val="40640552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6" name="Straight Connector 5"/>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9" name="TextBox 8"/>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0" name="TextBox 9"/>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2" name="Rectangle 11"/>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13"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15"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17" name="Rectangle 16"/>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latin typeface="Segoe UI"/>
            </a:endParaRPr>
          </a:p>
        </p:txBody>
      </p:sp>
      <p:sp>
        <p:nvSpPr>
          <p:cNvPr id="18"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19" name="Picture 18"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32048601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3" name="Group 1"/>
          <p:cNvGrpSpPr>
            <a:grpSpLocks/>
          </p:cNvGrpSpPr>
          <p:nvPr userDrawn="1"/>
        </p:nvGrpSpPr>
        <p:grpSpPr bwMode="auto">
          <a:xfrm>
            <a:off x="644548" y="1664247"/>
            <a:ext cx="7908593" cy="330665"/>
            <a:chOff x="406400" y="571500"/>
            <a:chExt cx="2489200" cy="158750"/>
          </a:xfrm>
          <a:solidFill>
            <a:srgbClr val="000000"/>
          </a:solidFill>
        </p:grpSpPr>
        <p:sp>
          <p:nvSpPr>
            <p:cNvPr id="4" name="Rectangle 3"/>
            <p:cNvSpPr/>
            <p:nvPr/>
          </p:nvSpPr>
          <p:spPr>
            <a:xfrm>
              <a:off x="412646" y="571500"/>
              <a:ext cx="2482954" cy="158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srgbClr val="FFFFFF"/>
                </a:solidFill>
                <a:latin typeface="Arial" pitchFamily="34" charset="0"/>
                <a:cs typeface="Arial" pitchFamily="34" charset="0"/>
              </a:endParaRPr>
            </a:p>
          </p:txBody>
        </p:sp>
        <p:sp>
          <p:nvSpPr>
            <p:cNvPr id="5" name="Rectangle 4"/>
            <p:cNvSpPr/>
            <p:nvPr/>
          </p:nvSpPr>
          <p:spPr>
            <a:xfrm>
              <a:off x="406400" y="571500"/>
              <a:ext cx="62464" cy="158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srgbClr val="92D050"/>
                </a:solidFill>
                <a:latin typeface="Arial" pitchFamily="34" charset="0"/>
                <a:cs typeface="Arial" pitchFamily="34" charset="0"/>
              </a:endParaRPr>
            </a:p>
          </p:txBody>
        </p:sp>
      </p:grpSp>
      <p:sp>
        <p:nvSpPr>
          <p:cNvPr id="6" name="Rectangle 5"/>
          <p:cNvSpPr/>
          <p:nvPr userDrawn="1"/>
        </p:nvSpPr>
        <p:spPr>
          <a:xfrm>
            <a:off x="635070" y="2095235"/>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7" name="TextBox 66"/>
          <p:cNvSpPr txBox="1">
            <a:spLocks noChangeArrowheads="1"/>
          </p:cNvSpPr>
          <p:nvPr userDrawn="1"/>
        </p:nvSpPr>
        <p:spPr bwMode="auto">
          <a:xfrm>
            <a:off x="1041910" y="2072087"/>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ABOUT </a:t>
            </a:r>
            <a:r>
              <a:rPr lang="en-US" sz="1400" dirty="0">
                <a:solidFill>
                  <a:srgbClr val="B6D185"/>
                </a:solidFill>
                <a:latin typeface="Arial" pitchFamily="34" charset="0"/>
                <a:cs typeface="Arial" pitchFamily="34" charset="0"/>
              </a:rPr>
              <a:t>COMPANY</a:t>
            </a:r>
          </a:p>
        </p:txBody>
      </p:sp>
      <p:sp>
        <p:nvSpPr>
          <p:cNvPr id="8" name="TextBox 66"/>
          <p:cNvSpPr txBox="1">
            <a:spLocks noChangeArrowheads="1"/>
          </p:cNvSpPr>
          <p:nvPr userDrawn="1"/>
        </p:nvSpPr>
        <p:spPr bwMode="auto">
          <a:xfrm>
            <a:off x="1041910" y="234323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9" name="Rectangle 8"/>
          <p:cNvSpPr/>
          <p:nvPr userDrawn="1"/>
        </p:nvSpPr>
        <p:spPr>
          <a:xfrm>
            <a:off x="635069" y="2095235"/>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10" name="TextBox 66"/>
          <p:cNvSpPr txBox="1">
            <a:spLocks noChangeArrowheads="1"/>
          </p:cNvSpPr>
          <p:nvPr userDrawn="1"/>
        </p:nvSpPr>
        <p:spPr bwMode="auto">
          <a:xfrm>
            <a:off x="590416" y="2154757"/>
            <a:ext cx="585454" cy="436659"/>
          </a:xfrm>
          <a:prstGeom prst="rect">
            <a:avLst/>
          </a:prstGeom>
          <a:noFill/>
          <a:ln>
            <a:noFill/>
          </a:ln>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01</a:t>
            </a:r>
          </a:p>
        </p:txBody>
      </p:sp>
      <p:sp>
        <p:nvSpPr>
          <p:cNvPr id="11" name="Rectangle 10"/>
          <p:cNvSpPr/>
          <p:nvPr userDrawn="1"/>
        </p:nvSpPr>
        <p:spPr>
          <a:xfrm>
            <a:off x="654915" y="2885524"/>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12" name="TextBox 66"/>
          <p:cNvSpPr txBox="1">
            <a:spLocks noChangeArrowheads="1"/>
          </p:cNvSpPr>
          <p:nvPr userDrawn="1"/>
        </p:nvSpPr>
        <p:spPr bwMode="auto">
          <a:xfrm>
            <a:off x="1041910" y="2862379"/>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OUR </a:t>
            </a:r>
            <a:r>
              <a:rPr lang="en-US" sz="1400" dirty="0">
                <a:solidFill>
                  <a:srgbClr val="B6D185"/>
                </a:solidFill>
                <a:latin typeface="Arial" pitchFamily="34" charset="0"/>
                <a:cs typeface="Arial" pitchFamily="34" charset="0"/>
              </a:rPr>
              <a:t>TEAM</a:t>
            </a:r>
          </a:p>
        </p:txBody>
      </p:sp>
      <p:sp>
        <p:nvSpPr>
          <p:cNvPr id="13" name="TextBox 66"/>
          <p:cNvSpPr txBox="1">
            <a:spLocks noChangeArrowheads="1"/>
          </p:cNvSpPr>
          <p:nvPr userDrawn="1"/>
        </p:nvSpPr>
        <p:spPr bwMode="auto">
          <a:xfrm>
            <a:off x="1041910" y="313352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14" name="Rectangle 13"/>
          <p:cNvSpPr/>
          <p:nvPr userDrawn="1"/>
        </p:nvSpPr>
        <p:spPr>
          <a:xfrm>
            <a:off x="635069" y="2885524"/>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15" name="TextBox 66"/>
          <p:cNvSpPr txBox="1">
            <a:spLocks noChangeArrowheads="1"/>
          </p:cNvSpPr>
          <p:nvPr userDrawn="1"/>
        </p:nvSpPr>
        <p:spPr bwMode="auto">
          <a:xfrm>
            <a:off x="590416" y="2945045"/>
            <a:ext cx="585454" cy="436659"/>
          </a:xfrm>
          <a:prstGeom prst="rect">
            <a:avLst/>
          </a:prstGeom>
          <a:noFill/>
          <a:ln>
            <a:noFill/>
          </a:ln>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02</a:t>
            </a:r>
          </a:p>
        </p:txBody>
      </p:sp>
      <p:sp>
        <p:nvSpPr>
          <p:cNvPr id="16" name="Rectangle 15"/>
          <p:cNvSpPr/>
          <p:nvPr userDrawn="1"/>
        </p:nvSpPr>
        <p:spPr>
          <a:xfrm>
            <a:off x="654915" y="3679120"/>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17" name="TextBox 66"/>
          <p:cNvSpPr txBox="1">
            <a:spLocks noChangeArrowheads="1"/>
          </p:cNvSpPr>
          <p:nvPr userDrawn="1"/>
        </p:nvSpPr>
        <p:spPr bwMode="auto">
          <a:xfrm>
            <a:off x="1041910" y="3655976"/>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OUR </a:t>
            </a:r>
            <a:r>
              <a:rPr lang="en-US" sz="1400" dirty="0">
                <a:solidFill>
                  <a:srgbClr val="B6D185"/>
                </a:solidFill>
                <a:latin typeface="Arial" pitchFamily="34" charset="0"/>
                <a:cs typeface="Arial" pitchFamily="34" charset="0"/>
              </a:rPr>
              <a:t>WORK / PORTFOLIO</a:t>
            </a:r>
          </a:p>
        </p:txBody>
      </p:sp>
      <p:sp>
        <p:nvSpPr>
          <p:cNvPr id="18" name="TextBox 66"/>
          <p:cNvSpPr txBox="1">
            <a:spLocks noChangeArrowheads="1"/>
          </p:cNvSpPr>
          <p:nvPr userDrawn="1"/>
        </p:nvSpPr>
        <p:spPr bwMode="auto">
          <a:xfrm>
            <a:off x="1041910" y="3927122"/>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19" name="Rectangle 18"/>
          <p:cNvSpPr/>
          <p:nvPr userDrawn="1"/>
        </p:nvSpPr>
        <p:spPr>
          <a:xfrm>
            <a:off x="635069" y="3679120"/>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20" name="TextBox 66"/>
          <p:cNvSpPr txBox="1">
            <a:spLocks noChangeArrowheads="1"/>
          </p:cNvSpPr>
          <p:nvPr userDrawn="1"/>
        </p:nvSpPr>
        <p:spPr bwMode="auto">
          <a:xfrm>
            <a:off x="590416" y="3735335"/>
            <a:ext cx="585454" cy="436659"/>
          </a:xfrm>
          <a:prstGeom prst="rect">
            <a:avLst/>
          </a:prstGeom>
          <a:noFill/>
          <a:ln>
            <a:noFill/>
          </a:ln>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03</a:t>
            </a:r>
          </a:p>
        </p:txBody>
      </p:sp>
      <p:sp>
        <p:nvSpPr>
          <p:cNvPr id="21" name="Rectangle 20"/>
          <p:cNvSpPr/>
          <p:nvPr userDrawn="1"/>
        </p:nvSpPr>
        <p:spPr>
          <a:xfrm>
            <a:off x="654915" y="4469412"/>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22" name="TextBox 66"/>
          <p:cNvSpPr txBox="1">
            <a:spLocks noChangeArrowheads="1"/>
          </p:cNvSpPr>
          <p:nvPr userDrawn="1"/>
        </p:nvSpPr>
        <p:spPr bwMode="auto">
          <a:xfrm>
            <a:off x="1041910" y="4446265"/>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CASE </a:t>
            </a:r>
            <a:r>
              <a:rPr lang="en-US" sz="1400" dirty="0">
                <a:solidFill>
                  <a:srgbClr val="B6D185"/>
                </a:solidFill>
                <a:latin typeface="Arial" pitchFamily="34" charset="0"/>
                <a:cs typeface="Arial" pitchFamily="34" charset="0"/>
              </a:rPr>
              <a:t>STUDY</a:t>
            </a:r>
          </a:p>
        </p:txBody>
      </p:sp>
      <p:sp>
        <p:nvSpPr>
          <p:cNvPr id="23" name="TextBox 66"/>
          <p:cNvSpPr txBox="1">
            <a:spLocks noChangeArrowheads="1"/>
          </p:cNvSpPr>
          <p:nvPr userDrawn="1"/>
        </p:nvSpPr>
        <p:spPr bwMode="auto">
          <a:xfrm>
            <a:off x="1041910" y="4717411"/>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24" name="Rectangle 23"/>
          <p:cNvSpPr/>
          <p:nvPr userDrawn="1"/>
        </p:nvSpPr>
        <p:spPr>
          <a:xfrm>
            <a:off x="635069" y="4469412"/>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25" name="TextBox 66"/>
          <p:cNvSpPr txBox="1">
            <a:spLocks noChangeArrowheads="1"/>
          </p:cNvSpPr>
          <p:nvPr userDrawn="1"/>
        </p:nvSpPr>
        <p:spPr bwMode="auto">
          <a:xfrm>
            <a:off x="590416" y="4528934"/>
            <a:ext cx="585454" cy="436659"/>
          </a:xfrm>
          <a:prstGeom prst="rect">
            <a:avLst/>
          </a:prstGeom>
          <a:noFill/>
          <a:ln>
            <a:noFill/>
          </a:ln>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04</a:t>
            </a:r>
          </a:p>
        </p:txBody>
      </p:sp>
      <p:sp>
        <p:nvSpPr>
          <p:cNvPr id="26" name="Rectangle 25"/>
          <p:cNvSpPr/>
          <p:nvPr userDrawn="1"/>
        </p:nvSpPr>
        <p:spPr>
          <a:xfrm>
            <a:off x="654915" y="5253089"/>
            <a:ext cx="3889797" cy="63818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27" name="TextBox 66"/>
          <p:cNvSpPr txBox="1">
            <a:spLocks noChangeArrowheads="1"/>
          </p:cNvSpPr>
          <p:nvPr userDrawn="1"/>
        </p:nvSpPr>
        <p:spPr bwMode="auto">
          <a:xfrm>
            <a:off x="1041910" y="5229943"/>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smtClean="0">
                <a:solidFill>
                  <a:srgbClr val="FFFFFF"/>
                </a:solidFill>
                <a:latin typeface="Arial" pitchFamily="34" charset="0"/>
                <a:cs typeface="Arial" pitchFamily="34" charset="0"/>
              </a:rPr>
              <a:t>OUR </a:t>
            </a:r>
            <a:r>
              <a:rPr lang="en-US" sz="1400" dirty="0">
                <a:solidFill>
                  <a:srgbClr val="B6D185"/>
                </a:solidFill>
                <a:latin typeface="Arial" pitchFamily="34" charset="0"/>
                <a:cs typeface="Arial" pitchFamily="34" charset="0"/>
              </a:rPr>
              <a:t>SOLUTION</a:t>
            </a:r>
          </a:p>
        </p:txBody>
      </p:sp>
      <p:sp>
        <p:nvSpPr>
          <p:cNvPr id="28" name="TextBox 66"/>
          <p:cNvSpPr txBox="1">
            <a:spLocks noChangeArrowheads="1"/>
          </p:cNvSpPr>
          <p:nvPr userDrawn="1"/>
        </p:nvSpPr>
        <p:spPr bwMode="auto">
          <a:xfrm>
            <a:off x="1041910" y="5504395"/>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29" name="Rectangle 28"/>
          <p:cNvSpPr/>
          <p:nvPr userDrawn="1"/>
        </p:nvSpPr>
        <p:spPr>
          <a:xfrm>
            <a:off x="635069" y="5253089"/>
            <a:ext cx="496148" cy="63818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30" name="TextBox 66"/>
          <p:cNvSpPr txBox="1">
            <a:spLocks noChangeArrowheads="1"/>
          </p:cNvSpPr>
          <p:nvPr userDrawn="1"/>
        </p:nvSpPr>
        <p:spPr bwMode="auto">
          <a:xfrm>
            <a:off x="590416" y="5312609"/>
            <a:ext cx="585454" cy="436659"/>
          </a:xfrm>
          <a:prstGeom prst="rect">
            <a:avLst/>
          </a:prstGeom>
          <a:noFill/>
          <a:ln>
            <a:noFill/>
          </a:ln>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05</a:t>
            </a:r>
          </a:p>
        </p:txBody>
      </p:sp>
      <p:sp>
        <p:nvSpPr>
          <p:cNvPr id="31" name="Rectangle 30"/>
          <p:cNvSpPr/>
          <p:nvPr userDrawn="1"/>
        </p:nvSpPr>
        <p:spPr>
          <a:xfrm>
            <a:off x="4673710" y="2095235"/>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32" name="TextBox 66"/>
          <p:cNvSpPr txBox="1">
            <a:spLocks noChangeArrowheads="1"/>
          </p:cNvSpPr>
          <p:nvPr userDrawn="1"/>
        </p:nvSpPr>
        <p:spPr bwMode="auto">
          <a:xfrm>
            <a:off x="5060705" y="2072087"/>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COFFEE </a:t>
            </a:r>
            <a:r>
              <a:rPr lang="en-US" sz="1400" dirty="0">
                <a:solidFill>
                  <a:srgbClr val="B6D185"/>
                </a:solidFill>
                <a:latin typeface="Arial" pitchFamily="34" charset="0"/>
                <a:cs typeface="Arial" pitchFamily="34" charset="0"/>
              </a:rPr>
              <a:t>TIME</a:t>
            </a:r>
          </a:p>
        </p:txBody>
      </p:sp>
      <p:sp>
        <p:nvSpPr>
          <p:cNvPr id="33" name="TextBox 66"/>
          <p:cNvSpPr txBox="1">
            <a:spLocks noChangeArrowheads="1"/>
          </p:cNvSpPr>
          <p:nvPr userDrawn="1"/>
        </p:nvSpPr>
        <p:spPr bwMode="auto">
          <a:xfrm>
            <a:off x="5060705" y="234323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Everyone</a:t>
            </a:r>
          </a:p>
        </p:txBody>
      </p:sp>
      <p:sp>
        <p:nvSpPr>
          <p:cNvPr id="34" name="Rectangle 33"/>
          <p:cNvSpPr/>
          <p:nvPr userDrawn="1"/>
        </p:nvSpPr>
        <p:spPr>
          <a:xfrm>
            <a:off x="4653864" y="2095235"/>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35" name="TextBox 66"/>
          <p:cNvSpPr txBox="1">
            <a:spLocks noChangeArrowheads="1"/>
          </p:cNvSpPr>
          <p:nvPr userDrawn="1"/>
        </p:nvSpPr>
        <p:spPr bwMode="auto">
          <a:xfrm>
            <a:off x="4609211" y="2154757"/>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06</a:t>
            </a:r>
          </a:p>
        </p:txBody>
      </p:sp>
      <p:sp>
        <p:nvSpPr>
          <p:cNvPr id="36" name="Rectangle 35"/>
          <p:cNvSpPr/>
          <p:nvPr userDrawn="1"/>
        </p:nvSpPr>
        <p:spPr>
          <a:xfrm>
            <a:off x="4673710" y="2885524"/>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37" name="TextBox 66"/>
          <p:cNvSpPr txBox="1">
            <a:spLocks noChangeArrowheads="1"/>
          </p:cNvSpPr>
          <p:nvPr userDrawn="1"/>
        </p:nvSpPr>
        <p:spPr bwMode="auto">
          <a:xfrm>
            <a:off x="5060705" y="2862379"/>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OUR </a:t>
            </a:r>
            <a:r>
              <a:rPr lang="en-US" sz="1400" dirty="0">
                <a:solidFill>
                  <a:srgbClr val="B6D185"/>
                </a:solidFill>
                <a:latin typeface="Arial" pitchFamily="34" charset="0"/>
                <a:cs typeface="Arial" pitchFamily="34" charset="0"/>
              </a:rPr>
              <a:t>SERVICE</a:t>
            </a:r>
          </a:p>
        </p:txBody>
      </p:sp>
      <p:sp>
        <p:nvSpPr>
          <p:cNvPr id="38" name="TextBox 66"/>
          <p:cNvSpPr txBox="1">
            <a:spLocks noChangeArrowheads="1"/>
          </p:cNvSpPr>
          <p:nvPr userDrawn="1"/>
        </p:nvSpPr>
        <p:spPr bwMode="auto">
          <a:xfrm>
            <a:off x="5060705" y="313352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39" name="Rectangle 38"/>
          <p:cNvSpPr/>
          <p:nvPr userDrawn="1"/>
        </p:nvSpPr>
        <p:spPr>
          <a:xfrm>
            <a:off x="4653864" y="2885524"/>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40" name="TextBox 66"/>
          <p:cNvSpPr txBox="1">
            <a:spLocks noChangeArrowheads="1"/>
          </p:cNvSpPr>
          <p:nvPr userDrawn="1"/>
        </p:nvSpPr>
        <p:spPr bwMode="auto">
          <a:xfrm>
            <a:off x="4609211" y="2945045"/>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07</a:t>
            </a:r>
          </a:p>
        </p:txBody>
      </p:sp>
      <p:sp>
        <p:nvSpPr>
          <p:cNvPr id="41" name="Rectangle 40"/>
          <p:cNvSpPr/>
          <p:nvPr userDrawn="1"/>
        </p:nvSpPr>
        <p:spPr>
          <a:xfrm>
            <a:off x="4673710" y="3679120"/>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42" name="TextBox 66"/>
          <p:cNvSpPr txBox="1">
            <a:spLocks noChangeArrowheads="1"/>
          </p:cNvSpPr>
          <p:nvPr userDrawn="1"/>
        </p:nvSpPr>
        <p:spPr bwMode="auto">
          <a:xfrm>
            <a:off x="5060705" y="3655976"/>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THE </a:t>
            </a:r>
            <a:r>
              <a:rPr lang="en-US" sz="1400" dirty="0">
                <a:solidFill>
                  <a:srgbClr val="B6D185"/>
                </a:solidFill>
                <a:latin typeface="Arial" pitchFamily="34" charset="0"/>
                <a:cs typeface="Arial" pitchFamily="34" charset="0"/>
              </a:rPr>
              <a:t>STATISTICS</a:t>
            </a:r>
          </a:p>
        </p:txBody>
      </p:sp>
      <p:sp>
        <p:nvSpPr>
          <p:cNvPr id="43" name="TextBox 66"/>
          <p:cNvSpPr txBox="1">
            <a:spLocks noChangeArrowheads="1"/>
          </p:cNvSpPr>
          <p:nvPr userDrawn="1"/>
        </p:nvSpPr>
        <p:spPr bwMode="auto">
          <a:xfrm>
            <a:off x="5060705" y="3927122"/>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44" name="Rectangle 43"/>
          <p:cNvSpPr/>
          <p:nvPr userDrawn="1"/>
        </p:nvSpPr>
        <p:spPr>
          <a:xfrm>
            <a:off x="4653864" y="3679120"/>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45" name="TextBox 66"/>
          <p:cNvSpPr txBox="1">
            <a:spLocks noChangeArrowheads="1"/>
          </p:cNvSpPr>
          <p:nvPr userDrawn="1"/>
        </p:nvSpPr>
        <p:spPr bwMode="auto">
          <a:xfrm>
            <a:off x="4609211" y="3735335"/>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08</a:t>
            </a:r>
          </a:p>
        </p:txBody>
      </p:sp>
      <p:sp>
        <p:nvSpPr>
          <p:cNvPr id="46" name="Rectangle 45"/>
          <p:cNvSpPr/>
          <p:nvPr userDrawn="1"/>
        </p:nvSpPr>
        <p:spPr>
          <a:xfrm>
            <a:off x="4653865" y="4469412"/>
            <a:ext cx="3889797" cy="63487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47" name="TextBox 66"/>
          <p:cNvSpPr txBox="1">
            <a:spLocks noChangeArrowheads="1"/>
          </p:cNvSpPr>
          <p:nvPr userDrawn="1"/>
        </p:nvSpPr>
        <p:spPr bwMode="auto">
          <a:xfrm>
            <a:off x="5060705" y="4446265"/>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CONTACT </a:t>
            </a:r>
            <a:r>
              <a:rPr lang="en-US" sz="1400" dirty="0">
                <a:solidFill>
                  <a:srgbClr val="B6D185"/>
                </a:solidFill>
                <a:latin typeface="Arial" pitchFamily="34" charset="0"/>
                <a:cs typeface="Arial" pitchFamily="34" charset="0"/>
              </a:rPr>
              <a:t>US</a:t>
            </a:r>
          </a:p>
        </p:txBody>
      </p:sp>
      <p:sp>
        <p:nvSpPr>
          <p:cNvPr id="48" name="TextBox 66"/>
          <p:cNvSpPr txBox="1">
            <a:spLocks noChangeArrowheads="1"/>
          </p:cNvSpPr>
          <p:nvPr userDrawn="1"/>
        </p:nvSpPr>
        <p:spPr bwMode="auto">
          <a:xfrm>
            <a:off x="5060705" y="4717411"/>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49" name="Rectangle 48"/>
          <p:cNvSpPr/>
          <p:nvPr userDrawn="1"/>
        </p:nvSpPr>
        <p:spPr>
          <a:xfrm>
            <a:off x="4653864" y="4469412"/>
            <a:ext cx="496148" cy="6348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50" name="TextBox 66"/>
          <p:cNvSpPr txBox="1">
            <a:spLocks noChangeArrowheads="1"/>
          </p:cNvSpPr>
          <p:nvPr userDrawn="1"/>
        </p:nvSpPr>
        <p:spPr bwMode="auto">
          <a:xfrm>
            <a:off x="4609211" y="4528934"/>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09</a:t>
            </a:r>
          </a:p>
        </p:txBody>
      </p:sp>
      <p:sp>
        <p:nvSpPr>
          <p:cNvPr id="51" name="Rectangle 50"/>
          <p:cNvSpPr/>
          <p:nvPr userDrawn="1"/>
        </p:nvSpPr>
        <p:spPr>
          <a:xfrm>
            <a:off x="4653865" y="5253089"/>
            <a:ext cx="3889797" cy="63818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52" name="TextBox 66"/>
          <p:cNvSpPr txBox="1">
            <a:spLocks noChangeArrowheads="1"/>
          </p:cNvSpPr>
          <p:nvPr userDrawn="1"/>
        </p:nvSpPr>
        <p:spPr bwMode="auto">
          <a:xfrm>
            <a:off x="5060705" y="5229943"/>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400" dirty="0">
                <a:solidFill>
                  <a:srgbClr val="FFFFFF"/>
                </a:solidFill>
                <a:latin typeface="Arial" pitchFamily="34" charset="0"/>
                <a:cs typeface="Arial" pitchFamily="34" charset="0"/>
              </a:rPr>
              <a:t>THANKS / </a:t>
            </a:r>
            <a:r>
              <a:rPr lang="en-US" sz="1400" dirty="0">
                <a:solidFill>
                  <a:srgbClr val="B6D185"/>
                </a:solidFill>
                <a:latin typeface="Arial" pitchFamily="34" charset="0"/>
                <a:cs typeface="Arial" pitchFamily="34" charset="0"/>
              </a:rPr>
              <a:t>ASK QUESTION</a:t>
            </a:r>
          </a:p>
        </p:txBody>
      </p:sp>
      <p:sp>
        <p:nvSpPr>
          <p:cNvPr id="53" name="TextBox 66"/>
          <p:cNvSpPr txBox="1">
            <a:spLocks noChangeArrowheads="1"/>
          </p:cNvSpPr>
          <p:nvPr userDrawn="1"/>
        </p:nvSpPr>
        <p:spPr bwMode="auto">
          <a:xfrm>
            <a:off x="5060705" y="5504395"/>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100" dirty="0">
                <a:solidFill>
                  <a:srgbClr val="FFFFFF"/>
                </a:solidFill>
                <a:latin typeface="Arial" pitchFamily="34" charset="0"/>
                <a:cs typeface="Arial" pitchFamily="34" charset="0"/>
              </a:rPr>
              <a:t>By John Doe</a:t>
            </a:r>
          </a:p>
        </p:txBody>
      </p:sp>
      <p:sp>
        <p:nvSpPr>
          <p:cNvPr id="54" name="Rectangle 53"/>
          <p:cNvSpPr/>
          <p:nvPr userDrawn="1"/>
        </p:nvSpPr>
        <p:spPr>
          <a:xfrm>
            <a:off x="4653864" y="5253089"/>
            <a:ext cx="496148" cy="63818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dirty="0">
              <a:solidFill>
                <a:srgbClr val="FFFFFF"/>
              </a:solidFill>
              <a:latin typeface="Arial" pitchFamily="34" charset="0"/>
              <a:cs typeface="Arial" pitchFamily="34" charset="0"/>
            </a:endParaRPr>
          </a:p>
        </p:txBody>
      </p:sp>
      <p:sp>
        <p:nvSpPr>
          <p:cNvPr id="55" name="TextBox 66"/>
          <p:cNvSpPr txBox="1">
            <a:spLocks noChangeArrowheads="1"/>
          </p:cNvSpPr>
          <p:nvPr userDrawn="1"/>
        </p:nvSpPr>
        <p:spPr bwMode="auto">
          <a:xfrm>
            <a:off x="4609211" y="5312609"/>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900" dirty="0">
                <a:solidFill>
                  <a:srgbClr val="FFFFFF"/>
                </a:solidFill>
                <a:latin typeface="Arial" pitchFamily="34" charset="0"/>
                <a:cs typeface="Arial" pitchFamily="34" charset="0"/>
              </a:rPr>
              <a:t>10</a:t>
            </a:r>
          </a:p>
        </p:txBody>
      </p:sp>
      <p:sp>
        <p:nvSpPr>
          <p:cNvPr id="56" name="TextBox 66"/>
          <p:cNvSpPr txBox="1">
            <a:spLocks noChangeArrowheads="1"/>
          </p:cNvSpPr>
          <p:nvPr userDrawn="1"/>
        </p:nvSpPr>
        <p:spPr bwMode="auto">
          <a:xfrm>
            <a:off x="763622" y="1639328"/>
            <a:ext cx="363180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457200"/>
            <a:r>
              <a:rPr lang="en-US" sz="1300" dirty="0">
                <a:solidFill>
                  <a:srgbClr val="FFFFFF"/>
                </a:solidFill>
                <a:latin typeface="Arial" pitchFamily="34" charset="0"/>
                <a:cs typeface="Arial" pitchFamily="34" charset="0"/>
              </a:rPr>
              <a:t>Date | 1 January 20XX |</a:t>
            </a:r>
            <a:r>
              <a:rPr lang="en-US" sz="1300" dirty="0">
                <a:solidFill>
                  <a:prstClr val="black"/>
                </a:solidFill>
                <a:latin typeface="Arial" pitchFamily="34" charset="0"/>
                <a:cs typeface="Arial" pitchFamily="34" charset="0"/>
              </a:rPr>
              <a:t> </a:t>
            </a:r>
            <a:r>
              <a:rPr lang="en-US" sz="1300" dirty="0" err="1">
                <a:solidFill>
                  <a:srgbClr val="B6D185"/>
                </a:solidFill>
                <a:latin typeface="Arial" pitchFamily="34" charset="0"/>
                <a:cs typeface="Arial" pitchFamily="34" charset="0"/>
              </a:rPr>
              <a:t>CompanyName</a:t>
            </a:r>
            <a:endParaRPr lang="en-US" sz="1300" dirty="0">
              <a:solidFill>
                <a:srgbClr val="B6D185"/>
              </a:solidFill>
              <a:latin typeface="Arial" pitchFamily="34" charset="0"/>
              <a:cs typeface="Arial" pitchFamily="34" charset="0"/>
            </a:endParaRPr>
          </a:p>
        </p:txBody>
      </p:sp>
      <p:cxnSp>
        <p:nvCxnSpPr>
          <p:cNvPr id="58" name="Straight Connector 5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61" name="TextBox 6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62" name="TextBox 6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63" name="Rectangle 6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64"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69" name="Rectangle 68"/>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70"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smtClean="0">
                <a:solidFill>
                  <a:srgbClr val="FFFFFF"/>
                </a:solidFill>
              </a:rPr>
              <a:t>Click To Edit Master Title Style</a:t>
            </a:r>
            <a:endParaRPr lang="en-US" dirty="0">
              <a:solidFill>
                <a:srgbClr val="FFFFFF"/>
              </a:solidFill>
            </a:endParaRPr>
          </a:p>
        </p:txBody>
      </p:sp>
      <p:pic>
        <p:nvPicPr>
          <p:cNvPr id="71" name="Picture 70"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38763995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000"/>
                                        <p:tgtEl>
                                          <p:spTgt spid="56"/>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anim calcmode="lin" valueType="num">
                                      <p:cBhvr>
                                        <p:cTn id="30" dur="500" fill="hold"/>
                                        <p:tgtEl>
                                          <p:spTgt spid="9"/>
                                        </p:tgtEl>
                                        <p:attrNameLst>
                                          <p:attrName>ppt_x</p:attrName>
                                        </p:attrNameLst>
                                      </p:cBhvr>
                                      <p:tavLst>
                                        <p:tav tm="0">
                                          <p:val>
                                            <p:strVal val="#ppt_x"/>
                                          </p:val>
                                        </p:tav>
                                        <p:tav tm="100000">
                                          <p:val>
                                            <p:strVal val="#ppt_x"/>
                                          </p:val>
                                        </p:tav>
                                      </p:tavLst>
                                    </p:anim>
                                    <p:anim calcmode="lin" valueType="num">
                                      <p:cBhvr>
                                        <p:cTn id="31" dur="5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42"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anim calcmode="lin" valueType="num">
                                      <p:cBhvr>
                                        <p:cTn id="41" dur="500" fill="hold"/>
                                        <p:tgtEl>
                                          <p:spTgt spid="11"/>
                                        </p:tgtEl>
                                        <p:attrNameLst>
                                          <p:attrName>ppt_x</p:attrName>
                                        </p:attrNameLst>
                                      </p:cBhvr>
                                      <p:tavLst>
                                        <p:tav tm="0">
                                          <p:val>
                                            <p:strVal val="#ppt_x"/>
                                          </p:val>
                                        </p:tav>
                                        <p:tav tm="100000">
                                          <p:val>
                                            <p:strVal val="#ppt_x"/>
                                          </p:val>
                                        </p:tav>
                                      </p:tavLst>
                                    </p:anim>
                                    <p:anim calcmode="lin" valueType="num">
                                      <p:cBhvr>
                                        <p:cTn id="42" dur="500" fill="hold"/>
                                        <p:tgtEl>
                                          <p:spTgt spid="1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anim calcmode="lin" valueType="num">
                                      <p:cBhvr>
                                        <p:cTn id="46" dur="500" fill="hold"/>
                                        <p:tgtEl>
                                          <p:spTgt spid="12"/>
                                        </p:tgtEl>
                                        <p:attrNameLst>
                                          <p:attrName>ppt_x</p:attrName>
                                        </p:attrNameLst>
                                      </p:cBhvr>
                                      <p:tavLst>
                                        <p:tav tm="0">
                                          <p:val>
                                            <p:strVal val="#ppt_x"/>
                                          </p:val>
                                        </p:tav>
                                        <p:tav tm="100000">
                                          <p:val>
                                            <p:strVal val="#ppt_x"/>
                                          </p:val>
                                        </p:tav>
                                      </p:tavLst>
                                    </p:anim>
                                    <p:anim calcmode="lin" valueType="num">
                                      <p:cBhvr>
                                        <p:cTn id="47" dur="500" fill="hold"/>
                                        <p:tgtEl>
                                          <p:spTgt spid="12"/>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anim calcmode="lin" valueType="num">
                                      <p:cBhvr>
                                        <p:cTn id="51" dur="500" fill="hold"/>
                                        <p:tgtEl>
                                          <p:spTgt spid="13"/>
                                        </p:tgtEl>
                                        <p:attrNameLst>
                                          <p:attrName>ppt_x</p:attrName>
                                        </p:attrNameLst>
                                      </p:cBhvr>
                                      <p:tavLst>
                                        <p:tav tm="0">
                                          <p:val>
                                            <p:strVal val="#ppt_x"/>
                                          </p:val>
                                        </p:tav>
                                        <p:tav tm="100000">
                                          <p:val>
                                            <p:strVal val="#ppt_x"/>
                                          </p:val>
                                        </p:tav>
                                      </p:tavLst>
                                    </p:anim>
                                    <p:anim calcmode="lin" valueType="num">
                                      <p:cBhvr>
                                        <p:cTn id="52" dur="5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anim calcmode="lin" valueType="num">
                                      <p:cBhvr>
                                        <p:cTn id="56" dur="500" fill="hold"/>
                                        <p:tgtEl>
                                          <p:spTgt spid="14"/>
                                        </p:tgtEl>
                                        <p:attrNameLst>
                                          <p:attrName>ppt_x</p:attrName>
                                        </p:attrNameLst>
                                      </p:cBhvr>
                                      <p:tavLst>
                                        <p:tav tm="0">
                                          <p:val>
                                            <p:strVal val="#ppt_x"/>
                                          </p:val>
                                        </p:tav>
                                        <p:tav tm="100000">
                                          <p:val>
                                            <p:strVal val="#ppt_x"/>
                                          </p:val>
                                        </p:tav>
                                      </p:tavLst>
                                    </p:anim>
                                    <p:anim calcmode="lin" valueType="num">
                                      <p:cBhvr>
                                        <p:cTn id="57" dur="500" fill="hold"/>
                                        <p:tgtEl>
                                          <p:spTgt spid="1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anim calcmode="lin" valueType="num">
                                      <p:cBhvr>
                                        <p:cTn id="61" dur="500" fill="hold"/>
                                        <p:tgtEl>
                                          <p:spTgt spid="15"/>
                                        </p:tgtEl>
                                        <p:attrNameLst>
                                          <p:attrName>ppt_x</p:attrName>
                                        </p:attrNameLst>
                                      </p:cBhvr>
                                      <p:tavLst>
                                        <p:tav tm="0">
                                          <p:val>
                                            <p:strVal val="#ppt_x"/>
                                          </p:val>
                                        </p:tav>
                                        <p:tav tm="100000">
                                          <p:val>
                                            <p:strVal val="#ppt_x"/>
                                          </p:val>
                                        </p:tav>
                                      </p:tavLst>
                                    </p:anim>
                                    <p:anim calcmode="lin" valueType="num">
                                      <p:cBhvr>
                                        <p:cTn id="62" dur="500" fill="hold"/>
                                        <p:tgtEl>
                                          <p:spTgt spid="15"/>
                                        </p:tgtEl>
                                        <p:attrNameLst>
                                          <p:attrName>ppt_y</p:attrName>
                                        </p:attrNameLst>
                                      </p:cBhvr>
                                      <p:tavLst>
                                        <p:tav tm="0">
                                          <p:val>
                                            <p:strVal val="#ppt_y+.1"/>
                                          </p:val>
                                        </p:tav>
                                        <p:tav tm="100000">
                                          <p:val>
                                            <p:strVal val="#ppt_y"/>
                                          </p:val>
                                        </p:tav>
                                      </p:tavLst>
                                    </p:anim>
                                  </p:childTnLst>
                                </p:cTn>
                              </p:par>
                            </p:childTnLst>
                          </p:cTn>
                        </p:par>
                        <p:par>
                          <p:cTn id="63" fill="hold">
                            <p:stCondLst>
                              <p:cond delay="3000"/>
                            </p:stCondLst>
                            <p:childTnLst>
                              <p:par>
                                <p:cTn id="64" presetID="42" presetClass="entr" presetSubtype="0"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anim calcmode="lin" valueType="num">
                                      <p:cBhvr>
                                        <p:cTn id="67" dur="500" fill="hold"/>
                                        <p:tgtEl>
                                          <p:spTgt spid="16"/>
                                        </p:tgtEl>
                                        <p:attrNameLst>
                                          <p:attrName>ppt_x</p:attrName>
                                        </p:attrNameLst>
                                      </p:cBhvr>
                                      <p:tavLst>
                                        <p:tav tm="0">
                                          <p:val>
                                            <p:strVal val="#ppt_x"/>
                                          </p:val>
                                        </p:tav>
                                        <p:tav tm="100000">
                                          <p:val>
                                            <p:strVal val="#ppt_x"/>
                                          </p:val>
                                        </p:tav>
                                      </p:tavLst>
                                    </p:anim>
                                    <p:anim calcmode="lin" valueType="num">
                                      <p:cBhvr>
                                        <p:cTn id="68" dur="500" fill="hold"/>
                                        <p:tgtEl>
                                          <p:spTgt spid="1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anim calcmode="lin" valueType="num">
                                      <p:cBhvr>
                                        <p:cTn id="72" dur="500" fill="hold"/>
                                        <p:tgtEl>
                                          <p:spTgt spid="17"/>
                                        </p:tgtEl>
                                        <p:attrNameLst>
                                          <p:attrName>ppt_x</p:attrName>
                                        </p:attrNameLst>
                                      </p:cBhvr>
                                      <p:tavLst>
                                        <p:tav tm="0">
                                          <p:val>
                                            <p:strVal val="#ppt_x"/>
                                          </p:val>
                                        </p:tav>
                                        <p:tav tm="100000">
                                          <p:val>
                                            <p:strVal val="#ppt_x"/>
                                          </p:val>
                                        </p:tav>
                                      </p:tavLst>
                                    </p:anim>
                                    <p:anim calcmode="lin" valueType="num">
                                      <p:cBhvr>
                                        <p:cTn id="73" dur="500" fill="hold"/>
                                        <p:tgtEl>
                                          <p:spTgt spid="1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anim calcmode="lin" valueType="num">
                                      <p:cBhvr>
                                        <p:cTn id="77" dur="500" fill="hold"/>
                                        <p:tgtEl>
                                          <p:spTgt spid="18"/>
                                        </p:tgtEl>
                                        <p:attrNameLst>
                                          <p:attrName>ppt_x</p:attrName>
                                        </p:attrNameLst>
                                      </p:cBhvr>
                                      <p:tavLst>
                                        <p:tav tm="0">
                                          <p:val>
                                            <p:strVal val="#ppt_x"/>
                                          </p:val>
                                        </p:tav>
                                        <p:tav tm="100000">
                                          <p:val>
                                            <p:strVal val="#ppt_x"/>
                                          </p:val>
                                        </p:tav>
                                      </p:tavLst>
                                    </p:anim>
                                    <p:anim calcmode="lin" valueType="num">
                                      <p:cBhvr>
                                        <p:cTn id="78" dur="500" fill="hold"/>
                                        <p:tgtEl>
                                          <p:spTgt spid="1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500"/>
                                        <p:tgtEl>
                                          <p:spTgt spid="19"/>
                                        </p:tgtEl>
                                      </p:cBhvr>
                                    </p:animEffect>
                                    <p:anim calcmode="lin" valueType="num">
                                      <p:cBhvr>
                                        <p:cTn id="82" dur="500" fill="hold"/>
                                        <p:tgtEl>
                                          <p:spTgt spid="19"/>
                                        </p:tgtEl>
                                        <p:attrNameLst>
                                          <p:attrName>ppt_x</p:attrName>
                                        </p:attrNameLst>
                                      </p:cBhvr>
                                      <p:tavLst>
                                        <p:tav tm="0">
                                          <p:val>
                                            <p:strVal val="#ppt_x"/>
                                          </p:val>
                                        </p:tav>
                                        <p:tav tm="100000">
                                          <p:val>
                                            <p:strVal val="#ppt_x"/>
                                          </p:val>
                                        </p:tav>
                                      </p:tavLst>
                                    </p:anim>
                                    <p:anim calcmode="lin" valueType="num">
                                      <p:cBhvr>
                                        <p:cTn id="83" dur="500" fill="hold"/>
                                        <p:tgtEl>
                                          <p:spTgt spid="1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anim calcmode="lin" valueType="num">
                                      <p:cBhvr>
                                        <p:cTn id="87" dur="500" fill="hold"/>
                                        <p:tgtEl>
                                          <p:spTgt spid="20"/>
                                        </p:tgtEl>
                                        <p:attrNameLst>
                                          <p:attrName>ppt_x</p:attrName>
                                        </p:attrNameLst>
                                      </p:cBhvr>
                                      <p:tavLst>
                                        <p:tav tm="0">
                                          <p:val>
                                            <p:strVal val="#ppt_x"/>
                                          </p:val>
                                        </p:tav>
                                        <p:tav tm="100000">
                                          <p:val>
                                            <p:strVal val="#ppt_x"/>
                                          </p:val>
                                        </p:tav>
                                      </p:tavLst>
                                    </p:anim>
                                    <p:anim calcmode="lin" valueType="num">
                                      <p:cBhvr>
                                        <p:cTn id="88" dur="500" fill="hold"/>
                                        <p:tgtEl>
                                          <p:spTgt spid="20"/>
                                        </p:tgtEl>
                                        <p:attrNameLst>
                                          <p:attrName>ppt_y</p:attrName>
                                        </p:attrNameLst>
                                      </p:cBhvr>
                                      <p:tavLst>
                                        <p:tav tm="0">
                                          <p:val>
                                            <p:strVal val="#ppt_y+.1"/>
                                          </p:val>
                                        </p:tav>
                                        <p:tav tm="100000">
                                          <p:val>
                                            <p:strVal val="#ppt_y"/>
                                          </p:val>
                                        </p:tav>
                                      </p:tavLst>
                                    </p:anim>
                                  </p:childTnLst>
                                </p:cTn>
                              </p:par>
                            </p:childTnLst>
                          </p:cTn>
                        </p:par>
                        <p:par>
                          <p:cTn id="89" fill="hold">
                            <p:stCondLst>
                              <p:cond delay="3500"/>
                            </p:stCondLst>
                            <p:childTnLst>
                              <p:par>
                                <p:cTn id="90" presetID="42" presetClass="entr" presetSubtype="0"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anim calcmode="lin" valueType="num">
                                      <p:cBhvr>
                                        <p:cTn id="93" dur="500" fill="hold"/>
                                        <p:tgtEl>
                                          <p:spTgt spid="21"/>
                                        </p:tgtEl>
                                        <p:attrNameLst>
                                          <p:attrName>ppt_x</p:attrName>
                                        </p:attrNameLst>
                                      </p:cBhvr>
                                      <p:tavLst>
                                        <p:tav tm="0">
                                          <p:val>
                                            <p:strVal val="#ppt_x"/>
                                          </p:val>
                                        </p:tav>
                                        <p:tav tm="100000">
                                          <p:val>
                                            <p:strVal val="#ppt_x"/>
                                          </p:val>
                                        </p:tav>
                                      </p:tavLst>
                                    </p:anim>
                                    <p:anim calcmode="lin" valueType="num">
                                      <p:cBhvr>
                                        <p:cTn id="94" dur="500" fill="hold"/>
                                        <p:tgtEl>
                                          <p:spTgt spid="2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anim calcmode="lin" valueType="num">
                                      <p:cBhvr>
                                        <p:cTn id="98" dur="500" fill="hold"/>
                                        <p:tgtEl>
                                          <p:spTgt spid="22"/>
                                        </p:tgtEl>
                                        <p:attrNameLst>
                                          <p:attrName>ppt_x</p:attrName>
                                        </p:attrNameLst>
                                      </p:cBhvr>
                                      <p:tavLst>
                                        <p:tav tm="0">
                                          <p:val>
                                            <p:strVal val="#ppt_x"/>
                                          </p:val>
                                        </p:tav>
                                        <p:tav tm="100000">
                                          <p:val>
                                            <p:strVal val="#ppt_x"/>
                                          </p:val>
                                        </p:tav>
                                      </p:tavLst>
                                    </p:anim>
                                    <p:anim calcmode="lin" valueType="num">
                                      <p:cBhvr>
                                        <p:cTn id="99" dur="500" fill="hold"/>
                                        <p:tgtEl>
                                          <p:spTgt spid="2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anim calcmode="lin" valueType="num">
                                      <p:cBhvr>
                                        <p:cTn id="103" dur="500" fill="hold"/>
                                        <p:tgtEl>
                                          <p:spTgt spid="23"/>
                                        </p:tgtEl>
                                        <p:attrNameLst>
                                          <p:attrName>ppt_x</p:attrName>
                                        </p:attrNameLst>
                                      </p:cBhvr>
                                      <p:tavLst>
                                        <p:tav tm="0">
                                          <p:val>
                                            <p:strVal val="#ppt_x"/>
                                          </p:val>
                                        </p:tav>
                                        <p:tav tm="100000">
                                          <p:val>
                                            <p:strVal val="#ppt_x"/>
                                          </p:val>
                                        </p:tav>
                                      </p:tavLst>
                                    </p:anim>
                                    <p:anim calcmode="lin" valueType="num">
                                      <p:cBhvr>
                                        <p:cTn id="104" dur="500" fill="hold"/>
                                        <p:tgtEl>
                                          <p:spTgt spid="2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anim calcmode="lin" valueType="num">
                                      <p:cBhvr>
                                        <p:cTn id="108" dur="500" fill="hold"/>
                                        <p:tgtEl>
                                          <p:spTgt spid="24"/>
                                        </p:tgtEl>
                                        <p:attrNameLst>
                                          <p:attrName>ppt_x</p:attrName>
                                        </p:attrNameLst>
                                      </p:cBhvr>
                                      <p:tavLst>
                                        <p:tav tm="0">
                                          <p:val>
                                            <p:strVal val="#ppt_x"/>
                                          </p:val>
                                        </p:tav>
                                        <p:tav tm="100000">
                                          <p:val>
                                            <p:strVal val="#ppt_x"/>
                                          </p:val>
                                        </p:tav>
                                      </p:tavLst>
                                    </p:anim>
                                    <p:anim calcmode="lin" valueType="num">
                                      <p:cBhvr>
                                        <p:cTn id="109" dur="5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anim calcmode="lin" valueType="num">
                                      <p:cBhvr>
                                        <p:cTn id="113" dur="500" fill="hold"/>
                                        <p:tgtEl>
                                          <p:spTgt spid="25"/>
                                        </p:tgtEl>
                                        <p:attrNameLst>
                                          <p:attrName>ppt_x</p:attrName>
                                        </p:attrNameLst>
                                      </p:cBhvr>
                                      <p:tavLst>
                                        <p:tav tm="0">
                                          <p:val>
                                            <p:strVal val="#ppt_x"/>
                                          </p:val>
                                        </p:tav>
                                        <p:tav tm="100000">
                                          <p:val>
                                            <p:strVal val="#ppt_x"/>
                                          </p:val>
                                        </p:tav>
                                      </p:tavLst>
                                    </p:anim>
                                    <p:anim calcmode="lin" valueType="num">
                                      <p:cBhvr>
                                        <p:cTn id="114" dur="500" fill="hold"/>
                                        <p:tgtEl>
                                          <p:spTgt spid="25"/>
                                        </p:tgtEl>
                                        <p:attrNameLst>
                                          <p:attrName>ppt_y</p:attrName>
                                        </p:attrNameLst>
                                      </p:cBhvr>
                                      <p:tavLst>
                                        <p:tav tm="0">
                                          <p:val>
                                            <p:strVal val="#ppt_y+.1"/>
                                          </p:val>
                                        </p:tav>
                                        <p:tav tm="100000">
                                          <p:val>
                                            <p:strVal val="#ppt_y"/>
                                          </p:val>
                                        </p:tav>
                                      </p:tavLst>
                                    </p:anim>
                                  </p:childTnLst>
                                </p:cTn>
                              </p:par>
                            </p:childTnLst>
                          </p:cTn>
                        </p:par>
                        <p:par>
                          <p:cTn id="115" fill="hold">
                            <p:stCondLst>
                              <p:cond delay="4000"/>
                            </p:stCondLst>
                            <p:childTnLst>
                              <p:par>
                                <p:cTn id="116" presetID="42" presetClass="entr" presetSubtype="0" fill="hold" grpId="0" nodeType="after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500"/>
                                        <p:tgtEl>
                                          <p:spTgt spid="26"/>
                                        </p:tgtEl>
                                      </p:cBhvr>
                                    </p:animEffect>
                                    <p:anim calcmode="lin" valueType="num">
                                      <p:cBhvr>
                                        <p:cTn id="119" dur="500" fill="hold"/>
                                        <p:tgtEl>
                                          <p:spTgt spid="26"/>
                                        </p:tgtEl>
                                        <p:attrNameLst>
                                          <p:attrName>ppt_x</p:attrName>
                                        </p:attrNameLst>
                                      </p:cBhvr>
                                      <p:tavLst>
                                        <p:tav tm="0">
                                          <p:val>
                                            <p:strVal val="#ppt_x"/>
                                          </p:val>
                                        </p:tav>
                                        <p:tav tm="100000">
                                          <p:val>
                                            <p:strVal val="#ppt_x"/>
                                          </p:val>
                                        </p:tav>
                                      </p:tavLst>
                                    </p:anim>
                                    <p:anim calcmode="lin" valueType="num">
                                      <p:cBhvr>
                                        <p:cTn id="120" dur="500" fill="hold"/>
                                        <p:tgtEl>
                                          <p:spTgt spid="26"/>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fade">
                                      <p:cBhvr>
                                        <p:cTn id="123" dur="500"/>
                                        <p:tgtEl>
                                          <p:spTgt spid="27"/>
                                        </p:tgtEl>
                                      </p:cBhvr>
                                    </p:animEffect>
                                    <p:anim calcmode="lin" valueType="num">
                                      <p:cBhvr>
                                        <p:cTn id="124" dur="500" fill="hold"/>
                                        <p:tgtEl>
                                          <p:spTgt spid="27"/>
                                        </p:tgtEl>
                                        <p:attrNameLst>
                                          <p:attrName>ppt_x</p:attrName>
                                        </p:attrNameLst>
                                      </p:cBhvr>
                                      <p:tavLst>
                                        <p:tav tm="0">
                                          <p:val>
                                            <p:strVal val="#ppt_x"/>
                                          </p:val>
                                        </p:tav>
                                        <p:tav tm="100000">
                                          <p:val>
                                            <p:strVal val="#ppt_x"/>
                                          </p:val>
                                        </p:tav>
                                      </p:tavLst>
                                    </p:anim>
                                    <p:anim calcmode="lin" valueType="num">
                                      <p:cBhvr>
                                        <p:cTn id="125" dur="500" fill="hold"/>
                                        <p:tgtEl>
                                          <p:spTgt spid="27"/>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28"/>
                                        </p:tgtEl>
                                        <p:attrNameLst>
                                          <p:attrName>style.visibility</p:attrName>
                                        </p:attrNameLst>
                                      </p:cBhvr>
                                      <p:to>
                                        <p:strVal val="visible"/>
                                      </p:to>
                                    </p:set>
                                    <p:animEffect transition="in" filter="fade">
                                      <p:cBhvr>
                                        <p:cTn id="128" dur="500"/>
                                        <p:tgtEl>
                                          <p:spTgt spid="28"/>
                                        </p:tgtEl>
                                      </p:cBhvr>
                                    </p:animEffect>
                                    <p:anim calcmode="lin" valueType="num">
                                      <p:cBhvr>
                                        <p:cTn id="129" dur="500" fill="hold"/>
                                        <p:tgtEl>
                                          <p:spTgt spid="28"/>
                                        </p:tgtEl>
                                        <p:attrNameLst>
                                          <p:attrName>ppt_x</p:attrName>
                                        </p:attrNameLst>
                                      </p:cBhvr>
                                      <p:tavLst>
                                        <p:tav tm="0">
                                          <p:val>
                                            <p:strVal val="#ppt_x"/>
                                          </p:val>
                                        </p:tav>
                                        <p:tav tm="100000">
                                          <p:val>
                                            <p:strVal val="#ppt_x"/>
                                          </p:val>
                                        </p:tav>
                                      </p:tavLst>
                                    </p:anim>
                                    <p:anim calcmode="lin" valueType="num">
                                      <p:cBhvr>
                                        <p:cTn id="130" dur="500" fill="hold"/>
                                        <p:tgtEl>
                                          <p:spTgt spid="28"/>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anim calcmode="lin" valueType="num">
                                      <p:cBhvr>
                                        <p:cTn id="134" dur="500" fill="hold"/>
                                        <p:tgtEl>
                                          <p:spTgt spid="29"/>
                                        </p:tgtEl>
                                        <p:attrNameLst>
                                          <p:attrName>ppt_x</p:attrName>
                                        </p:attrNameLst>
                                      </p:cBhvr>
                                      <p:tavLst>
                                        <p:tav tm="0">
                                          <p:val>
                                            <p:strVal val="#ppt_x"/>
                                          </p:val>
                                        </p:tav>
                                        <p:tav tm="100000">
                                          <p:val>
                                            <p:strVal val="#ppt_x"/>
                                          </p:val>
                                        </p:tav>
                                      </p:tavLst>
                                    </p:anim>
                                    <p:anim calcmode="lin" valueType="num">
                                      <p:cBhvr>
                                        <p:cTn id="135" dur="500" fill="hold"/>
                                        <p:tgtEl>
                                          <p:spTgt spid="29"/>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30"/>
                                        </p:tgtEl>
                                        <p:attrNameLst>
                                          <p:attrName>style.visibility</p:attrName>
                                        </p:attrNameLst>
                                      </p:cBhvr>
                                      <p:to>
                                        <p:strVal val="visible"/>
                                      </p:to>
                                    </p:set>
                                    <p:animEffect transition="in" filter="fade">
                                      <p:cBhvr>
                                        <p:cTn id="138" dur="500"/>
                                        <p:tgtEl>
                                          <p:spTgt spid="30"/>
                                        </p:tgtEl>
                                      </p:cBhvr>
                                    </p:animEffect>
                                    <p:anim calcmode="lin" valueType="num">
                                      <p:cBhvr>
                                        <p:cTn id="139" dur="500" fill="hold"/>
                                        <p:tgtEl>
                                          <p:spTgt spid="30"/>
                                        </p:tgtEl>
                                        <p:attrNameLst>
                                          <p:attrName>ppt_x</p:attrName>
                                        </p:attrNameLst>
                                      </p:cBhvr>
                                      <p:tavLst>
                                        <p:tav tm="0">
                                          <p:val>
                                            <p:strVal val="#ppt_x"/>
                                          </p:val>
                                        </p:tav>
                                        <p:tav tm="100000">
                                          <p:val>
                                            <p:strVal val="#ppt_x"/>
                                          </p:val>
                                        </p:tav>
                                      </p:tavLst>
                                    </p:anim>
                                    <p:anim calcmode="lin" valueType="num">
                                      <p:cBhvr>
                                        <p:cTn id="140" dur="500" fill="hold"/>
                                        <p:tgtEl>
                                          <p:spTgt spid="30"/>
                                        </p:tgtEl>
                                        <p:attrNameLst>
                                          <p:attrName>ppt_y</p:attrName>
                                        </p:attrNameLst>
                                      </p:cBhvr>
                                      <p:tavLst>
                                        <p:tav tm="0">
                                          <p:val>
                                            <p:strVal val="#ppt_y+.1"/>
                                          </p:val>
                                        </p:tav>
                                        <p:tav tm="100000">
                                          <p:val>
                                            <p:strVal val="#ppt_y"/>
                                          </p:val>
                                        </p:tav>
                                      </p:tavLst>
                                    </p:anim>
                                  </p:childTnLst>
                                </p:cTn>
                              </p:par>
                            </p:childTnLst>
                          </p:cTn>
                        </p:par>
                        <p:par>
                          <p:cTn id="141" fill="hold">
                            <p:stCondLst>
                              <p:cond delay="4500"/>
                            </p:stCondLst>
                            <p:childTnLst>
                              <p:par>
                                <p:cTn id="142" presetID="42" presetClass="entr" presetSubtype="0" fill="hold" grpId="0" nodeType="after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fade">
                                      <p:cBhvr>
                                        <p:cTn id="144" dur="500"/>
                                        <p:tgtEl>
                                          <p:spTgt spid="31"/>
                                        </p:tgtEl>
                                      </p:cBhvr>
                                    </p:animEffect>
                                    <p:anim calcmode="lin" valueType="num">
                                      <p:cBhvr>
                                        <p:cTn id="145" dur="500" fill="hold"/>
                                        <p:tgtEl>
                                          <p:spTgt spid="31"/>
                                        </p:tgtEl>
                                        <p:attrNameLst>
                                          <p:attrName>ppt_x</p:attrName>
                                        </p:attrNameLst>
                                      </p:cBhvr>
                                      <p:tavLst>
                                        <p:tav tm="0">
                                          <p:val>
                                            <p:strVal val="#ppt_x"/>
                                          </p:val>
                                        </p:tav>
                                        <p:tav tm="100000">
                                          <p:val>
                                            <p:strVal val="#ppt_x"/>
                                          </p:val>
                                        </p:tav>
                                      </p:tavLst>
                                    </p:anim>
                                    <p:anim calcmode="lin" valueType="num">
                                      <p:cBhvr>
                                        <p:cTn id="146" dur="500" fill="hold"/>
                                        <p:tgtEl>
                                          <p:spTgt spid="31"/>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32"/>
                                        </p:tgtEl>
                                        <p:attrNameLst>
                                          <p:attrName>style.visibility</p:attrName>
                                        </p:attrNameLst>
                                      </p:cBhvr>
                                      <p:to>
                                        <p:strVal val="visible"/>
                                      </p:to>
                                    </p:set>
                                    <p:animEffect transition="in" filter="fade">
                                      <p:cBhvr>
                                        <p:cTn id="149" dur="500"/>
                                        <p:tgtEl>
                                          <p:spTgt spid="32"/>
                                        </p:tgtEl>
                                      </p:cBhvr>
                                    </p:animEffect>
                                    <p:anim calcmode="lin" valueType="num">
                                      <p:cBhvr>
                                        <p:cTn id="150" dur="500" fill="hold"/>
                                        <p:tgtEl>
                                          <p:spTgt spid="32"/>
                                        </p:tgtEl>
                                        <p:attrNameLst>
                                          <p:attrName>ppt_x</p:attrName>
                                        </p:attrNameLst>
                                      </p:cBhvr>
                                      <p:tavLst>
                                        <p:tav tm="0">
                                          <p:val>
                                            <p:strVal val="#ppt_x"/>
                                          </p:val>
                                        </p:tav>
                                        <p:tav tm="100000">
                                          <p:val>
                                            <p:strVal val="#ppt_x"/>
                                          </p:val>
                                        </p:tav>
                                      </p:tavLst>
                                    </p:anim>
                                    <p:anim calcmode="lin" valueType="num">
                                      <p:cBhvr>
                                        <p:cTn id="151" dur="500" fill="hold"/>
                                        <p:tgtEl>
                                          <p:spTgt spid="32"/>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fade">
                                      <p:cBhvr>
                                        <p:cTn id="154" dur="500"/>
                                        <p:tgtEl>
                                          <p:spTgt spid="33"/>
                                        </p:tgtEl>
                                      </p:cBhvr>
                                    </p:animEffect>
                                    <p:anim calcmode="lin" valueType="num">
                                      <p:cBhvr>
                                        <p:cTn id="155" dur="500" fill="hold"/>
                                        <p:tgtEl>
                                          <p:spTgt spid="33"/>
                                        </p:tgtEl>
                                        <p:attrNameLst>
                                          <p:attrName>ppt_x</p:attrName>
                                        </p:attrNameLst>
                                      </p:cBhvr>
                                      <p:tavLst>
                                        <p:tav tm="0">
                                          <p:val>
                                            <p:strVal val="#ppt_x"/>
                                          </p:val>
                                        </p:tav>
                                        <p:tav tm="100000">
                                          <p:val>
                                            <p:strVal val="#ppt_x"/>
                                          </p:val>
                                        </p:tav>
                                      </p:tavLst>
                                    </p:anim>
                                    <p:anim calcmode="lin" valueType="num">
                                      <p:cBhvr>
                                        <p:cTn id="156" dur="500" fill="hold"/>
                                        <p:tgtEl>
                                          <p:spTgt spid="33"/>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34"/>
                                        </p:tgtEl>
                                        <p:attrNameLst>
                                          <p:attrName>style.visibility</p:attrName>
                                        </p:attrNameLst>
                                      </p:cBhvr>
                                      <p:to>
                                        <p:strVal val="visible"/>
                                      </p:to>
                                    </p:set>
                                    <p:animEffect transition="in" filter="fade">
                                      <p:cBhvr>
                                        <p:cTn id="159" dur="500"/>
                                        <p:tgtEl>
                                          <p:spTgt spid="34"/>
                                        </p:tgtEl>
                                      </p:cBhvr>
                                    </p:animEffect>
                                    <p:anim calcmode="lin" valueType="num">
                                      <p:cBhvr>
                                        <p:cTn id="160" dur="500" fill="hold"/>
                                        <p:tgtEl>
                                          <p:spTgt spid="34"/>
                                        </p:tgtEl>
                                        <p:attrNameLst>
                                          <p:attrName>ppt_x</p:attrName>
                                        </p:attrNameLst>
                                      </p:cBhvr>
                                      <p:tavLst>
                                        <p:tav tm="0">
                                          <p:val>
                                            <p:strVal val="#ppt_x"/>
                                          </p:val>
                                        </p:tav>
                                        <p:tav tm="100000">
                                          <p:val>
                                            <p:strVal val="#ppt_x"/>
                                          </p:val>
                                        </p:tav>
                                      </p:tavLst>
                                    </p:anim>
                                    <p:anim calcmode="lin" valueType="num">
                                      <p:cBhvr>
                                        <p:cTn id="161" dur="500" fill="hold"/>
                                        <p:tgtEl>
                                          <p:spTgt spid="34"/>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35"/>
                                        </p:tgtEl>
                                        <p:attrNameLst>
                                          <p:attrName>style.visibility</p:attrName>
                                        </p:attrNameLst>
                                      </p:cBhvr>
                                      <p:to>
                                        <p:strVal val="visible"/>
                                      </p:to>
                                    </p:set>
                                    <p:animEffect transition="in" filter="fade">
                                      <p:cBhvr>
                                        <p:cTn id="164" dur="500"/>
                                        <p:tgtEl>
                                          <p:spTgt spid="35"/>
                                        </p:tgtEl>
                                      </p:cBhvr>
                                    </p:animEffect>
                                    <p:anim calcmode="lin" valueType="num">
                                      <p:cBhvr>
                                        <p:cTn id="165" dur="500" fill="hold"/>
                                        <p:tgtEl>
                                          <p:spTgt spid="35"/>
                                        </p:tgtEl>
                                        <p:attrNameLst>
                                          <p:attrName>ppt_x</p:attrName>
                                        </p:attrNameLst>
                                      </p:cBhvr>
                                      <p:tavLst>
                                        <p:tav tm="0">
                                          <p:val>
                                            <p:strVal val="#ppt_x"/>
                                          </p:val>
                                        </p:tav>
                                        <p:tav tm="100000">
                                          <p:val>
                                            <p:strVal val="#ppt_x"/>
                                          </p:val>
                                        </p:tav>
                                      </p:tavLst>
                                    </p:anim>
                                    <p:anim calcmode="lin" valueType="num">
                                      <p:cBhvr>
                                        <p:cTn id="166" dur="500" fill="hold"/>
                                        <p:tgtEl>
                                          <p:spTgt spid="35"/>
                                        </p:tgtEl>
                                        <p:attrNameLst>
                                          <p:attrName>ppt_y</p:attrName>
                                        </p:attrNameLst>
                                      </p:cBhvr>
                                      <p:tavLst>
                                        <p:tav tm="0">
                                          <p:val>
                                            <p:strVal val="#ppt_y+.1"/>
                                          </p:val>
                                        </p:tav>
                                        <p:tav tm="100000">
                                          <p:val>
                                            <p:strVal val="#ppt_y"/>
                                          </p:val>
                                        </p:tav>
                                      </p:tavLst>
                                    </p:anim>
                                  </p:childTnLst>
                                </p:cTn>
                              </p:par>
                            </p:childTnLst>
                          </p:cTn>
                        </p:par>
                        <p:par>
                          <p:cTn id="167" fill="hold">
                            <p:stCondLst>
                              <p:cond delay="5000"/>
                            </p:stCondLst>
                            <p:childTnLst>
                              <p:par>
                                <p:cTn id="168" presetID="42" presetClass="entr" presetSubtype="0" fill="hold" grpId="0" nodeType="afterEffect">
                                  <p:stCondLst>
                                    <p:cond delay="0"/>
                                  </p:stCondLst>
                                  <p:childTnLst>
                                    <p:set>
                                      <p:cBhvr>
                                        <p:cTn id="169" dur="1" fill="hold">
                                          <p:stCondLst>
                                            <p:cond delay="0"/>
                                          </p:stCondLst>
                                        </p:cTn>
                                        <p:tgtEl>
                                          <p:spTgt spid="36"/>
                                        </p:tgtEl>
                                        <p:attrNameLst>
                                          <p:attrName>style.visibility</p:attrName>
                                        </p:attrNameLst>
                                      </p:cBhvr>
                                      <p:to>
                                        <p:strVal val="visible"/>
                                      </p:to>
                                    </p:set>
                                    <p:animEffect transition="in" filter="fade">
                                      <p:cBhvr>
                                        <p:cTn id="170" dur="500"/>
                                        <p:tgtEl>
                                          <p:spTgt spid="36"/>
                                        </p:tgtEl>
                                      </p:cBhvr>
                                    </p:animEffect>
                                    <p:anim calcmode="lin" valueType="num">
                                      <p:cBhvr>
                                        <p:cTn id="171" dur="500" fill="hold"/>
                                        <p:tgtEl>
                                          <p:spTgt spid="36"/>
                                        </p:tgtEl>
                                        <p:attrNameLst>
                                          <p:attrName>ppt_x</p:attrName>
                                        </p:attrNameLst>
                                      </p:cBhvr>
                                      <p:tavLst>
                                        <p:tav tm="0">
                                          <p:val>
                                            <p:strVal val="#ppt_x"/>
                                          </p:val>
                                        </p:tav>
                                        <p:tav tm="100000">
                                          <p:val>
                                            <p:strVal val="#ppt_x"/>
                                          </p:val>
                                        </p:tav>
                                      </p:tavLst>
                                    </p:anim>
                                    <p:anim calcmode="lin" valueType="num">
                                      <p:cBhvr>
                                        <p:cTn id="172" dur="500" fill="hold"/>
                                        <p:tgtEl>
                                          <p:spTgt spid="36"/>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0"/>
                                        </p:tgtEl>
                                        <p:attrNameLst>
                                          <p:attrName>style.visibility</p:attrName>
                                        </p:attrNameLst>
                                      </p:cBhvr>
                                      <p:to>
                                        <p:strVal val="visible"/>
                                      </p:to>
                                    </p:set>
                                    <p:animEffect transition="in" filter="fade">
                                      <p:cBhvr>
                                        <p:cTn id="175" dur="500"/>
                                        <p:tgtEl>
                                          <p:spTgt spid="40"/>
                                        </p:tgtEl>
                                      </p:cBhvr>
                                    </p:animEffect>
                                    <p:anim calcmode="lin" valueType="num">
                                      <p:cBhvr>
                                        <p:cTn id="176" dur="500" fill="hold"/>
                                        <p:tgtEl>
                                          <p:spTgt spid="40"/>
                                        </p:tgtEl>
                                        <p:attrNameLst>
                                          <p:attrName>ppt_x</p:attrName>
                                        </p:attrNameLst>
                                      </p:cBhvr>
                                      <p:tavLst>
                                        <p:tav tm="0">
                                          <p:val>
                                            <p:strVal val="#ppt_x"/>
                                          </p:val>
                                        </p:tav>
                                        <p:tav tm="100000">
                                          <p:val>
                                            <p:strVal val="#ppt_x"/>
                                          </p:val>
                                        </p:tav>
                                      </p:tavLst>
                                    </p:anim>
                                    <p:anim calcmode="lin" valueType="num">
                                      <p:cBhvr>
                                        <p:cTn id="177" dur="500" fill="hold"/>
                                        <p:tgtEl>
                                          <p:spTgt spid="4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37"/>
                                        </p:tgtEl>
                                        <p:attrNameLst>
                                          <p:attrName>style.visibility</p:attrName>
                                        </p:attrNameLst>
                                      </p:cBhvr>
                                      <p:to>
                                        <p:strVal val="visible"/>
                                      </p:to>
                                    </p:set>
                                    <p:animEffect transition="in" filter="fade">
                                      <p:cBhvr>
                                        <p:cTn id="180" dur="500"/>
                                        <p:tgtEl>
                                          <p:spTgt spid="37"/>
                                        </p:tgtEl>
                                      </p:cBhvr>
                                    </p:animEffect>
                                    <p:anim calcmode="lin" valueType="num">
                                      <p:cBhvr>
                                        <p:cTn id="181" dur="500" fill="hold"/>
                                        <p:tgtEl>
                                          <p:spTgt spid="37"/>
                                        </p:tgtEl>
                                        <p:attrNameLst>
                                          <p:attrName>ppt_x</p:attrName>
                                        </p:attrNameLst>
                                      </p:cBhvr>
                                      <p:tavLst>
                                        <p:tav tm="0">
                                          <p:val>
                                            <p:strVal val="#ppt_x"/>
                                          </p:val>
                                        </p:tav>
                                        <p:tav tm="100000">
                                          <p:val>
                                            <p:strVal val="#ppt_x"/>
                                          </p:val>
                                        </p:tav>
                                      </p:tavLst>
                                    </p:anim>
                                    <p:anim calcmode="lin" valueType="num">
                                      <p:cBhvr>
                                        <p:cTn id="182" dur="500" fill="hold"/>
                                        <p:tgtEl>
                                          <p:spTgt spid="37"/>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38"/>
                                        </p:tgtEl>
                                        <p:attrNameLst>
                                          <p:attrName>style.visibility</p:attrName>
                                        </p:attrNameLst>
                                      </p:cBhvr>
                                      <p:to>
                                        <p:strVal val="visible"/>
                                      </p:to>
                                    </p:set>
                                    <p:animEffect transition="in" filter="fade">
                                      <p:cBhvr>
                                        <p:cTn id="185" dur="500"/>
                                        <p:tgtEl>
                                          <p:spTgt spid="38"/>
                                        </p:tgtEl>
                                      </p:cBhvr>
                                    </p:animEffect>
                                    <p:anim calcmode="lin" valueType="num">
                                      <p:cBhvr>
                                        <p:cTn id="186" dur="500" fill="hold"/>
                                        <p:tgtEl>
                                          <p:spTgt spid="38"/>
                                        </p:tgtEl>
                                        <p:attrNameLst>
                                          <p:attrName>ppt_x</p:attrName>
                                        </p:attrNameLst>
                                      </p:cBhvr>
                                      <p:tavLst>
                                        <p:tav tm="0">
                                          <p:val>
                                            <p:strVal val="#ppt_x"/>
                                          </p:val>
                                        </p:tav>
                                        <p:tav tm="100000">
                                          <p:val>
                                            <p:strVal val="#ppt_x"/>
                                          </p:val>
                                        </p:tav>
                                      </p:tavLst>
                                    </p:anim>
                                    <p:anim calcmode="lin" valueType="num">
                                      <p:cBhvr>
                                        <p:cTn id="187" dur="500" fill="hold"/>
                                        <p:tgtEl>
                                          <p:spTgt spid="38"/>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39"/>
                                        </p:tgtEl>
                                        <p:attrNameLst>
                                          <p:attrName>style.visibility</p:attrName>
                                        </p:attrNameLst>
                                      </p:cBhvr>
                                      <p:to>
                                        <p:strVal val="visible"/>
                                      </p:to>
                                    </p:set>
                                    <p:animEffect transition="in" filter="fade">
                                      <p:cBhvr>
                                        <p:cTn id="190" dur="500"/>
                                        <p:tgtEl>
                                          <p:spTgt spid="39"/>
                                        </p:tgtEl>
                                      </p:cBhvr>
                                    </p:animEffect>
                                    <p:anim calcmode="lin" valueType="num">
                                      <p:cBhvr>
                                        <p:cTn id="191" dur="500" fill="hold"/>
                                        <p:tgtEl>
                                          <p:spTgt spid="39"/>
                                        </p:tgtEl>
                                        <p:attrNameLst>
                                          <p:attrName>ppt_x</p:attrName>
                                        </p:attrNameLst>
                                      </p:cBhvr>
                                      <p:tavLst>
                                        <p:tav tm="0">
                                          <p:val>
                                            <p:strVal val="#ppt_x"/>
                                          </p:val>
                                        </p:tav>
                                        <p:tav tm="100000">
                                          <p:val>
                                            <p:strVal val="#ppt_x"/>
                                          </p:val>
                                        </p:tav>
                                      </p:tavLst>
                                    </p:anim>
                                    <p:anim calcmode="lin" valueType="num">
                                      <p:cBhvr>
                                        <p:cTn id="192" dur="500" fill="hold"/>
                                        <p:tgtEl>
                                          <p:spTgt spid="39"/>
                                        </p:tgtEl>
                                        <p:attrNameLst>
                                          <p:attrName>ppt_y</p:attrName>
                                        </p:attrNameLst>
                                      </p:cBhvr>
                                      <p:tavLst>
                                        <p:tav tm="0">
                                          <p:val>
                                            <p:strVal val="#ppt_y+.1"/>
                                          </p:val>
                                        </p:tav>
                                        <p:tav tm="100000">
                                          <p:val>
                                            <p:strVal val="#ppt_y"/>
                                          </p:val>
                                        </p:tav>
                                      </p:tavLst>
                                    </p:anim>
                                  </p:childTnLst>
                                </p:cTn>
                              </p:par>
                            </p:childTnLst>
                          </p:cTn>
                        </p:par>
                        <p:par>
                          <p:cTn id="193" fill="hold">
                            <p:stCondLst>
                              <p:cond delay="5500"/>
                            </p:stCondLst>
                            <p:childTnLst>
                              <p:par>
                                <p:cTn id="194" presetID="42" presetClass="entr" presetSubtype="0" fill="hold" grpId="0" nodeType="afterEffect">
                                  <p:stCondLst>
                                    <p:cond delay="0"/>
                                  </p:stCondLst>
                                  <p:childTnLst>
                                    <p:set>
                                      <p:cBhvr>
                                        <p:cTn id="195" dur="1" fill="hold">
                                          <p:stCondLst>
                                            <p:cond delay="0"/>
                                          </p:stCondLst>
                                        </p:cTn>
                                        <p:tgtEl>
                                          <p:spTgt spid="41"/>
                                        </p:tgtEl>
                                        <p:attrNameLst>
                                          <p:attrName>style.visibility</p:attrName>
                                        </p:attrNameLst>
                                      </p:cBhvr>
                                      <p:to>
                                        <p:strVal val="visible"/>
                                      </p:to>
                                    </p:set>
                                    <p:animEffect transition="in" filter="fade">
                                      <p:cBhvr>
                                        <p:cTn id="196" dur="500"/>
                                        <p:tgtEl>
                                          <p:spTgt spid="41"/>
                                        </p:tgtEl>
                                      </p:cBhvr>
                                    </p:animEffect>
                                    <p:anim calcmode="lin" valueType="num">
                                      <p:cBhvr>
                                        <p:cTn id="197" dur="500" fill="hold"/>
                                        <p:tgtEl>
                                          <p:spTgt spid="41"/>
                                        </p:tgtEl>
                                        <p:attrNameLst>
                                          <p:attrName>ppt_x</p:attrName>
                                        </p:attrNameLst>
                                      </p:cBhvr>
                                      <p:tavLst>
                                        <p:tav tm="0">
                                          <p:val>
                                            <p:strVal val="#ppt_x"/>
                                          </p:val>
                                        </p:tav>
                                        <p:tav tm="100000">
                                          <p:val>
                                            <p:strVal val="#ppt_x"/>
                                          </p:val>
                                        </p:tav>
                                      </p:tavLst>
                                    </p:anim>
                                    <p:anim calcmode="lin" valueType="num">
                                      <p:cBhvr>
                                        <p:cTn id="198" dur="500" fill="hold"/>
                                        <p:tgtEl>
                                          <p:spTgt spid="41"/>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42"/>
                                        </p:tgtEl>
                                        <p:attrNameLst>
                                          <p:attrName>style.visibility</p:attrName>
                                        </p:attrNameLst>
                                      </p:cBhvr>
                                      <p:to>
                                        <p:strVal val="visible"/>
                                      </p:to>
                                    </p:set>
                                    <p:animEffect transition="in" filter="fade">
                                      <p:cBhvr>
                                        <p:cTn id="201" dur="500"/>
                                        <p:tgtEl>
                                          <p:spTgt spid="42"/>
                                        </p:tgtEl>
                                      </p:cBhvr>
                                    </p:animEffect>
                                    <p:anim calcmode="lin" valueType="num">
                                      <p:cBhvr>
                                        <p:cTn id="202" dur="500" fill="hold"/>
                                        <p:tgtEl>
                                          <p:spTgt spid="42"/>
                                        </p:tgtEl>
                                        <p:attrNameLst>
                                          <p:attrName>ppt_x</p:attrName>
                                        </p:attrNameLst>
                                      </p:cBhvr>
                                      <p:tavLst>
                                        <p:tav tm="0">
                                          <p:val>
                                            <p:strVal val="#ppt_x"/>
                                          </p:val>
                                        </p:tav>
                                        <p:tav tm="100000">
                                          <p:val>
                                            <p:strVal val="#ppt_x"/>
                                          </p:val>
                                        </p:tav>
                                      </p:tavLst>
                                    </p:anim>
                                    <p:anim calcmode="lin" valueType="num">
                                      <p:cBhvr>
                                        <p:cTn id="203" dur="500" fill="hold"/>
                                        <p:tgtEl>
                                          <p:spTgt spid="42"/>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43"/>
                                        </p:tgtEl>
                                        <p:attrNameLst>
                                          <p:attrName>style.visibility</p:attrName>
                                        </p:attrNameLst>
                                      </p:cBhvr>
                                      <p:to>
                                        <p:strVal val="visible"/>
                                      </p:to>
                                    </p:set>
                                    <p:animEffect transition="in" filter="fade">
                                      <p:cBhvr>
                                        <p:cTn id="206" dur="500"/>
                                        <p:tgtEl>
                                          <p:spTgt spid="43"/>
                                        </p:tgtEl>
                                      </p:cBhvr>
                                    </p:animEffect>
                                    <p:anim calcmode="lin" valueType="num">
                                      <p:cBhvr>
                                        <p:cTn id="207" dur="500" fill="hold"/>
                                        <p:tgtEl>
                                          <p:spTgt spid="43"/>
                                        </p:tgtEl>
                                        <p:attrNameLst>
                                          <p:attrName>ppt_x</p:attrName>
                                        </p:attrNameLst>
                                      </p:cBhvr>
                                      <p:tavLst>
                                        <p:tav tm="0">
                                          <p:val>
                                            <p:strVal val="#ppt_x"/>
                                          </p:val>
                                        </p:tav>
                                        <p:tav tm="100000">
                                          <p:val>
                                            <p:strVal val="#ppt_x"/>
                                          </p:val>
                                        </p:tav>
                                      </p:tavLst>
                                    </p:anim>
                                    <p:anim calcmode="lin" valueType="num">
                                      <p:cBhvr>
                                        <p:cTn id="208" dur="500" fill="hold"/>
                                        <p:tgtEl>
                                          <p:spTgt spid="43"/>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44"/>
                                        </p:tgtEl>
                                        <p:attrNameLst>
                                          <p:attrName>style.visibility</p:attrName>
                                        </p:attrNameLst>
                                      </p:cBhvr>
                                      <p:to>
                                        <p:strVal val="visible"/>
                                      </p:to>
                                    </p:set>
                                    <p:animEffect transition="in" filter="fade">
                                      <p:cBhvr>
                                        <p:cTn id="211" dur="500"/>
                                        <p:tgtEl>
                                          <p:spTgt spid="44"/>
                                        </p:tgtEl>
                                      </p:cBhvr>
                                    </p:animEffect>
                                    <p:anim calcmode="lin" valueType="num">
                                      <p:cBhvr>
                                        <p:cTn id="212" dur="500" fill="hold"/>
                                        <p:tgtEl>
                                          <p:spTgt spid="44"/>
                                        </p:tgtEl>
                                        <p:attrNameLst>
                                          <p:attrName>ppt_x</p:attrName>
                                        </p:attrNameLst>
                                      </p:cBhvr>
                                      <p:tavLst>
                                        <p:tav tm="0">
                                          <p:val>
                                            <p:strVal val="#ppt_x"/>
                                          </p:val>
                                        </p:tav>
                                        <p:tav tm="100000">
                                          <p:val>
                                            <p:strVal val="#ppt_x"/>
                                          </p:val>
                                        </p:tav>
                                      </p:tavLst>
                                    </p:anim>
                                    <p:anim calcmode="lin" valueType="num">
                                      <p:cBhvr>
                                        <p:cTn id="213" dur="500" fill="hold"/>
                                        <p:tgtEl>
                                          <p:spTgt spid="44"/>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45"/>
                                        </p:tgtEl>
                                        <p:attrNameLst>
                                          <p:attrName>style.visibility</p:attrName>
                                        </p:attrNameLst>
                                      </p:cBhvr>
                                      <p:to>
                                        <p:strVal val="visible"/>
                                      </p:to>
                                    </p:set>
                                    <p:animEffect transition="in" filter="fade">
                                      <p:cBhvr>
                                        <p:cTn id="216" dur="500"/>
                                        <p:tgtEl>
                                          <p:spTgt spid="45"/>
                                        </p:tgtEl>
                                      </p:cBhvr>
                                    </p:animEffect>
                                    <p:anim calcmode="lin" valueType="num">
                                      <p:cBhvr>
                                        <p:cTn id="217" dur="500" fill="hold"/>
                                        <p:tgtEl>
                                          <p:spTgt spid="45"/>
                                        </p:tgtEl>
                                        <p:attrNameLst>
                                          <p:attrName>ppt_x</p:attrName>
                                        </p:attrNameLst>
                                      </p:cBhvr>
                                      <p:tavLst>
                                        <p:tav tm="0">
                                          <p:val>
                                            <p:strVal val="#ppt_x"/>
                                          </p:val>
                                        </p:tav>
                                        <p:tav tm="100000">
                                          <p:val>
                                            <p:strVal val="#ppt_x"/>
                                          </p:val>
                                        </p:tav>
                                      </p:tavLst>
                                    </p:anim>
                                    <p:anim calcmode="lin" valueType="num">
                                      <p:cBhvr>
                                        <p:cTn id="218" dur="500" fill="hold"/>
                                        <p:tgtEl>
                                          <p:spTgt spid="45"/>
                                        </p:tgtEl>
                                        <p:attrNameLst>
                                          <p:attrName>ppt_y</p:attrName>
                                        </p:attrNameLst>
                                      </p:cBhvr>
                                      <p:tavLst>
                                        <p:tav tm="0">
                                          <p:val>
                                            <p:strVal val="#ppt_y+.1"/>
                                          </p:val>
                                        </p:tav>
                                        <p:tav tm="100000">
                                          <p:val>
                                            <p:strVal val="#ppt_y"/>
                                          </p:val>
                                        </p:tav>
                                      </p:tavLst>
                                    </p:anim>
                                  </p:childTnLst>
                                </p:cTn>
                              </p:par>
                            </p:childTnLst>
                          </p:cTn>
                        </p:par>
                        <p:par>
                          <p:cTn id="219" fill="hold">
                            <p:stCondLst>
                              <p:cond delay="6000"/>
                            </p:stCondLst>
                            <p:childTnLst>
                              <p:par>
                                <p:cTn id="220" presetID="42" presetClass="entr" presetSubtype="0" fill="hold" grpId="0" nodeType="afterEffect">
                                  <p:stCondLst>
                                    <p:cond delay="0"/>
                                  </p:stCondLst>
                                  <p:childTnLst>
                                    <p:set>
                                      <p:cBhvr>
                                        <p:cTn id="221" dur="1" fill="hold">
                                          <p:stCondLst>
                                            <p:cond delay="0"/>
                                          </p:stCondLst>
                                        </p:cTn>
                                        <p:tgtEl>
                                          <p:spTgt spid="46"/>
                                        </p:tgtEl>
                                        <p:attrNameLst>
                                          <p:attrName>style.visibility</p:attrName>
                                        </p:attrNameLst>
                                      </p:cBhvr>
                                      <p:to>
                                        <p:strVal val="visible"/>
                                      </p:to>
                                    </p:set>
                                    <p:animEffect transition="in" filter="fade">
                                      <p:cBhvr>
                                        <p:cTn id="222" dur="500"/>
                                        <p:tgtEl>
                                          <p:spTgt spid="46"/>
                                        </p:tgtEl>
                                      </p:cBhvr>
                                    </p:animEffect>
                                    <p:anim calcmode="lin" valueType="num">
                                      <p:cBhvr>
                                        <p:cTn id="223" dur="500" fill="hold"/>
                                        <p:tgtEl>
                                          <p:spTgt spid="46"/>
                                        </p:tgtEl>
                                        <p:attrNameLst>
                                          <p:attrName>ppt_x</p:attrName>
                                        </p:attrNameLst>
                                      </p:cBhvr>
                                      <p:tavLst>
                                        <p:tav tm="0">
                                          <p:val>
                                            <p:strVal val="#ppt_x"/>
                                          </p:val>
                                        </p:tav>
                                        <p:tav tm="100000">
                                          <p:val>
                                            <p:strVal val="#ppt_x"/>
                                          </p:val>
                                        </p:tav>
                                      </p:tavLst>
                                    </p:anim>
                                    <p:anim calcmode="lin" valueType="num">
                                      <p:cBhvr>
                                        <p:cTn id="224" dur="500" fill="hold"/>
                                        <p:tgtEl>
                                          <p:spTgt spid="46"/>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47"/>
                                        </p:tgtEl>
                                        <p:attrNameLst>
                                          <p:attrName>style.visibility</p:attrName>
                                        </p:attrNameLst>
                                      </p:cBhvr>
                                      <p:to>
                                        <p:strVal val="visible"/>
                                      </p:to>
                                    </p:set>
                                    <p:animEffect transition="in" filter="fade">
                                      <p:cBhvr>
                                        <p:cTn id="227" dur="500"/>
                                        <p:tgtEl>
                                          <p:spTgt spid="47"/>
                                        </p:tgtEl>
                                      </p:cBhvr>
                                    </p:animEffect>
                                    <p:anim calcmode="lin" valueType="num">
                                      <p:cBhvr>
                                        <p:cTn id="228" dur="500" fill="hold"/>
                                        <p:tgtEl>
                                          <p:spTgt spid="47"/>
                                        </p:tgtEl>
                                        <p:attrNameLst>
                                          <p:attrName>ppt_x</p:attrName>
                                        </p:attrNameLst>
                                      </p:cBhvr>
                                      <p:tavLst>
                                        <p:tav tm="0">
                                          <p:val>
                                            <p:strVal val="#ppt_x"/>
                                          </p:val>
                                        </p:tav>
                                        <p:tav tm="100000">
                                          <p:val>
                                            <p:strVal val="#ppt_x"/>
                                          </p:val>
                                        </p:tav>
                                      </p:tavLst>
                                    </p:anim>
                                    <p:anim calcmode="lin" valueType="num">
                                      <p:cBhvr>
                                        <p:cTn id="229" dur="500" fill="hold"/>
                                        <p:tgtEl>
                                          <p:spTgt spid="47"/>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48"/>
                                        </p:tgtEl>
                                        <p:attrNameLst>
                                          <p:attrName>style.visibility</p:attrName>
                                        </p:attrNameLst>
                                      </p:cBhvr>
                                      <p:to>
                                        <p:strVal val="visible"/>
                                      </p:to>
                                    </p:set>
                                    <p:animEffect transition="in" filter="fade">
                                      <p:cBhvr>
                                        <p:cTn id="232" dur="500"/>
                                        <p:tgtEl>
                                          <p:spTgt spid="48"/>
                                        </p:tgtEl>
                                      </p:cBhvr>
                                    </p:animEffect>
                                    <p:anim calcmode="lin" valueType="num">
                                      <p:cBhvr>
                                        <p:cTn id="233" dur="500" fill="hold"/>
                                        <p:tgtEl>
                                          <p:spTgt spid="48"/>
                                        </p:tgtEl>
                                        <p:attrNameLst>
                                          <p:attrName>ppt_x</p:attrName>
                                        </p:attrNameLst>
                                      </p:cBhvr>
                                      <p:tavLst>
                                        <p:tav tm="0">
                                          <p:val>
                                            <p:strVal val="#ppt_x"/>
                                          </p:val>
                                        </p:tav>
                                        <p:tav tm="100000">
                                          <p:val>
                                            <p:strVal val="#ppt_x"/>
                                          </p:val>
                                        </p:tav>
                                      </p:tavLst>
                                    </p:anim>
                                    <p:anim calcmode="lin" valueType="num">
                                      <p:cBhvr>
                                        <p:cTn id="234" dur="500" fill="hold"/>
                                        <p:tgtEl>
                                          <p:spTgt spid="48"/>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49"/>
                                        </p:tgtEl>
                                        <p:attrNameLst>
                                          <p:attrName>style.visibility</p:attrName>
                                        </p:attrNameLst>
                                      </p:cBhvr>
                                      <p:to>
                                        <p:strVal val="visible"/>
                                      </p:to>
                                    </p:set>
                                    <p:animEffect transition="in" filter="fade">
                                      <p:cBhvr>
                                        <p:cTn id="237" dur="500"/>
                                        <p:tgtEl>
                                          <p:spTgt spid="49"/>
                                        </p:tgtEl>
                                      </p:cBhvr>
                                    </p:animEffect>
                                    <p:anim calcmode="lin" valueType="num">
                                      <p:cBhvr>
                                        <p:cTn id="238" dur="500" fill="hold"/>
                                        <p:tgtEl>
                                          <p:spTgt spid="49"/>
                                        </p:tgtEl>
                                        <p:attrNameLst>
                                          <p:attrName>ppt_x</p:attrName>
                                        </p:attrNameLst>
                                      </p:cBhvr>
                                      <p:tavLst>
                                        <p:tav tm="0">
                                          <p:val>
                                            <p:strVal val="#ppt_x"/>
                                          </p:val>
                                        </p:tav>
                                        <p:tav tm="100000">
                                          <p:val>
                                            <p:strVal val="#ppt_x"/>
                                          </p:val>
                                        </p:tav>
                                      </p:tavLst>
                                    </p:anim>
                                    <p:anim calcmode="lin" valueType="num">
                                      <p:cBhvr>
                                        <p:cTn id="239" dur="500" fill="hold"/>
                                        <p:tgtEl>
                                          <p:spTgt spid="49"/>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50"/>
                                        </p:tgtEl>
                                        <p:attrNameLst>
                                          <p:attrName>style.visibility</p:attrName>
                                        </p:attrNameLst>
                                      </p:cBhvr>
                                      <p:to>
                                        <p:strVal val="visible"/>
                                      </p:to>
                                    </p:set>
                                    <p:animEffect transition="in" filter="fade">
                                      <p:cBhvr>
                                        <p:cTn id="242" dur="500"/>
                                        <p:tgtEl>
                                          <p:spTgt spid="50"/>
                                        </p:tgtEl>
                                      </p:cBhvr>
                                    </p:animEffect>
                                    <p:anim calcmode="lin" valueType="num">
                                      <p:cBhvr>
                                        <p:cTn id="243" dur="500" fill="hold"/>
                                        <p:tgtEl>
                                          <p:spTgt spid="50"/>
                                        </p:tgtEl>
                                        <p:attrNameLst>
                                          <p:attrName>ppt_x</p:attrName>
                                        </p:attrNameLst>
                                      </p:cBhvr>
                                      <p:tavLst>
                                        <p:tav tm="0">
                                          <p:val>
                                            <p:strVal val="#ppt_x"/>
                                          </p:val>
                                        </p:tav>
                                        <p:tav tm="100000">
                                          <p:val>
                                            <p:strVal val="#ppt_x"/>
                                          </p:val>
                                        </p:tav>
                                      </p:tavLst>
                                    </p:anim>
                                    <p:anim calcmode="lin" valueType="num">
                                      <p:cBhvr>
                                        <p:cTn id="244" dur="500" fill="hold"/>
                                        <p:tgtEl>
                                          <p:spTgt spid="50"/>
                                        </p:tgtEl>
                                        <p:attrNameLst>
                                          <p:attrName>ppt_y</p:attrName>
                                        </p:attrNameLst>
                                      </p:cBhvr>
                                      <p:tavLst>
                                        <p:tav tm="0">
                                          <p:val>
                                            <p:strVal val="#ppt_y+.1"/>
                                          </p:val>
                                        </p:tav>
                                        <p:tav tm="100000">
                                          <p:val>
                                            <p:strVal val="#ppt_y"/>
                                          </p:val>
                                        </p:tav>
                                      </p:tavLst>
                                    </p:anim>
                                  </p:childTnLst>
                                </p:cTn>
                              </p:par>
                            </p:childTnLst>
                          </p:cTn>
                        </p:par>
                        <p:par>
                          <p:cTn id="245" fill="hold">
                            <p:stCondLst>
                              <p:cond delay="6500"/>
                            </p:stCondLst>
                            <p:childTnLst>
                              <p:par>
                                <p:cTn id="246" presetID="42" presetClass="entr" presetSubtype="0" fill="hold" grpId="0" nodeType="after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fade">
                                      <p:cBhvr>
                                        <p:cTn id="248" dur="500"/>
                                        <p:tgtEl>
                                          <p:spTgt spid="51"/>
                                        </p:tgtEl>
                                      </p:cBhvr>
                                    </p:animEffect>
                                    <p:anim calcmode="lin" valueType="num">
                                      <p:cBhvr>
                                        <p:cTn id="249" dur="500" fill="hold"/>
                                        <p:tgtEl>
                                          <p:spTgt spid="51"/>
                                        </p:tgtEl>
                                        <p:attrNameLst>
                                          <p:attrName>ppt_x</p:attrName>
                                        </p:attrNameLst>
                                      </p:cBhvr>
                                      <p:tavLst>
                                        <p:tav tm="0">
                                          <p:val>
                                            <p:strVal val="#ppt_x"/>
                                          </p:val>
                                        </p:tav>
                                        <p:tav tm="100000">
                                          <p:val>
                                            <p:strVal val="#ppt_x"/>
                                          </p:val>
                                        </p:tav>
                                      </p:tavLst>
                                    </p:anim>
                                    <p:anim calcmode="lin" valueType="num">
                                      <p:cBhvr>
                                        <p:cTn id="250" dur="500" fill="hold"/>
                                        <p:tgtEl>
                                          <p:spTgt spid="51"/>
                                        </p:tgtEl>
                                        <p:attrNameLst>
                                          <p:attrName>ppt_y</p:attrName>
                                        </p:attrNameLst>
                                      </p:cBhvr>
                                      <p:tavLst>
                                        <p:tav tm="0">
                                          <p:val>
                                            <p:strVal val="#ppt_y+.1"/>
                                          </p:val>
                                        </p:tav>
                                        <p:tav tm="100000">
                                          <p:val>
                                            <p:strVal val="#ppt_y"/>
                                          </p:val>
                                        </p:tav>
                                      </p:tavLst>
                                    </p:anim>
                                  </p:childTnLst>
                                </p:cTn>
                              </p:par>
                              <p:par>
                                <p:cTn id="251" presetID="42" presetClass="entr" presetSubtype="0" fill="hold" grpId="0" nodeType="withEffect">
                                  <p:stCondLst>
                                    <p:cond delay="0"/>
                                  </p:stCondLst>
                                  <p:childTnLst>
                                    <p:set>
                                      <p:cBhvr>
                                        <p:cTn id="252" dur="1" fill="hold">
                                          <p:stCondLst>
                                            <p:cond delay="0"/>
                                          </p:stCondLst>
                                        </p:cTn>
                                        <p:tgtEl>
                                          <p:spTgt spid="52"/>
                                        </p:tgtEl>
                                        <p:attrNameLst>
                                          <p:attrName>style.visibility</p:attrName>
                                        </p:attrNameLst>
                                      </p:cBhvr>
                                      <p:to>
                                        <p:strVal val="visible"/>
                                      </p:to>
                                    </p:set>
                                    <p:animEffect transition="in" filter="fade">
                                      <p:cBhvr>
                                        <p:cTn id="253" dur="500"/>
                                        <p:tgtEl>
                                          <p:spTgt spid="52"/>
                                        </p:tgtEl>
                                      </p:cBhvr>
                                    </p:animEffect>
                                    <p:anim calcmode="lin" valueType="num">
                                      <p:cBhvr>
                                        <p:cTn id="254" dur="500" fill="hold"/>
                                        <p:tgtEl>
                                          <p:spTgt spid="52"/>
                                        </p:tgtEl>
                                        <p:attrNameLst>
                                          <p:attrName>ppt_x</p:attrName>
                                        </p:attrNameLst>
                                      </p:cBhvr>
                                      <p:tavLst>
                                        <p:tav tm="0">
                                          <p:val>
                                            <p:strVal val="#ppt_x"/>
                                          </p:val>
                                        </p:tav>
                                        <p:tav tm="100000">
                                          <p:val>
                                            <p:strVal val="#ppt_x"/>
                                          </p:val>
                                        </p:tav>
                                      </p:tavLst>
                                    </p:anim>
                                    <p:anim calcmode="lin" valueType="num">
                                      <p:cBhvr>
                                        <p:cTn id="255" dur="500" fill="hold"/>
                                        <p:tgtEl>
                                          <p:spTgt spid="52"/>
                                        </p:tgtEl>
                                        <p:attrNameLst>
                                          <p:attrName>ppt_y</p:attrName>
                                        </p:attrNameLst>
                                      </p:cBhvr>
                                      <p:tavLst>
                                        <p:tav tm="0">
                                          <p:val>
                                            <p:strVal val="#ppt_y+.1"/>
                                          </p:val>
                                        </p:tav>
                                        <p:tav tm="100000">
                                          <p:val>
                                            <p:strVal val="#ppt_y"/>
                                          </p:val>
                                        </p:tav>
                                      </p:tavLst>
                                    </p:anim>
                                  </p:childTnLst>
                                </p:cTn>
                              </p:par>
                              <p:par>
                                <p:cTn id="256" presetID="42" presetClass="entr" presetSubtype="0" fill="hold" grpId="0" nodeType="withEffect">
                                  <p:stCondLst>
                                    <p:cond delay="0"/>
                                  </p:stCondLst>
                                  <p:childTnLst>
                                    <p:set>
                                      <p:cBhvr>
                                        <p:cTn id="257" dur="1" fill="hold">
                                          <p:stCondLst>
                                            <p:cond delay="0"/>
                                          </p:stCondLst>
                                        </p:cTn>
                                        <p:tgtEl>
                                          <p:spTgt spid="53"/>
                                        </p:tgtEl>
                                        <p:attrNameLst>
                                          <p:attrName>style.visibility</p:attrName>
                                        </p:attrNameLst>
                                      </p:cBhvr>
                                      <p:to>
                                        <p:strVal val="visible"/>
                                      </p:to>
                                    </p:set>
                                    <p:animEffect transition="in" filter="fade">
                                      <p:cBhvr>
                                        <p:cTn id="258" dur="500"/>
                                        <p:tgtEl>
                                          <p:spTgt spid="53"/>
                                        </p:tgtEl>
                                      </p:cBhvr>
                                    </p:animEffect>
                                    <p:anim calcmode="lin" valueType="num">
                                      <p:cBhvr>
                                        <p:cTn id="259" dur="500" fill="hold"/>
                                        <p:tgtEl>
                                          <p:spTgt spid="53"/>
                                        </p:tgtEl>
                                        <p:attrNameLst>
                                          <p:attrName>ppt_x</p:attrName>
                                        </p:attrNameLst>
                                      </p:cBhvr>
                                      <p:tavLst>
                                        <p:tav tm="0">
                                          <p:val>
                                            <p:strVal val="#ppt_x"/>
                                          </p:val>
                                        </p:tav>
                                        <p:tav tm="100000">
                                          <p:val>
                                            <p:strVal val="#ppt_x"/>
                                          </p:val>
                                        </p:tav>
                                      </p:tavLst>
                                    </p:anim>
                                    <p:anim calcmode="lin" valueType="num">
                                      <p:cBhvr>
                                        <p:cTn id="260" dur="500" fill="hold"/>
                                        <p:tgtEl>
                                          <p:spTgt spid="53"/>
                                        </p:tgtEl>
                                        <p:attrNameLst>
                                          <p:attrName>ppt_y</p:attrName>
                                        </p:attrNameLst>
                                      </p:cBhvr>
                                      <p:tavLst>
                                        <p:tav tm="0">
                                          <p:val>
                                            <p:strVal val="#ppt_y+.1"/>
                                          </p:val>
                                        </p:tav>
                                        <p:tav tm="100000">
                                          <p:val>
                                            <p:strVal val="#ppt_y"/>
                                          </p:val>
                                        </p:tav>
                                      </p:tavLst>
                                    </p:anim>
                                  </p:childTnLst>
                                </p:cTn>
                              </p:par>
                              <p:par>
                                <p:cTn id="261" presetID="42" presetClass="entr" presetSubtype="0" fill="hold" grpId="0" nodeType="withEffect">
                                  <p:stCondLst>
                                    <p:cond delay="0"/>
                                  </p:stCondLst>
                                  <p:childTnLst>
                                    <p:set>
                                      <p:cBhvr>
                                        <p:cTn id="262" dur="1" fill="hold">
                                          <p:stCondLst>
                                            <p:cond delay="0"/>
                                          </p:stCondLst>
                                        </p:cTn>
                                        <p:tgtEl>
                                          <p:spTgt spid="54"/>
                                        </p:tgtEl>
                                        <p:attrNameLst>
                                          <p:attrName>style.visibility</p:attrName>
                                        </p:attrNameLst>
                                      </p:cBhvr>
                                      <p:to>
                                        <p:strVal val="visible"/>
                                      </p:to>
                                    </p:set>
                                    <p:animEffect transition="in" filter="fade">
                                      <p:cBhvr>
                                        <p:cTn id="263" dur="500"/>
                                        <p:tgtEl>
                                          <p:spTgt spid="54"/>
                                        </p:tgtEl>
                                      </p:cBhvr>
                                    </p:animEffect>
                                    <p:anim calcmode="lin" valueType="num">
                                      <p:cBhvr>
                                        <p:cTn id="264" dur="500" fill="hold"/>
                                        <p:tgtEl>
                                          <p:spTgt spid="54"/>
                                        </p:tgtEl>
                                        <p:attrNameLst>
                                          <p:attrName>ppt_x</p:attrName>
                                        </p:attrNameLst>
                                      </p:cBhvr>
                                      <p:tavLst>
                                        <p:tav tm="0">
                                          <p:val>
                                            <p:strVal val="#ppt_x"/>
                                          </p:val>
                                        </p:tav>
                                        <p:tav tm="100000">
                                          <p:val>
                                            <p:strVal val="#ppt_x"/>
                                          </p:val>
                                        </p:tav>
                                      </p:tavLst>
                                    </p:anim>
                                    <p:anim calcmode="lin" valueType="num">
                                      <p:cBhvr>
                                        <p:cTn id="265" dur="500" fill="hold"/>
                                        <p:tgtEl>
                                          <p:spTgt spid="54"/>
                                        </p:tgtEl>
                                        <p:attrNameLst>
                                          <p:attrName>ppt_y</p:attrName>
                                        </p:attrNameLst>
                                      </p:cBhvr>
                                      <p:tavLst>
                                        <p:tav tm="0">
                                          <p:val>
                                            <p:strVal val="#ppt_y+.1"/>
                                          </p:val>
                                        </p:tav>
                                        <p:tav tm="100000">
                                          <p:val>
                                            <p:strVal val="#ppt_y"/>
                                          </p:val>
                                        </p:tav>
                                      </p:tavLst>
                                    </p:anim>
                                  </p:childTnLst>
                                </p:cTn>
                              </p:par>
                              <p:par>
                                <p:cTn id="266" presetID="42" presetClass="entr" presetSubtype="0" fill="hold" grpId="0" nodeType="withEffect">
                                  <p:stCondLst>
                                    <p:cond delay="0"/>
                                  </p:stCondLst>
                                  <p:childTnLst>
                                    <p:set>
                                      <p:cBhvr>
                                        <p:cTn id="267" dur="1" fill="hold">
                                          <p:stCondLst>
                                            <p:cond delay="0"/>
                                          </p:stCondLst>
                                        </p:cTn>
                                        <p:tgtEl>
                                          <p:spTgt spid="55"/>
                                        </p:tgtEl>
                                        <p:attrNameLst>
                                          <p:attrName>style.visibility</p:attrName>
                                        </p:attrNameLst>
                                      </p:cBhvr>
                                      <p:to>
                                        <p:strVal val="visible"/>
                                      </p:to>
                                    </p:set>
                                    <p:animEffect transition="in" filter="fade">
                                      <p:cBhvr>
                                        <p:cTn id="268" dur="500"/>
                                        <p:tgtEl>
                                          <p:spTgt spid="55"/>
                                        </p:tgtEl>
                                      </p:cBhvr>
                                    </p:animEffect>
                                    <p:anim calcmode="lin" valueType="num">
                                      <p:cBhvr>
                                        <p:cTn id="269" dur="500" fill="hold"/>
                                        <p:tgtEl>
                                          <p:spTgt spid="55"/>
                                        </p:tgtEl>
                                        <p:attrNameLst>
                                          <p:attrName>ppt_x</p:attrName>
                                        </p:attrNameLst>
                                      </p:cBhvr>
                                      <p:tavLst>
                                        <p:tav tm="0">
                                          <p:val>
                                            <p:strVal val="#ppt_x"/>
                                          </p:val>
                                        </p:tav>
                                        <p:tav tm="100000">
                                          <p:val>
                                            <p:strVal val="#ppt_x"/>
                                          </p:val>
                                        </p:tav>
                                      </p:tavLst>
                                    </p:anim>
                                    <p:anim calcmode="lin" valueType="num">
                                      <p:cBhvr>
                                        <p:cTn id="270" dur="500" fill="hold"/>
                                        <p:tgtEl>
                                          <p:spTgt spid="55"/>
                                        </p:tgtEl>
                                        <p:attrNameLst>
                                          <p:attrName>ppt_y</p:attrName>
                                        </p:attrNameLst>
                                      </p:cBhvr>
                                      <p:tavLst>
                                        <p:tav tm="0">
                                          <p:val>
                                            <p:strVal val="#ppt_y+.1"/>
                                          </p:val>
                                        </p:tav>
                                        <p:tav tm="100000">
                                          <p:val>
                                            <p:strVal val="#ppt_y"/>
                                          </p:val>
                                        </p:tav>
                                      </p:tavLst>
                                    </p:anim>
                                  </p:childTnLst>
                                </p:cTn>
                              </p:par>
                              <p:par>
                                <p:cTn id="271" presetID="10" presetClass="entr" presetSubtype="0" fill="hold" nodeType="withEffect">
                                  <p:stCondLst>
                                    <p:cond delay="0"/>
                                  </p:stCondLst>
                                  <p:childTnLst>
                                    <p:set>
                                      <p:cBhvr>
                                        <p:cTn id="272" dur="1" fill="hold">
                                          <p:stCondLst>
                                            <p:cond delay="0"/>
                                          </p:stCondLst>
                                        </p:cTn>
                                        <p:tgtEl>
                                          <p:spTgt spid="58"/>
                                        </p:tgtEl>
                                        <p:attrNameLst>
                                          <p:attrName>style.visibility</p:attrName>
                                        </p:attrNameLst>
                                      </p:cBhvr>
                                      <p:to>
                                        <p:strVal val="visible"/>
                                      </p:to>
                                    </p:set>
                                    <p:animEffect transition="in" filter="fade">
                                      <p:cBhvr>
                                        <p:cTn id="273" dur="1000"/>
                                        <p:tgtEl>
                                          <p:spTgt spid="58"/>
                                        </p:tgtEl>
                                      </p:cBhvr>
                                    </p:animEffect>
                                  </p:childTnLst>
                                </p:cTn>
                              </p:par>
                              <p:par>
                                <p:cTn id="274" presetID="10" presetClass="entr" presetSubtype="0" fill="hold" nodeType="withEffect">
                                  <p:stCondLst>
                                    <p:cond delay="0"/>
                                  </p:stCondLst>
                                  <p:childTnLst>
                                    <p:set>
                                      <p:cBhvr>
                                        <p:cTn id="275" dur="1" fill="hold">
                                          <p:stCondLst>
                                            <p:cond delay="0"/>
                                          </p:stCondLst>
                                        </p:cTn>
                                        <p:tgtEl>
                                          <p:spTgt spid="59"/>
                                        </p:tgtEl>
                                        <p:attrNameLst>
                                          <p:attrName>style.visibility</p:attrName>
                                        </p:attrNameLst>
                                      </p:cBhvr>
                                      <p:to>
                                        <p:strVal val="visible"/>
                                      </p:to>
                                    </p:set>
                                    <p:animEffect transition="in" filter="fade">
                                      <p:cBhvr>
                                        <p:cTn id="276"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p:bldP spid="11" grpId="0" animBg="1"/>
      <p:bldP spid="12" grpId="0"/>
      <p:bldP spid="13" grpId="0"/>
      <p:bldP spid="14" grpId="0" animBg="1"/>
      <p:bldP spid="15" grpId="0"/>
      <p:bldP spid="16" grpId="0" animBg="1"/>
      <p:bldP spid="17" grpId="0"/>
      <p:bldP spid="18" grpId="0"/>
      <p:bldP spid="19" grpId="0" animBg="1"/>
      <p:bldP spid="20" grpId="0"/>
      <p:bldP spid="21" grpId="0" animBg="1"/>
      <p:bldP spid="22" grpId="0"/>
      <p:bldP spid="23" grpId="0"/>
      <p:bldP spid="24" grpId="0" animBg="1"/>
      <p:bldP spid="25" grpId="0"/>
      <p:bldP spid="26" grpId="0" animBg="1"/>
      <p:bldP spid="27" grpId="0"/>
      <p:bldP spid="28" grpId="0"/>
      <p:bldP spid="29" grpId="0" animBg="1"/>
      <p:bldP spid="30" grpId="0"/>
      <p:bldP spid="31" grpId="0" animBg="1"/>
      <p:bldP spid="32" grpId="0"/>
      <p:bldP spid="33" grpId="0"/>
      <p:bldP spid="34" grpId="0" animBg="1"/>
      <p:bldP spid="35" grpId="0"/>
      <p:bldP spid="36" grpId="0" animBg="1"/>
      <p:bldP spid="37" grpId="0"/>
      <p:bldP spid="38" grpId="0"/>
      <p:bldP spid="39" grpId="0" animBg="1"/>
      <p:bldP spid="40" grpId="0"/>
      <p:bldP spid="41" grpId="0" animBg="1"/>
      <p:bldP spid="42" grpId="0"/>
      <p:bldP spid="43" grpId="0"/>
      <p:bldP spid="44" grpId="0" animBg="1"/>
      <p:bldP spid="45" grpId="0"/>
      <p:bldP spid="46" grpId="0" animBg="1"/>
      <p:bldP spid="47" grpId="0"/>
      <p:bldP spid="48" grpId="0"/>
      <p:bldP spid="49" grpId="0" animBg="1"/>
      <p:bldP spid="50" grpId="0"/>
      <p:bldP spid="51" grpId="0" animBg="1"/>
      <p:bldP spid="52" grpId="0"/>
      <p:bldP spid="53" grpId="0"/>
      <p:bldP spid="54" grpId="0" animBg="1"/>
      <p:bldP spid="55" grpId="0"/>
      <p:bldP spid="56"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aseStudy">
    <p:spTree>
      <p:nvGrpSpPr>
        <p:cNvPr id="1" name=""/>
        <p:cNvGrpSpPr/>
        <p:nvPr/>
      </p:nvGrpSpPr>
      <p:grpSpPr>
        <a:xfrm>
          <a:off x="0" y="0"/>
          <a:ext cx="0" cy="0"/>
          <a:chOff x="0" y="0"/>
          <a:chExt cx="0" cy="0"/>
        </a:xfrm>
      </p:grpSpPr>
      <p:sp>
        <p:nvSpPr>
          <p:cNvPr id="5" name="Rectangle 4"/>
          <p:cNvSpPr/>
          <p:nvPr userDrawn="1"/>
        </p:nvSpPr>
        <p:spPr>
          <a:xfrm>
            <a:off x="310483" y="3731827"/>
            <a:ext cx="8203412" cy="353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defTabSz="457200">
              <a:defRPr/>
            </a:pPr>
            <a:endParaRPr lang="en-US">
              <a:solidFill>
                <a:srgbClr val="FFFFFF"/>
              </a:solidFill>
              <a:latin typeface="Segoe UI"/>
            </a:endParaRPr>
          </a:p>
        </p:txBody>
      </p:sp>
      <p:cxnSp>
        <p:nvCxnSpPr>
          <p:cNvPr id="12" name="Straight Connector 11"/>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5" name="TextBox 14"/>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7" name="Text Placeholder 16"/>
          <p:cNvSpPr>
            <a:spLocks noGrp="1"/>
          </p:cNvSpPr>
          <p:nvPr userDrawn="1">
            <p:ph type="body" sz="quarter" idx="10" hasCustomPrompt="1"/>
          </p:nvPr>
        </p:nvSpPr>
        <p:spPr>
          <a:xfrm>
            <a:off x="310483" y="4156760"/>
            <a:ext cx="4261518" cy="2026295"/>
          </a:xfrm>
          <a:prstGeom prst="rect">
            <a:avLst/>
          </a:prstGeom>
        </p:spPr>
        <p:txBody>
          <a:bodyPr/>
          <a:lstStyle>
            <a:lvl1pPr marL="0" indent="0">
              <a:buFontTx/>
              <a:buNone/>
              <a:defRPr sz="1100" baseline="0"/>
            </a:lvl1pPr>
            <a:lvl2pPr marL="409278" indent="0">
              <a:buFontTx/>
              <a:buNone/>
              <a:defRPr sz="1100"/>
            </a:lvl2pPr>
            <a:lvl3pPr marL="816075" indent="0">
              <a:buFontTx/>
              <a:buNone/>
              <a:defRPr sz="1100"/>
            </a:lvl3pPr>
            <a:lvl4pPr marL="1222872" indent="0">
              <a:buFontTx/>
              <a:buNone/>
              <a:defRPr sz="1100"/>
            </a:lvl4pPr>
            <a:lvl5pPr marL="1632149" indent="0">
              <a:buFontTx/>
              <a:buNone/>
              <a:defRPr sz="1100"/>
            </a:lvl5pPr>
          </a:lstStyle>
          <a:p>
            <a:pPr lvl="0"/>
            <a:r>
              <a:rPr lang="en-US" dirty="0" smtClean="0"/>
              <a:t>Click to edit content for case study information.</a:t>
            </a:r>
            <a:endParaRPr lang="en-US" dirty="0"/>
          </a:p>
        </p:txBody>
      </p:sp>
      <p:sp>
        <p:nvSpPr>
          <p:cNvPr id="20" name="Content Placeholder 19"/>
          <p:cNvSpPr>
            <a:spLocks noGrp="1"/>
          </p:cNvSpPr>
          <p:nvPr>
            <p:ph sz="quarter" idx="12"/>
          </p:nvPr>
        </p:nvSpPr>
        <p:spPr>
          <a:xfrm>
            <a:off x="310482" y="3731827"/>
            <a:ext cx="4261518" cy="342968"/>
          </a:xfrm>
          <a:prstGeom prst="rect">
            <a:avLst/>
          </a:prstGeom>
          <a:solidFill>
            <a:schemeClr val="accent3">
              <a:lumMod val="75000"/>
            </a:schemeClr>
          </a:solidFill>
        </p:spPr>
        <p:txBody>
          <a:bodyPr/>
          <a:lstStyle>
            <a:lvl1pPr marL="0" indent="0">
              <a:buFontTx/>
              <a:buNone/>
              <a:defRPr sz="1400">
                <a:solidFill>
                  <a:schemeClr val="bg1"/>
                </a:solidFill>
                <a:latin typeface="Arial" pitchFamily="34" charset="0"/>
                <a:cs typeface="Arial" pitchFamily="34" charset="0"/>
              </a:defRPr>
            </a:lvl1pPr>
            <a:lvl2pPr marL="409278" indent="0">
              <a:buFontTx/>
              <a:buNone/>
              <a:defRPr sz="1400">
                <a:solidFill>
                  <a:schemeClr val="bg1"/>
                </a:solidFill>
                <a:latin typeface="Arial" pitchFamily="34" charset="0"/>
                <a:cs typeface="Arial" pitchFamily="34" charset="0"/>
              </a:defRPr>
            </a:lvl2pPr>
            <a:lvl3pPr marL="816075" indent="0">
              <a:buFontTx/>
              <a:buNone/>
              <a:defRPr sz="1400">
                <a:solidFill>
                  <a:schemeClr val="bg1"/>
                </a:solidFill>
                <a:latin typeface="Arial" pitchFamily="34" charset="0"/>
                <a:cs typeface="Arial" pitchFamily="34" charset="0"/>
              </a:defRPr>
            </a:lvl3pPr>
            <a:lvl4pPr marL="1222872" indent="0">
              <a:buFontTx/>
              <a:buNone/>
              <a:defRPr sz="1400">
                <a:solidFill>
                  <a:schemeClr val="bg1"/>
                </a:solidFill>
                <a:latin typeface="Arial" pitchFamily="34" charset="0"/>
                <a:cs typeface="Arial" pitchFamily="34" charset="0"/>
              </a:defRPr>
            </a:lvl4pPr>
            <a:lvl5pPr marL="1632149" indent="0">
              <a:buFontTx/>
              <a:buNone/>
              <a:defRPr sz="1400">
                <a:solidFill>
                  <a:schemeClr val="bg1"/>
                </a:solidFill>
                <a:latin typeface="Arial" pitchFamily="34" charset="0"/>
                <a:cs typeface="Arial" pitchFamily="34" charset="0"/>
              </a:defRPr>
            </a:lvl5pPr>
          </a:lstStyle>
          <a:p>
            <a:pPr lvl="0"/>
            <a:r>
              <a:rPr lang="en-US" dirty="0" smtClean="0"/>
              <a:t>Click to edit Master text styles</a:t>
            </a:r>
            <a:endParaRPr lang="en-US" dirty="0"/>
          </a:p>
        </p:txBody>
      </p:sp>
      <p:sp>
        <p:nvSpPr>
          <p:cNvPr id="23" name="TextBox 22"/>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24" name="Rectangle 23"/>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5"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19"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smtClean="0">
                <a:solidFill>
                  <a:srgbClr val="FFFFFF"/>
                </a:solidFill>
              </a:rPr>
              <a:t>Click To Edit Master Title Style</a:t>
            </a:r>
            <a:endParaRPr lang="en-US" dirty="0">
              <a:solidFill>
                <a:srgbClr val="FFFFFF"/>
              </a:solidFill>
            </a:endParaRPr>
          </a:p>
        </p:txBody>
      </p:sp>
      <p:sp>
        <p:nvSpPr>
          <p:cNvPr id="26" name="Rectangle 25"/>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7"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smtClean="0">
                <a:solidFill>
                  <a:srgbClr val="FFFFFF"/>
                </a:solidFill>
              </a:rPr>
              <a:t>Click To Edit Master Title Style</a:t>
            </a:r>
            <a:endParaRPr lang="en-US" dirty="0">
              <a:solidFill>
                <a:srgbClr val="FFFFFF"/>
              </a:solidFill>
            </a:endParaRPr>
          </a:p>
        </p:txBody>
      </p:sp>
      <p:pic>
        <p:nvPicPr>
          <p:cNvPr id="28" name="Picture 27"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22810921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Logo upper right corner 1">
    <p:spTree>
      <p:nvGrpSpPr>
        <p:cNvPr id="1" name=""/>
        <p:cNvGrpSpPr/>
        <p:nvPr/>
      </p:nvGrpSpPr>
      <p:grpSpPr>
        <a:xfrm>
          <a:off x="0" y="0"/>
          <a:ext cx="0" cy="0"/>
          <a:chOff x="0" y="0"/>
          <a:chExt cx="0" cy="0"/>
        </a:xfrm>
      </p:grpSpPr>
      <p:sp>
        <p:nvSpPr>
          <p:cNvPr id="13" name="Rectangle 12"/>
          <p:cNvSpPr/>
          <p:nvPr userDrawn="1"/>
        </p:nvSpPr>
        <p:spPr>
          <a:xfrm>
            <a:off x="0" y="0"/>
            <a:ext cx="7836061"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cxnSp>
        <p:nvCxnSpPr>
          <p:cNvPr id="8" name="Straight Connector 7"/>
          <p:cNvCxnSpPr/>
          <p:nvPr userDrawn="1"/>
        </p:nvCxnSpPr>
        <p:spPr>
          <a:xfrm>
            <a:off x="1646665"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2" name="Title 1"/>
          <p:cNvSpPr>
            <a:spLocks noGrp="1"/>
          </p:cNvSpPr>
          <p:nvPr>
            <p:ph type="title" hasCustomPrompt="1"/>
          </p:nvPr>
        </p:nvSpPr>
        <p:spPr>
          <a:xfrm>
            <a:off x="457202" y="193039"/>
            <a:ext cx="7378860"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2" y="1381761"/>
            <a:ext cx="7378860" cy="4744406"/>
          </a:xfrm>
          <a:prstGeom prst="rect">
            <a:avLst/>
          </a:prstGeom>
        </p:spPr>
        <p:txBody>
          <a:bodyPr lIns="142875" tIns="71438" rIns="142875" bIns="71438"/>
          <a:lstStyle>
            <a:lvl1pPr>
              <a:defRPr sz="2400">
                <a:solidFill>
                  <a:schemeClr val="tx1">
                    <a:lumMod val="85000"/>
                    <a:lumOff val="15000"/>
                  </a:schemeClr>
                </a:solidFill>
              </a:defRPr>
            </a:lvl1pPr>
            <a:lvl2pPr>
              <a:defRPr sz="2400">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smtClean="0">
                <a:solidFill>
                  <a:srgbClr val="FFFFFF"/>
                </a:solidFill>
              </a:rPr>
              <a:t>Click To Edit Master Title Style</a:t>
            </a:r>
            <a:endParaRPr lang="en-US" dirty="0">
              <a:solidFill>
                <a:srgbClr val="FFFFFF"/>
              </a:solidFill>
            </a:endParaRPr>
          </a:p>
        </p:txBody>
      </p:sp>
      <p:sp>
        <p:nvSpPr>
          <p:cNvPr id="20" name="Rectangle 19"/>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1"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smtClean="0">
                <a:solidFill>
                  <a:srgbClr val="FFFFFF"/>
                </a:solidFill>
              </a:rPr>
              <a:t>Click To Edit Master Title Style</a:t>
            </a:r>
            <a:endParaRPr lang="en-US" dirty="0">
              <a:solidFill>
                <a:srgbClr val="FFFFFF"/>
              </a:solidFill>
            </a:endParaRPr>
          </a:p>
        </p:txBody>
      </p:sp>
      <p:pic>
        <p:nvPicPr>
          <p:cNvPr id="22" name="Picture 21"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42823204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Logo upper right corner 2">
    <p:spTree>
      <p:nvGrpSpPr>
        <p:cNvPr id="1" name=""/>
        <p:cNvGrpSpPr/>
        <p:nvPr/>
      </p:nvGrpSpPr>
      <p:grpSpPr>
        <a:xfrm>
          <a:off x="0" y="0"/>
          <a:ext cx="0" cy="0"/>
          <a:chOff x="0" y="0"/>
          <a:chExt cx="0" cy="0"/>
        </a:xfrm>
      </p:grpSpPr>
      <p:sp>
        <p:nvSpPr>
          <p:cNvPr id="13" name="Rectangle 12"/>
          <p:cNvSpPr/>
          <p:nvPr userDrawn="1"/>
        </p:nvSpPr>
        <p:spPr>
          <a:xfrm>
            <a:off x="0" y="0"/>
            <a:ext cx="11248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cxnSp>
        <p:nvCxnSpPr>
          <p:cNvPr id="8" name="Straight Connector 7"/>
          <p:cNvCxnSpPr/>
          <p:nvPr userDrawn="1"/>
        </p:nvCxnSpPr>
        <p:spPr>
          <a:xfrm>
            <a:off x="1646665"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2" name="Title 1"/>
          <p:cNvSpPr>
            <a:spLocks noGrp="1"/>
          </p:cNvSpPr>
          <p:nvPr>
            <p:ph type="title" hasCustomPrompt="1"/>
          </p:nvPr>
        </p:nvSpPr>
        <p:spPr>
          <a:xfrm>
            <a:off x="457202" y="193039"/>
            <a:ext cx="8285582" cy="589281"/>
          </a:xfrm>
          <a:prstGeom prst="rect">
            <a:avLst/>
          </a:prstGeom>
        </p:spPr>
        <p:txBody>
          <a:bodyPr lIns="142875" tIns="71438" rIns="142875" bIns="71438"/>
          <a:lstStyle>
            <a:lvl1pPr algn="l">
              <a:defRPr sz="2400" cap="none" baseline="0">
                <a:solidFill>
                  <a:schemeClr val="tx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2" y="1381761"/>
            <a:ext cx="8285582" cy="4744406"/>
          </a:xfrm>
          <a:prstGeom prst="rect">
            <a:avLst/>
          </a:prstGeom>
        </p:spPr>
        <p:txBody>
          <a:bodyPr lIns="142875" tIns="71438" rIns="142875" bIns="71438"/>
          <a:lstStyle>
            <a:lvl1pPr>
              <a:defRPr sz="2400">
                <a:solidFill>
                  <a:schemeClr val="tx1">
                    <a:lumMod val="85000"/>
                    <a:lumOff val="15000"/>
                  </a:schemeClr>
                </a:solidFill>
              </a:defRPr>
            </a:lvl1pPr>
            <a:lvl2pPr>
              <a:defRPr sz="2400">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3"/>
          <p:cNvSpPr>
            <a:spLocks noGrp="1"/>
          </p:cNvSpPr>
          <p:nvPr>
            <p:ph type="body" sz="quarter" idx="10" hasCustomPrompt="1"/>
          </p:nvPr>
        </p:nvSpPr>
        <p:spPr>
          <a:xfrm>
            <a:off x="457200" y="782320"/>
            <a:ext cx="8285583"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pic>
        <p:nvPicPr>
          <p:cNvPr id="15" name="Picture 14"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83515"/>
            <a:ext cx="2200578" cy="1571842"/>
          </a:xfrm>
          <a:prstGeom prst="rect">
            <a:avLst/>
          </a:prstGeom>
        </p:spPr>
      </p:pic>
    </p:spTree>
    <p:extLst>
      <p:ext uri="{BB962C8B-B14F-4D97-AF65-F5344CB8AC3E}">
        <p14:creationId xmlns:p14="http://schemas.microsoft.com/office/powerpoint/2010/main" val="1920154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5501"/>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defTabSz="457200"/>
            <a:fld id="{BE90C9EB-4AFF-944B-B22F-C3D02336847F}" type="datetimeFigureOut">
              <a:rPr lang="en-US">
                <a:solidFill>
                  <a:prstClr val="black"/>
                </a:solidFill>
                <a:latin typeface="Segoe UI"/>
              </a:rPr>
              <a:pPr defTabSz="457200"/>
              <a:t>6/6/17</a:t>
            </a:fld>
            <a:endParaRPr lang="en-US">
              <a:solidFill>
                <a:prstClr val="black"/>
              </a:solidFill>
              <a:latin typeface="Segoe UI"/>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defTabSz="457200"/>
            <a:endParaRPr lang="en-US">
              <a:solidFill>
                <a:prstClr val="black"/>
              </a:solidFill>
              <a:latin typeface="Segoe UI"/>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defTabSz="457200"/>
            <a:fld id="{1EB31041-9128-BD4A-BDD0-4B1DC3DE29FE}" type="slidenum">
              <a:rPr lang="en-US">
                <a:solidFill>
                  <a:prstClr val="black"/>
                </a:solidFill>
                <a:latin typeface="Segoe UI"/>
              </a:rPr>
              <a:pPr defTabSz="457200"/>
              <a:t>‹#›</a:t>
            </a:fld>
            <a:endParaRPr lang="en-US">
              <a:solidFill>
                <a:prstClr val="black"/>
              </a:solidFill>
              <a:latin typeface="Segoe UI"/>
            </a:endParaRPr>
          </a:p>
        </p:txBody>
      </p:sp>
    </p:spTree>
    <p:extLst>
      <p:ext uri="{BB962C8B-B14F-4D97-AF65-F5344CB8AC3E}">
        <p14:creationId xmlns:p14="http://schemas.microsoft.com/office/powerpoint/2010/main" val="38137708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Rectangle 1"/>
          <p:cNvSpPr/>
          <p:nvPr userDrawn="1"/>
        </p:nvSpPr>
        <p:spPr>
          <a:xfrm>
            <a:off x="0" y="1863524"/>
            <a:ext cx="9144000" cy="26737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4684" y="6233581"/>
            <a:ext cx="4334652" cy="334109"/>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13250" y="4914380"/>
            <a:ext cx="4273723" cy="1136810"/>
          </a:xfrm>
          <a:prstGeom prst="rect">
            <a:avLst/>
          </a:prstGeom>
        </p:spPr>
      </p:pic>
      <p:sp>
        <p:nvSpPr>
          <p:cNvPr id="13" name="Text Placeholder 12"/>
          <p:cNvSpPr>
            <a:spLocks noGrp="1"/>
          </p:cNvSpPr>
          <p:nvPr>
            <p:ph type="body" sz="quarter" idx="10" hasCustomPrompt="1"/>
          </p:nvPr>
        </p:nvSpPr>
        <p:spPr>
          <a:xfrm>
            <a:off x="544513" y="1990846"/>
            <a:ext cx="8275396" cy="1342664"/>
          </a:xfrm>
          <a:prstGeom prst="rect">
            <a:avLst/>
          </a:prstGeom>
        </p:spPr>
        <p:txBody>
          <a:bodyPr/>
          <a:lstStyle>
            <a:lvl1pPr marL="0" indent="0">
              <a:buFontTx/>
              <a:buNone/>
              <a:defRPr sz="3200" b="1" baseline="0">
                <a:solidFill>
                  <a:schemeClr val="tx1">
                    <a:lumMod val="75000"/>
                    <a:lumOff val="25000"/>
                  </a:schemeClr>
                </a:solidFill>
                <a:latin typeface="Arial" panose="020B0604020202020204" pitchFamily="34" charset="0"/>
                <a:cs typeface="Arial" panose="020B0604020202020204" pitchFamily="34" charset="0"/>
              </a:defRPr>
            </a:lvl1pPr>
            <a:lvl2pPr marL="409278" indent="0">
              <a:buFontTx/>
              <a:buNone/>
              <a:defRPr/>
            </a:lvl2pPr>
            <a:lvl3pPr marL="816075" indent="0">
              <a:buFontTx/>
              <a:buNone/>
              <a:defRPr/>
            </a:lvl3pPr>
            <a:lvl4pPr marL="1222872" indent="0">
              <a:buFontTx/>
              <a:buNone/>
              <a:defRPr/>
            </a:lvl4pPr>
            <a:lvl5pPr marL="1632149" indent="0">
              <a:buFontTx/>
              <a:buNone/>
              <a:defRPr/>
            </a:lvl5pPr>
          </a:lstStyle>
          <a:p>
            <a:pPr lvl="0"/>
            <a:r>
              <a:rPr lang="en-US" dirty="0" smtClean="0"/>
              <a:t>Presentation Title</a:t>
            </a:r>
          </a:p>
        </p:txBody>
      </p:sp>
      <p:sp>
        <p:nvSpPr>
          <p:cNvPr id="15" name="Text Placeholder 14"/>
          <p:cNvSpPr>
            <a:spLocks noGrp="1"/>
          </p:cNvSpPr>
          <p:nvPr>
            <p:ph type="body" sz="quarter" idx="11" hasCustomPrompt="1"/>
          </p:nvPr>
        </p:nvSpPr>
        <p:spPr>
          <a:xfrm>
            <a:off x="556088" y="3333509"/>
            <a:ext cx="8286750" cy="590550"/>
          </a:xfrm>
          <a:prstGeom prst="rect">
            <a:avLst/>
          </a:prstGeom>
        </p:spPr>
        <p:txBody>
          <a:bodyPr/>
          <a:lstStyle>
            <a:lvl1pPr marL="0" indent="0">
              <a:buFontTx/>
              <a:buNone/>
              <a:defRPr sz="2000" i="1" baseline="0">
                <a:solidFill>
                  <a:schemeClr val="tx1">
                    <a:lumMod val="75000"/>
                    <a:lumOff val="25000"/>
                  </a:schemeClr>
                </a:solidFill>
              </a:defRPr>
            </a:lvl1pPr>
          </a:lstStyle>
          <a:p>
            <a:pPr lvl="0"/>
            <a:r>
              <a:rPr lang="en-US" dirty="0" smtClean="0"/>
              <a:t>Presented to: Client Name</a:t>
            </a:r>
            <a:endParaRPr lang="en-US" dirty="0"/>
          </a:p>
        </p:txBody>
      </p:sp>
      <p:sp>
        <p:nvSpPr>
          <p:cNvPr id="17" name="Text Placeholder 16"/>
          <p:cNvSpPr>
            <a:spLocks noGrp="1"/>
          </p:cNvSpPr>
          <p:nvPr>
            <p:ph type="body" sz="quarter" idx="12" hasCustomPrompt="1"/>
          </p:nvPr>
        </p:nvSpPr>
        <p:spPr>
          <a:xfrm>
            <a:off x="555625" y="3958542"/>
            <a:ext cx="4456113" cy="462646"/>
          </a:xfrm>
          <a:prstGeom prst="rect">
            <a:avLst/>
          </a:prstGeom>
        </p:spPr>
        <p:txBody>
          <a:bodyPr/>
          <a:lstStyle>
            <a:lvl1pPr marL="0" indent="0">
              <a:buFontTx/>
              <a:buNone/>
              <a:defRPr>
                <a:solidFill>
                  <a:schemeClr val="tx1">
                    <a:lumMod val="75000"/>
                    <a:lumOff val="25000"/>
                  </a:schemeClr>
                </a:solidFill>
              </a:defRPr>
            </a:lvl1pPr>
          </a:lstStyle>
          <a:p>
            <a:pPr lvl="0"/>
            <a:r>
              <a:rPr lang="en-US" dirty="0" smtClean="0"/>
              <a:t>Date</a:t>
            </a:r>
            <a:endParaRPr lang="en-US" dirty="0"/>
          </a:p>
        </p:txBody>
      </p:sp>
    </p:spTree>
    <p:extLst>
      <p:ext uri="{BB962C8B-B14F-4D97-AF65-F5344CB8AC3E}">
        <p14:creationId xmlns:p14="http://schemas.microsoft.com/office/powerpoint/2010/main" val="41608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5780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62075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5"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18"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20" name="Rectangle 19"/>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1" name="Title 1"/>
          <p:cNvSpPr txBox="1">
            <a:spLocks/>
          </p:cNvSpPr>
          <p:nvPr userDrawn="1"/>
        </p:nvSpPr>
        <p:spPr>
          <a:xfrm>
            <a:off x="457202" y="272350"/>
            <a:ext cx="6300688" cy="868417"/>
          </a:xfrm>
          <a:prstGeom prst="rect">
            <a:avLst/>
          </a:prstGeom>
        </p:spPr>
        <p:txBody>
          <a:bodyPr lIns="142875" tIns="71438" rIns="142875" bIns="71438"/>
          <a:lstStyle>
            <a:lvl1pPr algn="l" defTabSz="816075" rtl="0" eaLnBrk="0" fontAlgn="base" hangingPunct="0">
              <a:spcBef>
                <a:spcPct val="0"/>
              </a:spcBef>
              <a:spcAft>
                <a:spcPct val="0"/>
              </a:spcAft>
              <a:defRPr sz="28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pic>
        <p:nvPicPr>
          <p:cNvPr id="22" name="Picture 21"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311276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latin typeface="Segoe UI"/>
              </a:rPr>
              <a:pPr algn="r" defTabSz="816075" eaLnBrk="0" fontAlgn="base" hangingPunct="0">
                <a:spcBef>
                  <a:spcPct val="0"/>
                </a:spcBef>
                <a:spcAft>
                  <a:spcPct val="0"/>
                </a:spcAft>
              </a:pPr>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a:solidFill>
                <a:prstClr val="white"/>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563604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latin typeface="Segoe UI"/>
              </a:rPr>
              <a:pPr algn="r" defTabSz="816075" eaLnBrk="0" fontAlgn="base" hangingPunct="0">
                <a:spcBef>
                  <a:spcPct val="0"/>
                </a:spcBef>
                <a:spcAft>
                  <a:spcPct val="0"/>
                </a:spcAft>
              </a:pPr>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a:solidFill>
                <a:prstClr val="white"/>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524779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00925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299706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Title, Content (NO Tagline)">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3" name="TextBox 12"/>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4" name="TextBox 13"/>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5"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6" name="Rectangle 15"/>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17"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487867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94315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816075" eaLnBrk="0" fontAlgn="base" hangingPunct="0">
              <a:spcBef>
                <a:spcPct val="0"/>
              </a:spcBef>
              <a:spcAft>
                <a:spcPct val="0"/>
              </a:spcAft>
            </a:pPr>
            <a:r>
              <a:rPr lang="en-US" sz="800" dirty="0">
                <a:solidFill>
                  <a:prstClr val="white">
                    <a:lumMod val="50000"/>
                  </a:prst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816075" eaLnBrk="0" fontAlgn="base" hangingPunct="0">
              <a:spcBef>
                <a:spcPct val="0"/>
              </a:spcBef>
              <a:spcAft>
                <a:spcPct val="0"/>
              </a:spcAft>
            </a:pPr>
            <a:fld id="{7E74BE15-8A26-4F67-8E45-9F4262421384}" type="slidenum">
              <a:rPr lang="en-US" sz="1200">
                <a:solidFill>
                  <a:prstClr val="black">
                    <a:lumMod val="50000"/>
                    <a:lumOff val="50000"/>
                  </a:prstClr>
                </a:solidFill>
                <a:latin typeface="Segoe UI"/>
              </a:rPr>
              <a:pPr algn="r" defTabSz="816075" eaLnBrk="0" fontAlgn="base" hangingPunct="0">
                <a:spcBef>
                  <a:spcPct val="0"/>
                </a:spcBef>
                <a:spcAft>
                  <a:spcPct val="0"/>
                </a:spcAft>
              </a:pPr>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075" eaLnBrk="0" fontAlgn="base" hangingPunct="0">
              <a:spcBef>
                <a:spcPct val="0"/>
              </a:spcBef>
              <a:spcAft>
                <a:spcPct val="0"/>
              </a:spcAft>
            </a:pPr>
            <a:endParaRPr lang="en-US" sz="1600">
              <a:solidFill>
                <a:prstClr val="white"/>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856509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29263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5024916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05092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1" y="1018573"/>
            <a:ext cx="8229601" cy="5107594"/>
          </a:xfrm>
          <a:prstGeom prst="rect">
            <a:avLst/>
          </a:prstGeom>
        </p:spPr>
        <p:txBody>
          <a:bodyPr vert="eaVert" lIns="142875" tIns="71438" rIns="142875" bIns="7143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7" name="Straight Connector 6"/>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0" name="TextBox 9"/>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rPr>
              <a:t>Confidential &amp; Proprietary to Daugherty Business Solutions.</a:t>
            </a:r>
          </a:p>
        </p:txBody>
      </p:sp>
      <p:sp>
        <p:nvSpPr>
          <p:cNvPr id="11" name="TextBox 10"/>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rPr>
              <a:pPr algn="r" defTabSz="457200"/>
              <a:t>‹#›</a:t>
            </a:fld>
            <a:endParaRPr lang="en-US" sz="1200" dirty="0">
              <a:solidFill>
                <a:prstClr val="black">
                  <a:lumMod val="50000"/>
                  <a:lumOff val="50000"/>
                </a:prstClr>
              </a:solidFill>
            </a:endParaRPr>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6" name="Title 1"/>
          <p:cNvSpPr txBox="1">
            <a:spLocks/>
          </p:cNvSpPr>
          <p:nvPr userDrawn="1"/>
        </p:nvSpPr>
        <p:spPr>
          <a:xfrm>
            <a:off x="457201" y="193039"/>
            <a:ext cx="8229601" cy="589281"/>
          </a:xfrm>
          <a:prstGeom prst="rect">
            <a:avLst/>
          </a:prstGeom>
        </p:spPr>
        <p:txBody>
          <a:bodyPr lIns="142875" tIns="71438" rIns="142875" bIns="71438"/>
          <a:lstStyle>
            <a:lvl1pPr algn="l" defTabSz="816075" rtl="0" eaLnBrk="0" fontAlgn="base" hangingPunct="0">
              <a:spcBef>
                <a:spcPct val="0"/>
              </a:spcBef>
              <a:spcAft>
                <a:spcPct val="0"/>
              </a:spcAft>
              <a:defRPr sz="2400" kern="1200" cap="none" baseline="0">
                <a:solidFill>
                  <a:schemeClr val="bg1"/>
                </a:solidFill>
                <a:latin typeface="Arial" pitchFamily="34" charset="0"/>
                <a:ea typeface="+mj-ea"/>
                <a:cs typeface="Arial" pitchFamily="34" charset="0"/>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a:lstStyle>
          <a:p>
            <a:r>
              <a:rPr lang="en-US" dirty="0" smtClean="0">
                <a:solidFill>
                  <a:srgbClr val="FFFFFF"/>
                </a:solidFill>
              </a:rPr>
              <a:t>Click To Edit Master Title Style</a:t>
            </a:r>
            <a:endParaRPr lang="en-US" dirty="0">
              <a:solidFill>
                <a:srgbClr val="FFFFFF"/>
              </a:solidFill>
            </a:endParaRPr>
          </a:p>
        </p:txBody>
      </p:sp>
      <p:sp>
        <p:nvSpPr>
          <p:cNvPr id="18" name="Rectangle 17"/>
          <p:cNvSpPr/>
          <p:nvPr userDrawn="1"/>
        </p:nvSpPr>
        <p:spPr>
          <a:xfrm>
            <a:off x="0" y="-1"/>
            <a:ext cx="9144000" cy="1175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19" name="Title 1"/>
          <p:cNvSpPr>
            <a:spLocks noGrp="1"/>
          </p:cNvSpPr>
          <p:nvPr>
            <p:ph type="title" hasCustomPrompt="1"/>
          </p:nvPr>
        </p:nvSpPr>
        <p:spPr>
          <a:xfrm>
            <a:off x="457202" y="272350"/>
            <a:ext cx="6300688" cy="868417"/>
          </a:xfrm>
          <a:prstGeom prst="rect">
            <a:avLst/>
          </a:prstGeom>
        </p:spPr>
        <p:txBody>
          <a:bodyPr lIns="142875" tIns="71438" rIns="142875" bIns="71438"/>
          <a:lstStyle>
            <a:lvl1pPr algn="l">
              <a:defRPr sz="28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pic>
        <p:nvPicPr>
          <p:cNvPr id="20" name="Picture 19" descr="future-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57889" y="-168808"/>
            <a:ext cx="2200578" cy="1571842"/>
          </a:xfrm>
          <a:prstGeom prst="rect">
            <a:avLst/>
          </a:prstGeom>
        </p:spPr>
      </p:pic>
    </p:spTree>
    <p:extLst>
      <p:ext uri="{BB962C8B-B14F-4D97-AF65-F5344CB8AC3E}">
        <p14:creationId xmlns:p14="http://schemas.microsoft.com/office/powerpoint/2010/main" val="153824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70942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619099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369971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4" name="TextBox 13"/>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5" name="TextBox 14"/>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6" name="Rectangle 15"/>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Tree>
    <p:extLst>
      <p:ext uri="{BB962C8B-B14F-4D97-AF65-F5344CB8AC3E}">
        <p14:creationId xmlns:p14="http://schemas.microsoft.com/office/powerpoint/2010/main" val="7293117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58039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926275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55462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01766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516078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95000"/>
                    <a:lumOff val="5000"/>
                  </a:schemeClr>
                </a:solidFill>
              </a:defRPr>
            </a:lvl1pPr>
            <a:lvl2pPr>
              <a:defRPr sz="2400">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6537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266190"/>
            <a:ext cx="91440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pPr defTabSz="457200"/>
            <a:r>
              <a:rPr lang="en-US" sz="800" dirty="0">
                <a:solidFill>
                  <a:srgbClr val="FFFFFF">
                    <a:lumMod val="50000"/>
                  </a:srgbClr>
                </a:solidFill>
                <a:latin typeface="Segoe UI"/>
              </a:rPr>
              <a:t>Confidential &amp; Proprietary to Daugherty Business Solutions.</a:t>
            </a: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defTabSz="457200"/>
            <a:fld id="{7E74BE15-8A26-4F67-8E45-9F4262421384}" type="slidenum">
              <a:rPr lang="en-US" sz="1200">
                <a:solidFill>
                  <a:prstClr val="black">
                    <a:lumMod val="50000"/>
                    <a:lumOff val="50000"/>
                  </a:prstClr>
                </a:solidFill>
                <a:latin typeface="Segoe UI"/>
              </a:rPr>
              <a:pPr algn="r" defTabSz="457200"/>
              <a:t>‹#›</a:t>
            </a:fld>
            <a:endParaRPr lang="en-US" sz="1200" dirty="0">
              <a:solidFill>
                <a:prstClr val="black">
                  <a:lumMod val="50000"/>
                  <a:lumOff val="50000"/>
                </a:prstClr>
              </a:solidFill>
              <a:latin typeface="Segoe UI"/>
            </a:endParaRPr>
          </a:p>
        </p:txBody>
      </p:sp>
      <p:sp>
        <p:nvSpPr>
          <p:cNvPr id="14" name="Text Placeholder 13"/>
          <p:cNvSpPr>
            <a:spLocks noGrp="1"/>
          </p:cNvSpPr>
          <p:nvPr>
            <p:ph type="body" sz="quarter" idx="10" hasCustomPrompt="1"/>
          </p:nvPr>
        </p:nvSpPr>
        <p:spPr>
          <a:xfrm>
            <a:off x="457200" y="782320"/>
            <a:ext cx="8209280"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Segoe UI"/>
            </a:endParaRPr>
          </a:p>
        </p:txBody>
      </p:sp>
      <p:sp>
        <p:nvSpPr>
          <p:cNvPr id="2"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121016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60" Type="http://schemas.openxmlformats.org/officeDocument/2006/relationships/slideLayout" Target="../slideLayouts/slideLayout60.xml"/><Relationship Id="rId6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3.xml"/><Relationship Id="rId14" Type="http://schemas.openxmlformats.org/officeDocument/2006/relationships/slideLayout" Target="../slideLayouts/slideLayout74.xml"/><Relationship Id="rId15" Type="http://schemas.openxmlformats.org/officeDocument/2006/relationships/slideLayout" Target="../slideLayouts/slideLayout75.xml"/><Relationship Id="rId16" Type="http://schemas.openxmlformats.org/officeDocument/2006/relationships/slideLayout" Target="../slideLayouts/slideLayout76.xml"/><Relationship Id="rId17" Type="http://schemas.openxmlformats.org/officeDocument/2006/relationships/slideLayout" Target="../slideLayouts/slideLayout77.xml"/><Relationship Id="rId18" Type="http://schemas.openxmlformats.org/officeDocument/2006/relationships/slideLayout" Target="../slideLayouts/slideLayout78.xml"/><Relationship Id="rId19" Type="http://schemas.openxmlformats.org/officeDocument/2006/relationships/slideLayout" Target="../slideLayouts/slideLayout79.xml"/><Relationship Id="rId63" Type="http://schemas.openxmlformats.org/officeDocument/2006/relationships/slideLayout" Target="../slideLayouts/slideLayout123.xml"/><Relationship Id="rId64" Type="http://schemas.openxmlformats.org/officeDocument/2006/relationships/slideLayout" Target="../slideLayouts/slideLayout124.xml"/><Relationship Id="rId65" Type="http://schemas.openxmlformats.org/officeDocument/2006/relationships/slideLayout" Target="../slideLayouts/slideLayout125.xml"/><Relationship Id="rId66" Type="http://schemas.openxmlformats.org/officeDocument/2006/relationships/slideLayout" Target="../slideLayouts/slideLayout126.xml"/><Relationship Id="rId67" Type="http://schemas.openxmlformats.org/officeDocument/2006/relationships/slideLayout" Target="../slideLayouts/slideLayout127.xml"/><Relationship Id="rId68" Type="http://schemas.openxmlformats.org/officeDocument/2006/relationships/slideLayout" Target="../slideLayouts/slideLayout128.xml"/><Relationship Id="rId69" Type="http://schemas.openxmlformats.org/officeDocument/2006/relationships/theme" Target="../theme/theme2.xml"/><Relationship Id="rId50" Type="http://schemas.openxmlformats.org/officeDocument/2006/relationships/slideLayout" Target="../slideLayouts/slideLayout110.xml"/><Relationship Id="rId51" Type="http://schemas.openxmlformats.org/officeDocument/2006/relationships/slideLayout" Target="../slideLayouts/slideLayout111.xml"/><Relationship Id="rId52" Type="http://schemas.openxmlformats.org/officeDocument/2006/relationships/slideLayout" Target="../slideLayouts/slideLayout112.xml"/><Relationship Id="rId53" Type="http://schemas.openxmlformats.org/officeDocument/2006/relationships/slideLayout" Target="../slideLayouts/slideLayout113.xml"/><Relationship Id="rId54" Type="http://schemas.openxmlformats.org/officeDocument/2006/relationships/slideLayout" Target="../slideLayouts/slideLayout114.xml"/><Relationship Id="rId55" Type="http://schemas.openxmlformats.org/officeDocument/2006/relationships/slideLayout" Target="../slideLayouts/slideLayout115.xml"/><Relationship Id="rId56" Type="http://schemas.openxmlformats.org/officeDocument/2006/relationships/slideLayout" Target="../slideLayouts/slideLayout116.xml"/><Relationship Id="rId57" Type="http://schemas.openxmlformats.org/officeDocument/2006/relationships/slideLayout" Target="../slideLayouts/slideLayout117.xml"/><Relationship Id="rId58" Type="http://schemas.openxmlformats.org/officeDocument/2006/relationships/slideLayout" Target="../slideLayouts/slideLayout118.xml"/><Relationship Id="rId59" Type="http://schemas.openxmlformats.org/officeDocument/2006/relationships/slideLayout" Target="../slideLayouts/slideLayout119.xml"/><Relationship Id="rId40" Type="http://schemas.openxmlformats.org/officeDocument/2006/relationships/slideLayout" Target="../slideLayouts/slideLayout100.xml"/><Relationship Id="rId41" Type="http://schemas.openxmlformats.org/officeDocument/2006/relationships/slideLayout" Target="../slideLayouts/slideLayout101.xml"/><Relationship Id="rId42" Type="http://schemas.openxmlformats.org/officeDocument/2006/relationships/slideLayout" Target="../slideLayouts/slideLayout102.xml"/><Relationship Id="rId43" Type="http://schemas.openxmlformats.org/officeDocument/2006/relationships/slideLayout" Target="../slideLayouts/slideLayout103.xml"/><Relationship Id="rId44" Type="http://schemas.openxmlformats.org/officeDocument/2006/relationships/slideLayout" Target="../slideLayouts/slideLayout104.xml"/><Relationship Id="rId45" Type="http://schemas.openxmlformats.org/officeDocument/2006/relationships/slideLayout" Target="../slideLayouts/slideLayout105.xml"/><Relationship Id="rId46" Type="http://schemas.openxmlformats.org/officeDocument/2006/relationships/slideLayout" Target="../slideLayouts/slideLayout106.xml"/><Relationship Id="rId47" Type="http://schemas.openxmlformats.org/officeDocument/2006/relationships/slideLayout" Target="../slideLayouts/slideLayout107.xml"/><Relationship Id="rId48" Type="http://schemas.openxmlformats.org/officeDocument/2006/relationships/slideLayout" Target="../slideLayouts/slideLayout108.xml"/><Relationship Id="rId49" Type="http://schemas.openxmlformats.org/officeDocument/2006/relationships/slideLayout" Target="../slideLayouts/slideLayout109.xml"/><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 Id="rId9" Type="http://schemas.openxmlformats.org/officeDocument/2006/relationships/slideLayout" Target="../slideLayouts/slideLayout69.xml"/><Relationship Id="rId30" Type="http://schemas.openxmlformats.org/officeDocument/2006/relationships/slideLayout" Target="../slideLayouts/slideLayout90.xml"/><Relationship Id="rId31" Type="http://schemas.openxmlformats.org/officeDocument/2006/relationships/slideLayout" Target="../slideLayouts/slideLayout91.xml"/><Relationship Id="rId32" Type="http://schemas.openxmlformats.org/officeDocument/2006/relationships/slideLayout" Target="../slideLayouts/slideLayout92.xml"/><Relationship Id="rId33" Type="http://schemas.openxmlformats.org/officeDocument/2006/relationships/slideLayout" Target="../slideLayouts/slideLayout93.xml"/><Relationship Id="rId34" Type="http://schemas.openxmlformats.org/officeDocument/2006/relationships/slideLayout" Target="../slideLayouts/slideLayout94.xml"/><Relationship Id="rId35" Type="http://schemas.openxmlformats.org/officeDocument/2006/relationships/slideLayout" Target="../slideLayouts/slideLayout95.xml"/><Relationship Id="rId36" Type="http://schemas.openxmlformats.org/officeDocument/2006/relationships/slideLayout" Target="../slideLayouts/slideLayout96.xml"/><Relationship Id="rId37" Type="http://schemas.openxmlformats.org/officeDocument/2006/relationships/slideLayout" Target="../slideLayouts/slideLayout97.xml"/><Relationship Id="rId38" Type="http://schemas.openxmlformats.org/officeDocument/2006/relationships/slideLayout" Target="../slideLayouts/slideLayout98.xml"/><Relationship Id="rId39" Type="http://schemas.openxmlformats.org/officeDocument/2006/relationships/slideLayout" Target="../slideLayouts/slideLayout99.xml"/><Relationship Id="rId20" Type="http://schemas.openxmlformats.org/officeDocument/2006/relationships/slideLayout" Target="../slideLayouts/slideLayout80.xml"/><Relationship Id="rId21" Type="http://schemas.openxmlformats.org/officeDocument/2006/relationships/slideLayout" Target="../slideLayouts/slideLayout81.xml"/><Relationship Id="rId22" Type="http://schemas.openxmlformats.org/officeDocument/2006/relationships/slideLayout" Target="../slideLayouts/slideLayout82.xml"/><Relationship Id="rId23" Type="http://schemas.openxmlformats.org/officeDocument/2006/relationships/slideLayout" Target="../slideLayouts/slideLayout83.xml"/><Relationship Id="rId24" Type="http://schemas.openxmlformats.org/officeDocument/2006/relationships/slideLayout" Target="../slideLayouts/slideLayout84.xml"/><Relationship Id="rId25" Type="http://schemas.openxmlformats.org/officeDocument/2006/relationships/slideLayout" Target="../slideLayouts/slideLayout85.xml"/><Relationship Id="rId26" Type="http://schemas.openxmlformats.org/officeDocument/2006/relationships/slideLayout" Target="../slideLayouts/slideLayout86.xml"/><Relationship Id="rId27" Type="http://schemas.openxmlformats.org/officeDocument/2006/relationships/slideLayout" Target="../slideLayouts/slideLayout87.xml"/><Relationship Id="rId28" Type="http://schemas.openxmlformats.org/officeDocument/2006/relationships/slideLayout" Target="../slideLayouts/slideLayout88.xml"/><Relationship Id="rId29" Type="http://schemas.openxmlformats.org/officeDocument/2006/relationships/slideLayout" Target="../slideLayouts/slideLayout89.xml"/><Relationship Id="rId60" Type="http://schemas.openxmlformats.org/officeDocument/2006/relationships/slideLayout" Target="../slideLayouts/slideLayout120.xml"/><Relationship Id="rId61" Type="http://schemas.openxmlformats.org/officeDocument/2006/relationships/slideLayout" Target="../slideLayouts/slideLayout121.xml"/><Relationship Id="rId62" Type="http://schemas.openxmlformats.org/officeDocument/2006/relationships/slideLayout" Target="../slideLayouts/slideLayout122.xml"/><Relationship Id="rId10" Type="http://schemas.openxmlformats.org/officeDocument/2006/relationships/slideLayout" Target="../slideLayouts/slideLayout70.xml"/><Relationship Id="rId11" Type="http://schemas.openxmlformats.org/officeDocument/2006/relationships/slideLayout" Target="../slideLayouts/slideLayout71.xml"/><Relationship Id="rId12"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3157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6" r:id="rId29"/>
    <p:sldLayoutId id="2147483707" r:id="rId30"/>
    <p:sldLayoutId id="2147483708" r:id="rId31"/>
    <p:sldLayoutId id="2147483709" r:id="rId32"/>
    <p:sldLayoutId id="2147483710" r:id="rId33"/>
    <p:sldLayoutId id="2147483712" r:id="rId34"/>
    <p:sldLayoutId id="2147483713" r:id="rId35"/>
    <p:sldLayoutId id="2147483714" r:id="rId36"/>
    <p:sldLayoutId id="2147483715" r:id="rId37"/>
    <p:sldLayoutId id="2147483716" r:id="rId38"/>
    <p:sldLayoutId id="2147483717" r:id="rId39"/>
    <p:sldLayoutId id="2147483718" r:id="rId40"/>
    <p:sldLayoutId id="2147483720" r:id="rId41"/>
    <p:sldLayoutId id="2147483721" r:id="rId42"/>
    <p:sldLayoutId id="2147483725" r:id="rId43"/>
    <p:sldLayoutId id="2147483726" r:id="rId44"/>
    <p:sldLayoutId id="2147483727" r:id="rId45"/>
    <p:sldLayoutId id="2147483728" r:id="rId46"/>
    <p:sldLayoutId id="2147483729" r:id="rId47"/>
    <p:sldLayoutId id="2147483730" r:id="rId48"/>
    <p:sldLayoutId id="2147483731" r:id="rId49"/>
    <p:sldLayoutId id="2147483733" r:id="rId50"/>
    <p:sldLayoutId id="2147483739" r:id="rId51"/>
    <p:sldLayoutId id="2147483740" r:id="rId52"/>
    <p:sldLayoutId id="2147483741" r:id="rId53"/>
    <p:sldLayoutId id="2147483742" r:id="rId54"/>
    <p:sldLayoutId id="2147483743" r:id="rId55"/>
    <p:sldLayoutId id="2147483744" r:id="rId56"/>
    <p:sldLayoutId id="2147483745" r:id="rId57"/>
    <p:sldLayoutId id="2147483746" r:id="rId58"/>
    <p:sldLayoutId id="2147483747" r:id="rId59"/>
    <p:sldLayoutId id="2147483878" r:id="rId60"/>
  </p:sldLayoutIdLst>
  <p:timing>
    <p:tnLst>
      <p:par>
        <p:cTn id="1" dur="indefinite" restart="never" nodeType="tmRoot"/>
      </p:par>
    </p:tnLst>
  </p:timing>
  <p:hf hdr="0" ftr="0" dt="0"/>
  <p:txStyles>
    <p:titleStyle>
      <a:lvl1pPr algn="ctr" defTabSz="816075" rtl="0" eaLnBrk="0" fontAlgn="base" hangingPunct="0">
        <a:spcBef>
          <a:spcPct val="0"/>
        </a:spcBef>
        <a:spcAft>
          <a:spcPct val="0"/>
        </a:spcAft>
        <a:defRPr sz="3900" kern="1200">
          <a:solidFill>
            <a:schemeClr val="tx1"/>
          </a:solidFill>
          <a:latin typeface="+mj-lt"/>
          <a:ea typeface="+mj-ea"/>
          <a:cs typeface="+mj-cs"/>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p:titleStyle>
    <p:bodyStyle>
      <a:lvl1pPr marL="305098" indent="-305098" algn="l" defTabSz="816075"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662286" indent="-253008" algn="l" defTabSz="81607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473" indent="-203398" algn="l" defTabSz="8160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3pPr>
      <a:lvl4pPr marL="1426270"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4pPr>
      <a:lvl5pPr marL="1835547"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5pPr>
      <a:lvl6pPr marL="2245066"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53261"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61455"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69648"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816388" rtl="0" eaLnBrk="1" latinLnBrk="0" hangingPunct="1">
        <a:defRPr sz="1600" kern="1200">
          <a:solidFill>
            <a:schemeClr val="tx1"/>
          </a:solidFill>
          <a:latin typeface="+mn-lt"/>
          <a:ea typeface="+mn-ea"/>
          <a:cs typeface="+mn-cs"/>
        </a:defRPr>
      </a:lvl1pPr>
      <a:lvl2pPr marL="408194" algn="l" defTabSz="816388" rtl="0" eaLnBrk="1" latinLnBrk="0" hangingPunct="1">
        <a:defRPr sz="1600" kern="1200">
          <a:solidFill>
            <a:schemeClr val="tx1"/>
          </a:solidFill>
          <a:latin typeface="+mn-lt"/>
          <a:ea typeface="+mn-ea"/>
          <a:cs typeface="+mn-cs"/>
        </a:defRPr>
      </a:lvl2pPr>
      <a:lvl3pPr marL="816388" algn="l" defTabSz="816388" rtl="0" eaLnBrk="1" latinLnBrk="0" hangingPunct="1">
        <a:defRPr sz="1600" kern="1200">
          <a:solidFill>
            <a:schemeClr val="tx1"/>
          </a:solidFill>
          <a:latin typeface="+mn-lt"/>
          <a:ea typeface="+mn-ea"/>
          <a:cs typeface="+mn-cs"/>
        </a:defRPr>
      </a:lvl3pPr>
      <a:lvl4pPr marL="1224581" algn="l" defTabSz="816388" rtl="0" eaLnBrk="1" latinLnBrk="0" hangingPunct="1">
        <a:defRPr sz="1600" kern="1200">
          <a:solidFill>
            <a:schemeClr val="tx1"/>
          </a:solidFill>
          <a:latin typeface="+mn-lt"/>
          <a:ea typeface="+mn-ea"/>
          <a:cs typeface="+mn-cs"/>
        </a:defRPr>
      </a:lvl4pPr>
      <a:lvl5pPr marL="1632775" algn="l" defTabSz="816388" rtl="0" eaLnBrk="1" latinLnBrk="0" hangingPunct="1">
        <a:defRPr sz="1600" kern="1200">
          <a:solidFill>
            <a:schemeClr val="tx1"/>
          </a:solidFill>
          <a:latin typeface="+mn-lt"/>
          <a:ea typeface="+mn-ea"/>
          <a:cs typeface="+mn-cs"/>
        </a:defRPr>
      </a:lvl5pPr>
      <a:lvl6pPr marL="2040969" algn="l" defTabSz="816388" rtl="0" eaLnBrk="1" latinLnBrk="0" hangingPunct="1">
        <a:defRPr sz="1600" kern="1200">
          <a:solidFill>
            <a:schemeClr val="tx1"/>
          </a:solidFill>
          <a:latin typeface="+mn-lt"/>
          <a:ea typeface="+mn-ea"/>
          <a:cs typeface="+mn-cs"/>
        </a:defRPr>
      </a:lvl6pPr>
      <a:lvl7pPr marL="2449163" algn="l" defTabSz="816388" rtl="0" eaLnBrk="1" latinLnBrk="0" hangingPunct="1">
        <a:defRPr sz="1600" kern="1200">
          <a:solidFill>
            <a:schemeClr val="tx1"/>
          </a:solidFill>
          <a:latin typeface="+mn-lt"/>
          <a:ea typeface="+mn-ea"/>
          <a:cs typeface="+mn-cs"/>
        </a:defRPr>
      </a:lvl7pPr>
      <a:lvl8pPr marL="2857358" algn="l" defTabSz="816388" rtl="0" eaLnBrk="1" latinLnBrk="0" hangingPunct="1">
        <a:defRPr sz="1600" kern="1200">
          <a:solidFill>
            <a:schemeClr val="tx1"/>
          </a:solidFill>
          <a:latin typeface="+mn-lt"/>
          <a:ea typeface="+mn-ea"/>
          <a:cs typeface="+mn-cs"/>
        </a:defRPr>
      </a:lvl8pPr>
      <a:lvl9pPr marL="3265552" algn="l" defTabSz="81638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536743"/>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829" r:id="rId20"/>
    <p:sldLayoutId id="2147483830" r:id="rId21"/>
    <p:sldLayoutId id="2147483831" r:id="rId22"/>
    <p:sldLayoutId id="2147483832" r:id="rId23"/>
    <p:sldLayoutId id="2147483833" r:id="rId24"/>
    <p:sldLayoutId id="2147483834" r:id="rId25"/>
    <p:sldLayoutId id="2147483835" r:id="rId26"/>
    <p:sldLayoutId id="2147483836" r:id="rId27"/>
    <p:sldLayoutId id="2147483837" r:id="rId28"/>
    <p:sldLayoutId id="2147483838" r:id="rId29"/>
    <p:sldLayoutId id="2147483839" r:id="rId30"/>
    <p:sldLayoutId id="2147483840" r:id="rId31"/>
    <p:sldLayoutId id="2147483841" r:id="rId32"/>
    <p:sldLayoutId id="2147483842" r:id="rId33"/>
    <p:sldLayoutId id="2147483843" r:id="rId34"/>
    <p:sldLayoutId id="2147483844" r:id="rId35"/>
    <p:sldLayoutId id="2147483845" r:id="rId36"/>
    <p:sldLayoutId id="2147483846" r:id="rId37"/>
    <p:sldLayoutId id="2147483847" r:id="rId38"/>
    <p:sldLayoutId id="2147483848" r:id="rId39"/>
    <p:sldLayoutId id="2147483849" r:id="rId40"/>
    <p:sldLayoutId id="2147483850" r:id="rId41"/>
    <p:sldLayoutId id="2147483851" r:id="rId42"/>
    <p:sldLayoutId id="2147483852" r:id="rId43"/>
    <p:sldLayoutId id="2147483853" r:id="rId44"/>
    <p:sldLayoutId id="2147483854" r:id="rId45"/>
    <p:sldLayoutId id="2147483855" r:id="rId46"/>
    <p:sldLayoutId id="2147483856" r:id="rId47"/>
    <p:sldLayoutId id="2147483857" r:id="rId48"/>
    <p:sldLayoutId id="2147483858" r:id="rId49"/>
    <p:sldLayoutId id="2147483859" r:id="rId50"/>
    <p:sldLayoutId id="2147483860" r:id="rId51"/>
    <p:sldLayoutId id="2147483861" r:id="rId52"/>
    <p:sldLayoutId id="2147483862" r:id="rId53"/>
    <p:sldLayoutId id="2147483863" r:id="rId54"/>
    <p:sldLayoutId id="2147483864" r:id="rId55"/>
    <p:sldLayoutId id="2147483865" r:id="rId56"/>
    <p:sldLayoutId id="2147483866" r:id="rId57"/>
    <p:sldLayoutId id="2147483867" r:id="rId58"/>
    <p:sldLayoutId id="2147483868" r:id="rId59"/>
    <p:sldLayoutId id="2147483869" r:id="rId60"/>
    <p:sldLayoutId id="2147483870" r:id="rId61"/>
    <p:sldLayoutId id="2147483871" r:id="rId62"/>
    <p:sldLayoutId id="2147483872" r:id="rId63"/>
    <p:sldLayoutId id="2147483873" r:id="rId64"/>
    <p:sldLayoutId id="2147483874" r:id="rId65"/>
    <p:sldLayoutId id="2147483875" r:id="rId66"/>
    <p:sldLayoutId id="2147483876" r:id="rId67"/>
    <p:sldLayoutId id="2147483877" r:id="rId68"/>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hf hdr="0" ftr="0" dt="0"/>
  <p:txStyles>
    <p:titleStyle>
      <a:lvl1pPr algn="ctr" defTabSz="816075" rtl="0" eaLnBrk="0" fontAlgn="base" hangingPunct="0">
        <a:spcBef>
          <a:spcPct val="0"/>
        </a:spcBef>
        <a:spcAft>
          <a:spcPct val="0"/>
        </a:spcAft>
        <a:defRPr sz="3900" kern="1200">
          <a:solidFill>
            <a:schemeClr val="tx1"/>
          </a:solidFill>
          <a:latin typeface="+mj-lt"/>
          <a:ea typeface="+mj-ea"/>
          <a:cs typeface="+mj-cs"/>
        </a:defRPr>
      </a:lvl1pPr>
      <a:lvl2pPr algn="ctr" defTabSz="816075" rtl="0" eaLnBrk="0" fontAlgn="base" hangingPunct="0">
        <a:spcBef>
          <a:spcPct val="0"/>
        </a:spcBef>
        <a:spcAft>
          <a:spcPct val="0"/>
        </a:spcAft>
        <a:defRPr sz="3900">
          <a:solidFill>
            <a:schemeClr val="tx1"/>
          </a:solidFill>
          <a:latin typeface="Calibri" panose="020F0502020204030204" pitchFamily="34" charset="0"/>
        </a:defRPr>
      </a:lvl2pPr>
      <a:lvl3pPr algn="ctr" defTabSz="816075" rtl="0" eaLnBrk="0" fontAlgn="base" hangingPunct="0">
        <a:spcBef>
          <a:spcPct val="0"/>
        </a:spcBef>
        <a:spcAft>
          <a:spcPct val="0"/>
        </a:spcAft>
        <a:defRPr sz="3900">
          <a:solidFill>
            <a:schemeClr val="tx1"/>
          </a:solidFill>
          <a:latin typeface="Calibri" panose="020F0502020204030204" pitchFamily="34" charset="0"/>
        </a:defRPr>
      </a:lvl3pPr>
      <a:lvl4pPr algn="ctr" defTabSz="816075" rtl="0" eaLnBrk="0" fontAlgn="base" hangingPunct="0">
        <a:spcBef>
          <a:spcPct val="0"/>
        </a:spcBef>
        <a:spcAft>
          <a:spcPct val="0"/>
        </a:spcAft>
        <a:defRPr sz="3900">
          <a:solidFill>
            <a:schemeClr val="tx1"/>
          </a:solidFill>
          <a:latin typeface="Calibri" panose="020F0502020204030204" pitchFamily="34" charset="0"/>
        </a:defRPr>
      </a:lvl4pPr>
      <a:lvl5pPr algn="ctr" defTabSz="816075" rtl="0" eaLnBrk="0" fontAlgn="base" hangingPunct="0">
        <a:spcBef>
          <a:spcPct val="0"/>
        </a:spcBef>
        <a:spcAft>
          <a:spcPct val="0"/>
        </a:spcAft>
        <a:defRPr sz="3900">
          <a:solidFill>
            <a:schemeClr val="tx1"/>
          </a:solidFill>
          <a:latin typeface="Calibri" panose="020F0502020204030204" pitchFamily="34" charset="0"/>
        </a:defRPr>
      </a:lvl5pPr>
      <a:lvl6pPr marL="714375" algn="ctr" defTabSz="816075" rtl="0" fontAlgn="base">
        <a:spcBef>
          <a:spcPct val="0"/>
        </a:spcBef>
        <a:spcAft>
          <a:spcPct val="0"/>
        </a:spcAft>
        <a:defRPr sz="3900">
          <a:solidFill>
            <a:schemeClr val="tx1"/>
          </a:solidFill>
          <a:latin typeface="Calibri" panose="020F0502020204030204" pitchFamily="34" charset="0"/>
        </a:defRPr>
      </a:lvl6pPr>
      <a:lvl7pPr marL="1428750" algn="ctr" defTabSz="816075" rtl="0" fontAlgn="base">
        <a:spcBef>
          <a:spcPct val="0"/>
        </a:spcBef>
        <a:spcAft>
          <a:spcPct val="0"/>
        </a:spcAft>
        <a:defRPr sz="3900">
          <a:solidFill>
            <a:schemeClr val="tx1"/>
          </a:solidFill>
          <a:latin typeface="Calibri" panose="020F0502020204030204" pitchFamily="34" charset="0"/>
        </a:defRPr>
      </a:lvl7pPr>
      <a:lvl8pPr marL="2143125" algn="ctr" defTabSz="816075" rtl="0" fontAlgn="base">
        <a:spcBef>
          <a:spcPct val="0"/>
        </a:spcBef>
        <a:spcAft>
          <a:spcPct val="0"/>
        </a:spcAft>
        <a:defRPr sz="3900">
          <a:solidFill>
            <a:schemeClr val="tx1"/>
          </a:solidFill>
          <a:latin typeface="Calibri" panose="020F0502020204030204" pitchFamily="34" charset="0"/>
        </a:defRPr>
      </a:lvl8pPr>
      <a:lvl9pPr marL="2857500" algn="ctr" defTabSz="816075" rtl="0" fontAlgn="base">
        <a:spcBef>
          <a:spcPct val="0"/>
        </a:spcBef>
        <a:spcAft>
          <a:spcPct val="0"/>
        </a:spcAft>
        <a:defRPr sz="3900">
          <a:solidFill>
            <a:schemeClr val="tx1"/>
          </a:solidFill>
          <a:latin typeface="Calibri" panose="020F0502020204030204" pitchFamily="34" charset="0"/>
        </a:defRPr>
      </a:lvl9pPr>
    </p:titleStyle>
    <p:bodyStyle>
      <a:lvl1pPr marL="305098" indent="-305098" algn="l" defTabSz="816075"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662286" indent="-253008" algn="l" defTabSz="81607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473" indent="-203398" algn="l" defTabSz="8160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3pPr>
      <a:lvl4pPr marL="1426270"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4pPr>
      <a:lvl5pPr marL="1835547"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5pPr>
      <a:lvl6pPr marL="2245066"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53261"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61455"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69648"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816388" rtl="0" eaLnBrk="1" latinLnBrk="0" hangingPunct="1">
        <a:defRPr sz="1600" kern="1200">
          <a:solidFill>
            <a:schemeClr val="tx1"/>
          </a:solidFill>
          <a:latin typeface="+mn-lt"/>
          <a:ea typeface="+mn-ea"/>
          <a:cs typeface="+mn-cs"/>
        </a:defRPr>
      </a:lvl1pPr>
      <a:lvl2pPr marL="408194" algn="l" defTabSz="816388" rtl="0" eaLnBrk="1" latinLnBrk="0" hangingPunct="1">
        <a:defRPr sz="1600" kern="1200">
          <a:solidFill>
            <a:schemeClr val="tx1"/>
          </a:solidFill>
          <a:latin typeface="+mn-lt"/>
          <a:ea typeface="+mn-ea"/>
          <a:cs typeface="+mn-cs"/>
        </a:defRPr>
      </a:lvl2pPr>
      <a:lvl3pPr marL="816388" algn="l" defTabSz="816388" rtl="0" eaLnBrk="1" latinLnBrk="0" hangingPunct="1">
        <a:defRPr sz="1600" kern="1200">
          <a:solidFill>
            <a:schemeClr val="tx1"/>
          </a:solidFill>
          <a:latin typeface="+mn-lt"/>
          <a:ea typeface="+mn-ea"/>
          <a:cs typeface="+mn-cs"/>
        </a:defRPr>
      </a:lvl3pPr>
      <a:lvl4pPr marL="1224581" algn="l" defTabSz="816388" rtl="0" eaLnBrk="1" latinLnBrk="0" hangingPunct="1">
        <a:defRPr sz="1600" kern="1200">
          <a:solidFill>
            <a:schemeClr val="tx1"/>
          </a:solidFill>
          <a:latin typeface="+mn-lt"/>
          <a:ea typeface="+mn-ea"/>
          <a:cs typeface="+mn-cs"/>
        </a:defRPr>
      </a:lvl4pPr>
      <a:lvl5pPr marL="1632775" algn="l" defTabSz="816388" rtl="0" eaLnBrk="1" latinLnBrk="0" hangingPunct="1">
        <a:defRPr sz="1600" kern="1200">
          <a:solidFill>
            <a:schemeClr val="tx1"/>
          </a:solidFill>
          <a:latin typeface="+mn-lt"/>
          <a:ea typeface="+mn-ea"/>
          <a:cs typeface="+mn-cs"/>
        </a:defRPr>
      </a:lvl5pPr>
      <a:lvl6pPr marL="2040969" algn="l" defTabSz="816388" rtl="0" eaLnBrk="1" latinLnBrk="0" hangingPunct="1">
        <a:defRPr sz="1600" kern="1200">
          <a:solidFill>
            <a:schemeClr val="tx1"/>
          </a:solidFill>
          <a:latin typeface="+mn-lt"/>
          <a:ea typeface="+mn-ea"/>
          <a:cs typeface="+mn-cs"/>
        </a:defRPr>
      </a:lvl6pPr>
      <a:lvl7pPr marL="2449163" algn="l" defTabSz="816388" rtl="0" eaLnBrk="1" latinLnBrk="0" hangingPunct="1">
        <a:defRPr sz="1600" kern="1200">
          <a:solidFill>
            <a:schemeClr val="tx1"/>
          </a:solidFill>
          <a:latin typeface="+mn-lt"/>
          <a:ea typeface="+mn-ea"/>
          <a:cs typeface="+mn-cs"/>
        </a:defRPr>
      </a:lvl7pPr>
      <a:lvl8pPr marL="2857358" algn="l" defTabSz="816388" rtl="0" eaLnBrk="1" latinLnBrk="0" hangingPunct="1">
        <a:defRPr sz="1600" kern="1200">
          <a:solidFill>
            <a:schemeClr val="tx1"/>
          </a:solidFill>
          <a:latin typeface="+mn-lt"/>
          <a:ea typeface="+mn-ea"/>
          <a:cs typeface="+mn-cs"/>
        </a:defRPr>
      </a:lvl8pPr>
      <a:lvl9pPr marL="3265552" algn="l" defTabSz="816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0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0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4684" y="6233581"/>
            <a:ext cx="4334652" cy="334109"/>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7975" y="5034387"/>
            <a:ext cx="2890790" cy="896796"/>
          </a:xfrm>
          <a:prstGeom prst="rect">
            <a:avLst/>
          </a:prstGeom>
        </p:spPr>
      </p:pic>
      <p:pic>
        <p:nvPicPr>
          <p:cNvPr id="16" name="Pictur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13250" y="4914380"/>
            <a:ext cx="4273723" cy="1136810"/>
          </a:xfrm>
          <a:prstGeom prst="rect">
            <a:avLst/>
          </a:prstGeom>
        </p:spPr>
      </p:pic>
      <p:sp>
        <p:nvSpPr>
          <p:cNvPr id="27" name="Text Placeholder 26"/>
          <p:cNvSpPr>
            <a:spLocks noGrp="1"/>
          </p:cNvSpPr>
          <p:nvPr>
            <p:ph type="body" sz="quarter" idx="10"/>
          </p:nvPr>
        </p:nvSpPr>
        <p:spPr>
          <a:xfrm>
            <a:off x="557344" y="2287724"/>
            <a:ext cx="8275396" cy="1342664"/>
          </a:xfrm>
        </p:spPr>
        <p:txBody>
          <a:bodyPr/>
          <a:lstStyle/>
          <a:p>
            <a:pPr>
              <a:lnSpc>
                <a:spcPct val="80000"/>
              </a:lnSpc>
            </a:pPr>
            <a:r>
              <a:rPr lang="en-US" sz="3400" u="sng" dirty="0" smtClean="0"/>
              <a:t>Cloud Bootcamp</a:t>
            </a:r>
            <a:endParaRPr lang="en-US" dirty="0"/>
          </a:p>
          <a:p>
            <a:fld id="{543A48A6-8812-624A-8566-32FA4FC1EA10}" type="datetime4">
              <a:rPr lang="en-US" sz="1600" b="0" smtClean="0">
                <a:latin typeface="Arial" panose="020B0604020202020204" pitchFamily="34" charset="0"/>
                <a:cs typeface="Arial" panose="020B0604020202020204" pitchFamily="34" charset="0"/>
              </a:rPr>
              <a:t>June 6, 2017</a:t>
            </a:fld>
            <a:endParaRPr lang="en-US" sz="1600" b="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47966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Conclusion</a:t>
            </a:r>
            <a:endParaRPr lang="en-US" dirty="0"/>
          </a:p>
        </p:txBody>
      </p:sp>
      <p:sp>
        <p:nvSpPr>
          <p:cNvPr id="7" name="Rectangle 6"/>
          <p:cNvSpPr/>
          <p:nvPr/>
        </p:nvSpPr>
        <p:spPr>
          <a:xfrm>
            <a:off x="231730" y="872637"/>
            <a:ext cx="8687418" cy="5770811"/>
          </a:xfrm>
          <a:prstGeom prst="rect">
            <a:avLst/>
          </a:prstGeom>
        </p:spPr>
        <p:txBody>
          <a:bodyPr wrap="square">
            <a:spAutoFit/>
          </a:bodyPr>
          <a:lstStyle/>
          <a:p>
            <a:r>
              <a:rPr lang="en-US" sz="2300" b="1" dirty="0"/>
              <a:t>Pros</a:t>
            </a:r>
          </a:p>
          <a:p>
            <a:pPr marL="342900" indent="-342900">
              <a:buFont typeface="Arial" charset="0"/>
              <a:buChar char="•"/>
            </a:pPr>
            <a:r>
              <a:rPr lang="en-US" sz="2300" dirty="0"/>
              <a:t>Lower upfront costs and reduced infrastructure costs.</a:t>
            </a:r>
          </a:p>
          <a:p>
            <a:pPr marL="342900" indent="-342900">
              <a:buFont typeface="Arial" charset="0"/>
              <a:buChar char="•"/>
            </a:pPr>
            <a:r>
              <a:rPr lang="en-US" sz="2300" dirty="0"/>
              <a:t>Easy to grow your applications.</a:t>
            </a:r>
          </a:p>
          <a:p>
            <a:pPr marL="342900" indent="-342900">
              <a:buFont typeface="Arial" charset="0"/>
              <a:buChar char="•"/>
            </a:pPr>
            <a:r>
              <a:rPr lang="en-US" sz="2300" dirty="0"/>
              <a:t>Scale up or down at short notice.</a:t>
            </a:r>
          </a:p>
          <a:p>
            <a:pPr marL="342900" indent="-342900">
              <a:buFont typeface="Arial" charset="0"/>
              <a:buChar char="•"/>
            </a:pPr>
            <a:r>
              <a:rPr lang="en-US" sz="2300" dirty="0"/>
              <a:t>Only pay for what you use.</a:t>
            </a:r>
          </a:p>
          <a:p>
            <a:pPr marL="342900" indent="-342900">
              <a:buFont typeface="Arial" charset="0"/>
              <a:buChar char="•"/>
            </a:pPr>
            <a:r>
              <a:rPr lang="en-US" sz="2300" dirty="0"/>
              <a:t>Everything managed under SLAs.</a:t>
            </a:r>
          </a:p>
          <a:p>
            <a:pPr marL="342900" indent="-342900">
              <a:buFont typeface="Arial" charset="0"/>
              <a:buChar char="•"/>
            </a:pPr>
            <a:r>
              <a:rPr lang="en-US" sz="2300" dirty="0"/>
              <a:t>Overall environmental </a:t>
            </a:r>
            <a:endParaRPr lang="en-US" sz="2300" dirty="0" smtClean="0"/>
          </a:p>
          <a:p>
            <a:pPr marL="342900" indent="-342900">
              <a:buFont typeface="Arial" charset="0"/>
              <a:buChar char="•"/>
            </a:pPr>
            <a:endParaRPr lang="en-US" sz="2300" b="1" dirty="0"/>
          </a:p>
          <a:p>
            <a:r>
              <a:rPr lang="en-US" sz="2300" b="1" dirty="0" smtClean="0"/>
              <a:t>Cons</a:t>
            </a:r>
            <a:endParaRPr lang="en-US" sz="2300" b="1" dirty="0"/>
          </a:p>
          <a:p>
            <a:pPr marL="342900" indent="-342900">
              <a:buFont typeface="Arial" charset="0"/>
              <a:buChar char="•"/>
            </a:pPr>
            <a:r>
              <a:rPr lang="en-US" sz="2300" dirty="0"/>
              <a:t>Higher ongoing operating costs. </a:t>
            </a:r>
          </a:p>
          <a:p>
            <a:pPr marL="342900" indent="-342900">
              <a:buFont typeface="Arial" charset="0"/>
              <a:buChar char="•"/>
            </a:pPr>
            <a:r>
              <a:rPr lang="en-US" sz="2300" dirty="0"/>
              <a:t>Greater dependency on service providers. </a:t>
            </a:r>
          </a:p>
          <a:p>
            <a:pPr marL="342900" indent="-342900">
              <a:buFont typeface="Arial" charset="0"/>
              <a:buChar char="•"/>
            </a:pPr>
            <a:r>
              <a:rPr lang="en-US" sz="2300" dirty="0"/>
              <a:t>Risk of being locked into </a:t>
            </a:r>
            <a:r>
              <a:rPr lang="en-US" sz="2300" dirty="0" smtClean="0"/>
              <a:t>contracts</a:t>
            </a:r>
          </a:p>
          <a:p>
            <a:pPr marL="342900" indent="-342900">
              <a:buFont typeface="Arial" charset="0"/>
              <a:buChar char="•"/>
            </a:pPr>
            <a:r>
              <a:rPr lang="en-US" sz="2300" dirty="0" smtClean="0"/>
              <a:t>Risk of stoppage in product support</a:t>
            </a:r>
            <a:endParaRPr lang="en-US" sz="2300" dirty="0"/>
          </a:p>
          <a:p>
            <a:pPr marL="342900" indent="-342900">
              <a:buFont typeface="Arial" charset="0"/>
              <a:buChar char="•"/>
            </a:pPr>
            <a:r>
              <a:rPr lang="en-US" sz="2300" dirty="0"/>
              <a:t>Potential privacy and security </a:t>
            </a:r>
            <a:endParaRPr lang="en-US" sz="2300" dirty="0" smtClean="0"/>
          </a:p>
          <a:p>
            <a:pPr marL="342900" indent="-342900">
              <a:buFont typeface="Arial" charset="0"/>
              <a:buChar char="•"/>
            </a:pPr>
            <a:r>
              <a:rPr lang="en-US" sz="2300" dirty="0" smtClean="0"/>
              <a:t>Dependency </a:t>
            </a:r>
            <a:r>
              <a:rPr lang="en-US" sz="2300" dirty="0"/>
              <a:t>on a reliable Internet connection.</a:t>
            </a:r>
          </a:p>
          <a:p>
            <a:endParaRPr lang="en-US" sz="2400" dirty="0" smtClean="0"/>
          </a:p>
        </p:txBody>
      </p:sp>
    </p:spTree>
    <p:extLst>
      <p:ext uri="{BB962C8B-B14F-4D97-AF65-F5344CB8AC3E}">
        <p14:creationId xmlns:p14="http://schemas.microsoft.com/office/powerpoint/2010/main" val="3730143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001487"/>
            <a:ext cx="8229601" cy="5538338"/>
          </a:xfrm>
        </p:spPr>
        <p:txBody>
          <a:bodyPr/>
          <a:lstStyle/>
          <a:p>
            <a:r>
              <a:rPr lang="en-US" sz="1800" dirty="0" smtClean="0"/>
              <a:t>What is </a:t>
            </a:r>
            <a:r>
              <a:rPr lang="en-US" sz="1800" dirty="0" smtClean="0"/>
              <a:t>Cloud Computing?</a:t>
            </a:r>
            <a:endParaRPr lang="en-US" sz="1800" dirty="0" smtClean="0"/>
          </a:p>
          <a:p>
            <a:r>
              <a:rPr lang="en-US" sz="1800" dirty="0" smtClean="0"/>
              <a:t>Evolution of Cloud Computing</a:t>
            </a:r>
            <a:endParaRPr lang="en-US" sz="1800" dirty="0" smtClean="0"/>
          </a:p>
          <a:p>
            <a:r>
              <a:rPr lang="en-US" sz="1800" dirty="0" smtClean="0"/>
              <a:t>Cloud Computing Architecture</a:t>
            </a:r>
            <a:endParaRPr lang="en-US" sz="1800" dirty="0" smtClean="0"/>
          </a:p>
          <a:p>
            <a:r>
              <a:rPr lang="en-US" sz="1800" dirty="0" smtClean="0"/>
              <a:t>Fundamental Cloud Services</a:t>
            </a:r>
            <a:endParaRPr lang="en-US" sz="1800" dirty="0" smtClean="0"/>
          </a:p>
          <a:p>
            <a:r>
              <a:rPr lang="en-US" sz="1800" dirty="0" smtClean="0"/>
              <a:t>Cloud Computing Deployment Models</a:t>
            </a:r>
            <a:endParaRPr lang="en-US" sz="1800" dirty="0" smtClean="0"/>
          </a:p>
          <a:p>
            <a:r>
              <a:rPr lang="en-US" sz="1800" dirty="0" smtClean="0"/>
              <a:t>Why </a:t>
            </a:r>
            <a:r>
              <a:rPr lang="en-US" sz="1800" dirty="0"/>
              <a:t>learn about Cloud</a:t>
            </a:r>
            <a:r>
              <a:rPr lang="en-US" sz="1800" dirty="0" smtClean="0"/>
              <a:t>?</a:t>
            </a:r>
            <a:endParaRPr lang="en-US" sz="1800" dirty="0" smtClean="0"/>
          </a:p>
          <a:p>
            <a:r>
              <a:rPr lang="en-US" sz="1800" smtClean="0"/>
              <a:t>Conclusion</a:t>
            </a:r>
            <a:endParaRPr lang="en-US" sz="1800" dirty="0" smtClean="0"/>
          </a:p>
        </p:txBody>
      </p:sp>
      <p:sp>
        <p:nvSpPr>
          <p:cNvPr id="4" name="Title 3"/>
          <p:cNvSpPr>
            <a:spLocks noGrp="1"/>
          </p:cNvSpPr>
          <p:nvPr>
            <p:ph type="title"/>
          </p:nvPr>
        </p:nvSpPr>
        <p:spPr>
          <a:xfrm>
            <a:off x="457201" y="0"/>
            <a:ext cx="8229601" cy="1001487"/>
          </a:xfrm>
        </p:spPr>
        <p:txBody>
          <a:bodyPr/>
          <a:lstStyle/>
          <a:p>
            <a:pPr>
              <a:spcBef>
                <a:spcPts val="0"/>
              </a:spcBef>
            </a:pPr>
            <a:r>
              <a:rPr lang="en-US" sz="3600" dirty="0" smtClean="0"/>
              <a:t>Agenda</a:t>
            </a:r>
            <a:endParaRPr lang="en-US" dirty="0"/>
          </a:p>
        </p:txBody>
      </p:sp>
    </p:spTree>
    <p:extLst>
      <p:ext uri="{BB962C8B-B14F-4D97-AF65-F5344CB8AC3E}">
        <p14:creationId xmlns:p14="http://schemas.microsoft.com/office/powerpoint/2010/main" val="421508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Cloud Computing</a:t>
            </a:r>
            <a:endParaRPr lang="en-US" dirty="0"/>
          </a:p>
        </p:txBody>
      </p:sp>
      <p:sp>
        <p:nvSpPr>
          <p:cNvPr id="7" name="Rectangle 6"/>
          <p:cNvSpPr/>
          <p:nvPr/>
        </p:nvSpPr>
        <p:spPr>
          <a:xfrm>
            <a:off x="231729" y="872637"/>
            <a:ext cx="8724011" cy="4524315"/>
          </a:xfrm>
          <a:prstGeom prst="rect">
            <a:avLst/>
          </a:prstGeom>
        </p:spPr>
        <p:txBody>
          <a:bodyPr wrap="square">
            <a:spAutoFit/>
          </a:bodyPr>
          <a:lstStyle/>
          <a:p>
            <a:pPr marL="342900" indent="-342900">
              <a:buFont typeface="Arial" charset="0"/>
              <a:buChar char="•"/>
            </a:pPr>
            <a:r>
              <a:rPr lang="en-US" sz="2400" dirty="0" smtClean="0"/>
              <a:t>Cloud computing is Internet-based computing, whereby shared resources, software, and information are provided to computers and other devices on demand, like the electricity grid. </a:t>
            </a:r>
          </a:p>
          <a:p>
            <a:pPr marL="342900" indent="-342900">
              <a:buFont typeface="Arial" charset="0"/>
              <a:buChar char="•"/>
            </a:pPr>
            <a:r>
              <a:rPr lang="en-US" sz="2400" dirty="0" smtClean="0"/>
              <a:t>Cloud computing is a paradigm shift following the shift from mainframe to client-server in the early 1980s. Details are abstracted from the users, who no longer have need for expertise in, or control over, the technology infrastructure “in the cloud” that supports them.</a:t>
            </a:r>
          </a:p>
          <a:p>
            <a:pPr marL="342900" indent="-342900">
              <a:buFont typeface="Arial" charset="0"/>
              <a:buChar char="•"/>
            </a:pPr>
            <a:r>
              <a:rPr lang="en-US" sz="2400" dirty="0" smtClean="0"/>
              <a:t>According to Wikipedia </a:t>
            </a:r>
            <a:r>
              <a:rPr lang="mr-IN" sz="2400" dirty="0" smtClean="0"/>
              <a:t>–</a:t>
            </a:r>
            <a:r>
              <a:rPr lang="en-US" sz="2400" dirty="0" smtClean="0"/>
              <a:t> A style of computing in which </a:t>
            </a:r>
            <a:r>
              <a:rPr lang="en-US" sz="2400" b="1" i="1" dirty="0" smtClean="0">
                <a:solidFill>
                  <a:srgbClr val="002060"/>
                </a:solidFill>
              </a:rPr>
              <a:t>dynamically scalable </a:t>
            </a:r>
            <a:r>
              <a:rPr lang="en-US" sz="2400" dirty="0" smtClean="0"/>
              <a:t>and often </a:t>
            </a:r>
            <a:r>
              <a:rPr lang="en-US" sz="2400" b="1" i="1" dirty="0" smtClean="0">
                <a:solidFill>
                  <a:srgbClr val="002060"/>
                </a:solidFill>
              </a:rPr>
              <a:t>virtualized</a:t>
            </a:r>
            <a:r>
              <a:rPr lang="en-US" sz="2400" i="1" dirty="0" smtClean="0">
                <a:solidFill>
                  <a:srgbClr val="002060"/>
                </a:solidFill>
              </a:rPr>
              <a:t> </a:t>
            </a:r>
            <a:r>
              <a:rPr lang="en-US" sz="2400" dirty="0" smtClean="0"/>
              <a:t>resources are provided as a </a:t>
            </a:r>
            <a:r>
              <a:rPr lang="en-US" sz="2400" b="1" i="1" dirty="0" smtClean="0">
                <a:solidFill>
                  <a:srgbClr val="002060"/>
                </a:solidFill>
              </a:rPr>
              <a:t>service</a:t>
            </a:r>
            <a:r>
              <a:rPr lang="en-US" sz="2400" dirty="0" smtClean="0">
                <a:solidFill>
                  <a:srgbClr val="002060"/>
                </a:solidFill>
              </a:rPr>
              <a:t> </a:t>
            </a:r>
            <a:r>
              <a:rPr lang="en-US" sz="2400" dirty="0" smtClean="0"/>
              <a:t>over the </a:t>
            </a:r>
            <a:r>
              <a:rPr lang="en-US" sz="2400" b="1" i="1" dirty="0" smtClean="0">
                <a:solidFill>
                  <a:srgbClr val="002060"/>
                </a:solidFill>
              </a:rPr>
              <a:t>Internet</a:t>
            </a:r>
            <a:r>
              <a:rPr lang="en-US" sz="2400" dirty="0" smtClean="0"/>
              <a:t>.</a:t>
            </a:r>
            <a:endParaRPr lang="en-US" sz="2400" dirty="0" smtClean="0"/>
          </a:p>
          <a:p>
            <a:pPr marL="342900" indent="-342900">
              <a:buFont typeface="Arial" charset="0"/>
              <a:buChar char="•"/>
            </a:pPr>
            <a:endParaRPr lang="en-US" sz="2400" b="0" i="0" dirty="0">
              <a:solidFill>
                <a:srgbClr val="000000"/>
              </a:solidFill>
              <a:effectLst/>
              <a:latin typeface="Open Sans" charset="0"/>
            </a:endParaRPr>
          </a:p>
        </p:txBody>
      </p:sp>
    </p:spTree>
    <p:extLst>
      <p:ext uri="{BB962C8B-B14F-4D97-AF65-F5344CB8AC3E}">
        <p14:creationId xmlns:p14="http://schemas.microsoft.com/office/powerpoint/2010/main" val="37709424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Evolution of Cloud Computing</a:t>
            </a:r>
            <a:endParaRPr lang="en-US" dirty="0"/>
          </a:p>
        </p:txBody>
      </p:sp>
      <p:sp>
        <p:nvSpPr>
          <p:cNvPr id="7" name="Rectangle 6"/>
          <p:cNvSpPr/>
          <p:nvPr/>
        </p:nvSpPr>
        <p:spPr>
          <a:xfrm>
            <a:off x="231730" y="872637"/>
            <a:ext cx="8686359" cy="2862322"/>
          </a:xfrm>
          <a:prstGeom prst="rect">
            <a:avLst/>
          </a:prstGeom>
        </p:spPr>
        <p:txBody>
          <a:bodyPr wrap="square">
            <a:spAutoFit/>
          </a:bodyPr>
          <a:lstStyle/>
          <a:p>
            <a:pPr marL="342900" indent="-342900">
              <a:buFont typeface="Arial" charset="0"/>
              <a:buChar char="•"/>
            </a:pPr>
            <a:r>
              <a:rPr lang="en-US" sz="2000" dirty="0" smtClean="0"/>
              <a:t>1950s: It was a gradual evolution that started with mainframe computing.</a:t>
            </a:r>
          </a:p>
          <a:p>
            <a:pPr marL="342900" indent="-342900">
              <a:buFont typeface="Arial" charset="0"/>
              <a:buChar char="•"/>
            </a:pPr>
            <a:r>
              <a:rPr lang="en-US" sz="2000" dirty="0" smtClean="0"/>
              <a:t>1970s: The concept of virtual machines (VMs) was created.</a:t>
            </a:r>
          </a:p>
          <a:p>
            <a:pPr marL="342900" indent="-342900">
              <a:buFont typeface="Arial" charset="0"/>
              <a:buChar char="•"/>
            </a:pPr>
            <a:r>
              <a:rPr lang="en-US" sz="2000" dirty="0" smtClean="0"/>
              <a:t>1990s: Telecom companies started offering virtualized private network connections.</a:t>
            </a:r>
            <a:endParaRPr lang="en-US" sz="2000" dirty="0"/>
          </a:p>
          <a:p>
            <a:pPr marL="342900" indent="-342900">
              <a:buFont typeface="Arial" charset="0"/>
              <a:buChar char="•"/>
            </a:pPr>
            <a:r>
              <a:rPr lang="en-US" sz="2000" dirty="0" smtClean="0"/>
              <a:t>2002: Amazon launches Amazon Web Services (AWS)</a:t>
            </a:r>
          </a:p>
          <a:p>
            <a:pPr marL="342900" indent="-342900">
              <a:buFont typeface="Arial" charset="0"/>
              <a:buChar char="•"/>
            </a:pPr>
            <a:r>
              <a:rPr lang="en-US" sz="2000" dirty="0" smtClean="0"/>
              <a:t>2006: Google Docs, Amazon Elastic Compute Cloud (EC2)</a:t>
            </a:r>
          </a:p>
          <a:p>
            <a:pPr marL="342900" indent="-342900">
              <a:buFont typeface="Arial" charset="0"/>
              <a:buChar char="•"/>
            </a:pPr>
            <a:r>
              <a:rPr lang="en-US" sz="2000" dirty="0" smtClean="0"/>
              <a:t>2008: Google App Engine Launched</a:t>
            </a:r>
          </a:p>
          <a:p>
            <a:pPr marL="342900" indent="-342900">
              <a:buFont typeface="Arial" charset="0"/>
              <a:buChar char="•"/>
            </a:pPr>
            <a:r>
              <a:rPr lang="en-US" sz="2000" dirty="0" smtClean="0"/>
              <a:t>2009: Microsoft Azure</a:t>
            </a:r>
          </a:p>
          <a:p>
            <a:pPr marL="342900" indent="-342900">
              <a:buFont typeface="Arial" charset="0"/>
              <a:buChar char="•"/>
            </a:pPr>
            <a:r>
              <a:rPr lang="en-US" sz="2000" dirty="0" smtClean="0"/>
              <a:t>2009: Cloud Foundry was originally conceived by VMWare</a:t>
            </a:r>
          </a:p>
        </p:txBody>
      </p:sp>
      <p:graphicFrame>
        <p:nvGraphicFramePr>
          <p:cNvPr id="9" name="Diagram 8"/>
          <p:cNvGraphicFramePr/>
          <p:nvPr>
            <p:extLst>
              <p:ext uri="{D42A27DB-BD31-4B8C-83A1-F6EECF244321}">
                <p14:modId xmlns:p14="http://schemas.microsoft.com/office/powerpoint/2010/main" val="531354229"/>
              </p:ext>
            </p:extLst>
          </p:nvPr>
        </p:nvGraphicFramePr>
        <p:xfrm>
          <a:off x="220973" y="3885566"/>
          <a:ext cx="8686359" cy="1631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68218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Cloud Computing Architecture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1143000"/>
            <a:ext cx="7848600" cy="4572000"/>
          </a:xfrm>
          <a:prstGeom prst="rect">
            <a:avLst/>
          </a:prstGeom>
        </p:spPr>
      </p:pic>
    </p:spTree>
    <p:extLst>
      <p:ext uri="{BB962C8B-B14F-4D97-AF65-F5344CB8AC3E}">
        <p14:creationId xmlns:p14="http://schemas.microsoft.com/office/powerpoint/2010/main" val="15008949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Fundamental Cloud Services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410298"/>
            <a:ext cx="5257800" cy="33051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410298"/>
            <a:ext cx="3810000" cy="3530600"/>
          </a:xfrm>
          <a:prstGeom prst="rect">
            <a:avLst/>
          </a:prstGeom>
        </p:spPr>
      </p:pic>
    </p:spTree>
    <p:extLst>
      <p:ext uri="{BB962C8B-B14F-4D97-AF65-F5344CB8AC3E}">
        <p14:creationId xmlns:p14="http://schemas.microsoft.com/office/powerpoint/2010/main" val="15949657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70849" y="148237"/>
            <a:ext cx="8229601" cy="589281"/>
          </a:xfrm>
        </p:spPr>
        <p:txBody>
          <a:bodyPr/>
          <a:lstStyle/>
          <a:p>
            <a:r>
              <a:rPr lang="en-US" dirty="0" smtClean="0"/>
              <a:t>Cloud </a:t>
            </a:r>
            <a:r>
              <a:rPr lang="en-US" smtClean="0"/>
              <a:t>Computing Deployment Models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224" y="1679283"/>
            <a:ext cx="6420354" cy="3242279"/>
          </a:xfrm>
          <a:prstGeom prst="rect">
            <a:avLst/>
          </a:prstGeom>
        </p:spPr>
      </p:pic>
    </p:spTree>
    <p:extLst>
      <p:ext uri="{BB962C8B-B14F-4D97-AF65-F5344CB8AC3E}">
        <p14:creationId xmlns:p14="http://schemas.microsoft.com/office/powerpoint/2010/main" val="18447657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9960" y="871538"/>
            <a:ext cx="7235179" cy="5240337"/>
          </a:xfrm>
        </p:spPr>
      </p:pic>
      <p:sp>
        <p:nvSpPr>
          <p:cNvPr id="4" name="Title 3"/>
          <p:cNvSpPr>
            <a:spLocks noGrp="1"/>
          </p:cNvSpPr>
          <p:nvPr>
            <p:ph type="title"/>
          </p:nvPr>
        </p:nvSpPr>
        <p:spPr>
          <a:xfrm>
            <a:off x="412230" y="178049"/>
            <a:ext cx="8229601" cy="589281"/>
          </a:xfrm>
        </p:spPr>
        <p:txBody>
          <a:bodyPr/>
          <a:lstStyle/>
          <a:p>
            <a:r>
              <a:rPr lang="en-US" dirty="0" smtClean="0"/>
              <a:t>Why learn about Cloud Computing</a:t>
            </a:r>
            <a:endParaRPr lang="en-US" dirty="0"/>
          </a:p>
        </p:txBody>
      </p:sp>
    </p:spTree>
    <p:extLst>
      <p:ext uri="{BB962C8B-B14F-4D97-AF65-F5344CB8AC3E}">
        <p14:creationId xmlns:p14="http://schemas.microsoft.com/office/powerpoint/2010/main" val="11464914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learn about Cloud Computing</a:t>
            </a:r>
            <a:endParaRPr lang="en-US" dirty="0"/>
          </a:p>
        </p:txBody>
      </p:sp>
      <p:sp>
        <p:nvSpPr>
          <p:cNvPr id="7" name="Rectangle 6"/>
          <p:cNvSpPr/>
          <p:nvPr/>
        </p:nvSpPr>
        <p:spPr>
          <a:xfrm>
            <a:off x="231730" y="872637"/>
            <a:ext cx="8657437" cy="4431983"/>
          </a:xfrm>
          <a:prstGeom prst="rect">
            <a:avLst/>
          </a:prstGeom>
        </p:spPr>
        <p:txBody>
          <a:bodyPr wrap="square">
            <a:spAutoFit/>
          </a:bodyPr>
          <a:lstStyle/>
          <a:p>
            <a:pPr marL="342900" indent="-342900">
              <a:lnSpc>
                <a:spcPct val="150000"/>
              </a:lnSpc>
              <a:buFont typeface="Arial" charset="0"/>
              <a:buChar char="•"/>
            </a:pPr>
            <a:r>
              <a:rPr lang="en-US" sz="2800" dirty="0" smtClean="0"/>
              <a:t>Cloud Computing is changing your job</a:t>
            </a:r>
            <a:r>
              <a:rPr lang="mr-IN" sz="2800" dirty="0" smtClean="0"/>
              <a:t>…</a:t>
            </a:r>
            <a:r>
              <a:rPr lang="en-US" sz="2800" dirty="0" smtClean="0"/>
              <a:t>.</a:t>
            </a:r>
          </a:p>
          <a:p>
            <a:pPr marL="342900" indent="-342900">
              <a:lnSpc>
                <a:spcPct val="150000"/>
              </a:lnSpc>
              <a:buFont typeface="Arial" charset="0"/>
              <a:buChar char="•"/>
            </a:pPr>
            <a:r>
              <a:rPr lang="en-US" sz="2800" dirty="0" smtClean="0"/>
              <a:t>It’s creating new jobs as well</a:t>
            </a:r>
            <a:r>
              <a:rPr lang="mr-IN" sz="2800" dirty="0" smtClean="0"/>
              <a:t>…</a:t>
            </a:r>
            <a:endParaRPr lang="en-US" sz="2800" dirty="0" smtClean="0"/>
          </a:p>
          <a:p>
            <a:pPr marL="342900" indent="-342900">
              <a:lnSpc>
                <a:spcPct val="150000"/>
              </a:lnSpc>
              <a:buFont typeface="Arial" charset="0"/>
              <a:buChar char="•"/>
            </a:pPr>
            <a:r>
              <a:rPr lang="en-US" sz="2800" dirty="0" smtClean="0"/>
              <a:t>The link between business and IT is growing ever tighter</a:t>
            </a:r>
          </a:p>
          <a:p>
            <a:pPr marL="342900" indent="-342900">
              <a:lnSpc>
                <a:spcPct val="150000"/>
              </a:lnSpc>
              <a:buFont typeface="Arial" charset="0"/>
              <a:buChar char="•"/>
            </a:pPr>
            <a:r>
              <a:rPr lang="en-US" sz="2800" dirty="0" smtClean="0"/>
              <a:t>Certifications are the key to the doors of the Cloud Computing Industry.</a:t>
            </a:r>
            <a:endParaRPr lang="en-US" sz="2800" dirty="0" smtClean="0"/>
          </a:p>
          <a:p>
            <a:r>
              <a:rPr lang="en-US" sz="2400" dirty="0"/>
              <a:t/>
            </a:r>
            <a:br>
              <a:rPr lang="en-US" sz="2400" dirty="0"/>
            </a:br>
            <a:endParaRPr lang="en-US" sz="2400" dirty="0"/>
          </a:p>
          <a:p>
            <a:pPr marL="342900" indent="-342900">
              <a:buFont typeface="Arial" charset="0"/>
              <a:buChar char="•"/>
            </a:pPr>
            <a:endParaRPr lang="en-US" sz="2400" dirty="0" smtClean="0"/>
          </a:p>
        </p:txBody>
      </p:sp>
    </p:spTree>
    <p:extLst>
      <p:ext uri="{BB962C8B-B14F-4D97-AF65-F5344CB8AC3E}">
        <p14:creationId xmlns:p14="http://schemas.microsoft.com/office/powerpoint/2010/main" val="11286965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2_Office Theme">
  <a:themeElements>
    <a:clrScheme name="DaughertyTemplate2015">
      <a:dk1>
        <a:sysClr val="windowText" lastClr="000000"/>
      </a:dk1>
      <a:lt1>
        <a:srgbClr val="FFFFFF"/>
      </a:lt1>
      <a:dk2>
        <a:srgbClr val="393333"/>
      </a:dk2>
      <a:lt2>
        <a:srgbClr val="D5D8D7"/>
      </a:lt2>
      <a:accent1>
        <a:srgbClr val="6991CB"/>
      </a:accent1>
      <a:accent2>
        <a:srgbClr val="0B2D4B"/>
      </a:accent2>
      <a:accent3>
        <a:srgbClr val="80A63F"/>
      </a:accent3>
      <a:accent4>
        <a:srgbClr val="6F6F6F"/>
      </a:accent4>
      <a:accent5>
        <a:srgbClr val="B6D185"/>
      </a:accent5>
      <a:accent6>
        <a:srgbClr val="376092"/>
      </a:accent6>
      <a:hlink>
        <a:srgbClr val="0066FF"/>
      </a:hlink>
      <a:folHlink>
        <a:srgbClr val="C0C0C0"/>
      </a:folHlink>
    </a:clrScheme>
    <a:fontScheme name="Sego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effectLst/>
      </a:spPr>
      <a:bodyPr wrap="square" rtlCol="0">
        <a:spAutoFit/>
      </a:bodyPr>
      <a:lstStyle>
        <a:defPPr algn="ctr">
          <a:lnSpc>
            <a:spcPct val="80000"/>
          </a:lnSpc>
          <a:defRPr b="1" dirty="0" smtClean="0">
            <a:solidFill>
              <a:schemeClr val="bg1"/>
            </a:solidFill>
            <a:latin typeface="Arial Narrow"/>
            <a:cs typeface="Arial Narrow"/>
          </a:defRPr>
        </a:defPPr>
      </a:lstStyle>
    </a:txDef>
  </a:objectDefaults>
  <a:extraClrSchemeLst/>
</a:theme>
</file>

<file path=ppt/theme/theme2.xml><?xml version="1.0" encoding="utf-8"?>
<a:theme xmlns:a="http://schemas.openxmlformats.org/drawingml/2006/main" name="3_Office Theme">
  <a:themeElements>
    <a:clrScheme name="DaughertyTemplate2015">
      <a:dk1>
        <a:sysClr val="windowText" lastClr="000000"/>
      </a:dk1>
      <a:lt1>
        <a:srgbClr val="FFFFFF"/>
      </a:lt1>
      <a:dk2>
        <a:srgbClr val="393333"/>
      </a:dk2>
      <a:lt2>
        <a:srgbClr val="D5D8D7"/>
      </a:lt2>
      <a:accent1>
        <a:srgbClr val="6991CB"/>
      </a:accent1>
      <a:accent2>
        <a:srgbClr val="0B2D4B"/>
      </a:accent2>
      <a:accent3>
        <a:srgbClr val="80A63F"/>
      </a:accent3>
      <a:accent4>
        <a:srgbClr val="6F6F6F"/>
      </a:accent4>
      <a:accent5>
        <a:srgbClr val="B6D185"/>
      </a:accent5>
      <a:accent6>
        <a:srgbClr val="376092"/>
      </a:accent6>
      <a:hlink>
        <a:srgbClr val="0066FF"/>
      </a:hlink>
      <a:folHlink>
        <a:srgbClr val="C0C0C0"/>
      </a:folHlink>
    </a:clrScheme>
    <a:fontScheme name="Sego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142875" tIns="71438" rIns="142875" bIns="71438" rtlCol="0">
        <a:spAutoFit/>
      </a:bodyPr>
      <a:lstStyle>
        <a:defPPr eaLnBrk="1" hangingPunct="1">
          <a:defRPr dirty="0" smtClean="0">
            <a:solidFill>
              <a:schemeClr val="tx1">
                <a:lumMod val="85000"/>
                <a:lumOff val="15000"/>
              </a:schemeClr>
            </a:solidFill>
            <a:latin typeface="+mn-lt"/>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8525</TotalTime>
  <Words>712</Words>
  <Application>Microsoft Macintosh PowerPoint</Application>
  <PresentationFormat>On-screen Show (4:3)</PresentationFormat>
  <Paragraphs>84</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Calibri</vt:lpstr>
      <vt:lpstr>Open Sans</vt:lpstr>
      <vt:lpstr>Segoe UI</vt:lpstr>
      <vt:lpstr>Segoe UI Semibold</vt:lpstr>
      <vt:lpstr>Arial</vt:lpstr>
      <vt:lpstr>2_Office Theme</vt:lpstr>
      <vt:lpstr>3_Office Theme</vt:lpstr>
      <vt:lpstr>PowerPoint Presentation</vt:lpstr>
      <vt:lpstr>Agenda</vt:lpstr>
      <vt:lpstr>What is Cloud Computing</vt:lpstr>
      <vt:lpstr>Evolution of Cloud Computing</vt:lpstr>
      <vt:lpstr>Cloud Computing Architecture</vt:lpstr>
      <vt:lpstr>Fundamental Cloud Services</vt:lpstr>
      <vt:lpstr>Cloud Computing Deployment Models</vt:lpstr>
      <vt:lpstr>Why learn about Cloud Computing</vt:lpstr>
      <vt:lpstr>Why learn about Cloud Computing</vt:lpstr>
      <vt:lpstr>Conclusion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a Sale With Start Ups</dc:title>
  <dc:creator>Hartmann, John</dc:creator>
  <cp:lastModifiedBy>Sharma Vedula</cp:lastModifiedBy>
  <cp:revision>268</cp:revision>
  <cp:lastPrinted>2016-06-10T11:17:20Z</cp:lastPrinted>
  <dcterms:created xsi:type="dcterms:W3CDTF">2015-03-19T03:35:52Z</dcterms:created>
  <dcterms:modified xsi:type="dcterms:W3CDTF">2017-06-07T16:46:58Z</dcterms:modified>
</cp:coreProperties>
</file>