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4350" r:id="rId6"/>
  </p:sldMasterIdLst>
  <p:notesMasterIdLst>
    <p:notesMasterId r:id="rId21"/>
  </p:notesMasterIdLst>
  <p:handoutMasterIdLst>
    <p:handoutMasterId r:id="rId22"/>
  </p:handoutMasterIdLst>
  <p:sldIdLst>
    <p:sldId id="498" r:id="rId7"/>
    <p:sldId id="474" r:id="rId8"/>
    <p:sldId id="509" r:id="rId9"/>
    <p:sldId id="510" r:id="rId10"/>
    <p:sldId id="475" r:id="rId11"/>
    <p:sldId id="540" r:id="rId12"/>
    <p:sldId id="505" r:id="rId13"/>
    <p:sldId id="534" r:id="rId14"/>
    <p:sldId id="533" r:id="rId15"/>
    <p:sldId id="536" r:id="rId16"/>
    <p:sldId id="535" r:id="rId17"/>
    <p:sldId id="537" r:id="rId18"/>
    <p:sldId id="506" r:id="rId19"/>
    <p:sldId id="538" r:id="rId20"/>
  </p:sldIdLst>
  <p:sldSz cx="9144000" cy="6858000" type="screen4x3"/>
  <p:notesSz cx="7010400" cy="9296400"/>
  <p:defaultTextStyle>
    <a:defPPr>
      <a:defRPr lang="en-US"/>
    </a:defPPr>
    <a:lvl1pPr algn="l" defTabSz="816075" rtl="0" eaLnBrk="0" fontAlgn="base" hangingPunct="0">
      <a:spcBef>
        <a:spcPct val="0"/>
      </a:spcBef>
      <a:spcAft>
        <a:spcPct val="0"/>
      </a:spcAft>
      <a:defRPr sz="1600" kern="1200">
        <a:solidFill>
          <a:schemeClr val="tx1"/>
        </a:solidFill>
        <a:latin typeface="Calibri" panose="020F0502020204030204" pitchFamily="34" charset="0"/>
        <a:ea typeface="+mn-ea"/>
        <a:cs typeface="+mn-cs"/>
      </a:defRPr>
    </a:lvl1pPr>
    <a:lvl2pPr marL="406797" indent="307578" algn="l" defTabSz="816075" rtl="0" eaLnBrk="0" fontAlgn="base" hangingPunct="0">
      <a:spcBef>
        <a:spcPct val="0"/>
      </a:spcBef>
      <a:spcAft>
        <a:spcPct val="0"/>
      </a:spcAft>
      <a:defRPr sz="1600" kern="1200">
        <a:solidFill>
          <a:schemeClr val="tx1"/>
        </a:solidFill>
        <a:latin typeface="Calibri" panose="020F0502020204030204" pitchFamily="34" charset="0"/>
        <a:ea typeface="+mn-ea"/>
        <a:cs typeface="+mn-cs"/>
      </a:defRPr>
    </a:lvl2pPr>
    <a:lvl3pPr marL="816075" indent="612677" algn="l" defTabSz="816075" rtl="0" eaLnBrk="0" fontAlgn="base" hangingPunct="0">
      <a:spcBef>
        <a:spcPct val="0"/>
      </a:spcBef>
      <a:spcAft>
        <a:spcPct val="0"/>
      </a:spcAft>
      <a:defRPr sz="1600" kern="1200">
        <a:solidFill>
          <a:schemeClr val="tx1"/>
        </a:solidFill>
        <a:latin typeface="Calibri" panose="020F0502020204030204" pitchFamily="34" charset="0"/>
        <a:ea typeface="+mn-ea"/>
        <a:cs typeface="+mn-cs"/>
      </a:defRPr>
    </a:lvl3pPr>
    <a:lvl4pPr marL="1222872" indent="920255" algn="l" defTabSz="816075" rtl="0" eaLnBrk="0" fontAlgn="base" hangingPunct="0">
      <a:spcBef>
        <a:spcPct val="0"/>
      </a:spcBef>
      <a:spcAft>
        <a:spcPct val="0"/>
      </a:spcAft>
      <a:defRPr sz="1600" kern="1200">
        <a:solidFill>
          <a:schemeClr val="tx1"/>
        </a:solidFill>
        <a:latin typeface="Calibri" panose="020F0502020204030204" pitchFamily="34" charset="0"/>
        <a:ea typeface="+mn-ea"/>
        <a:cs typeface="+mn-cs"/>
      </a:defRPr>
    </a:lvl4pPr>
    <a:lvl5pPr marL="1632148" indent="1225352" algn="l" defTabSz="816075" rtl="0" eaLnBrk="0" fontAlgn="base" hangingPunct="0">
      <a:spcBef>
        <a:spcPct val="0"/>
      </a:spcBef>
      <a:spcAft>
        <a:spcPct val="0"/>
      </a:spcAft>
      <a:defRPr sz="1600" kern="1200">
        <a:solidFill>
          <a:schemeClr val="tx1"/>
        </a:solidFill>
        <a:latin typeface="Calibri" panose="020F0502020204030204" pitchFamily="34" charset="0"/>
        <a:ea typeface="+mn-ea"/>
        <a:cs typeface="+mn-cs"/>
      </a:defRPr>
    </a:lvl5pPr>
    <a:lvl6pPr marL="3571875" algn="l" defTabSz="1428750" rtl="0" eaLnBrk="1" latinLnBrk="0" hangingPunct="1">
      <a:defRPr sz="1600" kern="1200">
        <a:solidFill>
          <a:schemeClr val="tx1"/>
        </a:solidFill>
        <a:latin typeface="Calibri" panose="020F0502020204030204" pitchFamily="34" charset="0"/>
        <a:ea typeface="+mn-ea"/>
        <a:cs typeface="+mn-cs"/>
      </a:defRPr>
    </a:lvl6pPr>
    <a:lvl7pPr marL="4286250" algn="l" defTabSz="1428750" rtl="0" eaLnBrk="1" latinLnBrk="0" hangingPunct="1">
      <a:defRPr sz="1600" kern="1200">
        <a:solidFill>
          <a:schemeClr val="tx1"/>
        </a:solidFill>
        <a:latin typeface="Calibri" panose="020F0502020204030204" pitchFamily="34" charset="0"/>
        <a:ea typeface="+mn-ea"/>
        <a:cs typeface="+mn-cs"/>
      </a:defRPr>
    </a:lvl7pPr>
    <a:lvl8pPr marL="5000625" algn="l" defTabSz="1428750" rtl="0" eaLnBrk="1" latinLnBrk="0" hangingPunct="1">
      <a:defRPr sz="1600" kern="1200">
        <a:solidFill>
          <a:schemeClr val="tx1"/>
        </a:solidFill>
        <a:latin typeface="Calibri" panose="020F0502020204030204" pitchFamily="34" charset="0"/>
        <a:ea typeface="+mn-ea"/>
        <a:cs typeface="+mn-cs"/>
      </a:defRPr>
    </a:lvl8pPr>
    <a:lvl9pPr marL="5715000" algn="l" defTabSz="1428750" rtl="0" eaLnBrk="1" latinLnBrk="0" hangingPunct="1">
      <a:defRPr sz="16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037">
          <p15:clr>
            <a:srgbClr val="A4A3A4"/>
          </p15:clr>
        </p15:guide>
        <p15:guide id="2" pos="1843">
          <p15:clr>
            <a:srgbClr val="A4A3A4"/>
          </p15:clr>
        </p15:guide>
        <p15:guide id="3" orient="horz" pos="2160">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c, Bo" initials="RB" lastIdx="87" clrIdx="0">
    <p:extLst/>
  </p:cmAuthor>
  <p:cmAuthor id="2" name="Sisto, Joe" initials="SJ" lastIdx="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C3F"/>
    <a:srgbClr val="EC8383"/>
    <a:srgbClr val="D5D8D7"/>
    <a:srgbClr val="80A63F"/>
    <a:srgbClr val="B5C8E5"/>
    <a:srgbClr val="6991CB"/>
    <a:srgbClr val="6F6F6F"/>
    <a:srgbClr val="82A63E"/>
    <a:srgbClr val="0B2D4B"/>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3" autoAdjust="0"/>
    <p:restoredTop sz="89550" autoAdjust="0"/>
  </p:normalViewPr>
  <p:slideViewPr>
    <p:cSldViewPr snapToGrid="0">
      <p:cViewPr>
        <p:scale>
          <a:sx n="93" d="100"/>
          <a:sy n="93" d="100"/>
        </p:scale>
        <p:origin x="2568" y="976"/>
      </p:cViewPr>
      <p:guideLst>
        <p:guide orient="horz" pos="1037"/>
        <p:guide pos="1843"/>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notesViewPr>
    <p:cSldViewPr snapToGrid="0">
      <p:cViewPr varScale="1">
        <p:scale>
          <a:sx n="66" d="100"/>
          <a:sy n="66" d="100"/>
        </p:scale>
        <p:origin x="3222" y="84"/>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defTabSz="532415"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defTabSz="532415" eaLnBrk="1" fontAlgn="auto" hangingPunct="1">
              <a:spcBef>
                <a:spcPts val="0"/>
              </a:spcBef>
              <a:spcAft>
                <a:spcPts val="0"/>
              </a:spcAft>
              <a:defRPr sz="1200">
                <a:latin typeface="+mn-lt"/>
              </a:defRPr>
            </a:lvl1pPr>
          </a:lstStyle>
          <a:p>
            <a:pPr>
              <a:defRPr/>
            </a:pPr>
            <a:fld id="{E54D9EF4-527C-4008-A201-85972D50F189}" type="datetimeFigureOut">
              <a:rPr lang="en-US"/>
              <a:pPr>
                <a:defRPr/>
              </a:pPr>
              <a:t>7/21/17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defTabSz="532415" eaLnBrk="1" fontAlgn="auto" hangingPunct="1">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defTabSz="532415" eaLnBrk="1" fontAlgn="auto" hangingPunct="1">
              <a:spcBef>
                <a:spcPts val="0"/>
              </a:spcBef>
              <a:spcAft>
                <a:spcPts val="0"/>
              </a:spcAft>
              <a:defRPr sz="1200">
                <a:latin typeface="+mn-lt"/>
              </a:defRPr>
            </a:lvl1pPr>
          </a:lstStyle>
          <a:p>
            <a:pPr>
              <a:defRPr/>
            </a:pPr>
            <a:fld id="{BD9A6D8E-0CA4-47F4-84E2-221D38CAD923}" type="slidenum">
              <a:rPr lang="en-US"/>
              <a:pPr>
                <a:defRPr/>
              </a:pPr>
              <a:t>‹#›</a:t>
            </a:fld>
            <a:endParaRPr lang="en-US" dirty="0"/>
          </a:p>
        </p:txBody>
      </p:sp>
    </p:spTree>
    <p:extLst>
      <p:ext uri="{BB962C8B-B14F-4D97-AF65-F5344CB8AC3E}">
        <p14:creationId xmlns:p14="http://schemas.microsoft.com/office/powerpoint/2010/main" val="3933870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defTabSz="532415"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defTabSz="532415" eaLnBrk="1" fontAlgn="auto" hangingPunct="1">
              <a:spcBef>
                <a:spcPts val="0"/>
              </a:spcBef>
              <a:spcAft>
                <a:spcPts val="0"/>
              </a:spcAft>
              <a:defRPr sz="1200">
                <a:latin typeface="+mn-lt"/>
              </a:defRPr>
            </a:lvl1pPr>
          </a:lstStyle>
          <a:p>
            <a:pPr>
              <a:defRPr/>
            </a:pPr>
            <a:fld id="{41A65EAC-9B55-4835-A6B7-D6B88F420724}" type="datetimeFigureOut">
              <a:rPr lang="en-US"/>
              <a:pPr>
                <a:defRPr/>
              </a:pPr>
              <a:t>7/21/17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defTabSz="532415"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defTabSz="532415" eaLnBrk="1" fontAlgn="auto" hangingPunct="1">
              <a:spcBef>
                <a:spcPts val="0"/>
              </a:spcBef>
              <a:spcAft>
                <a:spcPts val="0"/>
              </a:spcAft>
              <a:defRPr sz="1200">
                <a:latin typeface="+mn-lt"/>
              </a:defRPr>
            </a:lvl1pPr>
          </a:lstStyle>
          <a:p>
            <a:pPr>
              <a:defRPr/>
            </a:pPr>
            <a:fld id="{7BDA4574-1DD2-45BB-A096-00DA38308E2B}" type="slidenum">
              <a:rPr lang="en-US"/>
              <a:pPr>
                <a:defRPr/>
              </a:pPr>
              <a:t>‹#›</a:t>
            </a:fld>
            <a:endParaRPr lang="en-US" dirty="0"/>
          </a:p>
        </p:txBody>
      </p:sp>
    </p:spTree>
    <p:extLst>
      <p:ext uri="{BB962C8B-B14F-4D97-AF65-F5344CB8AC3E}">
        <p14:creationId xmlns:p14="http://schemas.microsoft.com/office/powerpoint/2010/main" val="1200633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900" kern="1200">
        <a:solidFill>
          <a:schemeClr val="tx1"/>
        </a:solidFill>
        <a:latin typeface="+mn-lt"/>
        <a:ea typeface="+mn-ea"/>
        <a:cs typeface="+mn-cs"/>
      </a:defRPr>
    </a:lvl1pPr>
    <a:lvl2pPr marL="714375" algn="l" rtl="0" eaLnBrk="0" fontAlgn="base" hangingPunct="0">
      <a:spcBef>
        <a:spcPct val="30000"/>
      </a:spcBef>
      <a:spcAft>
        <a:spcPct val="0"/>
      </a:spcAft>
      <a:defRPr sz="1900" kern="1200">
        <a:solidFill>
          <a:schemeClr val="tx1"/>
        </a:solidFill>
        <a:latin typeface="+mn-lt"/>
        <a:ea typeface="+mn-ea"/>
        <a:cs typeface="+mn-cs"/>
      </a:defRPr>
    </a:lvl2pPr>
    <a:lvl3pPr marL="1428750" algn="l" rtl="0" eaLnBrk="0" fontAlgn="base" hangingPunct="0">
      <a:spcBef>
        <a:spcPct val="30000"/>
      </a:spcBef>
      <a:spcAft>
        <a:spcPct val="0"/>
      </a:spcAft>
      <a:defRPr sz="1900" kern="1200">
        <a:solidFill>
          <a:schemeClr val="tx1"/>
        </a:solidFill>
        <a:latin typeface="+mn-lt"/>
        <a:ea typeface="+mn-ea"/>
        <a:cs typeface="+mn-cs"/>
      </a:defRPr>
    </a:lvl3pPr>
    <a:lvl4pPr marL="2143125" algn="l" rtl="0" eaLnBrk="0" fontAlgn="base" hangingPunct="0">
      <a:spcBef>
        <a:spcPct val="30000"/>
      </a:spcBef>
      <a:spcAft>
        <a:spcPct val="0"/>
      </a:spcAft>
      <a:defRPr sz="1900" kern="1200">
        <a:solidFill>
          <a:schemeClr val="tx1"/>
        </a:solidFill>
        <a:latin typeface="+mn-lt"/>
        <a:ea typeface="+mn-ea"/>
        <a:cs typeface="+mn-cs"/>
      </a:defRPr>
    </a:lvl4pPr>
    <a:lvl5pPr marL="2857500" algn="l" rtl="0" eaLnBrk="0" fontAlgn="base" hangingPunct="0">
      <a:spcBef>
        <a:spcPct val="30000"/>
      </a:spcBef>
      <a:spcAft>
        <a:spcPct val="0"/>
      </a:spcAft>
      <a:defRPr sz="1900" kern="1200">
        <a:solidFill>
          <a:schemeClr val="tx1"/>
        </a:solidFill>
        <a:latin typeface="+mn-lt"/>
        <a:ea typeface="+mn-ea"/>
        <a:cs typeface="+mn-cs"/>
      </a:defRPr>
    </a:lvl5pPr>
    <a:lvl6pPr marL="3571875" algn="l" defTabSz="1428750" rtl="0" eaLnBrk="1" latinLnBrk="0" hangingPunct="1">
      <a:defRPr sz="1900" kern="1200">
        <a:solidFill>
          <a:schemeClr val="tx1"/>
        </a:solidFill>
        <a:latin typeface="+mn-lt"/>
        <a:ea typeface="+mn-ea"/>
        <a:cs typeface="+mn-cs"/>
      </a:defRPr>
    </a:lvl6pPr>
    <a:lvl7pPr marL="4286250" algn="l" defTabSz="1428750" rtl="0" eaLnBrk="1" latinLnBrk="0" hangingPunct="1">
      <a:defRPr sz="1900" kern="1200">
        <a:solidFill>
          <a:schemeClr val="tx1"/>
        </a:solidFill>
        <a:latin typeface="+mn-lt"/>
        <a:ea typeface="+mn-ea"/>
        <a:cs typeface="+mn-cs"/>
      </a:defRPr>
    </a:lvl7pPr>
    <a:lvl8pPr marL="5000625" algn="l" defTabSz="1428750" rtl="0" eaLnBrk="1" latinLnBrk="0" hangingPunct="1">
      <a:defRPr sz="1900" kern="1200">
        <a:solidFill>
          <a:schemeClr val="tx1"/>
        </a:solidFill>
        <a:latin typeface="+mn-lt"/>
        <a:ea typeface="+mn-ea"/>
        <a:cs typeface="+mn-cs"/>
      </a:defRPr>
    </a:lvl8pPr>
    <a:lvl9pPr marL="5715000" algn="l" defTabSz="1428750" rtl="0" eaLnBrk="1" latinLnBrk="0" hangingPunct="1">
      <a:defRPr sz="1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jpe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9245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2" cy="1162051"/>
          </a:xfrm>
          <a:prstGeom prst="rect">
            <a:avLst/>
          </a:prstGeom>
        </p:spPr>
        <p:txBody>
          <a:bodyPr lIns="142875" tIns="71438" rIns="142875" bIns="71438" anchor="t"/>
          <a:lstStyle>
            <a:lvl1pPr algn="l">
              <a:defRPr sz="2600" b="1">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1" y="273052"/>
            <a:ext cx="5111750" cy="5853112"/>
          </a:xfrm>
          <a:prstGeom prst="rect">
            <a:avLst/>
          </a:prstGeom>
        </p:spPr>
        <p:txBody>
          <a:bodyPr lIns="142875" tIns="71438" rIns="142875" bIns="71438"/>
          <a:lstStyle>
            <a:lvl1pPr>
              <a:defRPr sz="2800"/>
            </a:lvl1pPr>
            <a:lvl2pPr>
              <a:defRPr sz="2500"/>
            </a:lvl2pPr>
            <a:lvl3pPr>
              <a:defRPr sz="22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2" cy="4691064"/>
          </a:xfrm>
          <a:prstGeom prst="rect">
            <a:avLst/>
          </a:prstGeom>
        </p:spPr>
        <p:txBody>
          <a:bodyPr lIns="142875" tIns="71438" rIns="142875" bIns="71438"/>
          <a:lstStyle>
            <a:lvl1pPr marL="0" indent="0">
              <a:buNone/>
              <a:defRPr sz="1300"/>
            </a:lvl1pPr>
            <a:lvl2pPr marL="408194" indent="0">
              <a:buNone/>
              <a:defRPr sz="1100"/>
            </a:lvl2pPr>
            <a:lvl3pPr marL="816388" indent="0">
              <a:buNone/>
              <a:defRPr sz="900"/>
            </a:lvl3pPr>
            <a:lvl4pPr marL="1224581" indent="0">
              <a:buNone/>
              <a:defRPr sz="800"/>
            </a:lvl4pPr>
            <a:lvl5pPr marL="1632775" indent="0">
              <a:buNone/>
              <a:defRPr sz="800"/>
            </a:lvl5pPr>
            <a:lvl6pPr marL="2040969" indent="0">
              <a:buNone/>
              <a:defRPr sz="800"/>
            </a:lvl6pPr>
            <a:lvl7pPr marL="2449163" indent="0">
              <a:buNone/>
              <a:defRPr sz="800"/>
            </a:lvl7pPr>
            <a:lvl8pPr marL="2857358" indent="0">
              <a:buNone/>
              <a:defRPr sz="800"/>
            </a:lvl8pPr>
            <a:lvl9pPr marL="3265552" indent="0">
              <a:buNone/>
              <a:defRPr sz="800"/>
            </a:lvl9pPr>
          </a:lstStyle>
          <a:p>
            <a:pPr lvl="0"/>
            <a:r>
              <a:rPr lang="en-US" smtClean="0"/>
              <a:t>Click to edit Master text styles</a:t>
            </a:r>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Tree>
    <p:extLst>
      <p:ext uri="{BB962C8B-B14F-4D97-AF65-F5344CB8AC3E}">
        <p14:creationId xmlns:p14="http://schemas.microsoft.com/office/powerpoint/2010/main" val="273433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1" y="1018573"/>
            <a:ext cx="8229601" cy="5107594"/>
          </a:xfrm>
          <a:prstGeom prst="rect">
            <a:avLst/>
          </a:prstGeom>
        </p:spPr>
        <p:txBody>
          <a:bodyPr vert="eaVert" lIns="142875" tIns="71438" rIns="142875" bIns="7143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7" name="Straight Connector 6"/>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0" name="TextBox 9"/>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1" name="TextBox 10"/>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2578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no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186" y="1349406"/>
            <a:ext cx="8399780" cy="5040448"/>
          </a:xfrm>
          <a:prstGeom prst="rect">
            <a:avLst/>
          </a:prstGeom>
        </p:spPr>
        <p:txBody>
          <a:bodyPr/>
          <a:lstStyle>
            <a:lvl1pPr>
              <a:defRPr lang="en-US" sz="1800" kern="1200" dirty="0" smtClean="0">
                <a:solidFill>
                  <a:srgbClr val="424A53"/>
                </a:solidFill>
                <a:latin typeface="Segoe UI" panose="020B0502040204020203" pitchFamily="34" charset="0"/>
                <a:ea typeface="+mn-ea"/>
                <a:cs typeface="+mn-cs"/>
              </a:defRPr>
            </a:lvl1pPr>
            <a:lvl2pPr>
              <a:defRPr sz="1600">
                <a:solidFill>
                  <a:srgbClr val="424A53"/>
                </a:solidFill>
              </a:defRPr>
            </a:lvl2pPr>
            <a:lvl3pPr>
              <a:defRPr sz="1400">
                <a:solidFill>
                  <a:srgbClr val="424A53"/>
                </a:solidFill>
              </a:defRPr>
            </a:lvl3pPr>
            <a:lvl4pPr>
              <a:defRPr sz="1200">
                <a:solidFill>
                  <a:srgbClr val="424A53"/>
                </a:solidFill>
              </a:defRPr>
            </a:lvl4pPr>
            <a:lvl5pPr>
              <a:defRPr sz="1200">
                <a:solidFill>
                  <a:srgbClr val="424A5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8675915" y="6532473"/>
            <a:ext cx="468085" cy="308069"/>
          </a:xfrm>
          <a:prstGeom prst="rect">
            <a:avLst/>
          </a:prstGeom>
        </p:spPr>
        <p:txBody>
          <a:bodyPr/>
          <a:lstStyle>
            <a:lvl1pPr>
              <a:defRPr sz="1050" b="0">
                <a:solidFill>
                  <a:srgbClr val="989898"/>
                </a:solidFill>
              </a:defRPr>
            </a:lvl1pPr>
          </a:lstStyle>
          <a:p>
            <a:fld id="{38DA0552-2A9E-422C-AE75-E73E6BFC0CCE}" type="slidenum">
              <a:rPr lang="en-US" smtClean="0"/>
              <a:pPr/>
              <a:t>‹#›</a:t>
            </a:fld>
            <a:endParaRPr lang="en-US" dirty="0"/>
          </a:p>
        </p:txBody>
      </p:sp>
      <p:sp>
        <p:nvSpPr>
          <p:cNvPr id="6" name="Rectangle 5"/>
          <p:cNvSpPr/>
          <p:nvPr userDrawn="1"/>
        </p:nvSpPr>
        <p:spPr>
          <a:xfrm>
            <a:off x="-7316" y="0"/>
            <a:ext cx="9151315" cy="115410"/>
          </a:xfrm>
          <a:prstGeom prst="rect">
            <a:avLst/>
          </a:prstGeom>
          <a:solidFill>
            <a:schemeClr val="tx1">
              <a:lumMod val="75000"/>
              <a:lumOff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algn="ctr" defTabSz="914400" eaLnBrk="1" latinLnBrk="0" hangingPunct="1"/>
            <a:endParaRPr lang="en-US" sz="1800" dirty="0"/>
          </a:p>
        </p:txBody>
      </p:sp>
      <p:sp>
        <p:nvSpPr>
          <p:cNvPr id="7" name="Text Placeholder 13"/>
          <p:cNvSpPr>
            <a:spLocks noGrp="1"/>
          </p:cNvSpPr>
          <p:nvPr>
            <p:ph type="body" sz="quarter" idx="10" hasCustomPrompt="1"/>
          </p:nvPr>
        </p:nvSpPr>
        <p:spPr>
          <a:xfrm>
            <a:off x="457200" y="755105"/>
            <a:ext cx="8229602"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1"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776003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1" y="274639"/>
            <a:ext cx="2057400" cy="5851525"/>
          </a:xfrm>
          <a:prstGeom prst="rect">
            <a:avLst/>
          </a:prstGeom>
        </p:spPr>
        <p:txBody>
          <a:bodyPr vert="eaVert" lIns="142875" tIns="71438" rIns="142875" bIns="71438"/>
          <a:lstStyle>
            <a:lvl1pPr>
              <a:defRPr sz="26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lIns="142875" tIns="71438" rIns="142875" bIns="7143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7" name="Straight Connector 6"/>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0" name="TextBox 9"/>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1" name="TextBox 10"/>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Tree>
    <p:extLst>
      <p:ext uri="{BB962C8B-B14F-4D97-AF65-F5344CB8AC3E}">
        <p14:creationId xmlns:p14="http://schemas.microsoft.com/office/powerpoint/2010/main" val="31322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6" name="Straight Connector 5"/>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9" name="TextBox 8"/>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0" name="TextBox 9"/>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2" name="Rectangle 11"/>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8043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635070" y="1190397"/>
            <a:ext cx="7908593" cy="330665"/>
            <a:chOff x="406400" y="571500"/>
            <a:chExt cx="2489200" cy="158750"/>
          </a:xfrm>
          <a:solidFill>
            <a:schemeClr val="tx1">
              <a:lumMod val="65000"/>
              <a:lumOff val="35000"/>
            </a:schemeClr>
          </a:solidFill>
        </p:grpSpPr>
        <p:sp>
          <p:nvSpPr>
            <p:cNvPr id="4" name="Rectangle 3"/>
            <p:cNvSpPr/>
            <p:nvPr/>
          </p:nvSpPr>
          <p:spPr>
            <a:xfrm>
              <a:off x="412646" y="571500"/>
              <a:ext cx="2482954" cy="158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Segoe UI" panose="020B0502040204020203" pitchFamily="34" charset="0"/>
                <a:cs typeface="Segoe UI" panose="020B0502040204020203" pitchFamily="34" charset="0"/>
              </a:endParaRPr>
            </a:p>
          </p:txBody>
        </p:sp>
        <p:sp>
          <p:nvSpPr>
            <p:cNvPr id="5" name="Rectangle 4"/>
            <p:cNvSpPr/>
            <p:nvPr/>
          </p:nvSpPr>
          <p:spPr>
            <a:xfrm>
              <a:off x="406400" y="571500"/>
              <a:ext cx="62464" cy="158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92D050"/>
                </a:solidFill>
                <a:latin typeface="Segoe UI" panose="020B0502040204020203" pitchFamily="34" charset="0"/>
                <a:cs typeface="Segoe UI" panose="020B0502040204020203" pitchFamily="34" charset="0"/>
              </a:endParaRPr>
            </a:p>
          </p:txBody>
        </p:sp>
      </p:grpSp>
      <p:sp>
        <p:nvSpPr>
          <p:cNvPr id="6" name="Rectangle 5"/>
          <p:cNvSpPr/>
          <p:nvPr userDrawn="1"/>
        </p:nvSpPr>
        <p:spPr>
          <a:xfrm>
            <a:off x="635070" y="1716155"/>
            <a:ext cx="3889797" cy="6348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7" name="TextBox 66"/>
          <p:cNvSpPr txBox="1">
            <a:spLocks noChangeArrowheads="1"/>
          </p:cNvSpPr>
          <p:nvPr userDrawn="1"/>
        </p:nvSpPr>
        <p:spPr bwMode="auto">
          <a:xfrm>
            <a:off x="1041910" y="1693007"/>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ABOUT </a:t>
            </a:r>
            <a:r>
              <a:rPr lang="en-US" sz="1400" dirty="0">
                <a:solidFill>
                  <a:srgbClr val="C0BE7C"/>
                </a:solidFill>
                <a:latin typeface="Segoe UI" panose="020B0502040204020203" pitchFamily="34" charset="0"/>
                <a:cs typeface="Segoe UI" panose="020B0502040204020203" pitchFamily="34" charset="0"/>
              </a:rPr>
              <a:t>COMPANY</a:t>
            </a:r>
          </a:p>
        </p:txBody>
      </p:sp>
      <p:sp>
        <p:nvSpPr>
          <p:cNvPr id="8" name="TextBox 66"/>
          <p:cNvSpPr txBox="1">
            <a:spLocks noChangeArrowheads="1"/>
          </p:cNvSpPr>
          <p:nvPr userDrawn="1"/>
        </p:nvSpPr>
        <p:spPr bwMode="auto">
          <a:xfrm>
            <a:off x="1041910" y="196415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9" name="Rectangle 8"/>
          <p:cNvSpPr/>
          <p:nvPr userDrawn="1"/>
        </p:nvSpPr>
        <p:spPr>
          <a:xfrm>
            <a:off x="635069" y="1716155"/>
            <a:ext cx="496148" cy="634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10" name="TextBox 66"/>
          <p:cNvSpPr txBox="1">
            <a:spLocks noChangeArrowheads="1"/>
          </p:cNvSpPr>
          <p:nvPr userDrawn="1"/>
        </p:nvSpPr>
        <p:spPr bwMode="auto">
          <a:xfrm>
            <a:off x="590416" y="1775677"/>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01</a:t>
            </a:r>
          </a:p>
        </p:txBody>
      </p:sp>
      <p:sp>
        <p:nvSpPr>
          <p:cNvPr id="11" name="Rectangle 10"/>
          <p:cNvSpPr/>
          <p:nvPr userDrawn="1"/>
        </p:nvSpPr>
        <p:spPr>
          <a:xfrm>
            <a:off x="654915" y="2506444"/>
            <a:ext cx="3889797" cy="6348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12" name="TextBox 66"/>
          <p:cNvSpPr txBox="1">
            <a:spLocks noChangeArrowheads="1"/>
          </p:cNvSpPr>
          <p:nvPr userDrawn="1"/>
        </p:nvSpPr>
        <p:spPr bwMode="auto">
          <a:xfrm>
            <a:off x="1041910" y="2483299"/>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OUR </a:t>
            </a:r>
            <a:r>
              <a:rPr lang="en-US" sz="1400" dirty="0">
                <a:solidFill>
                  <a:srgbClr val="C0BE7C"/>
                </a:solidFill>
                <a:latin typeface="Segoe UI" panose="020B0502040204020203" pitchFamily="34" charset="0"/>
                <a:cs typeface="Segoe UI" panose="020B0502040204020203" pitchFamily="34" charset="0"/>
              </a:rPr>
              <a:t>TEAM</a:t>
            </a:r>
          </a:p>
        </p:txBody>
      </p:sp>
      <p:sp>
        <p:nvSpPr>
          <p:cNvPr id="13" name="TextBox 66"/>
          <p:cNvSpPr txBox="1">
            <a:spLocks noChangeArrowheads="1"/>
          </p:cNvSpPr>
          <p:nvPr userDrawn="1"/>
        </p:nvSpPr>
        <p:spPr bwMode="auto">
          <a:xfrm>
            <a:off x="1041910" y="275444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14" name="Rectangle 13"/>
          <p:cNvSpPr/>
          <p:nvPr userDrawn="1"/>
        </p:nvSpPr>
        <p:spPr>
          <a:xfrm>
            <a:off x="635069" y="2506444"/>
            <a:ext cx="496148" cy="634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15" name="TextBox 66"/>
          <p:cNvSpPr txBox="1">
            <a:spLocks noChangeArrowheads="1"/>
          </p:cNvSpPr>
          <p:nvPr userDrawn="1"/>
        </p:nvSpPr>
        <p:spPr bwMode="auto">
          <a:xfrm>
            <a:off x="590416" y="2565965"/>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02</a:t>
            </a:r>
          </a:p>
        </p:txBody>
      </p:sp>
      <p:sp>
        <p:nvSpPr>
          <p:cNvPr id="16" name="Rectangle 15"/>
          <p:cNvSpPr/>
          <p:nvPr userDrawn="1"/>
        </p:nvSpPr>
        <p:spPr>
          <a:xfrm>
            <a:off x="654915" y="3300040"/>
            <a:ext cx="3889797" cy="6348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17" name="TextBox 66"/>
          <p:cNvSpPr txBox="1">
            <a:spLocks noChangeArrowheads="1"/>
          </p:cNvSpPr>
          <p:nvPr userDrawn="1"/>
        </p:nvSpPr>
        <p:spPr bwMode="auto">
          <a:xfrm>
            <a:off x="1041910" y="3276896"/>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OUR </a:t>
            </a:r>
            <a:r>
              <a:rPr lang="en-US" sz="1400" dirty="0">
                <a:solidFill>
                  <a:srgbClr val="C0BE7C"/>
                </a:solidFill>
                <a:latin typeface="Segoe UI" panose="020B0502040204020203" pitchFamily="34" charset="0"/>
                <a:cs typeface="Segoe UI" panose="020B0502040204020203" pitchFamily="34" charset="0"/>
              </a:rPr>
              <a:t>WORK / PORTFOLIO</a:t>
            </a:r>
          </a:p>
        </p:txBody>
      </p:sp>
      <p:sp>
        <p:nvSpPr>
          <p:cNvPr id="18" name="TextBox 66"/>
          <p:cNvSpPr txBox="1">
            <a:spLocks noChangeArrowheads="1"/>
          </p:cNvSpPr>
          <p:nvPr userDrawn="1"/>
        </p:nvSpPr>
        <p:spPr bwMode="auto">
          <a:xfrm>
            <a:off x="1041910" y="3548042"/>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19" name="Rectangle 18"/>
          <p:cNvSpPr/>
          <p:nvPr userDrawn="1"/>
        </p:nvSpPr>
        <p:spPr>
          <a:xfrm>
            <a:off x="635069" y="3300040"/>
            <a:ext cx="496148" cy="634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20" name="TextBox 66"/>
          <p:cNvSpPr txBox="1">
            <a:spLocks noChangeArrowheads="1"/>
          </p:cNvSpPr>
          <p:nvPr userDrawn="1"/>
        </p:nvSpPr>
        <p:spPr bwMode="auto">
          <a:xfrm>
            <a:off x="590416" y="3356255"/>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03</a:t>
            </a:r>
          </a:p>
        </p:txBody>
      </p:sp>
      <p:sp>
        <p:nvSpPr>
          <p:cNvPr id="21" name="Rectangle 20"/>
          <p:cNvSpPr/>
          <p:nvPr userDrawn="1"/>
        </p:nvSpPr>
        <p:spPr>
          <a:xfrm>
            <a:off x="654915" y="4090332"/>
            <a:ext cx="3889797" cy="6348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22" name="TextBox 66"/>
          <p:cNvSpPr txBox="1">
            <a:spLocks noChangeArrowheads="1"/>
          </p:cNvSpPr>
          <p:nvPr userDrawn="1"/>
        </p:nvSpPr>
        <p:spPr bwMode="auto">
          <a:xfrm>
            <a:off x="1041910" y="4067185"/>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CASE </a:t>
            </a:r>
            <a:r>
              <a:rPr lang="en-US" sz="1400" dirty="0">
                <a:solidFill>
                  <a:srgbClr val="C0BE7C"/>
                </a:solidFill>
                <a:latin typeface="Segoe UI" panose="020B0502040204020203" pitchFamily="34" charset="0"/>
                <a:cs typeface="Segoe UI" panose="020B0502040204020203" pitchFamily="34" charset="0"/>
              </a:rPr>
              <a:t>STUDY</a:t>
            </a:r>
          </a:p>
        </p:txBody>
      </p:sp>
      <p:sp>
        <p:nvSpPr>
          <p:cNvPr id="23" name="TextBox 66"/>
          <p:cNvSpPr txBox="1">
            <a:spLocks noChangeArrowheads="1"/>
          </p:cNvSpPr>
          <p:nvPr userDrawn="1"/>
        </p:nvSpPr>
        <p:spPr bwMode="auto">
          <a:xfrm>
            <a:off x="1041910" y="4338331"/>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24" name="Rectangle 23"/>
          <p:cNvSpPr/>
          <p:nvPr userDrawn="1"/>
        </p:nvSpPr>
        <p:spPr>
          <a:xfrm>
            <a:off x="635069" y="4090332"/>
            <a:ext cx="496148" cy="634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25" name="TextBox 66"/>
          <p:cNvSpPr txBox="1">
            <a:spLocks noChangeArrowheads="1"/>
          </p:cNvSpPr>
          <p:nvPr userDrawn="1"/>
        </p:nvSpPr>
        <p:spPr bwMode="auto">
          <a:xfrm>
            <a:off x="590416" y="4149854"/>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04</a:t>
            </a:r>
          </a:p>
        </p:txBody>
      </p:sp>
      <p:sp>
        <p:nvSpPr>
          <p:cNvPr id="26" name="Rectangle 25"/>
          <p:cNvSpPr/>
          <p:nvPr userDrawn="1"/>
        </p:nvSpPr>
        <p:spPr>
          <a:xfrm>
            <a:off x="654915" y="4874009"/>
            <a:ext cx="3889797" cy="6381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27" name="TextBox 66"/>
          <p:cNvSpPr txBox="1">
            <a:spLocks noChangeArrowheads="1"/>
          </p:cNvSpPr>
          <p:nvPr userDrawn="1"/>
        </p:nvSpPr>
        <p:spPr bwMode="auto">
          <a:xfrm>
            <a:off x="1041910" y="4850863"/>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smtClean="0">
                <a:solidFill>
                  <a:schemeClr val="bg1"/>
                </a:solidFill>
                <a:latin typeface="Segoe UI" panose="020B0502040204020203" pitchFamily="34" charset="0"/>
                <a:cs typeface="Segoe UI" panose="020B0502040204020203" pitchFamily="34" charset="0"/>
              </a:rPr>
              <a:t>OUR </a:t>
            </a:r>
            <a:r>
              <a:rPr lang="en-US" sz="1400" dirty="0">
                <a:solidFill>
                  <a:srgbClr val="C0BE7C"/>
                </a:solidFill>
                <a:latin typeface="Segoe UI" panose="020B0502040204020203" pitchFamily="34" charset="0"/>
                <a:cs typeface="Segoe UI" panose="020B0502040204020203" pitchFamily="34" charset="0"/>
              </a:rPr>
              <a:t>SOLUTION</a:t>
            </a:r>
          </a:p>
        </p:txBody>
      </p:sp>
      <p:sp>
        <p:nvSpPr>
          <p:cNvPr id="28" name="TextBox 66"/>
          <p:cNvSpPr txBox="1">
            <a:spLocks noChangeArrowheads="1"/>
          </p:cNvSpPr>
          <p:nvPr userDrawn="1"/>
        </p:nvSpPr>
        <p:spPr bwMode="auto">
          <a:xfrm>
            <a:off x="1041910" y="5125315"/>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29" name="Rectangle 28"/>
          <p:cNvSpPr/>
          <p:nvPr userDrawn="1"/>
        </p:nvSpPr>
        <p:spPr>
          <a:xfrm>
            <a:off x="635069" y="4874009"/>
            <a:ext cx="496148" cy="638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30" name="TextBox 66"/>
          <p:cNvSpPr txBox="1">
            <a:spLocks noChangeArrowheads="1"/>
          </p:cNvSpPr>
          <p:nvPr userDrawn="1"/>
        </p:nvSpPr>
        <p:spPr bwMode="auto">
          <a:xfrm>
            <a:off x="590416" y="4933529"/>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05</a:t>
            </a:r>
          </a:p>
        </p:txBody>
      </p:sp>
      <p:sp>
        <p:nvSpPr>
          <p:cNvPr id="31" name="Rectangle 30"/>
          <p:cNvSpPr/>
          <p:nvPr userDrawn="1"/>
        </p:nvSpPr>
        <p:spPr>
          <a:xfrm>
            <a:off x="4673710" y="1716155"/>
            <a:ext cx="3889797" cy="6348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32" name="TextBox 66"/>
          <p:cNvSpPr txBox="1">
            <a:spLocks noChangeArrowheads="1"/>
          </p:cNvSpPr>
          <p:nvPr userDrawn="1"/>
        </p:nvSpPr>
        <p:spPr bwMode="auto">
          <a:xfrm>
            <a:off x="5060705" y="1693007"/>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COFFEE </a:t>
            </a:r>
            <a:r>
              <a:rPr lang="en-US" sz="1400" dirty="0">
                <a:solidFill>
                  <a:srgbClr val="C0BE7C"/>
                </a:solidFill>
                <a:latin typeface="Segoe UI" panose="020B0502040204020203" pitchFamily="34" charset="0"/>
                <a:cs typeface="Segoe UI" panose="020B0502040204020203" pitchFamily="34" charset="0"/>
              </a:rPr>
              <a:t>TIME</a:t>
            </a:r>
          </a:p>
        </p:txBody>
      </p:sp>
      <p:sp>
        <p:nvSpPr>
          <p:cNvPr id="33" name="TextBox 66"/>
          <p:cNvSpPr txBox="1">
            <a:spLocks noChangeArrowheads="1"/>
          </p:cNvSpPr>
          <p:nvPr userDrawn="1"/>
        </p:nvSpPr>
        <p:spPr bwMode="auto">
          <a:xfrm>
            <a:off x="5060705" y="196415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Everyone</a:t>
            </a:r>
          </a:p>
        </p:txBody>
      </p:sp>
      <p:sp>
        <p:nvSpPr>
          <p:cNvPr id="34" name="Rectangle 33"/>
          <p:cNvSpPr/>
          <p:nvPr userDrawn="1"/>
        </p:nvSpPr>
        <p:spPr>
          <a:xfrm>
            <a:off x="4653864" y="1716155"/>
            <a:ext cx="496148" cy="634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35" name="TextBox 66"/>
          <p:cNvSpPr txBox="1">
            <a:spLocks noChangeArrowheads="1"/>
          </p:cNvSpPr>
          <p:nvPr userDrawn="1"/>
        </p:nvSpPr>
        <p:spPr bwMode="auto">
          <a:xfrm>
            <a:off x="4609211" y="1775677"/>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06</a:t>
            </a:r>
          </a:p>
        </p:txBody>
      </p:sp>
      <p:sp>
        <p:nvSpPr>
          <p:cNvPr id="36" name="Rectangle 35"/>
          <p:cNvSpPr/>
          <p:nvPr userDrawn="1"/>
        </p:nvSpPr>
        <p:spPr>
          <a:xfrm>
            <a:off x="4673710" y="2506444"/>
            <a:ext cx="3889797" cy="6348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37" name="TextBox 66"/>
          <p:cNvSpPr txBox="1">
            <a:spLocks noChangeArrowheads="1"/>
          </p:cNvSpPr>
          <p:nvPr userDrawn="1"/>
        </p:nvSpPr>
        <p:spPr bwMode="auto">
          <a:xfrm>
            <a:off x="5060705" y="2483299"/>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OUR </a:t>
            </a:r>
            <a:r>
              <a:rPr lang="en-US" sz="1400" dirty="0">
                <a:solidFill>
                  <a:srgbClr val="C0BE7C"/>
                </a:solidFill>
                <a:latin typeface="Segoe UI" panose="020B0502040204020203" pitchFamily="34" charset="0"/>
                <a:cs typeface="Segoe UI" panose="020B0502040204020203" pitchFamily="34" charset="0"/>
              </a:rPr>
              <a:t>SERVICE</a:t>
            </a:r>
          </a:p>
        </p:txBody>
      </p:sp>
      <p:sp>
        <p:nvSpPr>
          <p:cNvPr id="38" name="TextBox 66"/>
          <p:cNvSpPr txBox="1">
            <a:spLocks noChangeArrowheads="1"/>
          </p:cNvSpPr>
          <p:nvPr userDrawn="1"/>
        </p:nvSpPr>
        <p:spPr bwMode="auto">
          <a:xfrm>
            <a:off x="5060705" y="2754444"/>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39" name="Rectangle 38"/>
          <p:cNvSpPr/>
          <p:nvPr userDrawn="1"/>
        </p:nvSpPr>
        <p:spPr>
          <a:xfrm>
            <a:off x="4653864" y="2506444"/>
            <a:ext cx="496148" cy="634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40" name="TextBox 66"/>
          <p:cNvSpPr txBox="1">
            <a:spLocks noChangeArrowheads="1"/>
          </p:cNvSpPr>
          <p:nvPr userDrawn="1"/>
        </p:nvSpPr>
        <p:spPr bwMode="auto">
          <a:xfrm>
            <a:off x="4609211" y="2565965"/>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07</a:t>
            </a:r>
          </a:p>
        </p:txBody>
      </p:sp>
      <p:sp>
        <p:nvSpPr>
          <p:cNvPr id="41" name="Rectangle 40"/>
          <p:cNvSpPr/>
          <p:nvPr userDrawn="1"/>
        </p:nvSpPr>
        <p:spPr>
          <a:xfrm>
            <a:off x="4673710" y="3300040"/>
            <a:ext cx="3889797" cy="6348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42" name="TextBox 66"/>
          <p:cNvSpPr txBox="1">
            <a:spLocks noChangeArrowheads="1"/>
          </p:cNvSpPr>
          <p:nvPr userDrawn="1"/>
        </p:nvSpPr>
        <p:spPr bwMode="auto">
          <a:xfrm>
            <a:off x="5060705" y="3276896"/>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THE </a:t>
            </a:r>
            <a:r>
              <a:rPr lang="en-US" sz="1400" dirty="0">
                <a:solidFill>
                  <a:srgbClr val="C0BE7C"/>
                </a:solidFill>
                <a:latin typeface="Segoe UI" panose="020B0502040204020203" pitchFamily="34" charset="0"/>
                <a:cs typeface="Segoe UI" panose="020B0502040204020203" pitchFamily="34" charset="0"/>
              </a:rPr>
              <a:t>STATISTICS</a:t>
            </a:r>
          </a:p>
        </p:txBody>
      </p:sp>
      <p:sp>
        <p:nvSpPr>
          <p:cNvPr id="43" name="TextBox 66"/>
          <p:cNvSpPr txBox="1">
            <a:spLocks noChangeArrowheads="1"/>
          </p:cNvSpPr>
          <p:nvPr userDrawn="1"/>
        </p:nvSpPr>
        <p:spPr bwMode="auto">
          <a:xfrm>
            <a:off x="5060705" y="3548042"/>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44" name="Rectangle 43"/>
          <p:cNvSpPr/>
          <p:nvPr userDrawn="1"/>
        </p:nvSpPr>
        <p:spPr>
          <a:xfrm>
            <a:off x="4653864" y="3300040"/>
            <a:ext cx="496148" cy="634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45" name="TextBox 66"/>
          <p:cNvSpPr txBox="1">
            <a:spLocks noChangeArrowheads="1"/>
          </p:cNvSpPr>
          <p:nvPr userDrawn="1"/>
        </p:nvSpPr>
        <p:spPr bwMode="auto">
          <a:xfrm>
            <a:off x="4609211" y="3356255"/>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08</a:t>
            </a:r>
          </a:p>
        </p:txBody>
      </p:sp>
      <p:sp>
        <p:nvSpPr>
          <p:cNvPr id="46" name="Rectangle 45"/>
          <p:cNvSpPr/>
          <p:nvPr userDrawn="1"/>
        </p:nvSpPr>
        <p:spPr>
          <a:xfrm>
            <a:off x="4653865" y="4090332"/>
            <a:ext cx="3889797" cy="6348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47" name="TextBox 66"/>
          <p:cNvSpPr txBox="1">
            <a:spLocks noChangeArrowheads="1"/>
          </p:cNvSpPr>
          <p:nvPr userDrawn="1"/>
        </p:nvSpPr>
        <p:spPr bwMode="auto">
          <a:xfrm>
            <a:off x="5060705" y="4067185"/>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CONTACT </a:t>
            </a:r>
            <a:r>
              <a:rPr lang="en-US" sz="1400" dirty="0">
                <a:solidFill>
                  <a:srgbClr val="C0BE7C"/>
                </a:solidFill>
                <a:latin typeface="Segoe UI" panose="020B0502040204020203" pitchFamily="34" charset="0"/>
                <a:cs typeface="Segoe UI" panose="020B0502040204020203" pitchFamily="34" charset="0"/>
              </a:rPr>
              <a:t>US</a:t>
            </a:r>
          </a:p>
        </p:txBody>
      </p:sp>
      <p:sp>
        <p:nvSpPr>
          <p:cNvPr id="48" name="TextBox 66"/>
          <p:cNvSpPr txBox="1">
            <a:spLocks noChangeArrowheads="1"/>
          </p:cNvSpPr>
          <p:nvPr userDrawn="1"/>
        </p:nvSpPr>
        <p:spPr bwMode="auto">
          <a:xfrm>
            <a:off x="5060705" y="4338331"/>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49" name="Rectangle 48"/>
          <p:cNvSpPr/>
          <p:nvPr userDrawn="1"/>
        </p:nvSpPr>
        <p:spPr>
          <a:xfrm>
            <a:off x="4653864" y="4090332"/>
            <a:ext cx="496148" cy="634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50" name="TextBox 66"/>
          <p:cNvSpPr txBox="1">
            <a:spLocks noChangeArrowheads="1"/>
          </p:cNvSpPr>
          <p:nvPr userDrawn="1"/>
        </p:nvSpPr>
        <p:spPr bwMode="auto">
          <a:xfrm>
            <a:off x="4609211" y="4149854"/>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09</a:t>
            </a:r>
          </a:p>
        </p:txBody>
      </p:sp>
      <p:sp>
        <p:nvSpPr>
          <p:cNvPr id="51" name="Rectangle 50"/>
          <p:cNvSpPr/>
          <p:nvPr userDrawn="1"/>
        </p:nvSpPr>
        <p:spPr>
          <a:xfrm>
            <a:off x="4653865" y="4874009"/>
            <a:ext cx="3889797" cy="6381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52" name="TextBox 66"/>
          <p:cNvSpPr txBox="1">
            <a:spLocks noChangeArrowheads="1"/>
          </p:cNvSpPr>
          <p:nvPr userDrawn="1"/>
        </p:nvSpPr>
        <p:spPr bwMode="auto">
          <a:xfrm>
            <a:off x="5060705" y="4850863"/>
            <a:ext cx="2768504" cy="35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400" dirty="0">
                <a:solidFill>
                  <a:schemeClr val="bg1"/>
                </a:solidFill>
                <a:latin typeface="Segoe UI" panose="020B0502040204020203" pitchFamily="34" charset="0"/>
                <a:cs typeface="Segoe UI" panose="020B0502040204020203" pitchFamily="34" charset="0"/>
              </a:rPr>
              <a:t>THANKS / </a:t>
            </a:r>
            <a:r>
              <a:rPr lang="en-US" sz="1400" dirty="0">
                <a:solidFill>
                  <a:srgbClr val="C0BE7C"/>
                </a:solidFill>
                <a:latin typeface="Segoe UI" panose="020B0502040204020203" pitchFamily="34" charset="0"/>
                <a:cs typeface="Segoe UI" panose="020B0502040204020203" pitchFamily="34" charset="0"/>
              </a:rPr>
              <a:t>ASK QUESTION</a:t>
            </a:r>
          </a:p>
        </p:txBody>
      </p:sp>
      <p:sp>
        <p:nvSpPr>
          <p:cNvPr id="53" name="TextBox 66"/>
          <p:cNvSpPr txBox="1">
            <a:spLocks noChangeArrowheads="1"/>
          </p:cNvSpPr>
          <p:nvPr userDrawn="1"/>
        </p:nvSpPr>
        <p:spPr bwMode="auto">
          <a:xfrm>
            <a:off x="5060705" y="5125315"/>
            <a:ext cx="2768504" cy="3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100" dirty="0">
                <a:solidFill>
                  <a:schemeClr val="bg1"/>
                </a:solidFill>
                <a:latin typeface="Segoe UI" panose="020B0502040204020203" pitchFamily="34" charset="0"/>
                <a:cs typeface="Segoe UI" panose="020B0502040204020203" pitchFamily="34" charset="0"/>
              </a:rPr>
              <a:t>By John Doe</a:t>
            </a:r>
          </a:p>
        </p:txBody>
      </p:sp>
      <p:sp>
        <p:nvSpPr>
          <p:cNvPr id="54" name="Rectangle 53"/>
          <p:cNvSpPr/>
          <p:nvPr userDrawn="1"/>
        </p:nvSpPr>
        <p:spPr>
          <a:xfrm>
            <a:off x="4653864" y="4874009"/>
            <a:ext cx="496148" cy="638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latin typeface="Segoe UI" panose="020B0502040204020203" pitchFamily="34" charset="0"/>
              <a:cs typeface="Segoe UI" panose="020B0502040204020203" pitchFamily="34" charset="0"/>
            </a:endParaRPr>
          </a:p>
        </p:txBody>
      </p:sp>
      <p:sp>
        <p:nvSpPr>
          <p:cNvPr id="55" name="TextBox 66"/>
          <p:cNvSpPr txBox="1">
            <a:spLocks noChangeArrowheads="1"/>
          </p:cNvSpPr>
          <p:nvPr userDrawn="1"/>
        </p:nvSpPr>
        <p:spPr bwMode="auto">
          <a:xfrm>
            <a:off x="4609211" y="4933529"/>
            <a:ext cx="58545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71438" rIns="142875" bIns="71438">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900" dirty="0">
                <a:solidFill>
                  <a:schemeClr val="bg1"/>
                </a:solidFill>
                <a:latin typeface="Segoe UI" panose="020B0502040204020203" pitchFamily="34" charset="0"/>
                <a:cs typeface="Segoe UI" panose="020B0502040204020203" pitchFamily="34" charset="0"/>
              </a:rPr>
              <a:t>10</a:t>
            </a:r>
          </a:p>
        </p:txBody>
      </p:sp>
      <p:sp>
        <p:nvSpPr>
          <p:cNvPr id="56" name="TextBox 66"/>
          <p:cNvSpPr txBox="1">
            <a:spLocks noChangeArrowheads="1"/>
          </p:cNvSpPr>
          <p:nvPr userDrawn="1"/>
        </p:nvSpPr>
        <p:spPr bwMode="auto">
          <a:xfrm>
            <a:off x="754144" y="1190396"/>
            <a:ext cx="7290236" cy="33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875" tIns="0" rIns="142875" bIns="0" anchor="ctr">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300" dirty="0" smtClean="0">
                <a:solidFill>
                  <a:schemeClr val="bg1"/>
                </a:solidFill>
                <a:latin typeface="Segoe UI" panose="020B0502040204020203" pitchFamily="34" charset="0"/>
                <a:cs typeface="Segoe UI" panose="020B0502040204020203" pitchFamily="34" charset="0"/>
              </a:rPr>
              <a:t>DD MMMM </a:t>
            </a:r>
            <a:r>
              <a:rPr lang="en-US" sz="1300" dirty="0">
                <a:solidFill>
                  <a:schemeClr val="bg1"/>
                </a:solidFill>
                <a:latin typeface="Segoe UI" panose="020B0502040204020203" pitchFamily="34" charset="0"/>
                <a:cs typeface="Segoe UI" panose="020B0502040204020203" pitchFamily="34" charset="0"/>
              </a:rPr>
              <a:t>20XX |</a:t>
            </a:r>
            <a:r>
              <a:rPr lang="en-US" sz="1300" dirty="0">
                <a:latin typeface="Segoe UI" panose="020B0502040204020203" pitchFamily="34" charset="0"/>
                <a:cs typeface="Segoe UI" panose="020B0502040204020203" pitchFamily="34" charset="0"/>
              </a:rPr>
              <a:t> </a:t>
            </a:r>
            <a:r>
              <a:rPr lang="en-US" sz="1300" dirty="0">
                <a:solidFill>
                  <a:srgbClr val="C0BE7C"/>
                </a:solidFill>
                <a:latin typeface="Segoe UI" panose="020B0502040204020203" pitchFamily="34" charset="0"/>
                <a:cs typeface="Segoe UI" panose="020B0502040204020203" pitchFamily="34" charset="0"/>
              </a:rPr>
              <a:t>CompanyName</a:t>
            </a:r>
          </a:p>
        </p:txBody>
      </p:sp>
      <p:cxnSp>
        <p:nvCxnSpPr>
          <p:cNvPr id="58" name="Straight Connector 5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61" name="TextBox 60"/>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62" name="TextBox 61"/>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63" name="Rectangle 6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0292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000"/>
                                        <p:tgtEl>
                                          <p:spTgt spid="56"/>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42"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anim calcmode="lin" valueType="num">
                                      <p:cBhvr>
                                        <p:cTn id="41" dur="500" fill="hold"/>
                                        <p:tgtEl>
                                          <p:spTgt spid="11"/>
                                        </p:tgtEl>
                                        <p:attrNameLst>
                                          <p:attrName>ppt_x</p:attrName>
                                        </p:attrNameLst>
                                      </p:cBhvr>
                                      <p:tavLst>
                                        <p:tav tm="0">
                                          <p:val>
                                            <p:strVal val="#ppt_x"/>
                                          </p:val>
                                        </p:tav>
                                        <p:tav tm="100000">
                                          <p:val>
                                            <p:strVal val="#ppt_x"/>
                                          </p:val>
                                        </p:tav>
                                      </p:tavLst>
                                    </p:anim>
                                    <p:anim calcmode="lin" valueType="num">
                                      <p:cBhvr>
                                        <p:cTn id="42" dur="500" fill="hold"/>
                                        <p:tgtEl>
                                          <p:spTgt spid="1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anim calcmode="lin" valueType="num">
                                      <p:cBhvr>
                                        <p:cTn id="46" dur="500" fill="hold"/>
                                        <p:tgtEl>
                                          <p:spTgt spid="12"/>
                                        </p:tgtEl>
                                        <p:attrNameLst>
                                          <p:attrName>ppt_x</p:attrName>
                                        </p:attrNameLst>
                                      </p:cBhvr>
                                      <p:tavLst>
                                        <p:tav tm="0">
                                          <p:val>
                                            <p:strVal val="#ppt_x"/>
                                          </p:val>
                                        </p:tav>
                                        <p:tav tm="100000">
                                          <p:val>
                                            <p:strVal val="#ppt_x"/>
                                          </p:val>
                                        </p:tav>
                                      </p:tavLst>
                                    </p:anim>
                                    <p:anim calcmode="lin" valueType="num">
                                      <p:cBhvr>
                                        <p:cTn id="47" dur="500" fill="hold"/>
                                        <p:tgtEl>
                                          <p:spTgt spid="1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anim calcmode="lin" valueType="num">
                                      <p:cBhvr>
                                        <p:cTn id="51" dur="500" fill="hold"/>
                                        <p:tgtEl>
                                          <p:spTgt spid="13"/>
                                        </p:tgtEl>
                                        <p:attrNameLst>
                                          <p:attrName>ppt_x</p:attrName>
                                        </p:attrNameLst>
                                      </p:cBhvr>
                                      <p:tavLst>
                                        <p:tav tm="0">
                                          <p:val>
                                            <p:strVal val="#ppt_x"/>
                                          </p:val>
                                        </p:tav>
                                        <p:tav tm="100000">
                                          <p:val>
                                            <p:strVal val="#ppt_x"/>
                                          </p:val>
                                        </p:tav>
                                      </p:tavLst>
                                    </p:anim>
                                    <p:anim calcmode="lin" valueType="num">
                                      <p:cBhvr>
                                        <p:cTn id="52" dur="5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anim calcmode="lin" valueType="num">
                                      <p:cBhvr>
                                        <p:cTn id="56" dur="500" fill="hold"/>
                                        <p:tgtEl>
                                          <p:spTgt spid="14"/>
                                        </p:tgtEl>
                                        <p:attrNameLst>
                                          <p:attrName>ppt_x</p:attrName>
                                        </p:attrNameLst>
                                      </p:cBhvr>
                                      <p:tavLst>
                                        <p:tav tm="0">
                                          <p:val>
                                            <p:strVal val="#ppt_x"/>
                                          </p:val>
                                        </p:tav>
                                        <p:tav tm="100000">
                                          <p:val>
                                            <p:strVal val="#ppt_x"/>
                                          </p:val>
                                        </p:tav>
                                      </p:tavLst>
                                    </p:anim>
                                    <p:anim calcmode="lin" valueType="num">
                                      <p:cBhvr>
                                        <p:cTn id="57" dur="500" fill="hold"/>
                                        <p:tgtEl>
                                          <p:spTgt spid="1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3000"/>
                            </p:stCondLst>
                            <p:childTnLst>
                              <p:par>
                                <p:cTn id="64" presetID="42" presetClass="entr" presetSubtype="0"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anim calcmode="lin" valueType="num">
                                      <p:cBhvr>
                                        <p:cTn id="67" dur="500" fill="hold"/>
                                        <p:tgtEl>
                                          <p:spTgt spid="16"/>
                                        </p:tgtEl>
                                        <p:attrNameLst>
                                          <p:attrName>ppt_x</p:attrName>
                                        </p:attrNameLst>
                                      </p:cBhvr>
                                      <p:tavLst>
                                        <p:tav tm="0">
                                          <p:val>
                                            <p:strVal val="#ppt_x"/>
                                          </p:val>
                                        </p:tav>
                                        <p:tav tm="100000">
                                          <p:val>
                                            <p:strVal val="#ppt_x"/>
                                          </p:val>
                                        </p:tav>
                                      </p:tavLst>
                                    </p:anim>
                                    <p:anim calcmode="lin" valueType="num">
                                      <p:cBhvr>
                                        <p:cTn id="68" dur="500" fill="hold"/>
                                        <p:tgtEl>
                                          <p:spTgt spid="1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anim calcmode="lin" valueType="num">
                                      <p:cBhvr>
                                        <p:cTn id="72" dur="500" fill="hold"/>
                                        <p:tgtEl>
                                          <p:spTgt spid="17"/>
                                        </p:tgtEl>
                                        <p:attrNameLst>
                                          <p:attrName>ppt_x</p:attrName>
                                        </p:attrNameLst>
                                      </p:cBhvr>
                                      <p:tavLst>
                                        <p:tav tm="0">
                                          <p:val>
                                            <p:strVal val="#ppt_x"/>
                                          </p:val>
                                        </p:tav>
                                        <p:tav tm="100000">
                                          <p:val>
                                            <p:strVal val="#ppt_x"/>
                                          </p:val>
                                        </p:tav>
                                      </p:tavLst>
                                    </p:anim>
                                    <p:anim calcmode="lin" valueType="num">
                                      <p:cBhvr>
                                        <p:cTn id="73" dur="500" fill="hold"/>
                                        <p:tgtEl>
                                          <p:spTgt spid="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anim calcmode="lin" valueType="num">
                                      <p:cBhvr>
                                        <p:cTn id="77" dur="500" fill="hold"/>
                                        <p:tgtEl>
                                          <p:spTgt spid="18"/>
                                        </p:tgtEl>
                                        <p:attrNameLst>
                                          <p:attrName>ppt_x</p:attrName>
                                        </p:attrNameLst>
                                      </p:cBhvr>
                                      <p:tavLst>
                                        <p:tav tm="0">
                                          <p:val>
                                            <p:strVal val="#ppt_x"/>
                                          </p:val>
                                        </p:tav>
                                        <p:tav tm="100000">
                                          <p:val>
                                            <p:strVal val="#ppt_x"/>
                                          </p:val>
                                        </p:tav>
                                      </p:tavLst>
                                    </p:anim>
                                    <p:anim calcmode="lin" valueType="num">
                                      <p:cBhvr>
                                        <p:cTn id="78" dur="500" fill="hold"/>
                                        <p:tgtEl>
                                          <p:spTgt spid="1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anim calcmode="lin" valueType="num">
                                      <p:cBhvr>
                                        <p:cTn id="82" dur="500" fill="hold"/>
                                        <p:tgtEl>
                                          <p:spTgt spid="19"/>
                                        </p:tgtEl>
                                        <p:attrNameLst>
                                          <p:attrName>ppt_x</p:attrName>
                                        </p:attrNameLst>
                                      </p:cBhvr>
                                      <p:tavLst>
                                        <p:tav tm="0">
                                          <p:val>
                                            <p:strVal val="#ppt_x"/>
                                          </p:val>
                                        </p:tav>
                                        <p:tav tm="100000">
                                          <p:val>
                                            <p:strVal val="#ppt_x"/>
                                          </p:val>
                                        </p:tav>
                                      </p:tavLst>
                                    </p:anim>
                                    <p:anim calcmode="lin" valueType="num">
                                      <p:cBhvr>
                                        <p:cTn id="83" dur="500" fill="hold"/>
                                        <p:tgtEl>
                                          <p:spTgt spid="1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anim calcmode="lin" valueType="num">
                                      <p:cBhvr>
                                        <p:cTn id="87" dur="500" fill="hold"/>
                                        <p:tgtEl>
                                          <p:spTgt spid="20"/>
                                        </p:tgtEl>
                                        <p:attrNameLst>
                                          <p:attrName>ppt_x</p:attrName>
                                        </p:attrNameLst>
                                      </p:cBhvr>
                                      <p:tavLst>
                                        <p:tav tm="0">
                                          <p:val>
                                            <p:strVal val="#ppt_x"/>
                                          </p:val>
                                        </p:tav>
                                        <p:tav tm="100000">
                                          <p:val>
                                            <p:strVal val="#ppt_x"/>
                                          </p:val>
                                        </p:tav>
                                      </p:tavLst>
                                    </p:anim>
                                    <p:anim calcmode="lin" valueType="num">
                                      <p:cBhvr>
                                        <p:cTn id="88" dur="500" fill="hold"/>
                                        <p:tgtEl>
                                          <p:spTgt spid="20"/>
                                        </p:tgtEl>
                                        <p:attrNameLst>
                                          <p:attrName>ppt_y</p:attrName>
                                        </p:attrNameLst>
                                      </p:cBhvr>
                                      <p:tavLst>
                                        <p:tav tm="0">
                                          <p:val>
                                            <p:strVal val="#ppt_y+.1"/>
                                          </p:val>
                                        </p:tav>
                                        <p:tav tm="100000">
                                          <p:val>
                                            <p:strVal val="#ppt_y"/>
                                          </p:val>
                                        </p:tav>
                                      </p:tavLst>
                                    </p:anim>
                                  </p:childTnLst>
                                </p:cTn>
                              </p:par>
                            </p:childTnLst>
                          </p:cTn>
                        </p:par>
                        <p:par>
                          <p:cTn id="89" fill="hold">
                            <p:stCondLst>
                              <p:cond delay="3500"/>
                            </p:stCondLst>
                            <p:childTnLst>
                              <p:par>
                                <p:cTn id="90" presetID="42" presetClass="entr" presetSubtype="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anim calcmode="lin" valueType="num">
                                      <p:cBhvr>
                                        <p:cTn id="98" dur="500" fill="hold"/>
                                        <p:tgtEl>
                                          <p:spTgt spid="22"/>
                                        </p:tgtEl>
                                        <p:attrNameLst>
                                          <p:attrName>ppt_x</p:attrName>
                                        </p:attrNameLst>
                                      </p:cBhvr>
                                      <p:tavLst>
                                        <p:tav tm="0">
                                          <p:val>
                                            <p:strVal val="#ppt_x"/>
                                          </p:val>
                                        </p:tav>
                                        <p:tav tm="100000">
                                          <p:val>
                                            <p:strVal val="#ppt_x"/>
                                          </p:val>
                                        </p:tav>
                                      </p:tavLst>
                                    </p:anim>
                                    <p:anim calcmode="lin" valueType="num">
                                      <p:cBhvr>
                                        <p:cTn id="99" dur="500" fill="hold"/>
                                        <p:tgtEl>
                                          <p:spTgt spid="2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anim calcmode="lin" valueType="num">
                                      <p:cBhvr>
                                        <p:cTn id="103" dur="500" fill="hold"/>
                                        <p:tgtEl>
                                          <p:spTgt spid="23"/>
                                        </p:tgtEl>
                                        <p:attrNameLst>
                                          <p:attrName>ppt_x</p:attrName>
                                        </p:attrNameLst>
                                      </p:cBhvr>
                                      <p:tavLst>
                                        <p:tav tm="0">
                                          <p:val>
                                            <p:strVal val="#ppt_x"/>
                                          </p:val>
                                        </p:tav>
                                        <p:tav tm="100000">
                                          <p:val>
                                            <p:strVal val="#ppt_x"/>
                                          </p:val>
                                        </p:tav>
                                      </p:tavLst>
                                    </p:anim>
                                    <p:anim calcmode="lin" valueType="num">
                                      <p:cBhvr>
                                        <p:cTn id="104" dur="500" fill="hold"/>
                                        <p:tgtEl>
                                          <p:spTgt spid="2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anim calcmode="lin" valueType="num">
                                      <p:cBhvr>
                                        <p:cTn id="108" dur="500" fill="hold"/>
                                        <p:tgtEl>
                                          <p:spTgt spid="24"/>
                                        </p:tgtEl>
                                        <p:attrNameLst>
                                          <p:attrName>ppt_x</p:attrName>
                                        </p:attrNameLst>
                                      </p:cBhvr>
                                      <p:tavLst>
                                        <p:tav tm="0">
                                          <p:val>
                                            <p:strVal val="#ppt_x"/>
                                          </p:val>
                                        </p:tav>
                                        <p:tav tm="100000">
                                          <p:val>
                                            <p:strVal val="#ppt_x"/>
                                          </p:val>
                                        </p:tav>
                                      </p:tavLst>
                                    </p:anim>
                                    <p:anim calcmode="lin" valueType="num">
                                      <p:cBhvr>
                                        <p:cTn id="109" dur="5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anim calcmode="lin" valueType="num">
                                      <p:cBhvr>
                                        <p:cTn id="113" dur="500" fill="hold"/>
                                        <p:tgtEl>
                                          <p:spTgt spid="25"/>
                                        </p:tgtEl>
                                        <p:attrNameLst>
                                          <p:attrName>ppt_x</p:attrName>
                                        </p:attrNameLst>
                                      </p:cBhvr>
                                      <p:tavLst>
                                        <p:tav tm="0">
                                          <p:val>
                                            <p:strVal val="#ppt_x"/>
                                          </p:val>
                                        </p:tav>
                                        <p:tav tm="100000">
                                          <p:val>
                                            <p:strVal val="#ppt_x"/>
                                          </p:val>
                                        </p:tav>
                                      </p:tavLst>
                                    </p:anim>
                                    <p:anim calcmode="lin" valueType="num">
                                      <p:cBhvr>
                                        <p:cTn id="114" dur="500" fill="hold"/>
                                        <p:tgtEl>
                                          <p:spTgt spid="25"/>
                                        </p:tgtEl>
                                        <p:attrNameLst>
                                          <p:attrName>ppt_y</p:attrName>
                                        </p:attrNameLst>
                                      </p:cBhvr>
                                      <p:tavLst>
                                        <p:tav tm="0">
                                          <p:val>
                                            <p:strVal val="#ppt_y+.1"/>
                                          </p:val>
                                        </p:tav>
                                        <p:tav tm="100000">
                                          <p:val>
                                            <p:strVal val="#ppt_y"/>
                                          </p:val>
                                        </p:tav>
                                      </p:tavLst>
                                    </p:anim>
                                  </p:childTnLst>
                                </p:cTn>
                              </p:par>
                            </p:childTnLst>
                          </p:cTn>
                        </p:par>
                        <p:par>
                          <p:cTn id="115" fill="hold">
                            <p:stCondLst>
                              <p:cond delay="4000"/>
                            </p:stCondLst>
                            <p:childTnLst>
                              <p:par>
                                <p:cTn id="116" presetID="42" presetClass="entr" presetSubtype="0"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500"/>
                                        <p:tgtEl>
                                          <p:spTgt spid="26"/>
                                        </p:tgtEl>
                                      </p:cBhvr>
                                    </p:animEffect>
                                    <p:anim calcmode="lin" valueType="num">
                                      <p:cBhvr>
                                        <p:cTn id="119" dur="500" fill="hold"/>
                                        <p:tgtEl>
                                          <p:spTgt spid="26"/>
                                        </p:tgtEl>
                                        <p:attrNameLst>
                                          <p:attrName>ppt_x</p:attrName>
                                        </p:attrNameLst>
                                      </p:cBhvr>
                                      <p:tavLst>
                                        <p:tav tm="0">
                                          <p:val>
                                            <p:strVal val="#ppt_x"/>
                                          </p:val>
                                        </p:tav>
                                        <p:tav tm="100000">
                                          <p:val>
                                            <p:strVal val="#ppt_x"/>
                                          </p:val>
                                        </p:tav>
                                      </p:tavLst>
                                    </p:anim>
                                    <p:anim calcmode="lin" valueType="num">
                                      <p:cBhvr>
                                        <p:cTn id="120" dur="500" fill="hold"/>
                                        <p:tgtEl>
                                          <p:spTgt spid="26"/>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fade">
                                      <p:cBhvr>
                                        <p:cTn id="123" dur="500"/>
                                        <p:tgtEl>
                                          <p:spTgt spid="27"/>
                                        </p:tgtEl>
                                      </p:cBhvr>
                                    </p:animEffect>
                                    <p:anim calcmode="lin" valueType="num">
                                      <p:cBhvr>
                                        <p:cTn id="124" dur="500" fill="hold"/>
                                        <p:tgtEl>
                                          <p:spTgt spid="27"/>
                                        </p:tgtEl>
                                        <p:attrNameLst>
                                          <p:attrName>ppt_x</p:attrName>
                                        </p:attrNameLst>
                                      </p:cBhvr>
                                      <p:tavLst>
                                        <p:tav tm="0">
                                          <p:val>
                                            <p:strVal val="#ppt_x"/>
                                          </p:val>
                                        </p:tav>
                                        <p:tav tm="100000">
                                          <p:val>
                                            <p:strVal val="#ppt_x"/>
                                          </p:val>
                                        </p:tav>
                                      </p:tavLst>
                                    </p:anim>
                                    <p:anim calcmode="lin" valueType="num">
                                      <p:cBhvr>
                                        <p:cTn id="125" dur="500" fill="hold"/>
                                        <p:tgtEl>
                                          <p:spTgt spid="27"/>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fade">
                                      <p:cBhvr>
                                        <p:cTn id="128" dur="500"/>
                                        <p:tgtEl>
                                          <p:spTgt spid="28"/>
                                        </p:tgtEl>
                                      </p:cBhvr>
                                    </p:animEffect>
                                    <p:anim calcmode="lin" valueType="num">
                                      <p:cBhvr>
                                        <p:cTn id="129" dur="500" fill="hold"/>
                                        <p:tgtEl>
                                          <p:spTgt spid="28"/>
                                        </p:tgtEl>
                                        <p:attrNameLst>
                                          <p:attrName>ppt_x</p:attrName>
                                        </p:attrNameLst>
                                      </p:cBhvr>
                                      <p:tavLst>
                                        <p:tav tm="0">
                                          <p:val>
                                            <p:strVal val="#ppt_x"/>
                                          </p:val>
                                        </p:tav>
                                        <p:tav tm="100000">
                                          <p:val>
                                            <p:strVal val="#ppt_x"/>
                                          </p:val>
                                        </p:tav>
                                      </p:tavLst>
                                    </p:anim>
                                    <p:anim calcmode="lin" valueType="num">
                                      <p:cBhvr>
                                        <p:cTn id="130" dur="500" fill="hold"/>
                                        <p:tgtEl>
                                          <p:spTgt spid="28"/>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anim calcmode="lin" valueType="num">
                                      <p:cBhvr>
                                        <p:cTn id="134" dur="500" fill="hold"/>
                                        <p:tgtEl>
                                          <p:spTgt spid="29"/>
                                        </p:tgtEl>
                                        <p:attrNameLst>
                                          <p:attrName>ppt_x</p:attrName>
                                        </p:attrNameLst>
                                      </p:cBhvr>
                                      <p:tavLst>
                                        <p:tav tm="0">
                                          <p:val>
                                            <p:strVal val="#ppt_x"/>
                                          </p:val>
                                        </p:tav>
                                        <p:tav tm="100000">
                                          <p:val>
                                            <p:strVal val="#ppt_x"/>
                                          </p:val>
                                        </p:tav>
                                      </p:tavLst>
                                    </p:anim>
                                    <p:anim calcmode="lin" valueType="num">
                                      <p:cBhvr>
                                        <p:cTn id="135" dur="500" fill="hold"/>
                                        <p:tgtEl>
                                          <p:spTgt spid="29"/>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30"/>
                                        </p:tgtEl>
                                        <p:attrNameLst>
                                          <p:attrName>style.visibility</p:attrName>
                                        </p:attrNameLst>
                                      </p:cBhvr>
                                      <p:to>
                                        <p:strVal val="visible"/>
                                      </p:to>
                                    </p:set>
                                    <p:animEffect transition="in" filter="fade">
                                      <p:cBhvr>
                                        <p:cTn id="138" dur="500"/>
                                        <p:tgtEl>
                                          <p:spTgt spid="30"/>
                                        </p:tgtEl>
                                      </p:cBhvr>
                                    </p:animEffect>
                                    <p:anim calcmode="lin" valueType="num">
                                      <p:cBhvr>
                                        <p:cTn id="139" dur="500" fill="hold"/>
                                        <p:tgtEl>
                                          <p:spTgt spid="30"/>
                                        </p:tgtEl>
                                        <p:attrNameLst>
                                          <p:attrName>ppt_x</p:attrName>
                                        </p:attrNameLst>
                                      </p:cBhvr>
                                      <p:tavLst>
                                        <p:tav tm="0">
                                          <p:val>
                                            <p:strVal val="#ppt_x"/>
                                          </p:val>
                                        </p:tav>
                                        <p:tav tm="100000">
                                          <p:val>
                                            <p:strVal val="#ppt_x"/>
                                          </p:val>
                                        </p:tav>
                                      </p:tavLst>
                                    </p:anim>
                                    <p:anim calcmode="lin" valueType="num">
                                      <p:cBhvr>
                                        <p:cTn id="140" dur="500" fill="hold"/>
                                        <p:tgtEl>
                                          <p:spTgt spid="30"/>
                                        </p:tgtEl>
                                        <p:attrNameLst>
                                          <p:attrName>ppt_y</p:attrName>
                                        </p:attrNameLst>
                                      </p:cBhvr>
                                      <p:tavLst>
                                        <p:tav tm="0">
                                          <p:val>
                                            <p:strVal val="#ppt_y+.1"/>
                                          </p:val>
                                        </p:tav>
                                        <p:tav tm="100000">
                                          <p:val>
                                            <p:strVal val="#ppt_y"/>
                                          </p:val>
                                        </p:tav>
                                      </p:tavLst>
                                    </p:anim>
                                  </p:childTnLst>
                                </p:cTn>
                              </p:par>
                            </p:childTnLst>
                          </p:cTn>
                        </p:par>
                        <p:par>
                          <p:cTn id="141" fill="hold">
                            <p:stCondLst>
                              <p:cond delay="4500"/>
                            </p:stCondLst>
                            <p:childTnLst>
                              <p:par>
                                <p:cTn id="142" presetID="42" presetClass="entr" presetSubtype="0" fill="hold" grpId="0" nodeType="after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fade">
                                      <p:cBhvr>
                                        <p:cTn id="144" dur="500"/>
                                        <p:tgtEl>
                                          <p:spTgt spid="31"/>
                                        </p:tgtEl>
                                      </p:cBhvr>
                                    </p:animEffect>
                                    <p:anim calcmode="lin" valueType="num">
                                      <p:cBhvr>
                                        <p:cTn id="145" dur="500" fill="hold"/>
                                        <p:tgtEl>
                                          <p:spTgt spid="31"/>
                                        </p:tgtEl>
                                        <p:attrNameLst>
                                          <p:attrName>ppt_x</p:attrName>
                                        </p:attrNameLst>
                                      </p:cBhvr>
                                      <p:tavLst>
                                        <p:tav tm="0">
                                          <p:val>
                                            <p:strVal val="#ppt_x"/>
                                          </p:val>
                                        </p:tav>
                                        <p:tav tm="100000">
                                          <p:val>
                                            <p:strVal val="#ppt_x"/>
                                          </p:val>
                                        </p:tav>
                                      </p:tavLst>
                                    </p:anim>
                                    <p:anim calcmode="lin" valueType="num">
                                      <p:cBhvr>
                                        <p:cTn id="146" dur="500" fill="hold"/>
                                        <p:tgtEl>
                                          <p:spTgt spid="31"/>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32"/>
                                        </p:tgtEl>
                                        <p:attrNameLst>
                                          <p:attrName>style.visibility</p:attrName>
                                        </p:attrNameLst>
                                      </p:cBhvr>
                                      <p:to>
                                        <p:strVal val="visible"/>
                                      </p:to>
                                    </p:set>
                                    <p:animEffect transition="in" filter="fade">
                                      <p:cBhvr>
                                        <p:cTn id="149" dur="500"/>
                                        <p:tgtEl>
                                          <p:spTgt spid="32"/>
                                        </p:tgtEl>
                                      </p:cBhvr>
                                    </p:animEffect>
                                    <p:anim calcmode="lin" valueType="num">
                                      <p:cBhvr>
                                        <p:cTn id="150" dur="500" fill="hold"/>
                                        <p:tgtEl>
                                          <p:spTgt spid="32"/>
                                        </p:tgtEl>
                                        <p:attrNameLst>
                                          <p:attrName>ppt_x</p:attrName>
                                        </p:attrNameLst>
                                      </p:cBhvr>
                                      <p:tavLst>
                                        <p:tav tm="0">
                                          <p:val>
                                            <p:strVal val="#ppt_x"/>
                                          </p:val>
                                        </p:tav>
                                        <p:tav tm="100000">
                                          <p:val>
                                            <p:strVal val="#ppt_x"/>
                                          </p:val>
                                        </p:tav>
                                      </p:tavLst>
                                    </p:anim>
                                    <p:anim calcmode="lin" valueType="num">
                                      <p:cBhvr>
                                        <p:cTn id="151" dur="500" fill="hold"/>
                                        <p:tgtEl>
                                          <p:spTgt spid="32"/>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fade">
                                      <p:cBhvr>
                                        <p:cTn id="154" dur="500"/>
                                        <p:tgtEl>
                                          <p:spTgt spid="33"/>
                                        </p:tgtEl>
                                      </p:cBhvr>
                                    </p:animEffect>
                                    <p:anim calcmode="lin" valueType="num">
                                      <p:cBhvr>
                                        <p:cTn id="155" dur="500" fill="hold"/>
                                        <p:tgtEl>
                                          <p:spTgt spid="33"/>
                                        </p:tgtEl>
                                        <p:attrNameLst>
                                          <p:attrName>ppt_x</p:attrName>
                                        </p:attrNameLst>
                                      </p:cBhvr>
                                      <p:tavLst>
                                        <p:tav tm="0">
                                          <p:val>
                                            <p:strVal val="#ppt_x"/>
                                          </p:val>
                                        </p:tav>
                                        <p:tav tm="100000">
                                          <p:val>
                                            <p:strVal val="#ppt_x"/>
                                          </p:val>
                                        </p:tav>
                                      </p:tavLst>
                                    </p:anim>
                                    <p:anim calcmode="lin" valueType="num">
                                      <p:cBhvr>
                                        <p:cTn id="156" dur="500" fill="hold"/>
                                        <p:tgtEl>
                                          <p:spTgt spid="3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34"/>
                                        </p:tgtEl>
                                        <p:attrNameLst>
                                          <p:attrName>style.visibility</p:attrName>
                                        </p:attrNameLst>
                                      </p:cBhvr>
                                      <p:to>
                                        <p:strVal val="visible"/>
                                      </p:to>
                                    </p:set>
                                    <p:animEffect transition="in" filter="fade">
                                      <p:cBhvr>
                                        <p:cTn id="159" dur="500"/>
                                        <p:tgtEl>
                                          <p:spTgt spid="34"/>
                                        </p:tgtEl>
                                      </p:cBhvr>
                                    </p:animEffect>
                                    <p:anim calcmode="lin" valueType="num">
                                      <p:cBhvr>
                                        <p:cTn id="160" dur="500" fill="hold"/>
                                        <p:tgtEl>
                                          <p:spTgt spid="34"/>
                                        </p:tgtEl>
                                        <p:attrNameLst>
                                          <p:attrName>ppt_x</p:attrName>
                                        </p:attrNameLst>
                                      </p:cBhvr>
                                      <p:tavLst>
                                        <p:tav tm="0">
                                          <p:val>
                                            <p:strVal val="#ppt_x"/>
                                          </p:val>
                                        </p:tav>
                                        <p:tav tm="100000">
                                          <p:val>
                                            <p:strVal val="#ppt_x"/>
                                          </p:val>
                                        </p:tav>
                                      </p:tavLst>
                                    </p:anim>
                                    <p:anim calcmode="lin" valueType="num">
                                      <p:cBhvr>
                                        <p:cTn id="161" dur="500" fill="hold"/>
                                        <p:tgtEl>
                                          <p:spTgt spid="34"/>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35"/>
                                        </p:tgtEl>
                                        <p:attrNameLst>
                                          <p:attrName>style.visibility</p:attrName>
                                        </p:attrNameLst>
                                      </p:cBhvr>
                                      <p:to>
                                        <p:strVal val="visible"/>
                                      </p:to>
                                    </p:set>
                                    <p:animEffect transition="in" filter="fade">
                                      <p:cBhvr>
                                        <p:cTn id="164" dur="500"/>
                                        <p:tgtEl>
                                          <p:spTgt spid="35"/>
                                        </p:tgtEl>
                                      </p:cBhvr>
                                    </p:animEffect>
                                    <p:anim calcmode="lin" valueType="num">
                                      <p:cBhvr>
                                        <p:cTn id="165" dur="500" fill="hold"/>
                                        <p:tgtEl>
                                          <p:spTgt spid="35"/>
                                        </p:tgtEl>
                                        <p:attrNameLst>
                                          <p:attrName>ppt_x</p:attrName>
                                        </p:attrNameLst>
                                      </p:cBhvr>
                                      <p:tavLst>
                                        <p:tav tm="0">
                                          <p:val>
                                            <p:strVal val="#ppt_x"/>
                                          </p:val>
                                        </p:tav>
                                        <p:tav tm="100000">
                                          <p:val>
                                            <p:strVal val="#ppt_x"/>
                                          </p:val>
                                        </p:tav>
                                      </p:tavLst>
                                    </p:anim>
                                    <p:anim calcmode="lin" valueType="num">
                                      <p:cBhvr>
                                        <p:cTn id="166" dur="500" fill="hold"/>
                                        <p:tgtEl>
                                          <p:spTgt spid="35"/>
                                        </p:tgtEl>
                                        <p:attrNameLst>
                                          <p:attrName>ppt_y</p:attrName>
                                        </p:attrNameLst>
                                      </p:cBhvr>
                                      <p:tavLst>
                                        <p:tav tm="0">
                                          <p:val>
                                            <p:strVal val="#ppt_y+.1"/>
                                          </p:val>
                                        </p:tav>
                                        <p:tav tm="100000">
                                          <p:val>
                                            <p:strVal val="#ppt_y"/>
                                          </p:val>
                                        </p:tav>
                                      </p:tavLst>
                                    </p:anim>
                                  </p:childTnLst>
                                </p:cTn>
                              </p:par>
                            </p:childTnLst>
                          </p:cTn>
                        </p:par>
                        <p:par>
                          <p:cTn id="167" fill="hold">
                            <p:stCondLst>
                              <p:cond delay="5000"/>
                            </p:stCondLst>
                            <p:childTnLst>
                              <p:par>
                                <p:cTn id="168" presetID="42" presetClass="entr" presetSubtype="0" fill="hold" grpId="0" nodeType="afterEffect">
                                  <p:stCondLst>
                                    <p:cond delay="0"/>
                                  </p:stCondLst>
                                  <p:childTnLst>
                                    <p:set>
                                      <p:cBhvr>
                                        <p:cTn id="169" dur="1" fill="hold">
                                          <p:stCondLst>
                                            <p:cond delay="0"/>
                                          </p:stCondLst>
                                        </p:cTn>
                                        <p:tgtEl>
                                          <p:spTgt spid="36"/>
                                        </p:tgtEl>
                                        <p:attrNameLst>
                                          <p:attrName>style.visibility</p:attrName>
                                        </p:attrNameLst>
                                      </p:cBhvr>
                                      <p:to>
                                        <p:strVal val="visible"/>
                                      </p:to>
                                    </p:set>
                                    <p:animEffect transition="in" filter="fade">
                                      <p:cBhvr>
                                        <p:cTn id="170" dur="500"/>
                                        <p:tgtEl>
                                          <p:spTgt spid="36"/>
                                        </p:tgtEl>
                                      </p:cBhvr>
                                    </p:animEffect>
                                    <p:anim calcmode="lin" valueType="num">
                                      <p:cBhvr>
                                        <p:cTn id="171" dur="500" fill="hold"/>
                                        <p:tgtEl>
                                          <p:spTgt spid="36"/>
                                        </p:tgtEl>
                                        <p:attrNameLst>
                                          <p:attrName>ppt_x</p:attrName>
                                        </p:attrNameLst>
                                      </p:cBhvr>
                                      <p:tavLst>
                                        <p:tav tm="0">
                                          <p:val>
                                            <p:strVal val="#ppt_x"/>
                                          </p:val>
                                        </p:tav>
                                        <p:tav tm="100000">
                                          <p:val>
                                            <p:strVal val="#ppt_x"/>
                                          </p:val>
                                        </p:tav>
                                      </p:tavLst>
                                    </p:anim>
                                    <p:anim calcmode="lin" valueType="num">
                                      <p:cBhvr>
                                        <p:cTn id="172" dur="500" fill="hold"/>
                                        <p:tgtEl>
                                          <p:spTgt spid="36"/>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fade">
                                      <p:cBhvr>
                                        <p:cTn id="175" dur="500"/>
                                        <p:tgtEl>
                                          <p:spTgt spid="40"/>
                                        </p:tgtEl>
                                      </p:cBhvr>
                                    </p:animEffect>
                                    <p:anim calcmode="lin" valueType="num">
                                      <p:cBhvr>
                                        <p:cTn id="176" dur="500" fill="hold"/>
                                        <p:tgtEl>
                                          <p:spTgt spid="40"/>
                                        </p:tgtEl>
                                        <p:attrNameLst>
                                          <p:attrName>ppt_x</p:attrName>
                                        </p:attrNameLst>
                                      </p:cBhvr>
                                      <p:tavLst>
                                        <p:tav tm="0">
                                          <p:val>
                                            <p:strVal val="#ppt_x"/>
                                          </p:val>
                                        </p:tav>
                                        <p:tav tm="100000">
                                          <p:val>
                                            <p:strVal val="#ppt_x"/>
                                          </p:val>
                                        </p:tav>
                                      </p:tavLst>
                                    </p:anim>
                                    <p:anim calcmode="lin" valueType="num">
                                      <p:cBhvr>
                                        <p:cTn id="177" dur="500" fill="hold"/>
                                        <p:tgtEl>
                                          <p:spTgt spid="4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37"/>
                                        </p:tgtEl>
                                        <p:attrNameLst>
                                          <p:attrName>style.visibility</p:attrName>
                                        </p:attrNameLst>
                                      </p:cBhvr>
                                      <p:to>
                                        <p:strVal val="visible"/>
                                      </p:to>
                                    </p:set>
                                    <p:animEffect transition="in" filter="fade">
                                      <p:cBhvr>
                                        <p:cTn id="180" dur="500"/>
                                        <p:tgtEl>
                                          <p:spTgt spid="37"/>
                                        </p:tgtEl>
                                      </p:cBhvr>
                                    </p:animEffect>
                                    <p:anim calcmode="lin" valueType="num">
                                      <p:cBhvr>
                                        <p:cTn id="181" dur="500" fill="hold"/>
                                        <p:tgtEl>
                                          <p:spTgt spid="37"/>
                                        </p:tgtEl>
                                        <p:attrNameLst>
                                          <p:attrName>ppt_x</p:attrName>
                                        </p:attrNameLst>
                                      </p:cBhvr>
                                      <p:tavLst>
                                        <p:tav tm="0">
                                          <p:val>
                                            <p:strVal val="#ppt_x"/>
                                          </p:val>
                                        </p:tav>
                                        <p:tav tm="100000">
                                          <p:val>
                                            <p:strVal val="#ppt_x"/>
                                          </p:val>
                                        </p:tav>
                                      </p:tavLst>
                                    </p:anim>
                                    <p:anim calcmode="lin" valueType="num">
                                      <p:cBhvr>
                                        <p:cTn id="182" dur="500" fill="hold"/>
                                        <p:tgtEl>
                                          <p:spTgt spid="37"/>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38"/>
                                        </p:tgtEl>
                                        <p:attrNameLst>
                                          <p:attrName>style.visibility</p:attrName>
                                        </p:attrNameLst>
                                      </p:cBhvr>
                                      <p:to>
                                        <p:strVal val="visible"/>
                                      </p:to>
                                    </p:set>
                                    <p:animEffect transition="in" filter="fade">
                                      <p:cBhvr>
                                        <p:cTn id="185" dur="500"/>
                                        <p:tgtEl>
                                          <p:spTgt spid="38"/>
                                        </p:tgtEl>
                                      </p:cBhvr>
                                    </p:animEffect>
                                    <p:anim calcmode="lin" valueType="num">
                                      <p:cBhvr>
                                        <p:cTn id="186" dur="500" fill="hold"/>
                                        <p:tgtEl>
                                          <p:spTgt spid="38"/>
                                        </p:tgtEl>
                                        <p:attrNameLst>
                                          <p:attrName>ppt_x</p:attrName>
                                        </p:attrNameLst>
                                      </p:cBhvr>
                                      <p:tavLst>
                                        <p:tav tm="0">
                                          <p:val>
                                            <p:strVal val="#ppt_x"/>
                                          </p:val>
                                        </p:tav>
                                        <p:tav tm="100000">
                                          <p:val>
                                            <p:strVal val="#ppt_x"/>
                                          </p:val>
                                        </p:tav>
                                      </p:tavLst>
                                    </p:anim>
                                    <p:anim calcmode="lin" valueType="num">
                                      <p:cBhvr>
                                        <p:cTn id="187" dur="500" fill="hold"/>
                                        <p:tgtEl>
                                          <p:spTgt spid="38"/>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39"/>
                                        </p:tgtEl>
                                        <p:attrNameLst>
                                          <p:attrName>style.visibility</p:attrName>
                                        </p:attrNameLst>
                                      </p:cBhvr>
                                      <p:to>
                                        <p:strVal val="visible"/>
                                      </p:to>
                                    </p:set>
                                    <p:animEffect transition="in" filter="fade">
                                      <p:cBhvr>
                                        <p:cTn id="190" dur="500"/>
                                        <p:tgtEl>
                                          <p:spTgt spid="39"/>
                                        </p:tgtEl>
                                      </p:cBhvr>
                                    </p:animEffect>
                                    <p:anim calcmode="lin" valueType="num">
                                      <p:cBhvr>
                                        <p:cTn id="191" dur="500" fill="hold"/>
                                        <p:tgtEl>
                                          <p:spTgt spid="39"/>
                                        </p:tgtEl>
                                        <p:attrNameLst>
                                          <p:attrName>ppt_x</p:attrName>
                                        </p:attrNameLst>
                                      </p:cBhvr>
                                      <p:tavLst>
                                        <p:tav tm="0">
                                          <p:val>
                                            <p:strVal val="#ppt_x"/>
                                          </p:val>
                                        </p:tav>
                                        <p:tav tm="100000">
                                          <p:val>
                                            <p:strVal val="#ppt_x"/>
                                          </p:val>
                                        </p:tav>
                                      </p:tavLst>
                                    </p:anim>
                                    <p:anim calcmode="lin" valueType="num">
                                      <p:cBhvr>
                                        <p:cTn id="192" dur="500" fill="hold"/>
                                        <p:tgtEl>
                                          <p:spTgt spid="39"/>
                                        </p:tgtEl>
                                        <p:attrNameLst>
                                          <p:attrName>ppt_y</p:attrName>
                                        </p:attrNameLst>
                                      </p:cBhvr>
                                      <p:tavLst>
                                        <p:tav tm="0">
                                          <p:val>
                                            <p:strVal val="#ppt_y+.1"/>
                                          </p:val>
                                        </p:tav>
                                        <p:tav tm="100000">
                                          <p:val>
                                            <p:strVal val="#ppt_y"/>
                                          </p:val>
                                        </p:tav>
                                      </p:tavLst>
                                    </p:anim>
                                  </p:childTnLst>
                                </p:cTn>
                              </p:par>
                            </p:childTnLst>
                          </p:cTn>
                        </p:par>
                        <p:par>
                          <p:cTn id="193" fill="hold">
                            <p:stCondLst>
                              <p:cond delay="5500"/>
                            </p:stCondLst>
                            <p:childTnLst>
                              <p:par>
                                <p:cTn id="194" presetID="42" presetClass="entr" presetSubtype="0" fill="hold" grpId="0" nodeType="afterEffect">
                                  <p:stCondLst>
                                    <p:cond delay="0"/>
                                  </p:stCondLst>
                                  <p:childTnLst>
                                    <p:set>
                                      <p:cBhvr>
                                        <p:cTn id="195" dur="1" fill="hold">
                                          <p:stCondLst>
                                            <p:cond delay="0"/>
                                          </p:stCondLst>
                                        </p:cTn>
                                        <p:tgtEl>
                                          <p:spTgt spid="41"/>
                                        </p:tgtEl>
                                        <p:attrNameLst>
                                          <p:attrName>style.visibility</p:attrName>
                                        </p:attrNameLst>
                                      </p:cBhvr>
                                      <p:to>
                                        <p:strVal val="visible"/>
                                      </p:to>
                                    </p:set>
                                    <p:animEffect transition="in" filter="fade">
                                      <p:cBhvr>
                                        <p:cTn id="196" dur="500"/>
                                        <p:tgtEl>
                                          <p:spTgt spid="41"/>
                                        </p:tgtEl>
                                      </p:cBhvr>
                                    </p:animEffect>
                                    <p:anim calcmode="lin" valueType="num">
                                      <p:cBhvr>
                                        <p:cTn id="197" dur="500" fill="hold"/>
                                        <p:tgtEl>
                                          <p:spTgt spid="41"/>
                                        </p:tgtEl>
                                        <p:attrNameLst>
                                          <p:attrName>ppt_x</p:attrName>
                                        </p:attrNameLst>
                                      </p:cBhvr>
                                      <p:tavLst>
                                        <p:tav tm="0">
                                          <p:val>
                                            <p:strVal val="#ppt_x"/>
                                          </p:val>
                                        </p:tav>
                                        <p:tav tm="100000">
                                          <p:val>
                                            <p:strVal val="#ppt_x"/>
                                          </p:val>
                                        </p:tav>
                                      </p:tavLst>
                                    </p:anim>
                                    <p:anim calcmode="lin" valueType="num">
                                      <p:cBhvr>
                                        <p:cTn id="198" dur="500" fill="hold"/>
                                        <p:tgtEl>
                                          <p:spTgt spid="41"/>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42"/>
                                        </p:tgtEl>
                                        <p:attrNameLst>
                                          <p:attrName>style.visibility</p:attrName>
                                        </p:attrNameLst>
                                      </p:cBhvr>
                                      <p:to>
                                        <p:strVal val="visible"/>
                                      </p:to>
                                    </p:set>
                                    <p:animEffect transition="in" filter="fade">
                                      <p:cBhvr>
                                        <p:cTn id="201" dur="500"/>
                                        <p:tgtEl>
                                          <p:spTgt spid="42"/>
                                        </p:tgtEl>
                                      </p:cBhvr>
                                    </p:animEffect>
                                    <p:anim calcmode="lin" valueType="num">
                                      <p:cBhvr>
                                        <p:cTn id="202" dur="500" fill="hold"/>
                                        <p:tgtEl>
                                          <p:spTgt spid="42"/>
                                        </p:tgtEl>
                                        <p:attrNameLst>
                                          <p:attrName>ppt_x</p:attrName>
                                        </p:attrNameLst>
                                      </p:cBhvr>
                                      <p:tavLst>
                                        <p:tav tm="0">
                                          <p:val>
                                            <p:strVal val="#ppt_x"/>
                                          </p:val>
                                        </p:tav>
                                        <p:tav tm="100000">
                                          <p:val>
                                            <p:strVal val="#ppt_x"/>
                                          </p:val>
                                        </p:tav>
                                      </p:tavLst>
                                    </p:anim>
                                    <p:anim calcmode="lin" valueType="num">
                                      <p:cBhvr>
                                        <p:cTn id="203" dur="500" fill="hold"/>
                                        <p:tgtEl>
                                          <p:spTgt spid="42"/>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43"/>
                                        </p:tgtEl>
                                        <p:attrNameLst>
                                          <p:attrName>style.visibility</p:attrName>
                                        </p:attrNameLst>
                                      </p:cBhvr>
                                      <p:to>
                                        <p:strVal val="visible"/>
                                      </p:to>
                                    </p:set>
                                    <p:animEffect transition="in" filter="fade">
                                      <p:cBhvr>
                                        <p:cTn id="206" dur="500"/>
                                        <p:tgtEl>
                                          <p:spTgt spid="43"/>
                                        </p:tgtEl>
                                      </p:cBhvr>
                                    </p:animEffect>
                                    <p:anim calcmode="lin" valueType="num">
                                      <p:cBhvr>
                                        <p:cTn id="207" dur="500" fill="hold"/>
                                        <p:tgtEl>
                                          <p:spTgt spid="43"/>
                                        </p:tgtEl>
                                        <p:attrNameLst>
                                          <p:attrName>ppt_x</p:attrName>
                                        </p:attrNameLst>
                                      </p:cBhvr>
                                      <p:tavLst>
                                        <p:tav tm="0">
                                          <p:val>
                                            <p:strVal val="#ppt_x"/>
                                          </p:val>
                                        </p:tav>
                                        <p:tav tm="100000">
                                          <p:val>
                                            <p:strVal val="#ppt_x"/>
                                          </p:val>
                                        </p:tav>
                                      </p:tavLst>
                                    </p:anim>
                                    <p:anim calcmode="lin" valueType="num">
                                      <p:cBhvr>
                                        <p:cTn id="208" dur="500" fill="hold"/>
                                        <p:tgtEl>
                                          <p:spTgt spid="43"/>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44"/>
                                        </p:tgtEl>
                                        <p:attrNameLst>
                                          <p:attrName>style.visibility</p:attrName>
                                        </p:attrNameLst>
                                      </p:cBhvr>
                                      <p:to>
                                        <p:strVal val="visible"/>
                                      </p:to>
                                    </p:set>
                                    <p:animEffect transition="in" filter="fade">
                                      <p:cBhvr>
                                        <p:cTn id="211" dur="500"/>
                                        <p:tgtEl>
                                          <p:spTgt spid="44"/>
                                        </p:tgtEl>
                                      </p:cBhvr>
                                    </p:animEffect>
                                    <p:anim calcmode="lin" valueType="num">
                                      <p:cBhvr>
                                        <p:cTn id="212" dur="500" fill="hold"/>
                                        <p:tgtEl>
                                          <p:spTgt spid="44"/>
                                        </p:tgtEl>
                                        <p:attrNameLst>
                                          <p:attrName>ppt_x</p:attrName>
                                        </p:attrNameLst>
                                      </p:cBhvr>
                                      <p:tavLst>
                                        <p:tav tm="0">
                                          <p:val>
                                            <p:strVal val="#ppt_x"/>
                                          </p:val>
                                        </p:tav>
                                        <p:tav tm="100000">
                                          <p:val>
                                            <p:strVal val="#ppt_x"/>
                                          </p:val>
                                        </p:tav>
                                      </p:tavLst>
                                    </p:anim>
                                    <p:anim calcmode="lin" valueType="num">
                                      <p:cBhvr>
                                        <p:cTn id="213" dur="500" fill="hold"/>
                                        <p:tgtEl>
                                          <p:spTgt spid="44"/>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45"/>
                                        </p:tgtEl>
                                        <p:attrNameLst>
                                          <p:attrName>style.visibility</p:attrName>
                                        </p:attrNameLst>
                                      </p:cBhvr>
                                      <p:to>
                                        <p:strVal val="visible"/>
                                      </p:to>
                                    </p:set>
                                    <p:animEffect transition="in" filter="fade">
                                      <p:cBhvr>
                                        <p:cTn id="216" dur="500"/>
                                        <p:tgtEl>
                                          <p:spTgt spid="45"/>
                                        </p:tgtEl>
                                      </p:cBhvr>
                                    </p:animEffect>
                                    <p:anim calcmode="lin" valueType="num">
                                      <p:cBhvr>
                                        <p:cTn id="217" dur="500" fill="hold"/>
                                        <p:tgtEl>
                                          <p:spTgt spid="45"/>
                                        </p:tgtEl>
                                        <p:attrNameLst>
                                          <p:attrName>ppt_x</p:attrName>
                                        </p:attrNameLst>
                                      </p:cBhvr>
                                      <p:tavLst>
                                        <p:tav tm="0">
                                          <p:val>
                                            <p:strVal val="#ppt_x"/>
                                          </p:val>
                                        </p:tav>
                                        <p:tav tm="100000">
                                          <p:val>
                                            <p:strVal val="#ppt_x"/>
                                          </p:val>
                                        </p:tav>
                                      </p:tavLst>
                                    </p:anim>
                                    <p:anim calcmode="lin" valueType="num">
                                      <p:cBhvr>
                                        <p:cTn id="218" dur="500" fill="hold"/>
                                        <p:tgtEl>
                                          <p:spTgt spid="45"/>
                                        </p:tgtEl>
                                        <p:attrNameLst>
                                          <p:attrName>ppt_y</p:attrName>
                                        </p:attrNameLst>
                                      </p:cBhvr>
                                      <p:tavLst>
                                        <p:tav tm="0">
                                          <p:val>
                                            <p:strVal val="#ppt_y+.1"/>
                                          </p:val>
                                        </p:tav>
                                        <p:tav tm="100000">
                                          <p:val>
                                            <p:strVal val="#ppt_y"/>
                                          </p:val>
                                        </p:tav>
                                      </p:tavLst>
                                    </p:anim>
                                  </p:childTnLst>
                                </p:cTn>
                              </p:par>
                            </p:childTnLst>
                          </p:cTn>
                        </p:par>
                        <p:par>
                          <p:cTn id="219" fill="hold">
                            <p:stCondLst>
                              <p:cond delay="6000"/>
                            </p:stCondLst>
                            <p:childTnLst>
                              <p:par>
                                <p:cTn id="220" presetID="42" presetClass="entr" presetSubtype="0" fill="hold" grpId="0" nodeType="afterEffect">
                                  <p:stCondLst>
                                    <p:cond delay="0"/>
                                  </p:stCondLst>
                                  <p:childTnLst>
                                    <p:set>
                                      <p:cBhvr>
                                        <p:cTn id="221" dur="1" fill="hold">
                                          <p:stCondLst>
                                            <p:cond delay="0"/>
                                          </p:stCondLst>
                                        </p:cTn>
                                        <p:tgtEl>
                                          <p:spTgt spid="46"/>
                                        </p:tgtEl>
                                        <p:attrNameLst>
                                          <p:attrName>style.visibility</p:attrName>
                                        </p:attrNameLst>
                                      </p:cBhvr>
                                      <p:to>
                                        <p:strVal val="visible"/>
                                      </p:to>
                                    </p:set>
                                    <p:animEffect transition="in" filter="fade">
                                      <p:cBhvr>
                                        <p:cTn id="222" dur="500"/>
                                        <p:tgtEl>
                                          <p:spTgt spid="46"/>
                                        </p:tgtEl>
                                      </p:cBhvr>
                                    </p:animEffect>
                                    <p:anim calcmode="lin" valueType="num">
                                      <p:cBhvr>
                                        <p:cTn id="223" dur="500" fill="hold"/>
                                        <p:tgtEl>
                                          <p:spTgt spid="46"/>
                                        </p:tgtEl>
                                        <p:attrNameLst>
                                          <p:attrName>ppt_x</p:attrName>
                                        </p:attrNameLst>
                                      </p:cBhvr>
                                      <p:tavLst>
                                        <p:tav tm="0">
                                          <p:val>
                                            <p:strVal val="#ppt_x"/>
                                          </p:val>
                                        </p:tav>
                                        <p:tav tm="100000">
                                          <p:val>
                                            <p:strVal val="#ppt_x"/>
                                          </p:val>
                                        </p:tav>
                                      </p:tavLst>
                                    </p:anim>
                                    <p:anim calcmode="lin" valueType="num">
                                      <p:cBhvr>
                                        <p:cTn id="224" dur="500" fill="hold"/>
                                        <p:tgtEl>
                                          <p:spTgt spid="4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47"/>
                                        </p:tgtEl>
                                        <p:attrNameLst>
                                          <p:attrName>style.visibility</p:attrName>
                                        </p:attrNameLst>
                                      </p:cBhvr>
                                      <p:to>
                                        <p:strVal val="visible"/>
                                      </p:to>
                                    </p:set>
                                    <p:animEffect transition="in" filter="fade">
                                      <p:cBhvr>
                                        <p:cTn id="227" dur="500"/>
                                        <p:tgtEl>
                                          <p:spTgt spid="47"/>
                                        </p:tgtEl>
                                      </p:cBhvr>
                                    </p:animEffect>
                                    <p:anim calcmode="lin" valueType="num">
                                      <p:cBhvr>
                                        <p:cTn id="228" dur="500" fill="hold"/>
                                        <p:tgtEl>
                                          <p:spTgt spid="47"/>
                                        </p:tgtEl>
                                        <p:attrNameLst>
                                          <p:attrName>ppt_x</p:attrName>
                                        </p:attrNameLst>
                                      </p:cBhvr>
                                      <p:tavLst>
                                        <p:tav tm="0">
                                          <p:val>
                                            <p:strVal val="#ppt_x"/>
                                          </p:val>
                                        </p:tav>
                                        <p:tav tm="100000">
                                          <p:val>
                                            <p:strVal val="#ppt_x"/>
                                          </p:val>
                                        </p:tav>
                                      </p:tavLst>
                                    </p:anim>
                                    <p:anim calcmode="lin" valueType="num">
                                      <p:cBhvr>
                                        <p:cTn id="229" dur="500" fill="hold"/>
                                        <p:tgtEl>
                                          <p:spTgt spid="47"/>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48"/>
                                        </p:tgtEl>
                                        <p:attrNameLst>
                                          <p:attrName>style.visibility</p:attrName>
                                        </p:attrNameLst>
                                      </p:cBhvr>
                                      <p:to>
                                        <p:strVal val="visible"/>
                                      </p:to>
                                    </p:set>
                                    <p:animEffect transition="in" filter="fade">
                                      <p:cBhvr>
                                        <p:cTn id="232" dur="500"/>
                                        <p:tgtEl>
                                          <p:spTgt spid="48"/>
                                        </p:tgtEl>
                                      </p:cBhvr>
                                    </p:animEffect>
                                    <p:anim calcmode="lin" valueType="num">
                                      <p:cBhvr>
                                        <p:cTn id="233" dur="500" fill="hold"/>
                                        <p:tgtEl>
                                          <p:spTgt spid="48"/>
                                        </p:tgtEl>
                                        <p:attrNameLst>
                                          <p:attrName>ppt_x</p:attrName>
                                        </p:attrNameLst>
                                      </p:cBhvr>
                                      <p:tavLst>
                                        <p:tav tm="0">
                                          <p:val>
                                            <p:strVal val="#ppt_x"/>
                                          </p:val>
                                        </p:tav>
                                        <p:tav tm="100000">
                                          <p:val>
                                            <p:strVal val="#ppt_x"/>
                                          </p:val>
                                        </p:tav>
                                      </p:tavLst>
                                    </p:anim>
                                    <p:anim calcmode="lin" valueType="num">
                                      <p:cBhvr>
                                        <p:cTn id="234" dur="500" fill="hold"/>
                                        <p:tgtEl>
                                          <p:spTgt spid="48"/>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49"/>
                                        </p:tgtEl>
                                        <p:attrNameLst>
                                          <p:attrName>style.visibility</p:attrName>
                                        </p:attrNameLst>
                                      </p:cBhvr>
                                      <p:to>
                                        <p:strVal val="visible"/>
                                      </p:to>
                                    </p:set>
                                    <p:animEffect transition="in" filter="fade">
                                      <p:cBhvr>
                                        <p:cTn id="237" dur="500"/>
                                        <p:tgtEl>
                                          <p:spTgt spid="49"/>
                                        </p:tgtEl>
                                      </p:cBhvr>
                                    </p:animEffect>
                                    <p:anim calcmode="lin" valueType="num">
                                      <p:cBhvr>
                                        <p:cTn id="238" dur="500" fill="hold"/>
                                        <p:tgtEl>
                                          <p:spTgt spid="49"/>
                                        </p:tgtEl>
                                        <p:attrNameLst>
                                          <p:attrName>ppt_x</p:attrName>
                                        </p:attrNameLst>
                                      </p:cBhvr>
                                      <p:tavLst>
                                        <p:tav tm="0">
                                          <p:val>
                                            <p:strVal val="#ppt_x"/>
                                          </p:val>
                                        </p:tav>
                                        <p:tav tm="100000">
                                          <p:val>
                                            <p:strVal val="#ppt_x"/>
                                          </p:val>
                                        </p:tav>
                                      </p:tavLst>
                                    </p:anim>
                                    <p:anim calcmode="lin" valueType="num">
                                      <p:cBhvr>
                                        <p:cTn id="239" dur="500" fill="hold"/>
                                        <p:tgtEl>
                                          <p:spTgt spid="49"/>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50"/>
                                        </p:tgtEl>
                                        <p:attrNameLst>
                                          <p:attrName>style.visibility</p:attrName>
                                        </p:attrNameLst>
                                      </p:cBhvr>
                                      <p:to>
                                        <p:strVal val="visible"/>
                                      </p:to>
                                    </p:set>
                                    <p:animEffect transition="in" filter="fade">
                                      <p:cBhvr>
                                        <p:cTn id="242" dur="500"/>
                                        <p:tgtEl>
                                          <p:spTgt spid="50"/>
                                        </p:tgtEl>
                                      </p:cBhvr>
                                    </p:animEffect>
                                    <p:anim calcmode="lin" valueType="num">
                                      <p:cBhvr>
                                        <p:cTn id="243" dur="500" fill="hold"/>
                                        <p:tgtEl>
                                          <p:spTgt spid="50"/>
                                        </p:tgtEl>
                                        <p:attrNameLst>
                                          <p:attrName>ppt_x</p:attrName>
                                        </p:attrNameLst>
                                      </p:cBhvr>
                                      <p:tavLst>
                                        <p:tav tm="0">
                                          <p:val>
                                            <p:strVal val="#ppt_x"/>
                                          </p:val>
                                        </p:tav>
                                        <p:tav tm="100000">
                                          <p:val>
                                            <p:strVal val="#ppt_x"/>
                                          </p:val>
                                        </p:tav>
                                      </p:tavLst>
                                    </p:anim>
                                    <p:anim calcmode="lin" valueType="num">
                                      <p:cBhvr>
                                        <p:cTn id="244" dur="500" fill="hold"/>
                                        <p:tgtEl>
                                          <p:spTgt spid="50"/>
                                        </p:tgtEl>
                                        <p:attrNameLst>
                                          <p:attrName>ppt_y</p:attrName>
                                        </p:attrNameLst>
                                      </p:cBhvr>
                                      <p:tavLst>
                                        <p:tav tm="0">
                                          <p:val>
                                            <p:strVal val="#ppt_y+.1"/>
                                          </p:val>
                                        </p:tav>
                                        <p:tav tm="100000">
                                          <p:val>
                                            <p:strVal val="#ppt_y"/>
                                          </p:val>
                                        </p:tav>
                                      </p:tavLst>
                                    </p:anim>
                                  </p:childTnLst>
                                </p:cTn>
                              </p:par>
                            </p:childTnLst>
                          </p:cTn>
                        </p:par>
                        <p:par>
                          <p:cTn id="245" fill="hold">
                            <p:stCondLst>
                              <p:cond delay="6500"/>
                            </p:stCondLst>
                            <p:childTnLst>
                              <p:par>
                                <p:cTn id="246" presetID="42" presetClass="entr" presetSubtype="0" fill="hold" grpId="0" nodeType="after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fade">
                                      <p:cBhvr>
                                        <p:cTn id="248" dur="500"/>
                                        <p:tgtEl>
                                          <p:spTgt spid="51"/>
                                        </p:tgtEl>
                                      </p:cBhvr>
                                    </p:animEffect>
                                    <p:anim calcmode="lin" valueType="num">
                                      <p:cBhvr>
                                        <p:cTn id="249" dur="500" fill="hold"/>
                                        <p:tgtEl>
                                          <p:spTgt spid="51"/>
                                        </p:tgtEl>
                                        <p:attrNameLst>
                                          <p:attrName>ppt_x</p:attrName>
                                        </p:attrNameLst>
                                      </p:cBhvr>
                                      <p:tavLst>
                                        <p:tav tm="0">
                                          <p:val>
                                            <p:strVal val="#ppt_x"/>
                                          </p:val>
                                        </p:tav>
                                        <p:tav tm="100000">
                                          <p:val>
                                            <p:strVal val="#ppt_x"/>
                                          </p:val>
                                        </p:tav>
                                      </p:tavLst>
                                    </p:anim>
                                    <p:anim calcmode="lin" valueType="num">
                                      <p:cBhvr>
                                        <p:cTn id="250" dur="500" fill="hold"/>
                                        <p:tgtEl>
                                          <p:spTgt spid="51"/>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52"/>
                                        </p:tgtEl>
                                        <p:attrNameLst>
                                          <p:attrName>style.visibility</p:attrName>
                                        </p:attrNameLst>
                                      </p:cBhvr>
                                      <p:to>
                                        <p:strVal val="visible"/>
                                      </p:to>
                                    </p:set>
                                    <p:animEffect transition="in" filter="fade">
                                      <p:cBhvr>
                                        <p:cTn id="253" dur="500"/>
                                        <p:tgtEl>
                                          <p:spTgt spid="52"/>
                                        </p:tgtEl>
                                      </p:cBhvr>
                                    </p:animEffect>
                                    <p:anim calcmode="lin" valueType="num">
                                      <p:cBhvr>
                                        <p:cTn id="254" dur="500" fill="hold"/>
                                        <p:tgtEl>
                                          <p:spTgt spid="52"/>
                                        </p:tgtEl>
                                        <p:attrNameLst>
                                          <p:attrName>ppt_x</p:attrName>
                                        </p:attrNameLst>
                                      </p:cBhvr>
                                      <p:tavLst>
                                        <p:tav tm="0">
                                          <p:val>
                                            <p:strVal val="#ppt_x"/>
                                          </p:val>
                                        </p:tav>
                                        <p:tav tm="100000">
                                          <p:val>
                                            <p:strVal val="#ppt_x"/>
                                          </p:val>
                                        </p:tav>
                                      </p:tavLst>
                                    </p:anim>
                                    <p:anim calcmode="lin" valueType="num">
                                      <p:cBhvr>
                                        <p:cTn id="255" dur="500" fill="hold"/>
                                        <p:tgtEl>
                                          <p:spTgt spid="52"/>
                                        </p:tgtEl>
                                        <p:attrNameLst>
                                          <p:attrName>ppt_y</p:attrName>
                                        </p:attrNameLst>
                                      </p:cBhvr>
                                      <p:tavLst>
                                        <p:tav tm="0">
                                          <p:val>
                                            <p:strVal val="#ppt_y+.1"/>
                                          </p:val>
                                        </p:tav>
                                        <p:tav tm="100000">
                                          <p:val>
                                            <p:strVal val="#ppt_y"/>
                                          </p:val>
                                        </p:tav>
                                      </p:tavLst>
                                    </p:anim>
                                  </p:childTnLst>
                                </p:cTn>
                              </p:par>
                              <p:par>
                                <p:cTn id="256" presetID="42" presetClass="entr" presetSubtype="0" fill="hold" grpId="0" nodeType="withEffect">
                                  <p:stCondLst>
                                    <p:cond delay="0"/>
                                  </p:stCondLst>
                                  <p:childTnLst>
                                    <p:set>
                                      <p:cBhvr>
                                        <p:cTn id="257" dur="1" fill="hold">
                                          <p:stCondLst>
                                            <p:cond delay="0"/>
                                          </p:stCondLst>
                                        </p:cTn>
                                        <p:tgtEl>
                                          <p:spTgt spid="53"/>
                                        </p:tgtEl>
                                        <p:attrNameLst>
                                          <p:attrName>style.visibility</p:attrName>
                                        </p:attrNameLst>
                                      </p:cBhvr>
                                      <p:to>
                                        <p:strVal val="visible"/>
                                      </p:to>
                                    </p:set>
                                    <p:animEffect transition="in" filter="fade">
                                      <p:cBhvr>
                                        <p:cTn id="258" dur="500"/>
                                        <p:tgtEl>
                                          <p:spTgt spid="53"/>
                                        </p:tgtEl>
                                      </p:cBhvr>
                                    </p:animEffect>
                                    <p:anim calcmode="lin" valueType="num">
                                      <p:cBhvr>
                                        <p:cTn id="259" dur="500" fill="hold"/>
                                        <p:tgtEl>
                                          <p:spTgt spid="53"/>
                                        </p:tgtEl>
                                        <p:attrNameLst>
                                          <p:attrName>ppt_x</p:attrName>
                                        </p:attrNameLst>
                                      </p:cBhvr>
                                      <p:tavLst>
                                        <p:tav tm="0">
                                          <p:val>
                                            <p:strVal val="#ppt_x"/>
                                          </p:val>
                                        </p:tav>
                                        <p:tav tm="100000">
                                          <p:val>
                                            <p:strVal val="#ppt_x"/>
                                          </p:val>
                                        </p:tav>
                                      </p:tavLst>
                                    </p:anim>
                                    <p:anim calcmode="lin" valueType="num">
                                      <p:cBhvr>
                                        <p:cTn id="260" dur="500" fill="hold"/>
                                        <p:tgtEl>
                                          <p:spTgt spid="53"/>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54"/>
                                        </p:tgtEl>
                                        <p:attrNameLst>
                                          <p:attrName>style.visibility</p:attrName>
                                        </p:attrNameLst>
                                      </p:cBhvr>
                                      <p:to>
                                        <p:strVal val="visible"/>
                                      </p:to>
                                    </p:set>
                                    <p:animEffect transition="in" filter="fade">
                                      <p:cBhvr>
                                        <p:cTn id="263" dur="500"/>
                                        <p:tgtEl>
                                          <p:spTgt spid="54"/>
                                        </p:tgtEl>
                                      </p:cBhvr>
                                    </p:animEffect>
                                    <p:anim calcmode="lin" valueType="num">
                                      <p:cBhvr>
                                        <p:cTn id="264" dur="500" fill="hold"/>
                                        <p:tgtEl>
                                          <p:spTgt spid="54"/>
                                        </p:tgtEl>
                                        <p:attrNameLst>
                                          <p:attrName>ppt_x</p:attrName>
                                        </p:attrNameLst>
                                      </p:cBhvr>
                                      <p:tavLst>
                                        <p:tav tm="0">
                                          <p:val>
                                            <p:strVal val="#ppt_x"/>
                                          </p:val>
                                        </p:tav>
                                        <p:tav tm="100000">
                                          <p:val>
                                            <p:strVal val="#ppt_x"/>
                                          </p:val>
                                        </p:tav>
                                      </p:tavLst>
                                    </p:anim>
                                    <p:anim calcmode="lin" valueType="num">
                                      <p:cBhvr>
                                        <p:cTn id="265" dur="500" fill="hold"/>
                                        <p:tgtEl>
                                          <p:spTgt spid="54"/>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55"/>
                                        </p:tgtEl>
                                        <p:attrNameLst>
                                          <p:attrName>style.visibility</p:attrName>
                                        </p:attrNameLst>
                                      </p:cBhvr>
                                      <p:to>
                                        <p:strVal val="visible"/>
                                      </p:to>
                                    </p:set>
                                    <p:animEffect transition="in" filter="fade">
                                      <p:cBhvr>
                                        <p:cTn id="268" dur="500"/>
                                        <p:tgtEl>
                                          <p:spTgt spid="55"/>
                                        </p:tgtEl>
                                      </p:cBhvr>
                                    </p:animEffect>
                                    <p:anim calcmode="lin" valueType="num">
                                      <p:cBhvr>
                                        <p:cTn id="269" dur="500" fill="hold"/>
                                        <p:tgtEl>
                                          <p:spTgt spid="55"/>
                                        </p:tgtEl>
                                        <p:attrNameLst>
                                          <p:attrName>ppt_x</p:attrName>
                                        </p:attrNameLst>
                                      </p:cBhvr>
                                      <p:tavLst>
                                        <p:tav tm="0">
                                          <p:val>
                                            <p:strVal val="#ppt_x"/>
                                          </p:val>
                                        </p:tav>
                                        <p:tav tm="100000">
                                          <p:val>
                                            <p:strVal val="#ppt_x"/>
                                          </p:val>
                                        </p:tav>
                                      </p:tavLst>
                                    </p:anim>
                                    <p:anim calcmode="lin" valueType="num">
                                      <p:cBhvr>
                                        <p:cTn id="270" dur="500" fill="hold"/>
                                        <p:tgtEl>
                                          <p:spTgt spid="55"/>
                                        </p:tgtEl>
                                        <p:attrNameLst>
                                          <p:attrName>ppt_y</p:attrName>
                                        </p:attrNameLst>
                                      </p:cBhvr>
                                      <p:tavLst>
                                        <p:tav tm="0">
                                          <p:val>
                                            <p:strVal val="#ppt_y+.1"/>
                                          </p:val>
                                        </p:tav>
                                        <p:tav tm="100000">
                                          <p:val>
                                            <p:strVal val="#ppt_y"/>
                                          </p:val>
                                        </p:tav>
                                      </p:tavLst>
                                    </p:anim>
                                  </p:childTnLst>
                                </p:cTn>
                              </p:par>
                              <p:par>
                                <p:cTn id="271" presetID="10" presetClass="entr" presetSubtype="0" fill="hold" nodeType="withEffect">
                                  <p:stCondLst>
                                    <p:cond delay="0"/>
                                  </p:stCondLst>
                                  <p:childTnLst>
                                    <p:set>
                                      <p:cBhvr>
                                        <p:cTn id="272" dur="1" fill="hold">
                                          <p:stCondLst>
                                            <p:cond delay="0"/>
                                          </p:stCondLst>
                                        </p:cTn>
                                        <p:tgtEl>
                                          <p:spTgt spid="58"/>
                                        </p:tgtEl>
                                        <p:attrNameLst>
                                          <p:attrName>style.visibility</p:attrName>
                                        </p:attrNameLst>
                                      </p:cBhvr>
                                      <p:to>
                                        <p:strVal val="visible"/>
                                      </p:to>
                                    </p:set>
                                    <p:animEffect transition="in" filter="fade">
                                      <p:cBhvr>
                                        <p:cTn id="273" dur="1000"/>
                                        <p:tgtEl>
                                          <p:spTgt spid="58"/>
                                        </p:tgtEl>
                                      </p:cBhvr>
                                    </p:animEffect>
                                  </p:childTnLst>
                                </p:cTn>
                              </p:par>
                              <p:par>
                                <p:cTn id="274" presetID="10" presetClass="entr" presetSubtype="0" fill="hold" nodeType="withEffect">
                                  <p:stCondLst>
                                    <p:cond delay="0"/>
                                  </p:stCondLst>
                                  <p:childTnLst>
                                    <p:set>
                                      <p:cBhvr>
                                        <p:cTn id="275" dur="1" fill="hold">
                                          <p:stCondLst>
                                            <p:cond delay="0"/>
                                          </p:stCondLst>
                                        </p:cTn>
                                        <p:tgtEl>
                                          <p:spTgt spid="59"/>
                                        </p:tgtEl>
                                        <p:attrNameLst>
                                          <p:attrName>style.visibility</p:attrName>
                                        </p:attrNameLst>
                                      </p:cBhvr>
                                      <p:to>
                                        <p:strVal val="visible"/>
                                      </p:to>
                                    </p:set>
                                    <p:animEffect transition="in" filter="fade">
                                      <p:cBhvr>
                                        <p:cTn id="276"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animBg="1"/>
      <p:bldP spid="12" grpId="0"/>
      <p:bldP spid="13" grpId="0"/>
      <p:bldP spid="14" grpId="0" animBg="1"/>
      <p:bldP spid="15" grpId="0"/>
      <p:bldP spid="16" grpId="0" animBg="1"/>
      <p:bldP spid="17" grpId="0"/>
      <p:bldP spid="18" grpId="0"/>
      <p:bldP spid="19" grpId="0" animBg="1"/>
      <p:bldP spid="20" grpId="0"/>
      <p:bldP spid="21" grpId="0" animBg="1"/>
      <p:bldP spid="22" grpId="0"/>
      <p:bldP spid="23" grpId="0"/>
      <p:bldP spid="24" grpId="0" animBg="1"/>
      <p:bldP spid="25" grpId="0"/>
      <p:bldP spid="26" grpId="0" animBg="1"/>
      <p:bldP spid="27" grpId="0"/>
      <p:bldP spid="28" grpId="0"/>
      <p:bldP spid="29" grpId="0" animBg="1"/>
      <p:bldP spid="30" grpId="0"/>
      <p:bldP spid="31" grpId="0" animBg="1"/>
      <p:bldP spid="32" grpId="0"/>
      <p:bldP spid="33" grpId="0"/>
      <p:bldP spid="34" grpId="0" animBg="1"/>
      <p:bldP spid="35" grpId="0"/>
      <p:bldP spid="36" grpId="0" animBg="1"/>
      <p:bldP spid="37" grpId="0"/>
      <p:bldP spid="38" grpId="0"/>
      <p:bldP spid="39" grpId="0" animBg="1"/>
      <p:bldP spid="40" grpId="0"/>
      <p:bldP spid="41" grpId="0" animBg="1"/>
      <p:bldP spid="42" grpId="0"/>
      <p:bldP spid="43" grpId="0"/>
      <p:bldP spid="44" grpId="0" animBg="1"/>
      <p:bldP spid="45" grpId="0"/>
      <p:bldP spid="46" grpId="0" animBg="1"/>
      <p:bldP spid="47" grpId="0"/>
      <p:bldP spid="48" grpId="0"/>
      <p:bldP spid="49" grpId="0" animBg="1"/>
      <p:bldP spid="50" grpId="0"/>
      <p:bldP spid="51" grpId="0" animBg="1"/>
      <p:bldP spid="52" grpId="0"/>
      <p:bldP spid="53" grpId="0"/>
      <p:bldP spid="54" grpId="0" animBg="1"/>
      <p:bldP spid="55" grpId="0"/>
      <p:bldP spid="56"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Study">
    <p:spTree>
      <p:nvGrpSpPr>
        <p:cNvPr id="1" name=""/>
        <p:cNvGrpSpPr/>
        <p:nvPr/>
      </p:nvGrpSpPr>
      <p:grpSpPr>
        <a:xfrm>
          <a:off x="0" y="0"/>
          <a:ext cx="0" cy="0"/>
          <a:chOff x="0" y="0"/>
          <a:chExt cx="0" cy="0"/>
        </a:xfrm>
      </p:grpSpPr>
      <p:sp>
        <p:nvSpPr>
          <p:cNvPr id="5" name="Rectangle 4"/>
          <p:cNvSpPr/>
          <p:nvPr userDrawn="1"/>
        </p:nvSpPr>
        <p:spPr>
          <a:xfrm>
            <a:off x="310483" y="3731827"/>
            <a:ext cx="8203412" cy="353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2875" tIns="71438" rIns="142875" bIns="71438" anchor="ctr"/>
          <a:lstStyle/>
          <a:p>
            <a:pPr algn="ctr">
              <a:defRPr/>
            </a:pPr>
            <a:endParaRPr lang="en-US" dirty="0"/>
          </a:p>
        </p:txBody>
      </p:sp>
      <p:pic>
        <p:nvPicPr>
          <p:cNvPr id="8"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82159" y="1051560"/>
            <a:ext cx="3927007" cy="518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5" name="TextBox 14"/>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7" name="Text Placeholder 16"/>
          <p:cNvSpPr>
            <a:spLocks noGrp="1"/>
          </p:cNvSpPr>
          <p:nvPr userDrawn="1">
            <p:ph type="body" sz="quarter" idx="10" hasCustomPrompt="1"/>
          </p:nvPr>
        </p:nvSpPr>
        <p:spPr>
          <a:xfrm>
            <a:off x="310483" y="4156760"/>
            <a:ext cx="4261518" cy="2026295"/>
          </a:xfrm>
          <a:prstGeom prst="rect">
            <a:avLst/>
          </a:prstGeom>
        </p:spPr>
        <p:txBody>
          <a:bodyPr/>
          <a:lstStyle>
            <a:lvl1pPr marL="0" indent="0">
              <a:buFontTx/>
              <a:buNone/>
              <a:defRPr sz="1100" baseline="0"/>
            </a:lvl1pPr>
            <a:lvl2pPr marL="409278" indent="0">
              <a:buFontTx/>
              <a:buNone/>
              <a:defRPr sz="1100"/>
            </a:lvl2pPr>
            <a:lvl3pPr marL="816075" indent="0">
              <a:buFontTx/>
              <a:buNone/>
              <a:defRPr sz="1100"/>
            </a:lvl3pPr>
            <a:lvl4pPr marL="1222872" indent="0">
              <a:buFontTx/>
              <a:buNone/>
              <a:defRPr sz="1100"/>
            </a:lvl4pPr>
            <a:lvl5pPr marL="1632149" indent="0">
              <a:buFontTx/>
              <a:buNone/>
              <a:defRPr sz="1100"/>
            </a:lvl5pPr>
          </a:lstStyle>
          <a:p>
            <a:pPr lvl="0"/>
            <a:r>
              <a:rPr lang="en-US" dirty="0" smtClean="0"/>
              <a:t>Click to edit content for case study information.</a:t>
            </a:r>
            <a:endParaRPr lang="en-US" dirty="0"/>
          </a:p>
        </p:txBody>
      </p:sp>
      <p:sp>
        <p:nvSpPr>
          <p:cNvPr id="20" name="Content Placeholder 19"/>
          <p:cNvSpPr>
            <a:spLocks noGrp="1"/>
          </p:cNvSpPr>
          <p:nvPr>
            <p:ph sz="quarter" idx="12"/>
          </p:nvPr>
        </p:nvSpPr>
        <p:spPr>
          <a:xfrm>
            <a:off x="310482" y="3731827"/>
            <a:ext cx="4261518" cy="342968"/>
          </a:xfrm>
          <a:prstGeom prst="rect">
            <a:avLst/>
          </a:prstGeom>
          <a:solidFill>
            <a:schemeClr val="accent2"/>
          </a:solidFill>
        </p:spPr>
        <p:txBody>
          <a:bodyPr/>
          <a:lstStyle>
            <a:lvl1pPr marL="0" indent="0">
              <a:buFontTx/>
              <a:buNone/>
              <a:defRPr sz="1400">
                <a:solidFill>
                  <a:schemeClr val="bg1"/>
                </a:solidFill>
                <a:latin typeface="Segoe UI" panose="020B0502040204020203" pitchFamily="34" charset="0"/>
                <a:cs typeface="Segoe UI" panose="020B0502040204020203" pitchFamily="34" charset="0"/>
              </a:defRPr>
            </a:lvl1pPr>
            <a:lvl2pPr marL="409278" indent="0">
              <a:buFontTx/>
              <a:buNone/>
              <a:defRPr sz="1400">
                <a:solidFill>
                  <a:schemeClr val="bg1"/>
                </a:solidFill>
                <a:latin typeface="Arial" pitchFamily="34" charset="0"/>
                <a:cs typeface="Arial" pitchFamily="34" charset="0"/>
              </a:defRPr>
            </a:lvl2pPr>
            <a:lvl3pPr marL="816075" indent="0">
              <a:buFontTx/>
              <a:buNone/>
              <a:defRPr sz="1400">
                <a:solidFill>
                  <a:schemeClr val="bg1"/>
                </a:solidFill>
                <a:latin typeface="Arial" pitchFamily="34" charset="0"/>
                <a:cs typeface="Arial" pitchFamily="34" charset="0"/>
              </a:defRPr>
            </a:lvl3pPr>
            <a:lvl4pPr marL="1222872" indent="0">
              <a:buFontTx/>
              <a:buNone/>
              <a:defRPr sz="1400">
                <a:solidFill>
                  <a:schemeClr val="bg1"/>
                </a:solidFill>
                <a:latin typeface="Arial" pitchFamily="34" charset="0"/>
                <a:cs typeface="Arial" pitchFamily="34" charset="0"/>
              </a:defRPr>
            </a:lvl4pPr>
            <a:lvl5pPr marL="1632149" indent="0">
              <a:buFontTx/>
              <a:buNone/>
              <a:defRPr sz="1400">
                <a:solidFill>
                  <a:schemeClr val="bg1"/>
                </a:solidFill>
                <a:latin typeface="Arial" pitchFamily="34" charset="0"/>
                <a:cs typeface="Arial" pitchFamily="34" charset="0"/>
              </a:defRPr>
            </a:lvl5pPr>
          </a:lstStyle>
          <a:p>
            <a:pPr lvl="0"/>
            <a:r>
              <a:rPr lang="en-US" smtClean="0"/>
              <a:t>Click to edit Master text styles</a:t>
            </a:r>
          </a:p>
        </p:txBody>
      </p:sp>
      <p:sp>
        <p:nvSpPr>
          <p:cNvPr id="22" name="Text Placeholder 13"/>
          <p:cNvSpPr>
            <a:spLocks noGrp="1"/>
          </p:cNvSpPr>
          <p:nvPr>
            <p:ph type="body" sz="quarter" idx="13" hasCustomPrompt="1"/>
          </p:nvPr>
        </p:nvSpPr>
        <p:spPr>
          <a:xfrm>
            <a:off x="452761" y="696279"/>
            <a:ext cx="8174932" cy="304482"/>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23" name="TextBox 22"/>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24" name="Rectangle 23"/>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p:cNvSpPr>
            <a:spLocks noGrp="1"/>
          </p:cNvSpPr>
          <p:nvPr>
            <p:ph type="title"/>
          </p:nvPr>
        </p:nvSpPr>
        <p:spPr>
          <a:xfrm>
            <a:off x="457201" y="193039"/>
            <a:ext cx="8229601" cy="589281"/>
          </a:xfrm>
          <a:prstGeom prst="rect">
            <a:avLst/>
          </a:prstGeom>
        </p:spPr>
        <p:txBody>
          <a:bodyPr lIns="142875" tIns="71438" rIns="142875" bIns="71438"/>
          <a:lstStyle>
            <a:lvl1pPr algn="l">
              <a:defRPr sz="24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6382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Tagli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186" y="1349406"/>
            <a:ext cx="8399780" cy="5040448"/>
          </a:xfrm>
          <a:prstGeom prst="rect">
            <a:avLst/>
          </a:prstGeom>
        </p:spPr>
        <p:txBody>
          <a:bodyPr/>
          <a:lstStyle>
            <a:lvl1pPr>
              <a:defRPr lang="en-US" sz="1800" kern="1200" dirty="0" smtClean="0">
                <a:solidFill>
                  <a:srgbClr val="424A53"/>
                </a:solidFill>
                <a:latin typeface="+mn-lt"/>
                <a:ea typeface="+mn-ea"/>
                <a:cs typeface="+mn-cs"/>
              </a:defRPr>
            </a:lvl1pPr>
            <a:lvl2pPr>
              <a:defRPr sz="1600">
                <a:solidFill>
                  <a:srgbClr val="424A53"/>
                </a:solidFill>
                <a:latin typeface="+mn-lt"/>
              </a:defRPr>
            </a:lvl2pPr>
            <a:lvl3pPr>
              <a:defRPr sz="1400">
                <a:solidFill>
                  <a:srgbClr val="424A53"/>
                </a:solidFill>
                <a:latin typeface="+mn-lt"/>
              </a:defRPr>
            </a:lvl3pPr>
            <a:lvl4pPr>
              <a:defRPr sz="1200">
                <a:solidFill>
                  <a:srgbClr val="424A53"/>
                </a:solidFill>
                <a:latin typeface="+mn-lt"/>
              </a:defRPr>
            </a:lvl4pPr>
            <a:lvl5pPr>
              <a:defRPr sz="1200">
                <a:solidFill>
                  <a:srgbClr val="424A53"/>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8675915" y="6532473"/>
            <a:ext cx="468085" cy="308069"/>
          </a:xfrm>
          <a:prstGeom prst="rect">
            <a:avLst/>
          </a:prstGeom>
        </p:spPr>
        <p:txBody>
          <a:bodyPr/>
          <a:lstStyle>
            <a:lvl1pPr>
              <a:defRPr sz="1050" b="0">
                <a:solidFill>
                  <a:srgbClr val="989898"/>
                </a:solidFill>
                <a:latin typeface="Segoe UI" panose="020B0502040204020203" pitchFamily="34" charset="0"/>
              </a:defRPr>
            </a:lvl1pPr>
          </a:lstStyle>
          <a:p>
            <a:fld id="{38DA0552-2A9E-422C-AE75-E73E6BFC0CCE}" type="slidenum">
              <a:rPr lang="en-US" smtClean="0"/>
              <a:pPr/>
              <a:t>‹#›</a:t>
            </a:fld>
            <a:endParaRPr lang="en-US" dirty="0"/>
          </a:p>
        </p:txBody>
      </p:sp>
      <p:sp>
        <p:nvSpPr>
          <p:cNvPr id="11" name="Footer Placeholder 4"/>
          <p:cNvSpPr>
            <a:spLocks noGrp="1"/>
          </p:cNvSpPr>
          <p:nvPr>
            <p:ph type="ftr" sz="quarter" idx="3"/>
          </p:nvPr>
        </p:nvSpPr>
        <p:spPr>
          <a:xfrm>
            <a:off x="5146040" y="6574705"/>
            <a:ext cx="3530600" cy="283295"/>
          </a:xfrm>
          <a:prstGeom prst="rect">
            <a:avLst/>
          </a:prstGeom>
        </p:spPr>
        <p:txBody>
          <a:bodyPr/>
          <a:lstStyle>
            <a:lvl1pPr algn="r">
              <a:defRPr sz="700">
                <a:solidFill>
                  <a:srgbClr val="989898"/>
                </a:solidFill>
                <a:latin typeface="Segoe UI" panose="020B0502040204020203" pitchFamily="34" charset="0"/>
              </a:defRPr>
            </a:lvl1pPr>
          </a:lstStyle>
          <a:p>
            <a:endParaRPr lang="en-US" dirty="0"/>
          </a:p>
        </p:txBody>
      </p:sp>
      <p:sp>
        <p:nvSpPr>
          <p:cNvPr id="8" name="Title 1"/>
          <p:cNvSpPr>
            <a:spLocks noGrp="1"/>
          </p:cNvSpPr>
          <p:nvPr>
            <p:ph type="title"/>
          </p:nvPr>
        </p:nvSpPr>
        <p:spPr>
          <a:xfrm>
            <a:off x="381741" y="193039"/>
            <a:ext cx="8305062" cy="589281"/>
          </a:xfrm>
          <a:prstGeom prst="rect">
            <a:avLst/>
          </a:prstGeom>
        </p:spPr>
        <p:txBody>
          <a:bodyPr lIns="142875" tIns="71438" rIns="142875" bIns="71438"/>
          <a:lstStyle>
            <a:lvl1pPr algn="l">
              <a:defRPr sz="2400" cap="all" baseline="0">
                <a:solidFill>
                  <a:schemeClr val="tx1">
                    <a:lumMod val="65000"/>
                    <a:lumOff val="35000"/>
                  </a:schemeClr>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
        <p:nvSpPr>
          <p:cNvPr id="9" name="Text Placeholder 13"/>
          <p:cNvSpPr>
            <a:spLocks noGrp="1"/>
          </p:cNvSpPr>
          <p:nvPr>
            <p:ph type="body" sz="quarter" idx="10" hasCustomPrompt="1"/>
          </p:nvPr>
        </p:nvSpPr>
        <p:spPr>
          <a:xfrm>
            <a:off x="372862" y="833438"/>
            <a:ext cx="8285363" cy="496887"/>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Tree>
    <p:extLst>
      <p:ext uri="{BB962C8B-B14F-4D97-AF65-F5344CB8AC3E}">
        <p14:creationId xmlns:p14="http://schemas.microsoft.com/office/powerpoint/2010/main" val="1562131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 - Title, NO Tagline,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46" y="90972"/>
            <a:ext cx="8437506" cy="685800"/>
          </a:xfrm>
          <a:prstGeom prst="rect">
            <a:avLst/>
          </a:prstGeom>
        </p:spPr>
        <p:txBody>
          <a:bodyPr/>
          <a:lstStyle>
            <a:lvl1pPr>
              <a:defRPr lang="en-US" sz="2800" b="1" kern="1200" dirty="0">
                <a:solidFill>
                  <a:schemeClr val="tx1">
                    <a:lumMod val="75000"/>
                    <a:lumOff val="25000"/>
                  </a:schemeClr>
                </a:solidFill>
                <a:latin typeface="+mn-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396186" y="1192566"/>
            <a:ext cx="8399780" cy="5197288"/>
          </a:xfrm>
          <a:prstGeom prst="rect">
            <a:avLst/>
          </a:prstGeom>
        </p:spPr>
        <p:txBody>
          <a:bodyPr/>
          <a:lstStyle>
            <a:lvl1pPr>
              <a:defRPr lang="en-US" sz="1800" kern="1200" dirty="0" smtClean="0">
                <a:solidFill>
                  <a:srgbClr val="424A53"/>
                </a:solidFill>
                <a:latin typeface="Segoe UI" panose="020B0502040204020203" pitchFamily="34" charset="0"/>
                <a:ea typeface="+mn-ea"/>
                <a:cs typeface="+mn-cs"/>
              </a:defRPr>
            </a:lvl1pPr>
            <a:lvl2pPr>
              <a:defRPr sz="1600">
                <a:solidFill>
                  <a:srgbClr val="424A53"/>
                </a:solidFill>
              </a:defRPr>
            </a:lvl2pPr>
            <a:lvl3pPr>
              <a:defRPr sz="1400">
                <a:solidFill>
                  <a:srgbClr val="424A53"/>
                </a:solidFill>
              </a:defRPr>
            </a:lvl3pPr>
            <a:lvl4pPr>
              <a:defRPr sz="1200">
                <a:solidFill>
                  <a:srgbClr val="424A53"/>
                </a:solidFill>
              </a:defRPr>
            </a:lvl4pPr>
            <a:lvl5pPr>
              <a:defRPr sz="1200">
                <a:solidFill>
                  <a:srgbClr val="424A5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3282"/>
      </p:ext>
    </p:extLst>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 - Title, Tagline,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46" y="90972"/>
            <a:ext cx="8437506" cy="685800"/>
          </a:xfrm>
          <a:prstGeom prst="rect">
            <a:avLst/>
          </a:prstGeom>
        </p:spPr>
        <p:txBody>
          <a:bodyPr/>
          <a:lstStyle>
            <a:lvl1pPr>
              <a:defRPr lang="en-US" sz="2800" b="1" kern="1200" dirty="0">
                <a:solidFill>
                  <a:schemeClr val="tx1">
                    <a:lumMod val="75000"/>
                    <a:lumOff val="25000"/>
                  </a:schemeClr>
                </a:solidFill>
                <a:latin typeface="+mn-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396186" y="1192566"/>
            <a:ext cx="8399780" cy="5197288"/>
          </a:xfrm>
          <a:prstGeom prst="rect">
            <a:avLst/>
          </a:prstGeom>
        </p:spPr>
        <p:txBody>
          <a:bodyPr/>
          <a:lstStyle>
            <a:lvl1pPr>
              <a:defRPr lang="en-US" sz="1800" kern="1200" dirty="0" smtClean="0">
                <a:solidFill>
                  <a:srgbClr val="424A53"/>
                </a:solidFill>
                <a:latin typeface="Segoe UI" panose="020B0502040204020203" pitchFamily="34" charset="0"/>
                <a:ea typeface="+mn-ea"/>
                <a:cs typeface="+mn-cs"/>
              </a:defRPr>
            </a:lvl1pPr>
            <a:lvl2pPr>
              <a:defRPr sz="1600">
                <a:solidFill>
                  <a:srgbClr val="424A53"/>
                </a:solidFill>
              </a:defRPr>
            </a:lvl2pPr>
            <a:lvl3pPr>
              <a:defRPr sz="1400">
                <a:solidFill>
                  <a:srgbClr val="424A53"/>
                </a:solidFill>
              </a:defRPr>
            </a:lvl3pPr>
            <a:lvl4pPr>
              <a:defRPr sz="1200">
                <a:solidFill>
                  <a:srgbClr val="424A53"/>
                </a:solidFill>
              </a:defRPr>
            </a:lvl4pPr>
            <a:lvl5pPr>
              <a:defRPr sz="1200">
                <a:solidFill>
                  <a:srgbClr val="424A5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2" hasCustomPrompt="1"/>
          </p:nvPr>
        </p:nvSpPr>
        <p:spPr>
          <a:xfrm>
            <a:off x="384175" y="677291"/>
            <a:ext cx="8448675" cy="401638"/>
          </a:xfrm>
          <a:prstGeom prst="rect">
            <a:avLst/>
          </a:prstGeom>
          <a:effectLst/>
        </p:spPr>
        <p:txBody>
          <a:bodyPr/>
          <a:lstStyle>
            <a:lvl1pPr marL="0" indent="0">
              <a:buFontTx/>
              <a:buNone/>
              <a:defRPr b="0" i="1">
                <a:solidFill>
                  <a:srgbClr val="534949"/>
                </a:solidFill>
              </a:defRPr>
            </a:lvl1pPr>
            <a:lvl2pPr marL="284162" indent="0">
              <a:buFontTx/>
              <a:buNone/>
              <a:defRPr/>
            </a:lvl2pPr>
            <a:lvl3pPr marL="630237" indent="0">
              <a:buFontTx/>
              <a:buNone/>
              <a:defRPr/>
            </a:lvl3pPr>
            <a:lvl4pPr marL="974725" indent="0">
              <a:buFontTx/>
              <a:buNone/>
              <a:defRPr/>
            </a:lvl4pPr>
            <a:lvl5pPr marL="1260475" indent="0">
              <a:buFontTx/>
              <a:buNone/>
              <a:defRPr/>
            </a:lvl5pPr>
          </a:lstStyle>
          <a:p>
            <a:pPr lvl="0"/>
            <a:r>
              <a:rPr lang="en-US" dirty="0" err="1" smtClean="0"/>
              <a:t>Subheader</a:t>
            </a:r>
            <a:endParaRPr lang="en-US" dirty="0"/>
          </a:p>
        </p:txBody>
      </p:sp>
    </p:spTree>
    <p:extLst>
      <p:ext uri="{BB962C8B-B14F-4D97-AF65-F5344CB8AC3E}">
        <p14:creationId xmlns:p14="http://schemas.microsoft.com/office/powerpoint/2010/main" val="930658560"/>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4" name="Text Placeholder 13"/>
          <p:cNvSpPr>
            <a:spLocks noGrp="1"/>
          </p:cNvSpPr>
          <p:nvPr>
            <p:ph type="body" sz="quarter" idx="10" hasCustomPrompt="1"/>
          </p:nvPr>
        </p:nvSpPr>
        <p:spPr>
          <a:xfrm>
            <a:off x="457200" y="755105"/>
            <a:ext cx="8229602"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04963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35100"/>
            <a:ext cx="8229600" cy="4691063"/>
          </a:xfrm>
          <a:prstGeom prst="rect">
            <a:avLst/>
          </a:prstGeom>
        </p:spPr>
        <p:txBody>
          <a:bodyPr>
            <a:normAutofit/>
          </a:bodyPr>
          <a:lstStyle>
            <a:lvl1pPr>
              <a:buClr>
                <a:schemeClr val="accent6">
                  <a:lumMod val="75000"/>
                </a:schemeClr>
              </a:buCl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1905000" y="6470650"/>
            <a:ext cx="4114800" cy="365125"/>
          </a:xfrm>
          <a:prstGeom prst="rect">
            <a:avLst/>
          </a:prstGeom>
        </p:spPr>
        <p:txBody>
          <a:bodyPr/>
          <a:lstStyle>
            <a:lvl1pPr>
              <a:defRPr sz="900"/>
            </a:lvl1pPr>
          </a:lstStyle>
          <a:p>
            <a:r>
              <a:rPr lang="en-US" dirty="0" smtClean="0"/>
              <a:t>Proprietary to Daugherty Business Solutions. For confidential review. </a:t>
            </a:r>
            <a:endParaRPr lang="en-US" dirty="0"/>
          </a:p>
        </p:txBody>
      </p:sp>
      <p:sp>
        <p:nvSpPr>
          <p:cNvPr id="6" name="Slide Number Placeholder 5"/>
          <p:cNvSpPr>
            <a:spLocks noGrp="1"/>
          </p:cNvSpPr>
          <p:nvPr>
            <p:ph type="sldNum" sz="quarter" idx="12"/>
          </p:nvPr>
        </p:nvSpPr>
        <p:spPr>
          <a:xfrm>
            <a:off x="8588827" y="6305323"/>
            <a:ext cx="468085" cy="365125"/>
          </a:xfrm>
          <a:prstGeom prst="rect">
            <a:avLst/>
          </a:prstGeom>
        </p:spPr>
        <p:txBody>
          <a:bodyPr/>
          <a:lstStyle/>
          <a:p>
            <a:fld id="{38DA0552-2A9E-422C-AE75-E73E6BFC0CCE}" type="slidenum">
              <a:rPr lang="en-US" smtClean="0"/>
              <a:pPr/>
              <a:t>‹#›</a:t>
            </a:fld>
            <a:endParaRPr lang="en-US" dirty="0"/>
          </a:p>
        </p:txBody>
      </p:sp>
      <p:pic>
        <p:nvPicPr>
          <p:cNvPr id="7" name="Picture 6" descr="greenlogo.jpg"/>
          <p:cNvPicPr>
            <a:picLocks noChangeAspect="1"/>
          </p:cNvPicPr>
          <p:nvPr userDrawn="1"/>
        </p:nvPicPr>
        <p:blipFill>
          <a:blip r:embed="rId2" cstate="print"/>
          <a:stretch>
            <a:fillRect/>
          </a:stretch>
        </p:blipFill>
        <p:spPr>
          <a:xfrm>
            <a:off x="381000" y="6190013"/>
            <a:ext cx="1469571" cy="667987"/>
          </a:xfrm>
          <a:prstGeom prst="rect">
            <a:avLst/>
          </a:prstGeom>
        </p:spPr>
      </p:pic>
      <p:pic>
        <p:nvPicPr>
          <p:cNvPr id="8" name="Picture 1"/>
          <p:cNvPicPr>
            <a:picLocks noChangeAspect="1" noChangeArrowheads="1"/>
          </p:cNvPicPr>
          <p:nvPr userDrawn="1"/>
        </p:nvPicPr>
        <p:blipFill>
          <a:blip r:embed="rId3" cstate="print"/>
          <a:srcRect/>
          <a:stretch>
            <a:fillRect/>
          </a:stretch>
        </p:blipFill>
        <p:spPr bwMode="auto">
          <a:xfrm>
            <a:off x="7015839" y="6389233"/>
            <a:ext cx="1447800" cy="219075"/>
          </a:xfrm>
          <a:prstGeom prst="rect">
            <a:avLst/>
          </a:prstGeom>
          <a:noFill/>
          <a:ln w="9525">
            <a:noFill/>
            <a:miter lim="800000"/>
            <a:headEnd/>
            <a:tailEnd/>
          </a:ln>
        </p:spPr>
      </p:pic>
      <p:pic>
        <p:nvPicPr>
          <p:cNvPr id="9" name="Picture 8" descr="BULLET.jpg"/>
          <p:cNvPicPr>
            <a:picLocks noChangeAspect="1"/>
          </p:cNvPicPr>
          <p:nvPr userDrawn="1"/>
        </p:nvPicPr>
        <p:blipFill>
          <a:blip r:embed="rId4" cstate="print"/>
          <a:stretch>
            <a:fillRect/>
          </a:stretch>
        </p:blipFill>
        <p:spPr>
          <a:xfrm>
            <a:off x="6804919" y="6396265"/>
            <a:ext cx="200946" cy="195036"/>
          </a:xfrm>
          <a:prstGeom prst="rect">
            <a:avLst/>
          </a:prstGeom>
        </p:spPr>
      </p:pic>
    </p:spTree>
    <p:extLst>
      <p:ext uri="{BB962C8B-B14F-4D97-AF65-F5344CB8AC3E}">
        <p14:creationId xmlns:p14="http://schemas.microsoft.com/office/powerpoint/2010/main" val="2782262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ustom Layout 2">
    <p:spTree>
      <p:nvGrpSpPr>
        <p:cNvPr id="1" name=""/>
        <p:cNvGrpSpPr/>
        <p:nvPr/>
      </p:nvGrpSpPr>
      <p:grpSpPr>
        <a:xfrm>
          <a:off x="0" y="0"/>
          <a:ext cx="0" cy="0"/>
          <a:chOff x="0" y="0"/>
          <a:chExt cx="0" cy="0"/>
        </a:xfrm>
      </p:grpSpPr>
      <p:cxnSp>
        <p:nvCxnSpPr>
          <p:cNvPr id="6" name="Straight Connector 5"/>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9" name="TextBox 8"/>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0" name="TextBox 9"/>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2" name="Rectangle 11"/>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
        <p:nvSpPr>
          <p:cNvPr id="13" name="Text Placeholder 13"/>
          <p:cNvSpPr>
            <a:spLocks noGrp="1"/>
          </p:cNvSpPr>
          <p:nvPr>
            <p:ph type="body" sz="quarter" idx="10" hasCustomPrompt="1"/>
          </p:nvPr>
        </p:nvSpPr>
        <p:spPr>
          <a:xfrm>
            <a:off x="457200" y="755105"/>
            <a:ext cx="8229602"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Tree>
    <p:extLst>
      <p:ext uri="{BB962C8B-B14F-4D97-AF65-F5344CB8AC3E}">
        <p14:creationId xmlns:p14="http://schemas.microsoft.com/office/powerpoint/2010/main" val="151410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 y="566"/>
            <a:ext cx="9143245" cy="6857434"/>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4853" y="5174461"/>
            <a:ext cx="3810777" cy="363299"/>
          </a:xfrm>
          <a:prstGeom prst="rect">
            <a:avLst/>
          </a:prstGeom>
        </p:spPr>
      </p:pic>
      <p:sp>
        <p:nvSpPr>
          <p:cNvPr id="13" name="Title 1"/>
          <p:cNvSpPr>
            <a:spLocks noGrp="1"/>
          </p:cNvSpPr>
          <p:nvPr>
            <p:ph type="title" hasCustomPrompt="1"/>
          </p:nvPr>
        </p:nvSpPr>
        <p:spPr>
          <a:xfrm>
            <a:off x="2976112" y="795529"/>
            <a:ext cx="5723387" cy="1728216"/>
          </a:xfrm>
          <a:prstGeom prst="rect">
            <a:avLst/>
          </a:prstGeom>
        </p:spPr>
        <p:txBody>
          <a:bodyPr anchor="t"/>
          <a:lstStyle>
            <a:lvl1pPr>
              <a:defRPr lang="en-US" sz="2800" b="1" kern="1200" dirty="0">
                <a:solidFill>
                  <a:schemeClr val="tx1">
                    <a:lumMod val="65000"/>
                    <a:lumOff val="35000"/>
                  </a:schemeClr>
                </a:solidFill>
                <a:latin typeface="+mn-lt"/>
                <a:ea typeface="+mj-ea"/>
                <a:cs typeface="+mj-cs"/>
              </a:defRPr>
            </a:lvl1pPr>
          </a:lstStyle>
          <a:p>
            <a:r>
              <a:rPr lang="en-US" dirty="0" smtClean="0"/>
              <a:t>Title</a:t>
            </a:r>
            <a:endParaRPr lang="en-US" dirty="0"/>
          </a:p>
        </p:txBody>
      </p:sp>
      <p:sp>
        <p:nvSpPr>
          <p:cNvPr id="14" name="Rectangle 13"/>
          <p:cNvSpPr/>
          <p:nvPr userDrawn="1"/>
        </p:nvSpPr>
        <p:spPr>
          <a:xfrm>
            <a:off x="2976113" y="3733800"/>
            <a:ext cx="6167887" cy="605288"/>
          </a:xfrm>
          <a:prstGeom prst="rect">
            <a:avLst/>
          </a:prstGeom>
          <a:solidFill>
            <a:srgbClr val="95997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algn="ctr" defTabSz="914400" eaLnBrk="1" latinLnBrk="0" hangingPunct="1"/>
            <a:endParaRPr lang="en-US" sz="1800" dirty="0"/>
          </a:p>
        </p:txBody>
      </p:sp>
      <p:pic>
        <p:nvPicPr>
          <p:cNvPr id="23" name="Picture 22" descr="bullet.png"/>
          <p:cNvPicPr>
            <a:picLocks noChangeAspect="1"/>
          </p:cNvPicPr>
          <p:nvPr userDrawn="1"/>
        </p:nvPicPr>
        <p:blipFill>
          <a:blip r:embed="rId4" cstate="print"/>
          <a:stretch>
            <a:fillRect/>
          </a:stretch>
        </p:blipFill>
        <p:spPr>
          <a:xfrm>
            <a:off x="4674853" y="5962995"/>
            <a:ext cx="154820" cy="154820"/>
          </a:xfrm>
          <a:prstGeom prst="rect">
            <a:avLst/>
          </a:prstGeom>
        </p:spPr>
      </p:pic>
      <p:pic>
        <p:nvPicPr>
          <p:cNvPr id="24" name="Picture 2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919472" y="5958786"/>
            <a:ext cx="3633486" cy="162295"/>
          </a:xfrm>
          <a:prstGeom prst="rect">
            <a:avLst/>
          </a:prstGeom>
        </p:spPr>
      </p:pic>
      <p:sp>
        <p:nvSpPr>
          <p:cNvPr id="28" name="Rectangle 27"/>
          <p:cNvSpPr/>
          <p:nvPr userDrawn="1"/>
        </p:nvSpPr>
        <p:spPr>
          <a:xfrm>
            <a:off x="-1" y="3733800"/>
            <a:ext cx="2889849" cy="605288"/>
          </a:xfrm>
          <a:prstGeom prst="rect">
            <a:avLst/>
          </a:prstGeom>
          <a:solidFill>
            <a:srgbClr val="CCD1B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algn="ctr" defTabSz="914400" eaLnBrk="1" latinLnBrk="0" hangingPunct="1"/>
            <a:endParaRPr lang="en-US" sz="1800" dirty="0"/>
          </a:p>
        </p:txBody>
      </p:sp>
      <p:pic>
        <p:nvPicPr>
          <p:cNvPr id="2" name="Picture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0"/>
            <a:ext cx="2889849" cy="3602736"/>
          </a:xfrm>
          <a:prstGeom prst="rect">
            <a:avLst/>
          </a:prstGeom>
        </p:spPr>
      </p:pic>
      <p:sp>
        <p:nvSpPr>
          <p:cNvPr id="4" name="Text Placeholder 3"/>
          <p:cNvSpPr>
            <a:spLocks noGrp="1"/>
          </p:cNvSpPr>
          <p:nvPr>
            <p:ph type="body" sz="quarter" idx="10" hasCustomPrompt="1"/>
          </p:nvPr>
        </p:nvSpPr>
        <p:spPr>
          <a:xfrm>
            <a:off x="2976563" y="2843213"/>
            <a:ext cx="3378200" cy="758825"/>
          </a:xfrm>
          <a:prstGeom prst="rect">
            <a:avLst/>
          </a:prstGeom>
        </p:spPr>
        <p:txBody>
          <a:bodyPr/>
          <a:lstStyle>
            <a:lvl1pPr marL="0" indent="0">
              <a:buFontTx/>
              <a:buNone/>
              <a:defRPr>
                <a:solidFill>
                  <a:srgbClr val="4C4545"/>
                </a:solidFill>
              </a:defRPr>
            </a:lvl1pPr>
          </a:lstStyle>
          <a:p>
            <a:pPr lvl="0"/>
            <a:r>
              <a:rPr lang="en-US" dirty="0" smtClean="0"/>
              <a:t>Date</a:t>
            </a:r>
            <a:endParaRPr lang="en-US" dirty="0"/>
          </a:p>
        </p:txBody>
      </p:sp>
      <p:sp>
        <p:nvSpPr>
          <p:cNvPr id="6" name="Picture Placeholder 5"/>
          <p:cNvSpPr>
            <a:spLocks noGrp="1"/>
          </p:cNvSpPr>
          <p:nvPr>
            <p:ph type="pic" sz="quarter" idx="11" hasCustomPrompt="1"/>
          </p:nvPr>
        </p:nvSpPr>
        <p:spPr>
          <a:xfrm>
            <a:off x="238125" y="4827588"/>
            <a:ext cx="2651125" cy="1546225"/>
          </a:xfrm>
          <a:prstGeom prst="rect">
            <a:avLst/>
          </a:prstGeom>
        </p:spPr>
        <p:txBody>
          <a:bodyPr/>
          <a:lstStyle>
            <a:lvl1pPr marL="0" indent="0">
              <a:buFontTx/>
              <a:buNone/>
              <a:defRPr/>
            </a:lvl1pPr>
          </a:lstStyle>
          <a:p>
            <a:r>
              <a:rPr lang="en-US" dirty="0" smtClean="0"/>
              <a:t>Client logo</a:t>
            </a:r>
            <a:endParaRPr lang="en-US" dirty="0"/>
          </a:p>
        </p:txBody>
      </p:sp>
    </p:spTree>
    <p:extLst>
      <p:ext uri="{BB962C8B-B14F-4D97-AF65-F5344CB8AC3E}">
        <p14:creationId xmlns:p14="http://schemas.microsoft.com/office/powerpoint/2010/main" val="4229377572"/>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600203"/>
            <a:ext cx="4038601" cy="4525963"/>
          </a:xfrm>
          <a:prstGeom prst="rect">
            <a:avLst/>
          </a:prstGeom>
        </p:spPr>
        <p:txBody>
          <a:bodyPr lIns="142875" tIns="71438" rIns="142875" bIns="71438"/>
          <a:lstStyle>
            <a:lvl1pPr>
              <a:defRPr sz="2500"/>
            </a:lvl1pPr>
            <a:lvl2pPr>
              <a:defRPr sz="22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1" y="1600203"/>
            <a:ext cx="4038601" cy="4525963"/>
          </a:xfrm>
          <a:prstGeom prst="rect">
            <a:avLst/>
          </a:prstGeom>
        </p:spPr>
        <p:txBody>
          <a:bodyPr lIns="142875" tIns="71438" rIns="142875" bIns="71438"/>
          <a:lstStyle>
            <a:lvl1pPr>
              <a:defRPr sz="2500"/>
            </a:lvl1pPr>
            <a:lvl2pPr>
              <a:defRPr sz="22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5" name="Rectangle 14"/>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3"/>
          <p:cNvSpPr>
            <a:spLocks noGrp="1"/>
          </p:cNvSpPr>
          <p:nvPr>
            <p:ph type="body" sz="quarter" idx="10" hasCustomPrompt="1"/>
          </p:nvPr>
        </p:nvSpPr>
        <p:spPr>
          <a:xfrm>
            <a:off x="457200" y="755105"/>
            <a:ext cx="8229602"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9"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909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a:prstGeom prst="rect">
            <a:avLst/>
          </a:prstGeom>
          <a:solidFill>
            <a:schemeClr val="accent2"/>
          </a:solidFill>
        </p:spPr>
        <p:txBody>
          <a:bodyPr lIns="142875" tIns="71438" rIns="142875" bIns="71438" anchor="b"/>
          <a:lstStyle>
            <a:lvl1pPr marL="0" indent="0">
              <a:buNone/>
              <a:defRPr sz="2000" b="1">
                <a:solidFill>
                  <a:schemeClr val="bg1"/>
                </a:solidFill>
                <a:latin typeface="Segoe UI" panose="020B0502040204020203" pitchFamily="34" charset="0"/>
                <a:cs typeface="Segoe UI" panose="020B0502040204020203" pitchFamily="34" charset="0"/>
              </a:defRPr>
            </a:lvl1pPr>
            <a:lvl2pPr marL="408194" indent="0">
              <a:buNone/>
              <a:defRPr sz="1700" b="1"/>
            </a:lvl2pPr>
            <a:lvl3pPr marL="816388" indent="0">
              <a:buNone/>
              <a:defRPr sz="1600" b="1"/>
            </a:lvl3pPr>
            <a:lvl4pPr marL="1224581" indent="0">
              <a:buNone/>
              <a:defRPr sz="1400" b="1"/>
            </a:lvl4pPr>
            <a:lvl5pPr marL="1632775" indent="0">
              <a:buNone/>
              <a:defRPr sz="1400" b="1"/>
            </a:lvl5pPr>
            <a:lvl6pPr marL="2040969" indent="0">
              <a:buNone/>
              <a:defRPr sz="1400" b="1"/>
            </a:lvl6pPr>
            <a:lvl7pPr marL="2449163" indent="0">
              <a:buNone/>
              <a:defRPr sz="1400" b="1"/>
            </a:lvl7pPr>
            <a:lvl8pPr marL="2857358" indent="0">
              <a:buNone/>
              <a:defRPr sz="1400" b="1"/>
            </a:lvl8pPr>
            <a:lvl9pPr marL="3265552"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lIns="142875" tIns="71438" rIns="142875" bIns="71438"/>
          <a:lstStyle>
            <a:lvl1pPr>
              <a:defRPr sz="22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4" cy="639763"/>
          </a:xfrm>
          <a:prstGeom prst="rect">
            <a:avLst/>
          </a:prstGeom>
          <a:solidFill>
            <a:schemeClr val="accent2"/>
          </a:solidFill>
        </p:spPr>
        <p:txBody>
          <a:bodyPr lIns="142875" tIns="71438" rIns="142875" bIns="71438" anchor="b"/>
          <a:lstStyle>
            <a:lvl1pPr marL="0" indent="0">
              <a:buNone/>
              <a:defRPr sz="2000" b="1">
                <a:solidFill>
                  <a:schemeClr val="bg1"/>
                </a:solidFill>
                <a:latin typeface="Segoe UI" panose="020B0502040204020203" pitchFamily="34" charset="0"/>
                <a:cs typeface="Segoe UI" panose="020B0502040204020203" pitchFamily="34" charset="0"/>
              </a:defRPr>
            </a:lvl1pPr>
            <a:lvl2pPr marL="408194" indent="0">
              <a:buNone/>
              <a:defRPr sz="1700" b="1"/>
            </a:lvl2pPr>
            <a:lvl3pPr marL="816388" indent="0">
              <a:buNone/>
              <a:defRPr sz="1600" b="1"/>
            </a:lvl3pPr>
            <a:lvl4pPr marL="1224581" indent="0">
              <a:buNone/>
              <a:defRPr sz="1400" b="1"/>
            </a:lvl4pPr>
            <a:lvl5pPr marL="1632775" indent="0">
              <a:buNone/>
              <a:defRPr sz="1400" b="1"/>
            </a:lvl5pPr>
            <a:lvl6pPr marL="2040969" indent="0">
              <a:buNone/>
              <a:defRPr sz="1400" b="1"/>
            </a:lvl6pPr>
            <a:lvl7pPr marL="2449163" indent="0">
              <a:buNone/>
              <a:defRPr sz="1400" b="1"/>
            </a:lvl7pPr>
            <a:lvl8pPr marL="2857358" indent="0">
              <a:buNone/>
              <a:defRPr sz="1400" b="1"/>
            </a:lvl8pPr>
            <a:lvl9pPr marL="3265552"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4" cy="3951288"/>
          </a:xfrm>
          <a:prstGeom prst="rect">
            <a:avLst/>
          </a:prstGeom>
        </p:spPr>
        <p:txBody>
          <a:bodyPr lIns="142875" tIns="71438" rIns="142875" bIns="71438"/>
          <a:lstStyle>
            <a:lvl1pPr>
              <a:defRPr sz="22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3" name="TextBox 12"/>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4" name="TextBox 13"/>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7" name="Rectangle 16"/>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3"/>
          <p:cNvSpPr>
            <a:spLocks noGrp="1"/>
          </p:cNvSpPr>
          <p:nvPr>
            <p:ph type="body" sz="quarter" idx="10" hasCustomPrompt="1"/>
          </p:nvPr>
        </p:nvSpPr>
        <p:spPr>
          <a:xfrm>
            <a:off x="457200" y="755105"/>
            <a:ext cx="8229602"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9"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0055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Footer">
    <p:spTree>
      <p:nvGrpSpPr>
        <p:cNvPr id="1" name=""/>
        <p:cNvGrpSpPr/>
        <p:nvPr/>
      </p:nvGrpSpPr>
      <p:grpSpPr>
        <a:xfrm>
          <a:off x="0" y="0"/>
          <a:ext cx="0" cy="0"/>
          <a:chOff x="0" y="0"/>
          <a:chExt cx="0" cy="0"/>
        </a:xfrm>
      </p:grpSpPr>
      <p:cxnSp>
        <p:nvCxnSpPr>
          <p:cNvPr id="6" name="Straight Connector 5"/>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9" name="TextBox 8"/>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0" name="TextBox 9"/>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2" name="Rectangle 11"/>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1136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13"/>
          <p:cNvSpPr>
            <a:spLocks noGrp="1"/>
          </p:cNvSpPr>
          <p:nvPr>
            <p:ph type="body" sz="quarter" idx="10" hasCustomPrompt="1"/>
          </p:nvPr>
        </p:nvSpPr>
        <p:spPr>
          <a:xfrm>
            <a:off x="457200" y="755105"/>
            <a:ext cx="8229602"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6"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885033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cxnSp>
        <p:nvCxnSpPr>
          <p:cNvPr id="5" name="Straight Connector 4"/>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8" name="TextBox 7"/>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9" name="TextBox 8"/>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Tree>
    <p:extLst>
      <p:ext uri="{BB962C8B-B14F-4D97-AF65-F5344CB8AC3E}">
        <p14:creationId xmlns:p14="http://schemas.microsoft.com/office/powerpoint/2010/main" val="249090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3" name="Text Placeholder 13"/>
          <p:cNvSpPr>
            <a:spLocks noGrp="1"/>
          </p:cNvSpPr>
          <p:nvPr>
            <p:ph type="body" sz="quarter" idx="10" hasCustomPrompt="1"/>
          </p:nvPr>
        </p:nvSpPr>
        <p:spPr>
          <a:xfrm>
            <a:off x="457200" y="755105"/>
            <a:ext cx="8229602"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6"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221906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381761"/>
            <a:ext cx="8229601" cy="4744406"/>
          </a:xfrm>
          <a:prstGeom prst="rect">
            <a:avLst/>
          </a:prstGeom>
        </p:spPr>
        <p:txBody>
          <a:bodyPr lIns="142875" tIns="71438" rIns="142875" bIns="71438"/>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1704540" y="6344920"/>
            <a:ext cx="0" cy="39998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4967" y="6266190"/>
            <a:ext cx="8517817"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482" y="6360160"/>
            <a:ext cx="1145322" cy="356237"/>
          </a:xfrm>
          <a:prstGeom prst="rect">
            <a:avLst/>
          </a:prstGeom>
        </p:spPr>
      </p:pic>
      <p:sp>
        <p:nvSpPr>
          <p:cNvPr id="11" name="TextBox 10"/>
          <p:cNvSpPr txBox="1"/>
          <p:nvPr userDrawn="1"/>
        </p:nvSpPr>
        <p:spPr>
          <a:xfrm>
            <a:off x="1704540" y="6437189"/>
            <a:ext cx="6339840" cy="215444"/>
          </a:xfrm>
          <a:prstGeom prst="rect">
            <a:avLst/>
          </a:prstGeom>
          <a:noFill/>
        </p:spPr>
        <p:txBody>
          <a:bodyPr wrap="square" rtlCol="0">
            <a:spAutoFit/>
          </a:bodyPr>
          <a:lstStyle/>
          <a:p>
            <a:r>
              <a:rPr lang="en-US" sz="800" dirty="0" smtClean="0">
                <a:solidFill>
                  <a:schemeClr val="bg1">
                    <a:lumMod val="50000"/>
                  </a:schemeClr>
                </a:solidFill>
              </a:rPr>
              <a:t>Confidential &amp; Proprietary to Daugherty Business Solutions.</a:t>
            </a:r>
            <a:endParaRPr lang="en-US" sz="800" dirty="0">
              <a:solidFill>
                <a:schemeClr val="bg1">
                  <a:lumMod val="50000"/>
                </a:schemeClr>
              </a:solidFill>
            </a:endParaRPr>
          </a:p>
        </p:txBody>
      </p:sp>
      <p:sp>
        <p:nvSpPr>
          <p:cNvPr id="12" name="TextBox 11"/>
          <p:cNvSpPr txBox="1"/>
          <p:nvPr userDrawn="1"/>
        </p:nvSpPr>
        <p:spPr>
          <a:xfrm>
            <a:off x="8249920" y="6437189"/>
            <a:ext cx="589280" cy="276999"/>
          </a:xfrm>
          <a:prstGeom prst="rect">
            <a:avLst/>
          </a:prstGeom>
          <a:noFill/>
        </p:spPr>
        <p:txBody>
          <a:bodyPr wrap="square" rtlCol="0">
            <a:spAutoFit/>
          </a:bodyPr>
          <a:lstStyle/>
          <a:p>
            <a:pPr algn="r"/>
            <a:fld id="{7E74BE15-8A26-4F67-8E45-9F4262421384}" type="slidenum">
              <a:rPr lang="en-US" sz="1200" smtClean="0">
                <a:solidFill>
                  <a:schemeClr val="tx1">
                    <a:lumMod val="50000"/>
                    <a:lumOff val="50000"/>
                  </a:schemeClr>
                </a:solidFill>
              </a:rPr>
              <a:pPr algn="r"/>
              <a:t>‹#›</a:t>
            </a:fld>
            <a:endParaRPr lang="en-US" sz="1200" dirty="0">
              <a:solidFill>
                <a:schemeClr val="tx1">
                  <a:lumMod val="50000"/>
                  <a:lumOff val="50000"/>
                </a:schemeClr>
              </a:solidFill>
            </a:endParaRPr>
          </a:p>
        </p:txBody>
      </p:sp>
      <p:sp>
        <p:nvSpPr>
          <p:cNvPr id="13" name="Rectangle 12"/>
          <p:cNvSpPr/>
          <p:nvPr userDrawn="1"/>
        </p:nvSpPr>
        <p:spPr>
          <a:xfrm>
            <a:off x="0" y="0"/>
            <a:ext cx="9144000" cy="7213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3"/>
          <p:cNvSpPr>
            <a:spLocks noGrp="1"/>
          </p:cNvSpPr>
          <p:nvPr>
            <p:ph type="body" sz="quarter" idx="10" hasCustomPrompt="1"/>
          </p:nvPr>
        </p:nvSpPr>
        <p:spPr>
          <a:xfrm>
            <a:off x="457200" y="755105"/>
            <a:ext cx="8229602" cy="548005"/>
          </a:xfrm>
          <a:prstGeom prst="rect">
            <a:avLst/>
          </a:prstGeom>
        </p:spPr>
        <p:txBody>
          <a:bodyPr/>
          <a:lstStyle>
            <a:lvl1pPr marL="0" indent="0">
              <a:buFontTx/>
              <a:buNone/>
              <a:defRPr sz="1600" i="1">
                <a:latin typeface="+mn-lt"/>
              </a:defRPr>
            </a:lvl1pPr>
            <a:lvl2pPr marL="409278" indent="0">
              <a:buFontTx/>
              <a:buNone/>
              <a:defRPr sz="1600">
                <a:latin typeface="+mn-lt"/>
              </a:defRPr>
            </a:lvl2pPr>
            <a:lvl3pPr marL="816075" indent="0">
              <a:buFontTx/>
              <a:buNone/>
              <a:defRPr sz="1600">
                <a:latin typeface="+mn-lt"/>
              </a:defRPr>
            </a:lvl3pPr>
            <a:lvl4pPr marL="1222872" indent="0">
              <a:buFontTx/>
              <a:buNone/>
              <a:defRPr sz="1600">
                <a:latin typeface="+mn-lt"/>
              </a:defRPr>
            </a:lvl4pPr>
            <a:lvl5pPr marL="1632149" indent="0">
              <a:buFontTx/>
              <a:buNone/>
              <a:defRPr sz="1600">
                <a:latin typeface="+mn-lt"/>
              </a:defRPr>
            </a:lvl5pPr>
          </a:lstStyle>
          <a:p>
            <a:pPr lvl="0"/>
            <a:r>
              <a:rPr lang="en-US" dirty="0" smtClean="0"/>
              <a:t>Click to edit tagline</a:t>
            </a:r>
            <a:endParaRPr lang="en-US" dirty="0"/>
          </a:p>
        </p:txBody>
      </p:sp>
      <p:sp>
        <p:nvSpPr>
          <p:cNvPr id="17" name="Title 1"/>
          <p:cNvSpPr>
            <a:spLocks noGrp="1"/>
          </p:cNvSpPr>
          <p:nvPr>
            <p:ph type="title"/>
          </p:nvPr>
        </p:nvSpPr>
        <p:spPr>
          <a:xfrm>
            <a:off x="457201" y="132079"/>
            <a:ext cx="8229601" cy="589281"/>
          </a:xfrm>
          <a:prstGeom prst="rect">
            <a:avLst/>
          </a:prstGeom>
        </p:spPr>
        <p:txBody>
          <a:bodyPr lIns="142875" tIns="71438" rIns="142875" bIns="71438"/>
          <a:lstStyle>
            <a:lvl1pPr algn="l">
              <a:defRPr sz="2600" cap="all" baseline="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02930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21" r:id="rId1"/>
    <p:sldLayoutId id="2147484322" r:id="rId2"/>
    <p:sldLayoutId id="2147484324" r:id="rId3"/>
    <p:sldLayoutId id="2147484325" r:id="rId4"/>
    <p:sldLayoutId id="2147484326" r:id="rId5"/>
    <p:sldLayoutId id="2147484342" r:id="rId6"/>
    <p:sldLayoutId id="2147484327" r:id="rId7"/>
    <p:sldLayoutId id="2147484370" r:id="rId8"/>
    <p:sldLayoutId id="2147484341" r:id="rId9"/>
    <p:sldLayoutId id="2147484328" r:id="rId10"/>
    <p:sldLayoutId id="2147484330" r:id="rId11"/>
    <p:sldLayoutId id="2147484367" r:id="rId12"/>
    <p:sldLayoutId id="2147484331" r:id="rId13"/>
    <p:sldLayoutId id="2147484332" r:id="rId14"/>
    <p:sldLayoutId id="2147484339" r:id="rId15"/>
    <p:sldLayoutId id="2147484340" r:id="rId16"/>
    <p:sldLayoutId id="2147484369" r:id="rId17"/>
    <p:sldLayoutId id="2147484371" r:id="rId18"/>
    <p:sldLayoutId id="2147484372" r:id="rId19"/>
    <p:sldLayoutId id="2147484373" r:id="rId20"/>
    <p:sldLayoutId id="2147484374" r:id="rId21"/>
    <p:sldLayoutId id="2147484375" r:id="rId22"/>
  </p:sldLayoutIdLst>
  <p:timing>
    <p:tnLst>
      <p:par>
        <p:cTn id="1" dur="indefinite" restart="never" nodeType="tmRoot"/>
      </p:par>
    </p:tnLst>
  </p:timing>
  <p:hf hdr="0" ftr="0" dt="0"/>
  <p:txStyles>
    <p:titleStyle>
      <a:lvl1pPr algn="ctr" defTabSz="816075" rtl="0" eaLnBrk="1" fontAlgn="base" hangingPunct="1">
        <a:spcBef>
          <a:spcPct val="0"/>
        </a:spcBef>
        <a:spcAft>
          <a:spcPct val="0"/>
        </a:spcAft>
        <a:defRPr sz="3900" kern="1200">
          <a:solidFill>
            <a:schemeClr val="tx1"/>
          </a:solidFill>
          <a:latin typeface="+mj-lt"/>
          <a:ea typeface="+mj-ea"/>
          <a:cs typeface="+mj-cs"/>
        </a:defRPr>
      </a:lvl1pPr>
      <a:lvl2pPr algn="ctr" defTabSz="816075" rtl="0" eaLnBrk="1" fontAlgn="base" hangingPunct="1">
        <a:spcBef>
          <a:spcPct val="0"/>
        </a:spcBef>
        <a:spcAft>
          <a:spcPct val="0"/>
        </a:spcAft>
        <a:defRPr sz="3900">
          <a:solidFill>
            <a:schemeClr val="tx1"/>
          </a:solidFill>
          <a:latin typeface="Calibri" panose="020F0502020204030204" pitchFamily="34" charset="0"/>
        </a:defRPr>
      </a:lvl2pPr>
      <a:lvl3pPr algn="ctr" defTabSz="816075" rtl="0" eaLnBrk="1" fontAlgn="base" hangingPunct="1">
        <a:spcBef>
          <a:spcPct val="0"/>
        </a:spcBef>
        <a:spcAft>
          <a:spcPct val="0"/>
        </a:spcAft>
        <a:defRPr sz="3900">
          <a:solidFill>
            <a:schemeClr val="tx1"/>
          </a:solidFill>
          <a:latin typeface="Calibri" panose="020F0502020204030204" pitchFamily="34" charset="0"/>
        </a:defRPr>
      </a:lvl3pPr>
      <a:lvl4pPr algn="ctr" defTabSz="816075" rtl="0" eaLnBrk="1" fontAlgn="base" hangingPunct="1">
        <a:spcBef>
          <a:spcPct val="0"/>
        </a:spcBef>
        <a:spcAft>
          <a:spcPct val="0"/>
        </a:spcAft>
        <a:defRPr sz="3900">
          <a:solidFill>
            <a:schemeClr val="tx1"/>
          </a:solidFill>
          <a:latin typeface="Calibri" panose="020F0502020204030204" pitchFamily="34" charset="0"/>
        </a:defRPr>
      </a:lvl4pPr>
      <a:lvl5pPr algn="ctr" defTabSz="816075" rtl="0" eaLnBrk="1" fontAlgn="base" hangingPunct="1">
        <a:spcBef>
          <a:spcPct val="0"/>
        </a:spcBef>
        <a:spcAft>
          <a:spcPct val="0"/>
        </a:spcAft>
        <a:defRPr sz="3900">
          <a:solidFill>
            <a:schemeClr val="tx1"/>
          </a:solidFill>
          <a:latin typeface="Calibri" panose="020F0502020204030204" pitchFamily="34" charset="0"/>
        </a:defRPr>
      </a:lvl5pPr>
      <a:lvl6pPr marL="714375" algn="ctr" defTabSz="816075" rtl="0" eaLnBrk="1" fontAlgn="base" hangingPunct="1">
        <a:spcBef>
          <a:spcPct val="0"/>
        </a:spcBef>
        <a:spcAft>
          <a:spcPct val="0"/>
        </a:spcAft>
        <a:defRPr sz="3900">
          <a:solidFill>
            <a:schemeClr val="tx1"/>
          </a:solidFill>
          <a:latin typeface="Calibri" panose="020F0502020204030204" pitchFamily="34" charset="0"/>
        </a:defRPr>
      </a:lvl6pPr>
      <a:lvl7pPr marL="1428750" algn="ctr" defTabSz="816075" rtl="0" eaLnBrk="1" fontAlgn="base" hangingPunct="1">
        <a:spcBef>
          <a:spcPct val="0"/>
        </a:spcBef>
        <a:spcAft>
          <a:spcPct val="0"/>
        </a:spcAft>
        <a:defRPr sz="3900">
          <a:solidFill>
            <a:schemeClr val="tx1"/>
          </a:solidFill>
          <a:latin typeface="Calibri" panose="020F0502020204030204" pitchFamily="34" charset="0"/>
        </a:defRPr>
      </a:lvl7pPr>
      <a:lvl8pPr marL="2143125" algn="ctr" defTabSz="816075" rtl="0" eaLnBrk="1" fontAlgn="base" hangingPunct="1">
        <a:spcBef>
          <a:spcPct val="0"/>
        </a:spcBef>
        <a:spcAft>
          <a:spcPct val="0"/>
        </a:spcAft>
        <a:defRPr sz="3900">
          <a:solidFill>
            <a:schemeClr val="tx1"/>
          </a:solidFill>
          <a:latin typeface="Calibri" panose="020F0502020204030204" pitchFamily="34" charset="0"/>
        </a:defRPr>
      </a:lvl8pPr>
      <a:lvl9pPr marL="2857500" algn="ctr" defTabSz="816075" rtl="0" eaLnBrk="1" fontAlgn="base" hangingPunct="1">
        <a:spcBef>
          <a:spcPct val="0"/>
        </a:spcBef>
        <a:spcAft>
          <a:spcPct val="0"/>
        </a:spcAft>
        <a:defRPr sz="3900">
          <a:solidFill>
            <a:schemeClr val="tx1"/>
          </a:solidFill>
          <a:latin typeface="Calibri" panose="020F0502020204030204" pitchFamily="34" charset="0"/>
        </a:defRPr>
      </a:lvl9pPr>
    </p:titleStyle>
    <p:bodyStyle>
      <a:lvl1pPr marL="305098" indent="-305098" algn="l" defTabSz="8160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662286" indent="-253008" algn="l" defTabSz="816075" rtl="0" eaLnBrk="1" fontAlgn="base" hangingPunct="1">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473" indent="-203398" algn="l" defTabSz="816075" rtl="0" eaLnBrk="1" fontAlgn="base" hangingPunct="1">
        <a:spcBef>
          <a:spcPct val="20000"/>
        </a:spcBef>
        <a:spcAft>
          <a:spcPct val="0"/>
        </a:spcAft>
        <a:buFont typeface="Arial" panose="020B0604020202020204" pitchFamily="34" charset="0"/>
        <a:buChar char="•"/>
        <a:defRPr sz="2200" kern="1200">
          <a:solidFill>
            <a:schemeClr val="tx1"/>
          </a:solidFill>
          <a:latin typeface="+mn-lt"/>
          <a:ea typeface="+mn-ea"/>
          <a:cs typeface="+mn-cs"/>
        </a:defRPr>
      </a:lvl3pPr>
      <a:lvl4pPr marL="1426270" indent="-203398" algn="l" defTabSz="816075" rtl="0" eaLnBrk="1" fontAlgn="base" hangingPunct="1">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835547" indent="-203398" algn="l" defTabSz="816075" rtl="0" eaLnBrk="1" fontAlgn="base" hangingPunct="1">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245066"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261"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455"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648" indent="-204097" algn="l" defTabSz="816388"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816388" rtl="0" eaLnBrk="1" latinLnBrk="0" hangingPunct="1">
        <a:defRPr sz="1600" kern="1200">
          <a:solidFill>
            <a:schemeClr val="tx1"/>
          </a:solidFill>
          <a:latin typeface="+mn-lt"/>
          <a:ea typeface="+mn-ea"/>
          <a:cs typeface="+mn-cs"/>
        </a:defRPr>
      </a:lvl1pPr>
      <a:lvl2pPr marL="408194" algn="l" defTabSz="816388" rtl="0" eaLnBrk="1" latinLnBrk="0" hangingPunct="1">
        <a:defRPr sz="1600" kern="1200">
          <a:solidFill>
            <a:schemeClr val="tx1"/>
          </a:solidFill>
          <a:latin typeface="+mn-lt"/>
          <a:ea typeface="+mn-ea"/>
          <a:cs typeface="+mn-cs"/>
        </a:defRPr>
      </a:lvl2pPr>
      <a:lvl3pPr marL="816388" algn="l" defTabSz="816388" rtl="0" eaLnBrk="1" latinLnBrk="0" hangingPunct="1">
        <a:defRPr sz="1600" kern="1200">
          <a:solidFill>
            <a:schemeClr val="tx1"/>
          </a:solidFill>
          <a:latin typeface="+mn-lt"/>
          <a:ea typeface="+mn-ea"/>
          <a:cs typeface="+mn-cs"/>
        </a:defRPr>
      </a:lvl3pPr>
      <a:lvl4pPr marL="1224581" algn="l" defTabSz="816388" rtl="0" eaLnBrk="1" latinLnBrk="0" hangingPunct="1">
        <a:defRPr sz="1600" kern="1200">
          <a:solidFill>
            <a:schemeClr val="tx1"/>
          </a:solidFill>
          <a:latin typeface="+mn-lt"/>
          <a:ea typeface="+mn-ea"/>
          <a:cs typeface="+mn-cs"/>
        </a:defRPr>
      </a:lvl4pPr>
      <a:lvl5pPr marL="1632775" algn="l" defTabSz="816388" rtl="0" eaLnBrk="1" latinLnBrk="0" hangingPunct="1">
        <a:defRPr sz="1600" kern="1200">
          <a:solidFill>
            <a:schemeClr val="tx1"/>
          </a:solidFill>
          <a:latin typeface="+mn-lt"/>
          <a:ea typeface="+mn-ea"/>
          <a:cs typeface="+mn-cs"/>
        </a:defRPr>
      </a:lvl5pPr>
      <a:lvl6pPr marL="2040969" algn="l" defTabSz="816388" rtl="0" eaLnBrk="1" latinLnBrk="0" hangingPunct="1">
        <a:defRPr sz="1600" kern="1200">
          <a:solidFill>
            <a:schemeClr val="tx1"/>
          </a:solidFill>
          <a:latin typeface="+mn-lt"/>
          <a:ea typeface="+mn-ea"/>
          <a:cs typeface="+mn-cs"/>
        </a:defRPr>
      </a:lvl6pPr>
      <a:lvl7pPr marL="2449163" algn="l" defTabSz="816388" rtl="0" eaLnBrk="1" latinLnBrk="0" hangingPunct="1">
        <a:defRPr sz="1600" kern="1200">
          <a:solidFill>
            <a:schemeClr val="tx1"/>
          </a:solidFill>
          <a:latin typeface="+mn-lt"/>
          <a:ea typeface="+mn-ea"/>
          <a:cs typeface="+mn-cs"/>
        </a:defRPr>
      </a:lvl7pPr>
      <a:lvl8pPr marL="2857358" algn="l" defTabSz="816388" rtl="0" eaLnBrk="1" latinLnBrk="0" hangingPunct="1">
        <a:defRPr sz="1600" kern="1200">
          <a:solidFill>
            <a:schemeClr val="tx1"/>
          </a:solidFill>
          <a:latin typeface="+mn-lt"/>
          <a:ea typeface="+mn-ea"/>
          <a:cs typeface="+mn-cs"/>
        </a:defRPr>
      </a:lvl8pPr>
      <a:lvl9pPr marL="3265552" algn="l" defTabSz="81638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9" name="Slide Number Placeholder 5"/>
          <p:cNvSpPr txBox="1">
            <a:spLocks/>
          </p:cNvSpPr>
          <p:nvPr userDrawn="1"/>
        </p:nvSpPr>
        <p:spPr>
          <a:xfrm>
            <a:off x="8675915" y="6532473"/>
            <a:ext cx="468085" cy="308069"/>
          </a:xfrm>
          <a:prstGeom prst="rect">
            <a:avLst/>
          </a:prstGeom>
        </p:spPr>
        <p:txBody>
          <a:bodyPr/>
          <a:lstStyle>
            <a:defPPr>
              <a:defRPr lang="en-US"/>
            </a:defPPr>
            <a:lvl1pPr algn="l" rtl="0" fontAlgn="base">
              <a:spcBef>
                <a:spcPct val="0"/>
              </a:spcBef>
              <a:spcAft>
                <a:spcPct val="0"/>
              </a:spcAft>
              <a:defRPr sz="1050" b="0" kern="1200">
                <a:solidFill>
                  <a:srgbClr val="989898"/>
                </a:solidFill>
                <a:latin typeface="Arial" charset="0"/>
                <a:ea typeface="+mn-ea"/>
                <a:cs typeface="Arial" charset="0"/>
              </a:defRPr>
            </a:lvl1pPr>
            <a:lvl2pPr marL="457200" algn="l" rtl="0" fontAlgn="base">
              <a:spcBef>
                <a:spcPct val="0"/>
              </a:spcBef>
              <a:spcAft>
                <a:spcPct val="0"/>
              </a:spcAft>
              <a:defRPr sz="1200" kern="1200">
                <a:solidFill>
                  <a:schemeClr val="tx1"/>
                </a:solidFill>
                <a:latin typeface="Arial" charset="0"/>
                <a:ea typeface="+mn-ea"/>
                <a:cs typeface="Arial" charset="0"/>
              </a:defRPr>
            </a:lvl2pPr>
            <a:lvl3pPr marL="914400" algn="l" rtl="0" fontAlgn="base">
              <a:spcBef>
                <a:spcPct val="0"/>
              </a:spcBef>
              <a:spcAft>
                <a:spcPct val="0"/>
              </a:spcAft>
              <a:defRPr sz="1200" kern="1200">
                <a:solidFill>
                  <a:schemeClr val="tx1"/>
                </a:solidFill>
                <a:latin typeface="Arial" charset="0"/>
                <a:ea typeface="+mn-ea"/>
                <a:cs typeface="Arial" charset="0"/>
              </a:defRPr>
            </a:lvl3pPr>
            <a:lvl4pPr marL="1371600" algn="l" rtl="0" fontAlgn="base">
              <a:spcBef>
                <a:spcPct val="0"/>
              </a:spcBef>
              <a:spcAft>
                <a:spcPct val="0"/>
              </a:spcAft>
              <a:defRPr sz="1200" kern="1200">
                <a:solidFill>
                  <a:schemeClr val="tx1"/>
                </a:solidFill>
                <a:latin typeface="Arial" charset="0"/>
                <a:ea typeface="+mn-ea"/>
                <a:cs typeface="Arial" charset="0"/>
              </a:defRPr>
            </a:lvl4pPr>
            <a:lvl5pPr marL="1828800" algn="l"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a:lstStyle>
          <a:p>
            <a:pPr defTabSz="914400" eaLnBrk="1" hangingPunct="1"/>
            <a:fld id="{38DA0552-2A9E-422C-AE75-E73E6BFC0CCE}" type="slidenum">
              <a:rPr lang="en-US" smtClean="0">
                <a:latin typeface="Segoe UI" panose="020B0502040204020203" pitchFamily="34" charset="0"/>
                <a:cs typeface="Segoe UI" panose="020B0502040204020203" pitchFamily="34" charset="0"/>
              </a:rPr>
              <a:pPr defTabSz="914400" eaLnBrk="1" hangingPunct="1"/>
              <a:t>‹#›</a:t>
            </a:fld>
            <a:endParaRPr lang="en-US" dirty="0">
              <a:latin typeface="Segoe UI" panose="020B0502040204020203" pitchFamily="34" charset="0"/>
              <a:cs typeface="Segoe UI" panose="020B0502040204020203" pitchFamily="34" charset="0"/>
            </a:endParaRPr>
          </a:p>
        </p:txBody>
      </p:sp>
      <p:sp>
        <p:nvSpPr>
          <p:cNvPr id="30" name="Footer Placeholder 4"/>
          <p:cNvSpPr txBox="1">
            <a:spLocks/>
          </p:cNvSpPr>
          <p:nvPr userDrawn="1"/>
        </p:nvSpPr>
        <p:spPr>
          <a:xfrm>
            <a:off x="5146040" y="6574705"/>
            <a:ext cx="3530600" cy="283295"/>
          </a:xfrm>
          <a:prstGeom prst="rect">
            <a:avLst/>
          </a:prstGeom>
        </p:spPr>
        <p:txBody>
          <a:bodyPr/>
          <a:lstStyle>
            <a:defPPr>
              <a:defRPr lang="en-US"/>
            </a:defPPr>
            <a:lvl1pPr algn="r" rtl="0" fontAlgn="base">
              <a:spcBef>
                <a:spcPct val="0"/>
              </a:spcBef>
              <a:spcAft>
                <a:spcPct val="0"/>
              </a:spcAft>
              <a:defRPr sz="700" kern="1200">
                <a:solidFill>
                  <a:srgbClr val="989898"/>
                </a:solidFill>
                <a:latin typeface="Arial" charset="0"/>
                <a:ea typeface="+mn-ea"/>
                <a:cs typeface="Arial" charset="0"/>
              </a:defRPr>
            </a:lvl1pPr>
            <a:lvl2pPr marL="457200" algn="l" rtl="0" fontAlgn="base">
              <a:spcBef>
                <a:spcPct val="0"/>
              </a:spcBef>
              <a:spcAft>
                <a:spcPct val="0"/>
              </a:spcAft>
              <a:defRPr sz="1200" kern="1200">
                <a:solidFill>
                  <a:schemeClr val="tx1"/>
                </a:solidFill>
                <a:latin typeface="Arial" charset="0"/>
                <a:ea typeface="+mn-ea"/>
                <a:cs typeface="Arial" charset="0"/>
              </a:defRPr>
            </a:lvl2pPr>
            <a:lvl3pPr marL="914400" algn="l" rtl="0" fontAlgn="base">
              <a:spcBef>
                <a:spcPct val="0"/>
              </a:spcBef>
              <a:spcAft>
                <a:spcPct val="0"/>
              </a:spcAft>
              <a:defRPr sz="1200" kern="1200">
                <a:solidFill>
                  <a:schemeClr val="tx1"/>
                </a:solidFill>
                <a:latin typeface="Arial" charset="0"/>
                <a:ea typeface="+mn-ea"/>
                <a:cs typeface="Arial" charset="0"/>
              </a:defRPr>
            </a:lvl3pPr>
            <a:lvl4pPr marL="1371600" algn="l" rtl="0" fontAlgn="base">
              <a:spcBef>
                <a:spcPct val="0"/>
              </a:spcBef>
              <a:spcAft>
                <a:spcPct val="0"/>
              </a:spcAft>
              <a:defRPr sz="1200" kern="1200">
                <a:solidFill>
                  <a:schemeClr val="tx1"/>
                </a:solidFill>
                <a:latin typeface="Arial" charset="0"/>
                <a:ea typeface="+mn-ea"/>
                <a:cs typeface="Arial" charset="0"/>
              </a:defRPr>
            </a:lvl4pPr>
            <a:lvl5pPr marL="1828800" algn="l"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a:lstStyle>
          <a:p>
            <a:pPr defTabSz="914400" eaLnBrk="1" hangingPunct="1"/>
            <a:r>
              <a:rPr lang="en-US" dirty="0" smtClean="0">
                <a:latin typeface="Segoe UI" panose="020B0502040204020203" pitchFamily="34" charset="0"/>
                <a:cs typeface="Segoe UI" panose="020B0502040204020203" pitchFamily="34" charset="0"/>
              </a:rPr>
              <a:t>Proprietary and confidential to Daugherty Business Solutions.</a:t>
            </a:r>
            <a:endParaRPr lang="en-US" dirty="0">
              <a:latin typeface="Segoe UI" panose="020B0502040204020203" pitchFamily="34" charset="0"/>
              <a:cs typeface="Segoe UI" panose="020B0502040204020203" pitchFamily="34" charset="0"/>
            </a:endParaRPr>
          </a:p>
        </p:txBody>
      </p:sp>
      <p:sp>
        <p:nvSpPr>
          <p:cNvPr id="25603" name="Text Placeholder 2"/>
          <p:cNvSpPr>
            <a:spLocks noGrp="1"/>
          </p:cNvSpPr>
          <p:nvPr>
            <p:ph type="body" idx="1"/>
          </p:nvPr>
        </p:nvSpPr>
        <p:spPr bwMode="auto">
          <a:xfrm>
            <a:off x="481552" y="976643"/>
            <a:ext cx="8437612" cy="5329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0571" y="6603899"/>
            <a:ext cx="3076684" cy="137425"/>
          </a:xfrm>
          <a:prstGeom prst="rect">
            <a:avLst/>
          </a:prstGeom>
        </p:spPr>
      </p:pic>
      <p:sp>
        <p:nvSpPr>
          <p:cNvPr id="24" name="Rectangle 23"/>
          <p:cNvSpPr/>
          <p:nvPr userDrawn="1"/>
        </p:nvSpPr>
        <p:spPr>
          <a:xfrm>
            <a:off x="-7315" y="0"/>
            <a:ext cx="199339" cy="6872630"/>
          </a:xfrm>
          <a:prstGeom prst="rect">
            <a:avLst/>
          </a:prstGeom>
          <a:solidFill>
            <a:schemeClr val="tx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hangingPunct="1"/>
            <a:endParaRPr lang="en-US" sz="1800" dirty="0">
              <a:solidFill>
                <a:prstClr val="white"/>
              </a:solidFill>
              <a:latin typeface="Segoe UI" panose="020B0502040204020203" pitchFamily="34" charset="0"/>
            </a:endParaRPr>
          </a:p>
        </p:txBody>
      </p:sp>
      <p:pic>
        <p:nvPicPr>
          <p:cNvPr id="25" name="Pictur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r="49060" b="-11530"/>
          <a:stretch/>
        </p:blipFill>
        <p:spPr>
          <a:xfrm>
            <a:off x="487201" y="6333548"/>
            <a:ext cx="1268447" cy="264762"/>
          </a:xfrm>
          <a:prstGeom prst="rect">
            <a:avLst/>
          </a:prstGeom>
        </p:spPr>
      </p:pic>
      <p:pic>
        <p:nvPicPr>
          <p:cNvPr id="26" name="Picture 25"/>
          <p:cNvPicPr>
            <a:picLocks noChangeAspect="1"/>
          </p:cNvPicPr>
          <p:nvPr userDrawn="1"/>
        </p:nvPicPr>
        <p:blipFill rotWithShape="1">
          <a:blip r:embed="rId3" cstate="print">
            <a:extLst>
              <a:ext uri="{28A0092B-C50C-407E-A947-70E740481C1C}">
                <a14:useLocalDpi xmlns:a14="http://schemas.microsoft.com/office/drawing/2010/main" val="0"/>
              </a:ext>
            </a:extLst>
          </a:blip>
          <a:srcRect l="50695" b="9527"/>
          <a:stretch/>
        </p:blipFill>
        <p:spPr>
          <a:xfrm>
            <a:off x="453543" y="6529839"/>
            <a:ext cx="1227733" cy="214776"/>
          </a:xfrm>
          <a:prstGeom prst="rect">
            <a:avLst/>
          </a:prstGeom>
        </p:spPr>
      </p:pic>
      <p:sp>
        <p:nvSpPr>
          <p:cNvPr id="10" name="Title 1"/>
          <p:cNvSpPr txBox="1">
            <a:spLocks/>
          </p:cNvSpPr>
          <p:nvPr userDrawn="1"/>
        </p:nvSpPr>
        <p:spPr>
          <a:xfrm>
            <a:off x="457201" y="193039"/>
            <a:ext cx="8229601" cy="589281"/>
          </a:xfrm>
          <a:prstGeom prst="rect">
            <a:avLst/>
          </a:prstGeom>
        </p:spPr>
        <p:txBody>
          <a:bodyPr lIns="142875" tIns="71438" rIns="142875" bIns="71438"/>
          <a:lstStyle>
            <a:lvl1pPr algn="l" rtl="0" eaLnBrk="0" fontAlgn="base" hangingPunct="0">
              <a:spcBef>
                <a:spcPct val="0"/>
              </a:spcBef>
              <a:spcAft>
                <a:spcPct val="0"/>
              </a:spcAft>
              <a:defRPr lang="en-US" sz="2400" b="1" kern="1200" cap="all" baseline="0">
                <a:solidFill>
                  <a:schemeClr val="tx1">
                    <a:lumMod val="65000"/>
                    <a:lumOff val="35000"/>
                  </a:schemeClr>
                </a:solidFill>
                <a:latin typeface="Arial" pitchFamily="34" charset="0"/>
                <a:ea typeface="+mj-ea"/>
                <a:cs typeface="Arial" pitchFamily="34" charset="0"/>
              </a:defRPr>
            </a:lvl1pPr>
            <a:lvl2pPr algn="l" rtl="0" eaLnBrk="0" fontAlgn="base" hangingPunct="0">
              <a:spcBef>
                <a:spcPct val="0"/>
              </a:spcBef>
              <a:spcAft>
                <a:spcPct val="0"/>
              </a:spcAft>
              <a:defRPr sz="2800" b="1">
                <a:solidFill>
                  <a:srgbClr val="424A53"/>
                </a:solidFill>
                <a:latin typeface="Tahoma" pitchFamily="34" charset="0"/>
                <a:cs typeface="Tahoma" pitchFamily="34" charset="0"/>
              </a:defRPr>
            </a:lvl2pPr>
            <a:lvl3pPr algn="l" rtl="0" eaLnBrk="0" fontAlgn="base" hangingPunct="0">
              <a:spcBef>
                <a:spcPct val="0"/>
              </a:spcBef>
              <a:spcAft>
                <a:spcPct val="0"/>
              </a:spcAft>
              <a:defRPr sz="2800" b="1">
                <a:solidFill>
                  <a:srgbClr val="424A53"/>
                </a:solidFill>
                <a:latin typeface="Tahoma" pitchFamily="34" charset="0"/>
                <a:cs typeface="Tahoma" pitchFamily="34" charset="0"/>
              </a:defRPr>
            </a:lvl3pPr>
            <a:lvl4pPr algn="l" rtl="0" eaLnBrk="0" fontAlgn="base" hangingPunct="0">
              <a:spcBef>
                <a:spcPct val="0"/>
              </a:spcBef>
              <a:spcAft>
                <a:spcPct val="0"/>
              </a:spcAft>
              <a:defRPr sz="2800" b="1">
                <a:solidFill>
                  <a:srgbClr val="424A53"/>
                </a:solidFill>
                <a:latin typeface="Tahoma" pitchFamily="34" charset="0"/>
                <a:cs typeface="Tahoma" pitchFamily="34" charset="0"/>
              </a:defRPr>
            </a:lvl4pPr>
            <a:lvl5pPr algn="l" rtl="0" eaLnBrk="0" fontAlgn="base" hangingPunct="0">
              <a:spcBef>
                <a:spcPct val="0"/>
              </a:spcBef>
              <a:spcAft>
                <a:spcPct val="0"/>
              </a:spcAft>
              <a:defRPr sz="2800" b="1">
                <a:solidFill>
                  <a:srgbClr val="424A53"/>
                </a:solidFill>
                <a:latin typeface="Tahoma" pitchFamily="34" charset="0"/>
                <a:cs typeface="Tahoma" pitchFamily="34" charset="0"/>
              </a:defRPr>
            </a:lvl5pPr>
            <a:lvl6pPr marL="457200" algn="l" rtl="0" eaLnBrk="1" fontAlgn="base" hangingPunct="1">
              <a:spcBef>
                <a:spcPct val="0"/>
              </a:spcBef>
              <a:spcAft>
                <a:spcPct val="0"/>
              </a:spcAft>
              <a:defRPr sz="3600" b="1">
                <a:solidFill>
                  <a:srgbClr val="424A53"/>
                </a:solidFill>
                <a:latin typeface="Arial" charset="0"/>
                <a:cs typeface="Arial" charset="0"/>
              </a:defRPr>
            </a:lvl6pPr>
            <a:lvl7pPr marL="914400" algn="l" rtl="0" eaLnBrk="1" fontAlgn="base" hangingPunct="1">
              <a:spcBef>
                <a:spcPct val="0"/>
              </a:spcBef>
              <a:spcAft>
                <a:spcPct val="0"/>
              </a:spcAft>
              <a:defRPr sz="3600" b="1">
                <a:solidFill>
                  <a:srgbClr val="424A53"/>
                </a:solidFill>
                <a:latin typeface="Arial" charset="0"/>
                <a:cs typeface="Arial" charset="0"/>
              </a:defRPr>
            </a:lvl7pPr>
            <a:lvl8pPr marL="1371600" algn="l" rtl="0" eaLnBrk="1" fontAlgn="base" hangingPunct="1">
              <a:spcBef>
                <a:spcPct val="0"/>
              </a:spcBef>
              <a:spcAft>
                <a:spcPct val="0"/>
              </a:spcAft>
              <a:defRPr sz="3600" b="1">
                <a:solidFill>
                  <a:srgbClr val="424A53"/>
                </a:solidFill>
                <a:latin typeface="Arial" charset="0"/>
                <a:cs typeface="Arial" charset="0"/>
              </a:defRPr>
            </a:lvl8pPr>
            <a:lvl9pPr marL="1828800" algn="l" rtl="0" eaLnBrk="1" fontAlgn="base" hangingPunct="1">
              <a:spcBef>
                <a:spcPct val="0"/>
              </a:spcBef>
              <a:spcAft>
                <a:spcPct val="0"/>
              </a:spcAft>
              <a:defRPr sz="3600" b="1">
                <a:solidFill>
                  <a:srgbClr val="424A53"/>
                </a:solidFill>
                <a:latin typeface="Arial" charset="0"/>
                <a:cs typeface="Arial" charset="0"/>
              </a:defRPr>
            </a:lvl9pPr>
          </a:lstStyle>
          <a:p>
            <a:pPr defTabSz="914400"/>
            <a:r>
              <a:rPr lang="en-US" dirty="0" smtClean="0">
                <a:latin typeface="Segoe UI" panose="020B0502040204020203" pitchFamily="34" charset="0"/>
                <a:cs typeface="Segoe UI" panose="020B0502040204020203" pitchFamily="34" charset="0"/>
              </a:rPr>
              <a:t>Click to edit Master title style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82022962"/>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lang="en-US" sz="2800" b="1" kern="1200" dirty="0" smtClean="0">
          <a:solidFill>
            <a:schemeClr val="tx1">
              <a:lumMod val="75000"/>
              <a:lumOff val="25000"/>
            </a:schemeClr>
          </a:solidFill>
          <a:latin typeface="+mn-lt"/>
          <a:ea typeface="+mj-ea"/>
          <a:cs typeface="+mj-cs"/>
        </a:defRPr>
      </a:lvl1pPr>
      <a:lvl2pPr algn="l" rtl="0" eaLnBrk="0" fontAlgn="base" hangingPunct="0">
        <a:spcBef>
          <a:spcPct val="0"/>
        </a:spcBef>
        <a:spcAft>
          <a:spcPct val="0"/>
        </a:spcAft>
        <a:defRPr sz="2800" b="1">
          <a:solidFill>
            <a:srgbClr val="424A53"/>
          </a:solidFill>
          <a:latin typeface="Tahoma" pitchFamily="34" charset="0"/>
          <a:cs typeface="Tahoma" pitchFamily="34" charset="0"/>
        </a:defRPr>
      </a:lvl2pPr>
      <a:lvl3pPr algn="l" rtl="0" eaLnBrk="0" fontAlgn="base" hangingPunct="0">
        <a:spcBef>
          <a:spcPct val="0"/>
        </a:spcBef>
        <a:spcAft>
          <a:spcPct val="0"/>
        </a:spcAft>
        <a:defRPr sz="2800" b="1">
          <a:solidFill>
            <a:srgbClr val="424A53"/>
          </a:solidFill>
          <a:latin typeface="Tahoma" pitchFamily="34" charset="0"/>
          <a:cs typeface="Tahoma" pitchFamily="34" charset="0"/>
        </a:defRPr>
      </a:lvl3pPr>
      <a:lvl4pPr algn="l" rtl="0" eaLnBrk="0" fontAlgn="base" hangingPunct="0">
        <a:spcBef>
          <a:spcPct val="0"/>
        </a:spcBef>
        <a:spcAft>
          <a:spcPct val="0"/>
        </a:spcAft>
        <a:defRPr sz="2800" b="1">
          <a:solidFill>
            <a:srgbClr val="424A53"/>
          </a:solidFill>
          <a:latin typeface="Tahoma" pitchFamily="34" charset="0"/>
          <a:cs typeface="Tahoma" pitchFamily="34" charset="0"/>
        </a:defRPr>
      </a:lvl4pPr>
      <a:lvl5pPr algn="l" rtl="0" eaLnBrk="0" fontAlgn="base" hangingPunct="0">
        <a:spcBef>
          <a:spcPct val="0"/>
        </a:spcBef>
        <a:spcAft>
          <a:spcPct val="0"/>
        </a:spcAft>
        <a:defRPr sz="2800" b="1">
          <a:solidFill>
            <a:srgbClr val="424A53"/>
          </a:solidFill>
          <a:latin typeface="Tahoma" pitchFamily="34" charset="0"/>
          <a:cs typeface="Tahoma" pitchFamily="34" charset="0"/>
        </a:defRPr>
      </a:lvl5pPr>
      <a:lvl6pPr marL="457200" algn="l" rtl="0" eaLnBrk="1" fontAlgn="base" hangingPunct="1">
        <a:spcBef>
          <a:spcPct val="0"/>
        </a:spcBef>
        <a:spcAft>
          <a:spcPct val="0"/>
        </a:spcAft>
        <a:defRPr sz="3600" b="1">
          <a:solidFill>
            <a:srgbClr val="424A53"/>
          </a:solidFill>
          <a:latin typeface="Arial" charset="0"/>
          <a:cs typeface="Arial" charset="0"/>
        </a:defRPr>
      </a:lvl6pPr>
      <a:lvl7pPr marL="914400" algn="l" rtl="0" eaLnBrk="1" fontAlgn="base" hangingPunct="1">
        <a:spcBef>
          <a:spcPct val="0"/>
        </a:spcBef>
        <a:spcAft>
          <a:spcPct val="0"/>
        </a:spcAft>
        <a:defRPr sz="3600" b="1">
          <a:solidFill>
            <a:srgbClr val="424A53"/>
          </a:solidFill>
          <a:latin typeface="Arial" charset="0"/>
          <a:cs typeface="Arial" charset="0"/>
        </a:defRPr>
      </a:lvl7pPr>
      <a:lvl8pPr marL="1371600" algn="l" rtl="0" eaLnBrk="1" fontAlgn="base" hangingPunct="1">
        <a:spcBef>
          <a:spcPct val="0"/>
        </a:spcBef>
        <a:spcAft>
          <a:spcPct val="0"/>
        </a:spcAft>
        <a:defRPr sz="3600" b="1">
          <a:solidFill>
            <a:srgbClr val="424A53"/>
          </a:solidFill>
          <a:latin typeface="Arial" charset="0"/>
          <a:cs typeface="Arial" charset="0"/>
        </a:defRPr>
      </a:lvl8pPr>
      <a:lvl9pPr marL="1828800" algn="l" rtl="0" eaLnBrk="1" fontAlgn="base" hangingPunct="1">
        <a:spcBef>
          <a:spcPct val="0"/>
        </a:spcBef>
        <a:spcAft>
          <a:spcPct val="0"/>
        </a:spcAft>
        <a:defRPr sz="3600" b="1">
          <a:solidFill>
            <a:srgbClr val="424A53"/>
          </a:solidFill>
          <a:latin typeface="Arial" charset="0"/>
          <a:cs typeface="Arial" charset="0"/>
        </a:defRPr>
      </a:lvl9pPr>
    </p:titleStyle>
    <p:bodyStyle>
      <a:lvl1pPr marL="173038" indent="-173038" algn="l" rtl="0" eaLnBrk="0" fontAlgn="base" hangingPunct="0">
        <a:spcBef>
          <a:spcPct val="20000"/>
        </a:spcBef>
        <a:spcAft>
          <a:spcPct val="0"/>
        </a:spcAft>
        <a:buFont typeface="Arial" charset="0"/>
        <a:buChar char="•"/>
        <a:defRPr sz="1800" kern="1200">
          <a:solidFill>
            <a:schemeClr val="tx1"/>
          </a:solidFill>
          <a:latin typeface="Calibri" panose="020F0502020204030204" pitchFamily="34" charset="0"/>
          <a:ea typeface="+mn-ea"/>
          <a:cs typeface="+mn-cs"/>
        </a:defRPr>
      </a:lvl1pPr>
      <a:lvl2pPr marL="517525" indent="-233363" algn="l" rtl="0" eaLnBrk="0" fontAlgn="base" hangingPunct="0">
        <a:spcBef>
          <a:spcPct val="20000"/>
        </a:spcBef>
        <a:spcAft>
          <a:spcPct val="0"/>
        </a:spcAft>
        <a:buFont typeface="Arial" charset="0"/>
        <a:buChar char="–"/>
        <a:defRPr sz="1600" kern="1200">
          <a:solidFill>
            <a:schemeClr val="tx1"/>
          </a:solidFill>
          <a:latin typeface="Calibri" panose="020F0502020204030204" pitchFamily="34" charset="0"/>
          <a:ea typeface="+mn-ea"/>
          <a:cs typeface="+mn-cs"/>
        </a:defRPr>
      </a:lvl2pPr>
      <a:lvl3pPr marL="803275" indent="-173038" algn="l" rtl="0" eaLnBrk="0" fontAlgn="base" hangingPunct="0">
        <a:spcBef>
          <a:spcPct val="20000"/>
        </a:spcBef>
        <a:spcAft>
          <a:spcPct val="0"/>
        </a:spcAft>
        <a:buFont typeface="Arial" charset="0"/>
        <a:buChar char="•"/>
        <a:defRPr sz="1400" kern="1200">
          <a:solidFill>
            <a:schemeClr val="tx1"/>
          </a:solidFill>
          <a:latin typeface="Calibri" panose="020F0502020204030204" pitchFamily="34" charset="0"/>
          <a:ea typeface="+mn-ea"/>
          <a:cs typeface="+mn-cs"/>
        </a:defRPr>
      </a:lvl3pPr>
      <a:lvl4pPr marL="1198563" indent="-223838" algn="l" rtl="0" eaLnBrk="0" fontAlgn="base" hangingPunct="0">
        <a:spcBef>
          <a:spcPct val="20000"/>
        </a:spcBef>
        <a:spcAft>
          <a:spcPct val="0"/>
        </a:spcAft>
        <a:buFont typeface="Arial" charset="0"/>
        <a:buChar char="–"/>
        <a:defRPr sz="1200" kern="1200">
          <a:solidFill>
            <a:schemeClr val="tx1"/>
          </a:solidFill>
          <a:latin typeface="Calibri" panose="020F0502020204030204" pitchFamily="34" charset="0"/>
          <a:ea typeface="+mn-ea"/>
          <a:cs typeface="+mn-cs"/>
        </a:defRPr>
      </a:lvl4pPr>
      <a:lvl5pPr marL="1482725" indent="-222250" algn="l" rtl="0" eaLnBrk="0" fontAlgn="base" hangingPunct="0">
        <a:spcBef>
          <a:spcPct val="20000"/>
        </a:spcBef>
        <a:spcAft>
          <a:spcPct val="0"/>
        </a:spcAft>
        <a:buFont typeface="Arial" charset="0"/>
        <a:buChar char="»"/>
        <a:defRPr sz="12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wnload.docker.com/win/stable/InstallDocker.msi" TargetMode="External"/><Relationship Id="rId3" Type="http://schemas.openxmlformats.org/officeDocument/2006/relationships/image" Target="../media/image15.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wnload.docker.com/mac/stable/Docker.dm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83158" y="784896"/>
            <a:ext cx="5723387" cy="1373513"/>
          </a:xfrm>
        </p:spPr>
        <p:txBody>
          <a:bodyPr/>
          <a:lstStyle/>
          <a:p>
            <a:r>
              <a:rPr lang="en-US" sz="9600" smtClean="0"/>
              <a:t>Docker</a:t>
            </a:r>
            <a:endParaRPr lang="en-US" sz="9600" b="0" dirty="0">
              <a:solidFill>
                <a:schemeClr val="tx1">
                  <a:lumMod val="65000"/>
                  <a:lumOff val="35000"/>
                </a:schemeClr>
              </a:solidFill>
            </a:endParaRPr>
          </a:p>
        </p:txBody>
      </p:sp>
      <p:sp>
        <p:nvSpPr>
          <p:cNvPr id="2" name="Text Placeholder 1"/>
          <p:cNvSpPr>
            <a:spLocks noGrp="1"/>
          </p:cNvSpPr>
          <p:nvPr>
            <p:ph type="body" sz="quarter" idx="10"/>
          </p:nvPr>
        </p:nvSpPr>
        <p:spPr/>
        <p:txBody>
          <a:bodyPr/>
          <a:lstStyle/>
          <a:p>
            <a:r>
              <a:rPr lang="en-US" dirty="0" smtClean="0"/>
              <a:t>July 21, 2017</a:t>
            </a:r>
            <a:endParaRPr lang="en-US" dirty="0"/>
          </a:p>
        </p:txBody>
      </p:sp>
      <p:sp>
        <p:nvSpPr>
          <p:cNvPr id="5" name="TextBox 4"/>
          <p:cNvSpPr txBox="1"/>
          <p:nvPr/>
        </p:nvSpPr>
        <p:spPr>
          <a:xfrm>
            <a:off x="0" y="4379899"/>
            <a:ext cx="2896881" cy="235898"/>
          </a:xfrm>
          <a:prstGeom prst="rect">
            <a:avLst/>
          </a:prstGeom>
          <a:noFill/>
        </p:spPr>
        <p:txBody>
          <a:bodyPr wrap="square" rtlCol="0">
            <a:spAutoFit/>
          </a:bodyPr>
          <a:lstStyle/>
          <a:p>
            <a:pPr marL="115888" indent="-115888">
              <a:lnSpc>
                <a:spcPts val="1000"/>
              </a:lnSpc>
              <a:buFont typeface="Arial" pitchFamily="34" charset="0"/>
              <a:buChar char="•"/>
            </a:pPr>
            <a:endParaRPr lang="en-US" sz="1400" b="1" i="1" dirty="0" smtClean="0">
              <a:solidFill>
                <a:srgbClr val="5D4717"/>
              </a:solidFill>
              <a:latin typeface="Calibri" pitchFamily="34" charset="0"/>
              <a:cs typeface="Calibri" pitchFamily="34" charset="0"/>
            </a:endParaRPr>
          </a:p>
        </p:txBody>
      </p:sp>
    </p:spTree>
    <p:extLst>
      <p:ext uri="{BB962C8B-B14F-4D97-AF65-F5344CB8AC3E}">
        <p14:creationId xmlns:p14="http://schemas.microsoft.com/office/powerpoint/2010/main" val="2372117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2773" y="721361"/>
            <a:ext cx="8304030" cy="5404806"/>
          </a:xfrm>
        </p:spPr>
        <p:txBody>
          <a:bodyPr/>
          <a:lstStyle/>
          <a:p>
            <a:pPr lvl="1"/>
            <a:r>
              <a:rPr lang="en-US" sz="1600" b="1" i="1" dirty="0"/>
              <a:t>&lt;</a:t>
            </a:r>
            <a:r>
              <a:rPr lang="en-US" sz="1600" b="1" i="1" dirty="0" err="1"/>
              <a:t>docker</a:t>
            </a:r>
            <a:r>
              <a:rPr lang="en-US" sz="1600" b="1" i="1" dirty="0"/>
              <a:t> run hello-world&gt;</a:t>
            </a:r>
            <a:endParaRPr lang="en-US" sz="1600" dirty="0"/>
          </a:p>
          <a:p>
            <a:pPr lvl="2"/>
            <a:endParaRPr lang="en-US" sz="1400" dirty="0"/>
          </a:p>
        </p:txBody>
      </p:sp>
      <p:sp>
        <p:nvSpPr>
          <p:cNvPr id="5" name="Title 4"/>
          <p:cNvSpPr>
            <a:spLocks noGrp="1"/>
          </p:cNvSpPr>
          <p:nvPr>
            <p:ph type="title"/>
          </p:nvPr>
        </p:nvSpPr>
        <p:spPr/>
        <p:txBody>
          <a:bodyPr/>
          <a:lstStyle/>
          <a:p>
            <a:r>
              <a:rPr lang="en-US" dirty="0" smtClean="0"/>
              <a:t>Exercise2: Run hello world!! (Existing image)</a:t>
            </a:r>
            <a:endParaRPr lang="en-US" dirty="0"/>
          </a:p>
        </p:txBody>
      </p:sp>
      <p:pic>
        <p:nvPicPr>
          <p:cNvPr id="6" name="Picture 5"/>
          <p:cNvPicPr/>
          <p:nvPr/>
        </p:nvPicPr>
        <p:blipFill>
          <a:blip r:embed="rId2"/>
          <a:stretch>
            <a:fillRect/>
          </a:stretch>
        </p:blipFill>
        <p:spPr>
          <a:xfrm>
            <a:off x="595745" y="1387682"/>
            <a:ext cx="7204710" cy="4738485"/>
          </a:xfrm>
          <a:prstGeom prst="rect">
            <a:avLst/>
          </a:prstGeom>
        </p:spPr>
      </p:pic>
    </p:spTree>
    <p:extLst>
      <p:ext uri="{BB962C8B-B14F-4D97-AF65-F5344CB8AC3E}">
        <p14:creationId xmlns:p14="http://schemas.microsoft.com/office/powerpoint/2010/main" val="657809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2773" y="721361"/>
            <a:ext cx="8304030" cy="5404806"/>
          </a:xfrm>
        </p:spPr>
        <p:txBody>
          <a:bodyPr/>
          <a:lstStyle/>
          <a:p>
            <a:pPr lvl="1"/>
            <a:r>
              <a:rPr lang="en-US" sz="1600" dirty="0" err="1" smtClean="0"/>
              <a:t>git</a:t>
            </a:r>
            <a:r>
              <a:rPr lang="en-US" sz="1600" dirty="0" smtClean="0"/>
              <a:t> </a:t>
            </a:r>
            <a:r>
              <a:rPr lang="en-US" sz="1600" dirty="0"/>
              <a:t>clone https://</a:t>
            </a:r>
            <a:r>
              <a:rPr lang="en-US" sz="1600" dirty="0" err="1"/>
              <a:t>github.com</a:t>
            </a:r>
            <a:r>
              <a:rPr lang="en-US" sz="1600" dirty="0"/>
              <a:t>/</a:t>
            </a:r>
            <a:r>
              <a:rPr lang="en-US" sz="1600" dirty="0" err="1"/>
              <a:t>aprashanth</a:t>
            </a:r>
            <a:r>
              <a:rPr lang="en-US" sz="1600" dirty="0"/>
              <a:t>/</a:t>
            </a:r>
            <a:r>
              <a:rPr lang="en-US" sz="1600" dirty="0" err="1"/>
              <a:t>DockerWorkshop.git</a:t>
            </a:r>
            <a:endParaRPr lang="en-US" sz="1600" dirty="0"/>
          </a:p>
          <a:p>
            <a:pPr lvl="1"/>
            <a:r>
              <a:rPr lang="en-US" sz="1600" b="1" i="1" dirty="0" smtClean="0"/>
              <a:t>cd </a:t>
            </a:r>
            <a:r>
              <a:rPr lang="en-US" sz="1600" b="1" i="1" dirty="0" err="1" smtClean="0"/>
              <a:t>DockerWorkshop</a:t>
            </a:r>
            <a:endParaRPr lang="en-US" sz="1600" b="1" i="1" dirty="0" smtClean="0"/>
          </a:p>
          <a:p>
            <a:pPr lvl="1"/>
            <a:r>
              <a:rPr lang="en-US" sz="1600" dirty="0" err="1"/>
              <a:t>docker</a:t>
            </a:r>
            <a:r>
              <a:rPr lang="en-US" sz="1600" dirty="0"/>
              <a:t> build --tag "</a:t>
            </a:r>
            <a:r>
              <a:rPr lang="en-US" sz="1600" dirty="0" err="1" smtClean="0"/>
              <a:t>my-first-container:latest</a:t>
            </a:r>
            <a:r>
              <a:rPr lang="en-US" sz="1600" dirty="0" smtClean="0"/>
              <a:t>" .</a:t>
            </a:r>
          </a:p>
          <a:p>
            <a:pPr lvl="1"/>
            <a:r>
              <a:rPr lang="en-US" sz="1600" dirty="0" err="1"/>
              <a:t>docker</a:t>
            </a:r>
            <a:r>
              <a:rPr lang="en-US" sz="1600" dirty="0"/>
              <a:t> </a:t>
            </a:r>
            <a:r>
              <a:rPr lang="en-US" sz="1600" dirty="0" smtClean="0"/>
              <a:t>run </a:t>
            </a:r>
            <a:r>
              <a:rPr lang="en-US" sz="1600" dirty="0" err="1" smtClean="0"/>
              <a:t>my-first-container:latest</a:t>
            </a:r>
            <a:endParaRPr lang="en-US" sz="1600" dirty="0" smtClean="0"/>
          </a:p>
          <a:p>
            <a:pPr lvl="1"/>
            <a:endParaRPr lang="en-US" sz="1600" dirty="0"/>
          </a:p>
          <a:p>
            <a:pPr lvl="1"/>
            <a:endParaRPr lang="en-US" sz="1600" dirty="0" smtClean="0"/>
          </a:p>
          <a:p>
            <a:r>
              <a:rPr lang="en-US" sz="1900" dirty="0" smtClean="0"/>
              <a:t>Open another terminal window </a:t>
            </a:r>
          </a:p>
          <a:p>
            <a:pPr lvl="1"/>
            <a:r>
              <a:rPr lang="en-US" sz="1600" dirty="0" err="1" smtClean="0"/>
              <a:t>docker</a:t>
            </a:r>
            <a:r>
              <a:rPr lang="en-US" sz="1600" dirty="0" smtClean="0"/>
              <a:t> </a:t>
            </a:r>
            <a:r>
              <a:rPr lang="en-US" sz="1600" dirty="0" err="1" smtClean="0"/>
              <a:t>ps</a:t>
            </a:r>
            <a:r>
              <a:rPr lang="en-US" sz="1600" dirty="0" smtClean="0"/>
              <a:t> -a</a:t>
            </a:r>
          </a:p>
          <a:p>
            <a:pPr lvl="1"/>
            <a:r>
              <a:rPr lang="en-US" sz="1600" dirty="0" err="1" smtClean="0"/>
              <a:t>docker</a:t>
            </a:r>
            <a:r>
              <a:rPr lang="en-US" sz="1600" dirty="0" smtClean="0"/>
              <a:t> stop container &lt;container id&gt;</a:t>
            </a:r>
          </a:p>
          <a:p>
            <a:pPr lvl="1"/>
            <a:r>
              <a:rPr lang="en-US" sz="1600" dirty="0" err="1" smtClean="0"/>
              <a:t>docker</a:t>
            </a:r>
            <a:r>
              <a:rPr lang="en-US" sz="1600" dirty="0" smtClean="0"/>
              <a:t> </a:t>
            </a:r>
            <a:r>
              <a:rPr lang="en-US" sz="1600" dirty="0" err="1" smtClean="0"/>
              <a:t>ps</a:t>
            </a:r>
            <a:r>
              <a:rPr lang="en-US" sz="1600" dirty="0" smtClean="0"/>
              <a:t> </a:t>
            </a:r>
            <a:r>
              <a:rPr lang="mr-IN" sz="1600" dirty="0" smtClean="0"/>
              <a:t>–</a:t>
            </a:r>
            <a:r>
              <a:rPr lang="en-US" sz="1600" dirty="0" smtClean="0"/>
              <a:t>a</a:t>
            </a:r>
          </a:p>
          <a:p>
            <a:pPr lvl="1"/>
            <a:r>
              <a:rPr lang="en-US" sz="1600" dirty="0" smtClean="0"/>
              <a:t>Docker </a:t>
            </a:r>
            <a:r>
              <a:rPr lang="en-US" sz="1600" dirty="0" err="1" smtClean="0"/>
              <a:t>rm</a:t>
            </a:r>
            <a:r>
              <a:rPr lang="en-US" sz="1600" dirty="0" smtClean="0"/>
              <a:t> container &lt;container id&gt;</a:t>
            </a:r>
            <a:endParaRPr lang="en-US" sz="1600" dirty="0"/>
          </a:p>
          <a:p>
            <a:pPr lvl="2"/>
            <a:endParaRPr lang="en-US" sz="1400" dirty="0"/>
          </a:p>
        </p:txBody>
      </p:sp>
      <p:sp>
        <p:nvSpPr>
          <p:cNvPr id="5" name="Title 4"/>
          <p:cNvSpPr>
            <a:spLocks noGrp="1"/>
          </p:cNvSpPr>
          <p:nvPr>
            <p:ph type="title"/>
          </p:nvPr>
        </p:nvSpPr>
        <p:spPr/>
        <p:txBody>
          <a:bodyPr/>
          <a:lstStyle/>
          <a:p>
            <a:r>
              <a:rPr lang="en-US" dirty="0" smtClean="0"/>
              <a:t>Exercise3: Run hello world!! (create a new image)</a:t>
            </a:r>
            <a:endParaRPr lang="en-US" dirty="0"/>
          </a:p>
        </p:txBody>
      </p:sp>
    </p:spTree>
    <p:extLst>
      <p:ext uri="{BB962C8B-B14F-4D97-AF65-F5344CB8AC3E}">
        <p14:creationId xmlns:p14="http://schemas.microsoft.com/office/powerpoint/2010/main" val="622066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1"/>
          </p:nvPr>
        </p:nvPicPr>
        <p:blipFill>
          <a:blip r:embed="rId2"/>
          <a:stretch>
            <a:fillRect/>
          </a:stretch>
        </p:blipFill>
        <p:spPr>
          <a:xfrm>
            <a:off x="382588" y="1149195"/>
            <a:ext cx="8304212" cy="4548497"/>
          </a:xfrm>
          <a:prstGeom prst="rect">
            <a:avLst/>
          </a:prstGeom>
        </p:spPr>
      </p:pic>
      <p:sp>
        <p:nvSpPr>
          <p:cNvPr id="5" name="Title 4"/>
          <p:cNvSpPr>
            <a:spLocks noGrp="1"/>
          </p:cNvSpPr>
          <p:nvPr>
            <p:ph type="title"/>
          </p:nvPr>
        </p:nvSpPr>
        <p:spPr/>
        <p:txBody>
          <a:bodyPr/>
          <a:lstStyle/>
          <a:p>
            <a:r>
              <a:rPr lang="en-US" dirty="0" smtClean="0"/>
              <a:t>Docker container life cycle</a:t>
            </a:r>
            <a:endParaRPr lang="en-US" dirty="0"/>
          </a:p>
        </p:txBody>
      </p:sp>
    </p:spTree>
    <p:extLst>
      <p:ext uri="{BB962C8B-B14F-4D97-AF65-F5344CB8AC3E}">
        <p14:creationId xmlns:p14="http://schemas.microsoft.com/office/powerpoint/2010/main" val="1705404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50875" y="1031359"/>
            <a:ext cx="8335928" cy="5094808"/>
          </a:xfrm>
        </p:spPr>
        <p:txBody>
          <a:bodyPr/>
          <a:lstStyle/>
          <a:p>
            <a:r>
              <a:rPr lang="en-US" sz="1400" dirty="0" err="1"/>
              <a:t>docker</a:t>
            </a:r>
            <a:r>
              <a:rPr lang="en-US" sz="1400" dirty="0"/>
              <a:t> info 	</a:t>
            </a:r>
            <a:r>
              <a:rPr lang="en-US" sz="1400" dirty="0" smtClean="0">
                <a:solidFill>
                  <a:srgbClr val="538C3F"/>
                </a:solidFill>
              </a:rPr>
              <a:t>// </a:t>
            </a:r>
            <a:r>
              <a:rPr lang="en-US" sz="1400" dirty="0">
                <a:solidFill>
                  <a:srgbClr val="538C3F"/>
                </a:solidFill>
              </a:rPr>
              <a:t>Prints the information</a:t>
            </a:r>
          </a:p>
          <a:p>
            <a:r>
              <a:rPr lang="en-US" sz="1400" dirty="0" err="1"/>
              <a:t>docker</a:t>
            </a:r>
            <a:r>
              <a:rPr lang="en-US" sz="1400" dirty="0"/>
              <a:t> images </a:t>
            </a:r>
            <a:r>
              <a:rPr lang="en-US" sz="1400" dirty="0" smtClean="0"/>
              <a:t>	</a:t>
            </a:r>
            <a:r>
              <a:rPr lang="en-US" sz="1400" dirty="0" smtClean="0">
                <a:solidFill>
                  <a:srgbClr val="538C3F"/>
                </a:solidFill>
              </a:rPr>
              <a:t>//</a:t>
            </a:r>
            <a:r>
              <a:rPr lang="en-US" sz="1400" dirty="0">
                <a:solidFill>
                  <a:srgbClr val="538C3F"/>
                </a:solidFill>
              </a:rPr>
              <a:t>Lists all the images available </a:t>
            </a:r>
          </a:p>
          <a:p>
            <a:r>
              <a:rPr lang="en-US" sz="1400" dirty="0" err="1"/>
              <a:t>docker</a:t>
            </a:r>
            <a:r>
              <a:rPr lang="en-US" sz="1400" dirty="0"/>
              <a:t> run &lt;image name&gt; </a:t>
            </a:r>
            <a:r>
              <a:rPr lang="en-US" sz="1400" dirty="0" smtClean="0"/>
              <a:t>	</a:t>
            </a:r>
            <a:r>
              <a:rPr lang="en-US" sz="1400" dirty="0" smtClean="0">
                <a:solidFill>
                  <a:srgbClr val="538C3F"/>
                </a:solidFill>
              </a:rPr>
              <a:t>//</a:t>
            </a:r>
            <a:r>
              <a:rPr lang="en-US" sz="1400" dirty="0">
                <a:solidFill>
                  <a:srgbClr val="538C3F"/>
                </a:solidFill>
              </a:rPr>
              <a:t>Creates a container using the image name</a:t>
            </a:r>
          </a:p>
          <a:p>
            <a:r>
              <a:rPr lang="en-US" sz="1400" dirty="0" err="1"/>
              <a:t>docker</a:t>
            </a:r>
            <a:r>
              <a:rPr lang="en-US" sz="1400" dirty="0"/>
              <a:t> </a:t>
            </a:r>
            <a:r>
              <a:rPr lang="en-US" sz="1400" dirty="0" err="1"/>
              <a:t>ps</a:t>
            </a:r>
            <a:r>
              <a:rPr lang="en-US" sz="1400" dirty="0"/>
              <a:t> </a:t>
            </a:r>
            <a:r>
              <a:rPr lang="en-US" sz="1400" dirty="0" smtClean="0"/>
              <a:t>	</a:t>
            </a:r>
            <a:r>
              <a:rPr lang="en-US" sz="1400" dirty="0" smtClean="0">
                <a:solidFill>
                  <a:srgbClr val="538C3F"/>
                </a:solidFill>
              </a:rPr>
              <a:t>//</a:t>
            </a:r>
            <a:r>
              <a:rPr lang="en-US" sz="1400" dirty="0">
                <a:solidFill>
                  <a:srgbClr val="538C3F"/>
                </a:solidFill>
              </a:rPr>
              <a:t>Lists all the containers</a:t>
            </a:r>
          </a:p>
          <a:p>
            <a:r>
              <a:rPr lang="en-US" sz="1400" dirty="0" err="1"/>
              <a:t>docker</a:t>
            </a:r>
            <a:r>
              <a:rPr lang="en-US" sz="1400" dirty="0"/>
              <a:t> </a:t>
            </a:r>
            <a:r>
              <a:rPr lang="en-US" sz="1400" dirty="0" err="1"/>
              <a:t>ps</a:t>
            </a:r>
            <a:r>
              <a:rPr lang="en-US" sz="1400" dirty="0"/>
              <a:t> -a </a:t>
            </a:r>
            <a:r>
              <a:rPr lang="en-US" sz="1400" dirty="0" smtClean="0"/>
              <a:t>	</a:t>
            </a:r>
            <a:r>
              <a:rPr lang="en-US" sz="1400" dirty="0" smtClean="0">
                <a:solidFill>
                  <a:srgbClr val="538C3F"/>
                </a:solidFill>
              </a:rPr>
              <a:t>//</a:t>
            </a:r>
            <a:r>
              <a:rPr lang="en-US" sz="1400" dirty="0">
                <a:solidFill>
                  <a:srgbClr val="538C3F"/>
                </a:solidFill>
              </a:rPr>
              <a:t>Lists all the containers including the one that has been stopped to terminated</a:t>
            </a:r>
          </a:p>
          <a:p>
            <a:r>
              <a:rPr lang="en-US" sz="1400" dirty="0" err="1"/>
              <a:t>docker</a:t>
            </a:r>
            <a:r>
              <a:rPr lang="en-US" sz="1400" dirty="0"/>
              <a:t> pull &lt;image name&gt; </a:t>
            </a:r>
            <a:r>
              <a:rPr lang="en-US" sz="1400" dirty="0" smtClean="0"/>
              <a:t>	</a:t>
            </a:r>
            <a:r>
              <a:rPr lang="en-US" sz="1400" dirty="0" smtClean="0">
                <a:solidFill>
                  <a:srgbClr val="538C3F"/>
                </a:solidFill>
              </a:rPr>
              <a:t>//</a:t>
            </a:r>
            <a:r>
              <a:rPr lang="en-US" sz="1400" dirty="0">
                <a:solidFill>
                  <a:srgbClr val="538C3F"/>
                </a:solidFill>
              </a:rPr>
              <a:t>Pulls an image from the hub</a:t>
            </a:r>
          </a:p>
          <a:p>
            <a:r>
              <a:rPr lang="en-US" sz="1400" dirty="0" err="1"/>
              <a:t>docker</a:t>
            </a:r>
            <a:r>
              <a:rPr lang="en-US" sz="1400" dirty="0"/>
              <a:t> </a:t>
            </a:r>
            <a:r>
              <a:rPr lang="en-US" sz="1400" smtClean="0"/>
              <a:t>rmi </a:t>
            </a:r>
            <a:r>
              <a:rPr lang="en-US" sz="1400" dirty="0"/>
              <a:t>&lt;image name or image id&gt; </a:t>
            </a:r>
            <a:r>
              <a:rPr lang="en-US" sz="1400" dirty="0" smtClean="0"/>
              <a:t>	</a:t>
            </a:r>
            <a:r>
              <a:rPr lang="en-US" sz="1400" dirty="0" smtClean="0">
                <a:solidFill>
                  <a:srgbClr val="538C3F"/>
                </a:solidFill>
              </a:rPr>
              <a:t>//</a:t>
            </a:r>
            <a:r>
              <a:rPr lang="en-US" sz="1400" dirty="0">
                <a:solidFill>
                  <a:srgbClr val="538C3F"/>
                </a:solidFill>
              </a:rPr>
              <a:t>Removes an image from the local repo</a:t>
            </a:r>
            <a:r>
              <a:rPr lang="en-US" sz="1400" dirty="0"/>
              <a:t> </a:t>
            </a:r>
          </a:p>
          <a:p>
            <a:r>
              <a:rPr lang="en-US" sz="1400" dirty="0" err="1"/>
              <a:t>docker</a:t>
            </a:r>
            <a:r>
              <a:rPr lang="en-US" sz="1400" dirty="0"/>
              <a:t> start &lt;container</a:t>
            </a:r>
            <a:r>
              <a:rPr lang="en-US" sz="1400" dirty="0" smtClean="0"/>
              <a:t>&gt;	</a:t>
            </a:r>
            <a:r>
              <a:rPr lang="en-US" sz="1400" dirty="0" smtClean="0">
                <a:solidFill>
                  <a:srgbClr val="538C3F"/>
                </a:solidFill>
              </a:rPr>
              <a:t>//starts a container</a:t>
            </a:r>
            <a:endParaRPr lang="en-US" sz="1400" dirty="0">
              <a:solidFill>
                <a:srgbClr val="538C3F"/>
              </a:solidFill>
            </a:endParaRPr>
          </a:p>
          <a:p>
            <a:r>
              <a:rPr lang="en-US" sz="1400" dirty="0" err="1"/>
              <a:t>docker</a:t>
            </a:r>
            <a:r>
              <a:rPr lang="en-US" sz="1400" dirty="0"/>
              <a:t> stop &lt;container</a:t>
            </a:r>
            <a:r>
              <a:rPr lang="en-US" sz="1400" dirty="0" smtClean="0"/>
              <a:t>&gt;	</a:t>
            </a:r>
            <a:r>
              <a:rPr lang="en-US" sz="1400" dirty="0" smtClean="0">
                <a:solidFill>
                  <a:srgbClr val="538C3F"/>
                </a:solidFill>
              </a:rPr>
              <a:t>//stops a container</a:t>
            </a:r>
            <a:endParaRPr lang="en-US" sz="1400" dirty="0">
              <a:solidFill>
                <a:srgbClr val="538C3F"/>
              </a:solidFill>
            </a:endParaRPr>
          </a:p>
          <a:p>
            <a:r>
              <a:rPr lang="en-US" sz="1400" dirty="0" err="1"/>
              <a:t>docker</a:t>
            </a:r>
            <a:r>
              <a:rPr lang="en-US" sz="1400" dirty="0"/>
              <a:t> </a:t>
            </a:r>
            <a:r>
              <a:rPr lang="en-US" sz="1400" dirty="0" err="1"/>
              <a:t>rm</a:t>
            </a:r>
            <a:r>
              <a:rPr lang="en-US" sz="1400" dirty="0"/>
              <a:t> &lt;container&gt; </a:t>
            </a:r>
            <a:r>
              <a:rPr lang="en-US" sz="1400" dirty="0" smtClean="0"/>
              <a:t>	</a:t>
            </a:r>
            <a:r>
              <a:rPr lang="en-US" sz="1400" dirty="0" smtClean="0">
                <a:solidFill>
                  <a:srgbClr val="538C3F"/>
                </a:solidFill>
              </a:rPr>
              <a:t>//</a:t>
            </a:r>
            <a:r>
              <a:rPr lang="en-US" sz="1400" dirty="0">
                <a:solidFill>
                  <a:srgbClr val="538C3F"/>
                </a:solidFill>
              </a:rPr>
              <a:t>removes a container</a:t>
            </a:r>
          </a:p>
          <a:p>
            <a:r>
              <a:rPr lang="en-US" sz="1400" dirty="0" err="1"/>
              <a:t>docker</a:t>
            </a:r>
            <a:r>
              <a:rPr lang="en-US" sz="1400" dirty="0"/>
              <a:t> stop $(</a:t>
            </a:r>
            <a:r>
              <a:rPr lang="en-US" sz="1400" dirty="0" err="1"/>
              <a:t>docker</a:t>
            </a:r>
            <a:r>
              <a:rPr lang="en-US" sz="1400" dirty="0"/>
              <a:t> </a:t>
            </a:r>
            <a:r>
              <a:rPr lang="en-US" sz="1400" dirty="0" err="1"/>
              <a:t>ps</a:t>
            </a:r>
            <a:r>
              <a:rPr lang="en-US" sz="1400" dirty="0"/>
              <a:t> -</a:t>
            </a:r>
            <a:r>
              <a:rPr lang="en-US" sz="1400" dirty="0" err="1"/>
              <a:t>aq</a:t>
            </a:r>
            <a:r>
              <a:rPr lang="en-US" sz="1400" dirty="0"/>
              <a:t>) </a:t>
            </a:r>
            <a:r>
              <a:rPr lang="en-US" sz="1400" dirty="0" smtClean="0"/>
              <a:t>	</a:t>
            </a:r>
            <a:r>
              <a:rPr lang="en-US" sz="1400" dirty="0" smtClean="0">
                <a:solidFill>
                  <a:srgbClr val="538C3F"/>
                </a:solidFill>
              </a:rPr>
              <a:t>//</a:t>
            </a:r>
            <a:r>
              <a:rPr lang="en-US" sz="1400" dirty="0">
                <a:solidFill>
                  <a:srgbClr val="538C3F"/>
                </a:solidFill>
              </a:rPr>
              <a:t>stops all the containers returned by </a:t>
            </a:r>
            <a:r>
              <a:rPr lang="en-US" sz="1400" dirty="0" err="1">
                <a:solidFill>
                  <a:srgbClr val="538C3F"/>
                </a:solidFill>
              </a:rPr>
              <a:t>docker</a:t>
            </a:r>
            <a:r>
              <a:rPr lang="en-US" sz="1400" dirty="0">
                <a:solidFill>
                  <a:srgbClr val="538C3F"/>
                </a:solidFill>
              </a:rPr>
              <a:t> </a:t>
            </a:r>
            <a:r>
              <a:rPr lang="en-US" sz="1400" dirty="0" err="1">
                <a:solidFill>
                  <a:srgbClr val="538C3F"/>
                </a:solidFill>
              </a:rPr>
              <a:t>ps</a:t>
            </a:r>
            <a:r>
              <a:rPr lang="en-US" sz="1400" dirty="0">
                <a:solidFill>
                  <a:srgbClr val="538C3F"/>
                </a:solidFill>
              </a:rPr>
              <a:t> command in a quite mode</a:t>
            </a:r>
          </a:p>
          <a:p>
            <a:r>
              <a:rPr lang="en-US" sz="1400" dirty="0" err="1"/>
              <a:t>docker</a:t>
            </a:r>
            <a:r>
              <a:rPr lang="en-US" sz="1400" dirty="0"/>
              <a:t> </a:t>
            </a:r>
            <a:r>
              <a:rPr lang="en-US" sz="1400" dirty="0" err="1"/>
              <a:t>rm</a:t>
            </a:r>
            <a:r>
              <a:rPr lang="en-US" sz="1400" dirty="0"/>
              <a:t> $(</a:t>
            </a:r>
            <a:r>
              <a:rPr lang="en-US" sz="1400" dirty="0" err="1"/>
              <a:t>docker</a:t>
            </a:r>
            <a:r>
              <a:rPr lang="en-US" sz="1400" dirty="0"/>
              <a:t> </a:t>
            </a:r>
            <a:r>
              <a:rPr lang="en-US" sz="1400" dirty="0" err="1"/>
              <a:t>ps</a:t>
            </a:r>
            <a:r>
              <a:rPr lang="en-US" sz="1400" dirty="0"/>
              <a:t> -</a:t>
            </a:r>
            <a:r>
              <a:rPr lang="en-US" sz="1400" dirty="0" err="1"/>
              <a:t>aq</a:t>
            </a:r>
            <a:r>
              <a:rPr lang="en-US" sz="1400" dirty="0"/>
              <a:t>) </a:t>
            </a:r>
            <a:r>
              <a:rPr lang="en-US" sz="1400" dirty="0" smtClean="0"/>
              <a:t>	</a:t>
            </a:r>
            <a:r>
              <a:rPr lang="en-US" sz="1400" dirty="0" smtClean="0">
                <a:solidFill>
                  <a:srgbClr val="538C3F"/>
                </a:solidFill>
              </a:rPr>
              <a:t>//</a:t>
            </a:r>
            <a:r>
              <a:rPr lang="en-US" sz="1400" dirty="0">
                <a:solidFill>
                  <a:srgbClr val="538C3F"/>
                </a:solidFill>
              </a:rPr>
              <a:t>removes all the containers returned by </a:t>
            </a:r>
            <a:r>
              <a:rPr lang="en-US" sz="1400" dirty="0" err="1">
                <a:solidFill>
                  <a:srgbClr val="538C3F"/>
                </a:solidFill>
              </a:rPr>
              <a:t>docker</a:t>
            </a:r>
            <a:r>
              <a:rPr lang="en-US" sz="1400" dirty="0">
                <a:solidFill>
                  <a:srgbClr val="538C3F"/>
                </a:solidFill>
              </a:rPr>
              <a:t> </a:t>
            </a:r>
            <a:r>
              <a:rPr lang="en-US" sz="1400" dirty="0" err="1">
                <a:solidFill>
                  <a:srgbClr val="538C3F"/>
                </a:solidFill>
              </a:rPr>
              <a:t>ps</a:t>
            </a:r>
            <a:r>
              <a:rPr lang="en-US" sz="1400" dirty="0">
                <a:solidFill>
                  <a:srgbClr val="538C3F"/>
                </a:solidFill>
              </a:rPr>
              <a:t> command in a quite mode </a:t>
            </a:r>
          </a:p>
        </p:txBody>
      </p:sp>
      <p:sp>
        <p:nvSpPr>
          <p:cNvPr id="5" name="Title 4"/>
          <p:cNvSpPr>
            <a:spLocks noGrp="1"/>
          </p:cNvSpPr>
          <p:nvPr>
            <p:ph type="title"/>
          </p:nvPr>
        </p:nvSpPr>
        <p:spPr/>
        <p:txBody>
          <a:bodyPr/>
          <a:lstStyle/>
          <a:p>
            <a:r>
              <a:rPr lang="en-US" dirty="0" smtClean="0"/>
              <a:t>Other useful Docker commands </a:t>
            </a:r>
            <a:endParaRPr lang="en-US" dirty="0"/>
          </a:p>
        </p:txBody>
      </p:sp>
    </p:spTree>
    <p:extLst>
      <p:ext uri="{BB962C8B-B14F-4D97-AF65-F5344CB8AC3E}">
        <p14:creationId xmlns:p14="http://schemas.microsoft.com/office/powerpoint/2010/main" val="113573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50875" y="1031359"/>
            <a:ext cx="8335928" cy="5094808"/>
          </a:xfrm>
        </p:spPr>
        <p:txBody>
          <a:bodyPr/>
          <a:lstStyle/>
          <a:p>
            <a:r>
              <a:rPr lang="en-US" sz="1600" dirty="0" smtClean="0"/>
              <a:t>Swarm is new in Docker 1.12 which is true native clustering</a:t>
            </a:r>
          </a:p>
          <a:p>
            <a:r>
              <a:rPr lang="en-US" sz="1600" dirty="0" smtClean="0"/>
              <a:t>A collection of </a:t>
            </a:r>
            <a:r>
              <a:rPr lang="en-US" sz="1600" dirty="0" err="1" smtClean="0"/>
              <a:t>docker</a:t>
            </a:r>
            <a:r>
              <a:rPr lang="en-US" sz="1600" dirty="0" smtClean="0"/>
              <a:t> engines collected into a cluster is called a swarm</a:t>
            </a:r>
          </a:p>
          <a:p>
            <a:r>
              <a:rPr lang="en-US" sz="1600" dirty="0" smtClean="0"/>
              <a:t>Engines in a swarm run in swarm mode</a:t>
            </a:r>
          </a:p>
          <a:p>
            <a:r>
              <a:rPr lang="en-US" sz="1600" dirty="0" smtClean="0"/>
              <a:t>A swarm consists of one or more Manager nodes and one or more worker modes</a:t>
            </a:r>
          </a:p>
          <a:p>
            <a:r>
              <a:rPr lang="en-US" sz="1600" dirty="0" smtClean="0"/>
              <a:t>Even though there can be more than one manager for redundancy and high availability, there is always one leader</a:t>
            </a:r>
          </a:p>
          <a:p>
            <a:r>
              <a:rPr lang="en-US" sz="1600" dirty="0" smtClean="0"/>
              <a:t>Manager nodes also act as a worker node</a:t>
            </a:r>
          </a:p>
          <a:p>
            <a:r>
              <a:rPr lang="en-US" sz="1600" dirty="0" smtClean="0"/>
              <a:t>Worker nodes just accept tasks from their managers and execute them</a:t>
            </a:r>
          </a:p>
          <a:p>
            <a:r>
              <a:rPr lang="en-US" sz="1600" dirty="0" smtClean="0"/>
              <a:t>Services is a new concept introduced along with Swarm mode</a:t>
            </a:r>
          </a:p>
          <a:p>
            <a:endParaRPr lang="en-US" sz="1400" dirty="0" smtClean="0">
              <a:solidFill>
                <a:srgbClr val="538C3F"/>
              </a:solidFill>
            </a:endParaRPr>
          </a:p>
          <a:p>
            <a:endParaRPr lang="en-US" sz="1400" dirty="0" smtClean="0">
              <a:solidFill>
                <a:srgbClr val="538C3F"/>
              </a:solidFill>
            </a:endParaRPr>
          </a:p>
          <a:p>
            <a:endParaRPr lang="en-US" sz="1400" dirty="0" smtClean="0">
              <a:solidFill>
                <a:srgbClr val="538C3F"/>
              </a:solidFill>
            </a:endParaRPr>
          </a:p>
          <a:p>
            <a:endParaRPr lang="en-US" sz="1400" dirty="0">
              <a:solidFill>
                <a:srgbClr val="538C3F"/>
              </a:solidFill>
            </a:endParaRPr>
          </a:p>
        </p:txBody>
      </p:sp>
      <p:sp>
        <p:nvSpPr>
          <p:cNvPr id="5" name="Title 4"/>
          <p:cNvSpPr>
            <a:spLocks noGrp="1"/>
          </p:cNvSpPr>
          <p:nvPr>
            <p:ph type="title"/>
          </p:nvPr>
        </p:nvSpPr>
        <p:spPr/>
        <p:txBody>
          <a:bodyPr/>
          <a:lstStyle/>
          <a:p>
            <a:r>
              <a:rPr lang="en-US" dirty="0" smtClean="0"/>
              <a:t>Swarm mode theory</a:t>
            </a:r>
            <a:endParaRPr lang="en-US" dirty="0"/>
          </a:p>
        </p:txBody>
      </p:sp>
      <p:pic>
        <p:nvPicPr>
          <p:cNvPr id="3" name="Picture 2"/>
          <p:cNvPicPr>
            <a:picLocks noChangeAspect="1"/>
          </p:cNvPicPr>
          <p:nvPr/>
        </p:nvPicPr>
        <p:blipFill>
          <a:blip r:embed="rId2"/>
          <a:stretch>
            <a:fillRect/>
          </a:stretch>
        </p:blipFill>
        <p:spPr>
          <a:xfrm>
            <a:off x="1066799" y="4320858"/>
            <a:ext cx="3283527" cy="1598992"/>
          </a:xfrm>
          <a:prstGeom prst="rect">
            <a:avLst/>
          </a:prstGeom>
        </p:spPr>
      </p:pic>
      <p:pic>
        <p:nvPicPr>
          <p:cNvPr id="4" name="Picture 3"/>
          <p:cNvPicPr>
            <a:picLocks noChangeAspect="1"/>
          </p:cNvPicPr>
          <p:nvPr/>
        </p:nvPicPr>
        <p:blipFill>
          <a:blip r:embed="rId3"/>
          <a:stretch>
            <a:fillRect/>
          </a:stretch>
        </p:blipFill>
        <p:spPr>
          <a:xfrm>
            <a:off x="858982" y="3838020"/>
            <a:ext cx="5818909" cy="345678"/>
          </a:xfrm>
          <a:prstGeom prst="rect">
            <a:avLst/>
          </a:prstGeom>
        </p:spPr>
      </p:pic>
    </p:spTree>
    <p:extLst>
      <p:ext uri="{BB962C8B-B14F-4D97-AF65-F5344CB8AC3E}">
        <p14:creationId xmlns:p14="http://schemas.microsoft.com/office/powerpoint/2010/main" val="160416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1" y="1039906"/>
            <a:ext cx="8229601" cy="5086261"/>
          </a:xfrm>
        </p:spPr>
        <p:txBody>
          <a:bodyPr/>
          <a:lstStyle/>
          <a:p>
            <a:r>
              <a:rPr lang="en-US" cap="all" dirty="0" smtClean="0"/>
              <a:t>History</a:t>
            </a:r>
          </a:p>
          <a:p>
            <a:r>
              <a:rPr lang="en-US" cap="all" dirty="0" smtClean="0"/>
              <a:t>Containers vs. Virtual Machines</a:t>
            </a:r>
          </a:p>
          <a:p>
            <a:r>
              <a:rPr lang="en-US" cap="all" dirty="0" smtClean="0"/>
              <a:t>Docker</a:t>
            </a:r>
            <a:r>
              <a:rPr lang="en-US" cap="all" dirty="0"/>
              <a:t> </a:t>
            </a:r>
            <a:r>
              <a:rPr lang="en-US" cap="all" dirty="0" smtClean="0"/>
              <a:t>containers</a:t>
            </a:r>
          </a:p>
          <a:p>
            <a:r>
              <a:rPr lang="en-US" cap="all" dirty="0" smtClean="0"/>
              <a:t>Docker basic concepts</a:t>
            </a:r>
          </a:p>
          <a:p>
            <a:r>
              <a:rPr lang="en-US" cap="all" dirty="0" smtClean="0"/>
              <a:t>Installing Docker on Windows</a:t>
            </a:r>
          </a:p>
          <a:p>
            <a:r>
              <a:rPr lang="en-US" cap="all" dirty="0" smtClean="0"/>
              <a:t>Installing Docker on Mac OS</a:t>
            </a:r>
          </a:p>
          <a:p>
            <a:r>
              <a:rPr lang="en-US" cap="all" dirty="0" smtClean="0"/>
              <a:t>Run Hello World (Existing image)</a:t>
            </a:r>
          </a:p>
          <a:p>
            <a:r>
              <a:rPr lang="en-US" cap="all" dirty="0"/>
              <a:t>Run Hello World </a:t>
            </a:r>
            <a:r>
              <a:rPr lang="en-US" cap="all" dirty="0" smtClean="0"/>
              <a:t>(create new image)</a:t>
            </a:r>
          </a:p>
          <a:p>
            <a:r>
              <a:rPr lang="en-US" cap="all" dirty="0" smtClean="0"/>
              <a:t>Swarm Mode Theory</a:t>
            </a:r>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0122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891540"/>
            <a:ext cx="8229601" cy="5234627"/>
          </a:xfrm>
        </p:spPr>
        <p:txBody>
          <a:bodyPr/>
          <a:lstStyle/>
          <a:p>
            <a:r>
              <a:rPr lang="en-US" sz="1800" dirty="0" smtClean="0"/>
              <a:t>In 1990s</a:t>
            </a:r>
            <a:r>
              <a:rPr lang="en-US" sz="1800" dirty="0"/>
              <a:t>, deploying a new application needed new hardware</a:t>
            </a:r>
          </a:p>
          <a:p>
            <a:pPr lvl="1"/>
            <a:r>
              <a:rPr lang="en-US" sz="1800" dirty="0"/>
              <a:t>Issues </a:t>
            </a:r>
            <a:r>
              <a:rPr lang="en-US" sz="1800" dirty="0" smtClean="0"/>
              <a:t>were</a:t>
            </a:r>
          </a:p>
          <a:p>
            <a:pPr lvl="2">
              <a:buFont typeface="Wingdings" charset="2"/>
              <a:buChar char="§"/>
            </a:pPr>
            <a:r>
              <a:rPr lang="en-US" sz="1800" dirty="0" smtClean="0"/>
              <a:t>Procurement </a:t>
            </a:r>
            <a:r>
              <a:rPr lang="en-US" sz="1800" dirty="0"/>
              <a:t>lead times</a:t>
            </a:r>
          </a:p>
          <a:p>
            <a:pPr lvl="2">
              <a:buFont typeface="Wingdings" charset="2"/>
              <a:buChar char="§"/>
            </a:pPr>
            <a:r>
              <a:rPr lang="en-US" sz="1800" dirty="0"/>
              <a:t>Upfront capex</a:t>
            </a:r>
          </a:p>
          <a:p>
            <a:pPr lvl="2">
              <a:buFont typeface="Wingdings" charset="2"/>
              <a:buChar char="§"/>
            </a:pPr>
            <a:r>
              <a:rPr lang="en-US" sz="1800" dirty="0"/>
              <a:t>Ongoing </a:t>
            </a:r>
            <a:r>
              <a:rPr lang="en-US" sz="1800" dirty="0" err="1" smtClean="0"/>
              <a:t>opex</a:t>
            </a:r>
            <a:endParaRPr lang="en-US" sz="1800" dirty="0" smtClean="0"/>
          </a:p>
          <a:p>
            <a:pPr lvl="2"/>
            <a:endParaRPr lang="en-US" sz="1800" dirty="0"/>
          </a:p>
          <a:p>
            <a:r>
              <a:rPr lang="en-US" sz="1800" dirty="0" smtClean="0"/>
              <a:t>Then came </a:t>
            </a:r>
            <a:r>
              <a:rPr lang="en-US" sz="1800" dirty="0"/>
              <a:t>VMWare, with its </a:t>
            </a:r>
            <a:r>
              <a:rPr lang="en-US" sz="1800" dirty="0" err="1" smtClean="0"/>
              <a:t>Hyperization</a:t>
            </a:r>
            <a:r>
              <a:rPr lang="en-US" sz="1800" dirty="0" smtClean="0"/>
              <a:t>-Virtualization </a:t>
            </a:r>
            <a:r>
              <a:rPr lang="en-US" sz="1800" dirty="0"/>
              <a:t>model using Hypervisors multiple applications could be deployed on a single server</a:t>
            </a:r>
          </a:p>
          <a:p>
            <a:pPr lvl="1"/>
            <a:r>
              <a:rPr lang="en-US" sz="1800" dirty="0"/>
              <a:t>Each operating system runs on a VM that is a slice of the physical  server resources (Slice of CPU, Memory and Disk Space)</a:t>
            </a:r>
          </a:p>
          <a:p>
            <a:pPr lvl="1"/>
            <a:r>
              <a:rPr lang="en-US" sz="1800" dirty="0"/>
              <a:t>Each OS needed individual licenses for the OS</a:t>
            </a:r>
          </a:p>
          <a:p>
            <a:pPr lvl="1"/>
            <a:r>
              <a:rPr lang="en-US" sz="1800" dirty="0"/>
              <a:t>Each OS then needs time for maintenance, for example applying OS patches, upgrades etc</a:t>
            </a:r>
            <a:r>
              <a:rPr lang="en-US" sz="1800" dirty="0" smtClean="0"/>
              <a:t>.</a:t>
            </a:r>
          </a:p>
          <a:p>
            <a:pPr lvl="1"/>
            <a:endParaRPr lang="en-US" sz="1800" dirty="0" smtClean="0"/>
          </a:p>
          <a:p>
            <a:r>
              <a:rPr lang="en-US" sz="1800" dirty="0"/>
              <a:t>Then came containers, which run on one </a:t>
            </a:r>
            <a:r>
              <a:rPr lang="en-US" sz="1800" dirty="0" smtClean="0"/>
              <a:t>OS, which addressed most of the issues that came with VMWare</a:t>
            </a:r>
          </a:p>
          <a:p>
            <a:pPr lvl="3"/>
            <a:endParaRPr lang="en-US" sz="1600" dirty="0"/>
          </a:p>
          <a:p>
            <a:pPr lvl="1">
              <a:buFont typeface="Wingdings" charset="2"/>
              <a:buChar char="v"/>
            </a:pPr>
            <a:endParaRPr lang="en-US" dirty="0">
              <a:solidFill>
                <a:srgbClr val="00B050"/>
              </a:solidFill>
            </a:endParaRPr>
          </a:p>
          <a:p>
            <a:pPr lvl="1"/>
            <a:endParaRPr lang="en-US" dirty="0">
              <a:solidFill>
                <a:srgbClr val="00B050"/>
              </a:solidFill>
            </a:endParaRPr>
          </a:p>
        </p:txBody>
      </p:sp>
      <p:sp>
        <p:nvSpPr>
          <p:cNvPr id="4" name="Title 3"/>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299626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199" y="721361"/>
            <a:ext cx="4038601" cy="5404806"/>
          </a:xfrm>
        </p:spPr>
        <p:txBody>
          <a:bodyPr/>
          <a:lstStyle/>
          <a:p>
            <a:pPr marL="3164550" lvl="8" indent="0">
              <a:buNone/>
            </a:pPr>
            <a:r>
              <a:rPr lang="en-US" sz="700" b="1" i="1" dirty="0" smtClean="0"/>
              <a:t>					</a:t>
            </a:r>
            <a:endParaRPr lang="en-US" sz="900" i="1" dirty="0"/>
          </a:p>
        </p:txBody>
      </p:sp>
      <p:sp>
        <p:nvSpPr>
          <p:cNvPr id="6" name="Content Placeholder 5"/>
          <p:cNvSpPr>
            <a:spLocks noGrp="1"/>
          </p:cNvSpPr>
          <p:nvPr>
            <p:ph sz="half" idx="2"/>
          </p:nvPr>
        </p:nvSpPr>
        <p:spPr>
          <a:xfrm>
            <a:off x="4495800" y="834390"/>
            <a:ext cx="3520443" cy="529177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r>
              <a:rPr lang="en-US" sz="1600" dirty="0" smtClean="0">
                <a:solidFill>
                  <a:schemeClr val="tx1">
                    <a:lumMod val="65000"/>
                    <a:lumOff val="35000"/>
                  </a:schemeClr>
                </a:solidFill>
              </a:rPr>
              <a:t>Containers </a:t>
            </a:r>
            <a:r>
              <a:rPr lang="en-US" sz="1600" dirty="0">
                <a:solidFill>
                  <a:schemeClr val="tx1">
                    <a:lumMod val="65000"/>
                    <a:lumOff val="35000"/>
                  </a:schemeClr>
                </a:solidFill>
              </a:rPr>
              <a:t>do not bundle a full operating system and thus are more light weight than VMs</a:t>
            </a:r>
          </a:p>
          <a:p>
            <a:r>
              <a:rPr lang="en-US" sz="1600" dirty="0">
                <a:solidFill>
                  <a:schemeClr val="tx1">
                    <a:lumMod val="65000"/>
                    <a:lumOff val="35000"/>
                  </a:schemeClr>
                </a:solidFill>
              </a:rPr>
              <a:t>Containers include only libraries and settings to make the software work as needed</a:t>
            </a:r>
          </a:p>
          <a:p>
            <a:r>
              <a:rPr lang="en-US" sz="1600" dirty="0">
                <a:solidFill>
                  <a:schemeClr val="tx1">
                    <a:lumMod val="65000"/>
                    <a:lumOff val="35000"/>
                  </a:schemeClr>
                </a:solidFill>
              </a:rPr>
              <a:t>Consume lesser space than a OS</a:t>
            </a:r>
          </a:p>
          <a:p>
            <a:r>
              <a:rPr lang="en-US" sz="1600" dirty="0">
                <a:solidFill>
                  <a:schemeClr val="tx1">
                    <a:lumMod val="65000"/>
                    <a:lumOff val="35000"/>
                  </a:schemeClr>
                </a:solidFill>
              </a:rPr>
              <a:t>Can deploy more apps</a:t>
            </a:r>
          </a:p>
          <a:p>
            <a:r>
              <a:rPr lang="en-US" sz="1600" dirty="0">
                <a:solidFill>
                  <a:schemeClr val="tx1">
                    <a:lumMod val="65000"/>
                    <a:lumOff val="35000"/>
                  </a:schemeClr>
                </a:solidFill>
              </a:rPr>
              <a:t>Faster start ups, apps can spin up usually in less than a second</a:t>
            </a:r>
          </a:p>
          <a:p>
            <a:pPr marL="0" marR="0" lvl="0" indent="0" defTabSz="914400" eaLnBrk="1" fontAlgn="auto" latinLnBrk="0" hangingPunct="1">
              <a:lnSpc>
                <a:spcPct val="100000"/>
              </a:lnSpc>
              <a:spcBef>
                <a:spcPts val="0"/>
              </a:spcBef>
              <a:spcAft>
                <a:spcPts val="0"/>
              </a:spcAft>
              <a:buClrTx/>
              <a:buSzTx/>
              <a:buFontTx/>
              <a:buNone/>
              <a:tabLst/>
              <a:defRPr/>
            </a:pPr>
            <a:endParaRPr lang="en-US" sz="1050" dirty="0"/>
          </a:p>
        </p:txBody>
      </p:sp>
      <p:sp>
        <p:nvSpPr>
          <p:cNvPr id="4" name="Title 3"/>
          <p:cNvSpPr>
            <a:spLocks noGrp="1"/>
          </p:cNvSpPr>
          <p:nvPr>
            <p:ph type="title"/>
          </p:nvPr>
        </p:nvSpPr>
        <p:spPr/>
        <p:txBody>
          <a:bodyPr/>
          <a:lstStyle/>
          <a:p>
            <a:r>
              <a:rPr lang="en-US" dirty="0" smtClean="0"/>
              <a:t>Containers vs. Virtual Machines</a:t>
            </a:r>
            <a:endParaRPr lang="en-US" dirty="0"/>
          </a:p>
        </p:txBody>
      </p:sp>
      <p:sp>
        <p:nvSpPr>
          <p:cNvPr id="3" name="Rectangle 2"/>
          <p:cNvSpPr/>
          <p:nvPr/>
        </p:nvSpPr>
        <p:spPr>
          <a:xfrm>
            <a:off x="320040" y="1120140"/>
            <a:ext cx="8721090" cy="5006027"/>
          </a:xfrm>
          <a:prstGeom prst="rect">
            <a:avLst/>
          </a:prstGeom>
        </p:spPr>
        <p:txBody>
          <a:bodyPr lIns="142875" tIns="71438" rIns="142875" bIns="71438"/>
          <a:lstStyle/>
          <a:p>
            <a:pPr marL="1019473" lvl="2" indent="-203398" eaLnBrk="1" hangingPunct="1">
              <a:spcBef>
                <a:spcPct val="20000"/>
              </a:spcBef>
              <a:buFont typeface="Arial" panose="020B0604020202020204" pitchFamily="34" charset="0"/>
              <a:buChar char="•"/>
            </a:pPr>
            <a:endParaRPr lang="en-US" dirty="0">
              <a:solidFill>
                <a:schemeClr val="tx1">
                  <a:lumMod val="65000"/>
                  <a:lumOff val="35000"/>
                </a:schemeClr>
              </a:solidFill>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46" y="815926"/>
            <a:ext cx="2332674" cy="277800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85" y="815926"/>
            <a:ext cx="2819400" cy="2324100"/>
          </a:xfrm>
          <a:prstGeom prst="rect">
            <a:avLst/>
          </a:prstGeom>
        </p:spPr>
      </p:pic>
      <p:sp>
        <p:nvSpPr>
          <p:cNvPr id="10" name="Rectangle 9"/>
          <p:cNvSpPr/>
          <p:nvPr/>
        </p:nvSpPr>
        <p:spPr>
          <a:xfrm>
            <a:off x="603880" y="3689007"/>
            <a:ext cx="3535681" cy="1323439"/>
          </a:xfrm>
          <a:prstGeom prst="rect">
            <a:avLst/>
          </a:prstGeom>
        </p:spPr>
        <p:txBody>
          <a:bodyPr wrap="square">
            <a:spAutoFit/>
          </a:bodyPr>
          <a:lstStyle/>
          <a:p>
            <a:r>
              <a:rPr lang="en-US" dirty="0">
                <a:solidFill>
                  <a:schemeClr val="tx1">
                    <a:lumMod val="65000"/>
                    <a:lumOff val="35000"/>
                  </a:schemeClr>
                </a:solidFill>
              </a:rPr>
              <a:t>VMs slice and dice physical server resources where as the containers slice and dice the operating system resources like process name space, network stack and file system hierarchy</a:t>
            </a:r>
          </a:p>
        </p:txBody>
      </p:sp>
    </p:spTree>
    <p:extLst>
      <p:ext uri="{BB962C8B-B14F-4D97-AF65-F5344CB8AC3E}">
        <p14:creationId xmlns:p14="http://schemas.microsoft.com/office/powerpoint/2010/main" val="2956086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containers</a:t>
            </a:r>
            <a:endParaRPr lang="en-US" dirty="0"/>
          </a:p>
        </p:txBody>
      </p:sp>
      <p:sp>
        <p:nvSpPr>
          <p:cNvPr id="4" name="Content Placeholder 3"/>
          <p:cNvSpPr>
            <a:spLocks noGrp="1"/>
          </p:cNvSpPr>
          <p:nvPr>
            <p:ph sz="half" idx="1"/>
          </p:nvPr>
        </p:nvSpPr>
        <p:spPr>
          <a:xfrm>
            <a:off x="457199" y="721360"/>
            <a:ext cx="8366761" cy="5404807"/>
          </a:xfrm>
        </p:spPr>
        <p:txBody>
          <a:bodyPr/>
          <a:lstStyle/>
          <a:p>
            <a:r>
              <a:rPr lang="en-US" sz="2000" dirty="0"/>
              <a:t>Docker is one of the world’s leading software container </a:t>
            </a:r>
            <a:r>
              <a:rPr lang="en-US" sz="2000" dirty="0" smtClean="0"/>
              <a:t>platforms</a:t>
            </a:r>
            <a:endParaRPr lang="en-US" sz="2000" dirty="0"/>
          </a:p>
          <a:p>
            <a:r>
              <a:rPr lang="en-US" sz="2000" dirty="0"/>
              <a:t>Docker automates the repetitive tasks of setting up and configuring development environments, </a:t>
            </a:r>
          </a:p>
          <a:p>
            <a:pPr lvl="1"/>
            <a:r>
              <a:rPr lang="en-US" sz="1800" dirty="0"/>
              <a:t>This is a huge advantage to developers as they can focus on building great software</a:t>
            </a:r>
          </a:p>
          <a:p>
            <a:pPr lvl="1"/>
            <a:r>
              <a:rPr lang="en-US" sz="1800" dirty="0"/>
              <a:t>Onboarding new team members becomes easier </a:t>
            </a:r>
            <a:endParaRPr lang="en-US" sz="1800" dirty="0" smtClean="0"/>
          </a:p>
          <a:p>
            <a:pPr marL="342900" lvl="1" indent="-342900">
              <a:buFont typeface="Arial" charset="0"/>
              <a:buChar char="•"/>
            </a:pPr>
            <a:r>
              <a:rPr lang="en-US" sz="2000" dirty="0"/>
              <a:t>A standard D</a:t>
            </a:r>
            <a:r>
              <a:rPr lang="en-US" sz="2000" dirty="0" smtClean="0"/>
              <a:t>ocker </a:t>
            </a:r>
            <a:r>
              <a:rPr lang="en-US" sz="2000" dirty="0"/>
              <a:t>install gives you the client and the daemon on the same </a:t>
            </a:r>
            <a:r>
              <a:rPr lang="en-US" sz="2000" dirty="0" smtClean="0"/>
              <a:t>host</a:t>
            </a:r>
          </a:p>
          <a:p>
            <a:pPr marL="342900" lvl="1" indent="-342900">
              <a:buFont typeface="Arial" charset="0"/>
              <a:buChar char="•"/>
            </a:pPr>
            <a:endParaRPr lang="en-US" sz="2000" dirty="0"/>
          </a:p>
          <a:p>
            <a:pPr marL="342900" lvl="1" indent="-342900">
              <a:buFont typeface="Arial" charset="0"/>
              <a:buChar char="•"/>
            </a:pPr>
            <a:endParaRPr lang="en-US" sz="2000" dirty="0" smtClean="0"/>
          </a:p>
          <a:p>
            <a:pPr marL="342900" lvl="1" indent="-342900">
              <a:buFont typeface="Arial" charset="0"/>
              <a:buChar char="•"/>
            </a:pPr>
            <a:endParaRPr lang="en-US" sz="2000" dirty="0"/>
          </a:p>
          <a:p>
            <a:endParaRPr lang="en-US" sz="2000" dirty="0" smtClean="0"/>
          </a:p>
          <a:p>
            <a:endParaRPr lang="en-US" sz="2000" dirty="0"/>
          </a:p>
          <a:p>
            <a:r>
              <a:rPr lang="en-US" sz="2000" dirty="0" smtClean="0"/>
              <a:t>Images </a:t>
            </a:r>
            <a:r>
              <a:rPr lang="en-US" sz="2000" dirty="0"/>
              <a:t>– </a:t>
            </a:r>
            <a:r>
              <a:rPr lang="en-US" sz="2000" dirty="0" smtClean="0"/>
              <a:t>These are like templates, an image can be used to start a new container</a:t>
            </a:r>
            <a:endParaRPr lang="en-US" sz="2000" dirty="0"/>
          </a:p>
          <a:p>
            <a:r>
              <a:rPr lang="en-US" sz="2000" dirty="0"/>
              <a:t>Containers – These are running images</a:t>
            </a:r>
          </a:p>
          <a:p>
            <a:pPr lvl="1"/>
            <a:endParaRPr lang="en-US" sz="2000" dirty="0"/>
          </a:p>
        </p:txBody>
      </p:sp>
      <p:pic>
        <p:nvPicPr>
          <p:cNvPr id="6" name="Picture 5"/>
          <p:cNvPicPr/>
          <p:nvPr/>
        </p:nvPicPr>
        <p:blipFill>
          <a:blip r:embed="rId2"/>
          <a:stretch>
            <a:fillRect/>
          </a:stretch>
        </p:blipFill>
        <p:spPr>
          <a:xfrm>
            <a:off x="2013607" y="3138094"/>
            <a:ext cx="3220085" cy="2219325"/>
          </a:xfrm>
          <a:prstGeom prst="rect">
            <a:avLst/>
          </a:prstGeom>
        </p:spPr>
      </p:pic>
    </p:spTree>
    <p:extLst>
      <p:ext uri="{BB962C8B-B14F-4D97-AF65-F5344CB8AC3E}">
        <p14:creationId xmlns:p14="http://schemas.microsoft.com/office/powerpoint/2010/main" val="1147531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containers</a:t>
            </a:r>
            <a:endParaRPr lang="en-US" dirty="0"/>
          </a:p>
        </p:txBody>
      </p:sp>
      <p:sp>
        <p:nvSpPr>
          <p:cNvPr id="4" name="Content Placeholder 3"/>
          <p:cNvSpPr>
            <a:spLocks noGrp="1"/>
          </p:cNvSpPr>
          <p:nvPr>
            <p:ph sz="half" idx="1"/>
          </p:nvPr>
        </p:nvSpPr>
        <p:spPr>
          <a:xfrm>
            <a:off x="457199" y="721360"/>
            <a:ext cx="8366761" cy="5404807"/>
          </a:xfrm>
        </p:spPr>
        <p:txBody>
          <a:bodyPr/>
          <a:lstStyle/>
          <a:p>
            <a:pPr marL="342900" lvl="1" indent="-342900">
              <a:buFont typeface="Arial" charset="0"/>
              <a:buChar char="•"/>
            </a:pPr>
            <a:endParaRPr lang="en-US" sz="2000" dirty="0"/>
          </a:p>
          <a:p>
            <a:pPr marL="342900" lvl="1" indent="-342900">
              <a:buFont typeface="Arial" charset="0"/>
              <a:buChar char="•"/>
            </a:pPr>
            <a:endParaRPr lang="en-US" sz="2000" dirty="0" smtClean="0"/>
          </a:p>
          <a:p>
            <a:pPr marL="342900" lvl="1" indent="-342900">
              <a:buFont typeface="Arial" charset="0"/>
              <a:buChar char="•"/>
            </a:pPr>
            <a:endParaRPr lang="en-US" sz="2000" dirty="0"/>
          </a:p>
          <a:p>
            <a:endParaRPr lang="en-US" sz="2000" dirty="0" smtClean="0"/>
          </a:p>
          <a:p>
            <a:endParaRPr lang="en-US" sz="2000" dirty="0"/>
          </a:p>
        </p:txBody>
      </p:sp>
      <p:pic>
        <p:nvPicPr>
          <p:cNvPr id="3" name="Picture 2"/>
          <p:cNvPicPr>
            <a:picLocks noChangeAspect="1"/>
          </p:cNvPicPr>
          <p:nvPr/>
        </p:nvPicPr>
        <p:blipFill>
          <a:blip r:embed="rId2"/>
          <a:stretch>
            <a:fillRect/>
          </a:stretch>
        </p:blipFill>
        <p:spPr>
          <a:xfrm>
            <a:off x="1917125" y="721360"/>
            <a:ext cx="5309752" cy="3783961"/>
          </a:xfrm>
          <a:prstGeom prst="rect">
            <a:avLst/>
          </a:prstGeom>
        </p:spPr>
      </p:pic>
      <p:sp>
        <p:nvSpPr>
          <p:cNvPr id="5" name="TextBox 4"/>
          <p:cNvSpPr txBox="1"/>
          <p:nvPr/>
        </p:nvSpPr>
        <p:spPr bwMode="auto">
          <a:xfrm>
            <a:off x="457199" y="4505321"/>
            <a:ext cx="8395854" cy="18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875" tIns="71438" rIns="142875" bIns="71438" rtlCol="0">
            <a:spAutoFit/>
          </a:bodyPr>
          <a:lstStyle/>
          <a:p>
            <a:pPr marL="285750" indent="-285750">
              <a:buFont typeface="Arial" charset="0"/>
              <a:buChar char="•"/>
            </a:pPr>
            <a:r>
              <a:rPr lang="en-US" sz="1800" dirty="0">
                <a:latin typeface="+mn-lt"/>
              </a:rPr>
              <a:t>The CLI uses the Docker REST API to control or interact with the Docker daemon through scripting or direct CLI commands. Many other Docker applications use the underlying API and CLI.</a:t>
            </a:r>
          </a:p>
          <a:p>
            <a:pPr marL="285750" indent="-285750">
              <a:buFont typeface="Arial" charset="0"/>
              <a:buChar char="•"/>
            </a:pPr>
            <a:r>
              <a:rPr lang="en-US" sz="1800" dirty="0">
                <a:latin typeface="+mn-lt"/>
              </a:rPr>
              <a:t>The daemon creates and manages Docker </a:t>
            </a:r>
            <a:r>
              <a:rPr lang="en-US" sz="1800" i="1" dirty="0">
                <a:latin typeface="+mn-lt"/>
              </a:rPr>
              <a:t>objects</a:t>
            </a:r>
            <a:r>
              <a:rPr lang="en-US" sz="1800" dirty="0">
                <a:latin typeface="+mn-lt"/>
              </a:rPr>
              <a:t>, such as images, containers, networks, and volumes</a:t>
            </a:r>
            <a:r>
              <a:rPr lang="en-US" sz="1800" dirty="0" smtClean="0">
                <a:latin typeface="+mn-lt"/>
              </a:rPr>
              <a:t>.</a:t>
            </a:r>
            <a:r>
              <a:rPr lang="en-US" sz="1800" dirty="0">
                <a:latin typeface="+mn-lt"/>
              </a:rPr>
              <a:t/>
            </a:r>
            <a:br>
              <a:rPr lang="en-US" sz="1800" dirty="0">
                <a:latin typeface="+mn-lt"/>
              </a:rPr>
            </a:br>
            <a:endParaRPr lang="en-US" sz="1800" dirty="0">
              <a:solidFill>
                <a:schemeClr val="bg1"/>
              </a:solidFill>
              <a:latin typeface="+mn-lt"/>
              <a:cs typeface="Arial" pitchFamily="34" charset="0"/>
            </a:endParaRPr>
          </a:p>
        </p:txBody>
      </p:sp>
    </p:spTree>
    <p:extLst>
      <p:ext uri="{BB962C8B-B14F-4D97-AF65-F5344CB8AC3E}">
        <p14:creationId xmlns:p14="http://schemas.microsoft.com/office/powerpoint/2010/main" val="2042072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2773" y="1116419"/>
            <a:ext cx="8304030" cy="5009747"/>
          </a:xfrm>
        </p:spPr>
        <p:txBody>
          <a:bodyPr/>
          <a:lstStyle/>
          <a:p>
            <a:pPr lvl="1"/>
            <a:r>
              <a:rPr lang="en-US" sz="1600" b="1" dirty="0" smtClean="0"/>
              <a:t>Requirements</a:t>
            </a:r>
            <a:endParaRPr lang="en-US" sz="1600" b="1" dirty="0"/>
          </a:p>
          <a:p>
            <a:pPr lvl="2"/>
            <a:r>
              <a:rPr lang="en-US" sz="1400" dirty="0"/>
              <a:t>Windows 10 </a:t>
            </a:r>
          </a:p>
          <a:p>
            <a:pPr lvl="2"/>
            <a:r>
              <a:rPr lang="en-US" sz="1400" dirty="0"/>
              <a:t>64 bit </a:t>
            </a:r>
            <a:r>
              <a:rPr lang="en-US" sz="1400" dirty="0" smtClean="0"/>
              <a:t>only</a:t>
            </a:r>
          </a:p>
          <a:p>
            <a:pPr lvl="2"/>
            <a:endParaRPr lang="en-US" sz="1400" dirty="0" smtClean="0"/>
          </a:p>
          <a:p>
            <a:pPr lvl="1"/>
            <a:r>
              <a:rPr lang="en-US" sz="1600" b="1" dirty="0" smtClean="0"/>
              <a:t>Installation</a:t>
            </a:r>
          </a:p>
          <a:p>
            <a:pPr lvl="2"/>
            <a:r>
              <a:rPr lang="en-US" sz="1400" dirty="0"/>
              <a:t>Turn on the windows feature Hyper-V </a:t>
            </a:r>
            <a:r>
              <a:rPr lang="en-US" sz="1400" b="1" dirty="0"/>
              <a:t>ON </a:t>
            </a:r>
            <a:endParaRPr lang="en-US" sz="1400" dirty="0"/>
          </a:p>
          <a:p>
            <a:pPr lvl="2"/>
            <a:r>
              <a:rPr lang="en-US" sz="1400" dirty="0"/>
              <a:t>Restart Windows</a:t>
            </a:r>
          </a:p>
          <a:p>
            <a:pPr lvl="2"/>
            <a:r>
              <a:rPr lang="en-US" sz="1400" dirty="0"/>
              <a:t>Hyper-V not running – Restart and enter the BIOS mode on your machine and turn on the Hardware-assisted virtualization and data execution </a:t>
            </a:r>
            <a:r>
              <a:rPr lang="en-US" sz="1400" dirty="0" smtClean="0"/>
              <a:t>protection</a:t>
            </a:r>
          </a:p>
          <a:p>
            <a:pPr lvl="2"/>
            <a:r>
              <a:rPr lang="en-US" sz="1400" dirty="0"/>
              <a:t>For Windows 10 click on the link below to download the installer</a:t>
            </a:r>
          </a:p>
          <a:p>
            <a:pPr lvl="2"/>
            <a:r>
              <a:rPr lang="en-US" sz="1400" dirty="0">
                <a:hlinkClick r:id="rId2"/>
              </a:rPr>
              <a:t>https://</a:t>
            </a:r>
            <a:r>
              <a:rPr lang="en-US" sz="1400" dirty="0" smtClean="0">
                <a:hlinkClick r:id="rId2"/>
              </a:rPr>
              <a:t>download.docker.com/win/stable/InstallDocker.msi</a:t>
            </a:r>
            <a:endParaRPr lang="en-US" sz="1400" dirty="0">
              <a:solidFill>
                <a:srgbClr val="FF0000"/>
              </a:solidFill>
            </a:endParaRPr>
          </a:p>
          <a:p>
            <a:pPr lvl="2"/>
            <a:r>
              <a:rPr lang="en-US" sz="1400" dirty="0" smtClean="0"/>
              <a:t>Download </a:t>
            </a:r>
            <a:r>
              <a:rPr lang="en-US" sz="1400" dirty="0"/>
              <a:t>the Docker installation file</a:t>
            </a:r>
          </a:p>
          <a:p>
            <a:pPr lvl="2"/>
            <a:r>
              <a:rPr lang="en-US" sz="1400" dirty="0"/>
              <a:t>Double click on </a:t>
            </a:r>
            <a:r>
              <a:rPr lang="en-US" sz="1400" dirty="0" err="1" smtClean="0"/>
              <a:t>InstallDocker.msi</a:t>
            </a:r>
            <a:endParaRPr lang="en-US" sz="1400" dirty="0" smtClean="0"/>
          </a:p>
          <a:p>
            <a:pPr lvl="2"/>
            <a:r>
              <a:rPr lang="en-US" sz="1400" dirty="0"/>
              <a:t>Accept the term and Conditions and continue with </a:t>
            </a:r>
            <a:r>
              <a:rPr lang="en-US" sz="1400" dirty="0" smtClean="0"/>
              <a:t>installation</a:t>
            </a:r>
          </a:p>
          <a:p>
            <a:pPr lvl="2"/>
            <a:r>
              <a:rPr lang="en-US" sz="1400" dirty="0"/>
              <a:t>Once the installation is complete, Docker starts automatically , the whale </a:t>
            </a:r>
            <a:r>
              <a:rPr lang="en-US" sz="1400" dirty="0" smtClean="0"/>
              <a:t>                 in the notification area indicates a successful install and that </a:t>
            </a:r>
            <a:r>
              <a:rPr lang="en-US" sz="1400" dirty="0" err="1" smtClean="0"/>
              <a:t>docker</a:t>
            </a:r>
            <a:r>
              <a:rPr lang="en-US" sz="1400" dirty="0" smtClean="0"/>
              <a:t> is running</a:t>
            </a:r>
          </a:p>
          <a:p>
            <a:pPr lvl="2"/>
            <a:r>
              <a:rPr lang="en-US" sz="1400" dirty="0"/>
              <a:t>Open a Command prompt and type </a:t>
            </a:r>
            <a:r>
              <a:rPr lang="en-US" sz="1400" i="1" dirty="0"/>
              <a:t>&lt;</a:t>
            </a:r>
            <a:r>
              <a:rPr lang="en-US" sz="1400" i="1" dirty="0" err="1"/>
              <a:t>docker</a:t>
            </a:r>
            <a:r>
              <a:rPr lang="en-US" sz="1400" i="1" dirty="0"/>
              <a:t> version&gt; </a:t>
            </a:r>
            <a:endParaRPr lang="en-US" sz="1400" dirty="0"/>
          </a:p>
          <a:p>
            <a:pPr lvl="2"/>
            <a:endParaRPr lang="en-US" sz="1900" dirty="0"/>
          </a:p>
          <a:p>
            <a:pPr lvl="2"/>
            <a:endParaRPr lang="en-US" sz="1900" dirty="0"/>
          </a:p>
          <a:p>
            <a:pPr lvl="2"/>
            <a:endParaRPr lang="en-US" sz="1900" dirty="0"/>
          </a:p>
        </p:txBody>
      </p:sp>
      <p:sp>
        <p:nvSpPr>
          <p:cNvPr id="5" name="Title 4"/>
          <p:cNvSpPr>
            <a:spLocks noGrp="1"/>
          </p:cNvSpPr>
          <p:nvPr>
            <p:ph type="title"/>
          </p:nvPr>
        </p:nvSpPr>
        <p:spPr/>
        <p:txBody>
          <a:bodyPr/>
          <a:lstStyle/>
          <a:p>
            <a:r>
              <a:rPr lang="en-US" dirty="0" smtClean="0"/>
              <a:t>Installing </a:t>
            </a:r>
            <a:r>
              <a:rPr lang="en-US" dirty="0" err="1" smtClean="0"/>
              <a:t>docker</a:t>
            </a:r>
            <a:r>
              <a:rPr lang="en-US" dirty="0" smtClean="0"/>
              <a:t> on windows</a:t>
            </a:r>
            <a:endParaRPr lang="en-US" dirty="0"/>
          </a:p>
        </p:txBody>
      </p:sp>
      <p:pic>
        <p:nvPicPr>
          <p:cNvPr id="33" name="Picture 32"/>
          <p:cNvPicPr/>
          <p:nvPr/>
        </p:nvPicPr>
        <p:blipFill>
          <a:blip r:embed="rId3"/>
          <a:stretch>
            <a:fillRect/>
          </a:stretch>
        </p:blipFill>
        <p:spPr>
          <a:xfrm>
            <a:off x="6914081" y="4721426"/>
            <a:ext cx="472123" cy="340678"/>
          </a:xfrm>
          <a:prstGeom prst="rect">
            <a:avLst/>
          </a:prstGeom>
        </p:spPr>
      </p:pic>
    </p:spTree>
    <p:extLst>
      <p:ext uri="{BB962C8B-B14F-4D97-AF65-F5344CB8AC3E}">
        <p14:creationId xmlns:p14="http://schemas.microsoft.com/office/powerpoint/2010/main" val="4089984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2773" y="1116419"/>
            <a:ext cx="8304030" cy="5009747"/>
          </a:xfrm>
        </p:spPr>
        <p:txBody>
          <a:bodyPr/>
          <a:lstStyle/>
          <a:p>
            <a:pPr lvl="1"/>
            <a:r>
              <a:rPr lang="en-US" sz="1600" b="1" dirty="0" smtClean="0"/>
              <a:t>Requirements</a:t>
            </a:r>
            <a:endParaRPr lang="en-US" sz="1600" b="1" dirty="0"/>
          </a:p>
          <a:p>
            <a:pPr lvl="2"/>
            <a:r>
              <a:rPr lang="en-US" sz="1400" dirty="0"/>
              <a:t>Mac hardware from 2010 or later</a:t>
            </a:r>
          </a:p>
          <a:p>
            <a:pPr lvl="2"/>
            <a:r>
              <a:rPr lang="en-US" sz="1400" dirty="0"/>
              <a:t>OS X 10.3.3 or newer</a:t>
            </a:r>
          </a:p>
          <a:p>
            <a:pPr lvl="2"/>
            <a:endParaRPr lang="en-US" sz="1400" dirty="0" smtClean="0"/>
          </a:p>
          <a:p>
            <a:pPr lvl="1"/>
            <a:r>
              <a:rPr lang="en-US" sz="1600" b="1" dirty="0" smtClean="0"/>
              <a:t>Installation</a:t>
            </a:r>
          </a:p>
          <a:p>
            <a:pPr lvl="2"/>
            <a:r>
              <a:rPr lang="en-US" sz="1400" dirty="0" smtClean="0"/>
              <a:t>Click </a:t>
            </a:r>
            <a:r>
              <a:rPr lang="en-US" sz="1400" dirty="0"/>
              <a:t>on the link below to download the installer</a:t>
            </a:r>
          </a:p>
          <a:p>
            <a:pPr marL="1222872" lvl="3" indent="0">
              <a:buNone/>
            </a:pPr>
            <a:r>
              <a:rPr lang="en-US" sz="1300" u="sng" dirty="0">
                <a:hlinkClick r:id="rId2"/>
              </a:rPr>
              <a:t>https://download.docker.com/mac/stable/Docker.dmg</a:t>
            </a:r>
            <a:endParaRPr lang="en-US" sz="1300" dirty="0"/>
          </a:p>
          <a:p>
            <a:pPr lvl="2"/>
            <a:r>
              <a:rPr lang="en-US" sz="1400" dirty="0" smtClean="0"/>
              <a:t>Download </a:t>
            </a:r>
            <a:r>
              <a:rPr lang="en-US" sz="1400" dirty="0"/>
              <a:t>the Docker installation file</a:t>
            </a:r>
          </a:p>
          <a:p>
            <a:pPr lvl="2"/>
            <a:r>
              <a:rPr lang="en-US" sz="1400" dirty="0"/>
              <a:t>Complete the installation by dragging the installer into the Application folder</a:t>
            </a:r>
          </a:p>
          <a:p>
            <a:pPr lvl="2"/>
            <a:r>
              <a:rPr lang="en-US" sz="1400" dirty="0"/>
              <a:t>Open a terminal window and type </a:t>
            </a:r>
            <a:r>
              <a:rPr lang="en-US" sz="1400" i="1" dirty="0"/>
              <a:t>&lt;</a:t>
            </a:r>
            <a:r>
              <a:rPr lang="en-US" sz="1400" i="1" dirty="0" err="1"/>
              <a:t>docker</a:t>
            </a:r>
            <a:r>
              <a:rPr lang="en-US" sz="1400" i="1" dirty="0"/>
              <a:t> version&gt; </a:t>
            </a:r>
            <a:endParaRPr lang="en-US" sz="1400" dirty="0"/>
          </a:p>
          <a:p>
            <a:pPr lvl="2"/>
            <a:endParaRPr lang="en-US" sz="1900" dirty="0"/>
          </a:p>
          <a:p>
            <a:pPr lvl="2"/>
            <a:endParaRPr lang="en-US" sz="1900" dirty="0"/>
          </a:p>
          <a:p>
            <a:pPr lvl="2"/>
            <a:endParaRPr lang="en-US" sz="1900" dirty="0"/>
          </a:p>
        </p:txBody>
      </p:sp>
      <p:sp>
        <p:nvSpPr>
          <p:cNvPr id="5" name="Title 4"/>
          <p:cNvSpPr>
            <a:spLocks noGrp="1"/>
          </p:cNvSpPr>
          <p:nvPr>
            <p:ph type="title"/>
          </p:nvPr>
        </p:nvSpPr>
        <p:spPr/>
        <p:txBody>
          <a:bodyPr/>
          <a:lstStyle/>
          <a:p>
            <a:r>
              <a:rPr lang="en-US" dirty="0" smtClean="0"/>
              <a:t>Installing </a:t>
            </a:r>
            <a:r>
              <a:rPr lang="en-US" dirty="0" err="1" smtClean="0"/>
              <a:t>docker</a:t>
            </a:r>
            <a:r>
              <a:rPr lang="en-US" dirty="0" smtClean="0"/>
              <a:t> on MAC</a:t>
            </a:r>
            <a:endParaRPr lang="en-US" dirty="0"/>
          </a:p>
        </p:txBody>
      </p:sp>
    </p:spTree>
    <p:extLst>
      <p:ext uri="{BB962C8B-B14F-4D97-AF65-F5344CB8AC3E}">
        <p14:creationId xmlns:p14="http://schemas.microsoft.com/office/powerpoint/2010/main" val="204140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2773" y="721361"/>
            <a:ext cx="8304030" cy="5404806"/>
          </a:xfrm>
        </p:spPr>
        <p:txBody>
          <a:bodyPr/>
          <a:lstStyle/>
          <a:p>
            <a:pPr lvl="1"/>
            <a:r>
              <a:rPr lang="en-US" sz="1600" b="1" i="1" dirty="0" smtClean="0"/>
              <a:t>Open a terminal window and enter the following commands </a:t>
            </a:r>
          </a:p>
          <a:p>
            <a:pPr lvl="1"/>
            <a:r>
              <a:rPr lang="en-US" sz="1600" b="1" i="1" dirty="0" err="1" smtClean="0"/>
              <a:t>docker</a:t>
            </a:r>
            <a:r>
              <a:rPr lang="en-US" sz="1600" b="1" i="1" dirty="0" smtClean="0"/>
              <a:t> version</a:t>
            </a:r>
          </a:p>
          <a:p>
            <a:pPr lvl="1"/>
            <a:endParaRPr lang="en-US" sz="1600" b="1" i="1" dirty="0"/>
          </a:p>
          <a:p>
            <a:pPr lvl="1"/>
            <a:endParaRPr lang="en-US" sz="1600" b="1" i="1" dirty="0" smtClean="0"/>
          </a:p>
          <a:p>
            <a:pPr lvl="1"/>
            <a:endParaRPr lang="en-US" sz="1600" b="1" i="1" dirty="0"/>
          </a:p>
          <a:p>
            <a:pPr lvl="1"/>
            <a:endParaRPr lang="en-US" sz="1600" b="1" i="1" dirty="0" smtClean="0"/>
          </a:p>
          <a:p>
            <a:pPr lvl="1"/>
            <a:endParaRPr lang="en-US" sz="1600" b="1" i="1" dirty="0"/>
          </a:p>
          <a:p>
            <a:pPr lvl="1"/>
            <a:endParaRPr lang="en-US" sz="1600" b="1" i="1" dirty="0" smtClean="0"/>
          </a:p>
          <a:p>
            <a:pPr lvl="1"/>
            <a:endParaRPr lang="en-US" sz="1600" b="1" i="1" dirty="0" smtClean="0"/>
          </a:p>
          <a:p>
            <a:pPr lvl="1"/>
            <a:endParaRPr lang="en-US" sz="1600" b="1" i="1" dirty="0" smtClean="0"/>
          </a:p>
          <a:p>
            <a:pPr lvl="1"/>
            <a:endParaRPr lang="en-US" sz="1600" b="1" i="1" dirty="0" smtClean="0"/>
          </a:p>
          <a:p>
            <a:pPr lvl="1"/>
            <a:endParaRPr lang="en-US" sz="1600" b="1" i="1" dirty="0" smtClean="0"/>
          </a:p>
          <a:p>
            <a:pPr lvl="1"/>
            <a:r>
              <a:rPr lang="en-US" sz="1600" b="1" i="1" dirty="0" err="1" smtClean="0"/>
              <a:t>docker</a:t>
            </a:r>
            <a:r>
              <a:rPr lang="en-US" sz="1600" b="1" i="1" dirty="0" smtClean="0"/>
              <a:t> info </a:t>
            </a:r>
          </a:p>
          <a:p>
            <a:pPr lvl="1"/>
            <a:r>
              <a:rPr lang="en-US" sz="1600" b="1" i="1" dirty="0" err="1" smtClean="0"/>
              <a:t>docker</a:t>
            </a:r>
            <a:r>
              <a:rPr lang="en-US" sz="1600" b="1" i="1" dirty="0" smtClean="0"/>
              <a:t> images</a:t>
            </a:r>
          </a:p>
          <a:p>
            <a:pPr lvl="1"/>
            <a:r>
              <a:rPr lang="en-US" sz="1600" b="1" i="1" dirty="0" err="1"/>
              <a:t>d</a:t>
            </a:r>
            <a:r>
              <a:rPr lang="en-US" sz="1600" b="1" i="1" dirty="0" err="1" smtClean="0"/>
              <a:t>ocker</a:t>
            </a:r>
            <a:r>
              <a:rPr lang="en-US" sz="1600" b="1" i="1" dirty="0" smtClean="0"/>
              <a:t> </a:t>
            </a:r>
            <a:r>
              <a:rPr lang="en-US" sz="1600" b="1" i="1" dirty="0" err="1" smtClean="0"/>
              <a:t>ps</a:t>
            </a:r>
            <a:r>
              <a:rPr lang="en-US" sz="1600" b="1" i="1" dirty="0" smtClean="0"/>
              <a:t> -a</a:t>
            </a:r>
          </a:p>
          <a:p>
            <a:pPr lvl="1"/>
            <a:endParaRPr lang="en-US" sz="1600" dirty="0"/>
          </a:p>
          <a:p>
            <a:pPr lvl="2"/>
            <a:endParaRPr lang="en-US" sz="1400" dirty="0"/>
          </a:p>
        </p:txBody>
      </p:sp>
      <p:sp>
        <p:nvSpPr>
          <p:cNvPr id="5" name="Title 4"/>
          <p:cNvSpPr>
            <a:spLocks noGrp="1"/>
          </p:cNvSpPr>
          <p:nvPr>
            <p:ph type="title"/>
          </p:nvPr>
        </p:nvSpPr>
        <p:spPr/>
        <p:txBody>
          <a:bodyPr/>
          <a:lstStyle/>
          <a:p>
            <a:r>
              <a:rPr lang="en-US" dirty="0" smtClean="0"/>
              <a:t>Exercise1: basic commands</a:t>
            </a:r>
            <a:endParaRPr lang="en-US" dirty="0"/>
          </a:p>
        </p:txBody>
      </p:sp>
      <p:pic>
        <p:nvPicPr>
          <p:cNvPr id="4" name="Picture 3"/>
          <p:cNvPicPr/>
          <p:nvPr/>
        </p:nvPicPr>
        <p:blipFill>
          <a:blip r:embed="rId2"/>
          <a:stretch>
            <a:fillRect/>
          </a:stretch>
        </p:blipFill>
        <p:spPr>
          <a:xfrm>
            <a:off x="1215737" y="1395845"/>
            <a:ext cx="4949535" cy="2649682"/>
          </a:xfrm>
          <a:prstGeom prst="rect">
            <a:avLst/>
          </a:prstGeom>
        </p:spPr>
      </p:pic>
    </p:spTree>
    <p:extLst>
      <p:ext uri="{BB962C8B-B14F-4D97-AF65-F5344CB8AC3E}">
        <p14:creationId xmlns:p14="http://schemas.microsoft.com/office/powerpoint/2010/main" val="1146905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aughertyTemplate2015">
      <a:dk1>
        <a:sysClr val="windowText" lastClr="000000"/>
      </a:dk1>
      <a:lt1>
        <a:sysClr val="window" lastClr="FFFFFF"/>
      </a:lt1>
      <a:dk2>
        <a:srgbClr val="4C4545"/>
      </a:dk2>
      <a:lt2>
        <a:srgbClr val="D5D8D7"/>
      </a:lt2>
      <a:accent1>
        <a:srgbClr val="6991CB"/>
      </a:accent1>
      <a:accent2>
        <a:srgbClr val="0B2D4B"/>
      </a:accent2>
      <a:accent3>
        <a:srgbClr val="80A63F"/>
      </a:accent3>
      <a:accent4>
        <a:srgbClr val="6F6F6F"/>
      </a:accent4>
      <a:accent5>
        <a:srgbClr val="B6D185"/>
      </a:accent5>
      <a:accent6>
        <a:srgbClr val="376092"/>
      </a:accent6>
      <a:hlink>
        <a:srgbClr val="93430C"/>
      </a:hlink>
      <a:folHlink>
        <a:srgbClr val="C0C0C0"/>
      </a:folHlink>
    </a:clrScheme>
    <a:fontScheme name="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142875" tIns="71438" rIns="142875" bIns="71438">
        <a:spAutoFit/>
      </a:bodyPr>
      <a:lstStyle>
        <a:defPPr algn="ctr" eaLnBrk="1" hangingPunct="1">
          <a:defRPr sz="2800" dirty="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DaughertyOverview_BETA06.pptx" id="{C98BB3BC-5426-4C9D-9378-8C62B4E00672}" vid="{5A700CDD-35E9-452E-A549-3BC5CD769FF3}"/>
    </a:ext>
  </a:extLst>
</a:theme>
</file>

<file path=ppt/theme/theme2.xml><?xml version="1.0" encoding="utf-8"?>
<a:theme xmlns:a="http://schemas.openxmlformats.org/drawingml/2006/main" name="Daugherty Template">
  <a:themeElements>
    <a:clrScheme name="Custom 2">
      <a:dk1>
        <a:sysClr val="windowText" lastClr="000000"/>
      </a:dk1>
      <a:lt1>
        <a:sysClr val="window" lastClr="FFFFFF"/>
      </a:lt1>
      <a:dk2>
        <a:srgbClr val="4C4545"/>
      </a:dk2>
      <a:lt2>
        <a:srgbClr val="CCD1B9"/>
      </a:lt2>
      <a:accent1>
        <a:srgbClr val="D2CB6C"/>
      </a:accent1>
      <a:accent2>
        <a:srgbClr val="B1A089"/>
      </a:accent2>
      <a:accent3>
        <a:srgbClr val="CCD1B9"/>
      </a:accent3>
      <a:accent4>
        <a:srgbClr val="95A39D"/>
      </a:accent4>
      <a:accent5>
        <a:srgbClr val="A9A57C"/>
      </a:accent5>
      <a:accent6>
        <a:srgbClr val="858D93"/>
      </a:accent6>
      <a:hlink>
        <a:srgbClr val="CC9900"/>
      </a:hlink>
      <a:folHlink>
        <a:srgbClr val="C0C0C0"/>
      </a:folHlink>
    </a:clrScheme>
    <a:fontScheme name="Daugherty Templat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43000"/>
          </a:schemeClr>
        </a:solidFill>
        <a:ln w="12700">
          <a:solidFill>
            <a:schemeClr val="accent3">
              <a:lumMod val="75000"/>
            </a:schemeClr>
          </a:solidFill>
        </a:ln>
        <a:effectLst>
          <a:outerShdw blurRad="152400" dist="152400" dir="2580000" rotWithShape="0">
            <a:schemeClr val="accent3">
              <a:lumMod val="50000"/>
              <a:alpha val="38000"/>
            </a:schemeClr>
          </a:outerShdw>
        </a:effectLst>
        <a:scene3d>
          <a:camera prst="orthographicFront"/>
          <a:lightRig rig="soft" dir="t"/>
        </a:scene3d>
        <a:sp3d>
          <a:bevelT w="88900" h="88900"/>
          <a:bevelB w="0" h="0"/>
        </a:sp3d>
      </a:spPr>
      <a:bodyPr rtlCol="0" anchor="ctr"/>
      <a:lstStyle>
        <a:defPPr algn="ctr">
          <a:defRPr sz="1400" b="1" dirty="0">
            <a:solidFill>
              <a:srgbClr val="303222"/>
            </a:solidFill>
            <a:latin typeface="Calibri" pitchFamily="34" charset="0"/>
            <a:cs typeface="Calibri" pitchFamily="34" charset="0"/>
          </a:defRPr>
        </a:defPPr>
      </a:lstStyle>
      <a:style>
        <a:lnRef idx="1">
          <a:schemeClr val="accent3"/>
        </a:lnRef>
        <a:fillRef idx="2">
          <a:schemeClr val="accent3"/>
        </a:fillRef>
        <a:effectRef idx="1">
          <a:schemeClr val="accent3"/>
        </a:effectRef>
        <a:fontRef idx="minor">
          <a:schemeClr val="dk1"/>
        </a:fontRef>
      </a:style>
    </a:spDef>
    <a:lnDef>
      <a:spPr bwMode="auto">
        <a:noFill/>
        <a:ln w="12700">
          <a:solidFill>
            <a:schemeClr val="tx1"/>
          </a:solidFill>
          <a:miter lim="800000"/>
          <a:headEnd type="none" w="sm" len="sm"/>
          <a:tailEnd type="triangle" w="sm" len="sm"/>
        </a:ln>
      </a:spPr>
      <a:bodyPr/>
      <a:lstStyle/>
    </a:lnDef>
    <a:txDef>
      <a:spPr>
        <a:noFill/>
      </a:spPr>
      <a:bodyPr wrap="square" rtlCol="0">
        <a:spAutoFit/>
      </a:bodyPr>
      <a:lstStyle>
        <a:defPPr algn="ctr">
          <a:lnSpc>
            <a:spcPts val="1000"/>
          </a:lnSpc>
          <a:defRPr sz="1400" b="1" i="1" dirty="0" smtClean="0">
            <a:solidFill>
              <a:srgbClr val="5D4717"/>
            </a:solidFill>
            <a:latin typeface="Calibri" pitchFamily="34" charset="0"/>
            <a:cs typeface="Calibri" pitchFamily="34" charset="0"/>
          </a:defRPr>
        </a:defPPr>
      </a:lstStyle>
    </a:txDef>
  </a:objectDefaults>
  <a:extraClrSchemeLst/>
  <a:extLst>
    <a:ext uri="{05A4C25C-085E-4340-85A3-A5531E510DB2}">
      <thm15:themeFamily xmlns:thm15="http://schemas.microsoft.com/office/thememl/2012/main" name="DaughertyOverview_BETA06.pptx" id="{C98BB3BC-5426-4C9D-9378-8C62B4E00672}" vid="{3105ADD6-61B3-4244-8F6F-487696781D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orporateSO" ma:contentTypeID="0x0101001BFC22F8E4561D419F32270F107CEF1A00BE87634AFB69F04A86BF8E66F7116CA6" ma:contentTypeVersion="6" ma:contentTypeDescription="" ma:contentTypeScope="" ma:versionID="b289c8ace52dd207a91805b98db9dba7">
  <xsd:schema xmlns:xsd="http://www.w3.org/2001/XMLSchema" xmlns:xs="http://www.w3.org/2001/XMLSchema" xmlns:p="http://schemas.microsoft.com/office/2006/metadata/properties" xmlns:ns2="7d6d6200-ad71-4931-8337-96be4ca5a7c2" xmlns:ns3="8f462957-96b4-4c33-a5af-9ec5cb3e65b7" targetNamespace="http://schemas.microsoft.com/office/2006/metadata/properties" ma:root="true" ma:fieldsID="0dbf8cd4eee9e38767e4d6a111503e76" ns2:_="" ns3:_="">
    <xsd:import namespace="7d6d6200-ad71-4931-8337-96be4ca5a7c2"/>
    <xsd:import namespace="8f462957-96b4-4c33-a5af-9ec5cb3e65b7"/>
    <xsd:element name="properties">
      <xsd:complexType>
        <xsd:sequence>
          <xsd:element name="documentManagement">
            <xsd:complexType>
              <xsd:all>
                <xsd:element ref="ns2:_dlc_DocId" minOccurs="0"/>
                <xsd:element ref="ns2:_dlc_DocIdUrl" minOccurs="0"/>
                <xsd:element ref="ns2:_dlc_DocIdPersistId" minOccurs="0"/>
                <xsd:element ref="ns3:m00f66508b3a4eb68e1abf703873be43" minOccurs="0"/>
                <xsd:element ref="ns2:TaxCatchAll" minOccurs="0"/>
                <xsd:element ref="ns2:TaxCatchAllLabel" minOccurs="0"/>
                <xsd:element ref="ns3:SODescription" minOccurs="0"/>
                <xsd:element ref="ns2:b92e48de92334669bc88106444bc8a36" minOccurs="0"/>
                <xsd:element ref="ns2:h4f09c292ed341228ca4d0750e702c40" minOccurs="0"/>
                <xsd:element ref="ns2:j96ab29a07694011a84005d92b4e89a2" minOccurs="0"/>
                <xsd:element ref="ns2:g0b775e40e50473695ef5450e20e68b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6d6200-ad71-4931-8337-96be4ca5a7c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2" nillable="true" ma:displayName="Taxonomy Catch All Column" ma:hidden="true" ma:list="{0b993bf4-23c1-41fd-9a6a-0c1de8a48379}" ma:internalName="TaxCatchAll" ma:showField="CatchAllData" ma:web="8f462957-96b4-4c33-a5af-9ec5cb3e65b7">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0b993bf4-23c1-41fd-9a6a-0c1de8a48379}" ma:internalName="TaxCatchAllLabel" ma:readOnly="true" ma:showField="CatchAllDataLabel" ma:web="8f462957-96b4-4c33-a5af-9ec5cb3e65b7">
      <xsd:complexType>
        <xsd:complexContent>
          <xsd:extension base="dms:MultiChoiceLookup">
            <xsd:sequence>
              <xsd:element name="Value" type="dms:Lookup" maxOccurs="unbounded" minOccurs="0" nillable="true"/>
            </xsd:sequence>
          </xsd:extension>
        </xsd:complexContent>
      </xsd:complexType>
    </xsd:element>
    <xsd:element name="b92e48de92334669bc88106444bc8a36" ma:index="16" nillable="true" ma:taxonomy="true" ma:internalName="b92e48de92334669bc88106444bc8a36" ma:taxonomyFieldName="LOSDept" ma:displayName="LOSDept" ma:default="" ma:fieldId="{b92e48de-9233-4669-bc88-106444bc8a36}" ma:taxonomyMulti="true" ma:sspId="524bf7b0-f428-4078-aa0d-ffa945fb5973" ma:termSetId="974f51d2-0b7b-49b8-a7ef-af984ce7a0c2" ma:anchorId="00000000-0000-0000-0000-000000000000" ma:open="false" ma:isKeyword="false">
      <xsd:complexType>
        <xsd:sequence>
          <xsd:element ref="pc:Terms" minOccurs="0" maxOccurs="1"/>
        </xsd:sequence>
      </xsd:complexType>
    </xsd:element>
    <xsd:element name="h4f09c292ed341228ca4d0750e702c40" ma:index="18" nillable="true" ma:taxonomy="true" ma:internalName="h4f09c292ed341228ca4d0750e702c40" ma:taxonomyFieldName="DBSType" ma:displayName="DBSType" ma:default="" ma:fieldId="{14f09c29-2ed3-4122-8ca4-d0750e702c40}" ma:taxonomyMulti="true" ma:sspId="524bf7b0-f428-4078-aa0d-ffa945fb5973" ma:termSetId="7f0fe701-2a2f-43ce-8fc3-2ee7242c109b" ma:anchorId="00000000-0000-0000-0000-000000000000" ma:open="true" ma:isKeyword="false">
      <xsd:complexType>
        <xsd:sequence>
          <xsd:element ref="pc:Terms" minOccurs="0" maxOccurs="1"/>
        </xsd:sequence>
      </xsd:complexType>
    </xsd:element>
    <xsd:element name="j96ab29a07694011a84005d92b4e89a2" ma:index="20" nillable="true" ma:taxonomy="true" ma:internalName="j96ab29a07694011a84005d92b4e89a2" ma:taxonomyFieldName="BusinessFunction" ma:displayName="BusinessFunction" ma:default="" ma:fieldId="{396ab29a-0769-4011-a840-05d92b4e89a2}" ma:taxonomyMulti="true" ma:sspId="524bf7b0-f428-4078-aa0d-ffa945fb5973" ma:termSetId="5aff4529-8341-44b3-bc21-3fd3e16cbc1f" ma:anchorId="00000000-0000-0000-0000-000000000000" ma:open="false" ma:isKeyword="false">
      <xsd:complexType>
        <xsd:sequence>
          <xsd:element ref="pc:Terms" minOccurs="0" maxOccurs="1"/>
        </xsd:sequence>
      </xsd:complexType>
    </xsd:element>
    <xsd:element name="g0b775e40e50473695ef5450e20e68bb" ma:index="22" nillable="true" ma:taxonomy="true" ma:internalName="g0b775e40e50473695ef5450e20e68bb" ma:taxonomyFieldName="Industry" ma:displayName="Industry" ma:default="" ma:fieldId="{00b775e4-0e50-4736-95ef-5450e20e68bb}" ma:taxonomyMulti="true" ma:sspId="524bf7b0-f428-4078-aa0d-ffa945fb5973" ma:termSetId="dc1cad03-5a0e-43fd-ae82-224cbbb164f7"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462957-96b4-4c33-a5af-9ec5cb3e65b7" elementFormDefault="qualified">
    <xsd:import namespace="http://schemas.microsoft.com/office/2006/documentManagement/types"/>
    <xsd:import namespace="http://schemas.microsoft.com/office/infopath/2007/PartnerControls"/>
    <xsd:element name="m00f66508b3a4eb68e1abf703873be43" ma:index="11" nillable="true" ma:taxonomy="true" ma:internalName="m00f66508b3a4eb68e1abf703873be43" ma:taxonomyFieldName="CorpServiceOffering" ma:displayName="CorpServiceOffering" ma:readOnly="false" ma:default="" ma:fieldId="{600f6650-8b3a-4eb6-8e1a-bf703873be43}" ma:taxonomyMulti="true" ma:sspId="524bf7b0-f428-4078-aa0d-ffa945fb5973" ma:termSetId="e80701e0-7dd0-4bca-bc79-33668822d738" ma:anchorId="00000000-0000-0000-0000-000000000000" ma:open="false" ma:isKeyword="false">
      <xsd:complexType>
        <xsd:sequence>
          <xsd:element ref="pc:Terms" minOccurs="0" maxOccurs="1"/>
        </xsd:sequence>
      </xsd:complexType>
    </xsd:element>
    <xsd:element name="SODescription" ma:index="15" nillable="true" ma:displayName="SODescription" ma:internalName="SO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h4f09c292ed341228ca4d0750e702c40 xmlns="7d6d6200-ad71-4931-8337-96be4ca5a7c2">
      <Terms xmlns="http://schemas.microsoft.com/office/infopath/2007/PartnerControls">
        <TermInfo xmlns="http://schemas.microsoft.com/office/infopath/2007/PartnerControls">
          <TermName xmlns="http://schemas.microsoft.com/office/infopath/2007/PartnerControls">PowerPoint Template</TermName>
          <TermId xmlns="http://schemas.microsoft.com/office/infopath/2007/PartnerControls">93e0cf66-4fd7-431b-b2e7-07b29f8b2b6b</TermId>
        </TermInfo>
        <TermInfo xmlns="http://schemas.microsoft.com/office/infopath/2007/PartnerControls">
          <TermName xmlns="http://schemas.microsoft.com/office/infopath/2007/PartnerControls">Presentation</TermName>
          <TermId xmlns="http://schemas.microsoft.com/office/infopath/2007/PartnerControls">cc7026d6-e8b1-4117-8ce3-4f66cefbbd1d</TermId>
        </TermInfo>
      </Terms>
    </h4f09c292ed341228ca4d0750e702c40>
    <j96ab29a07694011a84005d92b4e89a2 xmlns="7d6d6200-ad71-4931-8337-96be4ca5a7c2">
      <Terms xmlns="http://schemas.microsoft.com/office/infopath/2007/PartnerControls">
        <TermInfo xmlns="http://schemas.microsoft.com/office/infopath/2007/PartnerControls">
          <TermName xmlns="http://schemas.microsoft.com/office/infopath/2007/PartnerControls">For Marketing Dept</TermName>
          <TermId xmlns="http://schemas.microsoft.com/office/infopath/2007/PartnerControls">83fd6fbc-f78e-4414-bcb3-87960265cafb</TermId>
        </TermInfo>
        <TermInfo xmlns="http://schemas.microsoft.com/office/infopath/2007/PartnerControls">
          <TermName xmlns="http://schemas.microsoft.com/office/infopath/2007/PartnerControls">For Sales Dept</TermName>
          <TermId xmlns="http://schemas.microsoft.com/office/infopath/2007/PartnerControls">f3d01d5a-c4a0-4fb2-9614-c9c821be8cde</TermId>
        </TermInfo>
      </Terms>
    </j96ab29a07694011a84005d92b4e89a2>
    <SODescription xmlns="8f462957-96b4-4c33-a5af-9ec5cb3e65b7">Draft of new overview deck and templates. </SODescription>
    <g0b775e40e50473695ef5450e20e68bb xmlns="7d6d6200-ad71-4931-8337-96be4ca5a7c2">
      <Terms xmlns="http://schemas.microsoft.com/office/infopath/2007/PartnerControls"/>
    </g0b775e40e50473695ef5450e20e68bb>
    <TaxCatchAll xmlns="7d6d6200-ad71-4931-8337-96be4ca5a7c2">
      <Value>164</Value>
      <Value>230</Value>
      <Value>161</Value>
      <Value>141</Value>
      <Value>123</Value>
      <Value>171</Value>
    </TaxCatchAll>
    <b92e48de92334669bc88106444bc8a36 xmlns="7d6d6200-ad71-4931-8337-96be4ca5a7c2">
      <Terms xmlns="http://schemas.microsoft.com/office/infopath/2007/PartnerControls">
        <TermInfo xmlns="http://schemas.microsoft.com/office/infopath/2007/PartnerControls">
          <TermName xmlns="http://schemas.microsoft.com/office/infopath/2007/PartnerControls">Daugherty Marketing</TermName>
          <TermId xmlns="http://schemas.microsoft.com/office/infopath/2007/PartnerControls">4dc6c748-799f-4724-95d7-dfed64b421e3</TermId>
        </TermInfo>
      </Terms>
    </b92e48de92334669bc88106444bc8a36>
    <m00f66508b3a4eb68e1abf703873be43 xmlns="8f462957-96b4-4c33-a5af-9ec5cb3e65b7">
      <Terms xmlns="http://schemas.microsoft.com/office/infopath/2007/PartnerControls">
        <TermInfo xmlns="http://schemas.microsoft.com/office/infopath/2007/PartnerControls">
          <TermName xmlns="http://schemas.microsoft.com/office/infopath/2007/PartnerControls">Daugherty Overview</TermName>
          <TermId xmlns="http://schemas.microsoft.com/office/infopath/2007/PartnerControls">9b4ce72f-dd5a-461c-bd79-9d87a63dc1ab</TermId>
        </TermInfo>
      </Terms>
    </m00f66508b3a4eb68e1abf703873be43>
    <_dlc_DocId xmlns="7d6d6200-ad71-4931-8337-96be4ca5a7c2">CORPSRASDYZA-24-24</_dlc_DocId>
    <_dlc_DocIdUrl xmlns="7d6d6200-ad71-4931-8337-96be4ca5a7c2">
      <Url>https://connect.daugherty.com/sites/corporate/marketing/_layouts/15/DocIdRedir.aspx?ID=CORPSRASDYZA-24-24</Url>
      <Description>CORPSRASDYZA-24-24</Description>
    </_dlc_DocIdUrl>
  </documentManagement>
</p:properties>
</file>

<file path=customXml/itemProps1.xml><?xml version="1.0" encoding="utf-8"?>
<ds:datastoreItem xmlns:ds="http://schemas.openxmlformats.org/officeDocument/2006/customXml" ds:itemID="{063C368C-E49D-40D4-A83D-BEA0C04FEB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6d6200-ad71-4931-8337-96be4ca5a7c2"/>
    <ds:schemaRef ds:uri="8f462957-96b4-4c33-a5af-9ec5cb3e65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F1BBFB-CD20-4C6C-B355-D736490682B4}">
  <ds:schemaRefs>
    <ds:schemaRef ds:uri="http://schemas.microsoft.com/sharepoint/events"/>
  </ds:schemaRefs>
</ds:datastoreItem>
</file>

<file path=customXml/itemProps3.xml><?xml version="1.0" encoding="utf-8"?>
<ds:datastoreItem xmlns:ds="http://schemas.openxmlformats.org/officeDocument/2006/customXml" ds:itemID="{C45E0627-0BDA-4CCE-B657-61F70FBE9432}">
  <ds:schemaRefs>
    <ds:schemaRef ds:uri="http://schemas.microsoft.com/sharepoint/v3/contenttype/forms"/>
  </ds:schemaRefs>
</ds:datastoreItem>
</file>

<file path=customXml/itemProps4.xml><?xml version="1.0" encoding="utf-8"?>
<ds:datastoreItem xmlns:ds="http://schemas.openxmlformats.org/officeDocument/2006/customXml" ds:itemID="{3B3D870A-DD45-42AF-8F9E-B7123CFB17BB}">
  <ds:schemaRefs>
    <ds:schemaRef ds:uri="http://schemas.microsoft.com/office/2006/documentManagement/types"/>
    <ds:schemaRef ds:uri="7d6d6200-ad71-4931-8337-96be4ca5a7c2"/>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8f462957-96b4-4c33-a5af-9ec5cb3e65b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DBS - PowerPointTemplate</Template>
  <TotalTime>59531</TotalTime>
  <Words>735</Words>
  <Application>Microsoft Macintosh PowerPoint</Application>
  <PresentationFormat>On-screen Show (4:3)</PresentationFormat>
  <Paragraphs>143</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Calibri</vt:lpstr>
      <vt:lpstr>Segoe UI</vt:lpstr>
      <vt:lpstr>Segoe UI Semibold</vt:lpstr>
      <vt:lpstr>Tahoma</vt:lpstr>
      <vt:lpstr>Wingdings</vt:lpstr>
      <vt:lpstr>Arial</vt:lpstr>
      <vt:lpstr>Office Theme</vt:lpstr>
      <vt:lpstr>Daugherty Template</vt:lpstr>
      <vt:lpstr>Docker</vt:lpstr>
      <vt:lpstr>Agenda</vt:lpstr>
      <vt:lpstr>History</vt:lpstr>
      <vt:lpstr>Containers vs. Virtual Machines</vt:lpstr>
      <vt:lpstr>Docker containers</vt:lpstr>
      <vt:lpstr>Docker containers</vt:lpstr>
      <vt:lpstr>Installing docker on windows</vt:lpstr>
      <vt:lpstr>Installing docker on MAC</vt:lpstr>
      <vt:lpstr>Exercise1: basic commands</vt:lpstr>
      <vt:lpstr>Exercise2: Run hello world!! (Existing image)</vt:lpstr>
      <vt:lpstr>Exercise3: Run hello world!! (create a new image)</vt:lpstr>
      <vt:lpstr>Docker container life cycle</vt:lpstr>
      <vt:lpstr>Other useful Docker commands </vt:lpstr>
      <vt:lpstr>Swarm mode theory</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PRASHANTH_VADULAS@homedepot.com</dc:creator>
  <cp:lastModifiedBy>Prashanth Abishua</cp:lastModifiedBy>
  <cp:revision>377</cp:revision>
  <cp:lastPrinted>2017-07-20T23:49:12Z</cp:lastPrinted>
  <dcterms:created xsi:type="dcterms:W3CDTF">2015-01-24T16:36:24Z</dcterms:created>
  <dcterms:modified xsi:type="dcterms:W3CDTF">2017-07-21T22:04:56Z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0x0101001BFC22F8E4561D419F32270F107CEF1A00BE87634AFB69F04A86BF8E66F7116CA6</vt:lpwstr>
  </property>
  <property fmtid="{D5CDD505-2E9C-101B-9397-08002B2CF9AE}" pid="3" name="_dlc_DocIdItemGuid">
    <vt:lpwstr>ce1b0364-bdc9-477c-b871-c35f20723e25</vt:lpwstr>
  </property>
  <property fmtid="{D5CDD505-2E9C-101B-9397-08002B2CF9AE}" pid="4" name="LOSDept">
    <vt:lpwstr>164;#Daugherty Marketing|4dc6c748-799f-4724-95d7-dfed64b421e3</vt:lpwstr>
  </property>
  <property fmtid="{D5CDD505-2E9C-101B-9397-08002B2CF9AE}" pid="5" name="CorpServiceOffering">
    <vt:lpwstr>161;#Daugherty Overview|9b4ce72f-dd5a-461c-bd79-9d87a63dc1ab</vt:lpwstr>
  </property>
  <property fmtid="{D5CDD505-2E9C-101B-9397-08002B2CF9AE}" pid="6" name="BusinessFunction">
    <vt:lpwstr>123;#For Marketing Dept|83fd6fbc-f78e-4414-bcb3-87960265cafb;#171;#For Sales Dept|f3d01d5a-c4a0-4fb2-9614-c9c821be8cde</vt:lpwstr>
  </property>
  <property fmtid="{D5CDD505-2E9C-101B-9397-08002B2CF9AE}" pid="7" name="Industry">
    <vt:lpwstr/>
  </property>
  <property fmtid="{D5CDD505-2E9C-101B-9397-08002B2CF9AE}" pid="8" name="DBSType">
    <vt:lpwstr>230;#PowerPoint Template|93e0cf66-4fd7-431b-b2e7-07b29f8b2b6b;#141;#Presentation|cc7026d6-e8b1-4117-8ce3-4f66cefbbd1d</vt:lpwstr>
  </property>
</Properties>
</file>