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10287000" cx="18288000"/>
  <p:notesSz cx="6858000" cy="9144000"/>
  <p:embeddedFontLst>
    <p:embeddedFont>
      <p:font typeface="Poppins"/>
      <p:regular r:id="rId16"/>
      <p:bold r:id="rId17"/>
      <p:italic r:id="rId18"/>
      <p:boldItalic r:id="rId19"/>
    </p:embeddedFont>
    <p:embeddedFont>
      <p:font typeface="Satisfy"/>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atisfy-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bold.fntdata"/><Relationship Id="rId16" Type="http://schemas.openxmlformats.org/officeDocument/2006/relationships/font" Target="fonts/Poppins-regular.fntdata"/><Relationship Id="rId5" Type="http://schemas.openxmlformats.org/officeDocument/2006/relationships/notesMaster" Target="notesMasters/notesMaster1.xml"/><Relationship Id="rId19" Type="http://schemas.openxmlformats.org/officeDocument/2006/relationships/font" Target="fonts/Poppins-boldItalic.fntdata"/><Relationship Id="rId6" Type="http://schemas.openxmlformats.org/officeDocument/2006/relationships/slide" Target="slides/slide1.xml"/><Relationship Id="rId18" Type="http://schemas.openxmlformats.org/officeDocument/2006/relationships/font" Target="fonts/Poppi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409210cd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26409210cd4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409210cd4_1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409210cd4_1_9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26409210cd4_1_93: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409210cd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26409210cd4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409210cd4_1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409210cd4_1_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6409210cd4_1_3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409210cd4_1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409210cd4_1_4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6409210cd4_1_4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409210cd4_1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409210cd4_1_5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26409210cd4_1_5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409210cd4_1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409210cd4_1_6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6409210cd4_1_6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409210cd4_1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409210cd4_1_6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26409210cd4_1_69: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409210cd4_1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409210cd4_1_7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6409210cd4_1_7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409210cd4_1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6409210cd4_1_8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6409210cd4_1_85: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6.png"/><Relationship Id="rId4" Type="http://schemas.openxmlformats.org/officeDocument/2006/relationships/image" Target="../media/image19.png"/><Relationship Id="rId5" Type="http://schemas.openxmlformats.org/officeDocument/2006/relationships/image" Target="../media/image9.png"/><Relationship Id="rId6" Type="http://schemas.openxmlformats.org/officeDocument/2006/relationships/hyperlink" Target="http://drive.google.com/file/d/1wEu-28Km6ng7ZTO5G6Og7ajkpyh1DSyg/view" TargetMode="External"/><Relationship Id="rId7"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21.png"/><Relationship Id="rId6"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9.png"/><Relationship Id="rId5" Type="http://schemas.openxmlformats.org/officeDocument/2006/relationships/hyperlink" Target="http://drive.google.com/file/d/12rrrKMwDJGKp-b5uwCPBCeMMLf35QpdK/view" TargetMode="External"/><Relationship Id="rId6"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254B"/>
        </a:solidFill>
      </p:bgPr>
    </p:bg>
    <p:spTree>
      <p:nvGrpSpPr>
        <p:cNvPr id="83" name="Shape 83"/>
        <p:cNvGrpSpPr/>
        <p:nvPr/>
      </p:nvGrpSpPr>
      <p:grpSpPr>
        <a:xfrm>
          <a:off x="0" y="0"/>
          <a:ext cx="0" cy="0"/>
          <a:chOff x="0" y="0"/>
          <a:chExt cx="0" cy="0"/>
        </a:xfrm>
      </p:grpSpPr>
      <p:sp>
        <p:nvSpPr>
          <p:cNvPr id="84" name="Google Shape;84;p13"/>
          <p:cNvSpPr/>
          <p:nvPr/>
        </p:nvSpPr>
        <p:spPr>
          <a:xfrm rot="1720742">
            <a:off x="-1633381" y="-747884"/>
            <a:ext cx="4328876" cy="5849833"/>
          </a:xfrm>
          <a:custGeom>
            <a:rect b="b" l="l" r="r" t="t"/>
            <a:pathLst>
              <a:path extrusionOk="0" h="5848645" w="4327997">
                <a:moveTo>
                  <a:pt x="0" y="0"/>
                </a:moveTo>
                <a:lnTo>
                  <a:pt x="4327997" y="0"/>
                </a:lnTo>
                <a:lnTo>
                  <a:pt x="4327997" y="5848645"/>
                </a:lnTo>
                <a:lnTo>
                  <a:pt x="0" y="5848645"/>
                </a:lnTo>
                <a:lnTo>
                  <a:pt x="0" y="0"/>
                </a:lnTo>
                <a:close/>
              </a:path>
            </a:pathLst>
          </a:custGeom>
          <a:blipFill rotWithShape="1">
            <a:blip r:embed="rId3">
              <a:alphaModFix/>
            </a:blip>
            <a:stretch>
              <a:fillRect b="0" l="0" r="0" t="0"/>
            </a:stretch>
          </a:blipFill>
          <a:ln>
            <a:noFill/>
          </a:ln>
        </p:spPr>
      </p:sp>
      <p:grpSp>
        <p:nvGrpSpPr>
          <p:cNvPr id="85" name="Google Shape;85;p13"/>
          <p:cNvGrpSpPr/>
          <p:nvPr/>
        </p:nvGrpSpPr>
        <p:grpSpPr>
          <a:xfrm>
            <a:off x="516100" y="3260773"/>
            <a:ext cx="17255931" cy="6871299"/>
            <a:chOff x="0" y="-57150"/>
            <a:chExt cx="4544742" cy="1697036"/>
          </a:xfrm>
        </p:grpSpPr>
        <p:sp>
          <p:nvSpPr>
            <p:cNvPr id="86" name="Google Shape;86;p13"/>
            <p:cNvSpPr/>
            <p:nvPr/>
          </p:nvSpPr>
          <p:spPr>
            <a:xfrm>
              <a:off x="0" y="0"/>
              <a:ext cx="4544742" cy="1639886"/>
            </a:xfrm>
            <a:custGeom>
              <a:rect b="b" l="l" r="r" t="t"/>
              <a:pathLst>
                <a:path extrusionOk="0" h="1639886" w="4544742">
                  <a:moveTo>
                    <a:pt x="22881" y="0"/>
                  </a:moveTo>
                  <a:lnTo>
                    <a:pt x="4521861" y="0"/>
                  </a:lnTo>
                  <a:cubicBezTo>
                    <a:pt x="4527929" y="0"/>
                    <a:pt x="4533750" y="2411"/>
                    <a:pt x="4538040" y="6702"/>
                  </a:cubicBezTo>
                  <a:cubicBezTo>
                    <a:pt x="4542332" y="10993"/>
                    <a:pt x="4544742" y="16813"/>
                    <a:pt x="4544742" y="22881"/>
                  </a:cubicBezTo>
                  <a:lnTo>
                    <a:pt x="4544742" y="1617005"/>
                  </a:lnTo>
                  <a:cubicBezTo>
                    <a:pt x="4544742" y="1623073"/>
                    <a:pt x="4542332" y="1628893"/>
                    <a:pt x="4538040" y="1633185"/>
                  </a:cubicBezTo>
                  <a:cubicBezTo>
                    <a:pt x="4533750" y="1637476"/>
                    <a:pt x="4527929" y="1639886"/>
                    <a:pt x="4521861" y="1639886"/>
                  </a:cubicBezTo>
                  <a:lnTo>
                    <a:pt x="22881" y="1639886"/>
                  </a:lnTo>
                  <a:cubicBezTo>
                    <a:pt x="10244" y="1639886"/>
                    <a:pt x="0" y="1629642"/>
                    <a:pt x="0" y="1617005"/>
                  </a:cubicBezTo>
                  <a:lnTo>
                    <a:pt x="0" y="22881"/>
                  </a:lnTo>
                  <a:cubicBezTo>
                    <a:pt x="0" y="16813"/>
                    <a:pt x="2411" y="10993"/>
                    <a:pt x="6702" y="6702"/>
                  </a:cubicBezTo>
                  <a:cubicBezTo>
                    <a:pt x="10993" y="2411"/>
                    <a:pt x="16813" y="0"/>
                    <a:pt x="22881" y="0"/>
                  </a:cubicBezTo>
                  <a:close/>
                </a:path>
              </a:pathLst>
            </a:custGeom>
            <a:solidFill>
              <a:srgbClr val="20305B"/>
            </a:solidFill>
            <a:ln cap="flat" cmpd="sng" w="19050">
              <a:solidFill>
                <a:srgbClr val="A7DC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txBox="1"/>
            <p:nvPr/>
          </p:nvSpPr>
          <p:spPr>
            <a:xfrm>
              <a:off x="0" y="-57150"/>
              <a:ext cx="812700" cy="870000"/>
            </a:xfrm>
            <a:prstGeom prst="rect">
              <a:avLst/>
            </a:prstGeom>
            <a:noFill/>
            <a:ln>
              <a:noFill/>
            </a:ln>
          </p:spPr>
          <p:txBody>
            <a:bodyPr anchorCtr="0" anchor="ctr" bIns="50800" lIns="50800" spcFirstLastPara="1" rIns="50800" wrap="square" tIns="50800">
              <a:noAutofit/>
            </a:bodyPr>
            <a:lstStyle/>
            <a:p>
              <a:pPr indent="0" lvl="0" marL="0" marR="0" rtl="0" algn="ctr">
                <a:lnSpc>
                  <a:spcPct val="17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8" name="Google Shape;88;p13"/>
          <p:cNvSpPr/>
          <p:nvPr/>
        </p:nvSpPr>
        <p:spPr>
          <a:xfrm>
            <a:off x="14904463" y="627689"/>
            <a:ext cx="2699798" cy="2850075"/>
          </a:xfrm>
          <a:custGeom>
            <a:rect b="b" l="l" r="r" t="t"/>
            <a:pathLst>
              <a:path extrusionOk="0" h="2850075" w="2699798">
                <a:moveTo>
                  <a:pt x="0" y="0"/>
                </a:moveTo>
                <a:lnTo>
                  <a:pt x="2699799" y="0"/>
                </a:lnTo>
                <a:lnTo>
                  <a:pt x="2699799" y="2850075"/>
                </a:lnTo>
                <a:lnTo>
                  <a:pt x="0" y="2850075"/>
                </a:lnTo>
                <a:lnTo>
                  <a:pt x="0" y="0"/>
                </a:lnTo>
                <a:close/>
              </a:path>
            </a:pathLst>
          </a:custGeom>
          <a:blipFill rotWithShape="1">
            <a:blip r:embed="rId4">
              <a:alphaModFix/>
            </a:blip>
            <a:stretch>
              <a:fillRect b="0" l="0" r="0" t="0"/>
            </a:stretch>
          </a:blipFill>
          <a:ln>
            <a:noFill/>
          </a:ln>
        </p:spPr>
      </p:sp>
      <p:sp>
        <p:nvSpPr>
          <p:cNvPr id="89" name="Google Shape;89;p13"/>
          <p:cNvSpPr txBox="1"/>
          <p:nvPr/>
        </p:nvSpPr>
        <p:spPr>
          <a:xfrm>
            <a:off x="1684936" y="1514095"/>
            <a:ext cx="15238800" cy="107730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lang="en-US" sz="6999">
                <a:solidFill>
                  <a:srgbClr val="A7DCDC"/>
                </a:solidFill>
                <a:latin typeface="Satisfy"/>
                <a:ea typeface="Satisfy"/>
                <a:cs typeface="Satisfy"/>
                <a:sym typeface="Satisfy"/>
              </a:rPr>
              <a:t>PROBLEM STATEMENT</a:t>
            </a:r>
            <a:endParaRPr/>
          </a:p>
        </p:txBody>
      </p:sp>
      <p:sp>
        <p:nvSpPr>
          <p:cNvPr id="90" name="Google Shape;90;p13"/>
          <p:cNvSpPr txBox="1"/>
          <p:nvPr/>
        </p:nvSpPr>
        <p:spPr>
          <a:xfrm>
            <a:off x="1161250" y="4258325"/>
            <a:ext cx="16076700" cy="54858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1200"/>
              </a:spcBef>
              <a:spcAft>
                <a:spcPts val="200"/>
              </a:spcAft>
              <a:buSzPts val="1100"/>
              <a:buNone/>
            </a:pPr>
            <a:r>
              <a:rPr lang="en-US" sz="4400">
                <a:solidFill>
                  <a:schemeClr val="lt1"/>
                </a:solidFill>
                <a:latin typeface="Calibri"/>
                <a:ea typeface="Calibri"/>
                <a:cs typeface="Calibri"/>
                <a:sym typeface="Calibri"/>
              </a:rPr>
              <a:t>Our team was tired of having to create a new Pottermore (the official Harry Potter website) account every time we wanted to take the Hogwarts House Quiz. We came up with the solution of our very own Hogwarts House Quiz, on a friendly interface, that can be taken as many times as the user wishes. It comes with added features of 2 side quizzes, 1 bonus item which is randomly assigned, access to uploaded reviews of all the 7 Harry Potter novels, and a mini game.</a:t>
            </a:r>
            <a:r>
              <a:rPr lang="en-US" sz="4400">
                <a:solidFill>
                  <a:schemeClr val="lt1"/>
                </a:solidFill>
              </a:rPr>
              <a:t> </a:t>
            </a:r>
            <a:r>
              <a:rPr lang="en-US" sz="4400">
                <a:solidFill>
                  <a:schemeClr val="lt1"/>
                </a:solidFill>
                <a:latin typeface="Calibri"/>
                <a:ea typeface="Calibri"/>
                <a:cs typeface="Calibri"/>
                <a:sym typeface="Calibri"/>
              </a:rPr>
              <a:t>Sorting of  users into the houses and assigning different attributes they perfectly fit based on their characteristics.</a:t>
            </a:r>
            <a:endParaRPr sz="3800">
              <a:solidFill>
                <a:schemeClr val="lt1"/>
              </a:solidFill>
            </a:endParaRPr>
          </a:p>
        </p:txBody>
      </p:sp>
      <p:sp>
        <p:nvSpPr>
          <p:cNvPr id="91" name="Google Shape;91;p13"/>
          <p:cNvSpPr txBox="1"/>
          <p:nvPr/>
        </p:nvSpPr>
        <p:spPr>
          <a:xfrm>
            <a:off x="1028700" y="5583715"/>
            <a:ext cx="5141400" cy="6618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4300">
                <a:solidFill>
                  <a:srgbClr val="FF9FEC"/>
                </a:solidFill>
                <a:latin typeface="Satisfy"/>
                <a:ea typeface="Satisfy"/>
                <a:cs typeface="Satisfy"/>
                <a:sym typeface="Satisfy"/>
              </a:rPr>
              <a:t>  </a:t>
            </a:r>
            <a:endParaRPr/>
          </a:p>
        </p:txBody>
      </p:sp>
      <p:sp>
        <p:nvSpPr>
          <p:cNvPr id="92" name="Google Shape;92;p13"/>
          <p:cNvSpPr txBox="1"/>
          <p:nvPr/>
        </p:nvSpPr>
        <p:spPr>
          <a:xfrm>
            <a:off x="6733625" y="5583715"/>
            <a:ext cx="5141400" cy="661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4300">
                <a:solidFill>
                  <a:srgbClr val="FF9FEC"/>
                </a:solidFill>
                <a:latin typeface="Satisfy"/>
                <a:ea typeface="Satisfy"/>
                <a:cs typeface="Satisfy"/>
                <a:sym typeface="Satisfy"/>
              </a:rPr>
              <a:t> </a:t>
            </a:r>
            <a:endParaRPr/>
          </a:p>
        </p:txBody>
      </p:sp>
      <p:sp>
        <p:nvSpPr>
          <p:cNvPr id="93" name="Google Shape;93;p13"/>
          <p:cNvSpPr txBox="1"/>
          <p:nvPr/>
        </p:nvSpPr>
        <p:spPr>
          <a:xfrm>
            <a:off x="12333813" y="5583715"/>
            <a:ext cx="5141400" cy="661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4300">
                <a:solidFill>
                  <a:srgbClr val="FF9FEC"/>
                </a:solidFill>
                <a:latin typeface="Satisfy"/>
                <a:ea typeface="Satisfy"/>
                <a:cs typeface="Satisfy"/>
                <a:sym typeface="Satisfy"/>
              </a:rPr>
              <a:t>  </a:t>
            </a:r>
            <a:endParaRPr/>
          </a:p>
        </p:txBody>
      </p:sp>
      <p:sp>
        <p:nvSpPr>
          <p:cNvPr id="94" name="Google Shape;94;p13"/>
          <p:cNvSpPr/>
          <p:nvPr/>
        </p:nvSpPr>
        <p:spPr>
          <a:xfrm rot="-5400000">
            <a:off x="2988736" y="-2988742"/>
            <a:ext cx="3348305" cy="9325778"/>
          </a:xfrm>
          <a:custGeom>
            <a:rect b="b" l="l" r="r" t="t"/>
            <a:pathLst>
              <a:path extrusionOk="0" h="7285764" w="4835098">
                <a:moveTo>
                  <a:pt x="0" y="0"/>
                </a:moveTo>
                <a:lnTo>
                  <a:pt x="4835098" y="0"/>
                </a:lnTo>
                <a:lnTo>
                  <a:pt x="4835098" y="7285764"/>
                </a:lnTo>
                <a:lnTo>
                  <a:pt x="0" y="7285764"/>
                </a:lnTo>
                <a:lnTo>
                  <a:pt x="0" y="0"/>
                </a:lnTo>
                <a:close/>
              </a:path>
            </a:pathLst>
          </a:custGeom>
          <a:blipFill rotWithShape="1">
            <a:blip r:embed="rId5">
              <a:alphaModFix/>
            </a:blip>
            <a:stretch>
              <a:fillRect b="0" l="0" r="0" t="0"/>
            </a:stretch>
          </a:blipFill>
          <a:ln>
            <a:noFill/>
          </a:ln>
        </p:spPr>
      </p:sp>
      <p:sp>
        <p:nvSpPr>
          <p:cNvPr id="95" name="Google Shape;95;p13"/>
          <p:cNvSpPr/>
          <p:nvPr/>
        </p:nvSpPr>
        <p:spPr>
          <a:xfrm rot="-5400000">
            <a:off x="12369879" y="-2440335"/>
            <a:ext cx="3348305" cy="8487915"/>
          </a:xfrm>
          <a:custGeom>
            <a:rect b="b" l="l" r="r" t="t"/>
            <a:pathLst>
              <a:path extrusionOk="0" h="7285764" w="4835098">
                <a:moveTo>
                  <a:pt x="0" y="0"/>
                </a:moveTo>
                <a:lnTo>
                  <a:pt x="4835098" y="0"/>
                </a:lnTo>
                <a:lnTo>
                  <a:pt x="4835098" y="7285764"/>
                </a:lnTo>
                <a:lnTo>
                  <a:pt x="0" y="7285764"/>
                </a:lnTo>
                <a:lnTo>
                  <a:pt x="0" y="0"/>
                </a:lnTo>
                <a:close/>
              </a:path>
            </a:pathLst>
          </a:custGeom>
          <a:blipFill rotWithShape="1">
            <a:blip r:embed="rId5">
              <a:alphaModFix/>
            </a:blip>
            <a:stretch>
              <a:fillRect b="0" l="0" r="0" t="0"/>
            </a:stretch>
          </a:blipFill>
          <a:ln>
            <a:noFill/>
          </a:ln>
        </p:spPr>
      </p:sp>
      <p:sp>
        <p:nvSpPr>
          <p:cNvPr id="96" name="Google Shape;96;p13"/>
          <p:cNvSpPr/>
          <p:nvPr/>
        </p:nvSpPr>
        <p:spPr>
          <a:xfrm rot="-5400000">
            <a:off x="-4826020" y="4995797"/>
            <a:ext cx="6684523" cy="3897884"/>
          </a:xfrm>
          <a:custGeom>
            <a:rect b="b" l="l" r="r" t="t"/>
            <a:pathLst>
              <a:path extrusionOk="0" h="7285764" w="4835098">
                <a:moveTo>
                  <a:pt x="0" y="0"/>
                </a:moveTo>
                <a:lnTo>
                  <a:pt x="4835098" y="0"/>
                </a:lnTo>
                <a:lnTo>
                  <a:pt x="4835098" y="7285764"/>
                </a:lnTo>
                <a:lnTo>
                  <a:pt x="0" y="7285764"/>
                </a:lnTo>
                <a:lnTo>
                  <a:pt x="0" y="0"/>
                </a:lnTo>
                <a:close/>
              </a:path>
            </a:pathLst>
          </a:custGeom>
          <a:blipFill rotWithShape="1">
            <a:blip r:embed="rId5">
              <a:alphaModFix/>
            </a:blip>
            <a:stretch>
              <a:fillRect b="0" l="0" r="0" t="0"/>
            </a:stretch>
          </a:blipFill>
          <a:ln>
            <a:noFill/>
          </a:ln>
        </p:spPr>
      </p:sp>
      <p:sp>
        <p:nvSpPr>
          <p:cNvPr id="97" name="Google Shape;97;p13"/>
          <p:cNvSpPr/>
          <p:nvPr/>
        </p:nvSpPr>
        <p:spPr>
          <a:xfrm>
            <a:off x="18010217" y="3348303"/>
            <a:ext cx="3348305" cy="6684688"/>
          </a:xfrm>
          <a:custGeom>
            <a:rect b="b" l="l" r="r" t="t"/>
            <a:pathLst>
              <a:path extrusionOk="0" h="7285764" w="4835098">
                <a:moveTo>
                  <a:pt x="0" y="0"/>
                </a:moveTo>
                <a:lnTo>
                  <a:pt x="4835098" y="0"/>
                </a:lnTo>
                <a:lnTo>
                  <a:pt x="4835098" y="7285764"/>
                </a:lnTo>
                <a:lnTo>
                  <a:pt x="0" y="7285764"/>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254B"/>
        </a:solidFill>
      </p:bgPr>
    </p:bg>
    <p:spTree>
      <p:nvGrpSpPr>
        <p:cNvPr id="206" name="Shape 206"/>
        <p:cNvGrpSpPr/>
        <p:nvPr/>
      </p:nvGrpSpPr>
      <p:grpSpPr>
        <a:xfrm>
          <a:off x="0" y="0"/>
          <a:ext cx="0" cy="0"/>
          <a:chOff x="0" y="0"/>
          <a:chExt cx="0" cy="0"/>
        </a:xfrm>
      </p:grpSpPr>
      <p:sp>
        <p:nvSpPr>
          <p:cNvPr id="207" name="Google Shape;207;p22"/>
          <p:cNvSpPr txBox="1"/>
          <p:nvPr>
            <p:ph type="title"/>
          </p:nvPr>
        </p:nvSpPr>
        <p:spPr>
          <a:xfrm>
            <a:off x="1645925" y="429900"/>
            <a:ext cx="6837300" cy="1270500"/>
          </a:xfrm>
          <a:prstGeom prst="rect">
            <a:avLst/>
          </a:prstGeom>
        </p:spPr>
        <p:txBody>
          <a:bodyPr anchorCtr="0" anchor="ctr" bIns="137150" lIns="137150" spcFirstLastPara="1" rIns="137150" wrap="square" tIns="137150">
            <a:normAutofit/>
          </a:bodyPr>
          <a:lstStyle/>
          <a:p>
            <a:pPr indent="0" lvl="0" marL="0" rtl="0" algn="ctr">
              <a:spcBef>
                <a:spcPts val="0"/>
              </a:spcBef>
              <a:spcAft>
                <a:spcPts val="0"/>
              </a:spcAft>
              <a:buNone/>
            </a:pPr>
            <a:r>
              <a:rPr lang="en-US" sz="4300">
                <a:solidFill>
                  <a:schemeClr val="lt1"/>
                </a:solidFill>
              </a:rPr>
              <a:t>MINI GAME</a:t>
            </a:r>
            <a:endParaRPr sz="4300">
              <a:solidFill>
                <a:schemeClr val="lt1"/>
              </a:solidFill>
            </a:endParaRPr>
          </a:p>
        </p:txBody>
      </p:sp>
      <p:sp>
        <p:nvSpPr>
          <p:cNvPr id="208" name="Google Shape;208;p22"/>
          <p:cNvSpPr txBox="1"/>
          <p:nvPr>
            <p:ph idx="1" type="body"/>
          </p:nvPr>
        </p:nvSpPr>
        <p:spPr>
          <a:xfrm>
            <a:off x="1645920" y="2768601"/>
            <a:ext cx="15087600" cy="6034950"/>
          </a:xfrm>
          <a:prstGeom prst="rect">
            <a:avLst/>
          </a:prstGeom>
        </p:spPr>
        <p:txBody>
          <a:bodyPr anchorCtr="0" anchor="t" bIns="137150" lIns="137150" spcFirstLastPara="1" rIns="137150" wrap="square" tIns="137150">
            <a:normAutofit/>
          </a:bodyPr>
          <a:lstStyle/>
          <a:p>
            <a:pPr indent="0" lvl="0" marL="0" rtl="0" algn="l">
              <a:spcBef>
                <a:spcPts val="360"/>
              </a:spcBef>
              <a:spcAft>
                <a:spcPts val="0"/>
              </a:spcAft>
              <a:buNone/>
            </a:pPr>
            <a:r>
              <a:t/>
            </a:r>
            <a:endParaRPr sz="2100"/>
          </a:p>
        </p:txBody>
      </p:sp>
      <p:sp>
        <p:nvSpPr>
          <p:cNvPr id="209" name="Google Shape;209;p22"/>
          <p:cNvSpPr txBox="1"/>
          <p:nvPr>
            <p:ph idx="12" type="sldNum"/>
          </p:nvPr>
        </p:nvSpPr>
        <p:spPr>
          <a:xfrm>
            <a:off x="14850687" y="9689678"/>
            <a:ext cx="1967850" cy="547650"/>
          </a:xfrm>
          <a:prstGeom prst="rect">
            <a:avLst/>
          </a:prstGeom>
        </p:spPr>
        <p:txBody>
          <a:bodyPr anchorCtr="0" anchor="ctr" bIns="137150" lIns="137150" spcFirstLastPara="1" rIns="137150" wrap="square" tIns="137150">
            <a:noAutofit/>
          </a:bodyPr>
          <a:lstStyle/>
          <a:p>
            <a:pPr indent="0" lvl="0" marL="0" rtl="0" algn="r">
              <a:spcBef>
                <a:spcPts val="0"/>
              </a:spcBef>
              <a:spcAft>
                <a:spcPts val="0"/>
              </a:spcAft>
              <a:buClr>
                <a:srgbClr val="000000"/>
              </a:buClr>
              <a:buFont typeface="Arial"/>
              <a:buNone/>
            </a:pPr>
            <a:fld id="{00000000-1234-1234-1234-123412341234}" type="slidenum">
              <a:rPr lang="en-US" sz="2100"/>
              <a:t>‹#›</a:t>
            </a:fld>
            <a:endParaRPr sz="2100"/>
          </a:p>
        </p:txBody>
      </p:sp>
      <p:pic>
        <p:nvPicPr>
          <p:cNvPr id="210" name="Google Shape;210;p22"/>
          <p:cNvPicPr preferRelativeResize="0"/>
          <p:nvPr/>
        </p:nvPicPr>
        <p:blipFill>
          <a:blip r:embed="rId3">
            <a:alphaModFix/>
          </a:blip>
          <a:stretch>
            <a:fillRect/>
          </a:stretch>
        </p:blipFill>
        <p:spPr>
          <a:xfrm>
            <a:off x="1645913" y="2761880"/>
            <a:ext cx="7658274" cy="6034949"/>
          </a:xfrm>
          <a:prstGeom prst="rect">
            <a:avLst/>
          </a:prstGeom>
          <a:noFill/>
          <a:ln>
            <a:noFill/>
          </a:ln>
        </p:spPr>
      </p:pic>
      <p:pic>
        <p:nvPicPr>
          <p:cNvPr id="211" name="Google Shape;211;p22"/>
          <p:cNvPicPr preferRelativeResize="0"/>
          <p:nvPr/>
        </p:nvPicPr>
        <p:blipFill>
          <a:blip r:embed="rId4">
            <a:alphaModFix/>
          </a:blip>
          <a:stretch>
            <a:fillRect/>
          </a:stretch>
        </p:blipFill>
        <p:spPr>
          <a:xfrm>
            <a:off x="9570300" y="2761875"/>
            <a:ext cx="7658289" cy="6034949"/>
          </a:xfrm>
          <a:prstGeom prst="rect">
            <a:avLst/>
          </a:prstGeom>
          <a:noFill/>
          <a:ln>
            <a:noFill/>
          </a:ln>
        </p:spPr>
      </p:pic>
      <p:pic>
        <p:nvPicPr>
          <p:cNvPr id="212" name="Google Shape;212;p22"/>
          <p:cNvPicPr preferRelativeResize="0"/>
          <p:nvPr/>
        </p:nvPicPr>
        <p:blipFill>
          <a:blip r:embed="rId5">
            <a:alphaModFix/>
          </a:blip>
          <a:stretch>
            <a:fillRect/>
          </a:stretch>
        </p:blipFill>
        <p:spPr>
          <a:xfrm>
            <a:off x="9761213" y="1512305"/>
            <a:ext cx="6972300" cy="971550"/>
          </a:xfrm>
          <a:prstGeom prst="rect">
            <a:avLst/>
          </a:prstGeom>
          <a:noFill/>
          <a:ln>
            <a:noFill/>
          </a:ln>
        </p:spPr>
      </p:pic>
      <p:pic>
        <p:nvPicPr>
          <p:cNvPr id="213" name="Google Shape;213;p22" title="Catch the Golden Snitch 2023-12-17 15-17-27.mp4">
            <a:hlinkClick r:id="rId6"/>
          </p:cNvPr>
          <p:cNvPicPr preferRelativeResize="0"/>
          <p:nvPr/>
        </p:nvPicPr>
        <p:blipFill>
          <a:blip r:embed="rId7">
            <a:alphaModFix/>
          </a:blip>
          <a:stretch>
            <a:fillRect/>
          </a:stretch>
        </p:blipFill>
        <p:spPr>
          <a:xfrm>
            <a:off x="1665050" y="3081825"/>
            <a:ext cx="7620000" cy="571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254B"/>
        </a:solidFill>
      </p:bgPr>
    </p:bg>
    <p:spTree>
      <p:nvGrpSpPr>
        <p:cNvPr id="101" name="Shape 101"/>
        <p:cNvGrpSpPr/>
        <p:nvPr/>
      </p:nvGrpSpPr>
      <p:grpSpPr>
        <a:xfrm>
          <a:off x="0" y="0"/>
          <a:ext cx="0" cy="0"/>
          <a:chOff x="0" y="0"/>
          <a:chExt cx="0" cy="0"/>
        </a:xfrm>
      </p:grpSpPr>
      <p:sp>
        <p:nvSpPr>
          <p:cNvPr id="102" name="Google Shape;102;p14"/>
          <p:cNvSpPr/>
          <p:nvPr/>
        </p:nvSpPr>
        <p:spPr>
          <a:xfrm rot="-2627126">
            <a:off x="15805216" y="6667168"/>
            <a:ext cx="5156336" cy="7769821"/>
          </a:xfrm>
          <a:custGeom>
            <a:rect b="b" l="l" r="r" t="t"/>
            <a:pathLst>
              <a:path extrusionOk="0" h="7763758" w="5152312">
                <a:moveTo>
                  <a:pt x="0" y="0"/>
                </a:moveTo>
                <a:lnTo>
                  <a:pt x="5152312" y="0"/>
                </a:lnTo>
                <a:lnTo>
                  <a:pt x="5152312" y="7763758"/>
                </a:lnTo>
                <a:lnTo>
                  <a:pt x="0" y="7763758"/>
                </a:lnTo>
                <a:lnTo>
                  <a:pt x="0" y="0"/>
                </a:lnTo>
                <a:close/>
              </a:path>
            </a:pathLst>
          </a:custGeom>
          <a:blipFill rotWithShape="1">
            <a:blip r:embed="rId3">
              <a:alphaModFix/>
            </a:blip>
            <a:stretch>
              <a:fillRect b="0" l="0" r="0" t="0"/>
            </a:stretch>
          </a:blipFill>
          <a:ln>
            <a:noFill/>
          </a:ln>
        </p:spPr>
      </p:sp>
      <p:sp>
        <p:nvSpPr>
          <p:cNvPr id="103" name="Google Shape;103;p14"/>
          <p:cNvSpPr/>
          <p:nvPr/>
        </p:nvSpPr>
        <p:spPr>
          <a:xfrm rot="-2627126">
            <a:off x="-2962279" y="6404117"/>
            <a:ext cx="5156336" cy="7769821"/>
          </a:xfrm>
          <a:custGeom>
            <a:rect b="b" l="l" r="r" t="t"/>
            <a:pathLst>
              <a:path extrusionOk="0" h="7763758" w="5152312">
                <a:moveTo>
                  <a:pt x="0" y="0"/>
                </a:moveTo>
                <a:lnTo>
                  <a:pt x="5152312" y="0"/>
                </a:lnTo>
                <a:lnTo>
                  <a:pt x="5152312" y="7763758"/>
                </a:lnTo>
                <a:lnTo>
                  <a:pt x="0" y="7763758"/>
                </a:lnTo>
                <a:lnTo>
                  <a:pt x="0" y="0"/>
                </a:lnTo>
                <a:close/>
              </a:path>
            </a:pathLst>
          </a:custGeom>
          <a:blipFill rotWithShape="1">
            <a:blip r:embed="rId3">
              <a:alphaModFix/>
            </a:blip>
            <a:stretch>
              <a:fillRect b="0" l="0" r="0" t="0"/>
            </a:stretch>
          </a:blipFill>
          <a:ln>
            <a:noFill/>
          </a:ln>
        </p:spPr>
      </p:sp>
      <p:sp>
        <p:nvSpPr>
          <p:cNvPr id="104" name="Google Shape;104;p14"/>
          <p:cNvSpPr/>
          <p:nvPr/>
        </p:nvSpPr>
        <p:spPr>
          <a:xfrm rot="-1220284">
            <a:off x="16023569" y="693620"/>
            <a:ext cx="2985423" cy="6515804"/>
          </a:xfrm>
          <a:custGeom>
            <a:rect b="b" l="l" r="r" t="t"/>
            <a:pathLst>
              <a:path extrusionOk="0" h="6516904" w="2985927">
                <a:moveTo>
                  <a:pt x="0" y="0"/>
                </a:moveTo>
                <a:lnTo>
                  <a:pt x="2985926" y="0"/>
                </a:lnTo>
                <a:lnTo>
                  <a:pt x="2985926" y="6516903"/>
                </a:lnTo>
                <a:lnTo>
                  <a:pt x="0" y="6516903"/>
                </a:lnTo>
                <a:lnTo>
                  <a:pt x="0" y="0"/>
                </a:lnTo>
                <a:close/>
              </a:path>
            </a:pathLst>
          </a:custGeom>
          <a:blipFill rotWithShape="1">
            <a:blip r:embed="rId4">
              <a:alphaModFix/>
            </a:blip>
            <a:stretch>
              <a:fillRect b="0" l="0" r="0" t="0"/>
            </a:stretch>
          </a:blipFill>
          <a:ln>
            <a:noFill/>
          </a:ln>
        </p:spPr>
      </p:sp>
      <p:grpSp>
        <p:nvGrpSpPr>
          <p:cNvPr id="105" name="Google Shape;105;p14"/>
          <p:cNvGrpSpPr/>
          <p:nvPr/>
        </p:nvGrpSpPr>
        <p:grpSpPr>
          <a:xfrm>
            <a:off x="1147975" y="3081403"/>
            <a:ext cx="7758058" cy="6235087"/>
            <a:chOff x="0" y="-57150"/>
            <a:chExt cx="1524266" cy="1231184"/>
          </a:xfrm>
        </p:grpSpPr>
        <p:sp>
          <p:nvSpPr>
            <p:cNvPr id="106" name="Google Shape;106;p14"/>
            <p:cNvSpPr/>
            <p:nvPr/>
          </p:nvSpPr>
          <p:spPr>
            <a:xfrm>
              <a:off x="263026" y="11487"/>
              <a:ext cx="1261240" cy="1162547"/>
            </a:xfrm>
            <a:custGeom>
              <a:rect b="b" l="l" r="r" t="t"/>
              <a:pathLst>
                <a:path extrusionOk="0" h="1162547" w="1261240">
                  <a:moveTo>
                    <a:pt x="82451" y="0"/>
                  </a:moveTo>
                  <a:lnTo>
                    <a:pt x="1178789" y="0"/>
                  </a:lnTo>
                  <a:cubicBezTo>
                    <a:pt x="1224325" y="0"/>
                    <a:pt x="1261240" y="36914"/>
                    <a:pt x="1261240" y="82451"/>
                  </a:cubicBezTo>
                  <a:lnTo>
                    <a:pt x="1261240" y="1080096"/>
                  </a:lnTo>
                  <a:cubicBezTo>
                    <a:pt x="1261240" y="1125632"/>
                    <a:pt x="1224325" y="1162547"/>
                    <a:pt x="1178789" y="1162547"/>
                  </a:cubicBezTo>
                  <a:lnTo>
                    <a:pt x="82451" y="1162547"/>
                  </a:lnTo>
                  <a:cubicBezTo>
                    <a:pt x="60583" y="1162547"/>
                    <a:pt x="39612" y="1153860"/>
                    <a:pt x="24149" y="1138398"/>
                  </a:cubicBezTo>
                  <a:cubicBezTo>
                    <a:pt x="8687" y="1122935"/>
                    <a:pt x="0" y="1101963"/>
                    <a:pt x="0" y="1080096"/>
                  </a:cubicBezTo>
                  <a:lnTo>
                    <a:pt x="0" y="82451"/>
                  </a:lnTo>
                  <a:cubicBezTo>
                    <a:pt x="0" y="60583"/>
                    <a:pt x="8687" y="39612"/>
                    <a:pt x="24149" y="24149"/>
                  </a:cubicBezTo>
                  <a:cubicBezTo>
                    <a:pt x="39612" y="8687"/>
                    <a:pt x="60583" y="0"/>
                    <a:pt x="82451" y="0"/>
                  </a:cubicBezTo>
                  <a:close/>
                </a:path>
              </a:pathLst>
            </a:custGeom>
            <a:solidFill>
              <a:srgbClr val="20305B"/>
            </a:solidFill>
            <a:ln cap="flat" cmpd="sng" w="19050">
              <a:solidFill>
                <a:srgbClr val="A7DC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txBox="1"/>
            <p:nvPr/>
          </p:nvSpPr>
          <p:spPr>
            <a:xfrm>
              <a:off x="0" y="-57150"/>
              <a:ext cx="812700" cy="870000"/>
            </a:xfrm>
            <a:prstGeom prst="rect">
              <a:avLst/>
            </a:prstGeom>
            <a:noFill/>
            <a:ln>
              <a:noFill/>
            </a:ln>
          </p:spPr>
          <p:txBody>
            <a:bodyPr anchorCtr="0" anchor="ctr" bIns="50800" lIns="50800" spcFirstLastPara="1" rIns="50800" wrap="square" tIns="50800">
              <a:noAutofit/>
            </a:bodyPr>
            <a:lstStyle/>
            <a:p>
              <a:pPr indent="0" lvl="0" marL="0" marR="0" rtl="0" algn="ctr">
                <a:lnSpc>
                  <a:spcPct val="17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8" name="Google Shape;108;p14"/>
          <p:cNvGrpSpPr/>
          <p:nvPr/>
        </p:nvGrpSpPr>
        <p:grpSpPr>
          <a:xfrm>
            <a:off x="9845450" y="3222325"/>
            <a:ext cx="5138922" cy="4987219"/>
            <a:chOff x="0" y="-57150"/>
            <a:chExt cx="1261240" cy="1219697"/>
          </a:xfrm>
        </p:grpSpPr>
        <p:sp>
          <p:nvSpPr>
            <p:cNvPr id="109" name="Google Shape;109;p14"/>
            <p:cNvSpPr/>
            <p:nvPr/>
          </p:nvSpPr>
          <p:spPr>
            <a:xfrm>
              <a:off x="0" y="0"/>
              <a:ext cx="1261240" cy="1162547"/>
            </a:xfrm>
            <a:custGeom>
              <a:rect b="b" l="l" r="r" t="t"/>
              <a:pathLst>
                <a:path extrusionOk="0" h="1162547" w="1261240">
                  <a:moveTo>
                    <a:pt x="82451" y="0"/>
                  </a:moveTo>
                  <a:lnTo>
                    <a:pt x="1178789" y="0"/>
                  </a:lnTo>
                  <a:cubicBezTo>
                    <a:pt x="1224325" y="0"/>
                    <a:pt x="1261240" y="36914"/>
                    <a:pt x="1261240" y="82451"/>
                  </a:cubicBezTo>
                  <a:lnTo>
                    <a:pt x="1261240" y="1080096"/>
                  </a:lnTo>
                  <a:cubicBezTo>
                    <a:pt x="1261240" y="1125632"/>
                    <a:pt x="1224325" y="1162547"/>
                    <a:pt x="1178789" y="1162547"/>
                  </a:cubicBezTo>
                  <a:lnTo>
                    <a:pt x="82451" y="1162547"/>
                  </a:lnTo>
                  <a:cubicBezTo>
                    <a:pt x="60583" y="1162547"/>
                    <a:pt x="39612" y="1153860"/>
                    <a:pt x="24149" y="1138398"/>
                  </a:cubicBezTo>
                  <a:cubicBezTo>
                    <a:pt x="8687" y="1122935"/>
                    <a:pt x="0" y="1101963"/>
                    <a:pt x="0" y="1080096"/>
                  </a:cubicBezTo>
                  <a:lnTo>
                    <a:pt x="0" y="82451"/>
                  </a:lnTo>
                  <a:cubicBezTo>
                    <a:pt x="0" y="60583"/>
                    <a:pt x="8687" y="39612"/>
                    <a:pt x="24149" y="24149"/>
                  </a:cubicBezTo>
                  <a:cubicBezTo>
                    <a:pt x="39612" y="8687"/>
                    <a:pt x="60583" y="0"/>
                    <a:pt x="82451" y="0"/>
                  </a:cubicBezTo>
                  <a:close/>
                </a:path>
              </a:pathLst>
            </a:custGeom>
            <a:solidFill>
              <a:srgbClr val="20305B"/>
            </a:solidFill>
            <a:ln cap="flat" cmpd="sng" w="19050">
              <a:solidFill>
                <a:srgbClr val="A7DC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txBox="1"/>
            <p:nvPr/>
          </p:nvSpPr>
          <p:spPr>
            <a:xfrm>
              <a:off x="0" y="-57150"/>
              <a:ext cx="812700" cy="870000"/>
            </a:xfrm>
            <a:prstGeom prst="rect">
              <a:avLst/>
            </a:prstGeom>
            <a:noFill/>
            <a:ln>
              <a:noFill/>
            </a:ln>
          </p:spPr>
          <p:txBody>
            <a:bodyPr anchorCtr="0" anchor="ctr" bIns="50800" lIns="50800" spcFirstLastPara="1" rIns="50800" wrap="square" tIns="50800">
              <a:noAutofit/>
            </a:bodyPr>
            <a:lstStyle/>
            <a:p>
              <a:pPr indent="0" lvl="0" marL="0" marR="0" rtl="0" algn="ctr">
                <a:lnSpc>
                  <a:spcPct val="17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1" name="Google Shape;111;p14"/>
          <p:cNvSpPr/>
          <p:nvPr/>
        </p:nvSpPr>
        <p:spPr>
          <a:xfrm rot="-5503101">
            <a:off x="831183" y="-5043985"/>
            <a:ext cx="5154630" cy="7767251"/>
          </a:xfrm>
          <a:custGeom>
            <a:rect b="b" l="l" r="r" t="t"/>
            <a:pathLst>
              <a:path extrusionOk="0" h="7763758" w="5152312">
                <a:moveTo>
                  <a:pt x="0" y="0"/>
                </a:moveTo>
                <a:lnTo>
                  <a:pt x="5152313" y="0"/>
                </a:lnTo>
                <a:lnTo>
                  <a:pt x="5152313" y="7763759"/>
                </a:lnTo>
                <a:lnTo>
                  <a:pt x="0" y="7763759"/>
                </a:lnTo>
                <a:lnTo>
                  <a:pt x="0" y="0"/>
                </a:lnTo>
                <a:close/>
              </a:path>
            </a:pathLst>
          </a:custGeom>
          <a:blipFill rotWithShape="1">
            <a:blip r:embed="rId3">
              <a:alphaModFix/>
            </a:blip>
            <a:stretch>
              <a:fillRect b="0" l="0" r="0" t="0"/>
            </a:stretch>
          </a:blipFill>
          <a:ln>
            <a:noFill/>
          </a:ln>
        </p:spPr>
      </p:sp>
      <p:sp>
        <p:nvSpPr>
          <p:cNvPr id="112" name="Google Shape;112;p14"/>
          <p:cNvSpPr/>
          <p:nvPr/>
        </p:nvSpPr>
        <p:spPr>
          <a:xfrm rot="-5503101">
            <a:off x="13203107" y="-5547538"/>
            <a:ext cx="5154630" cy="7767251"/>
          </a:xfrm>
          <a:custGeom>
            <a:rect b="b" l="l" r="r" t="t"/>
            <a:pathLst>
              <a:path extrusionOk="0" h="7763758" w="5152312">
                <a:moveTo>
                  <a:pt x="0" y="0"/>
                </a:moveTo>
                <a:lnTo>
                  <a:pt x="5152313" y="0"/>
                </a:lnTo>
                <a:lnTo>
                  <a:pt x="5152313" y="7763758"/>
                </a:lnTo>
                <a:lnTo>
                  <a:pt x="0" y="7763758"/>
                </a:lnTo>
                <a:lnTo>
                  <a:pt x="0" y="0"/>
                </a:lnTo>
                <a:close/>
              </a:path>
            </a:pathLst>
          </a:custGeom>
          <a:blipFill rotWithShape="1">
            <a:blip r:embed="rId3">
              <a:alphaModFix/>
            </a:blip>
            <a:stretch>
              <a:fillRect b="0" l="0" r="0" t="0"/>
            </a:stretch>
          </a:blipFill>
          <a:ln>
            <a:noFill/>
          </a:ln>
        </p:spPr>
      </p:sp>
      <p:sp>
        <p:nvSpPr>
          <p:cNvPr id="113" name="Google Shape;113;p14"/>
          <p:cNvSpPr/>
          <p:nvPr/>
        </p:nvSpPr>
        <p:spPr>
          <a:xfrm>
            <a:off x="-1136423" y="1304190"/>
            <a:ext cx="4330246" cy="3094157"/>
          </a:xfrm>
          <a:custGeom>
            <a:rect b="b" l="l" r="r" t="t"/>
            <a:pathLst>
              <a:path extrusionOk="0" h="3094157" w="4330246">
                <a:moveTo>
                  <a:pt x="0" y="0"/>
                </a:moveTo>
                <a:lnTo>
                  <a:pt x="4330246" y="0"/>
                </a:lnTo>
                <a:lnTo>
                  <a:pt x="4330246" y="3094157"/>
                </a:lnTo>
                <a:lnTo>
                  <a:pt x="0" y="3094157"/>
                </a:lnTo>
                <a:lnTo>
                  <a:pt x="0" y="0"/>
                </a:lnTo>
                <a:close/>
              </a:path>
            </a:pathLst>
          </a:custGeom>
          <a:blipFill rotWithShape="1">
            <a:blip r:embed="rId5">
              <a:alphaModFix/>
            </a:blip>
            <a:stretch>
              <a:fillRect b="0" l="0" r="0" t="0"/>
            </a:stretch>
          </a:blipFill>
          <a:ln>
            <a:noFill/>
          </a:ln>
        </p:spPr>
      </p:sp>
      <p:grpSp>
        <p:nvGrpSpPr>
          <p:cNvPr id="114" name="Google Shape;114;p14"/>
          <p:cNvGrpSpPr/>
          <p:nvPr/>
        </p:nvGrpSpPr>
        <p:grpSpPr>
          <a:xfrm>
            <a:off x="5264489" y="3156509"/>
            <a:ext cx="737561" cy="740867"/>
            <a:chOff x="1813" y="0"/>
            <a:chExt cx="809173" cy="812800"/>
          </a:xfrm>
        </p:grpSpPr>
        <p:sp>
          <p:nvSpPr>
            <p:cNvPr id="115" name="Google Shape;115;p1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A7DC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7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7" name="Google Shape;117;p14"/>
          <p:cNvGrpSpPr/>
          <p:nvPr/>
        </p:nvGrpSpPr>
        <p:grpSpPr>
          <a:xfrm>
            <a:off x="12202058" y="3198671"/>
            <a:ext cx="737561" cy="740867"/>
            <a:chOff x="1813" y="0"/>
            <a:chExt cx="809173" cy="812800"/>
          </a:xfrm>
        </p:grpSpPr>
        <p:sp>
          <p:nvSpPr>
            <p:cNvPr id="118" name="Google Shape;118;p1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A7DC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7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0" name="Google Shape;120;p14"/>
          <p:cNvGrpSpPr/>
          <p:nvPr/>
        </p:nvGrpSpPr>
        <p:grpSpPr>
          <a:xfrm>
            <a:off x="5288043" y="3180168"/>
            <a:ext cx="690467" cy="693562"/>
            <a:chOff x="1813" y="0"/>
            <a:chExt cx="809173" cy="812800"/>
          </a:xfrm>
        </p:grpSpPr>
        <p:sp>
          <p:nvSpPr>
            <p:cNvPr id="121" name="Google Shape;121;p1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725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7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3" name="Google Shape;123;p14"/>
          <p:cNvGrpSpPr/>
          <p:nvPr/>
        </p:nvGrpSpPr>
        <p:grpSpPr>
          <a:xfrm>
            <a:off x="12225611" y="3222330"/>
            <a:ext cx="690467" cy="693562"/>
            <a:chOff x="1813" y="0"/>
            <a:chExt cx="809173" cy="812800"/>
          </a:xfrm>
        </p:grpSpPr>
        <p:sp>
          <p:nvSpPr>
            <p:cNvPr id="124" name="Google Shape;124;p1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725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txBox="1"/>
            <p:nvPr/>
          </p:nvSpPr>
          <p:spPr>
            <a:xfrm>
              <a:off x="76200" y="19050"/>
              <a:ext cx="660300" cy="717600"/>
            </a:xfrm>
            <a:prstGeom prst="rect">
              <a:avLst/>
            </a:prstGeom>
            <a:noFill/>
            <a:ln>
              <a:noFill/>
            </a:ln>
          </p:spPr>
          <p:txBody>
            <a:bodyPr anchorCtr="0" anchor="ctr" bIns="50800" lIns="50800" spcFirstLastPara="1" rIns="50800" wrap="square" tIns="50800">
              <a:noAutofit/>
            </a:bodyPr>
            <a:lstStyle/>
            <a:p>
              <a:pPr indent="0" lvl="0" marL="0" marR="0" rtl="0" algn="ctr">
                <a:lnSpc>
                  <a:spcPct val="17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6" name="Google Shape;126;p14"/>
          <p:cNvSpPr txBox="1"/>
          <p:nvPr/>
        </p:nvSpPr>
        <p:spPr>
          <a:xfrm>
            <a:off x="5530982" y="1721075"/>
            <a:ext cx="7226100" cy="107730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lang="en-US" sz="6999">
                <a:solidFill>
                  <a:srgbClr val="A7DCDC"/>
                </a:solidFill>
                <a:latin typeface="Satisfy"/>
                <a:ea typeface="Satisfy"/>
                <a:cs typeface="Satisfy"/>
                <a:sym typeface="Satisfy"/>
              </a:rPr>
              <a:t>List of modules</a:t>
            </a:r>
            <a:endParaRPr/>
          </a:p>
        </p:txBody>
      </p:sp>
      <p:sp>
        <p:nvSpPr>
          <p:cNvPr id="127" name="Google Shape;127;p14"/>
          <p:cNvSpPr txBox="1"/>
          <p:nvPr/>
        </p:nvSpPr>
        <p:spPr>
          <a:xfrm>
            <a:off x="7046886" y="6530378"/>
            <a:ext cx="4194300" cy="661800"/>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lang="en-US" sz="4299">
                <a:solidFill>
                  <a:srgbClr val="FF9FEC"/>
                </a:solidFill>
                <a:latin typeface="Satisfy"/>
                <a:ea typeface="Satisfy"/>
                <a:cs typeface="Satisfy"/>
                <a:sym typeface="Satisfy"/>
              </a:rPr>
              <a:t>  </a:t>
            </a:r>
            <a:endParaRPr/>
          </a:p>
        </p:txBody>
      </p:sp>
      <p:sp>
        <p:nvSpPr>
          <p:cNvPr id="128" name="Google Shape;128;p14"/>
          <p:cNvSpPr txBox="1"/>
          <p:nvPr/>
        </p:nvSpPr>
        <p:spPr>
          <a:xfrm>
            <a:off x="3480200" y="4484100"/>
            <a:ext cx="5057700" cy="4654800"/>
          </a:xfrm>
          <a:prstGeom prst="rect">
            <a:avLst/>
          </a:prstGeom>
          <a:noFill/>
          <a:ln>
            <a:noFill/>
          </a:ln>
        </p:spPr>
        <p:txBody>
          <a:bodyPr anchorCtr="0" anchor="t" bIns="0" lIns="0" spcFirstLastPara="1" rIns="0" wrap="square" tIns="0">
            <a:spAutoFit/>
          </a:bodyPr>
          <a:lstStyle/>
          <a:p>
            <a:pPr indent="-406400" lvl="0" marL="457200" rtl="0" algn="l">
              <a:lnSpc>
                <a:spcPct val="90000"/>
              </a:lnSpc>
              <a:spcBef>
                <a:spcPts val="120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Login</a:t>
            </a:r>
            <a:endParaRPr sz="2800">
              <a:solidFill>
                <a:schemeClr val="lt1"/>
              </a:solidFill>
              <a:latin typeface="Calibri"/>
              <a:ea typeface="Calibri"/>
              <a:cs typeface="Calibri"/>
              <a:sym typeface="Calibri"/>
            </a:endParaRPr>
          </a:p>
          <a:p>
            <a:pPr indent="-406400" lvl="0" marL="457200" rtl="0" algn="l">
              <a:lnSpc>
                <a:spcPct val="90000"/>
              </a:lnSpc>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House Quiz</a:t>
            </a:r>
            <a:endParaRPr sz="2800">
              <a:solidFill>
                <a:schemeClr val="lt1"/>
              </a:solidFill>
              <a:latin typeface="Calibri"/>
              <a:ea typeface="Calibri"/>
              <a:cs typeface="Calibri"/>
              <a:sym typeface="Calibri"/>
            </a:endParaRPr>
          </a:p>
          <a:p>
            <a:pPr indent="-406400" lvl="0" marL="457200" rtl="0" algn="l">
              <a:lnSpc>
                <a:spcPct val="90000"/>
              </a:lnSpc>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Pie chart of results</a:t>
            </a:r>
            <a:endParaRPr sz="2800">
              <a:solidFill>
                <a:schemeClr val="lt1"/>
              </a:solidFill>
              <a:latin typeface="Calibri"/>
              <a:ea typeface="Calibri"/>
              <a:cs typeface="Calibri"/>
              <a:sym typeface="Calibri"/>
            </a:endParaRPr>
          </a:p>
          <a:p>
            <a:pPr indent="-406400" lvl="0" marL="457200" rtl="0" algn="l">
              <a:lnSpc>
                <a:spcPct val="90000"/>
              </a:lnSpc>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Patronus Quiz</a:t>
            </a:r>
            <a:endParaRPr sz="2800">
              <a:solidFill>
                <a:schemeClr val="lt1"/>
              </a:solidFill>
              <a:latin typeface="Calibri"/>
              <a:ea typeface="Calibri"/>
              <a:cs typeface="Calibri"/>
              <a:sym typeface="Calibri"/>
            </a:endParaRPr>
          </a:p>
          <a:p>
            <a:pPr indent="-406400" lvl="0" marL="457200" rtl="0" algn="l">
              <a:lnSpc>
                <a:spcPct val="90000"/>
              </a:lnSpc>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Wand Quiz</a:t>
            </a:r>
            <a:endParaRPr sz="2800">
              <a:solidFill>
                <a:schemeClr val="lt1"/>
              </a:solidFill>
              <a:latin typeface="Calibri"/>
              <a:ea typeface="Calibri"/>
              <a:cs typeface="Calibri"/>
              <a:sym typeface="Calibri"/>
            </a:endParaRPr>
          </a:p>
          <a:p>
            <a:pPr indent="-406400" lvl="0" marL="457200" rtl="0" algn="l">
              <a:lnSpc>
                <a:spcPct val="90000"/>
              </a:lnSpc>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Sub-Menu for Quizzes</a:t>
            </a:r>
            <a:endParaRPr sz="2800">
              <a:solidFill>
                <a:schemeClr val="lt1"/>
              </a:solidFill>
              <a:latin typeface="Calibri"/>
              <a:ea typeface="Calibri"/>
              <a:cs typeface="Calibri"/>
              <a:sym typeface="Calibri"/>
            </a:endParaRPr>
          </a:p>
          <a:p>
            <a:pPr indent="-406400" lvl="0" marL="457200" rtl="0" algn="l">
              <a:lnSpc>
                <a:spcPct val="90000"/>
              </a:lnSpc>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Randomly assigned pet</a:t>
            </a:r>
            <a:endParaRPr sz="2800">
              <a:solidFill>
                <a:schemeClr val="lt1"/>
              </a:solidFill>
              <a:latin typeface="Calibri"/>
              <a:ea typeface="Calibri"/>
              <a:cs typeface="Calibri"/>
              <a:sym typeface="Calibri"/>
            </a:endParaRPr>
          </a:p>
          <a:p>
            <a:pPr indent="-406400" lvl="0" marL="457200" rtl="0" algn="l">
              <a:lnSpc>
                <a:spcPct val="90000"/>
              </a:lnSpc>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Book Reviews</a:t>
            </a:r>
            <a:endParaRPr sz="2800">
              <a:solidFill>
                <a:schemeClr val="lt1"/>
              </a:solidFill>
              <a:latin typeface="Calibri"/>
              <a:ea typeface="Calibri"/>
              <a:cs typeface="Calibri"/>
              <a:sym typeface="Calibri"/>
            </a:endParaRPr>
          </a:p>
          <a:p>
            <a:pPr indent="-406400" lvl="0" marL="457200" rtl="0" algn="l">
              <a:lnSpc>
                <a:spcPct val="90000"/>
              </a:lnSpc>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List of all users + houses</a:t>
            </a:r>
            <a:endParaRPr sz="2800">
              <a:solidFill>
                <a:schemeClr val="lt1"/>
              </a:solidFill>
              <a:latin typeface="Calibri"/>
              <a:ea typeface="Calibri"/>
              <a:cs typeface="Calibri"/>
              <a:sym typeface="Calibri"/>
            </a:endParaRPr>
          </a:p>
          <a:p>
            <a:pPr indent="-406400" lvl="0" marL="457200" rtl="0" algn="l">
              <a:lnSpc>
                <a:spcPct val="90000"/>
              </a:lnSpc>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Mini Game</a:t>
            </a:r>
            <a:endParaRPr sz="2800">
              <a:solidFill>
                <a:schemeClr val="lt1"/>
              </a:solidFill>
              <a:latin typeface="Calibri"/>
              <a:ea typeface="Calibri"/>
              <a:cs typeface="Calibri"/>
              <a:sym typeface="Calibri"/>
            </a:endParaRPr>
          </a:p>
          <a:p>
            <a:pPr indent="-406400" lvl="0" marL="457200" rtl="0" algn="l">
              <a:lnSpc>
                <a:spcPct val="90000"/>
              </a:lnSpc>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Menu</a:t>
            </a:r>
            <a:endParaRPr sz="2800">
              <a:solidFill>
                <a:schemeClr val="lt1"/>
              </a:solidFill>
              <a:latin typeface="Calibri"/>
              <a:ea typeface="Calibri"/>
              <a:cs typeface="Calibri"/>
              <a:sym typeface="Calibri"/>
            </a:endParaRPr>
          </a:p>
          <a:p>
            <a:pPr indent="-406400" lvl="0" marL="457200" rtl="0" algn="l">
              <a:lnSpc>
                <a:spcPct val="90000"/>
              </a:lnSpc>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Linking all modules</a:t>
            </a:r>
            <a:endParaRPr sz="2800">
              <a:solidFill>
                <a:schemeClr val="lt1"/>
              </a:solidFill>
              <a:latin typeface="Poppins"/>
              <a:ea typeface="Poppins"/>
              <a:cs typeface="Poppins"/>
              <a:sym typeface="Poppins"/>
            </a:endParaRPr>
          </a:p>
        </p:txBody>
      </p:sp>
      <p:sp>
        <p:nvSpPr>
          <p:cNvPr id="129" name="Google Shape;129;p14"/>
          <p:cNvSpPr txBox="1"/>
          <p:nvPr/>
        </p:nvSpPr>
        <p:spPr>
          <a:xfrm>
            <a:off x="10518563" y="4656903"/>
            <a:ext cx="3306000" cy="2161200"/>
          </a:xfrm>
          <a:prstGeom prst="rect">
            <a:avLst/>
          </a:prstGeom>
          <a:noFill/>
          <a:ln>
            <a:noFill/>
          </a:ln>
        </p:spPr>
        <p:txBody>
          <a:bodyPr anchorCtr="0" anchor="t" bIns="0" lIns="0" spcFirstLastPara="1" rIns="0" wrap="square" tIns="0">
            <a:spAutoFit/>
          </a:bodyPr>
          <a:lstStyle/>
          <a:p>
            <a:pPr indent="-431800" lvl="0" marL="457200" marR="0" rtl="0" algn="l">
              <a:lnSpc>
                <a:spcPct val="90000"/>
              </a:lnSpc>
              <a:spcBef>
                <a:spcPts val="0"/>
              </a:spcBef>
              <a:spcAft>
                <a:spcPts val="0"/>
              </a:spcAft>
              <a:buClr>
                <a:schemeClr val="lt1"/>
              </a:buClr>
              <a:buSzPts val="3200"/>
              <a:buFont typeface="Calibri"/>
              <a:buAutoNum type="arabicPeriod"/>
            </a:pPr>
            <a:r>
              <a:rPr lang="en-US" sz="2800">
                <a:solidFill>
                  <a:schemeClr val="lt1"/>
                </a:solidFill>
                <a:latin typeface="Calibri"/>
                <a:ea typeface="Calibri"/>
                <a:cs typeface="Calibri"/>
                <a:sym typeface="Calibri"/>
              </a:rPr>
              <a:t>TKinter</a:t>
            </a:r>
            <a:endParaRPr sz="2800">
              <a:solidFill>
                <a:schemeClr val="lt1"/>
              </a:solidFill>
              <a:latin typeface="Calibri"/>
              <a:ea typeface="Calibri"/>
              <a:cs typeface="Calibri"/>
              <a:sym typeface="Calibri"/>
            </a:endParaRPr>
          </a:p>
          <a:p>
            <a:pPr indent="-431800" lvl="0" marL="457200" marR="0" rtl="0" algn="l">
              <a:lnSpc>
                <a:spcPct val="90000"/>
              </a:lnSpc>
              <a:spcBef>
                <a:spcPts val="0"/>
              </a:spcBef>
              <a:spcAft>
                <a:spcPts val="0"/>
              </a:spcAft>
              <a:buClr>
                <a:schemeClr val="lt1"/>
              </a:buClr>
              <a:buSzPts val="3200"/>
              <a:buFont typeface="Calibri"/>
              <a:buAutoNum type="arabicPeriod"/>
            </a:pPr>
            <a:r>
              <a:rPr lang="en-US" sz="2800">
                <a:solidFill>
                  <a:schemeClr val="lt1"/>
                </a:solidFill>
                <a:latin typeface="Calibri"/>
                <a:ea typeface="Calibri"/>
                <a:cs typeface="Calibri"/>
                <a:sym typeface="Calibri"/>
              </a:rPr>
              <a:t>PyGame</a:t>
            </a:r>
            <a:endParaRPr sz="2800">
              <a:solidFill>
                <a:schemeClr val="lt1"/>
              </a:solidFill>
              <a:latin typeface="Calibri"/>
              <a:ea typeface="Calibri"/>
              <a:cs typeface="Calibri"/>
              <a:sym typeface="Calibri"/>
            </a:endParaRPr>
          </a:p>
          <a:p>
            <a:pPr indent="-431800" lvl="0" marL="457200" rtl="0" algn="l">
              <a:lnSpc>
                <a:spcPct val="90000"/>
              </a:lnSpc>
              <a:spcBef>
                <a:spcPts val="0"/>
              </a:spcBef>
              <a:spcAft>
                <a:spcPts val="0"/>
              </a:spcAft>
              <a:buClr>
                <a:schemeClr val="lt1"/>
              </a:buClr>
              <a:buSzPts val="3200"/>
              <a:buFont typeface="Calibri"/>
              <a:buAutoNum type="arabicPeriod"/>
            </a:pPr>
            <a:r>
              <a:rPr lang="en-US" sz="2800">
                <a:solidFill>
                  <a:schemeClr val="lt1"/>
                </a:solidFill>
                <a:latin typeface="Calibri"/>
                <a:ea typeface="Calibri"/>
                <a:cs typeface="Calibri"/>
                <a:sym typeface="Calibri"/>
              </a:rPr>
              <a:t>Matplotlib</a:t>
            </a:r>
            <a:endParaRPr sz="2800">
              <a:solidFill>
                <a:schemeClr val="lt1"/>
              </a:solidFill>
              <a:latin typeface="Calibri"/>
              <a:ea typeface="Calibri"/>
              <a:cs typeface="Calibri"/>
              <a:sym typeface="Calibri"/>
            </a:endParaRPr>
          </a:p>
          <a:p>
            <a:pPr indent="-431800" lvl="0" marL="457200" rtl="0" algn="l">
              <a:lnSpc>
                <a:spcPct val="90000"/>
              </a:lnSpc>
              <a:spcBef>
                <a:spcPts val="0"/>
              </a:spcBef>
              <a:spcAft>
                <a:spcPts val="0"/>
              </a:spcAft>
              <a:buClr>
                <a:schemeClr val="lt1"/>
              </a:buClr>
              <a:buSzPts val="3200"/>
              <a:buFont typeface="Calibri"/>
              <a:buAutoNum type="arabicPeriod"/>
            </a:pPr>
            <a:r>
              <a:rPr lang="en-US" sz="2800">
                <a:solidFill>
                  <a:schemeClr val="lt1"/>
                </a:solidFill>
                <a:latin typeface="Calibri"/>
                <a:ea typeface="Calibri"/>
                <a:cs typeface="Calibri"/>
                <a:sym typeface="Calibri"/>
              </a:rPr>
              <a:t>NumPy</a:t>
            </a:r>
            <a:endParaRPr sz="2800">
              <a:solidFill>
                <a:schemeClr val="lt1"/>
              </a:solidFill>
              <a:latin typeface="Calibri"/>
              <a:ea typeface="Calibri"/>
              <a:cs typeface="Calibri"/>
              <a:sym typeface="Calibri"/>
            </a:endParaRPr>
          </a:p>
          <a:p>
            <a:pPr indent="-406400" lvl="0" marL="457200" rtl="0" algn="l">
              <a:lnSpc>
                <a:spcPct val="90000"/>
              </a:lnSpc>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Random </a:t>
            </a:r>
            <a:endParaRPr sz="2800">
              <a:solidFill>
                <a:schemeClr val="lt1"/>
              </a:solidFill>
              <a:latin typeface="Calibri"/>
              <a:ea typeface="Calibri"/>
              <a:cs typeface="Calibri"/>
              <a:sym typeface="Calibri"/>
            </a:endParaRPr>
          </a:p>
        </p:txBody>
      </p:sp>
      <p:sp>
        <p:nvSpPr>
          <p:cNvPr id="130" name="Google Shape;130;p14"/>
          <p:cNvSpPr txBox="1"/>
          <p:nvPr/>
        </p:nvSpPr>
        <p:spPr>
          <a:xfrm>
            <a:off x="3309425" y="3819963"/>
            <a:ext cx="5064000" cy="4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lt1"/>
                </a:solidFill>
                <a:latin typeface="Calibri"/>
                <a:ea typeface="Calibri"/>
                <a:cs typeface="Calibri"/>
                <a:sym typeface="Calibri"/>
              </a:rPr>
              <a:t>USER DEFINED</a:t>
            </a:r>
            <a:endParaRPr sz="3200">
              <a:solidFill>
                <a:schemeClr val="lt1"/>
              </a:solidFill>
              <a:latin typeface="Calibri"/>
              <a:ea typeface="Calibri"/>
              <a:cs typeface="Calibri"/>
              <a:sym typeface="Calibri"/>
            </a:endParaRPr>
          </a:p>
        </p:txBody>
      </p:sp>
      <p:sp>
        <p:nvSpPr>
          <p:cNvPr id="131" name="Google Shape;131;p14"/>
          <p:cNvSpPr txBox="1"/>
          <p:nvPr/>
        </p:nvSpPr>
        <p:spPr>
          <a:xfrm>
            <a:off x="10330675" y="3915900"/>
            <a:ext cx="4194300" cy="7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300">
                <a:solidFill>
                  <a:schemeClr val="lt1"/>
                </a:solidFill>
                <a:latin typeface="Calibri"/>
                <a:ea typeface="Calibri"/>
                <a:cs typeface="Calibri"/>
                <a:sym typeface="Calibri"/>
              </a:rPr>
              <a:t>BUILT-IN MODULES</a:t>
            </a:r>
            <a:endParaRPr sz="33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254B"/>
        </a:solidFill>
      </p:bgPr>
    </p:bg>
    <p:spTree>
      <p:nvGrpSpPr>
        <p:cNvPr id="136" name="Shape 136"/>
        <p:cNvGrpSpPr/>
        <p:nvPr/>
      </p:nvGrpSpPr>
      <p:grpSpPr>
        <a:xfrm>
          <a:off x="0" y="0"/>
          <a:ext cx="0" cy="0"/>
          <a:chOff x="0" y="0"/>
          <a:chExt cx="0" cy="0"/>
        </a:xfrm>
      </p:grpSpPr>
      <p:sp>
        <p:nvSpPr>
          <p:cNvPr id="137" name="Google Shape;137;p15"/>
          <p:cNvSpPr txBox="1"/>
          <p:nvPr>
            <p:ph type="title"/>
          </p:nvPr>
        </p:nvSpPr>
        <p:spPr>
          <a:xfrm>
            <a:off x="1376670" y="443742"/>
            <a:ext cx="15087600" cy="2176200"/>
          </a:xfrm>
          <a:prstGeom prst="rect">
            <a:avLst/>
          </a:prstGeom>
        </p:spPr>
        <p:txBody>
          <a:bodyPr anchorCtr="0" anchor="ctr" bIns="137150" lIns="137150" spcFirstLastPara="1" rIns="137150" wrap="square" tIns="137150">
            <a:normAutofit/>
          </a:bodyPr>
          <a:lstStyle/>
          <a:p>
            <a:pPr indent="0" lvl="0" marL="139700" rtl="0" algn="just">
              <a:lnSpc>
                <a:spcPct val="90000"/>
              </a:lnSpc>
              <a:spcBef>
                <a:spcPts val="0"/>
              </a:spcBef>
              <a:spcAft>
                <a:spcPts val="0"/>
              </a:spcAft>
              <a:buNone/>
            </a:pPr>
            <a:r>
              <a:rPr b="1" lang="en-US" sz="6800">
                <a:solidFill>
                  <a:schemeClr val="accent1"/>
                </a:solidFill>
              </a:rPr>
              <a:t>RESULTS </a:t>
            </a:r>
            <a:r>
              <a:rPr b="1" i="1" lang="en-US" sz="6800">
                <a:solidFill>
                  <a:schemeClr val="accent1"/>
                </a:solidFill>
              </a:rPr>
              <a:t>&amp;</a:t>
            </a:r>
            <a:r>
              <a:rPr b="1" lang="en-US" sz="6800">
                <a:solidFill>
                  <a:schemeClr val="accent1"/>
                </a:solidFill>
              </a:rPr>
              <a:t> DISCUSSION</a:t>
            </a:r>
            <a:endParaRPr sz="6800">
              <a:solidFill>
                <a:schemeClr val="accent1"/>
              </a:solidFill>
            </a:endParaRPr>
          </a:p>
        </p:txBody>
      </p:sp>
      <p:sp>
        <p:nvSpPr>
          <p:cNvPr id="138" name="Google Shape;138;p15"/>
          <p:cNvSpPr txBox="1"/>
          <p:nvPr>
            <p:ph idx="12" type="sldNum"/>
          </p:nvPr>
        </p:nvSpPr>
        <p:spPr>
          <a:xfrm>
            <a:off x="14850687" y="9689678"/>
            <a:ext cx="1967850" cy="547650"/>
          </a:xfrm>
          <a:prstGeom prst="rect">
            <a:avLst/>
          </a:prstGeom>
        </p:spPr>
        <p:txBody>
          <a:bodyPr anchorCtr="0" anchor="ctr" bIns="137150" lIns="137150" spcFirstLastPara="1" rIns="137150" wrap="square" tIns="137150">
            <a:noAutofit/>
          </a:bodyPr>
          <a:lstStyle/>
          <a:p>
            <a:pPr indent="0" lvl="0" marL="0" rtl="0" algn="r">
              <a:spcBef>
                <a:spcPts val="0"/>
              </a:spcBef>
              <a:spcAft>
                <a:spcPts val="0"/>
              </a:spcAft>
              <a:buClr>
                <a:srgbClr val="000000"/>
              </a:buClr>
              <a:buFont typeface="Arial"/>
              <a:buNone/>
            </a:pPr>
            <a:fld id="{00000000-1234-1234-1234-123412341234}" type="slidenum">
              <a:rPr lang="en-US" sz="2100"/>
              <a:t>‹#›</a:t>
            </a:fld>
            <a:endParaRPr sz="2100"/>
          </a:p>
        </p:txBody>
      </p:sp>
      <p:pic>
        <p:nvPicPr>
          <p:cNvPr id="139" name="Google Shape;139;p15"/>
          <p:cNvPicPr preferRelativeResize="0"/>
          <p:nvPr/>
        </p:nvPicPr>
        <p:blipFill>
          <a:blip r:embed="rId3">
            <a:alphaModFix/>
          </a:blip>
          <a:stretch>
            <a:fillRect/>
          </a:stretch>
        </p:blipFill>
        <p:spPr>
          <a:xfrm>
            <a:off x="1866413" y="3032555"/>
            <a:ext cx="3600450" cy="4743450"/>
          </a:xfrm>
          <a:prstGeom prst="rect">
            <a:avLst/>
          </a:prstGeom>
          <a:noFill/>
          <a:ln>
            <a:noFill/>
          </a:ln>
        </p:spPr>
      </p:pic>
      <p:pic>
        <p:nvPicPr>
          <p:cNvPr id="140" name="Google Shape;140;p15"/>
          <p:cNvPicPr preferRelativeResize="0"/>
          <p:nvPr/>
        </p:nvPicPr>
        <p:blipFill>
          <a:blip r:embed="rId4">
            <a:alphaModFix/>
          </a:blip>
          <a:stretch>
            <a:fillRect/>
          </a:stretch>
        </p:blipFill>
        <p:spPr>
          <a:xfrm>
            <a:off x="6204000" y="3032555"/>
            <a:ext cx="3600450" cy="4743450"/>
          </a:xfrm>
          <a:prstGeom prst="rect">
            <a:avLst/>
          </a:prstGeom>
          <a:noFill/>
          <a:ln>
            <a:noFill/>
          </a:ln>
        </p:spPr>
      </p:pic>
      <p:pic>
        <p:nvPicPr>
          <p:cNvPr id="141" name="Google Shape;141;p15"/>
          <p:cNvPicPr preferRelativeResize="0"/>
          <p:nvPr/>
        </p:nvPicPr>
        <p:blipFill>
          <a:blip r:embed="rId5">
            <a:alphaModFix/>
          </a:blip>
          <a:stretch>
            <a:fillRect/>
          </a:stretch>
        </p:blipFill>
        <p:spPr>
          <a:xfrm>
            <a:off x="10541588" y="6804455"/>
            <a:ext cx="6972300" cy="971550"/>
          </a:xfrm>
          <a:prstGeom prst="rect">
            <a:avLst/>
          </a:prstGeom>
          <a:noFill/>
          <a:ln>
            <a:noFill/>
          </a:ln>
        </p:spPr>
      </p:pic>
      <p:pic>
        <p:nvPicPr>
          <p:cNvPr id="142" name="Google Shape;142;p15"/>
          <p:cNvPicPr preferRelativeResize="0"/>
          <p:nvPr/>
        </p:nvPicPr>
        <p:blipFill>
          <a:blip r:embed="rId6">
            <a:alphaModFix/>
          </a:blip>
          <a:stretch>
            <a:fillRect/>
          </a:stretch>
        </p:blipFill>
        <p:spPr>
          <a:xfrm>
            <a:off x="10541588" y="3032555"/>
            <a:ext cx="2445638" cy="20537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254B"/>
        </a:solidFill>
      </p:bgPr>
    </p:bg>
    <p:spTree>
      <p:nvGrpSpPr>
        <p:cNvPr id="147" name="Shape 147"/>
        <p:cNvGrpSpPr/>
        <p:nvPr/>
      </p:nvGrpSpPr>
      <p:grpSpPr>
        <a:xfrm>
          <a:off x="0" y="0"/>
          <a:ext cx="0" cy="0"/>
          <a:chOff x="0" y="0"/>
          <a:chExt cx="0" cy="0"/>
        </a:xfrm>
      </p:grpSpPr>
      <p:sp>
        <p:nvSpPr>
          <p:cNvPr id="148" name="Google Shape;148;p16"/>
          <p:cNvSpPr txBox="1"/>
          <p:nvPr>
            <p:ph idx="12" type="sldNum"/>
          </p:nvPr>
        </p:nvSpPr>
        <p:spPr>
          <a:xfrm>
            <a:off x="14850687" y="9689678"/>
            <a:ext cx="1967850" cy="547650"/>
          </a:xfrm>
          <a:prstGeom prst="rect">
            <a:avLst/>
          </a:prstGeom>
        </p:spPr>
        <p:txBody>
          <a:bodyPr anchorCtr="0" anchor="ctr" bIns="137150" lIns="137150" spcFirstLastPara="1" rIns="137150" wrap="square" tIns="137150">
            <a:noAutofit/>
          </a:bodyPr>
          <a:lstStyle/>
          <a:p>
            <a:pPr indent="0" lvl="0" marL="0" rtl="0" algn="r">
              <a:spcBef>
                <a:spcPts val="0"/>
              </a:spcBef>
              <a:spcAft>
                <a:spcPts val="0"/>
              </a:spcAft>
              <a:buClr>
                <a:srgbClr val="000000"/>
              </a:buClr>
              <a:buFont typeface="Arial"/>
              <a:buNone/>
            </a:pPr>
            <a:fld id="{00000000-1234-1234-1234-123412341234}" type="slidenum">
              <a:rPr lang="en-US" sz="2100"/>
              <a:t>‹#›</a:t>
            </a:fld>
            <a:endParaRPr sz="2100"/>
          </a:p>
        </p:txBody>
      </p:sp>
      <p:pic>
        <p:nvPicPr>
          <p:cNvPr id="149" name="Google Shape;149;p16"/>
          <p:cNvPicPr preferRelativeResize="0"/>
          <p:nvPr/>
        </p:nvPicPr>
        <p:blipFill>
          <a:blip r:embed="rId3">
            <a:alphaModFix/>
          </a:blip>
          <a:stretch>
            <a:fillRect/>
          </a:stretch>
        </p:blipFill>
        <p:spPr>
          <a:xfrm>
            <a:off x="4431293" y="2322637"/>
            <a:ext cx="8201274" cy="7046176"/>
          </a:xfrm>
          <a:prstGeom prst="rect">
            <a:avLst/>
          </a:prstGeom>
          <a:noFill/>
          <a:ln>
            <a:noFill/>
          </a:ln>
        </p:spPr>
      </p:pic>
      <p:pic>
        <p:nvPicPr>
          <p:cNvPr id="150" name="Google Shape;150;p16"/>
          <p:cNvPicPr preferRelativeResize="0"/>
          <p:nvPr/>
        </p:nvPicPr>
        <p:blipFill>
          <a:blip r:embed="rId4">
            <a:alphaModFix/>
          </a:blip>
          <a:stretch>
            <a:fillRect/>
          </a:stretch>
        </p:blipFill>
        <p:spPr>
          <a:xfrm>
            <a:off x="13175474" y="2598227"/>
            <a:ext cx="3228975" cy="2171700"/>
          </a:xfrm>
          <a:prstGeom prst="rect">
            <a:avLst/>
          </a:prstGeom>
          <a:noFill/>
          <a:ln>
            <a:noFill/>
          </a:ln>
        </p:spPr>
      </p:pic>
      <p:pic>
        <p:nvPicPr>
          <p:cNvPr id="151" name="Google Shape;151;p16"/>
          <p:cNvPicPr preferRelativeResize="0"/>
          <p:nvPr/>
        </p:nvPicPr>
        <p:blipFill>
          <a:blip r:embed="rId5">
            <a:alphaModFix/>
          </a:blip>
          <a:stretch>
            <a:fillRect/>
          </a:stretch>
        </p:blipFill>
        <p:spPr>
          <a:xfrm>
            <a:off x="13175474" y="5090796"/>
            <a:ext cx="4957538" cy="4278000"/>
          </a:xfrm>
          <a:prstGeom prst="rect">
            <a:avLst/>
          </a:prstGeom>
          <a:noFill/>
          <a:ln>
            <a:noFill/>
          </a:ln>
        </p:spPr>
      </p:pic>
      <p:pic>
        <p:nvPicPr>
          <p:cNvPr id="152" name="Google Shape;152;p16"/>
          <p:cNvPicPr preferRelativeResize="0"/>
          <p:nvPr/>
        </p:nvPicPr>
        <p:blipFill>
          <a:blip r:embed="rId6">
            <a:alphaModFix/>
          </a:blip>
          <a:stretch>
            <a:fillRect/>
          </a:stretch>
        </p:blipFill>
        <p:spPr>
          <a:xfrm>
            <a:off x="302213" y="2598227"/>
            <a:ext cx="3586163" cy="3386138"/>
          </a:xfrm>
          <a:prstGeom prst="rect">
            <a:avLst/>
          </a:prstGeom>
          <a:noFill/>
          <a:ln>
            <a:noFill/>
          </a:ln>
        </p:spPr>
      </p:pic>
      <p:sp>
        <p:nvSpPr>
          <p:cNvPr id="153" name="Google Shape;153;p16"/>
          <p:cNvSpPr txBox="1"/>
          <p:nvPr>
            <p:ph type="title"/>
          </p:nvPr>
        </p:nvSpPr>
        <p:spPr>
          <a:xfrm>
            <a:off x="1730925" y="779315"/>
            <a:ext cx="15087600" cy="1078800"/>
          </a:xfrm>
          <a:prstGeom prst="rect">
            <a:avLst/>
          </a:prstGeom>
        </p:spPr>
        <p:txBody>
          <a:bodyPr anchorCtr="0" anchor="ctr" bIns="137150" lIns="137150" spcFirstLastPara="1" rIns="137150" wrap="square" tIns="137150">
            <a:normAutofit/>
          </a:bodyPr>
          <a:lstStyle/>
          <a:p>
            <a:pPr indent="0" lvl="0" marL="0" rtl="0" algn="ctr">
              <a:spcBef>
                <a:spcPts val="0"/>
              </a:spcBef>
              <a:spcAft>
                <a:spcPts val="0"/>
              </a:spcAft>
              <a:buNone/>
            </a:pPr>
            <a:r>
              <a:rPr lang="en-US" sz="3800">
                <a:solidFill>
                  <a:schemeClr val="lt1"/>
                </a:solidFill>
              </a:rPr>
              <a:t>QUIZZES</a:t>
            </a:r>
            <a:endParaRPr sz="38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254B"/>
        </a:solidFill>
      </p:bgPr>
    </p:bg>
    <p:spTree>
      <p:nvGrpSpPr>
        <p:cNvPr id="158" name="Shape 158"/>
        <p:cNvGrpSpPr/>
        <p:nvPr/>
      </p:nvGrpSpPr>
      <p:grpSpPr>
        <a:xfrm>
          <a:off x="0" y="0"/>
          <a:ext cx="0" cy="0"/>
          <a:chOff x="0" y="0"/>
          <a:chExt cx="0" cy="0"/>
        </a:xfrm>
      </p:grpSpPr>
      <p:sp>
        <p:nvSpPr>
          <p:cNvPr id="159" name="Google Shape;159;p17"/>
          <p:cNvSpPr txBox="1"/>
          <p:nvPr>
            <p:ph idx="12" type="sldNum"/>
          </p:nvPr>
        </p:nvSpPr>
        <p:spPr>
          <a:xfrm>
            <a:off x="14850687" y="9689678"/>
            <a:ext cx="1967850" cy="547650"/>
          </a:xfrm>
          <a:prstGeom prst="rect">
            <a:avLst/>
          </a:prstGeom>
        </p:spPr>
        <p:txBody>
          <a:bodyPr anchorCtr="0" anchor="ctr" bIns="137150" lIns="137150" spcFirstLastPara="1" rIns="137150" wrap="square" tIns="137150">
            <a:noAutofit/>
          </a:bodyPr>
          <a:lstStyle/>
          <a:p>
            <a:pPr indent="0" lvl="0" marL="0" rtl="0" algn="r">
              <a:spcBef>
                <a:spcPts val="0"/>
              </a:spcBef>
              <a:spcAft>
                <a:spcPts val="0"/>
              </a:spcAft>
              <a:buClr>
                <a:srgbClr val="000000"/>
              </a:buClr>
              <a:buFont typeface="Arial"/>
              <a:buNone/>
            </a:pPr>
            <a:fld id="{00000000-1234-1234-1234-123412341234}" type="slidenum">
              <a:rPr lang="en-US" sz="2100"/>
              <a:t>‹#›</a:t>
            </a:fld>
            <a:endParaRPr sz="2100"/>
          </a:p>
        </p:txBody>
      </p:sp>
      <p:pic>
        <p:nvPicPr>
          <p:cNvPr id="160" name="Google Shape;160;p17"/>
          <p:cNvPicPr preferRelativeResize="0"/>
          <p:nvPr/>
        </p:nvPicPr>
        <p:blipFill>
          <a:blip r:embed="rId3">
            <a:alphaModFix/>
          </a:blip>
          <a:stretch>
            <a:fillRect/>
          </a:stretch>
        </p:blipFill>
        <p:spPr>
          <a:xfrm>
            <a:off x="13228725" y="2626481"/>
            <a:ext cx="3357563" cy="2171700"/>
          </a:xfrm>
          <a:prstGeom prst="rect">
            <a:avLst/>
          </a:prstGeom>
          <a:noFill/>
          <a:ln>
            <a:noFill/>
          </a:ln>
        </p:spPr>
      </p:pic>
      <p:pic>
        <p:nvPicPr>
          <p:cNvPr id="161" name="Google Shape;161;p17"/>
          <p:cNvPicPr preferRelativeResize="0"/>
          <p:nvPr/>
        </p:nvPicPr>
        <p:blipFill>
          <a:blip r:embed="rId4">
            <a:alphaModFix/>
          </a:blip>
          <a:stretch>
            <a:fillRect/>
          </a:stretch>
        </p:blipFill>
        <p:spPr>
          <a:xfrm>
            <a:off x="228563" y="2626502"/>
            <a:ext cx="3586163" cy="3386138"/>
          </a:xfrm>
          <a:prstGeom prst="rect">
            <a:avLst/>
          </a:prstGeom>
          <a:noFill/>
          <a:ln>
            <a:noFill/>
          </a:ln>
        </p:spPr>
      </p:pic>
      <p:pic>
        <p:nvPicPr>
          <p:cNvPr id="162" name="Google Shape;162;p17"/>
          <p:cNvPicPr preferRelativeResize="0"/>
          <p:nvPr/>
        </p:nvPicPr>
        <p:blipFill>
          <a:blip r:embed="rId5">
            <a:alphaModFix/>
          </a:blip>
          <a:stretch>
            <a:fillRect/>
          </a:stretch>
        </p:blipFill>
        <p:spPr>
          <a:xfrm>
            <a:off x="4357500" y="2410999"/>
            <a:ext cx="8328449" cy="7155426"/>
          </a:xfrm>
          <a:prstGeom prst="rect">
            <a:avLst/>
          </a:prstGeom>
          <a:noFill/>
          <a:ln>
            <a:noFill/>
          </a:ln>
        </p:spPr>
      </p:pic>
      <p:sp>
        <p:nvSpPr>
          <p:cNvPr id="163" name="Google Shape;163;p17"/>
          <p:cNvSpPr txBox="1"/>
          <p:nvPr>
            <p:ph type="title"/>
          </p:nvPr>
        </p:nvSpPr>
        <p:spPr>
          <a:xfrm>
            <a:off x="1730925" y="614915"/>
            <a:ext cx="15087600" cy="1078800"/>
          </a:xfrm>
          <a:prstGeom prst="rect">
            <a:avLst/>
          </a:prstGeom>
        </p:spPr>
        <p:txBody>
          <a:bodyPr anchorCtr="0" anchor="ctr" bIns="137150" lIns="137150" spcFirstLastPara="1" rIns="137150" wrap="square" tIns="137150">
            <a:normAutofit/>
          </a:bodyPr>
          <a:lstStyle/>
          <a:p>
            <a:pPr indent="0" lvl="0" marL="0" rtl="0" algn="ctr">
              <a:spcBef>
                <a:spcPts val="0"/>
              </a:spcBef>
              <a:spcAft>
                <a:spcPts val="0"/>
              </a:spcAft>
              <a:buNone/>
            </a:pPr>
            <a:r>
              <a:rPr lang="en-US" sz="3800">
                <a:solidFill>
                  <a:schemeClr val="lt1"/>
                </a:solidFill>
              </a:rPr>
              <a:t>QUIZZES</a:t>
            </a:r>
            <a:endParaRPr sz="38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254B"/>
        </a:solidFill>
      </p:bgPr>
    </p:bg>
    <p:spTree>
      <p:nvGrpSpPr>
        <p:cNvPr id="168" name="Shape 168"/>
        <p:cNvGrpSpPr/>
        <p:nvPr/>
      </p:nvGrpSpPr>
      <p:grpSpPr>
        <a:xfrm>
          <a:off x="0" y="0"/>
          <a:ext cx="0" cy="0"/>
          <a:chOff x="0" y="0"/>
          <a:chExt cx="0" cy="0"/>
        </a:xfrm>
      </p:grpSpPr>
      <p:sp>
        <p:nvSpPr>
          <p:cNvPr id="169" name="Google Shape;169;p18"/>
          <p:cNvSpPr txBox="1"/>
          <p:nvPr>
            <p:ph idx="12" type="sldNum"/>
          </p:nvPr>
        </p:nvSpPr>
        <p:spPr>
          <a:xfrm>
            <a:off x="14850687" y="9689678"/>
            <a:ext cx="1967850" cy="547650"/>
          </a:xfrm>
          <a:prstGeom prst="rect">
            <a:avLst/>
          </a:prstGeom>
        </p:spPr>
        <p:txBody>
          <a:bodyPr anchorCtr="0" anchor="ctr" bIns="137150" lIns="137150" spcFirstLastPara="1" rIns="137150" wrap="square" tIns="137150">
            <a:noAutofit/>
          </a:bodyPr>
          <a:lstStyle/>
          <a:p>
            <a:pPr indent="0" lvl="0" marL="0" rtl="0" algn="r">
              <a:spcBef>
                <a:spcPts val="0"/>
              </a:spcBef>
              <a:spcAft>
                <a:spcPts val="0"/>
              </a:spcAft>
              <a:buClr>
                <a:srgbClr val="000000"/>
              </a:buClr>
              <a:buFont typeface="Arial"/>
              <a:buNone/>
            </a:pPr>
            <a:fld id="{00000000-1234-1234-1234-123412341234}" type="slidenum">
              <a:rPr lang="en-US" sz="2100"/>
              <a:t>‹#›</a:t>
            </a:fld>
            <a:endParaRPr sz="2100"/>
          </a:p>
        </p:txBody>
      </p:sp>
      <p:pic>
        <p:nvPicPr>
          <p:cNvPr id="170" name="Google Shape;170;p18"/>
          <p:cNvPicPr preferRelativeResize="0"/>
          <p:nvPr/>
        </p:nvPicPr>
        <p:blipFill>
          <a:blip r:embed="rId3">
            <a:alphaModFix/>
          </a:blip>
          <a:stretch>
            <a:fillRect/>
          </a:stretch>
        </p:blipFill>
        <p:spPr>
          <a:xfrm>
            <a:off x="817500" y="2579890"/>
            <a:ext cx="3586163" cy="3386138"/>
          </a:xfrm>
          <a:prstGeom prst="rect">
            <a:avLst/>
          </a:prstGeom>
          <a:noFill/>
          <a:ln>
            <a:noFill/>
          </a:ln>
        </p:spPr>
      </p:pic>
      <p:pic>
        <p:nvPicPr>
          <p:cNvPr id="171" name="Google Shape;171;p18"/>
          <p:cNvPicPr preferRelativeResize="0"/>
          <p:nvPr/>
        </p:nvPicPr>
        <p:blipFill>
          <a:blip r:embed="rId4">
            <a:alphaModFix/>
          </a:blip>
          <a:stretch>
            <a:fillRect/>
          </a:stretch>
        </p:blipFill>
        <p:spPr>
          <a:xfrm>
            <a:off x="13060613" y="2579890"/>
            <a:ext cx="4686300" cy="2171700"/>
          </a:xfrm>
          <a:prstGeom prst="rect">
            <a:avLst/>
          </a:prstGeom>
          <a:noFill/>
          <a:ln>
            <a:noFill/>
          </a:ln>
        </p:spPr>
      </p:pic>
      <p:pic>
        <p:nvPicPr>
          <p:cNvPr id="172" name="Google Shape;172;p18"/>
          <p:cNvPicPr preferRelativeResize="0"/>
          <p:nvPr/>
        </p:nvPicPr>
        <p:blipFill>
          <a:blip r:embed="rId5">
            <a:alphaModFix/>
          </a:blip>
          <a:stretch>
            <a:fillRect/>
          </a:stretch>
        </p:blipFill>
        <p:spPr>
          <a:xfrm>
            <a:off x="4632263" y="2426590"/>
            <a:ext cx="8199750" cy="7044856"/>
          </a:xfrm>
          <a:prstGeom prst="rect">
            <a:avLst/>
          </a:prstGeom>
          <a:noFill/>
          <a:ln>
            <a:noFill/>
          </a:ln>
        </p:spPr>
      </p:pic>
      <p:sp>
        <p:nvSpPr>
          <p:cNvPr id="173" name="Google Shape;173;p18"/>
          <p:cNvSpPr txBox="1"/>
          <p:nvPr>
            <p:ph type="title"/>
          </p:nvPr>
        </p:nvSpPr>
        <p:spPr>
          <a:xfrm>
            <a:off x="1756050" y="1202065"/>
            <a:ext cx="15087600" cy="1078800"/>
          </a:xfrm>
          <a:prstGeom prst="rect">
            <a:avLst/>
          </a:prstGeom>
        </p:spPr>
        <p:txBody>
          <a:bodyPr anchorCtr="0" anchor="ctr" bIns="137150" lIns="137150" spcFirstLastPara="1" rIns="137150" wrap="square" tIns="137150">
            <a:normAutofit/>
          </a:bodyPr>
          <a:lstStyle/>
          <a:p>
            <a:pPr indent="0" lvl="0" marL="0" rtl="0" algn="ctr">
              <a:spcBef>
                <a:spcPts val="0"/>
              </a:spcBef>
              <a:spcAft>
                <a:spcPts val="0"/>
              </a:spcAft>
              <a:buNone/>
            </a:pPr>
            <a:r>
              <a:rPr lang="en-US" sz="3800">
                <a:solidFill>
                  <a:schemeClr val="lt1"/>
                </a:solidFill>
              </a:rPr>
              <a:t>QUIZZES</a:t>
            </a:r>
            <a:endParaRPr sz="38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254B"/>
        </a:solidFill>
      </p:bgPr>
    </p:bg>
    <p:spTree>
      <p:nvGrpSpPr>
        <p:cNvPr id="178" name="Shape 178"/>
        <p:cNvGrpSpPr/>
        <p:nvPr/>
      </p:nvGrpSpPr>
      <p:grpSpPr>
        <a:xfrm>
          <a:off x="0" y="0"/>
          <a:ext cx="0" cy="0"/>
          <a:chOff x="0" y="0"/>
          <a:chExt cx="0" cy="0"/>
        </a:xfrm>
      </p:grpSpPr>
      <p:sp>
        <p:nvSpPr>
          <p:cNvPr id="179" name="Google Shape;179;p19"/>
          <p:cNvSpPr txBox="1"/>
          <p:nvPr>
            <p:ph type="title"/>
          </p:nvPr>
        </p:nvSpPr>
        <p:spPr>
          <a:xfrm>
            <a:off x="1756050" y="1202065"/>
            <a:ext cx="15087600" cy="1078650"/>
          </a:xfrm>
          <a:prstGeom prst="rect">
            <a:avLst/>
          </a:prstGeom>
        </p:spPr>
        <p:txBody>
          <a:bodyPr anchorCtr="0" anchor="ctr" bIns="137150" lIns="137150" spcFirstLastPara="1" rIns="137150" wrap="square" tIns="137150">
            <a:normAutofit/>
          </a:bodyPr>
          <a:lstStyle/>
          <a:p>
            <a:pPr indent="0" lvl="0" marL="0" rtl="0" algn="ctr">
              <a:spcBef>
                <a:spcPts val="0"/>
              </a:spcBef>
              <a:spcAft>
                <a:spcPts val="0"/>
              </a:spcAft>
              <a:buNone/>
            </a:pPr>
            <a:r>
              <a:rPr lang="en-US" sz="3800">
                <a:solidFill>
                  <a:schemeClr val="lt1"/>
                </a:solidFill>
              </a:rPr>
              <a:t>ASSIGNING YOUR PET</a:t>
            </a:r>
            <a:endParaRPr sz="3800">
              <a:solidFill>
                <a:schemeClr val="lt1"/>
              </a:solidFill>
            </a:endParaRPr>
          </a:p>
        </p:txBody>
      </p:sp>
      <p:sp>
        <p:nvSpPr>
          <p:cNvPr id="180" name="Google Shape;180;p19"/>
          <p:cNvSpPr txBox="1"/>
          <p:nvPr>
            <p:ph idx="12" type="sldNum"/>
          </p:nvPr>
        </p:nvSpPr>
        <p:spPr>
          <a:xfrm>
            <a:off x="14850687" y="9689678"/>
            <a:ext cx="1967850" cy="547650"/>
          </a:xfrm>
          <a:prstGeom prst="rect">
            <a:avLst/>
          </a:prstGeom>
        </p:spPr>
        <p:txBody>
          <a:bodyPr anchorCtr="0" anchor="ctr" bIns="137150" lIns="137150" spcFirstLastPara="1" rIns="137150" wrap="square" tIns="137150">
            <a:noAutofit/>
          </a:bodyPr>
          <a:lstStyle/>
          <a:p>
            <a:pPr indent="0" lvl="0" marL="0" rtl="0" algn="r">
              <a:spcBef>
                <a:spcPts val="0"/>
              </a:spcBef>
              <a:spcAft>
                <a:spcPts val="0"/>
              </a:spcAft>
              <a:buClr>
                <a:srgbClr val="000000"/>
              </a:buClr>
              <a:buFont typeface="Arial"/>
              <a:buNone/>
            </a:pPr>
            <a:fld id="{00000000-1234-1234-1234-123412341234}" type="slidenum">
              <a:rPr lang="en-US" sz="2100"/>
              <a:t>‹#›</a:t>
            </a:fld>
            <a:endParaRPr sz="2100"/>
          </a:p>
        </p:txBody>
      </p:sp>
      <p:pic>
        <p:nvPicPr>
          <p:cNvPr id="181" name="Google Shape;181;p19"/>
          <p:cNvPicPr preferRelativeResize="0"/>
          <p:nvPr/>
        </p:nvPicPr>
        <p:blipFill>
          <a:blip r:embed="rId3">
            <a:alphaModFix/>
          </a:blip>
          <a:stretch>
            <a:fillRect/>
          </a:stretch>
        </p:blipFill>
        <p:spPr>
          <a:xfrm>
            <a:off x="4034225" y="3393284"/>
            <a:ext cx="3586163" cy="3386138"/>
          </a:xfrm>
          <a:prstGeom prst="rect">
            <a:avLst/>
          </a:prstGeom>
          <a:noFill/>
          <a:ln>
            <a:noFill/>
          </a:ln>
        </p:spPr>
      </p:pic>
      <p:pic>
        <p:nvPicPr>
          <p:cNvPr id="182" name="Google Shape;182;p19"/>
          <p:cNvPicPr preferRelativeResize="0"/>
          <p:nvPr/>
        </p:nvPicPr>
        <p:blipFill>
          <a:blip r:embed="rId4">
            <a:alphaModFix/>
          </a:blip>
          <a:stretch>
            <a:fillRect/>
          </a:stretch>
        </p:blipFill>
        <p:spPr>
          <a:xfrm>
            <a:off x="10772450" y="3429002"/>
            <a:ext cx="4314825" cy="3314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254B"/>
        </a:solidFill>
      </p:bgPr>
    </p:bg>
    <p:spTree>
      <p:nvGrpSpPr>
        <p:cNvPr id="187" name="Shape 187"/>
        <p:cNvGrpSpPr/>
        <p:nvPr/>
      </p:nvGrpSpPr>
      <p:grpSpPr>
        <a:xfrm>
          <a:off x="0" y="0"/>
          <a:ext cx="0" cy="0"/>
          <a:chOff x="0" y="0"/>
          <a:chExt cx="0" cy="0"/>
        </a:xfrm>
      </p:grpSpPr>
      <p:sp>
        <p:nvSpPr>
          <p:cNvPr id="188" name="Google Shape;188;p20"/>
          <p:cNvSpPr txBox="1"/>
          <p:nvPr>
            <p:ph type="title"/>
          </p:nvPr>
        </p:nvSpPr>
        <p:spPr>
          <a:xfrm>
            <a:off x="1623675" y="737875"/>
            <a:ext cx="7188300" cy="1267800"/>
          </a:xfrm>
          <a:prstGeom prst="rect">
            <a:avLst/>
          </a:prstGeom>
        </p:spPr>
        <p:txBody>
          <a:bodyPr anchorCtr="0" anchor="ctr" bIns="137150" lIns="137150" spcFirstLastPara="1" rIns="137150" wrap="square" tIns="137150">
            <a:normAutofit/>
          </a:bodyPr>
          <a:lstStyle/>
          <a:p>
            <a:pPr indent="0" lvl="0" marL="0" rtl="0" algn="ctr">
              <a:spcBef>
                <a:spcPts val="0"/>
              </a:spcBef>
              <a:spcAft>
                <a:spcPts val="0"/>
              </a:spcAft>
              <a:buNone/>
            </a:pPr>
            <a:r>
              <a:rPr lang="en-US" sz="3400">
                <a:solidFill>
                  <a:schemeClr val="lt1"/>
                </a:solidFill>
              </a:rPr>
              <a:t>BOOK REVIEWS</a:t>
            </a:r>
            <a:endParaRPr sz="5200">
              <a:solidFill>
                <a:schemeClr val="lt1"/>
              </a:solidFill>
            </a:endParaRPr>
          </a:p>
        </p:txBody>
      </p:sp>
      <p:sp>
        <p:nvSpPr>
          <p:cNvPr id="189" name="Google Shape;189;p20"/>
          <p:cNvSpPr txBox="1"/>
          <p:nvPr>
            <p:ph idx="12" type="sldNum"/>
          </p:nvPr>
        </p:nvSpPr>
        <p:spPr>
          <a:xfrm>
            <a:off x="14850687" y="9689678"/>
            <a:ext cx="1967850" cy="547650"/>
          </a:xfrm>
          <a:prstGeom prst="rect">
            <a:avLst/>
          </a:prstGeom>
        </p:spPr>
        <p:txBody>
          <a:bodyPr anchorCtr="0" anchor="ctr" bIns="137150" lIns="137150" spcFirstLastPara="1" rIns="137150" wrap="square" tIns="137150">
            <a:noAutofit/>
          </a:bodyPr>
          <a:lstStyle/>
          <a:p>
            <a:pPr indent="0" lvl="0" marL="0" rtl="0" algn="r">
              <a:spcBef>
                <a:spcPts val="0"/>
              </a:spcBef>
              <a:spcAft>
                <a:spcPts val="0"/>
              </a:spcAft>
              <a:buClr>
                <a:srgbClr val="000000"/>
              </a:buClr>
              <a:buFont typeface="Arial"/>
              <a:buNone/>
            </a:pPr>
            <a:fld id="{00000000-1234-1234-1234-123412341234}" type="slidenum">
              <a:rPr lang="en-US" sz="2100"/>
              <a:t>‹#›</a:t>
            </a:fld>
            <a:endParaRPr sz="2100"/>
          </a:p>
        </p:txBody>
      </p:sp>
      <p:pic>
        <p:nvPicPr>
          <p:cNvPr id="190" name="Google Shape;190;p20"/>
          <p:cNvPicPr preferRelativeResize="0"/>
          <p:nvPr/>
        </p:nvPicPr>
        <p:blipFill>
          <a:blip r:embed="rId3">
            <a:alphaModFix/>
          </a:blip>
          <a:stretch>
            <a:fillRect/>
          </a:stretch>
        </p:blipFill>
        <p:spPr>
          <a:xfrm>
            <a:off x="1813988" y="2610188"/>
            <a:ext cx="9295161" cy="6871575"/>
          </a:xfrm>
          <a:prstGeom prst="rect">
            <a:avLst/>
          </a:prstGeom>
          <a:noFill/>
          <a:ln>
            <a:noFill/>
          </a:ln>
        </p:spPr>
      </p:pic>
      <p:pic>
        <p:nvPicPr>
          <p:cNvPr id="191" name="Google Shape;191;p20"/>
          <p:cNvPicPr preferRelativeResize="0"/>
          <p:nvPr/>
        </p:nvPicPr>
        <p:blipFill>
          <a:blip r:embed="rId4">
            <a:alphaModFix/>
          </a:blip>
          <a:stretch>
            <a:fillRect/>
          </a:stretch>
        </p:blipFill>
        <p:spPr>
          <a:xfrm>
            <a:off x="9621488" y="1467567"/>
            <a:ext cx="6972300" cy="971550"/>
          </a:xfrm>
          <a:prstGeom prst="rect">
            <a:avLst/>
          </a:prstGeom>
          <a:noFill/>
          <a:ln>
            <a:noFill/>
          </a:ln>
        </p:spPr>
      </p:pic>
      <p:pic>
        <p:nvPicPr>
          <p:cNvPr id="192" name="Google Shape;192;p20" title="Book Reviews 2023-12-17 16-14-16.mp4">
            <a:hlinkClick r:id="rId5"/>
          </p:cNvPr>
          <p:cNvPicPr preferRelativeResize="0"/>
          <p:nvPr/>
        </p:nvPicPr>
        <p:blipFill>
          <a:blip r:embed="rId6">
            <a:alphaModFix/>
          </a:blip>
          <a:stretch>
            <a:fillRect/>
          </a:stretch>
        </p:blipFill>
        <p:spPr>
          <a:xfrm>
            <a:off x="1814001" y="3020491"/>
            <a:ext cx="9295149" cy="64612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254B"/>
        </a:solidFill>
      </p:bgPr>
    </p:bg>
    <p:spTree>
      <p:nvGrpSpPr>
        <p:cNvPr id="197" name="Shape 197"/>
        <p:cNvGrpSpPr/>
        <p:nvPr/>
      </p:nvGrpSpPr>
      <p:grpSpPr>
        <a:xfrm>
          <a:off x="0" y="0"/>
          <a:ext cx="0" cy="0"/>
          <a:chOff x="0" y="0"/>
          <a:chExt cx="0" cy="0"/>
        </a:xfrm>
      </p:grpSpPr>
      <p:sp>
        <p:nvSpPr>
          <p:cNvPr id="198" name="Google Shape;198;p21"/>
          <p:cNvSpPr txBox="1"/>
          <p:nvPr>
            <p:ph type="title"/>
          </p:nvPr>
        </p:nvSpPr>
        <p:spPr>
          <a:xfrm>
            <a:off x="6765947" y="500350"/>
            <a:ext cx="5522100" cy="2176200"/>
          </a:xfrm>
          <a:prstGeom prst="rect">
            <a:avLst/>
          </a:prstGeom>
        </p:spPr>
        <p:txBody>
          <a:bodyPr anchorCtr="0" anchor="ctr" bIns="137150" lIns="137150" spcFirstLastPara="1" rIns="137150" wrap="square" tIns="137150">
            <a:normAutofit/>
          </a:bodyPr>
          <a:lstStyle/>
          <a:p>
            <a:pPr indent="0" lvl="0" marL="0" rtl="0" algn="l">
              <a:spcBef>
                <a:spcPts val="0"/>
              </a:spcBef>
              <a:spcAft>
                <a:spcPts val="0"/>
              </a:spcAft>
              <a:buNone/>
            </a:pPr>
            <a:r>
              <a:rPr lang="en-US" sz="4300">
                <a:solidFill>
                  <a:schemeClr val="lt1"/>
                </a:solidFill>
              </a:rPr>
              <a:t>LIST OF USERS</a:t>
            </a:r>
            <a:endParaRPr sz="4300">
              <a:solidFill>
                <a:schemeClr val="lt1"/>
              </a:solidFill>
            </a:endParaRPr>
          </a:p>
        </p:txBody>
      </p:sp>
      <p:sp>
        <p:nvSpPr>
          <p:cNvPr id="199" name="Google Shape;199;p21"/>
          <p:cNvSpPr txBox="1"/>
          <p:nvPr>
            <p:ph idx="12" type="sldNum"/>
          </p:nvPr>
        </p:nvSpPr>
        <p:spPr>
          <a:xfrm>
            <a:off x="14850687" y="9689678"/>
            <a:ext cx="1967850" cy="547650"/>
          </a:xfrm>
          <a:prstGeom prst="rect">
            <a:avLst/>
          </a:prstGeom>
        </p:spPr>
        <p:txBody>
          <a:bodyPr anchorCtr="0" anchor="ctr" bIns="137150" lIns="137150" spcFirstLastPara="1" rIns="137150" wrap="square" tIns="137150">
            <a:noAutofit/>
          </a:bodyPr>
          <a:lstStyle/>
          <a:p>
            <a:pPr indent="0" lvl="0" marL="0" rtl="0" algn="r">
              <a:spcBef>
                <a:spcPts val="0"/>
              </a:spcBef>
              <a:spcAft>
                <a:spcPts val="0"/>
              </a:spcAft>
              <a:buClr>
                <a:srgbClr val="000000"/>
              </a:buClr>
              <a:buFont typeface="Arial"/>
              <a:buNone/>
            </a:pPr>
            <a:fld id="{00000000-1234-1234-1234-123412341234}" type="slidenum">
              <a:rPr lang="en-US" sz="2100"/>
              <a:t>‹#›</a:t>
            </a:fld>
            <a:endParaRPr sz="2100"/>
          </a:p>
        </p:txBody>
      </p:sp>
      <p:pic>
        <p:nvPicPr>
          <p:cNvPr id="200" name="Google Shape;200;p21"/>
          <p:cNvPicPr preferRelativeResize="0"/>
          <p:nvPr/>
        </p:nvPicPr>
        <p:blipFill>
          <a:blip r:embed="rId3">
            <a:alphaModFix/>
          </a:blip>
          <a:stretch>
            <a:fillRect/>
          </a:stretch>
        </p:blipFill>
        <p:spPr>
          <a:xfrm>
            <a:off x="9813350" y="4077063"/>
            <a:ext cx="5743575" cy="4029075"/>
          </a:xfrm>
          <a:prstGeom prst="rect">
            <a:avLst/>
          </a:prstGeom>
          <a:noFill/>
          <a:ln>
            <a:noFill/>
          </a:ln>
        </p:spPr>
      </p:pic>
      <p:pic>
        <p:nvPicPr>
          <p:cNvPr id="201" name="Google Shape;201;p21"/>
          <p:cNvPicPr preferRelativeResize="0"/>
          <p:nvPr/>
        </p:nvPicPr>
        <p:blipFill>
          <a:blip r:embed="rId4">
            <a:alphaModFix/>
          </a:blip>
          <a:stretch>
            <a:fillRect/>
          </a:stretch>
        </p:blipFill>
        <p:spPr>
          <a:xfrm>
            <a:off x="2015900" y="5125330"/>
            <a:ext cx="6972300" cy="971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