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99" r:id="rId9"/>
    <p:sldId id="300" r:id="rId10"/>
    <p:sldId id="264" r:id="rId11"/>
    <p:sldId id="323" r:id="rId12"/>
    <p:sldId id="265" r:id="rId13"/>
    <p:sldId id="266" r:id="rId14"/>
    <p:sldId id="267" r:id="rId15"/>
    <p:sldId id="268" r:id="rId16"/>
    <p:sldId id="270" r:id="rId17"/>
    <p:sldId id="271" r:id="rId18"/>
    <p:sldId id="283" r:id="rId19"/>
  </p:sldIdLst>
  <p:sldSz cx="12192000" cy="6858000"/>
  <p:notesSz cx="12192000" cy="6858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241" y="643331"/>
            <a:ext cx="108215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9790" y="2925762"/>
            <a:ext cx="5392419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1" y="1592630"/>
            <a:ext cx="10821517" cy="294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755" y="2426335"/>
            <a:ext cx="881697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6000" b="1" spc="2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工程实验</a:t>
            </a:r>
            <a:r>
              <a:rPr lang="zh-CN"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60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报</a:t>
            </a:r>
            <a:endParaRPr sz="6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028" y="3616909"/>
            <a:ext cx="3632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</a:t>
            </a:r>
            <a:endParaRPr lang="zh-CN" sz="2400" spc="200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30" y="762000"/>
            <a:ext cx="3870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以查看</a:t>
            </a: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表单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6946" y="1676146"/>
            <a:ext cx="10887456" cy="2772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838200"/>
            <a:ext cx="87991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应用设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lang="zh-CN" sz="3600" spc="300" dirty="0">
                <a:latin typeface="Arial" panose="020B0604020202020204"/>
                <a:cs typeface="Arial" panose="020B0604020202020204"/>
              </a:rPr>
              <a:t>标题正文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型布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局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52925" y="3753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 descr="2023-05-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404620"/>
            <a:ext cx="1009015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8564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登录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详情页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Content Placeholder 5" descr="2023-05-15 (1)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295400" y="1524000"/>
            <a:ext cx="8997315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386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管理员页面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2).png2023-05-15 (2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2397" y="1490472"/>
            <a:ext cx="8881110" cy="4759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开发技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165" y="1607185"/>
            <a:ext cx="637032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前端：</a:t>
            </a:r>
            <a:r>
              <a:rPr 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JavaScript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Spri</a:t>
            </a:r>
            <a:r>
              <a:rPr lang="en-US"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MySQL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400" dirty="0">
              <a:solidFill>
                <a:srgbClr val="585858"/>
              </a:solidFill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云端服务器：阿</a:t>
            </a:r>
            <a:r>
              <a:rPr lang="zh-CN" altLang="en-US" sz="2400">
                <a:latin typeface="Arial" panose="020B0604020202020204"/>
                <a:cs typeface="Arial" panose="020B0604020202020204"/>
              </a:rPr>
              <a:t>里云</a:t>
            </a:r>
            <a:endParaRPr lang="zh-CN" altLang="en-US"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应用测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07235"/>
            <a:ext cx="620776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单元测试：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JUnit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功能测试：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 algn="just">
              <a:lnSpc>
                <a:spcPct val="165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链接测试：没有孤立的页面，跳转正常 表单测试：非空检测、标签合法性检测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测试：检查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是否正常工作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790" y="2925762"/>
            <a:ext cx="52647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9225" algn="l"/>
                <a:tab pos="2827020" algn="l"/>
                <a:tab pos="4234815" algn="l"/>
              </a:tabLst>
            </a:pP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聆</a:t>
            </a:r>
            <a:r>
              <a:rPr spc="5" dirty="0"/>
              <a:t>	</a:t>
            </a:r>
            <a:r>
              <a:rPr spc="5" dirty="0"/>
              <a:t>听</a:t>
            </a:r>
            <a:endParaRPr spc="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97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21840"/>
            <a:ext cx="8203565" cy="221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该项目致力于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为系统添加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许可证授权机制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授权机制实现盈利，从而提高公司收入，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实现更好地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保护该系统系统知识产权并实现商业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价值。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功能需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6197600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latin typeface="微软雅黑" panose="020B0503020204020204" charset="-122"/>
                <a:cs typeface="微软雅黑" panose="020B0503020204020204" charset="-122"/>
              </a:rPr>
              <a:t>管理员：</a:t>
            </a: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通过账号密码登录授权管理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页面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进入公司管理页面，给公司机构构建条目，下发授权点数，软件信息以及到期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截止时间。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对现有公司授权条目进行增删改查，以及查看相关详细信息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功能。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进入许可证管理页面，给个人用户进行授权，以及相关条目删除、编辑和查看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详情。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数据分析，根据个人的姓名或者公司名称进行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筛选。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用例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3" descr="绘图2"/>
          <p:cNvPicPr>
            <a:picLocks noChangeAspect="1"/>
          </p:cNvPicPr>
          <p:nvPr/>
        </p:nvPicPr>
        <p:blipFill>
          <a:blip r:embed="rId1"/>
          <a:srcRect l="3928" t="11111" r="26154" b="20000"/>
          <a:stretch>
            <a:fillRect/>
          </a:stretch>
        </p:blipFill>
        <p:spPr>
          <a:xfrm>
            <a:off x="2158365" y="13716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活动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371600"/>
            <a:ext cx="8246110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" y="1972945"/>
            <a:ext cx="11292840" cy="3413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&amp;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410970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跳转首页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057400" y="1676400"/>
            <a:ext cx="106108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29000" y="140970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跳转登录页面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745230" y="1676400"/>
            <a:ext cx="10858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400" y="5581650"/>
            <a:ext cx="291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添加用户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219200" y="3322320"/>
            <a:ext cx="216535" cy="223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81400" y="5723890"/>
            <a:ext cx="356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搜索用户，支持模糊匹配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2895600" y="3733800"/>
            <a:ext cx="1718310" cy="182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48905" y="109029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修改数据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44050" y="5644515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删除数据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84460" y="1186815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查看数据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8458200" y="1524000"/>
            <a:ext cx="2201545" cy="329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10820400" y="1600200"/>
            <a:ext cx="346710" cy="317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0210800" y="5203190"/>
            <a:ext cx="36766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433146"/>
            <a:ext cx="2986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200" dirty="0">
                <a:latin typeface="Arial" panose="020B0604020202020204"/>
                <a:cs typeface="Arial" panose="020B0604020202020204"/>
              </a:rPr>
              <a:t>&amp;</a:t>
            </a:r>
            <a:r>
              <a:rPr sz="3200" spc="-59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1800" y="228600"/>
            <a:ext cx="4533900" cy="6499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90695" y="19050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91000" y="4038600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日期选择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34000" y="762000"/>
            <a:ext cx="1828800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5334000" y="1524000"/>
            <a:ext cx="190500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4"/>
            </p:custDataLst>
          </p:nvPr>
        </p:nvCxnSpPr>
        <p:spPr>
          <a:xfrm>
            <a:off x="5334000" y="2074545"/>
            <a:ext cx="1828800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>
            <a:off x="5334000" y="2074545"/>
            <a:ext cx="182880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6"/>
            </p:custDataLst>
          </p:nvPr>
        </p:nvCxnSpPr>
        <p:spPr>
          <a:xfrm flipV="1">
            <a:off x="5181600" y="3886200"/>
            <a:ext cx="1981200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7"/>
            </p:custDataLst>
          </p:nvPr>
        </p:nvCxnSpPr>
        <p:spPr>
          <a:xfrm>
            <a:off x="5181600" y="4267200"/>
            <a:ext cx="1828800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84040" y="58674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按钮选项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84040" y="639508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超链接</a:t>
            </a:r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5486400" y="6036945"/>
            <a:ext cx="1600200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9"/>
            </p:custDataLst>
          </p:nvPr>
        </p:nvCxnSpPr>
        <p:spPr>
          <a:xfrm>
            <a:off x="5410200" y="6559550"/>
            <a:ext cx="167640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设计模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7276" y="762050"/>
            <a:ext cx="15259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0" y="1371600"/>
            <a:ext cx="6730365" cy="509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524000"/>
            <a:ext cx="47650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MVC 模式代表 Model-View-Controller（模型-视图-控制器） 模式。这种模式用于应用程序的分层开发。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Model（模型） - 模型代表一个存取数据的对象或 JAVA POJO。它也可以带有逻辑，在数据变化时更新控制器。</a:t>
            </a:r>
            <a:endParaRPr lang="zh-CN" altLang="en-US"/>
          </a:p>
          <a:p>
            <a:r>
              <a:rPr lang="zh-CN" altLang="en-US"/>
              <a:t>View（视图） - 视图代表模型包含的数据的可视化。</a:t>
            </a:r>
            <a:endParaRPr lang="zh-CN" altLang="en-US"/>
          </a:p>
          <a:p>
            <a:r>
              <a:rPr lang="zh-CN" altLang="en-US"/>
              <a:t>Controller（控制器） - 控制器作用于模型和视图上。它控制数据流向模型对象，并在数据变化时更新视图。它使视图与模型分离开。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一般在Java Web里，JSP充当V，Servlet充当C,JavaBean充当M。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295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论坛系统类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1447800"/>
            <a:ext cx="6271895" cy="4858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13a54389-23c2-4d09-bc53-f9476ba888a8"/>
  <p:tag name="COMMONDATA" val="eyJoZGlkIjoiYzMzMzdiZmM4NTI5ZGNiMjk2MzAzMjg5MTU1NTg3N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Microsoft JhengHei</vt:lpstr>
      <vt:lpstr>Arial</vt:lpstr>
      <vt:lpstr>微软雅黑</vt:lpstr>
      <vt:lpstr>Calibri</vt:lpstr>
      <vt:lpstr>Arial Unicode MS</vt:lpstr>
      <vt:lpstr>Office Theme</vt:lpstr>
      <vt:lpstr>PowerPoint 演示文稿</vt:lpstr>
      <vt:lpstr>简介</vt:lpstr>
      <vt:lpstr>功能需求</vt:lpstr>
      <vt:lpstr>PowerPoint 演示文稿</vt:lpstr>
      <vt:lpstr>PowerPoint 演示文稿</vt:lpstr>
      <vt:lpstr>超文本&amp;适应性</vt:lpstr>
      <vt:lpstr>超文本&amp; 适应性</vt:lpstr>
      <vt:lpstr>PowerPoint 演示文稿</vt:lpstr>
      <vt:lpstr>论坛系统类图</vt:lpstr>
      <vt:lpstr>以查看表单为例</vt:lpstr>
      <vt:lpstr>Web应用设计——标题正文型布局</vt:lpstr>
      <vt:lpstr>登录详情页面</vt:lpstr>
      <vt:lpstr>管理员页面</vt:lpstr>
      <vt:lpstr>开发技术</vt:lpstr>
      <vt:lpstr>Web应用测试</vt:lpstr>
      <vt:lpstr>谢	谢	聆	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谁吃了朕的米粉！</cp:lastModifiedBy>
  <cp:revision>13</cp:revision>
  <dcterms:created xsi:type="dcterms:W3CDTF">2023-05-15T07:09:00Z</dcterms:created>
  <dcterms:modified xsi:type="dcterms:W3CDTF">2023-05-31T12:28:07Z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2020-07-09T00:00:00Z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2023-05-18T00:00:00Z</vt:filetime>
  </property>
  <property fmtid="{D5CDD505-2E9C-101B-9397-08002B2CF9AE}" pid="5" name="ICV">
    <vt:lpwstr>2B102A43790640E7850D0B685DD398E3</vt:lpwstr>
  </property>
  <property fmtid="{D5CDD505-2E9C-101B-9397-08002B2CF9AE}" pid="6" name="KSOProductBuildVer">
    <vt:lpwstr>2052-11.1.0.13012</vt:lpwstr>
  </property>
</Properties>
</file>