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7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FF"/>
    <a:srgbClr val="FF8500"/>
    <a:srgbClr val="FFFF0A"/>
    <a:srgbClr val="80FF07"/>
    <a:srgbClr val="CCFF66"/>
    <a:srgbClr val="0049C0"/>
    <a:srgbClr val="006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3" autoAdjust="0"/>
    <p:restoredTop sz="95985" autoAdjust="0"/>
  </p:normalViewPr>
  <p:slideViewPr>
    <p:cSldViewPr snapToGrid="0" snapToObjects="1">
      <p:cViewPr varScale="1">
        <p:scale>
          <a:sx n="160" d="100"/>
          <a:sy n="160" d="100"/>
        </p:scale>
        <p:origin x="240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9E1D3-59D1-0D48-9F86-C7A1B23BC1B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74F13-0F38-B644-BDCF-BB2A7FBB4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2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248-65B5-C145-AE57-FD6269E4408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E42-153B-C54A-8DD5-55AE016F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7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248-65B5-C145-AE57-FD6269E4408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E42-153B-C54A-8DD5-55AE016F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2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248-65B5-C145-AE57-FD6269E4408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E42-153B-C54A-8DD5-55AE016F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5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248-65B5-C145-AE57-FD6269E4408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E42-153B-C54A-8DD5-55AE016F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1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248-65B5-C145-AE57-FD6269E4408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E42-153B-C54A-8DD5-55AE016F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0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248-65B5-C145-AE57-FD6269E4408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E42-153B-C54A-8DD5-55AE016F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248-65B5-C145-AE57-FD6269E4408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E42-153B-C54A-8DD5-55AE016F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248-65B5-C145-AE57-FD6269E4408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E42-153B-C54A-8DD5-55AE016F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2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248-65B5-C145-AE57-FD6269E4408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E42-153B-C54A-8DD5-55AE016F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3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248-65B5-C145-AE57-FD6269E4408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E42-153B-C54A-8DD5-55AE016F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6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248-65B5-C145-AE57-FD6269E4408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E42-153B-C54A-8DD5-55AE016F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E248-65B5-C145-AE57-FD6269E4408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6E42-153B-C54A-8DD5-55AE016F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7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christian.veelken@cern.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F51A5534-E818-FF4D-9B5E-8B142C9EA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50860"/>
            <a:ext cx="9144000" cy="10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spcAft>
                <a:spcPts val="363"/>
              </a:spcAft>
              <a:buClr>
                <a:srgbClr val="000000"/>
              </a:buClr>
              <a:buSzPct val="45000"/>
            </a:pPr>
            <a:r>
              <a:rPr lang="en-GB" altLang="en-US" sz="3200" b="1" dirty="0">
                <a:solidFill>
                  <a:srgbClr val="000090"/>
                </a:solidFill>
              </a:rPr>
              <a:t>Christian Veelken</a:t>
            </a:r>
          </a:p>
          <a:p>
            <a:pPr algn="ctr" eaLnBrk="1" hangingPunct="1">
              <a:lnSpc>
                <a:spcPct val="93000"/>
              </a:lnSpc>
              <a:spcAft>
                <a:spcPts val="363"/>
              </a:spcAft>
              <a:buClr>
                <a:srgbClr val="000000"/>
              </a:buClr>
              <a:buSzPct val="45000"/>
            </a:pPr>
            <a:r>
              <a:rPr lang="en-GB" altLang="en-US" b="1" dirty="0">
                <a:solidFill>
                  <a:srgbClr val="0049C0"/>
                </a:solidFill>
                <a:hlinkClick r:id="rId2"/>
              </a:rPr>
              <a:t>christian.veelken@cern.ch</a:t>
            </a:r>
            <a:endParaRPr lang="en-GB" altLang="en-US" b="1" dirty="0">
              <a:solidFill>
                <a:srgbClr val="0049C0"/>
              </a:solidFill>
            </a:endParaRPr>
          </a:p>
          <a:p>
            <a:pPr algn="ctr" eaLnBrk="1" hangingPunct="1">
              <a:lnSpc>
                <a:spcPct val="93000"/>
              </a:lnSpc>
              <a:spcAft>
                <a:spcPts val="363"/>
              </a:spcAft>
              <a:buClr>
                <a:srgbClr val="000000"/>
              </a:buClr>
              <a:buSzPct val="45000"/>
            </a:pPr>
            <a:endParaRPr lang="en-GB" altLang="en-US" sz="200" b="1" dirty="0">
              <a:solidFill>
                <a:srgbClr val="000090"/>
              </a:solidFill>
            </a:endParaRPr>
          </a:p>
          <a:p>
            <a:pPr algn="ctr" eaLnBrk="1" hangingPunct="1">
              <a:lnSpc>
                <a:spcPct val="93000"/>
              </a:lnSpc>
              <a:spcAft>
                <a:spcPts val="363"/>
              </a:spcAft>
              <a:buClr>
                <a:srgbClr val="000000"/>
              </a:buClr>
              <a:buSzPct val="45000"/>
            </a:pPr>
            <a:endParaRPr lang="en-GB" altLang="en-US" sz="200" b="1" u="sng" dirty="0">
              <a:solidFill>
                <a:srgbClr val="000090"/>
              </a:solidFill>
            </a:endParaRPr>
          </a:p>
          <a:p>
            <a:pPr algn="ctr" eaLnBrk="1" hangingPunct="1">
              <a:lnSpc>
                <a:spcPct val="93000"/>
              </a:lnSpc>
              <a:spcAft>
                <a:spcPts val="363"/>
              </a:spcAft>
              <a:buClr>
                <a:srgbClr val="000000"/>
              </a:buClr>
              <a:buSzPct val="45000"/>
            </a:pPr>
            <a:endParaRPr lang="en-GB" altLang="en-US" sz="200" b="1" dirty="0">
              <a:solidFill>
                <a:srgbClr val="000090"/>
              </a:solidFill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8C941D2-D498-834C-B887-D4E57F10D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16100"/>
            <a:ext cx="9144000" cy="137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45000"/>
            </a:pPr>
            <a:r>
              <a:rPr lang="en-US" altLang="en-US" sz="4800" b="1" dirty="0"/>
              <a:t>Statistical Methods:</a:t>
            </a:r>
          </a:p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45000"/>
            </a:pPr>
            <a:r>
              <a:rPr lang="en-US" altLang="en-US" sz="4800" b="1" dirty="0"/>
              <a:t>Results of 1</a:t>
            </a:r>
            <a:r>
              <a:rPr lang="en-US" altLang="en-US" sz="4800" b="1" baseline="30000" dirty="0"/>
              <a:t>st</a:t>
            </a:r>
            <a:r>
              <a:rPr lang="en-US" altLang="en-US" sz="4800" b="1" dirty="0"/>
              <a:t> exercise</a:t>
            </a:r>
            <a:endParaRPr lang="en-GB" altLang="en-US" sz="4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80690B-102E-A44D-BF4B-F01FCA96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543275"/>
            <a:ext cx="457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0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1A840008-3EBE-B74B-8A6C-A649DD04C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88913"/>
            <a:ext cx="9144000" cy="45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45000"/>
            </a:pPr>
            <a:r>
              <a:rPr lang="en-US" altLang="en-US" sz="3200" b="1" dirty="0"/>
              <a:t>Distributions generated by Random Sampling</a:t>
            </a:r>
            <a:endParaRPr lang="en-GB" altLang="en-US" sz="3200" b="1" dirty="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9D03AE0-3289-ED4F-ACF0-57F1B6C25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6545262"/>
            <a:ext cx="8797925" cy="26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200" dirty="0">
                <a:solidFill>
                  <a:srgbClr val="595959"/>
                </a:solidFill>
                <a:cs typeface="Arial" panose="020B0604020202020204" pitchFamily="34" charset="0"/>
              </a:rPr>
              <a:t>Christian Veelken	        	  	                                    </a:t>
            </a:r>
            <a:r>
              <a:rPr lang="en-US" altLang="en-US" sz="1200" dirty="0">
                <a:solidFill>
                  <a:srgbClr val="595959"/>
                </a:solidFill>
                <a:cs typeface="Arial" panose="020B0604020202020204" pitchFamily="34" charset="0"/>
              </a:rPr>
              <a:t>Results of 1</a:t>
            </a:r>
            <a:r>
              <a:rPr lang="en-US" altLang="en-US" sz="1200" baseline="30000" dirty="0">
                <a:solidFill>
                  <a:srgbClr val="595959"/>
                </a:solidFill>
                <a:cs typeface="Arial" panose="020B0604020202020204" pitchFamily="34" charset="0"/>
              </a:rPr>
              <a:t>st</a:t>
            </a:r>
            <a:r>
              <a:rPr lang="en-US" altLang="en-US" sz="1200" dirty="0">
                <a:solidFill>
                  <a:srgbClr val="595959"/>
                </a:solidFill>
                <a:cs typeface="Arial" panose="020B0604020202020204" pitchFamily="34" charset="0"/>
              </a:rPr>
              <a:t> Exercise		       			  		</a:t>
            </a:r>
            <a:fld id="{5B890C50-1859-974C-998E-25DE323D0652}" type="slidenum">
              <a:rPr lang="en-US" altLang="en-US" sz="1200" smtClean="0">
                <a:solidFill>
                  <a:srgbClr val="595959"/>
                </a:solidFill>
                <a:cs typeface="Arial" panose="020B0604020202020204" pitchFamily="34" charset="0"/>
              </a:rPr>
              <a:pPr eaLnBrk="1" hangingPunct="1"/>
              <a:t>2</a:t>
            </a:fld>
            <a:endParaRPr lang="en-US" altLang="en-US" sz="12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5310C1-3AA9-074C-8EE3-3003096CF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348" y="6340839"/>
            <a:ext cx="621869" cy="621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EC7D55-2DBA-3243-903A-D9B00C0CE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166" y="662761"/>
            <a:ext cx="3444949" cy="3773862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BCC02989-920E-0F42-9473-349D545BD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5560905"/>
            <a:ext cx="8551436" cy="10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85000"/>
            </a:pPr>
            <a:r>
              <a:rPr lang="en-US" altLang="en-US" dirty="0">
                <a:latin typeface="+mn-lt"/>
                <a:cs typeface="Times New Roman" panose="02020603050405020304" pitchFamily="18" charset="0"/>
              </a:rPr>
              <a:t>This can best be seen by looking at the distance of the points from the horizontal line at 0 and comparing this distance to the size of the error bars. 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8015534-0C41-1F46-96F6-BEA26B2DC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4444574"/>
            <a:ext cx="8359366" cy="111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85000"/>
            </a:pPr>
            <a:r>
              <a:rPr lang="en-US" altLang="en-US" dirty="0">
                <a:latin typeface="+mn-lt"/>
                <a:cs typeface="Times New Roman" panose="02020603050405020304" pitchFamily="18" charset="0"/>
              </a:rPr>
              <a:t>The distributions generated with rejection sampling and inverse transform sampling agree with the distribution expected in the limit of infinite toys (shown in black) within statistical uncertainties. </a:t>
            </a:r>
          </a:p>
          <a:p>
            <a:pPr eaLnBrk="1" hangingPunct="1">
              <a:lnSpc>
                <a:spcPct val="93000"/>
              </a:lnSpc>
              <a:buClr>
                <a:srgbClr val="000000"/>
              </a:buClr>
              <a:buSzPct val="85000"/>
            </a:pPr>
            <a:endParaRPr lang="en-US" altLang="en-US" sz="6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9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15770</TotalTime>
  <Words>104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Veelken</dc:creator>
  <cp:lastModifiedBy>Christian Veelken</cp:lastModifiedBy>
  <cp:revision>613</cp:revision>
  <cp:lastPrinted>2019-06-26T15:42:34Z</cp:lastPrinted>
  <dcterms:created xsi:type="dcterms:W3CDTF">2019-06-26T12:15:17Z</dcterms:created>
  <dcterms:modified xsi:type="dcterms:W3CDTF">2019-11-06T08:18:36Z</dcterms:modified>
</cp:coreProperties>
</file>