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AKRISHNAN SUBRAMANI" userId="af7aa860-31e8-4d77-928b-4e254f0056ac" providerId="ADAL" clId="{EB02882F-E6E4-4FAA-94E5-B0F0F4ADF556}"/>
    <pc:docChg chg="custSel modSld">
      <pc:chgData name="GOPALAKRISHNAN SUBRAMANI" userId="af7aa860-31e8-4d77-928b-4e254f0056ac" providerId="ADAL" clId="{EB02882F-E6E4-4FAA-94E5-B0F0F4ADF556}" dt="2021-06-02T20:58:15.325" v="20" actId="20577"/>
      <pc:docMkLst>
        <pc:docMk/>
      </pc:docMkLst>
      <pc:sldChg chg="modSp mod">
        <pc:chgData name="GOPALAKRISHNAN SUBRAMANI" userId="af7aa860-31e8-4d77-928b-4e254f0056ac" providerId="ADAL" clId="{EB02882F-E6E4-4FAA-94E5-B0F0F4ADF556}" dt="2021-06-02T20:58:15.325" v="20" actId="20577"/>
        <pc:sldMkLst>
          <pc:docMk/>
          <pc:sldMk cId="2084020107" sldId="257"/>
        </pc:sldMkLst>
        <pc:spChg chg="mod">
          <ac:chgData name="GOPALAKRISHNAN SUBRAMANI" userId="af7aa860-31e8-4d77-928b-4e254f0056ac" providerId="ADAL" clId="{EB02882F-E6E4-4FAA-94E5-B0F0F4ADF556}" dt="2021-06-02T20:58:15.325" v="20" actId="20577"/>
          <ac:spMkLst>
            <pc:docMk/>
            <pc:sldMk cId="2084020107" sldId="257"/>
            <ac:spMk id="22" creationId="{E3541159-A0CB-4B01-80BD-ED0FF13B70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EBB7-7562-40FF-A089-EA3A67F24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8B3D-DEF3-453F-A3DF-E18AA46C6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84F4-70B5-4598-B6C2-236EFB23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CD4C-19F7-420D-82DE-71D1E242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D945-FC83-4CF2-9DE0-7E050F9B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61AA-D889-4005-91B1-1A682B31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F560-F7E4-4FD5-9C0E-CDC00BB1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6C50-191F-4A5F-A5D7-ECDEE5D6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6102-68EF-4916-8E42-8E8A6E3C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5E08-E24B-427A-96BB-44F6A30F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7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44424-6F42-448E-9CE5-858C424BE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D15E5-63EA-44BB-A072-D2074102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E089-36AD-424A-B40A-52394C91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D6A8-704E-432D-AAD3-28C3451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78B-B439-47A8-AF73-82527E64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9E8-3BF5-4305-8A34-77AB1123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C833-0D68-421A-BF2C-44D54629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A716-3317-4640-B16F-1B96BD70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49AC-8CFE-4FCC-9C74-49FAEBC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7E59-F765-4C7A-90EB-B758E231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18C5-8C65-404F-934B-B4AF4F8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C8153-E55A-4909-8C6B-CE328CD7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AB0C-F96E-4324-8D83-D94893C6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A160-161E-43F2-84A9-8276D764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1848-4A38-41E2-9D42-93D24BC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6CE9-5E8D-406D-8E37-6481E708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A7E-782E-48BA-9494-FDD8252A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E228-5CB0-4217-ACA3-FA8B7CCF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2AD6-9CDF-4C94-8325-0108D51F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064F-11F1-4CF5-BE91-C390F6F4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09241-9B06-4A9D-963F-AE7D5E4E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B5EA-BA43-4BFF-BE29-E3FCE41D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EE22-9D7C-4A6A-A7CC-597B5908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911D-83A1-415F-B726-0D17464E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1A30-FE96-455B-BE15-202FB4051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8C2C-548C-4F1B-AC51-18C49804A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6871A-54DE-42C4-B690-9A8AA575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C1039-8054-4F4C-A086-29E9F3C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ABAF-FC30-4CF6-BBC9-4C2041F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915B-3DFC-454F-89F6-35CA8086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27481-111C-4C85-B76E-0D78C858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BFC6A-1801-4223-91BB-C9F3A4AD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5C29D-2F95-4C4A-A573-98C62C05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8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9796-950E-4DE6-89B3-C41B145B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46200-9393-42DB-8CE0-E87ADC1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24B1E-256E-4CC2-A204-F1AE9314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7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4D47-3437-4FF7-96F8-F39BC93B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B9AA-2602-47F8-AB4C-BD87F8DC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3D71-FE44-4CC3-95BF-FE49529D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FE9E-7D44-4BD3-AF72-F08B361C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AB389-C12C-4C7F-BF18-5265B2A4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83FC-B119-4D42-8630-B732E943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6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D6C4-E337-4CE3-9BA8-7D0CA1EB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8D48E-96C3-4DE6-A978-C8BC732E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E086A-9A19-4A30-8B7E-C11E1F1F5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114D-F910-4128-B9B7-7B1ED195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1EC0-3CC9-44EC-974D-497D6338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7DB7-5C26-4B7A-ADED-846FB7C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FBF83-3F34-4F4B-A5D8-C9E52113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C7903-6D32-426B-80A3-0A741ADE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2342-8404-4CB8-A25A-41A1B265C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8616-8BF4-466C-BFDB-5B349A3902A7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3987-E504-4C81-904D-FD38FD2C9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8B40-4154-4350-9678-C048AD9C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D422-AA16-4093-A84A-BCB57798E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2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7D666-ACE0-4A67-8266-123A2640DA26}"/>
              </a:ext>
            </a:extLst>
          </p:cNvPr>
          <p:cNvSpPr/>
          <p:nvPr/>
        </p:nvSpPr>
        <p:spPr>
          <a:xfrm>
            <a:off x="6096000" y="1661020"/>
            <a:ext cx="2541865" cy="260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Streaming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9EAEE-A766-4A35-8AE6-1303FFE9D36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72000" y="2965508"/>
            <a:ext cx="1524000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EF5E67-EA3C-4692-9B5F-816D4CD58EDC}"/>
              </a:ext>
            </a:extLst>
          </p:cNvPr>
          <p:cNvSpPr txBox="1"/>
          <p:nvPr/>
        </p:nvSpPr>
        <p:spPr>
          <a:xfrm>
            <a:off x="4882393" y="2550253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DA20F-7572-4ED9-8709-F4281155BD84}"/>
              </a:ext>
            </a:extLst>
          </p:cNvPr>
          <p:cNvSpPr txBox="1"/>
          <p:nvPr/>
        </p:nvSpPr>
        <p:spPr>
          <a:xfrm>
            <a:off x="9272109" y="1015068"/>
            <a:ext cx="2769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is not a data store</a:t>
            </a:r>
          </a:p>
          <a:p>
            <a:r>
              <a:rPr lang="en-US" dirty="0"/>
              <a:t>Instead it is data processing</a:t>
            </a:r>
          </a:p>
          <a:p>
            <a:r>
              <a:rPr lang="en-IN" dirty="0"/>
              <a:t>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6FCF5-2F5E-462F-AE92-7EADD68127D9}"/>
              </a:ext>
            </a:extLst>
          </p:cNvPr>
          <p:cNvSpPr txBox="1"/>
          <p:nvPr/>
        </p:nvSpPr>
        <p:spPr>
          <a:xfrm>
            <a:off x="7127924" y="196547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6EE05-680F-441F-B0F8-243D47AC1C2E}"/>
              </a:ext>
            </a:extLst>
          </p:cNvPr>
          <p:cNvSpPr/>
          <p:nvPr/>
        </p:nvSpPr>
        <p:spPr>
          <a:xfrm>
            <a:off x="2525086" y="2034329"/>
            <a:ext cx="2072080" cy="225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65A22-E08C-49C5-ABD8-5B649A853F6B}"/>
              </a:ext>
            </a:extLst>
          </p:cNvPr>
          <p:cNvSpPr/>
          <p:nvPr/>
        </p:nvSpPr>
        <p:spPr>
          <a:xfrm>
            <a:off x="453006" y="478172"/>
            <a:ext cx="1317071" cy="77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4FC8E4-7966-44F2-A802-4570398266BD}"/>
              </a:ext>
            </a:extLst>
          </p:cNvPr>
          <p:cNvCxnSpPr>
            <a:stCxn id="18" idx="2"/>
          </p:cNvCxnSpPr>
          <p:nvPr/>
        </p:nvCxnSpPr>
        <p:spPr>
          <a:xfrm>
            <a:off x="1111542" y="1249960"/>
            <a:ext cx="1413544" cy="14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BC2E3-7D2D-413C-AA1D-4B5F5CBE8E0D}"/>
              </a:ext>
            </a:extLst>
          </p:cNvPr>
          <p:cNvSpPr/>
          <p:nvPr/>
        </p:nvSpPr>
        <p:spPr>
          <a:xfrm>
            <a:off x="2810313" y="3519288"/>
            <a:ext cx="1484850" cy="40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Persisted 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0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53376-1D32-49A2-947C-992ABDF22250}"/>
              </a:ext>
            </a:extLst>
          </p:cNvPr>
          <p:cNvSpPr/>
          <p:nvPr/>
        </p:nvSpPr>
        <p:spPr>
          <a:xfrm>
            <a:off x="981512" y="922789"/>
            <a:ext cx="2298583" cy="149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16837-D694-461E-B5CA-3F7E3A078069}"/>
              </a:ext>
            </a:extLst>
          </p:cNvPr>
          <p:cNvSpPr/>
          <p:nvPr/>
        </p:nvSpPr>
        <p:spPr>
          <a:xfrm>
            <a:off x="4514675" y="922788"/>
            <a:ext cx="2298583" cy="22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296A3C-1D1D-4530-BA2F-F1C8C0B94C4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80095" y="1669409"/>
            <a:ext cx="1234580" cy="3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3F6779-85F3-41A4-98EA-79696DC46FC6}"/>
              </a:ext>
            </a:extLst>
          </p:cNvPr>
          <p:cNvSpPr/>
          <p:nvPr/>
        </p:nvSpPr>
        <p:spPr>
          <a:xfrm>
            <a:off x="8355435" y="922789"/>
            <a:ext cx="2499919" cy="22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Stream</a:t>
            </a:r>
          </a:p>
          <a:p>
            <a:pPr algn="ctr"/>
            <a:r>
              <a:rPr lang="en-US" dirty="0"/>
              <a:t>Library</a:t>
            </a:r>
          </a:p>
          <a:p>
            <a:pPr algn="ctr"/>
            <a:r>
              <a:rPr lang="en-US" dirty="0" err="1"/>
              <a:t>Ktable</a:t>
            </a:r>
            <a:endParaRPr lang="en-US" dirty="0"/>
          </a:p>
          <a:p>
            <a:pPr algn="ctr"/>
            <a:r>
              <a:rPr lang="en-US" dirty="0" err="1"/>
              <a:t>Kstream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Java/Scala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KSQL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BC927-333E-479C-A728-D4638A8C5C92}"/>
              </a:ext>
            </a:extLst>
          </p:cNvPr>
          <p:cNvSpPr txBox="1"/>
          <p:nvPr/>
        </p:nvSpPr>
        <p:spPr>
          <a:xfrm>
            <a:off x="7043628" y="105387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Consumer</a:t>
            </a:r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91CB90-6820-4954-96D6-EFA39C13E177}"/>
              </a:ext>
            </a:extLst>
          </p:cNvPr>
          <p:cNvSpPr/>
          <p:nvPr/>
        </p:nvSpPr>
        <p:spPr>
          <a:xfrm>
            <a:off x="6813258" y="1669409"/>
            <a:ext cx="1542177" cy="36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FE4A52-0796-4DE9-8EBD-C6CE2E827F24}"/>
              </a:ext>
            </a:extLst>
          </p:cNvPr>
          <p:cNvSpPr/>
          <p:nvPr/>
        </p:nvSpPr>
        <p:spPr>
          <a:xfrm rot="10800000">
            <a:off x="6813272" y="2527800"/>
            <a:ext cx="1542162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735A0-CBEA-47AB-AF51-B5711476A30A}"/>
              </a:ext>
            </a:extLst>
          </p:cNvPr>
          <p:cNvSpPr txBox="1"/>
          <p:nvPr/>
        </p:nvSpPr>
        <p:spPr>
          <a:xfrm>
            <a:off x="6953511" y="2920617"/>
            <a:ext cx="10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41159-A0CB-4B01-80BD-ED0FF13B705E}"/>
              </a:ext>
            </a:extLst>
          </p:cNvPr>
          <p:cNvSpPr/>
          <p:nvPr/>
        </p:nvSpPr>
        <p:spPr>
          <a:xfrm>
            <a:off x="4228051" y="4521666"/>
            <a:ext cx="2585207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Stream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Python/</a:t>
            </a:r>
            <a:r>
              <a:rPr lang="en-US" dirty="0" err="1"/>
              <a:t>scala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/r</a:t>
            </a:r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2E90616-CEBB-4B4B-9A88-8AB36D351D97}"/>
              </a:ext>
            </a:extLst>
          </p:cNvPr>
          <p:cNvSpPr/>
          <p:nvPr/>
        </p:nvSpPr>
        <p:spPr>
          <a:xfrm>
            <a:off x="1946246" y="4630723"/>
            <a:ext cx="2298583" cy="55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Input/Kafka</a:t>
            </a:r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E6A21DA-E8A5-4072-9773-D0FB6138B29A}"/>
              </a:ext>
            </a:extLst>
          </p:cNvPr>
          <p:cNvSpPr/>
          <p:nvPr/>
        </p:nvSpPr>
        <p:spPr>
          <a:xfrm>
            <a:off x="6842773" y="4699233"/>
            <a:ext cx="2298583" cy="55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Output/Kafka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6C33198-E43B-4CBA-8058-6B271EF03627}"/>
              </a:ext>
            </a:extLst>
          </p:cNvPr>
          <p:cNvSpPr/>
          <p:nvPr/>
        </p:nvSpPr>
        <p:spPr>
          <a:xfrm>
            <a:off x="6842773" y="5457038"/>
            <a:ext cx="2703899" cy="55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Output/JDBC/Anything</a:t>
            </a:r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1E158F-EDD2-4579-94A9-0ED9CD10D9DA}"/>
              </a:ext>
            </a:extLst>
          </p:cNvPr>
          <p:cNvSpPr/>
          <p:nvPr/>
        </p:nvSpPr>
        <p:spPr>
          <a:xfrm>
            <a:off x="1899953" y="5264092"/>
            <a:ext cx="2298583" cy="55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Input/Kinesis</a:t>
            </a:r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39E29D5-3D93-470C-A036-FD989378D649}"/>
              </a:ext>
            </a:extLst>
          </p:cNvPr>
          <p:cNvSpPr/>
          <p:nvPr/>
        </p:nvSpPr>
        <p:spPr>
          <a:xfrm>
            <a:off x="1870438" y="5792597"/>
            <a:ext cx="2298583" cy="55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Input/Socket</a:t>
            </a:r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70E9AE2-445F-4792-8D5A-4BFC6C83FE8F}"/>
              </a:ext>
            </a:extLst>
          </p:cNvPr>
          <p:cNvSpPr/>
          <p:nvPr/>
        </p:nvSpPr>
        <p:spPr>
          <a:xfrm>
            <a:off x="6813258" y="5934512"/>
            <a:ext cx="2703899" cy="55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Output/Twitter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55E7F-8D5C-49E7-B048-93F8F35223A0}"/>
              </a:ext>
            </a:extLst>
          </p:cNvPr>
          <p:cNvSpPr txBox="1"/>
          <p:nvPr/>
        </p:nvSpPr>
        <p:spPr>
          <a:xfrm>
            <a:off x="7334697" y="-8893"/>
            <a:ext cx="4662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Sub-second data processing possible</a:t>
            </a:r>
          </a:p>
          <a:p>
            <a:r>
              <a:rPr lang="en-US" dirty="0"/>
              <a:t>Process message as it come milli second latency</a:t>
            </a:r>
          </a:p>
          <a:p>
            <a:r>
              <a:rPr lang="en-US" dirty="0"/>
              <a:t>Millions of events per second - challenge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5EB667-6EDC-446F-88BA-3511C36C300D}"/>
              </a:ext>
            </a:extLst>
          </p:cNvPr>
          <p:cNvSpPr txBox="1"/>
          <p:nvPr/>
        </p:nvSpPr>
        <p:spPr>
          <a:xfrm>
            <a:off x="4018572" y="3501237"/>
            <a:ext cx="4967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Batch, spark need minimum 1 sec and above</a:t>
            </a:r>
          </a:p>
          <a:p>
            <a:r>
              <a:rPr lang="en-US" dirty="0"/>
              <a:t>Group the messages until a specific time [1 sec]</a:t>
            </a:r>
          </a:p>
          <a:p>
            <a:r>
              <a:rPr lang="en-US" dirty="0"/>
              <a:t>Can handle millions or more millions per sec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02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112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SUBRAMANI</dc:creator>
  <cp:lastModifiedBy>GOPALAKRISHNAN SUBRAMANI</cp:lastModifiedBy>
  <cp:revision>3</cp:revision>
  <dcterms:created xsi:type="dcterms:W3CDTF">2021-06-02T20:40:16Z</dcterms:created>
  <dcterms:modified xsi:type="dcterms:W3CDTF">2021-06-02T21:02:47Z</dcterms:modified>
</cp:coreProperties>
</file>