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PALAKRISHNAN SUBRAMANI" userId="af7aa860-31e8-4d77-928b-4e254f0056ac" providerId="ADAL" clId="{9FCC59DA-4AF2-49B5-B148-FD994A4A4208}"/>
    <pc:docChg chg="custSel addSld modSld">
      <pc:chgData name="GOPALAKRISHNAN SUBRAMANI" userId="af7aa860-31e8-4d77-928b-4e254f0056ac" providerId="ADAL" clId="{9FCC59DA-4AF2-49B5-B148-FD994A4A4208}" dt="2021-05-20T20:57:22.446" v="375" actId="1076"/>
      <pc:docMkLst>
        <pc:docMk/>
      </pc:docMkLst>
      <pc:sldChg chg="addSp modSp mod">
        <pc:chgData name="GOPALAKRISHNAN SUBRAMANI" userId="af7aa860-31e8-4d77-928b-4e254f0056ac" providerId="ADAL" clId="{9FCC59DA-4AF2-49B5-B148-FD994A4A4208}" dt="2021-05-20T19:52:07.133" v="6" actId="1076"/>
        <pc:sldMkLst>
          <pc:docMk/>
          <pc:sldMk cId="64236419" sldId="257"/>
        </pc:sldMkLst>
        <pc:spChg chg="mod">
          <ac:chgData name="GOPALAKRISHNAN SUBRAMANI" userId="af7aa860-31e8-4d77-928b-4e254f0056ac" providerId="ADAL" clId="{9FCC59DA-4AF2-49B5-B148-FD994A4A4208}" dt="2021-05-20T19:33:08.038" v="4" actId="20577"/>
          <ac:spMkLst>
            <pc:docMk/>
            <pc:sldMk cId="64236419" sldId="257"/>
            <ac:spMk id="27" creationId="{7569521E-E796-436B-BDF5-27570153CE9A}"/>
          </ac:spMkLst>
        </pc:spChg>
        <pc:spChg chg="mod">
          <ac:chgData name="GOPALAKRISHNAN SUBRAMANI" userId="af7aa860-31e8-4d77-928b-4e254f0056ac" providerId="ADAL" clId="{9FCC59DA-4AF2-49B5-B148-FD994A4A4208}" dt="2021-05-20T19:52:07.133" v="6" actId="1076"/>
          <ac:spMkLst>
            <pc:docMk/>
            <pc:sldMk cId="64236419" sldId="257"/>
            <ac:spMk id="35" creationId="{DD80A070-CC17-4481-BC50-CA195C9C4014}"/>
          </ac:spMkLst>
        </pc:spChg>
        <pc:cxnChg chg="mod">
          <ac:chgData name="GOPALAKRISHNAN SUBRAMANI" userId="af7aa860-31e8-4d77-928b-4e254f0056ac" providerId="ADAL" clId="{9FCC59DA-4AF2-49B5-B148-FD994A4A4208}" dt="2021-05-20T19:33:21.891" v="5" actId="14100"/>
          <ac:cxnSpMkLst>
            <pc:docMk/>
            <pc:sldMk cId="64236419" sldId="257"/>
            <ac:cxnSpMk id="25" creationId="{D0D4804A-0CD3-4D5F-832C-F2AADCC33561}"/>
          </ac:cxnSpMkLst>
        </pc:cxnChg>
        <pc:cxnChg chg="add mod">
          <ac:chgData name="GOPALAKRISHNAN SUBRAMANI" userId="af7aa860-31e8-4d77-928b-4e254f0056ac" providerId="ADAL" clId="{9FCC59DA-4AF2-49B5-B148-FD994A4A4208}" dt="2021-05-20T19:32:38.104" v="1" actId="13822"/>
          <ac:cxnSpMkLst>
            <pc:docMk/>
            <pc:sldMk cId="64236419" sldId="257"/>
            <ac:cxnSpMk id="54" creationId="{979E6F3D-7286-4CA6-8FBC-37F282696015}"/>
          </ac:cxnSpMkLst>
        </pc:cxnChg>
        <pc:cxnChg chg="add mod">
          <ac:chgData name="GOPALAKRISHNAN SUBRAMANI" userId="af7aa860-31e8-4d77-928b-4e254f0056ac" providerId="ADAL" clId="{9FCC59DA-4AF2-49B5-B148-FD994A4A4208}" dt="2021-05-20T19:32:44.800" v="3" actId="13822"/>
          <ac:cxnSpMkLst>
            <pc:docMk/>
            <pc:sldMk cId="64236419" sldId="257"/>
            <ac:cxnSpMk id="56" creationId="{E0DA561E-4D69-47F9-AEBE-A4CEF7F9683D}"/>
          </ac:cxnSpMkLst>
        </pc:cxnChg>
      </pc:sldChg>
      <pc:sldChg chg="addSp delSp modSp new mod">
        <pc:chgData name="GOPALAKRISHNAN SUBRAMANI" userId="af7aa860-31e8-4d77-928b-4e254f0056ac" providerId="ADAL" clId="{9FCC59DA-4AF2-49B5-B148-FD994A4A4208}" dt="2021-05-20T20:48:15.240" v="342" actId="20577"/>
        <pc:sldMkLst>
          <pc:docMk/>
          <pc:sldMk cId="2873456743" sldId="258"/>
        </pc:sldMkLst>
        <pc:spChg chg="del">
          <ac:chgData name="GOPALAKRISHNAN SUBRAMANI" userId="af7aa860-31e8-4d77-928b-4e254f0056ac" providerId="ADAL" clId="{9FCC59DA-4AF2-49B5-B148-FD994A4A4208}" dt="2021-05-20T20:38:26.733" v="8" actId="478"/>
          <ac:spMkLst>
            <pc:docMk/>
            <pc:sldMk cId="2873456743" sldId="258"/>
            <ac:spMk id="2" creationId="{DD7B4227-F50A-4B01-B4B1-429B523E4C38}"/>
          </ac:spMkLst>
        </pc:spChg>
        <pc:spChg chg="del">
          <ac:chgData name="GOPALAKRISHNAN SUBRAMANI" userId="af7aa860-31e8-4d77-928b-4e254f0056ac" providerId="ADAL" clId="{9FCC59DA-4AF2-49B5-B148-FD994A4A4208}" dt="2021-05-20T20:38:26.733" v="8" actId="478"/>
          <ac:spMkLst>
            <pc:docMk/>
            <pc:sldMk cId="2873456743" sldId="258"/>
            <ac:spMk id="3" creationId="{8C2DA477-C6E5-4A9B-9F16-1AB4B79B8731}"/>
          </ac:spMkLst>
        </pc:spChg>
        <pc:spChg chg="add mod">
          <ac:chgData name="GOPALAKRISHNAN SUBRAMANI" userId="af7aa860-31e8-4d77-928b-4e254f0056ac" providerId="ADAL" clId="{9FCC59DA-4AF2-49B5-B148-FD994A4A4208}" dt="2021-05-20T20:38:47.750" v="18" actId="242"/>
          <ac:spMkLst>
            <pc:docMk/>
            <pc:sldMk cId="2873456743" sldId="258"/>
            <ac:spMk id="4" creationId="{F03CC53E-F79D-456D-9438-3D9BCF99B758}"/>
          </ac:spMkLst>
        </pc:spChg>
        <pc:spChg chg="add mod">
          <ac:chgData name="GOPALAKRISHNAN SUBRAMANI" userId="af7aa860-31e8-4d77-928b-4e254f0056ac" providerId="ADAL" clId="{9FCC59DA-4AF2-49B5-B148-FD994A4A4208}" dt="2021-05-20T20:39:11.683" v="28" actId="20577"/>
          <ac:spMkLst>
            <pc:docMk/>
            <pc:sldMk cId="2873456743" sldId="258"/>
            <ac:spMk id="5" creationId="{AD4C8E0B-2DD4-42E7-9B39-A42FEC3B6764}"/>
          </ac:spMkLst>
        </pc:spChg>
        <pc:spChg chg="add mod">
          <ac:chgData name="GOPALAKRISHNAN SUBRAMANI" userId="af7aa860-31e8-4d77-928b-4e254f0056ac" providerId="ADAL" clId="{9FCC59DA-4AF2-49B5-B148-FD994A4A4208}" dt="2021-05-20T20:39:14.411" v="30" actId="20577"/>
          <ac:spMkLst>
            <pc:docMk/>
            <pc:sldMk cId="2873456743" sldId="258"/>
            <ac:spMk id="6" creationId="{900C66C4-C6BF-43D3-B53A-780C7D8CD11C}"/>
          </ac:spMkLst>
        </pc:spChg>
        <pc:spChg chg="add mod">
          <ac:chgData name="GOPALAKRISHNAN SUBRAMANI" userId="af7aa860-31e8-4d77-928b-4e254f0056ac" providerId="ADAL" clId="{9FCC59DA-4AF2-49B5-B148-FD994A4A4208}" dt="2021-05-20T20:39:16.642" v="32" actId="20577"/>
          <ac:spMkLst>
            <pc:docMk/>
            <pc:sldMk cId="2873456743" sldId="258"/>
            <ac:spMk id="7" creationId="{75E06885-952D-4CB7-A0D4-458922733121}"/>
          </ac:spMkLst>
        </pc:spChg>
        <pc:spChg chg="add mod">
          <ac:chgData name="GOPALAKRISHNAN SUBRAMANI" userId="af7aa860-31e8-4d77-928b-4e254f0056ac" providerId="ADAL" clId="{9FCC59DA-4AF2-49B5-B148-FD994A4A4208}" dt="2021-05-20T20:39:19.074" v="34" actId="20577"/>
          <ac:spMkLst>
            <pc:docMk/>
            <pc:sldMk cId="2873456743" sldId="258"/>
            <ac:spMk id="8" creationId="{F58CF094-2084-46E4-AD8E-79593E4B2555}"/>
          </ac:spMkLst>
        </pc:spChg>
        <pc:spChg chg="add mod">
          <ac:chgData name="GOPALAKRISHNAN SUBRAMANI" userId="af7aa860-31e8-4d77-928b-4e254f0056ac" providerId="ADAL" clId="{9FCC59DA-4AF2-49B5-B148-FD994A4A4208}" dt="2021-05-20T20:39:33.095" v="36" actId="207"/>
          <ac:spMkLst>
            <pc:docMk/>
            <pc:sldMk cId="2873456743" sldId="258"/>
            <ac:spMk id="9" creationId="{E4E13832-5986-4319-899D-3E1F7FB8111D}"/>
          </ac:spMkLst>
        </pc:spChg>
        <pc:spChg chg="add mod">
          <ac:chgData name="GOPALAKRISHNAN SUBRAMANI" userId="af7aa860-31e8-4d77-928b-4e254f0056ac" providerId="ADAL" clId="{9FCC59DA-4AF2-49B5-B148-FD994A4A4208}" dt="2021-05-20T20:39:46.802" v="60" actId="20577"/>
          <ac:spMkLst>
            <pc:docMk/>
            <pc:sldMk cId="2873456743" sldId="258"/>
            <ac:spMk id="10" creationId="{CF94BAFA-C11B-4F27-9753-E1336937C7BC}"/>
          </ac:spMkLst>
        </pc:spChg>
        <pc:spChg chg="add mod">
          <ac:chgData name="GOPALAKRISHNAN SUBRAMANI" userId="af7aa860-31e8-4d77-928b-4e254f0056ac" providerId="ADAL" clId="{9FCC59DA-4AF2-49B5-B148-FD994A4A4208}" dt="2021-05-20T20:48:15.240" v="342" actId="20577"/>
          <ac:spMkLst>
            <pc:docMk/>
            <pc:sldMk cId="2873456743" sldId="258"/>
            <ac:spMk id="20" creationId="{20F39C60-9A51-4456-9E9E-A85DB28E3DC3}"/>
          </ac:spMkLst>
        </pc:spChg>
        <pc:spChg chg="add mod">
          <ac:chgData name="GOPALAKRISHNAN SUBRAMANI" userId="af7aa860-31e8-4d77-928b-4e254f0056ac" providerId="ADAL" clId="{9FCC59DA-4AF2-49B5-B148-FD994A4A4208}" dt="2021-05-20T20:45:37.679" v="245"/>
          <ac:spMkLst>
            <pc:docMk/>
            <pc:sldMk cId="2873456743" sldId="258"/>
            <ac:spMk id="21" creationId="{76217245-0876-4DCA-862E-D8FCF958F2CC}"/>
          </ac:spMkLst>
        </pc:spChg>
        <pc:cxnChg chg="add mod">
          <ac:chgData name="GOPALAKRISHNAN SUBRAMANI" userId="af7aa860-31e8-4d77-928b-4e254f0056ac" providerId="ADAL" clId="{9FCC59DA-4AF2-49B5-B148-FD994A4A4208}" dt="2021-05-20T20:40:01.455" v="63" actId="13822"/>
          <ac:cxnSpMkLst>
            <pc:docMk/>
            <pc:sldMk cId="2873456743" sldId="258"/>
            <ac:cxnSpMk id="12" creationId="{B020BCCA-9B93-4A5E-9990-B592D071F6D6}"/>
          </ac:cxnSpMkLst>
        </pc:cxnChg>
        <pc:cxnChg chg="add mod">
          <ac:chgData name="GOPALAKRISHNAN SUBRAMANI" userId="af7aa860-31e8-4d77-928b-4e254f0056ac" providerId="ADAL" clId="{9FCC59DA-4AF2-49B5-B148-FD994A4A4208}" dt="2021-05-20T20:40:09.371" v="66" actId="14100"/>
          <ac:cxnSpMkLst>
            <pc:docMk/>
            <pc:sldMk cId="2873456743" sldId="258"/>
            <ac:cxnSpMk id="13" creationId="{E346F888-36E6-46C6-87EE-3B05F32FAC03}"/>
          </ac:cxnSpMkLst>
        </pc:cxnChg>
        <pc:cxnChg chg="add mod">
          <ac:chgData name="GOPALAKRISHNAN SUBRAMANI" userId="af7aa860-31e8-4d77-928b-4e254f0056ac" providerId="ADAL" clId="{9FCC59DA-4AF2-49B5-B148-FD994A4A4208}" dt="2021-05-20T20:40:19.124" v="68" actId="13822"/>
          <ac:cxnSpMkLst>
            <pc:docMk/>
            <pc:sldMk cId="2873456743" sldId="258"/>
            <ac:cxnSpMk id="17" creationId="{44F0545C-D6E8-4551-A07B-8C5EC0FCE927}"/>
          </ac:cxnSpMkLst>
        </pc:cxnChg>
        <pc:cxnChg chg="add mod">
          <ac:chgData name="GOPALAKRISHNAN SUBRAMANI" userId="af7aa860-31e8-4d77-928b-4e254f0056ac" providerId="ADAL" clId="{9FCC59DA-4AF2-49B5-B148-FD994A4A4208}" dt="2021-05-20T20:40:25.676" v="70" actId="13822"/>
          <ac:cxnSpMkLst>
            <pc:docMk/>
            <pc:sldMk cId="2873456743" sldId="258"/>
            <ac:cxnSpMk id="19" creationId="{295C364D-A03D-4FE4-82B4-09DD76337783}"/>
          </ac:cxnSpMkLst>
        </pc:cxnChg>
      </pc:sldChg>
      <pc:sldChg chg="addSp modSp add mod">
        <pc:chgData name="GOPALAKRISHNAN SUBRAMANI" userId="af7aa860-31e8-4d77-928b-4e254f0056ac" providerId="ADAL" clId="{9FCC59DA-4AF2-49B5-B148-FD994A4A4208}" dt="2021-05-20T20:47:50.475" v="339" actId="20577"/>
        <pc:sldMkLst>
          <pc:docMk/>
          <pc:sldMk cId="3324462471" sldId="259"/>
        </pc:sldMkLst>
        <pc:spChg chg="add mod">
          <ac:chgData name="GOPALAKRISHNAN SUBRAMANI" userId="af7aa860-31e8-4d77-928b-4e254f0056ac" providerId="ADAL" clId="{9FCC59DA-4AF2-49B5-B148-FD994A4A4208}" dt="2021-05-20T20:47:50.475" v="339" actId="20577"/>
          <ac:spMkLst>
            <pc:docMk/>
            <pc:sldMk cId="3324462471" sldId="259"/>
            <ac:spMk id="11" creationId="{163897F7-E0A5-4908-A051-3AEC1C790E84}"/>
          </ac:spMkLst>
        </pc:spChg>
        <pc:spChg chg="add mod">
          <ac:chgData name="GOPALAKRISHNAN SUBRAMANI" userId="af7aa860-31e8-4d77-928b-4e254f0056ac" providerId="ADAL" clId="{9FCC59DA-4AF2-49B5-B148-FD994A4A4208}" dt="2021-05-20T20:41:21.261" v="77" actId="1076"/>
          <ac:spMkLst>
            <pc:docMk/>
            <pc:sldMk cId="3324462471" sldId="259"/>
            <ac:spMk id="14" creationId="{8BF599E0-72D4-46C7-B9F9-A79CE74A590A}"/>
          </ac:spMkLst>
        </pc:spChg>
        <pc:spChg chg="add mod">
          <ac:chgData name="GOPALAKRISHNAN SUBRAMANI" userId="af7aa860-31e8-4d77-928b-4e254f0056ac" providerId="ADAL" clId="{9FCC59DA-4AF2-49B5-B148-FD994A4A4208}" dt="2021-05-20T20:45:31.993" v="244" actId="20577"/>
          <ac:spMkLst>
            <pc:docMk/>
            <pc:sldMk cId="3324462471" sldId="259"/>
            <ac:spMk id="15" creationId="{2D2FDD0E-4C00-48E9-BA34-156E56778803}"/>
          </ac:spMkLst>
        </pc:spChg>
        <pc:cxnChg chg="mod">
          <ac:chgData name="GOPALAKRISHNAN SUBRAMANI" userId="af7aa860-31e8-4d77-928b-4e254f0056ac" providerId="ADAL" clId="{9FCC59DA-4AF2-49B5-B148-FD994A4A4208}" dt="2021-05-20T20:41:04.957" v="76" actId="14100"/>
          <ac:cxnSpMkLst>
            <pc:docMk/>
            <pc:sldMk cId="3324462471" sldId="259"/>
            <ac:cxnSpMk id="17" creationId="{44F0545C-D6E8-4551-A07B-8C5EC0FCE927}"/>
          </ac:cxnSpMkLst>
        </pc:cxnChg>
        <pc:cxnChg chg="mod">
          <ac:chgData name="GOPALAKRISHNAN SUBRAMANI" userId="af7aa860-31e8-4d77-928b-4e254f0056ac" providerId="ADAL" clId="{9FCC59DA-4AF2-49B5-B148-FD994A4A4208}" dt="2021-05-20T20:41:01.174" v="75" actId="14100"/>
          <ac:cxnSpMkLst>
            <pc:docMk/>
            <pc:sldMk cId="3324462471" sldId="259"/>
            <ac:cxnSpMk id="19" creationId="{295C364D-A03D-4FE4-82B4-09DD76337783}"/>
          </ac:cxnSpMkLst>
        </pc:cxnChg>
      </pc:sldChg>
      <pc:sldChg chg="addSp modSp add mod">
        <pc:chgData name="GOPALAKRISHNAN SUBRAMANI" userId="af7aa860-31e8-4d77-928b-4e254f0056ac" providerId="ADAL" clId="{9FCC59DA-4AF2-49B5-B148-FD994A4A4208}" dt="2021-05-20T20:46:38.288" v="334" actId="14100"/>
        <pc:sldMkLst>
          <pc:docMk/>
          <pc:sldMk cId="4237606395" sldId="260"/>
        </pc:sldMkLst>
        <pc:spChg chg="mod">
          <ac:chgData name="GOPALAKRISHNAN SUBRAMANI" userId="af7aa860-31e8-4d77-928b-4e254f0056ac" providerId="ADAL" clId="{9FCC59DA-4AF2-49B5-B148-FD994A4A4208}" dt="2021-05-20T20:46:21.918" v="332" actId="20577"/>
          <ac:spMkLst>
            <pc:docMk/>
            <pc:sldMk cId="4237606395" sldId="260"/>
            <ac:spMk id="11" creationId="{163897F7-E0A5-4908-A051-3AEC1C790E84}"/>
          </ac:spMkLst>
        </pc:spChg>
        <pc:spChg chg="add mod">
          <ac:chgData name="GOPALAKRISHNAN SUBRAMANI" userId="af7aa860-31e8-4d77-928b-4e254f0056ac" providerId="ADAL" clId="{9FCC59DA-4AF2-49B5-B148-FD994A4A4208}" dt="2021-05-20T20:45:48.547" v="247" actId="20577"/>
          <ac:spMkLst>
            <pc:docMk/>
            <pc:sldMk cId="4237606395" sldId="260"/>
            <ac:spMk id="15" creationId="{DB39EAB9-D049-46C6-B91F-C7829382AF7D}"/>
          </ac:spMkLst>
        </pc:spChg>
        <pc:spChg chg="add mod">
          <ac:chgData name="GOPALAKRISHNAN SUBRAMANI" userId="af7aa860-31e8-4d77-928b-4e254f0056ac" providerId="ADAL" clId="{9FCC59DA-4AF2-49B5-B148-FD994A4A4208}" dt="2021-05-20T20:45:39.991" v="246"/>
          <ac:spMkLst>
            <pc:docMk/>
            <pc:sldMk cId="4237606395" sldId="260"/>
            <ac:spMk id="16" creationId="{CE8F2CD7-FA38-4D35-852F-537F3DD9A2F9}"/>
          </ac:spMkLst>
        </pc:spChg>
        <pc:cxnChg chg="mod">
          <ac:chgData name="GOPALAKRISHNAN SUBRAMANI" userId="af7aa860-31e8-4d77-928b-4e254f0056ac" providerId="ADAL" clId="{9FCC59DA-4AF2-49B5-B148-FD994A4A4208}" dt="2021-05-20T20:46:29.089" v="333" actId="14100"/>
          <ac:cxnSpMkLst>
            <pc:docMk/>
            <pc:sldMk cId="4237606395" sldId="260"/>
            <ac:cxnSpMk id="13" creationId="{E346F888-36E6-46C6-87EE-3B05F32FAC03}"/>
          </ac:cxnSpMkLst>
        </pc:cxnChg>
        <pc:cxnChg chg="mod">
          <ac:chgData name="GOPALAKRISHNAN SUBRAMANI" userId="af7aa860-31e8-4d77-928b-4e254f0056ac" providerId="ADAL" clId="{9FCC59DA-4AF2-49B5-B148-FD994A4A4208}" dt="2021-05-20T20:46:38.288" v="334" actId="14100"/>
          <ac:cxnSpMkLst>
            <pc:docMk/>
            <pc:sldMk cId="4237606395" sldId="260"/>
            <ac:cxnSpMk id="19" creationId="{295C364D-A03D-4FE4-82B4-09DD76337783}"/>
          </ac:cxnSpMkLst>
        </pc:cxnChg>
      </pc:sldChg>
      <pc:sldChg chg="addSp modSp add mod">
        <pc:chgData name="GOPALAKRISHNAN SUBRAMANI" userId="af7aa860-31e8-4d77-928b-4e254f0056ac" providerId="ADAL" clId="{9FCC59DA-4AF2-49B5-B148-FD994A4A4208}" dt="2021-05-20T20:57:22.446" v="375" actId="1076"/>
        <pc:sldMkLst>
          <pc:docMk/>
          <pc:sldMk cId="134050954" sldId="261"/>
        </pc:sldMkLst>
        <pc:spChg chg="mod">
          <ac:chgData name="GOPALAKRISHNAN SUBRAMANI" userId="af7aa860-31e8-4d77-928b-4e254f0056ac" providerId="ADAL" clId="{9FCC59DA-4AF2-49B5-B148-FD994A4A4208}" dt="2021-05-20T20:56:50.489" v="357" actId="14100"/>
          <ac:spMkLst>
            <pc:docMk/>
            <pc:sldMk cId="134050954" sldId="261"/>
            <ac:spMk id="9" creationId="{E4E13832-5986-4319-899D-3E1F7FB8111D}"/>
          </ac:spMkLst>
        </pc:spChg>
        <pc:spChg chg="mod">
          <ac:chgData name="GOPALAKRISHNAN SUBRAMANI" userId="af7aa860-31e8-4d77-928b-4e254f0056ac" providerId="ADAL" clId="{9FCC59DA-4AF2-49B5-B148-FD994A4A4208}" dt="2021-05-20T20:57:12.369" v="371" actId="1035"/>
          <ac:spMkLst>
            <pc:docMk/>
            <pc:sldMk cId="134050954" sldId="261"/>
            <ac:spMk id="10" creationId="{CF94BAFA-C11B-4F27-9753-E1336937C7BC}"/>
          </ac:spMkLst>
        </pc:spChg>
        <pc:spChg chg="mod">
          <ac:chgData name="GOPALAKRISHNAN SUBRAMANI" userId="af7aa860-31e8-4d77-928b-4e254f0056ac" providerId="ADAL" clId="{9FCC59DA-4AF2-49B5-B148-FD994A4A4208}" dt="2021-05-20T20:53:20.178" v="349" actId="20577"/>
          <ac:spMkLst>
            <pc:docMk/>
            <pc:sldMk cId="134050954" sldId="261"/>
            <ac:spMk id="11" creationId="{163897F7-E0A5-4908-A051-3AEC1C790E84}"/>
          </ac:spMkLst>
        </pc:spChg>
        <pc:spChg chg="mod">
          <ac:chgData name="GOPALAKRISHNAN SUBRAMANI" userId="af7aa860-31e8-4d77-928b-4e254f0056ac" providerId="ADAL" clId="{9FCC59DA-4AF2-49B5-B148-FD994A4A4208}" dt="2021-05-20T20:57:15.167" v="372" actId="1076"/>
          <ac:spMkLst>
            <pc:docMk/>
            <pc:sldMk cId="134050954" sldId="261"/>
            <ac:spMk id="14" creationId="{8BF599E0-72D4-46C7-B9F9-A79CE74A590A}"/>
          </ac:spMkLst>
        </pc:spChg>
        <pc:spChg chg="mod">
          <ac:chgData name="GOPALAKRISHNAN SUBRAMANI" userId="af7aa860-31e8-4d77-928b-4e254f0056ac" providerId="ADAL" clId="{9FCC59DA-4AF2-49B5-B148-FD994A4A4208}" dt="2021-05-20T20:57:17.791" v="373" actId="1076"/>
          <ac:spMkLst>
            <pc:docMk/>
            <pc:sldMk cId="134050954" sldId="261"/>
            <ac:spMk id="15" creationId="{DB39EAB9-D049-46C6-B91F-C7829382AF7D}"/>
          </ac:spMkLst>
        </pc:spChg>
        <pc:spChg chg="add mod">
          <ac:chgData name="GOPALAKRISHNAN SUBRAMANI" userId="af7aa860-31e8-4d77-928b-4e254f0056ac" providerId="ADAL" clId="{9FCC59DA-4AF2-49B5-B148-FD994A4A4208}" dt="2021-05-20T20:57:19.974" v="374" actId="1076"/>
          <ac:spMkLst>
            <pc:docMk/>
            <pc:sldMk cId="134050954" sldId="261"/>
            <ac:spMk id="18" creationId="{12E91CFF-409C-43C1-8BD1-5374427BF878}"/>
          </ac:spMkLst>
        </pc:spChg>
        <pc:spChg chg="add mod">
          <ac:chgData name="GOPALAKRISHNAN SUBRAMANI" userId="af7aa860-31e8-4d77-928b-4e254f0056ac" providerId="ADAL" clId="{9FCC59DA-4AF2-49B5-B148-FD994A4A4208}" dt="2021-05-20T20:57:22.446" v="375" actId="1076"/>
          <ac:spMkLst>
            <pc:docMk/>
            <pc:sldMk cId="134050954" sldId="261"/>
            <ac:spMk id="20" creationId="{A66A9A0F-3655-4452-993D-40AE2CFF0C94}"/>
          </ac:spMkLst>
        </pc:spChg>
        <pc:cxnChg chg="mod">
          <ac:chgData name="GOPALAKRISHNAN SUBRAMANI" userId="af7aa860-31e8-4d77-928b-4e254f0056ac" providerId="ADAL" clId="{9FCC59DA-4AF2-49B5-B148-FD994A4A4208}" dt="2021-05-20T20:57:17.791" v="373" actId="1076"/>
          <ac:cxnSpMkLst>
            <pc:docMk/>
            <pc:sldMk cId="134050954" sldId="261"/>
            <ac:cxnSpMk id="13" creationId="{E346F888-36E6-46C6-87EE-3B05F32FAC03}"/>
          </ac:cxnSpMkLst>
        </pc:cxnChg>
        <pc:cxnChg chg="mod">
          <ac:chgData name="GOPALAKRISHNAN SUBRAMANI" userId="af7aa860-31e8-4d77-928b-4e254f0056ac" providerId="ADAL" clId="{9FCC59DA-4AF2-49B5-B148-FD994A4A4208}" dt="2021-05-20T20:57:15.167" v="372" actId="1076"/>
          <ac:cxnSpMkLst>
            <pc:docMk/>
            <pc:sldMk cId="134050954" sldId="261"/>
            <ac:cxnSpMk id="17" creationId="{44F0545C-D6E8-4551-A07B-8C5EC0FCE927}"/>
          </ac:cxnSpMkLst>
        </pc:cxnChg>
        <pc:cxnChg chg="mod">
          <ac:chgData name="GOPALAKRISHNAN SUBRAMANI" userId="af7aa860-31e8-4d77-928b-4e254f0056ac" providerId="ADAL" clId="{9FCC59DA-4AF2-49B5-B148-FD994A4A4208}" dt="2021-05-20T20:57:19.974" v="374" actId="1076"/>
          <ac:cxnSpMkLst>
            <pc:docMk/>
            <pc:sldMk cId="134050954" sldId="261"/>
            <ac:cxnSpMk id="19" creationId="{295C364D-A03D-4FE4-82B4-09DD7633778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14E5-7FB9-491F-873F-9BCAD1BA0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29B03-A1C4-424E-B526-85EA77C4C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8BD63-5C78-4530-89B7-1014F3FB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2833-3ADF-4583-925C-5C48DC070AFA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1B115-EB56-4A7E-A42C-9389C049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9B50B-3C90-429F-B0E9-B6823978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86A9-7F98-4B2B-A723-CF2F94F87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85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8DA2-BA5A-47E7-94EE-D3F16939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CBF21-2DA1-4E29-B6B6-2B8C58A34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19359-BAB5-46BA-89A3-F82C4D34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2833-3ADF-4583-925C-5C48DC070AFA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0035D-0EC7-49E3-B2C0-3B54724D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62F63-09B2-4A41-B605-204CD4DB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86A9-7F98-4B2B-A723-CF2F94F87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73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0B038-992B-4ED7-9FC6-D9796C4BE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DBBD7-5C11-4795-89BA-0503EFEA1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0AF7A-A3DA-47F5-A9CE-ED45012A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2833-3ADF-4583-925C-5C48DC070AFA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AFCC1-0737-42B0-B3CC-B9F4C766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07685-8580-41BB-B549-C86E6A65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86A9-7F98-4B2B-A723-CF2F94F87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03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7056-238A-4D2D-89CD-A181BBDD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739B5-2049-4AA2-BA66-3CE129376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2FB89-AD9D-45D9-BE26-653699A0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2833-3ADF-4583-925C-5C48DC070AFA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50C6-CD74-43F8-8C19-762A7BD6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4AE3B-56B3-4C75-B6AF-DA536BE4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86A9-7F98-4B2B-A723-CF2F94F87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61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3877-A2BC-443E-BB28-EA17D432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BE600-5C1D-4EEF-859C-6C2BFD376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5C860-3A50-48FE-8DD1-476170CA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2833-3ADF-4583-925C-5C48DC070AFA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6C2F0-09B2-4245-AF29-74CA2697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4FBB9-371F-4AE4-A4CF-8244BABB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86A9-7F98-4B2B-A723-CF2F94F87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66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DC27-211C-469D-9AF4-6DCDD807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859AD-57E5-47DE-BBB7-1EE496820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E79E8-FAB9-4735-B1D3-9BFFCF910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BCAE2-37F7-4766-B5FF-25BB4F35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2833-3ADF-4583-925C-5C48DC070AFA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87B5B-B9DD-487D-9B1D-35323A90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9BC7C-30A0-44F1-B16E-2429C71E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86A9-7F98-4B2B-A723-CF2F94F87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87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DB94-5697-42E6-98B7-B1D51250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9B132-03E3-4AFA-845B-AA94A7BBA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5005B-D899-46F5-B746-95EDDC4AF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3E092-D762-4270-8EB7-7851E2A2B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27E1D-5E55-4F72-A3D0-8C9D35FCC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6DA16-A9B8-4191-B93D-0CBECDDD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2833-3ADF-4583-925C-5C48DC070AFA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E4904-C110-4213-9B0A-1CA27BD9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7D459-1A4D-4271-B217-7B925B7C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86A9-7F98-4B2B-A723-CF2F94F87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66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9803C-D3D4-4230-8E0A-9DE4C8AF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D9500-4E02-4DB3-AC19-42B05359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2833-3ADF-4583-925C-5C48DC070AFA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2D6F0-ADD1-4D19-A9B3-BD0AF20F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0B06E-0D79-454C-B2D6-DFEA9AB4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86A9-7F98-4B2B-A723-CF2F94F87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3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7690F-D6DE-4ADB-A73D-C71F6A64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2833-3ADF-4583-925C-5C48DC070AFA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B4CC2-2CF2-4498-9E46-79825C36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8A57A-B6C0-44CE-BAC3-8EF29460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86A9-7F98-4B2B-A723-CF2F94F87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28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7D19-54AC-4E66-9D45-79BB9AB1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BEB3-F833-4B53-A737-44640E60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F793B-8D8D-4B14-9E32-1159025CE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41013-E455-41FD-87AD-7D5D8296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2833-3ADF-4583-925C-5C48DC070AFA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C2E22-DB80-4675-8623-BE22FE48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414E3-12F7-4366-BCCC-EAF7A65F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86A9-7F98-4B2B-A723-CF2F94F87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85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2A66-9371-4957-AB0A-8AFFEBFD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93D22-3EF3-4B0C-B42F-81D8ADAE4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5668F-2E49-40DD-9918-4547688A5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EFFBA-5D7A-48BB-BBED-7D8A0F02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2833-3ADF-4583-925C-5C48DC070AFA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38EA8-083D-4DD2-87A6-21BDAB3A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92CCC-9E57-40B4-AD94-64E04652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86A9-7F98-4B2B-A723-CF2F94F87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66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E0032-22F0-47B1-978D-2A3D1510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6BF46-ED72-48A9-A0D8-14A16D3D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C43C5-B997-4EB4-8C81-A8D2CD59E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B2833-3ADF-4583-925C-5C48DC070AFA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1CD19-402B-4569-8A47-93546B443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5F012-9C34-4D88-9EC8-9DDF85778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E86A9-7F98-4B2B-A723-CF2F94F87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11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7F9FF3-E0B7-47D6-BFC7-07A1C580CB98}"/>
              </a:ext>
            </a:extLst>
          </p:cNvPr>
          <p:cNvSpPr/>
          <p:nvPr/>
        </p:nvSpPr>
        <p:spPr>
          <a:xfrm>
            <a:off x="4499299" y="822120"/>
            <a:ext cx="2885813" cy="210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</a:p>
          <a:p>
            <a:pPr algn="ctr"/>
            <a:r>
              <a:rPr lang="en-US" dirty="0"/>
              <a:t>Broker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Ubuntu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192:168.93.128:9092</a:t>
            </a:r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688560-A808-4D97-B136-3CBB43BD043A}"/>
              </a:ext>
            </a:extLst>
          </p:cNvPr>
          <p:cNvSpPr/>
          <p:nvPr/>
        </p:nvSpPr>
        <p:spPr>
          <a:xfrm>
            <a:off x="260059" y="1874939"/>
            <a:ext cx="2944536" cy="2848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Jupyter</a:t>
            </a:r>
            <a:endParaRPr lang="en-US" dirty="0"/>
          </a:p>
          <a:p>
            <a:pPr algn="ctr"/>
            <a:r>
              <a:rPr lang="en-US" dirty="0"/>
              <a:t>Windows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KafkaProducer</a:t>
            </a:r>
            <a:r>
              <a:rPr lang="en-US" dirty="0"/>
              <a:t>/notebook</a:t>
            </a:r>
          </a:p>
          <a:p>
            <a:pPr algn="ctr"/>
            <a:r>
              <a:rPr lang="en-US" dirty="0"/>
              <a:t>Python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9BAA7B-B032-4770-A193-CFE49017525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204595" y="2181138"/>
            <a:ext cx="1294704" cy="111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517C6E9-5834-4E4E-9D29-5384C6A0DB0E}"/>
              </a:ext>
            </a:extLst>
          </p:cNvPr>
          <p:cNvSpPr/>
          <p:nvPr/>
        </p:nvSpPr>
        <p:spPr>
          <a:xfrm>
            <a:off x="8064616" y="903281"/>
            <a:ext cx="4127384" cy="11325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 </a:t>
            </a:r>
            <a:r>
              <a:rPr lang="en-US" dirty="0" err="1"/>
              <a:t>kafka</a:t>
            </a:r>
            <a:r>
              <a:rPr lang="en-US" dirty="0"/>
              <a:t>-console-consumer subscribe test</a:t>
            </a:r>
          </a:p>
          <a:p>
            <a:pPr algn="ctr"/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7A0A77-DF39-4FFC-8E32-4AF8B7279374}"/>
              </a:ext>
            </a:extLst>
          </p:cNvPr>
          <p:cNvCxnSpPr>
            <a:endCxn id="4" idx="3"/>
          </p:cNvCxnSpPr>
          <p:nvPr/>
        </p:nvCxnSpPr>
        <p:spPr>
          <a:xfrm flipH="1">
            <a:off x="7385112" y="1744910"/>
            <a:ext cx="819321" cy="13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74641C-753C-4D00-92D8-85D5A600529B}"/>
              </a:ext>
            </a:extLst>
          </p:cNvPr>
          <p:cNvSpPr txBox="1"/>
          <p:nvPr/>
        </p:nvSpPr>
        <p:spPr>
          <a:xfrm>
            <a:off x="3086803" y="3260788"/>
            <a:ext cx="1877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welcome to </a:t>
            </a:r>
            <a:r>
              <a:rPr lang="en-IN" dirty="0" err="1"/>
              <a:t>kafka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4FB5D-2F8D-4B0A-B3F8-5758EC36AB8E}"/>
              </a:ext>
            </a:extLst>
          </p:cNvPr>
          <p:cNvSpPr txBox="1"/>
          <p:nvPr/>
        </p:nvSpPr>
        <p:spPr>
          <a:xfrm>
            <a:off x="5081632" y="2558425"/>
            <a:ext cx="1877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welcome to </a:t>
            </a:r>
            <a:r>
              <a:rPr lang="en-IN" dirty="0" err="1"/>
              <a:t>kafka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EF5BBF-6FB2-43EB-84F8-193D85DC2789}"/>
              </a:ext>
            </a:extLst>
          </p:cNvPr>
          <p:cNvSpPr txBox="1"/>
          <p:nvPr/>
        </p:nvSpPr>
        <p:spPr>
          <a:xfrm>
            <a:off x="7173639" y="2086653"/>
            <a:ext cx="1877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welcome to </a:t>
            </a:r>
            <a:r>
              <a:rPr lang="en-IN" dirty="0" err="1"/>
              <a:t>kafka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555486-5BFD-4AEB-BFA4-BB0F399DE951}"/>
              </a:ext>
            </a:extLst>
          </p:cNvPr>
          <p:cNvSpPr txBox="1"/>
          <p:nvPr/>
        </p:nvSpPr>
        <p:spPr>
          <a:xfrm>
            <a:off x="8139418" y="1338605"/>
            <a:ext cx="1877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welcome to </a:t>
            </a:r>
            <a:r>
              <a:rPr lang="en-IN" dirty="0" err="1">
                <a:solidFill>
                  <a:schemeClr val="bg1"/>
                </a:solidFill>
              </a:rPr>
              <a:t>kafka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Good Luck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76A5C7-6BAB-40CE-B53D-42B6CD8102C9}"/>
              </a:ext>
            </a:extLst>
          </p:cNvPr>
          <p:cNvSpPr/>
          <p:nvPr/>
        </p:nvSpPr>
        <p:spPr>
          <a:xfrm>
            <a:off x="7852095" y="3559030"/>
            <a:ext cx="3607266" cy="243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Jupyter</a:t>
            </a:r>
            <a:endParaRPr lang="en-US" dirty="0"/>
          </a:p>
          <a:p>
            <a:pPr algn="ctr"/>
            <a:r>
              <a:rPr lang="en-US" dirty="0"/>
              <a:t>Python Consumer</a:t>
            </a:r>
          </a:p>
          <a:p>
            <a:pPr algn="ctr"/>
            <a:r>
              <a:rPr lang="en-US" dirty="0"/>
              <a:t>Windows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86F572-26FF-4661-B0A4-22E087DBC60A}"/>
              </a:ext>
            </a:extLst>
          </p:cNvPr>
          <p:cNvCxnSpPr/>
          <p:nvPr/>
        </p:nvCxnSpPr>
        <p:spPr>
          <a:xfrm flipH="1" flipV="1">
            <a:off x="7331977" y="2927757"/>
            <a:ext cx="807441" cy="63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FAC5F-7541-4F09-B739-E5F732C88DFB}"/>
              </a:ext>
            </a:extLst>
          </p:cNvPr>
          <p:cNvSpPr/>
          <p:nvPr/>
        </p:nvSpPr>
        <p:spPr>
          <a:xfrm>
            <a:off x="184558" y="32940"/>
            <a:ext cx="5167618" cy="8533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the </a:t>
            </a:r>
            <a:r>
              <a:rPr lang="en-US" dirty="0" err="1"/>
              <a:t>kafka</a:t>
            </a:r>
            <a:r>
              <a:rPr lang="en-US" dirty="0"/>
              <a:t>-console-producer on topic  test</a:t>
            </a:r>
          </a:p>
          <a:p>
            <a:pPr algn="ctr"/>
            <a:r>
              <a:rPr lang="en-US" dirty="0"/>
              <a:t>Send message Good Luck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254E1A-9CD7-4934-88EC-CC0904DBA1D8}"/>
              </a:ext>
            </a:extLst>
          </p:cNvPr>
          <p:cNvSpPr txBox="1"/>
          <p:nvPr/>
        </p:nvSpPr>
        <p:spPr>
          <a:xfrm>
            <a:off x="9070471" y="5334729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Luck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097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F0853-0680-4593-BF27-8CB0576D4126}"/>
              </a:ext>
            </a:extLst>
          </p:cNvPr>
          <p:cNvSpPr/>
          <p:nvPr/>
        </p:nvSpPr>
        <p:spPr>
          <a:xfrm>
            <a:off x="3900881" y="1434519"/>
            <a:ext cx="3363985" cy="2701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Broker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Clusters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20 partitions</a:t>
            </a:r>
          </a:p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7369A-4034-4B6D-9698-80A07BB929DA}"/>
              </a:ext>
            </a:extLst>
          </p:cNvPr>
          <p:cNvSpPr txBox="1"/>
          <p:nvPr/>
        </p:nvSpPr>
        <p:spPr>
          <a:xfrm>
            <a:off x="4194496" y="251670"/>
            <a:ext cx="243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KAKFA Consumer Group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82ED44-142D-4B82-B977-50CE6472FFA8}"/>
              </a:ext>
            </a:extLst>
          </p:cNvPr>
          <p:cNvSpPr/>
          <p:nvPr/>
        </p:nvSpPr>
        <p:spPr>
          <a:xfrm>
            <a:off x="570450" y="2080470"/>
            <a:ext cx="1577131" cy="53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  <a:p>
            <a:pPr algn="ctr"/>
            <a:r>
              <a:rPr lang="en-US" dirty="0" err="1"/>
              <a:t>FrilWart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30581E-B728-443B-B62F-6172BCE66BCC}"/>
              </a:ext>
            </a:extLst>
          </p:cNvPr>
          <p:cNvSpPr/>
          <p:nvPr/>
        </p:nvSpPr>
        <p:spPr>
          <a:xfrm>
            <a:off x="595615" y="3108121"/>
            <a:ext cx="1577131" cy="53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2</a:t>
            </a:r>
          </a:p>
          <a:p>
            <a:pPr algn="ctr"/>
            <a:r>
              <a:rPr lang="en-US" dirty="0" err="1"/>
              <a:t>FrilWart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0AFFDB-203F-4E62-8821-E73012AEF94A}"/>
              </a:ext>
            </a:extLst>
          </p:cNvPr>
          <p:cNvSpPr/>
          <p:nvPr/>
        </p:nvSpPr>
        <p:spPr>
          <a:xfrm>
            <a:off x="658534" y="4135772"/>
            <a:ext cx="1577131" cy="641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Producer …1000</a:t>
            </a:r>
          </a:p>
          <a:p>
            <a:pPr algn="ctr"/>
            <a:r>
              <a:rPr lang="en-US" b="1" dirty="0" err="1"/>
              <a:t>FrilWart</a:t>
            </a:r>
            <a:endParaRPr lang="en-IN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709F3-0CDF-4C3F-9BDC-0D4D71DA10CC}"/>
              </a:ext>
            </a:extLst>
          </p:cNvPr>
          <p:cNvCxnSpPr>
            <a:stCxn id="6" idx="3"/>
          </p:cNvCxnSpPr>
          <p:nvPr/>
        </p:nvCxnSpPr>
        <p:spPr>
          <a:xfrm>
            <a:off x="2147581" y="2348918"/>
            <a:ext cx="1753300" cy="14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A7E69B-6880-4124-BF14-871BF396F6CB}"/>
              </a:ext>
            </a:extLst>
          </p:cNvPr>
          <p:cNvCxnSpPr>
            <a:stCxn id="7" idx="3"/>
          </p:cNvCxnSpPr>
          <p:nvPr/>
        </p:nvCxnSpPr>
        <p:spPr>
          <a:xfrm flipV="1">
            <a:off x="2172746" y="3280095"/>
            <a:ext cx="1728135" cy="96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7B30BE-5F82-489E-8832-33057F8A2C2E}"/>
              </a:ext>
            </a:extLst>
          </p:cNvPr>
          <p:cNvSpPr txBox="1"/>
          <p:nvPr/>
        </p:nvSpPr>
        <p:spPr>
          <a:xfrm>
            <a:off x="570450" y="171109"/>
            <a:ext cx="2291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outlets</a:t>
            </a:r>
          </a:p>
          <a:p>
            <a:r>
              <a:rPr lang="en-US" dirty="0"/>
              <a:t>10 </a:t>
            </a:r>
            <a:r>
              <a:rPr lang="en-US" dirty="0" err="1"/>
              <a:t>PoS</a:t>
            </a:r>
            <a:endParaRPr lang="en-US" dirty="0"/>
          </a:p>
          <a:p>
            <a:endParaRPr lang="en-US" dirty="0"/>
          </a:p>
          <a:p>
            <a:r>
              <a:rPr lang="en-US" dirty="0"/>
              <a:t>1000 Pos across States</a:t>
            </a:r>
          </a:p>
          <a:p>
            <a:r>
              <a:rPr lang="en-US" dirty="0"/>
              <a:t> 1 sale per minute--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D113DA-D6CC-43C3-92DB-402C884FD6E7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235665" y="3498209"/>
            <a:ext cx="4114801" cy="95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73B772-C7A2-42DA-9C3C-EF1C783E7302}"/>
              </a:ext>
            </a:extLst>
          </p:cNvPr>
          <p:cNvSpPr txBox="1"/>
          <p:nvPr/>
        </p:nvSpPr>
        <p:spPr>
          <a:xfrm>
            <a:off x="2359402" y="2996590"/>
            <a:ext cx="132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sales per minute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C4BCF5-8E59-4D57-B965-CF2DB59DD705}"/>
              </a:ext>
            </a:extLst>
          </p:cNvPr>
          <p:cNvSpPr/>
          <p:nvPr/>
        </p:nvSpPr>
        <p:spPr>
          <a:xfrm>
            <a:off x="8774884" y="621002"/>
            <a:ext cx="2743200" cy="6236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Consumer-Group1 - Printer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4BEE54-E3C4-4682-A7B2-C7A97785105E}"/>
              </a:ext>
            </a:extLst>
          </p:cNvPr>
          <p:cNvSpPr/>
          <p:nvPr/>
        </p:nvSpPr>
        <p:spPr>
          <a:xfrm>
            <a:off x="9232084" y="1648437"/>
            <a:ext cx="1522602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Consumer</a:t>
            </a:r>
          </a:p>
          <a:p>
            <a:pPr algn="ctr"/>
            <a:r>
              <a:rPr lang="en-US" sz="1200" b="1" dirty="0"/>
              <a:t>100 sales per minute</a:t>
            </a:r>
            <a:endParaRPr lang="en-IN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565CDC-1F15-4182-A65A-B74E33662045}"/>
              </a:ext>
            </a:extLst>
          </p:cNvPr>
          <p:cNvSpPr txBox="1"/>
          <p:nvPr/>
        </p:nvSpPr>
        <p:spPr>
          <a:xfrm>
            <a:off x="8384477" y="171109"/>
            <a:ext cx="3269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100x  10 = 1000 sales per minute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D4804A-0CD3-4D5F-832C-F2AADCC3356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4752876" y="2053036"/>
            <a:ext cx="4022008" cy="117462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D5C0135-F69A-4058-8E0B-4A4C5DBD93FB}"/>
              </a:ext>
            </a:extLst>
          </p:cNvPr>
          <p:cNvSpPr/>
          <p:nvPr/>
        </p:nvSpPr>
        <p:spPr>
          <a:xfrm>
            <a:off x="4194496" y="3204594"/>
            <a:ext cx="2634143" cy="2936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69521E-E796-436B-BDF5-27570153CE9A}"/>
              </a:ext>
            </a:extLst>
          </p:cNvPr>
          <p:cNvSpPr/>
          <p:nvPr/>
        </p:nvSpPr>
        <p:spPr>
          <a:xfrm>
            <a:off x="4202885" y="3236052"/>
            <a:ext cx="302003" cy="230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51498D-D2F3-43C8-8F52-057AC4055991}"/>
              </a:ext>
            </a:extLst>
          </p:cNvPr>
          <p:cNvSpPr/>
          <p:nvPr/>
        </p:nvSpPr>
        <p:spPr>
          <a:xfrm>
            <a:off x="4565708" y="3227661"/>
            <a:ext cx="374336" cy="230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</a:t>
            </a:r>
            <a:endParaRPr lang="en-IN" sz="1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5A2FF-7C53-467B-8386-DE956AA8B709}"/>
              </a:ext>
            </a:extLst>
          </p:cNvPr>
          <p:cNvSpPr/>
          <p:nvPr/>
        </p:nvSpPr>
        <p:spPr>
          <a:xfrm>
            <a:off x="4957893" y="3227661"/>
            <a:ext cx="302003" cy="230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92FF16-175C-4151-87AA-5BC2EF54AA07}"/>
              </a:ext>
            </a:extLst>
          </p:cNvPr>
          <p:cNvSpPr/>
          <p:nvPr/>
        </p:nvSpPr>
        <p:spPr>
          <a:xfrm>
            <a:off x="5352178" y="3236052"/>
            <a:ext cx="302003" cy="230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FED476-99E8-4461-844F-6A87566E78B3}"/>
              </a:ext>
            </a:extLst>
          </p:cNvPr>
          <p:cNvSpPr/>
          <p:nvPr/>
        </p:nvSpPr>
        <p:spPr>
          <a:xfrm>
            <a:off x="5715001" y="3227661"/>
            <a:ext cx="302003" cy="230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2CB132-0F6C-42DD-AFD2-88C19C8E6732}"/>
              </a:ext>
            </a:extLst>
          </p:cNvPr>
          <p:cNvSpPr/>
          <p:nvPr/>
        </p:nvSpPr>
        <p:spPr>
          <a:xfrm>
            <a:off x="6107186" y="3227661"/>
            <a:ext cx="523554" cy="230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1000</a:t>
            </a:r>
            <a:endParaRPr lang="en-IN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80A070-CC17-4481-BC50-CA195C9C4014}"/>
              </a:ext>
            </a:extLst>
          </p:cNvPr>
          <p:cNvSpPr txBox="1"/>
          <p:nvPr/>
        </p:nvSpPr>
        <p:spPr>
          <a:xfrm>
            <a:off x="4911234" y="876326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 Lag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86CA3D-5331-4E85-B241-64F0748F9AF2}"/>
              </a:ext>
            </a:extLst>
          </p:cNvPr>
          <p:cNvSpPr/>
          <p:nvPr/>
        </p:nvSpPr>
        <p:spPr>
          <a:xfrm>
            <a:off x="9257951" y="2211546"/>
            <a:ext cx="1522602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Consumer</a:t>
            </a:r>
          </a:p>
          <a:p>
            <a:pPr algn="ctr"/>
            <a:r>
              <a:rPr lang="en-US" sz="1200" b="1" dirty="0"/>
              <a:t>100 sales per minute</a:t>
            </a:r>
            <a:endParaRPr lang="en-IN" sz="12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1D607D-2877-4C5E-84BC-A300C9668548}"/>
              </a:ext>
            </a:extLst>
          </p:cNvPr>
          <p:cNvSpPr/>
          <p:nvPr/>
        </p:nvSpPr>
        <p:spPr>
          <a:xfrm>
            <a:off x="9257951" y="2749488"/>
            <a:ext cx="1522602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Consumer</a:t>
            </a:r>
          </a:p>
          <a:p>
            <a:pPr algn="ctr"/>
            <a:r>
              <a:rPr lang="en-US" sz="1200" b="1" dirty="0"/>
              <a:t>100 sales per minute</a:t>
            </a:r>
            <a:endParaRPr lang="en-IN" sz="12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3F6F9B-F5B0-4B0B-A518-D5C741D5FE76}"/>
              </a:ext>
            </a:extLst>
          </p:cNvPr>
          <p:cNvSpPr/>
          <p:nvPr/>
        </p:nvSpPr>
        <p:spPr>
          <a:xfrm>
            <a:off x="9330608" y="3280095"/>
            <a:ext cx="1522602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Consumer</a:t>
            </a:r>
          </a:p>
          <a:p>
            <a:pPr algn="ctr"/>
            <a:r>
              <a:rPr lang="en-US" sz="1200" b="1" dirty="0"/>
              <a:t>100 sales per minute</a:t>
            </a:r>
            <a:endParaRPr lang="en-IN" sz="12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9104146-9595-4385-ADC6-0671E13BB92B}"/>
              </a:ext>
            </a:extLst>
          </p:cNvPr>
          <p:cNvSpPr/>
          <p:nvPr/>
        </p:nvSpPr>
        <p:spPr>
          <a:xfrm>
            <a:off x="9385182" y="3909269"/>
            <a:ext cx="1522602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Consumer</a:t>
            </a:r>
          </a:p>
          <a:p>
            <a:pPr algn="ctr"/>
            <a:r>
              <a:rPr lang="en-US" sz="1200" b="1" dirty="0"/>
              <a:t>100 sales per minute</a:t>
            </a:r>
            <a:endParaRPr lang="en-IN" sz="1200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B7F6B6-2521-45E5-88FB-D7A88A52F444}"/>
              </a:ext>
            </a:extLst>
          </p:cNvPr>
          <p:cNvSpPr/>
          <p:nvPr/>
        </p:nvSpPr>
        <p:spPr>
          <a:xfrm>
            <a:off x="9417688" y="4518119"/>
            <a:ext cx="1522602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Consumer</a:t>
            </a:r>
          </a:p>
          <a:p>
            <a:pPr algn="ctr"/>
            <a:r>
              <a:rPr lang="en-US" sz="1200" b="1" dirty="0"/>
              <a:t>100 sales per minute</a:t>
            </a:r>
            <a:endParaRPr lang="en-IN" sz="12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901B83-3801-4904-86F0-530169E0BF02}"/>
              </a:ext>
            </a:extLst>
          </p:cNvPr>
          <p:cNvSpPr/>
          <p:nvPr/>
        </p:nvSpPr>
        <p:spPr>
          <a:xfrm>
            <a:off x="9486199" y="5055413"/>
            <a:ext cx="1522602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Consumer</a:t>
            </a:r>
          </a:p>
          <a:p>
            <a:pPr algn="ctr"/>
            <a:r>
              <a:rPr lang="en-US" sz="1200" b="1" dirty="0"/>
              <a:t>100 sales per minute</a:t>
            </a:r>
            <a:endParaRPr lang="en-IN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0331B2F-16B7-4307-AC5C-977956AA51C6}"/>
              </a:ext>
            </a:extLst>
          </p:cNvPr>
          <p:cNvSpPr/>
          <p:nvPr/>
        </p:nvSpPr>
        <p:spPr>
          <a:xfrm>
            <a:off x="9528144" y="5638448"/>
            <a:ext cx="1522602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Consumer</a:t>
            </a:r>
          </a:p>
          <a:p>
            <a:pPr algn="ctr"/>
            <a:r>
              <a:rPr lang="en-US" sz="1200" b="1" dirty="0"/>
              <a:t>100 sales per minute</a:t>
            </a:r>
            <a:endParaRPr lang="en-IN" sz="12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110489-BAB0-4593-993A-9BD4772BC965}"/>
              </a:ext>
            </a:extLst>
          </p:cNvPr>
          <p:cNvSpPr/>
          <p:nvPr/>
        </p:nvSpPr>
        <p:spPr>
          <a:xfrm>
            <a:off x="9596654" y="6248224"/>
            <a:ext cx="1522602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Consumer</a:t>
            </a:r>
          </a:p>
          <a:p>
            <a:pPr algn="ctr"/>
            <a:r>
              <a:rPr lang="en-US" sz="1200" b="1" dirty="0"/>
              <a:t>100 sales per minute</a:t>
            </a:r>
            <a:endParaRPr lang="en-IN" sz="12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A3D6D90-5D59-4F8E-909D-CF87576A4613}"/>
              </a:ext>
            </a:extLst>
          </p:cNvPr>
          <p:cNvSpPr/>
          <p:nvPr/>
        </p:nvSpPr>
        <p:spPr>
          <a:xfrm>
            <a:off x="9257951" y="1024856"/>
            <a:ext cx="1522602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Consumer</a:t>
            </a:r>
          </a:p>
          <a:p>
            <a:pPr algn="ctr"/>
            <a:r>
              <a:rPr lang="en-US" sz="1200" b="1" dirty="0"/>
              <a:t>100 sales per minute</a:t>
            </a:r>
            <a:endParaRPr lang="en-IN" sz="12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E5A024-3350-4B88-979C-CDD9DAEE3568}"/>
              </a:ext>
            </a:extLst>
          </p:cNvPr>
          <p:cNvSpPr/>
          <p:nvPr/>
        </p:nvSpPr>
        <p:spPr>
          <a:xfrm>
            <a:off x="4284929" y="4691014"/>
            <a:ext cx="1998426" cy="2010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Consumer-Group2 -Emails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C3B630-E9C5-466E-A70E-1635AE67BF33}"/>
              </a:ext>
            </a:extLst>
          </p:cNvPr>
          <p:cNvSpPr/>
          <p:nvPr/>
        </p:nvSpPr>
        <p:spPr>
          <a:xfrm>
            <a:off x="4498595" y="4971124"/>
            <a:ext cx="1522602" cy="796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Consumer</a:t>
            </a:r>
          </a:p>
          <a:p>
            <a:pPr algn="ctr"/>
            <a:r>
              <a:rPr lang="en-US" sz="1200" b="1" dirty="0"/>
              <a:t>500 sales emails confirmation  per minute</a:t>
            </a:r>
            <a:endParaRPr lang="en-IN" sz="12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B81F747-8008-4C52-B6FD-2349C25149B8}"/>
              </a:ext>
            </a:extLst>
          </p:cNvPr>
          <p:cNvSpPr/>
          <p:nvPr/>
        </p:nvSpPr>
        <p:spPr>
          <a:xfrm>
            <a:off x="4498595" y="5864950"/>
            <a:ext cx="1522602" cy="796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Consumer</a:t>
            </a:r>
          </a:p>
          <a:p>
            <a:pPr algn="ctr"/>
            <a:r>
              <a:rPr lang="en-US" sz="1200" b="1" dirty="0"/>
              <a:t>500 sales emails confirmation  per minute</a:t>
            </a:r>
            <a:endParaRPr lang="en-IN" sz="12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27DAC1B-C04E-4F34-92FF-9A2E2073E72C}"/>
              </a:ext>
            </a:extLst>
          </p:cNvPr>
          <p:cNvSpPr/>
          <p:nvPr/>
        </p:nvSpPr>
        <p:spPr>
          <a:xfrm>
            <a:off x="6828639" y="4518119"/>
            <a:ext cx="1684087" cy="2168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Consumer Groups3-Text 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87E7173-8B44-48D5-B0E8-C83B6CAC644A}"/>
              </a:ext>
            </a:extLst>
          </p:cNvPr>
          <p:cNvSpPr/>
          <p:nvPr/>
        </p:nvSpPr>
        <p:spPr>
          <a:xfrm>
            <a:off x="6896625" y="4843943"/>
            <a:ext cx="1522602" cy="39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Consumer</a:t>
            </a:r>
          </a:p>
          <a:p>
            <a:pPr algn="ctr"/>
            <a:r>
              <a:rPr lang="en-US" sz="1200" b="1" dirty="0"/>
              <a:t>250 text/min</a:t>
            </a:r>
            <a:endParaRPr lang="en-IN" sz="1200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153CDA-36D3-4230-BE12-BDF499776D38}"/>
              </a:ext>
            </a:extLst>
          </p:cNvPr>
          <p:cNvSpPr/>
          <p:nvPr/>
        </p:nvSpPr>
        <p:spPr>
          <a:xfrm>
            <a:off x="6959422" y="5367642"/>
            <a:ext cx="1522602" cy="39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Consumer</a:t>
            </a:r>
          </a:p>
          <a:p>
            <a:pPr algn="ctr"/>
            <a:r>
              <a:rPr lang="en-US" sz="1200" b="1" dirty="0"/>
              <a:t>250 text/min</a:t>
            </a:r>
            <a:endParaRPr lang="en-IN" sz="12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66AD59-076D-4C1C-B30C-FD54D18E84AD}"/>
              </a:ext>
            </a:extLst>
          </p:cNvPr>
          <p:cNvSpPr/>
          <p:nvPr/>
        </p:nvSpPr>
        <p:spPr>
          <a:xfrm>
            <a:off x="6941511" y="5850449"/>
            <a:ext cx="1522602" cy="39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Consumer</a:t>
            </a:r>
          </a:p>
          <a:p>
            <a:pPr algn="ctr"/>
            <a:r>
              <a:rPr lang="en-US" sz="1200" b="1" dirty="0"/>
              <a:t>250 text/min</a:t>
            </a:r>
            <a:endParaRPr lang="en-IN" sz="1200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6912EA5-97EB-4509-A84C-E536B9353B98}"/>
              </a:ext>
            </a:extLst>
          </p:cNvPr>
          <p:cNvSpPr/>
          <p:nvPr/>
        </p:nvSpPr>
        <p:spPr>
          <a:xfrm>
            <a:off x="6909381" y="6293087"/>
            <a:ext cx="1522602" cy="39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Consumer</a:t>
            </a:r>
          </a:p>
          <a:p>
            <a:pPr algn="ctr"/>
            <a:r>
              <a:rPr lang="en-US" sz="1200" b="1" dirty="0"/>
              <a:t>250 text/min</a:t>
            </a:r>
            <a:endParaRPr lang="en-IN" sz="12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79E6F3D-7286-4CA6-8FBC-37F282696015}"/>
              </a:ext>
            </a:extLst>
          </p:cNvPr>
          <p:cNvCxnSpPr>
            <a:endCxn id="30" idx="2"/>
          </p:cNvCxnSpPr>
          <p:nvPr/>
        </p:nvCxnSpPr>
        <p:spPr>
          <a:xfrm flipH="1" flipV="1">
            <a:off x="5503180" y="3466749"/>
            <a:ext cx="1946244" cy="105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0DA561E-4D69-47F9-AEBE-A4CEF7F9683D}"/>
              </a:ext>
            </a:extLst>
          </p:cNvPr>
          <p:cNvCxnSpPr>
            <a:endCxn id="31" idx="2"/>
          </p:cNvCxnSpPr>
          <p:nvPr/>
        </p:nvCxnSpPr>
        <p:spPr>
          <a:xfrm flipV="1">
            <a:off x="4969956" y="3458358"/>
            <a:ext cx="896047" cy="123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36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3CC53E-F79D-456D-9438-3D9BCF99B758}"/>
              </a:ext>
            </a:extLst>
          </p:cNvPr>
          <p:cNvSpPr/>
          <p:nvPr/>
        </p:nvSpPr>
        <p:spPr>
          <a:xfrm>
            <a:off x="3565321" y="1065402"/>
            <a:ext cx="4597167" cy="455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Broker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4C8E0B-2DD4-42E7-9B39-A42FEC3B6764}"/>
              </a:ext>
            </a:extLst>
          </p:cNvPr>
          <p:cNvSpPr/>
          <p:nvPr/>
        </p:nvSpPr>
        <p:spPr>
          <a:xfrm>
            <a:off x="3993160" y="2063692"/>
            <a:ext cx="3313651" cy="3607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P0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0C66C4-C6BF-43D3-B53A-780C7D8CD11C}"/>
              </a:ext>
            </a:extLst>
          </p:cNvPr>
          <p:cNvSpPr/>
          <p:nvPr/>
        </p:nvSpPr>
        <p:spPr>
          <a:xfrm>
            <a:off x="3993159" y="2828489"/>
            <a:ext cx="3313651" cy="3607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E06885-952D-4CB7-A0D4-458922733121}"/>
              </a:ext>
            </a:extLst>
          </p:cNvPr>
          <p:cNvSpPr/>
          <p:nvPr/>
        </p:nvSpPr>
        <p:spPr>
          <a:xfrm>
            <a:off x="4043492" y="3488423"/>
            <a:ext cx="3313651" cy="3607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8CF094-2084-46E4-AD8E-79593E4B2555}"/>
              </a:ext>
            </a:extLst>
          </p:cNvPr>
          <p:cNvSpPr/>
          <p:nvPr/>
        </p:nvSpPr>
        <p:spPr>
          <a:xfrm>
            <a:off x="4103613" y="4310545"/>
            <a:ext cx="3313651" cy="3607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E13832-5986-4319-899D-3E1F7FB8111D}"/>
              </a:ext>
            </a:extLst>
          </p:cNvPr>
          <p:cNvSpPr/>
          <p:nvPr/>
        </p:nvSpPr>
        <p:spPr>
          <a:xfrm>
            <a:off x="9068499" y="838899"/>
            <a:ext cx="2785145" cy="5125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4BAFA-C11B-4F27-9753-E1336937C7BC}"/>
              </a:ext>
            </a:extLst>
          </p:cNvPr>
          <p:cNvSpPr/>
          <p:nvPr/>
        </p:nvSpPr>
        <p:spPr>
          <a:xfrm>
            <a:off x="9370503" y="1065402"/>
            <a:ext cx="2072080" cy="99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Sales-group</a:t>
            </a:r>
          </a:p>
          <a:p>
            <a:pPr algn="ctr"/>
            <a:r>
              <a:rPr lang="en-US" dirty="0"/>
              <a:t>Consumer 1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0BCCA-9B93-4A5E-9990-B592D071F6D6}"/>
              </a:ext>
            </a:extLst>
          </p:cNvPr>
          <p:cNvCxnSpPr>
            <a:stCxn id="5" idx="3"/>
          </p:cNvCxnSpPr>
          <p:nvPr/>
        </p:nvCxnSpPr>
        <p:spPr>
          <a:xfrm flipV="1">
            <a:off x="7306811" y="1778466"/>
            <a:ext cx="2063692" cy="46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46F888-36E6-46C6-87EE-3B05F32FAC03}"/>
              </a:ext>
            </a:extLst>
          </p:cNvPr>
          <p:cNvCxnSpPr>
            <a:cxnSpLocks/>
          </p:cNvCxnSpPr>
          <p:nvPr/>
        </p:nvCxnSpPr>
        <p:spPr>
          <a:xfrm flipV="1">
            <a:off x="7357143" y="2004969"/>
            <a:ext cx="2063692" cy="99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F0545C-D6E8-4551-A07B-8C5EC0FCE927}"/>
              </a:ext>
            </a:extLst>
          </p:cNvPr>
          <p:cNvCxnSpPr>
            <a:stCxn id="7" idx="3"/>
          </p:cNvCxnSpPr>
          <p:nvPr/>
        </p:nvCxnSpPr>
        <p:spPr>
          <a:xfrm flipV="1">
            <a:off x="7357143" y="2063692"/>
            <a:ext cx="2466365" cy="160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5C364D-A03D-4FE4-82B4-09DD76337783}"/>
              </a:ext>
            </a:extLst>
          </p:cNvPr>
          <p:cNvCxnSpPr/>
          <p:nvPr/>
        </p:nvCxnSpPr>
        <p:spPr>
          <a:xfrm flipV="1">
            <a:off x="7357142" y="2063692"/>
            <a:ext cx="2919372" cy="2550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F39C60-9A51-4456-9E9E-A85DB28E3DC3}"/>
              </a:ext>
            </a:extLst>
          </p:cNvPr>
          <p:cNvSpPr txBox="1"/>
          <p:nvPr/>
        </p:nvSpPr>
        <p:spPr>
          <a:xfrm>
            <a:off x="155014" y="679508"/>
            <a:ext cx="3125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partitions , 1 consumers </a:t>
            </a:r>
          </a:p>
          <a:p>
            <a:endParaRPr lang="en-US" dirty="0"/>
          </a:p>
          <a:p>
            <a:r>
              <a:rPr lang="en-US" dirty="0"/>
              <a:t>Consumer 1: 4 partitions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217245-0876-4DCA-862E-D8FCF958F2CC}"/>
              </a:ext>
            </a:extLst>
          </p:cNvPr>
          <p:cNvSpPr txBox="1"/>
          <p:nvPr/>
        </p:nvSpPr>
        <p:spPr>
          <a:xfrm>
            <a:off x="3733336" y="369116"/>
            <a:ext cx="233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Consumer Rebalancing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45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3CC53E-F79D-456D-9438-3D9BCF99B758}"/>
              </a:ext>
            </a:extLst>
          </p:cNvPr>
          <p:cNvSpPr/>
          <p:nvPr/>
        </p:nvSpPr>
        <p:spPr>
          <a:xfrm>
            <a:off x="3565321" y="1065402"/>
            <a:ext cx="4597167" cy="455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Broker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4C8E0B-2DD4-42E7-9B39-A42FEC3B6764}"/>
              </a:ext>
            </a:extLst>
          </p:cNvPr>
          <p:cNvSpPr/>
          <p:nvPr/>
        </p:nvSpPr>
        <p:spPr>
          <a:xfrm>
            <a:off x="3993160" y="2063692"/>
            <a:ext cx="3313651" cy="3607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P0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0C66C4-C6BF-43D3-B53A-780C7D8CD11C}"/>
              </a:ext>
            </a:extLst>
          </p:cNvPr>
          <p:cNvSpPr/>
          <p:nvPr/>
        </p:nvSpPr>
        <p:spPr>
          <a:xfrm>
            <a:off x="3993159" y="2828489"/>
            <a:ext cx="3313651" cy="3607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E06885-952D-4CB7-A0D4-458922733121}"/>
              </a:ext>
            </a:extLst>
          </p:cNvPr>
          <p:cNvSpPr/>
          <p:nvPr/>
        </p:nvSpPr>
        <p:spPr>
          <a:xfrm>
            <a:off x="4043492" y="3488423"/>
            <a:ext cx="3313651" cy="3607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8CF094-2084-46E4-AD8E-79593E4B2555}"/>
              </a:ext>
            </a:extLst>
          </p:cNvPr>
          <p:cNvSpPr/>
          <p:nvPr/>
        </p:nvSpPr>
        <p:spPr>
          <a:xfrm>
            <a:off x="4103613" y="4310545"/>
            <a:ext cx="3313651" cy="3607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E13832-5986-4319-899D-3E1F7FB8111D}"/>
              </a:ext>
            </a:extLst>
          </p:cNvPr>
          <p:cNvSpPr/>
          <p:nvPr/>
        </p:nvSpPr>
        <p:spPr>
          <a:xfrm>
            <a:off x="9068499" y="838899"/>
            <a:ext cx="2785145" cy="5125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4BAFA-C11B-4F27-9753-E1336937C7BC}"/>
              </a:ext>
            </a:extLst>
          </p:cNvPr>
          <p:cNvSpPr/>
          <p:nvPr/>
        </p:nvSpPr>
        <p:spPr>
          <a:xfrm>
            <a:off x="9370503" y="1065402"/>
            <a:ext cx="2072080" cy="99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Sales-group</a:t>
            </a:r>
          </a:p>
          <a:p>
            <a:pPr algn="ctr"/>
            <a:r>
              <a:rPr lang="en-US" dirty="0"/>
              <a:t>Consumer 1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0BCCA-9B93-4A5E-9990-B592D071F6D6}"/>
              </a:ext>
            </a:extLst>
          </p:cNvPr>
          <p:cNvCxnSpPr>
            <a:stCxn id="5" idx="3"/>
          </p:cNvCxnSpPr>
          <p:nvPr/>
        </p:nvCxnSpPr>
        <p:spPr>
          <a:xfrm flipV="1">
            <a:off x="7306811" y="1778466"/>
            <a:ext cx="2063692" cy="46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46F888-36E6-46C6-87EE-3B05F32FAC03}"/>
              </a:ext>
            </a:extLst>
          </p:cNvPr>
          <p:cNvCxnSpPr>
            <a:cxnSpLocks/>
          </p:cNvCxnSpPr>
          <p:nvPr/>
        </p:nvCxnSpPr>
        <p:spPr>
          <a:xfrm flipV="1">
            <a:off x="7357143" y="2004969"/>
            <a:ext cx="2063692" cy="99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F0545C-D6E8-4551-A07B-8C5EC0FCE92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357143" y="3302467"/>
            <a:ext cx="2038526" cy="36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5C364D-A03D-4FE4-82B4-09DD76337783}"/>
              </a:ext>
            </a:extLst>
          </p:cNvPr>
          <p:cNvCxnSpPr>
            <a:cxnSpLocks/>
          </p:cNvCxnSpPr>
          <p:nvPr/>
        </p:nvCxnSpPr>
        <p:spPr>
          <a:xfrm flipV="1">
            <a:off x="7357142" y="3733101"/>
            <a:ext cx="2013361" cy="88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599E0-72D4-46C7-B9F9-A79CE74A590A}"/>
              </a:ext>
            </a:extLst>
          </p:cNvPr>
          <p:cNvSpPr/>
          <p:nvPr/>
        </p:nvSpPr>
        <p:spPr>
          <a:xfrm>
            <a:off x="9445999" y="3015842"/>
            <a:ext cx="2072080" cy="99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Sales-group</a:t>
            </a:r>
          </a:p>
          <a:p>
            <a:pPr algn="ctr"/>
            <a:r>
              <a:rPr lang="en-US" dirty="0"/>
              <a:t>Consumer 2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897F7-E0A5-4908-A051-3AEC1C790E84}"/>
              </a:ext>
            </a:extLst>
          </p:cNvPr>
          <p:cNvSpPr txBox="1"/>
          <p:nvPr/>
        </p:nvSpPr>
        <p:spPr>
          <a:xfrm>
            <a:off x="155014" y="679508"/>
            <a:ext cx="26634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partitions , 2 consumers </a:t>
            </a:r>
          </a:p>
          <a:p>
            <a:endParaRPr lang="en-US" dirty="0"/>
          </a:p>
          <a:p>
            <a:r>
              <a:rPr lang="en-US" dirty="0"/>
              <a:t>Now </a:t>
            </a:r>
            <a:r>
              <a:rPr lang="en-US" dirty="0" err="1"/>
              <a:t>kafka</a:t>
            </a:r>
            <a:r>
              <a:rPr lang="en-US" dirty="0"/>
              <a:t> shall split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Consumer 1: 2 partitions</a:t>
            </a:r>
          </a:p>
          <a:p>
            <a:r>
              <a:rPr lang="en-US" dirty="0"/>
              <a:t>Consumer 2: 2 partitions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2FDD0E-4C00-48E9-BA34-156E56778803}"/>
              </a:ext>
            </a:extLst>
          </p:cNvPr>
          <p:cNvSpPr txBox="1"/>
          <p:nvPr/>
        </p:nvSpPr>
        <p:spPr>
          <a:xfrm>
            <a:off x="3733336" y="369116"/>
            <a:ext cx="233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Consumer Rebalancing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46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3CC53E-F79D-456D-9438-3D9BCF99B758}"/>
              </a:ext>
            </a:extLst>
          </p:cNvPr>
          <p:cNvSpPr/>
          <p:nvPr/>
        </p:nvSpPr>
        <p:spPr>
          <a:xfrm>
            <a:off x="3565321" y="1065402"/>
            <a:ext cx="4597167" cy="455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Broker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4C8E0B-2DD4-42E7-9B39-A42FEC3B6764}"/>
              </a:ext>
            </a:extLst>
          </p:cNvPr>
          <p:cNvSpPr/>
          <p:nvPr/>
        </p:nvSpPr>
        <p:spPr>
          <a:xfrm>
            <a:off x="3993160" y="2063692"/>
            <a:ext cx="3313651" cy="3607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P0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0C66C4-C6BF-43D3-B53A-780C7D8CD11C}"/>
              </a:ext>
            </a:extLst>
          </p:cNvPr>
          <p:cNvSpPr/>
          <p:nvPr/>
        </p:nvSpPr>
        <p:spPr>
          <a:xfrm>
            <a:off x="3993159" y="2828489"/>
            <a:ext cx="3313651" cy="3607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E06885-952D-4CB7-A0D4-458922733121}"/>
              </a:ext>
            </a:extLst>
          </p:cNvPr>
          <p:cNvSpPr/>
          <p:nvPr/>
        </p:nvSpPr>
        <p:spPr>
          <a:xfrm>
            <a:off x="4043492" y="3488423"/>
            <a:ext cx="3313651" cy="3607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8CF094-2084-46E4-AD8E-79593E4B2555}"/>
              </a:ext>
            </a:extLst>
          </p:cNvPr>
          <p:cNvSpPr/>
          <p:nvPr/>
        </p:nvSpPr>
        <p:spPr>
          <a:xfrm>
            <a:off x="4103613" y="4310545"/>
            <a:ext cx="3313651" cy="3607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E13832-5986-4319-899D-3E1F7FB8111D}"/>
              </a:ext>
            </a:extLst>
          </p:cNvPr>
          <p:cNvSpPr/>
          <p:nvPr/>
        </p:nvSpPr>
        <p:spPr>
          <a:xfrm>
            <a:off x="9068499" y="838899"/>
            <a:ext cx="2785145" cy="5125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4BAFA-C11B-4F27-9753-E1336937C7BC}"/>
              </a:ext>
            </a:extLst>
          </p:cNvPr>
          <p:cNvSpPr/>
          <p:nvPr/>
        </p:nvSpPr>
        <p:spPr>
          <a:xfrm>
            <a:off x="9370503" y="1065402"/>
            <a:ext cx="2072080" cy="99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Sales-group</a:t>
            </a:r>
          </a:p>
          <a:p>
            <a:pPr algn="ctr"/>
            <a:r>
              <a:rPr lang="en-US" dirty="0"/>
              <a:t>Consumer 1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0BCCA-9B93-4A5E-9990-B592D071F6D6}"/>
              </a:ext>
            </a:extLst>
          </p:cNvPr>
          <p:cNvCxnSpPr>
            <a:stCxn id="5" idx="3"/>
          </p:cNvCxnSpPr>
          <p:nvPr/>
        </p:nvCxnSpPr>
        <p:spPr>
          <a:xfrm flipV="1">
            <a:off x="7306811" y="1778466"/>
            <a:ext cx="2063692" cy="46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46F888-36E6-46C6-87EE-3B05F32FAC0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357143" y="3003259"/>
            <a:ext cx="2088856" cy="198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F0545C-D6E8-4551-A07B-8C5EC0FCE92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357143" y="3302467"/>
            <a:ext cx="2038526" cy="36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5C364D-A03D-4FE4-82B4-09DD76337783}"/>
              </a:ext>
            </a:extLst>
          </p:cNvPr>
          <p:cNvCxnSpPr>
            <a:cxnSpLocks/>
          </p:cNvCxnSpPr>
          <p:nvPr/>
        </p:nvCxnSpPr>
        <p:spPr>
          <a:xfrm>
            <a:off x="7357142" y="4613947"/>
            <a:ext cx="2088857" cy="57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599E0-72D4-46C7-B9F9-A79CE74A590A}"/>
              </a:ext>
            </a:extLst>
          </p:cNvPr>
          <p:cNvSpPr/>
          <p:nvPr/>
        </p:nvSpPr>
        <p:spPr>
          <a:xfrm>
            <a:off x="9445999" y="3015842"/>
            <a:ext cx="2072080" cy="99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Sales-group</a:t>
            </a:r>
          </a:p>
          <a:p>
            <a:pPr algn="ctr"/>
            <a:r>
              <a:rPr lang="en-US" dirty="0"/>
              <a:t>Consumer 2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897F7-E0A5-4908-A051-3AEC1C790E84}"/>
              </a:ext>
            </a:extLst>
          </p:cNvPr>
          <p:cNvSpPr txBox="1"/>
          <p:nvPr/>
        </p:nvSpPr>
        <p:spPr>
          <a:xfrm>
            <a:off x="155014" y="679508"/>
            <a:ext cx="26634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partitions , 3 consumers </a:t>
            </a:r>
          </a:p>
          <a:p>
            <a:endParaRPr lang="en-US" dirty="0"/>
          </a:p>
          <a:p>
            <a:r>
              <a:rPr lang="en-US" dirty="0"/>
              <a:t>Now </a:t>
            </a:r>
            <a:r>
              <a:rPr lang="en-US" dirty="0" err="1"/>
              <a:t>kafka</a:t>
            </a:r>
            <a:r>
              <a:rPr lang="en-US" dirty="0"/>
              <a:t> shall split</a:t>
            </a:r>
          </a:p>
          <a:p>
            <a:endParaRPr lang="en-US" dirty="0"/>
          </a:p>
          <a:p>
            <a:r>
              <a:rPr lang="en-US" dirty="0"/>
              <a:t>Consumer 1: 1 partition</a:t>
            </a:r>
          </a:p>
          <a:p>
            <a:r>
              <a:rPr lang="en-US" dirty="0"/>
              <a:t>Consumer 2: 1 partitions</a:t>
            </a:r>
          </a:p>
          <a:p>
            <a:r>
              <a:rPr lang="en-US" dirty="0"/>
              <a:t>Consumer 3: 2 partitions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39EAB9-D049-46C6-B91F-C7829382AF7D}"/>
              </a:ext>
            </a:extLst>
          </p:cNvPr>
          <p:cNvSpPr/>
          <p:nvPr/>
        </p:nvSpPr>
        <p:spPr>
          <a:xfrm>
            <a:off x="9445999" y="4490207"/>
            <a:ext cx="2072080" cy="99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Sales-group</a:t>
            </a:r>
          </a:p>
          <a:p>
            <a:pPr algn="ctr"/>
            <a:r>
              <a:rPr lang="en-US" dirty="0"/>
              <a:t>Consumer 3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8F2CD7-FA38-4D35-852F-537F3DD9A2F9}"/>
              </a:ext>
            </a:extLst>
          </p:cNvPr>
          <p:cNvSpPr txBox="1"/>
          <p:nvPr/>
        </p:nvSpPr>
        <p:spPr>
          <a:xfrm>
            <a:off x="3733336" y="369116"/>
            <a:ext cx="233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Consumer Rebalancing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60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3CC53E-F79D-456D-9438-3D9BCF99B758}"/>
              </a:ext>
            </a:extLst>
          </p:cNvPr>
          <p:cNvSpPr/>
          <p:nvPr/>
        </p:nvSpPr>
        <p:spPr>
          <a:xfrm>
            <a:off x="3565321" y="1065402"/>
            <a:ext cx="4597167" cy="455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Broker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4C8E0B-2DD4-42E7-9B39-A42FEC3B6764}"/>
              </a:ext>
            </a:extLst>
          </p:cNvPr>
          <p:cNvSpPr/>
          <p:nvPr/>
        </p:nvSpPr>
        <p:spPr>
          <a:xfrm>
            <a:off x="3993160" y="2063692"/>
            <a:ext cx="3313651" cy="3607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P0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0C66C4-C6BF-43D3-B53A-780C7D8CD11C}"/>
              </a:ext>
            </a:extLst>
          </p:cNvPr>
          <p:cNvSpPr/>
          <p:nvPr/>
        </p:nvSpPr>
        <p:spPr>
          <a:xfrm>
            <a:off x="3993159" y="2828489"/>
            <a:ext cx="3313651" cy="3607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E06885-952D-4CB7-A0D4-458922733121}"/>
              </a:ext>
            </a:extLst>
          </p:cNvPr>
          <p:cNvSpPr/>
          <p:nvPr/>
        </p:nvSpPr>
        <p:spPr>
          <a:xfrm>
            <a:off x="4043492" y="3488423"/>
            <a:ext cx="3313651" cy="3607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8CF094-2084-46E4-AD8E-79593E4B2555}"/>
              </a:ext>
            </a:extLst>
          </p:cNvPr>
          <p:cNvSpPr/>
          <p:nvPr/>
        </p:nvSpPr>
        <p:spPr>
          <a:xfrm>
            <a:off x="4103613" y="4310545"/>
            <a:ext cx="3313651" cy="3607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E13832-5986-4319-899D-3E1F7FB8111D}"/>
              </a:ext>
            </a:extLst>
          </p:cNvPr>
          <p:cNvSpPr/>
          <p:nvPr/>
        </p:nvSpPr>
        <p:spPr>
          <a:xfrm>
            <a:off x="9068499" y="838899"/>
            <a:ext cx="2785145" cy="5880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4BAFA-C11B-4F27-9753-E1336937C7BC}"/>
              </a:ext>
            </a:extLst>
          </p:cNvPr>
          <p:cNvSpPr/>
          <p:nvPr/>
        </p:nvSpPr>
        <p:spPr>
          <a:xfrm>
            <a:off x="9370503" y="1015068"/>
            <a:ext cx="2072080" cy="99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Sales-group</a:t>
            </a:r>
          </a:p>
          <a:p>
            <a:pPr algn="ctr"/>
            <a:r>
              <a:rPr lang="en-US" dirty="0"/>
              <a:t>Consumer 1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0BCCA-9B93-4A5E-9990-B592D071F6D6}"/>
              </a:ext>
            </a:extLst>
          </p:cNvPr>
          <p:cNvCxnSpPr>
            <a:stCxn id="5" idx="3"/>
          </p:cNvCxnSpPr>
          <p:nvPr/>
        </p:nvCxnSpPr>
        <p:spPr>
          <a:xfrm flipV="1">
            <a:off x="7306811" y="1778466"/>
            <a:ext cx="2063692" cy="46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46F888-36E6-46C6-87EE-3B05F32FAC0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315203" y="1795248"/>
            <a:ext cx="2088856" cy="198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F0545C-D6E8-4551-A07B-8C5EC0FCE92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7357143" y="2622082"/>
            <a:ext cx="2067888" cy="104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5C364D-A03D-4FE4-82B4-09DD7633778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338273" y="4308100"/>
            <a:ext cx="2086758" cy="60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599E0-72D4-46C7-B9F9-A79CE74A590A}"/>
              </a:ext>
            </a:extLst>
          </p:cNvPr>
          <p:cNvSpPr/>
          <p:nvPr/>
        </p:nvSpPr>
        <p:spPr>
          <a:xfrm>
            <a:off x="9425031" y="2122937"/>
            <a:ext cx="2072080" cy="99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Sales-group</a:t>
            </a:r>
          </a:p>
          <a:p>
            <a:pPr algn="ctr"/>
            <a:r>
              <a:rPr lang="en-US" dirty="0"/>
              <a:t>Consumer 2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897F7-E0A5-4908-A051-3AEC1C790E84}"/>
              </a:ext>
            </a:extLst>
          </p:cNvPr>
          <p:cNvSpPr txBox="1"/>
          <p:nvPr/>
        </p:nvSpPr>
        <p:spPr>
          <a:xfrm>
            <a:off x="155014" y="679508"/>
            <a:ext cx="26634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partitions , 4 consumers </a:t>
            </a:r>
          </a:p>
          <a:p>
            <a:endParaRPr lang="en-US" dirty="0"/>
          </a:p>
          <a:p>
            <a:r>
              <a:rPr lang="en-US" dirty="0"/>
              <a:t>Now </a:t>
            </a:r>
            <a:r>
              <a:rPr lang="en-US" dirty="0" err="1"/>
              <a:t>kafka</a:t>
            </a:r>
            <a:r>
              <a:rPr lang="en-US" dirty="0"/>
              <a:t> shall split</a:t>
            </a:r>
          </a:p>
          <a:p>
            <a:endParaRPr lang="en-US" dirty="0"/>
          </a:p>
          <a:p>
            <a:r>
              <a:rPr lang="en-US" dirty="0"/>
              <a:t>Consumer 1: 1 partition</a:t>
            </a:r>
          </a:p>
          <a:p>
            <a:r>
              <a:rPr lang="en-US" dirty="0"/>
              <a:t>Consumer 2: 1 partitions</a:t>
            </a:r>
          </a:p>
          <a:p>
            <a:r>
              <a:rPr lang="en-US" dirty="0"/>
              <a:t>Consumer 3: 1 partitions</a:t>
            </a:r>
          </a:p>
          <a:p>
            <a:r>
              <a:rPr lang="en-US" dirty="0"/>
              <a:t>Consumer 4: 1 partitions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39EAB9-D049-46C6-B91F-C7829382AF7D}"/>
              </a:ext>
            </a:extLst>
          </p:cNvPr>
          <p:cNvSpPr/>
          <p:nvPr/>
        </p:nvSpPr>
        <p:spPr>
          <a:xfrm>
            <a:off x="9404059" y="3282196"/>
            <a:ext cx="2072080" cy="99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Sales-group</a:t>
            </a:r>
          </a:p>
          <a:p>
            <a:pPr algn="ctr"/>
            <a:r>
              <a:rPr lang="en-US" dirty="0"/>
              <a:t>Consumer 3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8F2CD7-FA38-4D35-852F-537F3DD9A2F9}"/>
              </a:ext>
            </a:extLst>
          </p:cNvPr>
          <p:cNvSpPr txBox="1"/>
          <p:nvPr/>
        </p:nvSpPr>
        <p:spPr>
          <a:xfrm>
            <a:off x="3733336" y="369116"/>
            <a:ext cx="233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Consumer Rebalancing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E91CFF-409C-43C1-8BD1-5374427BF878}"/>
              </a:ext>
            </a:extLst>
          </p:cNvPr>
          <p:cNvSpPr/>
          <p:nvPr/>
        </p:nvSpPr>
        <p:spPr>
          <a:xfrm>
            <a:off x="9425031" y="4414009"/>
            <a:ext cx="2072080" cy="99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Sales-group</a:t>
            </a:r>
          </a:p>
          <a:p>
            <a:pPr algn="ctr"/>
            <a:r>
              <a:rPr lang="en-US" dirty="0"/>
              <a:t>Consumer 4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6A9A0F-3655-4452-993D-40AE2CFF0C94}"/>
              </a:ext>
            </a:extLst>
          </p:cNvPr>
          <p:cNvSpPr/>
          <p:nvPr/>
        </p:nvSpPr>
        <p:spPr>
          <a:xfrm>
            <a:off x="9425031" y="5620624"/>
            <a:ext cx="2072080" cy="99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Sales-group</a:t>
            </a:r>
          </a:p>
          <a:p>
            <a:pPr algn="ctr"/>
            <a:r>
              <a:rPr lang="en-US" dirty="0"/>
              <a:t>Consumer 5/IDLE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5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329</Words>
  <Application>Microsoft Office PowerPoint</Application>
  <PresentationFormat>Widescreen</PresentationFormat>
  <Paragraphs>154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GOPALAKRISHNAN SUBRAMANI</dc:creator>
  <cp:lastModifiedBy>GOPALAKRISHNAN SUBRAMANI</cp:lastModifiedBy>
  <cp:revision>7</cp:revision>
  <dcterms:created xsi:type="dcterms:W3CDTF">2021-05-20T18:32:50Z</dcterms:created>
  <dcterms:modified xsi:type="dcterms:W3CDTF">2021-05-20T21:08:50Z</dcterms:modified>
</cp:coreProperties>
</file>