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6" r:id="rId3"/>
    <p:sldId id="258" r:id="rId4"/>
    <p:sldId id="259" r:id="rId5"/>
  </p:sldIdLst>
  <p:sldSz cx="9601200" cy="12801600" type="A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BC5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6256" autoAdjust="0"/>
  </p:normalViewPr>
  <p:slideViewPr>
    <p:cSldViewPr snapToGrid="0">
      <p:cViewPr>
        <p:scale>
          <a:sx n="70" d="100"/>
          <a:sy n="70" d="100"/>
        </p:scale>
        <p:origin x="-1738" y="1930"/>
      </p:cViewPr>
      <p:guideLst>
        <p:guide orient="horz" pos="4032"/>
        <p:guide pos="302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20090" y="2095078"/>
            <a:ext cx="8161020" cy="4456853"/>
          </a:xfrm>
        </p:spPr>
        <p:txBody>
          <a:bodyPr anchor="b"/>
          <a:lstStyle>
            <a:lvl1pPr algn="ctr">
              <a:defRPr sz="6300"/>
            </a:lvl1pPr>
          </a:lstStyle>
          <a:p>
            <a:r>
              <a:rPr lang="en-US" smtClean="0"/>
              <a:t>Click to edit Master title style</a:t>
            </a:r>
            <a:endParaRPr lang="en-US" dirty="0"/>
          </a:p>
        </p:txBody>
      </p:sp>
      <p:sp>
        <p:nvSpPr>
          <p:cNvPr id="3" name="Subtitle 2"/>
          <p:cNvSpPr>
            <a:spLocks noGrp="1"/>
          </p:cNvSpPr>
          <p:nvPr>
            <p:ph type="subTitle" idx="1"/>
          </p:nvPr>
        </p:nvSpPr>
        <p:spPr>
          <a:xfrm>
            <a:off x="1200150" y="6723804"/>
            <a:ext cx="7200900" cy="3090756"/>
          </a:xfrm>
        </p:spPr>
        <p:txBody>
          <a:bodyPr/>
          <a:lstStyle>
            <a:lvl1pPr marL="0" indent="0" algn="ctr">
              <a:buNone/>
              <a:defRPr sz="2520"/>
            </a:lvl1pPr>
            <a:lvl2pPr marL="480060" indent="0" algn="ctr">
              <a:buNone/>
              <a:defRPr sz="2100"/>
            </a:lvl2pPr>
            <a:lvl3pPr marL="960120" indent="0" algn="ctr">
              <a:buNone/>
              <a:defRPr sz="1890"/>
            </a:lvl3pPr>
            <a:lvl4pPr marL="1440180" indent="0" algn="ctr">
              <a:buNone/>
              <a:defRPr sz="1680"/>
            </a:lvl4pPr>
            <a:lvl5pPr marL="1920240" indent="0" algn="ctr">
              <a:buNone/>
              <a:defRPr sz="1680"/>
            </a:lvl5pPr>
            <a:lvl6pPr marL="2400300" indent="0" algn="ctr">
              <a:buNone/>
              <a:defRPr sz="1680"/>
            </a:lvl6pPr>
            <a:lvl7pPr marL="2880360" indent="0" algn="ctr">
              <a:buNone/>
              <a:defRPr sz="1680"/>
            </a:lvl7pPr>
            <a:lvl8pPr marL="3360420" indent="0" algn="ctr">
              <a:buNone/>
              <a:defRPr sz="1680"/>
            </a:lvl8pPr>
            <a:lvl9pPr marL="3840480" indent="0" algn="ctr">
              <a:buNone/>
              <a:defRPr sz="168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D909539-9C54-4E58-80D1-1DF63F97682A}" type="datetimeFigureOut">
              <a:rPr lang="en-US" smtClean="0"/>
              <a:t>4/28/2023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23ED64-B307-44A9-A552-CFFF7AACA654}" type="slidenum">
              <a:rPr lang="en-US" smtClean="0"/>
              <a:t>‹#›</a:t>
            </a:fld>
            <a:endParaRPr lang="en-US"/>
          </a:p>
        </p:txBody>
      </p:sp>
    </p:spTree>
    <p:extLst>
      <p:ext uri="{BB962C8B-B14F-4D97-AF65-F5344CB8AC3E}">
        <p14:creationId xmlns:p14="http://schemas.microsoft.com/office/powerpoint/2010/main" val="1008824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D909539-9C54-4E58-80D1-1DF63F97682A}" type="datetimeFigureOut">
              <a:rPr lang="en-US" smtClean="0"/>
              <a:t>4/28/2023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23ED64-B307-44A9-A552-CFFF7AACA654}" type="slidenum">
              <a:rPr lang="en-US" smtClean="0"/>
              <a:t>‹#›</a:t>
            </a:fld>
            <a:endParaRPr lang="en-US"/>
          </a:p>
        </p:txBody>
      </p:sp>
    </p:spTree>
    <p:extLst>
      <p:ext uri="{BB962C8B-B14F-4D97-AF65-F5344CB8AC3E}">
        <p14:creationId xmlns:p14="http://schemas.microsoft.com/office/powerpoint/2010/main" val="9508001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70859" y="681567"/>
            <a:ext cx="2070259" cy="1084876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60083" y="681567"/>
            <a:ext cx="6090761" cy="1084876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D909539-9C54-4E58-80D1-1DF63F97682A}" type="datetimeFigureOut">
              <a:rPr lang="en-US" smtClean="0"/>
              <a:t>4/28/2023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23ED64-B307-44A9-A552-CFFF7AACA654}" type="slidenum">
              <a:rPr lang="en-US" smtClean="0"/>
              <a:t>‹#›</a:t>
            </a:fld>
            <a:endParaRPr lang="en-US"/>
          </a:p>
        </p:txBody>
      </p:sp>
    </p:spTree>
    <p:extLst>
      <p:ext uri="{BB962C8B-B14F-4D97-AF65-F5344CB8AC3E}">
        <p14:creationId xmlns:p14="http://schemas.microsoft.com/office/powerpoint/2010/main" val="21270593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D909539-9C54-4E58-80D1-1DF63F97682A}" type="datetimeFigureOut">
              <a:rPr lang="en-US" smtClean="0"/>
              <a:t>4/28/2023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23ED64-B307-44A9-A552-CFFF7AACA654}" type="slidenum">
              <a:rPr lang="en-US" smtClean="0"/>
              <a:t>‹#›</a:t>
            </a:fld>
            <a:endParaRPr lang="en-US"/>
          </a:p>
        </p:txBody>
      </p:sp>
    </p:spTree>
    <p:extLst>
      <p:ext uri="{BB962C8B-B14F-4D97-AF65-F5344CB8AC3E}">
        <p14:creationId xmlns:p14="http://schemas.microsoft.com/office/powerpoint/2010/main" val="26975046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55082" y="3191514"/>
            <a:ext cx="8281035" cy="5325109"/>
          </a:xfrm>
        </p:spPr>
        <p:txBody>
          <a:bodyPr anchor="b"/>
          <a:lstStyle>
            <a:lvl1pPr>
              <a:defRPr sz="6300"/>
            </a:lvl1pPr>
          </a:lstStyle>
          <a:p>
            <a:r>
              <a:rPr lang="en-US" smtClean="0"/>
              <a:t>Click to edit Master title style</a:t>
            </a:r>
            <a:endParaRPr lang="en-US" dirty="0"/>
          </a:p>
        </p:txBody>
      </p:sp>
      <p:sp>
        <p:nvSpPr>
          <p:cNvPr id="3" name="Text Placeholder 2"/>
          <p:cNvSpPr>
            <a:spLocks noGrp="1"/>
          </p:cNvSpPr>
          <p:nvPr>
            <p:ph type="body" idx="1"/>
          </p:nvPr>
        </p:nvSpPr>
        <p:spPr>
          <a:xfrm>
            <a:off x="655082" y="8567000"/>
            <a:ext cx="8281035" cy="2800349"/>
          </a:xfrm>
        </p:spPr>
        <p:txBody>
          <a:bodyPr/>
          <a:lstStyle>
            <a:lvl1pPr marL="0" indent="0">
              <a:buNone/>
              <a:defRPr sz="2520">
                <a:solidFill>
                  <a:schemeClr val="tx1"/>
                </a:solidFill>
              </a:defRPr>
            </a:lvl1pPr>
            <a:lvl2pPr marL="480060" indent="0">
              <a:buNone/>
              <a:defRPr sz="2100">
                <a:solidFill>
                  <a:schemeClr val="tx1">
                    <a:tint val="75000"/>
                  </a:schemeClr>
                </a:solidFill>
              </a:defRPr>
            </a:lvl2pPr>
            <a:lvl3pPr marL="960120" indent="0">
              <a:buNone/>
              <a:defRPr sz="1890">
                <a:solidFill>
                  <a:schemeClr val="tx1">
                    <a:tint val="75000"/>
                  </a:schemeClr>
                </a:solidFill>
              </a:defRPr>
            </a:lvl3pPr>
            <a:lvl4pPr marL="1440180" indent="0">
              <a:buNone/>
              <a:defRPr sz="1680">
                <a:solidFill>
                  <a:schemeClr val="tx1">
                    <a:tint val="75000"/>
                  </a:schemeClr>
                </a:solidFill>
              </a:defRPr>
            </a:lvl4pPr>
            <a:lvl5pPr marL="1920240" indent="0">
              <a:buNone/>
              <a:defRPr sz="1680">
                <a:solidFill>
                  <a:schemeClr val="tx1">
                    <a:tint val="75000"/>
                  </a:schemeClr>
                </a:solidFill>
              </a:defRPr>
            </a:lvl5pPr>
            <a:lvl6pPr marL="2400300" indent="0">
              <a:buNone/>
              <a:defRPr sz="1680">
                <a:solidFill>
                  <a:schemeClr val="tx1">
                    <a:tint val="75000"/>
                  </a:schemeClr>
                </a:solidFill>
              </a:defRPr>
            </a:lvl6pPr>
            <a:lvl7pPr marL="2880360" indent="0">
              <a:buNone/>
              <a:defRPr sz="1680">
                <a:solidFill>
                  <a:schemeClr val="tx1">
                    <a:tint val="75000"/>
                  </a:schemeClr>
                </a:solidFill>
              </a:defRPr>
            </a:lvl7pPr>
            <a:lvl8pPr marL="3360420" indent="0">
              <a:buNone/>
              <a:defRPr sz="1680">
                <a:solidFill>
                  <a:schemeClr val="tx1">
                    <a:tint val="75000"/>
                  </a:schemeClr>
                </a:solidFill>
              </a:defRPr>
            </a:lvl8pPr>
            <a:lvl9pPr marL="3840480" indent="0">
              <a:buNone/>
              <a:defRPr sz="168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D909539-9C54-4E58-80D1-1DF63F97682A}" type="datetimeFigureOut">
              <a:rPr lang="en-US" smtClean="0"/>
              <a:t>4/28/2023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23ED64-B307-44A9-A552-CFFF7AACA654}" type="slidenum">
              <a:rPr lang="en-US" smtClean="0"/>
              <a:t>‹#›</a:t>
            </a:fld>
            <a:endParaRPr lang="en-US"/>
          </a:p>
        </p:txBody>
      </p:sp>
    </p:spTree>
    <p:extLst>
      <p:ext uri="{BB962C8B-B14F-4D97-AF65-F5344CB8AC3E}">
        <p14:creationId xmlns:p14="http://schemas.microsoft.com/office/powerpoint/2010/main" val="12278360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60083" y="3407833"/>
            <a:ext cx="4080510" cy="812249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860608" y="3407833"/>
            <a:ext cx="4080510" cy="812249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D909539-9C54-4E58-80D1-1DF63F97682A}" type="datetimeFigureOut">
              <a:rPr lang="en-US" smtClean="0"/>
              <a:t>4/28/2023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23ED64-B307-44A9-A552-CFFF7AACA654}" type="slidenum">
              <a:rPr lang="en-US" smtClean="0"/>
              <a:t>‹#›</a:t>
            </a:fld>
            <a:endParaRPr lang="en-US"/>
          </a:p>
        </p:txBody>
      </p:sp>
    </p:spTree>
    <p:extLst>
      <p:ext uri="{BB962C8B-B14F-4D97-AF65-F5344CB8AC3E}">
        <p14:creationId xmlns:p14="http://schemas.microsoft.com/office/powerpoint/2010/main" val="19575811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61333" y="681570"/>
            <a:ext cx="8281035" cy="2474384"/>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61334" y="3138171"/>
            <a:ext cx="4061757" cy="1537969"/>
          </a:xfrm>
        </p:spPr>
        <p:txBody>
          <a:bodyPr anchor="b"/>
          <a:lstStyle>
            <a:lvl1pPr marL="0" indent="0">
              <a:buNone/>
              <a:defRPr sz="2520" b="1"/>
            </a:lvl1pPr>
            <a:lvl2pPr marL="480060" indent="0">
              <a:buNone/>
              <a:defRPr sz="2100" b="1"/>
            </a:lvl2pPr>
            <a:lvl3pPr marL="960120" indent="0">
              <a:buNone/>
              <a:defRPr sz="1890" b="1"/>
            </a:lvl3pPr>
            <a:lvl4pPr marL="1440180" indent="0">
              <a:buNone/>
              <a:defRPr sz="1680" b="1"/>
            </a:lvl4pPr>
            <a:lvl5pPr marL="1920240" indent="0">
              <a:buNone/>
              <a:defRPr sz="1680" b="1"/>
            </a:lvl5pPr>
            <a:lvl6pPr marL="2400300" indent="0">
              <a:buNone/>
              <a:defRPr sz="1680" b="1"/>
            </a:lvl6pPr>
            <a:lvl7pPr marL="2880360" indent="0">
              <a:buNone/>
              <a:defRPr sz="1680" b="1"/>
            </a:lvl7pPr>
            <a:lvl8pPr marL="3360420" indent="0">
              <a:buNone/>
              <a:defRPr sz="1680" b="1"/>
            </a:lvl8pPr>
            <a:lvl9pPr marL="3840480" indent="0">
              <a:buNone/>
              <a:defRPr sz="1680" b="1"/>
            </a:lvl9pPr>
          </a:lstStyle>
          <a:p>
            <a:pPr lvl="0"/>
            <a:r>
              <a:rPr lang="en-US" smtClean="0"/>
              <a:t>Click to edit Master text styles</a:t>
            </a:r>
          </a:p>
        </p:txBody>
      </p:sp>
      <p:sp>
        <p:nvSpPr>
          <p:cNvPr id="4" name="Content Placeholder 3"/>
          <p:cNvSpPr>
            <a:spLocks noGrp="1"/>
          </p:cNvSpPr>
          <p:nvPr>
            <p:ph sz="half" idx="2"/>
          </p:nvPr>
        </p:nvSpPr>
        <p:spPr>
          <a:xfrm>
            <a:off x="661334" y="4676140"/>
            <a:ext cx="4061757" cy="687789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860608" y="3138171"/>
            <a:ext cx="4081761" cy="1537969"/>
          </a:xfrm>
        </p:spPr>
        <p:txBody>
          <a:bodyPr anchor="b"/>
          <a:lstStyle>
            <a:lvl1pPr marL="0" indent="0">
              <a:buNone/>
              <a:defRPr sz="2520" b="1"/>
            </a:lvl1pPr>
            <a:lvl2pPr marL="480060" indent="0">
              <a:buNone/>
              <a:defRPr sz="2100" b="1"/>
            </a:lvl2pPr>
            <a:lvl3pPr marL="960120" indent="0">
              <a:buNone/>
              <a:defRPr sz="1890" b="1"/>
            </a:lvl3pPr>
            <a:lvl4pPr marL="1440180" indent="0">
              <a:buNone/>
              <a:defRPr sz="1680" b="1"/>
            </a:lvl4pPr>
            <a:lvl5pPr marL="1920240" indent="0">
              <a:buNone/>
              <a:defRPr sz="1680" b="1"/>
            </a:lvl5pPr>
            <a:lvl6pPr marL="2400300" indent="0">
              <a:buNone/>
              <a:defRPr sz="1680" b="1"/>
            </a:lvl6pPr>
            <a:lvl7pPr marL="2880360" indent="0">
              <a:buNone/>
              <a:defRPr sz="1680" b="1"/>
            </a:lvl7pPr>
            <a:lvl8pPr marL="3360420" indent="0">
              <a:buNone/>
              <a:defRPr sz="1680" b="1"/>
            </a:lvl8pPr>
            <a:lvl9pPr marL="3840480" indent="0">
              <a:buNone/>
              <a:defRPr sz="1680" b="1"/>
            </a:lvl9pPr>
          </a:lstStyle>
          <a:p>
            <a:pPr lvl="0"/>
            <a:r>
              <a:rPr lang="en-US" smtClean="0"/>
              <a:t>Click to edit Master text styles</a:t>
            </a:r>
          </a:p>
        </p:txBody>
      </p:sp>
      <p:sp>
        <p:nvSpPr>
          <p:cNvPr id="6" name="Content Placeholder 5"/>
          <p:cNvSpPr>
            <a:spLocks noGrp="1"/>
          </p:cNvSpPr>
          <p:nvPr>
            <p:ph sz="quarter" idx="4"/>
          </p:nvPr>
        </p:nvSpPr>
        <p:spPr>
          <a:xfrm>
            <a:off x="4860608" y="4676140"/>
            <a:ext cx="4081761" cy="687789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D909539-9C54-4E58-80D1-1DF63F97682A}" type="datetimeFigureOut">
              <a:rPr lang="en-US" smtClean="0"/>
              <a:t>4/28/2023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723ED64-B307-44A9-A552-CFFF7AACA654}" type="slidenum">
              <a:rPr lang="en-US" smtClean="0"/>
              <a:t>‹#›</a:t>
            </a:fld>
            <a:endParaRPr lang="en-US"/>
          </a:p>
        </p:txBody>
      </p:sp>
    </p:spTree>
    <p:extLst>
      <p:ext uri="{BB962C8B-B14F-4D97-AF65-F5344CB8AC3E}">
        <p14:creationId xmlns:p14="http://schemas.microsoft.com/office/powerpoint/2010/main" val="3549516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D909539-9C54-4E58-80D1-1DF63F97682A}" type="datetimeFigureOut">
              <a:rPr lang="en-US" smtClean="0"/>
              <a:t>4/28/2023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723ED64-B307-44A9-A552-CFFF7AACA654}" type="slidenum">
              <a:rPr lang="en-US" smtClean="0"/>
              <a:t>‹#›</a:t>
            </a:fld>
            <a:endParaRPr lang="en-US"/>
          </a:p>
        </p:txBody>
      </p:sp>
    </p:spTree>
    <p:extLst>
      <p:ext uri="{BB962C8B-B14F-4D97-AF65-F5344CB8AC3E}">
        <p14:creationId xmlns:p14="http://schemas.microsoft.com/office/powerpoint/2010/main" val="32743806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D909539-9C54-4E58-80D1-1DF63F97682A}" type="datetimeFigureOut">
              <a:rPr lang="en-US" smtClean="0"/>
              <a:t>4/28/2023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723ED64-B307-44A9-A552-CFFF7AACA654}" type="slidenum">
              <a:rPr lang="en-US" smtClean="0"/>
              <a:t>‹#›</a:t>
            </a:fld>
            <a:endParaRPr lang="en-US"/>
          </a:p>
        </p:txBody>
      </p:sp>
    </p:spTree>
    <p:extLst>
      <p:ext uri="{BB962C8B-B14F-4D97-AF65-F5344CB8AC3E}">
        <p14:creationId xmlns:p14="http://schemas.microsoft.com/office/powerpoint/2010/main" val="3759020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61333" y="853440"/>
            <a:ext cx="3096637" cy="2987040"/>
          </a:xfrm>
        </p:spPr>
        <p:txBody>
          <a:bodyPr anchor="b"/>
          <a:lstStyle>
            <a:lvl1pPr>
              <a:defRPr sz="3360"/>
            </a:lvl1pPr>
          </a:lstStyle>
          <a:p>
            <a:r>
              <a:rPr lang="en-US" smtClean="0"/>
              <a:t>Click to edit Master title style</a:t>
            </a:r>
            <a:endParaRPr lang="en-US" dirty="0"/>
          </a:p>
        </p:txBody>
      </p:sp>
      <p:sp>
        <p:nvSpPr>
          <p:cNvPr id="3" name="Content Placeholder 2"/>
          <p:cNvSpPr>
            <a:spLocks noGrp="1"/>
          </p:cNvSpPr>
          <p:nvPr>
            <p:ph idx="1"/>
          </p:nvPr>
        </p:nvSpPr>
        <p:spPr>
          <a:xfrm>
            <a:off x="4081760" y="1843196"/>
            <a:ext cx="4860608" cy="9097433"/>
          </a:xfrm>
        </p:spPr>
        <p:txBody>
          <a:bodyPr/>
          <a:lstStyle>
            <a:lvl1pPr>
              <a:defRPr sz="3360"/>
            </a:lvl1pPr>
            <a:lvl2pPr>
              <a:defRPr sz="2940"/>
            </a:lvl2pPr>
            <a:lvl3pPr>
              <a:defRPr sz="2520"/>
            </a:lvl3pPr>
            <a:lvl4pPr>
              <a:defRPr sz="2100"/>
            </a:lvl4pPr>
            <a:lvl5pPr>
              <a:defRPr sz="2100"/>
            </a:lvl5pPr>
            <a:lvl6pPr>
              <a:defRPr sz="2100"/>
            </a:lvl6pPr>
            <a:lvl7pPr>
              <a:defRPr sz="2100"/>
            </a:lvl7pPr>
            <a:lvl8pPr>
              <a:defRPr sz="2100"/>
            </a:lvl8pPr>
            <a:lvl9pPr>
              <a:defRPr sz="2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61333" y="3840480"/>
            <a:ext cx="3096637" cy="7114964"/>
          </a:xfrm>
        </p:spPr>
        <p:txBody>
          <a:bodyPr/>
          <a:lstStyle>
            <a:lvl1pPr marL="0" indent="0">
              <a:buNone/>
              <a:defRPr sz="1680"/>
            </a:lvl1pPr>
            <a:lvl2pPr marL="480060" indent="0">
              <a:buNone/>
              <a:defRPr sz="1470"/>
            </a:lvl2pPr>
            <a:lvl3pPr marL="960120" indent="0">
              <a:buNone/>
              <a:defRPr sz="1260"/>
            </a:lvl3pPr>
            <a:lvl4pPr marL="1440180" indent="0">
              <a:buNone/>
              <a:defRPr sz="1050"/>
            </a:lvl4pPr>
            <a:lvl5pPr marL="1920240" indent="0">
              <a:buNone/>
              <a:defRPr sz="1050"/>
            </a:lvl5pPr>
            <a:lvl6pPr marL="2400300" indent="0">
              <a:buNone/>
              <a:defRPr sz="1050"/>
            </a:lvl6pPr>
            <a:lvl7pPr marL="2880360" indent="0">
              <a:buNone/>
              <a:defRPr sz="1050"/>
            </a:lvl7pPr>
            <a:lvl8pPr marL="3360420" indent="0">
              <a:buNone/>
              <a:defRPr sz="1050"/>
            </a:lvl8pPr>
            <a:lvl9pPr marL="3840480" indent="0">
              <a:buNone/>
              <a:defRPr sz="10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D909539-9C54-4E58-80D1-1DF63F97682A}" type="datetimeFigureOut">
              <a:rPr lang="en-US" smtClean="0"/>
              <a:t>4/28/2023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23ED64-B307-44A9-A552-CFFF7AACA654}" type="slidenum">
              <a:rPr lang="en-US" smtClean="0"/>
              <a:t>‹#›</a:t>
            </a:fld>
            <a:endParaRPr lang="en-US"/>
          </a:p>
        </p:txBody>
      </p:sp>
    </p:spTree>
    <p:extLst>
      <p:ext uri="{BB962C8B-B14F-4D97-AF65-F5344CB8AC3E}">
        <p14:creationId xmlns:p14="http://schemas.microsoft.com/office/powerpoint/2010/main" val="35196493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61333" y="853440"/>
            <a:ext cx="3096637" cy="2987040"/>
          </a:xfrm>
        </p:spPr>
        <p:txBody>
          <a:bodyPr anchor="b"/>
          <a:lstStyle>
            <a:lvl1pPr>
              <a:defRPr sz="336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081760" y="1843196"/>
            <a:ext cx="4860608" cy="9097433"/>
          </a:xfrm>
        </p:spPr>
        <p:txBody>
          <a:bodyPr anchor="t"/>
          <a:lstStyle>
            <a:lvl1pPr marL="0" indent="0">
              <a:buNone/>
              <a:defRPr sz="3360"/>
            </a:lvl1pPr>
            <a:lvl2pPr marL="480060" indent="0">
              <a:buNone/>
              <a:defRPr sz="2940"/>
            </a:lvl2pPr>
            <a:lvl3pPr marL="960120" indent="0">
              <a:buNone/>
              <a:defRPr sz="2520"/>
            </a:lvl3pPr>
            <a:lvl4pPr marL="1440180" indent="0">
              <a:buNone/>
              <a:defRPr sz="2100"/>
            </a:lvl4pPr>
            <a:lvl5pPr marL="1920240" indent="0">
              <a:buNone/>
              <a:defRPr sz="2100"/>
            </a:lvl5pPr>
            <a:lvl6pPr marL="2400300" indent="0">
              <a:buNone/>
              <a:defRPr sz="2100"/>
            </a:lvl6pPr>
            <a:lvl7pPr marL="2880360" indent="0">
              <a:buNone/>
              <a:defRPr sz="2100"/>
            </a:lvl7pPr>
            <a:lvl8pPr marL="3360420" indent="0">
              <a:buNone/>
              <a:defRPr sz="2100"/>
            </a:lvl8pPr>
            <a:lvl9pPr marL="3840480" indent="0">
              <a:buNone/>
              <a:defRPr sz="2100"/>
            </a:lvl9pPr>
          </a:lstStyle>
          <a:p>
            <a:r>
              <a:rPr lang="en-US" smtClean="0"/>
              <a:t>Click icon to add picture</a:t>
            </a:r>
            <a:endParaRPr lang="en-US" dirty="0"/>
          </a:p>
        </p:txBody>
      </p:sp>
      <p:sp>
        <p:nvSpPr>
          <p:cNvPr id="4" name="Text Placeholder 3"/>
          <p:cNvSpPr>
            <a:spLocks noGrp="1"/>
          </p:cNvSpPr>
          <p:nvPr>
            <p:ph type="body" sz="half" idx="2"/>
          </p:nvPr>
        </p:nvSpPr>
        <p:spPr>
          <a:xfrm>
            <a:off x="661333" y="3840480"/>
            <a:ext cx="3096637" cy="7114964"/>
          </a:xfrm>
        </p:spPr>
        <p:txBody>
          <a:bodyPr/>
          <a:lstStyle>
            <a:lvl1pPr marL="0" indent="0">
              <a:buNone/>
              <a:defRPr sz="1680"/>
            </a:lvl1pPr>
            <a:lvl2pPr marL="480060" indent="0">
              <a:buNone/>
              <a:defRPr sz="1470"/>
            </a:lvl2pPr>
            <a:lvl3pPr marL="960120" indent="0">
              <a:buNone/>
              <a:defRPr sz="1260"/>
            </a:lvl3pPr>
            <a:lvl4pPr marL="1440180" indent="0">
              <a:buNone/>
              <a:defRPr sz="1050"/>
            </a:lvl4pPr>
            <a:lvl5pPr marL="1920240" indent="0">
              <a:buNone/>
              <a:defRPr sz="1050"/>
            </a:lvl5pPr>
            <a:lvl6pPr marL="2400300" indent="0">
              <a:buNone/>
              <a:defRPr sz="1050"/>
            </a:lvl6pPr>
            <a:lvl7pPr marL="2880360" indent="0">
              <a:buNone/>
              <a:defRPr sz="1050"/>
            </a:lvl7pPr>
            <a:lvl8pPr marL="3360420" indent="0">
              <a:buNone/>
              <a:defRPr sz="1050"/>
            </a:lvl8pPr>
            <a:lvl9pPr marL="3840480" indent="0">
              <a:buNone/>
              <a:defRPr sz="10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D909539-9C54-4E58-80D1-1DF63F97682A}" type="datetimeFigureOut">
              <a:rPr lang="en-US" smtClean="0"/>
              <a:t>4/28/2023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23ED64-B307-44A9-A552-CFFF7AACA654}" type="slidenum">
              <a:rPr lang="en-US" smtClean="0"/>
              <a:t>‹#›</a:t>
            </a:fld>
            <a:endParaRPr lang="en-US"/>
          </a:p>
        </p:txBody>
      </p:sp>
    </p:spTree>
    <p:extLst>
      <p:ext uri="{BB962C8B-B14F-4D97-AF65-F5344CB8AC3E}">
        <p14:creationId xmlns:p14="http://schemas.microsoft.com/office/powerpoint/2010/main" val="1285743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60083" y="681570"/>
            <a:ext cx="8281035" cy="2474384"/>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60083" y="3407833"/>
            <a:ext cx="8281035" cy="812249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60083" y="11865189"/>
            <a:ext cx="2160270" cy="681567"/>
          </a:xfrm>
          <a:prstGeom prst="rect">
            <a:avLst/>
          </a:prstGeom>
        </p:spPr>
        <p:txBody>
          <a:bodyPr vert="horz" lIns="91440" tIns="45720" rIns="91440" bIns="45720" rtlCol="0" anchor="ctr"/>
          <a:lstStyle>
            <a:lvl1pPr algn="l">
              <a:defRPr sz="1260">
                <a:solidFill>
                  <a:schemeClr val="tx1">
                    <a:tint val="75000"/>
                  </a:schemeClr>
                </a:solidFill>
              </a:defRPr>
            </a:lvl1pPr>
          </a:lstStyle>
          <a:p>
            <a:fld id="{2D909539-9C54-4E58-80D1-1DF63F97682A}" type="datetimeFigureOut">
              <a:rPr lang="en-US" smtClean="0"/>
              <a:t>4/28/2023</a:t>
            </a:fld>
            <a:endParaRPr lang="en-US"/>
          </a:p>
        </p:txBody>
      </p:sp>
      <p:sp>
        <p:nvSpPr>
          <p:cNvPr id="5" name="Footer Placeholder 4"/>
          <p:cNvSpPr>
            <a:spLocks noGrp="1"/>
          </p:cNvSpPr>
          <p:nvPr>
            <p:ph type="ftr" sz="quarter" idx="3"/>
          </p:nvPr>
        </p:nvSpPr>
        <p:spPr>
          <a:xfrm>
            <a:off x="3180398" y="11865189"/>
            <a:ext cx="3240405" cy="681567"/>
          </a:xfrm>
          <a:prstGeom prst="rect">
            <a:avLst/>
          </a:prstGeom>
        </p:spPr>
        <p:txBody>
          <a:bodyPr vert="horz" lIns="91440" tIns="45720" rIns="91440" bIns="45720" rtlCol="0" anchor="ctr"/>
          <a:lstStyle>
            <a:lvl1pPr algn="ctr">
              <a:defRPr sz="126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780848" y="11865189"/>
            <a:ext cx="2160270" cy="681567"/>
          </a:xfrm>
          <a:prstGeom prst="rect">
            <a:avLst/>
          </a:prstGeom>
        </p:spPr>
        <p:txBody>
          <a:bodyPr vert="horz" lIns="91440" tIns="45720" rIns="91440" bIns="45720" rtlCol="0" anchor="ctr"/>
          <a:lstStyle>
            <a:lvl1pPr algn="r">
              <a:defRPr sz="1260">
                <a:solidFill>
                  <a:schemeClr val="tx1">
                    <a:tint val="75000"/>
                  </a:schemeClr>
                </a:solidFill>
              </a:defRPr>
            </a:lvl1pPr>
          </a:lstStyle>
          <a:p>
            <a:fld id="{4723ED64-B307-44A9-A552-CFFF7AACA654}" type="slidenum">
              <a:rPr lang="en-US" smtClean="0"/>
              <a:t>‹#›</a:t>
            </a:fld>
            <a:endParaRPr lang="en-US"/>
          </a:p>
        </p:txBody>
      </p:sp>
    </p:spTree>
    <p:extLst>
      <p:ext uri="{BB962C8B-B14F-4D97-AF65-F5344CB8AC3E}">
        <p14:creationId xmlns:p14="http://schemas.microsoft.com/office/powerpoint/2010/main" val="309894673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60120" rtl="0" eaLnBrk="1" latinLnBrk="0" hangingPunct="1">
        <a:lnSpc>
          <a:spcPct val="90000"/>
        </a:lnSpc>
        <a:spcBef>
          <a:spcPct val="0"/>
        </a:spcBef>
        <a:buNone/>
        <a:defRPr sz="4620" kern="1200">
          <a:solidFill>
            <a:schemeClr val="tx1"/>
          </a:solidFill>
          <a:latin typeface="+mj-lt"/>
          <a:ea typeface="+mj-ea"/>
          <a:cs typeface="+mj-cs"/>
        </a:defRPr>
      </a:lvl1pPr>
    </p:titleStyle>
    <p:bodyStyle>
      <a:lvl1pPr marL="240030" indent="-240030" algn="l" defTabSz="960120" rtl="0" eaLnBrk="1" latinLnBrk="0" hangingPunct="1">
        <a:lnSpc>
          <a:spcPct val="90000"/>
        </a:lnSpc>
        <a:spcBef>
          <a:spcPts val="1050"/>
        </a:spcBef>
        <a:buFont typeface="Arial" panose="020B0604020202020204" pitchFamily="34" charset="0"/>
        <a:buChar char="•"/>
        <a:defRPr sz="2940" kern="1200">
          <a:solidFill>
            <a:schemeClr val="tx1"/>
          </a:solidFill>
          <a:latin typeface="+mn-lt"/>
          <a:ea typeface="+mn-ea"/>
          <a:cs typeface="+mn-cs"/>
        </a:defRPr>
      </a:lvl1pPr>
      <a:lvl2pPr marL="720090" indent="-240030" algn="l" defTabSz="960120" rtl="0" eaLnBrk="1" latinLnBrk="0" hangingPunct="1">
        <a:lnSpc>
          <a:spcPct val="90000"/>
        </a:lnSpc>
        <a:spcBef>
          <a:spcPts val="525"/>
        </a:spcBef>
        <a:buFont typeface="Arial" panose="020B0604020202020204" pitchFamily="34" charset="0"/>
        <a:buChar char="•"/>
        <a:defRPr sz="2520" kern="1200">
          <a:solidFill>
            <a:schemeClr val="tx1"/>
          </a:solidFill>
          <a:latin typeface="+mn-lt"/>
          <a:ea typeface="+mn-ea"/>
          <a:cs typeface="+mn-cs"/>
        </a:defRPr>
      </a:lvl2pPr>
      <a:lvl3pPr marL="1200150" indent="-240030" algn="l" defTabSz="960120" rtl="0" eaLnBrk="1" latinLnBrk="0" hangingPunct="1">
        <a:lnSpc>
          <a:spcPct val="90000"/>
        </a:lnSpc>
        <a:spcBef>
          <a:spcPts val="525"/>
        </a:spcBef>
        <a:buFont typeface="Arial" panose="020B0604020202020204" pitchFamily="34" charset="0"/>
        <a:buChar char="•"/>
        <a:defRPr sz="2100" kern="1200">
          <a:solidFill>
            <a:schemeClr val="tx1"/>
          </a:solidFill>
          <a:latin typeface="+mn-lt"/>
          <a:ea typeface="+mn-ea"/>
          <a:cs typeface="+mn-cs"/>
        </a:defRPr>
      </a:lvl3pPr>
      <a:lvl4pPr marL="168021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4pPr>
      <a:lvl5pPr marL="216027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5pPr>
      <a:lvl6pPr marL="264033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6pPr>
      <a:lvl7pPr marL="312039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7pPr>
      <a:lvl8pPr marL="360045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8pPr>
      <a:lvl9pPr marL="408051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9pPr>
    </p:bodyStyle>
    <p:otherStyle>
      <a:defPPr>
        <a:defRPr lang="en-US"/>
      </a:defPPr>
      <a:lvl1pPr marL="0" algn="l" defTabSz="960120" rtl="0" eaLnBrk="1" latinLnBrk="0" hangingPunct="1">
        <a:defRPr sz="1890" kern="1200">
          <a:solidFill>
            <a:schemeClr val="tx1"/>
          </a:solidFill>
          <a:latin typeface="+mn-lt"/>
          <a:ea typeface="+mn-ea"/>
          <a:cs typeface="+mn-cs"/>
        </a:defRPr>
      </a:lvl1pPr>
      <a:lvl2pPr marL="480060" algn="l" defTabSz="960120" rtl="0" eaLnBrk="1" latinLnBrk="0" hangingPunct="1">
        <a:defRPr sz="1890" kern="1200">
          <a:solidFill>
            <a:schemeClr val="tx1"/>
          </a:solidFill>
          <a:latin typeface="+mn-lt"/>
          <a:ea typeface="+mn-ea"/>
          <a:cs typeface="+mn-cs"/>
        </a:defRPr>
      </a:lvl2pPr>
      <a:lvl3pPr marL="960120" algn="l" defTabSz="960120" rtl="0" eaLnBrk="1" latinLnBrk="0" hangingPunct="1">
        <a:defRPr sz="1890" kern="1200">
          <a:solidFill>
            <a:schemeClr val="tx1"/>
          </a:solidFill>
          <a:latin typeface="+mn-lt"/>
          <a:ea typeface="+mn-ea"/>
          <a:cs typeface="+mn-cs"/>
        </a:defRPr>
      </a:lvl3pPr>
      <a:lvl4pPr marL="1440180" algn="l" defTabSz="960120" rtl="0" eaLnBrk="1" latinLnBrk="0" hangingPunct="1">
        <a:defRPr sz="1890" kern="1200">
          <a:solidFill>
            <a:schemeClr val="tx1"/>
          </a:solidFill>
          <a:latin typeface="+mn-lt"/>
          <a:ea typeface="+mn-ea"/>
          <a:cs typeface="+mn-cs"/>
        </a:defRPr>
      </a:lvl4pPr>
      <a:lvl5pPr marL="1920240" algn="l" defTabSz="960120" rtl="0" eaLnBrk="1" latinLnBrk="0" hangingPunct="1">
        <a:defRPr sz="1890" kern="1200">
          <a:solidFill>
            <a:schemeClr val="tx1"/>
          </a:solidFill>
          <a:latin typeface="+mn-lt"/>
          <a:ea typeface="+mn-ea"/>
          <a:cs typeface="+mn-cs"/>
        </a:defRPr>
      </a:lvl5pPr>
      <a:lvl6pPr marL="2400300" algn="l" defTabSz="960120" rtl="0" eaLnBrk="1" latinLnBrk="0" hangingPunct="1">
        <a:defRPr sz="1890" kern="1200">
          <a:solidFill>
            <a:schemeClr val="tx1"/>
          </a:solidFill>
          <a:latin typeface="+mn-lt"/>
          <a:ea typeface="+mn-ea"/>
          <a:cs typeface="+mn-cs"/>
        </a:defRPr>
      </a:lvl6pPr>
      <a:lvl7pPr marL="2880360" algn="l" defTabSz="960120" rtl="0" eaLnBrk="1" latinLnBrk="0" hangingPunct="1">
        <a:defRPr sz="1890" kern="1200">
          <a:solidFill>
            <a:schemeClr val="tx1"/>
          </a:solidFill>
          <a:latin typeface="+mn-lt"/>
          <a:ea typeface="+mn-ea"/>
          <a:cs typeface="+mn-cs"/>
        </a:defRPr>
      </a:lvl7pPr>
      <a:lvl8pPr marL="3360420" algn="l" defTabSz="960120" rtl="0" eaLnBrk="1" latinLnBrk="0" hangingPunct="1">
        <a:defRPr sz="1890" kern="1200">
          <a:solidFill>
            <a:schemeClr val="tx1"/>
          </a:solidFill>
          <a:latin typeface="+mn-lt"/>
          <a:ea typeface="+mn-ea"/>
          <a:cs typeface="+mn-cs"/>
        </a:defRPr>
      </a:lvl8pPr>
      <a:lvl9pPr marL="3840480" algn="l" defTabSz="960120" rtl="0" eaLnBrk="1" latinLnBrk="0" hangingPunct="1">
        <a:defRPr sz="189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3.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png"/><Relationship Id="rId1" Type="http://schemas.openxmlformats.org/officeDocument/2006/relationships/slideLayout" Target="../slideLayouts/slideLayout7.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hyperlink" Target="https://doi.org/10.1038/s41598-022-17074-6" TargetMode="Externa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Freeform 27"/>
          <p:cNvSpPr/>
          <p:nvPr/>
        </p:nvSpPr>
        <p:spPr>
          <a:xfrm>
            <a:off x="7867185" y="9404966"/>
            <a:ext cx="1231645" cy="1011216"/>
          </a:xfrm>
          <a:custGeom>
            <a:avLst/>
            <a:gdLst>
              <a:gd name="connsiteX0" fmla="*/ 155 w 1231645"/>
              <a:gd name="connsiteY0" fmla="*/ 16322 h 1026587"/>
              <a:gd name="connsiteX1" fmla="*/ 37026 w 1231645"/>
              <a:gd name="connsiteY1" fmla="*/ 45819 h 1026587"/>
              <a:gd name="connsiteX2" fmla="*/ 51774 w 1231645"/>
              <a:gd name="connsiteY2" fmla="*/ 60568 h 1026587"/>
              <a:gd name="connsiteX3" fmla="*/ 59149 w 1231645"/>
              <a:gd name="connsiteY3" fmla="*/ 82690 h 1026587"/>
              <a:gd name="connsiteX4" fmla="*/ 73897 w 1231645"/>
              <a:gd name="connsiteY4" fmla="*/ 104813 h 1026587"/>
              <a:gd name="connsiteX5" fmla="*/ 88645 w 1231645"/>
              <a:gd name="connsiteY5" fmla="*/ 149058 h 1026587"/>
              <a:gd name="connsiteX6" fmla="*/ 118142 w 1231645"/>
              <a:gd name="connsiteY6" fmla="*/ 318664 h 1026587"/>
              <a:gd name="connsiteX7" fmla="*/ 140265 w 1231645"/>
              <a:gd name="connsiteY7" fmla="*/ 326039 h 1026587"/>
              <a:gd name="connsiteX8" fmla="*/ 162387 w 1231645"/>
              <a:gd name="connsiteY8" fmla="*/ 348161 h 1026587"/>
              <a:gd name="connsiteX9" fmla="*/ 177136 w 1231645"/>
              <a:gd name="connsiteY9" fmla="*/ 407155 h 1026587"/>
              <a:gd name="connsiteX10" fmla="*/ 191884 w 1231645"/>
              <a:gd name="connsiteY10" fmla="*/ 451400 h 1026587"/>
              <a:gd name="connsiteX11" fmla="*/ 214007 w 1231645"/>
              <a:gd name="connsiteY11" fmla="*/ 525142 h 1026587"/>
              <a:gd name="connsiteX12" fmla="*/ 228755 w 1231645"/>
              <a:gd name="connsiteY12" fmla="*/ 547264 h 1026587"/>
              <a:gd name="connsiteX13" fmla="*/ 250878 w 1231645"/>
              <a:gd name="connsiteY13" fmla="*/ 562013 h 1026587"/>
              <a:gd name="connsiteX14" fmla="*/ 258252 w 1231645"/>
              <a:gd name="connsiteY14" fmla="*/ 584135 h 1026587"/>
              <a:gd name="connsiteX15" fmla="*/ 265626 w 1231645"/>
              <a:gd name="connsiteY15" fmla="*/ 628380 h 1026587"/>
              <a:gd name="connsiteX16" fmla="*/ 295123 w 1231645"/>
              <a:gd name="connsiteY16" fmla="*/ 687374 h 1026587"/>
              <a:gd name="connsiteX17" fmla="*/ 317245 w 1231645"/>
              <a:gd name="connsiteY17" fmla="*/ 694748 h 1026587"/>
              <a:gd name="connsiteX18" fmla="*/ 368865 w 1231645"/>
              <a:gd name="connsiteY18" fmla="*/ 702122 h 1026587"/>
              <a:gd name="connsiteX19" fmla="*/ 383613 w 1231645"/>
              <a:gd name="connsiteY19" fmla="*/ 724245 h 1026587"/>
              <a:gd name="connsiteX20" fmla="*/ 405736 w 1231645"/>
              <a:gd name="connsiteY20" fmla="*/ 768490 h 1026587"/>
              <a:gd name="connsiteX21" fmla="*/ 442607 w 1231645"/>
              <a:gd name="connsiteY21" fmla="*/ 827484 h 1026587"/>
              <a:gd name="connsiteX22" fmla="*/ 457355 w 1231645"/>
              <a:gd name="connsiteY22" fmla="*/ 849606 h 1026587"/>
              <a:gd name="connsiteX23" fmla="*/ 508974 w 1231645"/>
              <a:gd name="connsiteY23" fmla="*/ 856980 h 1026587"/>
              <a:gd name="connsiteX24" fmla="*/ 553220 w 1231645"/>
              <a:gd name="connsiteY24" fmla="*/ 864355 h 1026587"/>
              <a:gd name="connsiteX25" fmla="*/ 575342 w 1231645"/>
              <a:gd name="connsiteY25" fmla="*/ 879103 h 1026587"/>
              <a:gd name="connsiteX26" fmla="*/ 604839 w 1231645"/>
              <a:gd name="connsiteY26" fmla="*/ 938097 h 1026587"/>
              <a:gd name="connsiteX27" fmla="*/ 634336 w 1231645"/>
              <a:gd name="connsiteY27" fmla="*/ 1004464 h 1026587"/>
              <a:gd name="connsiteX28" fmla="*/ 663833 w 1231645"/>
              <a:gd name="connsiteY28" fmla="*/ 1011839 h 1026587"/>
              <a:gd name="connsiteX29" fmla="*/ 811316 w 1231645"/>
              <a:gd name="connsiteY29" fmla="*/ 1026587 h 1026587"/>
              <a:gd name="connsiteX30" fmla="*/ 907181 w 1231645"/>
              <a:gd name="connsiteY30" fmla="*/ 1019213 h 1026587"/>
              <a:gd name="connsiteX31" fmla="*/ 944052 w 1231645"/>
              <a:gd name="connsiteY31" fmla="*/ 989716 h 1026587"/>
              <a:gd name="connsiteX32" fmla="*/ 980923 w 1231645"/>
              <a:gd name="connsiteY32" fmla="*/ 960219 h 1026587"/>
              <a:gd name="connsiteX33" fmla="*/ 1010420 w 1231645"/>
              <a:gd name="connsiteY33" fmla="*/ 923348 h 1026587"/>
              <a:gd name="connsiteX34" fmla="*/ 1025168 w 1231645"/>
              <a:gd name="connsiteY34" fmla="*/ 879103 h 1026587"/>
              <a:gd name="connsiteX35" fmla="*/ 1039916 w 1231645"/>
              <a:gd name="connsiteY35" fmla="*/ 856980 h 1026587"/>
              <a:gd name="connsiteX36" fmla="*/ 1047291 w 1231645"/>
              <a:gd name="connsiteY36" fmla="*/ 834858 h 1026587"/>
              <a:gd name="connsiteX37" fmla="*/ 1076787 w 1231645"/>
              <a:gd name="connsiteY37" fmla="*/ 783239 h 1026587"/>
              <a:gd name="connsiteX38" fmla="*/ 1098910 w 1231645"/>
              <a:gd name="connsiteY38" fmla="*/ 761116 h 1026587"/>
              <a:gd name="connsiteX39" fmla="*/ 1106284 w 1231645"/>
              <a:gd name="connsiteY39" fmla="*/ 738993 h 1026587"/>
              <a:gd name="connsiteX40" fmla="*/ 1113658 w 1231645"/>
              <a:gd name="connsiteY40" fmla="*/ 562013 h 1026587"/>
              <a:gd name="connsiteX41" fmla="*/ 1121033 w 1231645"/>
              <a:gd name="connsiteY41" fmla="*/ 539890 h 1026587"/>
              <a:gd name="connsiteX42" fmla="*/ 1135781 w 1231645"/>
              <a:gd name="connsiteY42" fmla="*/ 517768 h 1026587"/>
              <a:gd name="connsiteX43" fmla="*/ 1157903 w 1231645"/>
              <a:gd name="connsiteY43" fmla="*/ 451400 h 1026587"/>
              <a:gd name="connsiteX44" fmla="*/ 1165278 w 1231645"/>
              <a:gd name="connsiteY44" fmla="*/ 429277 h 1026587"/>
              <a:gd name="connsiteX45" fmla="*/ 1172652 w 1231645"/>
              <a:gd name="connsiteY45" fmla="*/ 399780 h 1026587"/>
              <a:gd name="connsiteX46" fmla="*/ 1187400 w 1231645"/>
              <a:gd name="connsiteY46" fmla="*/ 296542 h 1026587"/>
              <a:gd name="connsiteX47" fmla="*/ 1194774 w 1231645"/>
              <a:gd name="connsiteY47" fmla="*/ 274419 h 1026587"/>
              <a:gd name="connsiteX48" fmla="*/ 1209523 w 1231645"/>
              <a:gd name="connsiteY48" fmla="*/ 252297 h 1026587"/>
              <a:gd name="connsiteX49" fmla="*/ 1216897 w 1231645"/>
              <a:gd name="connsiteY49" fmla="*/ 215426 h 1026587"/>
              <a:gd name="connsiteX50" fmla="*/ 1224271 w 1231645"/>
              <a:gd name="connsiteY50" fmla="*/ 193303 h 1026587"/>
              <a:gd name="connsiteX51" fmla="*/ 1231645 w 1231645"/>
              <a:gd name="connsiteY51" fmla="*/ 149058 h 1026587"/>
              <a:gd name="connsiteX52" fmla="*/ 1224271 w 1231645"/>
              <a:gd name="connsiteY52" fmla="*/ 60568 h 1026587"/>
              <a:gd name="connsiteX53" fmla="*/ 1216897 w 1231645"/>
              <a:gd name="connsiteY53" fmla="*/ 8948 h 1026587"/>
              <a:gd name="connsiteX54" fmla="*/ 1113658 w 1231645"/>
              <a:gd name="connsiteY54" fmla="*/ 1574 h 1026587"/>
              <a:gd name="connsiteX55" fmla="*/ 980923 w 1231645"/>
              <a:gd name="connsiteY55" fmla="*/ 8948 h 1026587"/>
              <a:gd name="connsiteX56" fmla="*/ 877684 w 1231645"/>
              <a:gd name="connsiteY56" fmla="*/ 38445 h 1026587"/>
              <a:gd name="connsiteX57" fmla="*/ 811316 w 1231645"/>
              <a:gd name="connsiteY57" fmla="*/ 53193 h 1026587"/>
              <a:gd name="connsiteX58" fmla="*/ 722826 w 1231645"/>
              <a:gd name="connsiteY58" fmla="*/ 45819 h 1026587"/>
              <a:gd name="connsiteX59" fmla="*/ 656458 w 1231645"/>
              <a:gd name="connsiteY59" fmla="*/ 31071 h 1026587"/>
              <a:gd name="connsiteX60" fmla="*/ 582716 w 1231645"/>
              <a:gd name="connsiteY60" fmla="*/ 23697 h 1026587"/>
              <a:gd name="connsiteX61" fmla="*/ 545845 w 1231645"/>
              <a:gd name="connsiteY61" fmla="*/ 16322 h 1026587"/>
              <a:gd name="connsiteX62" fmla="*/ 361491 w 1231645"/>
              <a:gd name="connsiteY62" fmla="*/ 38445 h 1026587"/>
              <a:gd name="connsiteX63" fmla="*/ 118142 w 1231645"/>
              <a:gd name="connsiteY63" fmla="*/ 31071 h 1026587"/>
              <a:gd name="connsiteX64" fmla="*/ 51774 w 1231645"/>
              <a:gd name="connsiteY64" fmla="*/ 23697 h 1026587"/>
              <a:gd name="connsiteX65" fmla="*/ 155 w 1231645"/>
              <a:gd name="connsiteY65" fmla="*/ 16322 h 1026587"/>
              <a:gd name="connsiteX0" fmla="*/ 155 w 1231645"/>
              <a:gd name="connsiteY0" fmla="*/ 16322 h 1026587"/>
              <a:gd name="connsiteX1" fmla="*/ 37026 w 1231645"/>
              <a:gd name="connsiteY1" fmla="*/ 45819 h 1026587"/>
              <a:gd name="connsiteX2" fmla="*/ 51774 w 1231645"/>
              <a:gd name="connsiteY2" fmla="*/ 60568 h 1026587"/>
              <a:gd name="connsiteX3" fmla="*/ 59149 w 1231645"/>
              <a:gd name="connsiteY3" fmla="*/ 82690 h 1026587"/>
              <a:gd name="connsiteX4" fmla="*/ 73897 w 1231645"/>
              <a:gd name="connsiteY4" fmla="*/ 104813 h 1026587"/>
              <a:gd name="connsiteX5" fmla="*/ 88645 w 1231645"/>
              <a:gd name="connsiteY5" fmla="*/ 149058 h 1026587"/>
              <a:gd name="connsiteX6" fmla="*/ 118142 w 1231645"/>
              <a:gd name="connsiteY6" fmla="*/ 318664 h 1026587"/>
              <a:gd name="connsiteX7" fmla="*/ 140265 w 1231645"/>
              <a:gd name="connsiteY7" fmla="*/ 326039 h 1026587"/>
              <a:gd name="connsiteX8" fmla="*/ 162387 w 1231645"/>
              <a:gd name="connsiteY8" fmla="*/ 348161 h 1026587"/>
              <a:gd name="connsiteX9" fmla="*/ 177136 w 1231645"/>
              <a:gd name="connsiteY9" fmla="*/ 407155 h 1026587"/>
              <a:gd name="connsiteX10" fmla="*/ 191884 w 1231645"/>
              <a:gd name="connsiteY10" fmla="*/ 451400 h 1026587"/>
              <a:gd name="connsiteX11" fmla="*/ 214007 w 1231645"/>
              <a:gd name="connsiteY11" fmla="*/ 525142 h 1026587"/>
              <a:gd name="connsiteX12" fmla="*/ 228755 w 1231645"/>
              <a:gd name="connsiteY12" fmla="*/ 547264 h 1026587"/>
              <a:gd name="connsiteX13" fmla="*/ 250878 w 1231645"/>
              <a:gd name="connsiteY13" fmla="*/ 562013 h 1026587"/>
              <a:gd name="connsiteX14" fmla="*/ 258252 w 1231645"/>
              <a:gd name="connsiteY14" fmla="*/ 584135 h 1026587"/>
              <a:gd name="connsiteX15" fmla="*/ 265626 w 1231645"/>
              <a:gd name="connsiteY15" fmla="*/ 628380 h 1026587"/>
              <a:gd name="connsiteX16" fmla="*/ 295123 w 1231645"/>
              <a:gd name="connsiteY16" fmla="*/ 687374 h 1026587"/>
              <a:gd name="connsiteX17" fmla="*/ 317245 w 1231645"/>
              <a:gd name="connsiteY17" fmla="*/ 694748 h 1026587"/>
              <a:gd name="connsiteX18" fmla="*/ 368865 w 1231645"/>
              <a:gd name="connsiteY18" fmla="*/ 702122 h 1026587"/>
              <a:gd name="connsiteX19" fmla="*/ 383613 w 1231645"/>
              <a:gd name="connsiteY19" fmla="*/ 724245 h 1026587"/>
              <a:gd name="connsiteX20" fmla="*/ 405736 w 1231645"/>
              <a:gd name="connsiteY20" fmla="*/ 768490 h 1026587"/>
              <a:gd name="connsiteX21" fmla="*/ 442607 w 1231645"/>
              <a:gd name="connsiteY21" fmla="*/ 827484 h 1026587"/>
              <a:gd name="connsiteX22" fmla="*/ 457355 w 1231645"/>
              <a:gd name="connsiteY22" fmla="*/ 849606 h 1026587"/>
              <a:gd name="connsiteX23" fmla="*/ 508974 w 1231645"/>
              <a:gd name="connsiteY23" fmla="*/ 856980 h 1026587"/>
              <a:gd name="connsiteX24" fmla="*/ 553220 w 1231645"/>
              <a:gd name="connsiteY24" fmla="*/ 864355 h 1026587"/>
              <a:gd name="connsiteX25" fmla="*/ 575342 w 1231645"/>
              <a:gd name="connsiteY25" fmla="*/ 879103 h 1026587"/>
              <a:gd name="connsiteX26" fmla="*/ 604839 w 1231645"/>
              <a:gd name="connsiteY26" fmla="*/ 938097 h 1026587"/>
              <a:gd name="connsiteX27" fmla="*/ 634336 w 1231645"/>
              <a:gd name="connsiteY27" fmla="*/ 1004464 h 1026587"/>
              <a:gd name="connsiteX28" fmla="*/ 663833 w 1231645"/>
              <a:gd name="connsiteY28" fmla="*/ 1011839 h 1026587"/>
              <a:gd name="connsiteX29" fmla="*/ 811316 w 1231645"/>
              <a:gd name="connsiteY29" fmla="*/ 1026587 h 1026587"/>
              <a:gd name="connsiteX30" fmla="*/ 907181 w 1231645"/>
              <a:gd name="connsiteY30" fmla="*/ 1019213 h 1026587"/>
              <a:gd name="connsiteX31" fmla="*/ 944052 w 1231645"/>
              <a:gd name="connsiteY31" fmla="*/ 989716 h 1026587"/>
              <a:gd name="connsiteX32" fmla="*/ 980923 w 1231645"/>
              <a:gd name="connsiteY32" fmla="*/ 960219 h 1026587"/>
              <a:gd name="connsiteX33" fmla="*/ 1010420 w 1231645"/>
              <a:gd name="connsiteY33" fmla="*/ 923348 h 1026587"/>
              <a:gd name="connsiteX34" fmla="*/ 1025168 w 1231645"/>
              <a:gd name="connsiteY34" fmla="*/ 879103 h 1026587"/>
              <a:gd name="connsiteX35" fmla="*/ 1039916 w 1231645"/>
              <a:gd name="connsiteY35" fmla="*/ 856980 h 1026587"/>
              <a:gd name="connsiteX36" fmla="*/ 1047291 w 1231645"/>
              <a:gd name="connsiteY36" fmla="*/ 834858 h 1026587"/>
              <a:gd name="connsiteX37" fmla="*/ 1076787 w 1231645"/>
              <a:gd name="connsiteY37" fmla="*/ 783239 h 1026587"/>
              <a:gd name="connsiteX38" fmla="*/ 1098910 w 1231645"/>
              <a:gd name="connsiteY38" fmla="*/ 761116 h 1026587"/>
              <a:gd name="connsiteX39" fmla="*/ 1106284 w 1231645"/>
              <a:gd name="connsiteY39" fmla="*/ 738993 h 1026587"/>
              <a:gd name="connsiteX40" fmla="*/ 1113658 w 1231645"/>
              <a:gd name="connsiteY40" fmla="*/ 562013 h 1026587"/>
              <a:gd name="connsiteX41" fmla="*/ 1121033 w 1231645"/>
              <a:gd name="connsiteY41" fmla="*/ 539890 h 1026587"/>
              <a:gd name="connsiteX42" fmla="*/ 1135781 w 1231645"/>
              <a:gd name="connsiteY42" fmla="*/ 517768 h 1026587"/>
              <a:gd name="connsiteX43" fmla="*/ 1157903 w 1231645"/>
              <a:gd name="connsiteY43" fmla="*/ 451400 h 1026587"/>
              <a:gd name="connsiteX44" fmla="*/ 1165278 w 1231645"/>
              <a:gd name="connsiteY44" fmla="*/ 429277 h 1026587"/>
              <a:gd name="connsiteX45" fmla="*/ 1172652 w 1231645"/>
              <a:gd name="connsiteY45" fmla="*/ 399780 h 1026587"/>
              <a:gd name="connsiteX46" fmla="*/ 1187400 w 1231645"/>
              <a:gd name="connsiteY46" fmla="*/ 296542 h 1026587"/>
              <a:gd name="connsiteX47" fmla="*/ 1194774 w 1231645"/>
              <a:gd name="connsiteY47" fmla="*/ 274419 h 1026587"/>
              <a:gd name="connsiteX48" fmla="*/ 1209523 w 1231645"/>
              <a:gd name="connsiteY48" fmla="*/ 252297 h 1026587"/>
              <a:gd name="connsiteX49" fmla="*/ 1216897 w 1231645"/>
              <a:gd name="connsiteY49" fmla="*/ 215426 h 1026587"/>
              <a:gd name="connsiteX50" fmla="*/ 1224271 w 1231645"/>
              <a:gd name="connsiteY50" fmla="*/ 193303 h 1026587"/>
              <a:gd name="connsiteX51" fmla="*/ 1231645 w 1231645"/>
              <a:gd name="connsiteY51" fmla="*/ 149058 h 1026587"/>
              <a:gd name="connsiteX52" fmla="*/ 1224271 w 1231645"/>
              <a:gd name="connsiteY52" fmla="*/ 60568 h 1026587"/>
              <a:gd name="connsiteX53" fmla="*/ 1216897 w 1231645"/>
              <a:gd name="connsiteY53" fmla="*/ 8948 h 1026587"/>
              <a:gd name="connsiteX54" fmla="*/ 1113658 w 1231645"/>
              <a:gd name="connsiteY54" fmla="*/ 1574 h 1026587"/>
              <a:gd name="connsiteX55" fmla="*/ 980923 w 1231645"/>
              <a:gd name="connsiteY55" fmla="*/ 8948 h 1026587"/>
              <a:gd name="connsiteX56" fmla="*/ 877684 w 1231645"/>
              <a:gd name="connsiteY56" fmla="*/ 38445 h 1026587"/>
              <a:gd name="connsiteX57" fmla="*/ 820237 w 1231645"/>
              <a:gd name="connsiteY57" fmla="*/ 21970 h 1026587"/>
              <a:gd name="connsiteX58" fmla="*/ 722826 w 1231645"/>
              <a:gd name="connsiteY58" fmla="*/ 45819 h 1026587"/>
              <a:gd name="connsiteX59" fmla="*/ 656458 w 1231645"/>
              <a:gd name="connsiteY59" fmla="*/ 31071 h 1026587"/>
              <a:gd name="connsiteX60" fmla="*/ 582716 w 1231645"/>
              <a:gd name="connsiteY60" fmla="*/ 23697 h 1026587"/>
              <a:gd name="connsiteX61" fmla="*/ 545845 w 1231645"/>
              <a:gd name="connsiteY61" fmla="*/ 16322 h 1026587"/>
              <a:gd name="connsiteX62" fmla="*/ 361491 w 1231645"/>
              <a:gd name="connsiteY62" fmla="*/ 38445 h 1026587"/>
              <a:gd name="connsiteX63" fmla="*/ 118142 w 1231645"/>
              <a:gd name="connsiteY63" fmla="*/ 31071 h 1026587"/>
              <a:gd name="connsiteX64" fmla="*/ 51774 w 1231645"/>
              <a:gd name="connsiteY64" fmla="*/ 23697 h 1026587"/>
              <a:gd name="connsiteX65" fmla="*/ 155 w 1231645"/>
              <a:gd name="connsiteY65" fmla="*/ 16322 h 1026587"/>
              <a:gd name="connsiteX0" fmla="*/ 155 w 1231645"/>
              <a:gd name="connsiteY0" fmla="*/ 16322 h 1026587"/>
              <a:gd name="connsiteX1" fmla="*/ 37026 w 1231645"/>
              <a:gd name="connsiteY1" fmla="*/ 45819 h 1026587"/>
              <a:gd name="connsiteX2" fmla="*/ 51774 w 1231645"/>
              <a:gd name="connsiteY2" fmla="*/ 60568 h 1026587"/>
              <a:gd name="connsiteX3" fmla="*/ 59149 w 1231645"/>
              <a:gd name="connsiteY3" fmla="*/ 82690 h 1026587"/>
              <a:gd name="connsiteX4" fmla="*/ 73897 w 1231645"/>
              <a:gd name="connsiteY4" fmla="*/ 104813 h 1026587"/>
              <a:gd name="connsiteX5" fmla="*/ 88645 w 1231645"/>
              <a:gd name="connsiteY5" fmla="*/ 149058 h 1026587"/>
              <a:gd name="connsiteX6" fmla="*/ 118142 w 1231645"/>
              <a:gd name="connsiteY6" fmla="*/ 318664 h 1026587"/>
              <a:gd name="connsiteX7" fmla="*/ 140265 w 1231645"/>
              <a:gd name="connsiteY7" fmla="*/ 326039 h 1026587"/>
              <a:gd name="connsiteX8" fmla="*/ 162387 w 1231645"/>
              <a:gd name="connsiteY8" fmla="*/ 348161 h 1026587"/>
              <a:gd name="connsiteX9" fmla="*/ 177136 w 1231645"/>
              <a:gd name="connsiteY9" fmla="*/ 407155 h 1026587"/>
              <a:gd name="connsiteX10" fmla="*/ 191884 w 1231645"/>
              <a:gd name="connsiteY10" fmla="*/ 451400 h 1026587"/>
              <a:gd name="connsiteX11" fmla="*/ 214007 w 1231645"/>
              <a:gd name="connsiteY11" fmla="*/ 525142 h 1026587"/>
              <a:gd name="connsiteX12" fmla="*/ 228755 w 1231645"/>
              <a:gd name="connsiteY12" fmla="*/ 547264 h 1026587"/>
              <a:gd name="connsiteX13" fmla="*/ 250878 w 1231645"/>
              <a:gd name="connsiteY13" fmla="*/ 562013 h 1026587"/>
              <a:gd name="connsiteX14" fmla="*/ 258252 w 1231645"/>
              <a:gd name="connsiteY14" fmla="*/ 584135 h 1026587"/>
              <a:gd name="connsiteX15" fmla="*/ 265626 w 1231645"/>
              <a:gd name="connsiteY15" fmla="*/ 628380 h 1026587"/>
              <a:gd name="connsiteX16" fmla="*/ 295123 w 1231645"/>
              <a:gd name="connsiteY16" fmla="*/ 687374 h 1026587"/>
              <a:gd name="connsiteX17" fmla="*/ 317245 w 1231645"/>
              <a:gd name="connsiteY17" fmla="*/ 694748 h 1026587"/>
              <a:gd name="connsiteX18" fmla="*/ 368865 w 1231645"/>
              <a:gd name="connsiteY18" fmla="*/ 702122 h 1026587"/>
              <a:gd name="connsiteX19" fmla="*/ 383613 w 1231645"/>
              <a:gd name="connsiteY19" fmla="*/ 724245 h 1026587"/>
              <a:gd name="connsiteX20" fmla="*/ 405736 w 1231645"/>
              <a:gd name="connsiteY20" fmla="*/ 768490 h 1026587"/>
              <a:gd name="connsiteX21" fmla="*/ 442607 w 1231645"/>
              <a:gd name="connsiteY21" fmla="*/ 827484 h 1026587"/>
              <a:gd name="connsiteX22" fmla="*/ 457355 w 1231645"/>
              <a:gd name="connsiteY22" fmla="*/ 849606 h 1026587"/>
              <a:gd name="connsiteX23" fmla="*/ 508974 w 1231645"/>
              <a:gd name="connsiteY23" fmla="*/ 856980 h 1026587"/>
              <a:gd name="connsiteX24" fmla="*/ 553220 w 1231645"/>
              <a:gd name="connsiteY24" fmla="*/ 864355 h 1026587"/>
              <a:gd name="connsiteX25" fmla="*/ 575342 w 1231645"/>
              <a:gd name="connsiteY25" fmla="*/ 879103 h 1026587"/>
              <a:gd name="connsiteX26" fmla="*/ 604839 w 1231645"/>
              <a:gd name="connsiteY26" fmla="*/ 938097 h 1026587"/>
              <a:gd name="connsiteX27" fmla="*/ 634336 w 1231645"/>
              <a:gd name="connsiteY27" fmla="*/ 1004464 h 1026587"/>
              <a:gd name="connsiteX28" fmla="*/ 663833 w 1231645"/>
              <a:gd name="connsiteY28" fmla="*/ 1011839 h 1026587"/>
              <a:gd name="connsiteX29" fmla="*/ 811316 w 1231645"/>
              <a:gd name="connsiteY29" fmla="*/ 1026587 h 1026587"/>
              <a:gd name="connsiteX30" fmla="*/ 907181 w 1231645"/>
              <a:gd name="connsiteY30" fmla="*/ 1019213 h 1026587"/>
              <a:gd name="connsiteX31" fmla="*/ 944052 w 1231645"/>
              <a:gd name="connsiteY31" fmla="*/ 989716 h 1026587"/>
              <a:gd name="connsiteX32" fmla="*/ 980923 w 1231645"/>
              <a:gd name="connsiteY32" fmla="*/ 960219 h 1026587"/>
              <a:gd name="connsiteX33" fmla="*/ 1010420 w 1231645"/>
              <a:gd name="connsiteY33" fmla="*/ 923348 h 1026587"/>
              <a:gd name="connsiteX34" fmla="*/ 1025168 w 1231645"/>
              <a:gd name="connsiteY34" fmla="*/ 879103 h 1026587"/>
              <a:gd name="connsiteX35" fmla="*/ 1039916 w 1231645"/>
              <a:gd name="connsiteY35" fmla="*/ 856980 h 1026587"/>
              <a:gd name="connsiteX36" fmla="*/ 1047291 w 1231645"/>
              <a:gd name="connsiteY36" fmla="*/ 834858 h 1026587"/>
              <a:gd name="connsiteX37" fmla="*/ 1076787 w 1231645"/>
              <a:gd name="connsiteY37" fmla="*/ 783239 h 1026587"/>
              <a:gd name="connsiteX38" fmla="*/ 1098910 w 1231645"/>
              <a:gd name="connsiteY38" fmla="*/ 761116 h 1026587"/>
              <a:gd name="connsiteX39" fmla="*/ 1106284 w 1231645"/>
              <a:gd name="connsiteY39" fmla="*/ 738993 h 1026587"/>
              <a:gd name="connsiteX40" fmla="*/ 1113658 w 1231645"/>
              <a:gd name="connsiteY40" fmla="*/ 562013 h 1026587"/>
              <a:gd name="connsiteX41" fmla="*/ 1121033 w 1231645"/>
              <a:gd name="connsiteY41" fmla="*/ 539890 h 1026587"/>
              <a:gd name="connsiteX42" fmla="*/ 1135781 w 1231645"/>
              <a:gd name="connsiteY42" fmla="*/ 517768 h 1026587"/>
              <a:gd name="connsiteX43" fmla="*/ 1157903 w 1231645"/>
              <a:gd name="connsiteY43" fmla="*/ 451400 h 1026587"/>
              <a:gd name="connsiteX44" fmla="*/ 1165278 w 1231645"/>
              <a:gd name="connsiteY44" fmla="*/ 429277 h 1026587"/>
              <a:gd name="connsiteX45" fmla="*/ 1172652 w 1231645"/>
              <a:gd name="connsiteY45" fmla="*/ 399780 h 1026587"/>
              <a:gd name="connsiteX46" fmla="*/ 1187400 w 1231645"/>
              <a:gd name="connsiteY46" fmla="*/ 296542 h 1026587"/>
              <a:gd name="connsiteX47" fmla="*/ 1194774 w 1231645"/>
              <a:gd name="connsiteY47" fmla="*/ 274419 h 1026587"/>
              <a:gd name="connsiteX48" fmla="*/ 1209523 w 1231645"/>
              <a:gd name="connsiteY48" fmla="*/ 252297 h 1026587"/>
              <a:gd name="connsiteX49" fmla="*/ 1216897 w 1231645"/>
              <a:gd name="connsiteY49" fmla="*/ 215426 h 1026587"/>
              <a:gd name="connsiteX50" fmla="*/ 1224271 w 1231645"/>
              <a:gd name="connsiteY50" fmla="*/ 193303 h 1026587"/>
              <a:gd name="connsiteX51" fmla="*/ 1231645 w 1231645"/>
              <a:gd name="connsiteY51" fmla="*/ 149058 h 1026587"/>
              <a:gd name="connsiteX52" fmla="*/ 1224271 w 1231645"/>
              <a:gd name="connsiteY52" fmla="*/ 60568 h 1026587"/>
              <a:gd name="connsiteX53" fmla="*/ 1216897 w 1231645"/>
              <a:gd name="connsiteY53" fmla="*/ 8948 h 1026587"/>
              <a:gd name="connsiteX54" fmla="*/ 1113658 w 1231645"/>
              <a:gd name="connsiteY54" fmla="*/ 1574 h 1026587"/>
              <a:gd name="connsiteX55" fmla="*/ 980923 w 1231645"/>
              <a:gd name="connsiteY55" fmla="*/ 8948 h 1026587"/>
              <a:gd name="connsiteX56" fmla="*/ 877684 w 1231645"/>
              <a:gd name="connsiteY56" fmla="*/ 38445 h 1026587"/>
              <a:gd name="connsiteX57" fmla="*/ 820237 w 1231645"/>
              <a:gd name="connsiteY57" fmla="*/ 21970 h 1026587"/>
              <a:gd name="connsiteX58" fmla="*/ 722826 w 1231645"/>
              <a:gd name="connsiteY58" fmla="*/ 27977 h 1026587"/>
              <a:gd name="connsiteX59" fmla="*/ 656458 w 1231645"/>
              <a:gd name="connsiteY59" fmla="*/ 31071 h 1026587"/>
              <a:gd name="connsiteX60" fmla="*/ 582716 w 1231645"/>
              <a:gd name="connsiteY60" fmla="*/ 23697 h 1026587"/>
              <a:gd name="connsiteX61" fmla="*/ 545845 w 1231645"/>
              <a:gd name="connsiteY61" fmla="*/ 16322 h 1026587"/>
              <a:gd name="connsiteX62" fmla="*/ 361491 w 1231645"/>
              <a:gd name="connsiteY62" fmla="*/ 38445 h 1026587"/>
              <a:gd name="connsiteX63" fmla="*/ 118142 w 1231645"/>
              <a:gd name="connsiteY63" fmla="*/ 31071 h 1026587"/>
              <a:gd name="connsiteX64" fmla="*/ 51774 w 1231645"/>
              <a:gd name="connsiteY64" fmla="*/ 23697 h 1026587"/>
              <a:gd name="connsiteX65" fmla="*/ 155 w 1231645"/>
              <a:gd name="connsiteY65" fmla="*/ 16322 h 1026587"/>
              <a:gd name="connsiteX0" fmla="*/ 155 w 1231645"/>
              <a:gd name="connsiteY0" fmla="*/ 16322 h 1026587"/>
              <a:gd name="connsiteX1" fmla="*/ 37026 w 1231645"/>
              <a:gd name="connsiteY1" fmla="*/ 45819 h 1026587"/>
              <a:gd name="connsiteX2" fmla="*/ 51774 w 1231645"/>
              <a:gd name="connsiteY2" fmla="*/ 60568 h 1026587"/>
              <a:gd name="connsiteX3" fmla="*/ 59149 w 1231645"/>
              <a:gd name="connsiteY3" fmla="*/ 82690 h 1026587"/>
              <a:gd name="connsiteX4" fmla="*/ 73897 w 1231645"/>
              <a:gd name="connsiteY4" fmla="*/ 104813 h 1026587"/>
              <a:gd name="connsiteX5" fmla="*/ 88645 w 1231645"/>
              <a:gd name="connsiteY5" fmla="*/ 149058 h 1026587"/>
              <a:gd name="connsiteX6" fmla="*/ 118142 w 1231645"/>
              <a:gd name="connsiteY6" fmla="*/ 318664 h 1026587"/>
              <a:gd name="connsiteX7" fmla="*/ 140265 w 1231645"/>
              <a:gd name="connsiteY7" fmla="*/ 326039 h 1026587"/>
              <a:gd name="connsiteX8" fmla="*/ 162387 w 1231645"/>
              <a:gd name="connsiteY8" fmla="*/ 348161 h 1026587"/>
              <a:gd name="connsiteX9" fmla="*/ 177136 w 1231645"/>
              <a:gd name="connsiteY9" fmla="*/ 407155 h 1026587"/>
              <a:gd name="connsiteX10" fmla="*/ 191884 w 1231645"/>
              <a:gd name="connsiteY10" fmla="*/ 451400 h 1026587"/>
              <a:gd name="connsiteX11" fmla="*/ 214007 w 1231645"/>
              <a:gd name="connsiteY11" fmla="*/ 525142 h 1026587"/>
              <a:gd name="connsiteX12" fmla="*/ 228755 w 1231645"/>
              <a:gd name="connsiteY12" fmla="*/ 547264 h 1026587"/>
              <a:gd name="connsiteX13" fmla="*/ 250878 w 1231645"/>
              <a:gd name="connsiteY13" fmla="*/ 562013 h 1026587"/>
              <a:gd name="connsiteX14" fmla="*/ 258252 w 1231645"/>
              <a:gd name="connsiteY14" fmla="*/ 584135 h 1026587"/>
              <a:gd name="connsiteX15" fmla="*/ 265626 w 1231645"/>
              <a:gd name="connsiteY15" fmla="*/ 628380 h 1026587"/>
              <a:gd name="connsiteX16" fmla="*/ 295123 w 1231645"/>
              <a:gd name="connsiteY16" fmla="*/ 687374 h 1026587"/>
              <a:gd name="connsiteX17" fmla="*/ 317245 w 1231645"/>
              <a:gd name="connsiteY17" fmla="*/ 694748 h 1026587"/>
              <a:gd name="connsiteX18" fmla="*/ 368865 w 1231645"/>
              <a:gd name="connsiteY18" fmla="*/ 702122 h 1026587"/>
              <a:gd name="connsiteX19" fmla="*/ 383613 w 1231645"/>
              <a:gd name="connsiteY19" fmla="*/ 724245 h 1026587"/>
              <a:gd name="connsiteX20" fmla="*/ 405736 w 1231645"/>
              <a:gd name="connsiteY20" fmla="*/ 768490 h 1026587"/>
              <a:gd name="connsiteX21" fmla="*/ 442607 w 1231645"/>
              <a:gd name="connsiteY21" fmla="*/ 827484 h 1026587"/>
              <a:gd name="connsiteX22" fmla="*/ 457355 w 1231645"/>
              <a:gd name="connsiteY22" fmla="*/ 849606 h 1026587"/>
              <a:gd name="connsiteX23" fmla="*/ 508974 w 1231645"/>
              <a:gd name="connsiteY23" fmla="*/ 856980 h 1026587"/>
              <a:gd name="connsiteX24" fmla="*/ 553220 w 1231645"/>
              <a:gd name="connsiteY24" fmla="*/ 864355 h 1026587"/>
              <a:gd name="connsiteX25" fmla="*/ 575342 w 1231645"/>
              <a:gd name="connsiteY25" fmla="*/ 879103 h 1026587"/>
              <a:gd name="connsiteX26" fmla="*/ 604839 w 1231645"/>
              <a:gd name="connsiteY26" fmla="*/ 938097 h 1026587"/>
              <a:gd name="connsiteX27" fmla="*/ 634336 w 1231645"/>
              <a:gd name="connsiteY27" fmla="*/ 1004464 h 1026587"/>
              <a:gd name="connsiteX28" fmla="*/ 663833 w 1231645"/>
              <a:gd name="connsiteY28" fmla="*/ 1011839 h 1026587"/>
              <a:gd name="connsiteX29" fmla="*/ 811316 w 1231645"/>
              <a:gd name="connsiteY29" fmla="*/ 1026587 h 1026587"/>
              <a:gd name="connsiteX30" fmla="*/ 907181 w 1231645"/>
              <a:gd name="connsiteY30" fmla="*/ 1019213 h 1026587"/>
              <a:gd name="connsiteX31" fmla="*/ 944052 w 1231645"/>
              <a:gd name="connsiteY31" fmla="*/ 989716 h 1026587"/>
              <a:gd name="connsiteX32" fmla="*/ 980923 w 1231645"/>
              <a:gd name="connsiteY32" fmla="*/ 960219 h 1026587"/>
              <a:gd name="connsiteX33" fmla="*/ 1010420 w 1231645"/>
              <a:gd name="connsiteY33" fmla="*/ 923348 h 1026587"/>
              <a:gd name="connsiteX34" fmla="*/ 1025168 w 1231645"/>
              <a:gd name="connsiteY34" fmla="*/ 879103 h 1026587"/>
              <a:gd name="connsiteX35" fmla="*/ 1039916 w 1231645"/>
              <a:gd name="connsiteY35" fmla="*/ 856980 h 1026587"/>
              <a:gd name="connsiteX36" fmla="*/ 1047291 w 1231645"/>
              <a:gd name="connsiteY36" fmla="*/ 834858 h 1026587"/>
              <a:gd name="connsiteX37" fmla="*/ 1076787 w 1231645"/>
              <a:gd name="connsiteY37" fmla="*/ 783239 h 1026587"/>
              <a:gd name="connsiteX38" fmla="*/ 1098910 w 1231645"/>
              <a:gd name="connsiteY38" fmla="*/ 761116 h 1026587"/>
              <a:gd name="connsiteX39" fmla="*/ 1106284 w 1231645"/>
              <a:gd name="connsiteY39" fmla="*/ 738993 h 1026587"/>
              <a:gd name="connsiteX40" fmla="*/ 1113658 w 1231645"/>
              <a:gd name="connsiteY40" fmla="*/ 562013 h 1026587"/>
              <a:gd name="connsiteX41" fmla="*/ 1121033 w 1231645"/>
              <a:gd name="connsiteY41" fmla="*/ 539890 h 1026587"/>
              <a:gd name="connsiteX42" fmla="*/ 1135781 w 1231645"/>
              <a:gd name="connsiteY42" fmla="*/ 517768 h 1026587"/>
              <a:gd name="connsiteX43" fmla="*/ 1157903 w 1231645"/>
              <a:gd name="connsiteY43" fmla="*/ 451400 h 1026587"/>
              <a:gd name="connsiteX44" fmla="*/ 1165278 w 1231645"/>
              <a:gd name="connsiteY44" fmla="*/ 429277 h 1026587"/>
              <a:gd name="connsiteX45" fmla="*/ 1172652 w 1231645"/>
              <a:gd name="connsiteY45" fmla="*/ 399780 h 1026587"/>
              <a:gd name="connsiteX46" fmla="*/ 1187400 w 1231645"/>
              <a:gd name="connsiteY46" fmla="*/ 296542 h 1026587"/>
              <a:gd name="connsiteX47" fmla="*/ 1194774 w 1231645"/>
              <a:gd name="connsiteY47" fmla="*/ 274419 h 1026587"/>
              <a:gd name="connsiteX48" fmla="*/ 1209523 w 1231645"/>
              <a:gd name="connsiteY48" fmla="*/ 252297 h 1026587"/>
              <a:gd name="connsiteX49" fmla="*/ 1216897 w 1231645"/>
              <a:gd name="connsiteY49" fmla="*/ 215426 h 1026587"/>
              <a:gd name="connsiteX50" fmla="*/ 1224271 w 1231645"/>
              <a:gd name="connsiteY50" fmla="*/ 193303 h 1026587"/>
              <a:gd name="connsiteX51" fmla="*/ 1231645 w 1231645"/>
              <a:gd name="connsiteY51" fmla="*/ 149058 h 1026587"/>
              <a:gd name="connsiteX52" fmla="*/ 1224271 w 1231645"/>
              <a:gd name="connsiteY52" fmla="*/ 60568 h 1026587"/>
              <a:gd name="connsiteX53" fmla="*/ 1216897 w 1231645"/>
              <a:gd name="connsiteY53" fmla="*/ 8948 h 1026587"/>
              <a:gd name="connsiteX54" fmla="*/ 1113658 w 1231645"/>
              <a:gd name="connsiteY54" fmla="*/ 1574 h 1026587"/>
              <a:gd name="connsiteX55" fmla="*/ 980923 w 1231645"/>
              <a:gd name="connsiteY55" fmla="*/ 8948 h 1026587"/>
              <a:gd name="connsiteX56" fmla="*/ 877684 w 1231645"/>
              <a:gd name="connsiteY56" fmla="*/ 38445 h 1026587"/>
              <a:gd name="connsiteX57" fmla="*/ 820237 w 1231645"/>
              <a:gd name="connsiteY57" fmla="*/ 21970 h 1026587"/>
              <a:gd name="connsiteX58" fmla="*/ 722826 w 1231645"/>
              <a:gd name="connsiteY58" fmla="*/ 27977 h 1026587"/>
              <a:gd name="connsiteX59" fmla="*/ 656458 w 1231645"/>
              <a:gd name="connsiteY59" fmla="*/ 31071 h 1026587"/>
              <a:gd name="connsiteX60" fmla="*/ 582716 w 1231645"/>
              <a:gd name="connsiteY60" fmla="*/ 23697 h 1026587"/>
              <a:gd name="connsiteX61" fmla="*/ 545845 w 1231645"/>
              <a:gd name="connsiteY61" fmla="*/ 16322 h 1026587"/>
              <a:gd name="connsiteX62" fmla="*/ 361491 w 1231645"/>
              <a:gd name="connsiteY62" fmla="*/ 38445 h 1026587"/>
              <a:gd name="connsiteX63" fmla="*/ 118142 w 1231645"/>
              <a:gd name="connsiteY63" fmla="*/ 31071 h 1026587"/>
              <a:gd name="connsiteX64" fmla="*/ 51774 w 1231645"/>
              <a:gd name="connsiteY64" fmla="*/ 23697 h 1026587"/>
              <a:gd name="connsiteX65" fmla="*/ 155 w 1231645"/>
              <a:gd name="connsiteY65" fmla="*/ 16322 h 1026587"/>
              <a:gd name="connsiteX0" fmla="*/ 155 w 1231645"/>
              <a:gd name="connsiteY0" fmla="*/ 8394 h 1018659"/>
              <a:gd name="connsiteX1" fmla="*/ 37026 w 1231645"/>
              <a:gd name="connsiteY1" fmla="*/ 37891 h 1018659"/>
              <a:gd name="connsiteX2" fmla="*/ 51774 w 1231645"/>
              <a:gd name="connsiteY2" fmla="*/ 52640 h 1018659"/>
              <a:gd name="connsiteX3" fmla="*/ 59149 w 1231645"/>
              <a:gd name="connsiteY3" fmla="*/ 74762 h 1018659"/>
              <a:gd name="connsiteX4" fmla="*/ 73897 w 1231645"/>
              <a:gd name="connsiteY4" fmla="*/ 96885 h 1018659"/>
              <a:gd name="connsiteX5" fmla="*/ 88645 w 1231645"/>
              <a:gd name="connsiteY5" fmla="*/ 141130 h 1018659"/>
              <a:gd name="connsiteX6" fmla="*/ 118142 w 1231645"/>
              <a:gd name="connsiteY6" fmla="*/ 310736 h 1018659"/>
              <a:gd name="connsiteX7" fmla="*/ 140265 w 1231645"/>
              <a:gd name="connsiteY7" fmla="*/ 318111 h 1018659"/>
              <a:gd name="connsiteX8" fmla="*/ 162387 w 1231645"/>
              <a:gd name="connsiteY8" fmla="*/ 340233 h 1018659"/>
              <a:gd name="connsiteX9" fmla="*/ 177136 w 1231645"/>
              <a:gd name="connsiteY9" fmla="*/ 399227 h 1018659"/>
              <a:gd name="connsiteX10" fmla="*/ 191884 w 1231645"/>
              <a:gd name="connsiteY10" fmla="*/ 443472 h 1018659"/>
              <a:gd name="connsiteX11" fmla="*/ 214007 w 1231645"/>
              <a:gd name="connsiteY11" fmla="*/ 517214 h 1018659"/>
              <a:gd name="connsiteX12" fmla="*/ 228755 w 1231645"/>
              <a:gd name="connsiteY12" fmla="*/ 539336 h 1018659"/>
              <a:gd name="connsiteX13" fmla="*/ 250878 w 1231645"/>
              <a:gd name="connsiteY13" fmla="*/ 554085 h 1018659"/>
              <a:gd name="connsiteX14" fmla="*/ 258252 w 1231645"/>
              <a:gd name="connsiteY14" fmla="*/ 576207 h 1018659"/>
              <a:gd name="connsiteX15" fmla="*/ 265626 w 1231645"/>
              <a:gd name="connsiteY15" fmla="*/ 620452 h 1018659"/>
              <a:gd name="connsiteX16" fmla="*/ 295123 w 1231645"/>
              <a:gd name="connsiteY16" fmla="*/ 679446 h 1018659"/>
              <a:gd name="connsiteX17" fmla="*/ 317245 w 1231645"/>
              <a:gd name="connsiteY17" fmla="*/ 686820 h 1018659"/>
              <a:gd name="connsiteX18" fmla="*/ 368865 w 1231645"/>
              <a:gd name="connsiteY18" fmla="*/ 694194 h 1018659"/>
              <a:gd name="connsiteX19" fmla="*/ 383613 w 1231645"/>
              <a:gd name="connsiteY19" fmla="*/ 716317 h 1018659"/>
              <a:gd name="connsiteX20" fmla="*/ 405736 w 1231645"/>
              <a:gd name="connsiteY20" fmla="*/ 760562 h 1018659"/>
              <a:gd name="connsiteX21" fmla="*/ 442607 w 1231645"/>
              <a:gd name="connsiteY21" fmla="*/ 819556 h 1018659"/>
              <a:gd name="connsiteX22" fmla="*/ 457355 w 1231645"/>
              <a:gd name="connsiteY22" fmla="*/ 841678 h 1018659"/>
              <a:gd name="connsiteX23" fmla="*/ 508974 w 1231645"/>
              <a:gd name="connsiteY23" fmla="*/ 849052 h 1018659"/>
              <a:gd name="connsiteX24" fmla="*/ 553220 w 1231645"/>
              <a:gd name="connsiteY24" fmla="*/ 856427 h 1018659"/>
              <a:gd name="connsiteX25" fmla="*/ 575342 w 1231645"/>
              <a:gd name="connsiteY25" fmla="*/ 871175 h 1018659"/>
              <a:gd name="connsiteX26" fmla="*/ 604839 w 1231645"/>
              <a:gd name="connsiteY26" fmla="*/ 930169 h 1018659"/>
              <a:gd name="connsiteX27" fmla="*/ 634336 w 1231645"/>
              <a:gd name="connsiteY27" fmla="*/ 996536 h 1018659"/>
              <a:gd name="connsiteX28" fmla="*/ 663833 w 1231645"/>
              <a:gd name="connsiteY28" fmla="*/ 1003911 h 1018659"/>
              <a:gd name="connsiteX29" fmla="*/ 811316 w 1231645"/>
              <a:gd name="connsiteY29" fmla="*/ 1018659 h 1018659"/>
              <a:gd name="connsiteX30" fmla="*/ 907181 w 1231645"/>
              <a:gd name="connsiteY30" fmla="*/ 1011285 h 1018659"/>
              <a:gd name="connsiteX31" fmla="*/ 944052 w 1231645"/>
              <a:gd name="connsiteY31" fmla="*/ 981788 h 1018659"/>
              <a:gd name="connsiteX32" fmla="*/ 980923 w 1231645"/>
              <a:gd name="connsiteY32" fmla="*/ 952291 h 1018659"/>
              <a:gd name="connsiteX33" fmla="*/ 1010420 w 1231645"/>
              <a:gd name="connsiteY33" fmla="*/ 915420 h 1018659"/>
              <a:gd name="connsiteX34" fmla="*/ 1025168 w 1231645"/>
              <a:gd name="connsiteY34" fmla="*/ 871175 h 1018659"/>
              <a:gd name="connsiteX35" fmla="*/ 1039916 w 1231645"/>
              <a:gd name="connsiteY35" fmla="*/ 849052 h 1018659"/>
              <a:gd name="connsiteX36" fmla="*/ 1047291 w 1231645"/>
              <a:gd name="connsiteY36" fmla="*/ 826930 h 1018659"/>
              <a:gd name="connsiteX37" fmla="*/ 1076787 w 1231645"/>
              <a:gd name="connsiteY37" fmla="*/ 775311 h 1018659"/>
              <a:gd name="connsiteX38" fmla="*/ 1098910 w 1231645"/>
              <a:gd name="connsiteY38" fmla="*/ 753188 h 1018659"/>
              <a:gd name="connsiteX39" fmla="*/ 1106284 w 1231645"/>
              <a:gd name="connsiteY39" fmla="*/ 731065 h 1018659"/>
              <a:gd name="connsiteX40" fmla="*/ 1113658 w 1231645"/>
              <a:gd name="connsiteY40" fmla="*/ 554085 h 1018659"/>
              <a:gd name="connsiteX41" fmla="*/ 1121033 w 1231645"/>
              <a:gd name="connsiteY41" fmla="*/ 531962 h 1018659"/>
              <a:gd name="connsiteX42" fmla="*/ 1135781 w 1231645"/>
              <a:gd name="connsiteY42" fmla="*/ 509840 h 1018659"/>
              <a:gd name="connsiteX43" fmla="*/ 1157903 w 1231645"/>
              <a:gd name="connsiteY43" fmla="*/ 443472 h 1018659"/>
              <a:gd name="connsiteX44" fmla="*/ 1165278 w 1231645"/>
              <a:gd name="connsiteY44" fmla="*/ 421349 h 1018659"/>
              <a:gd name="connsiteX45" fmla="*/ 1172652 w 1231645"/>
              <a:gd name="connsiteY45" fmla="*/ 391852 h 1018659"/>
              <a:gd name="connsiteX46" fmla="*/ 1187400 w 1231645"/>
              <a:gd name="connsiteY46" fmla="*/ 288614 h 1018659"/>
              <a:gd name="connsiteX47" fmla="*/ 1194774 w 1231645"/>
              <a:gd name="connsiteY47" fmla="*/ 266491 h 1018659"/>
              <a:gd name="connsiteX48" fmla="*/ 1209523 w 1231645"/>
              <a:gd name="connsiteY48" fmla="*/ 244369 h 1018659"/>
              <a:gd name="connsiteX49" fmla="*/ 1216897 w 1231645"/>
              <a:gd name="connsiteY49" fmla="*/ 207498 h 1018659"/>
              <a:gd name="connsiteX50" fmla="*/ 1224271 w 1231645"/>
              <a:gd name="connsiteY50" fmla="*/ 185375 h 1018659"/>
              <a:gd name="connsiteX51" fmla="*/ 1231645 w 1231645"/>
              <a:gd name="connsiteY51" fmla="*/ 141130 h 1018659"/>
              <a:gd name="connsiteX52" fmla="*/ 1224271 w 1231645"/>
              <a:gd name="connsiteY52" fmla="*/ 52640 h 1018659"/>
              <a:gd name="connsiteX53" fmla="*/ 1216897 w 1231645"/>
              <a:gd name="connsiteY53" fmla="*/ 1020 h 1018659"/>
              <a:gd name="connsiteX54" fmla="*/ 1113658 w 1231645"/>
              <a:gd name="connsiteY54" fmla="*/ 15948 h 1018659"/>
              <a:gd name="connsiteX55" fmla="*/ 980923 w 1231645"/>
              <a:gd name="connsiteY55" fmla="*/ 1020 h 1018659"/>
              <a:gd name="connsiteX56" fmla="*/ 877684 w 1231645"/>
              <a:gd name="connsiteY56" fmla="*/ 30517 h 1018659"/>
              <a:gd name="connsiteX57" fmla="*/ 820237 w 1231645"/>
              <a:gd name="connsiteY57" fmla="*/ 14042 h 1018659"/>
              <a:gd name="connsiteX58" fmla="*/ 722826 w 1231645"/>
              <a:gd name="connsiteY58" fmla="*/ 20049 h 1018659"/>
              <a:gd name="connsiteX59" fmla="*/ 656458 w 1231645"/>
              <a:gd name="connsiteY59" fmla="*/ 23143 h 1018659"/>
              <a:gd name="connsiteX60" fmla="*/ 582716 w 1231645"/>
              <a:gd name="connsiteY60" fmla="*/ 15769 h 1018659"/>
              <a:gd name="connsiteX61" fmla="*/ 545845 w 1231645"/>
              <a:gd name="connsiteY61" fmla="*/ 8394 h 1018659"/>
              <a:gd name="connsiteX62" fmla="*/ 361491 w 1231645"/>
              <a:gd name="connsiteY62" fmla="*/ 30517 h 1018659"/>
              <a:gd name="connsiteX63" fmla="*/ 118142 w 1231645"/>
              <a:gd name="connsiteY63" fmla="*/ 23143 h 1018659"/>
              <a:gd name="connsiteX64" fmla="*/ 51774 w 1231645"/>
              <a:gd name="connsiteY64" fmla="*/ 15769 h 1018659"/>
              <a:gd name="connsiteX65" fmla="*/ 155 w 1231645"/>
              <a:gd name="connsiteY65" fmla="*/ 8394 h 1018659"/>
              <a:gd name="connsiteX0" fmla="*/ 155 w 1231645"/>
              <a:gd name="connsiteY0" fmla="*/ 8394 h 1018659"/>
              <a:gd name="connsiteX1" fmla="*/ 37026 w 1231645"/>
              <a:gd name="connsiteY1" fmla="*/ 37891 h 1018659"/>
              <a:gd name="connsiteX2" fmla="*/ 51774 w 1231645"/>
              <a:gd name="connsiteY2" fmla="*/ 52640 h 1018659"/>
              <a:gd name="connsiteX3" fmla="*/ 59149 w 1231645"/>
              <a:gd name="connsiteY3" fmla="*/ 74762 h 1018659"/>
              <a:gd name="connsiteX4" fmla="*/ 73897 w 1231645"/>
              <a:gd name="connsiteY4" fmla="*/ 96885 h 1018659"/>
              <a:gd name="connsiteX5" fmla="*/ 88645 w 1231645"/>
              <a:gd name="connsiteY5" fmla="*/ 141130 h 1018659"/>
              <a:gd name="connsiteX6" fmla="*/ 118142 w 1231645"/>
              <a:gd name="connsiteY6" fmla="*/ 310736 h 1018659"/>
              <a:gd name="connsiteX7" fmla="*/ 140265 w 1231645"/>
              <a:gd name="connsiteY7" fmla="*/ 318111 h 1018659"/>
              <a:gd name="connsiteX8" fmla="*/ 162387 w 1231645"/>
              <a:gd name="connsiteY8" fmla="*/ 340233 h 1018659"/>
              <a:gd name="connsiteX9" fmla="*/ 177136 w 1231645"/>
              <a:gd name="connsiteY9" fmla="*/ 399227 h 1018659"/>
              <a:gd name="connsiteX10" fmla="*/ 191884 w 1231645"/>
              <a:gd name="connsiteY10" fmla="*/ 443472 h 1018659"/>
              <a:gd name="connsiteX11" fmla="*/ 214007 w 1231645"/>
              <a:gd name="connsiteY11" fmla="*/ 517214 h 1018659"/>
              <a:gd name="connsiteX12" fmla="*/ 228755 w 1231645"/>
              <a:gd name="connsiteY12" fmla="*/ 539336 h 1018659"/>
              <a:gd name="connsiteX13" fmla="*/ 250878 w 1231645"/>
              <a:gd name="connsiteY13" fmla="*/ 554085 h 1018659"/>
              <a:gd name="connsiteX14" fmla="*/ 258252 w 1231645"/>
              <a:gd name="connsiteY14" fmla="*/ 576207 h 1018659"/>
              <a:gd name="connsiteX15" fmla="*/ 265626 w 1231645"/>
              <a:gd name="connsiteY15" fmla="*/ 620452 h 1018659"/>
              <a:gd name="connsiteX16" fmla="*/ 295123 w 1231645"/>
              <a:gd name="connsiteY16" fmla="*/ 679446 h 1018659"/>
              <a:gd name="connsiteX17" fmla="*/ 317245 w 1231645"/>
              <a:gd name="connsiteY17" fmla="*/ 686820 h 1018659"/>
              <a:gd name="connsiteX18" fmla="*/ 368865 w 1231645"/>
              <a:gd name="connsiteY18" fmla="*/ 694194 h 1018659"/>
              <a:gd name="connsiteX19" fmla="*/ 383613 w 1231645"/>
              <a:gd name="connsiteY19" fmla="*/ 716317 h 1018659"/>
              <a:gd name="connsiteX20" fmla="*/ 405736 w 1231645"/>
              <a:gd name="connsiteY20" fmla="*/ 760562 h 1018659"/>
              <a:gd name="connsiteX21" fmla="*/ 442607 w 1231645"/>
              <a:gd name="connsiteY21" fmla="*/ 819556 h 1018659"/>
              <a:gd name="connsiteX22" fmla="*/ 457355 w 1231645"/>
              <a:gd name="connsiteY22" fmla="*/ 841678 h 1018659"/>
              <a:gd name="connsiteX23" fmla="*/ 508974 w 1231645"/>
              <a:gd name="connsiteY23" fmla="*/ 849052 h 1018659"/>
              <a:gd name="connsiteX24" fmla="*/ 553220 w 1231645"/>
              <a:gd name="connsiteY24" fmla="*/ 856427 h 1018659"/>
              <a:gd name="connsiteX25" fmla="*/ 575342 w 1231645"/>
              <a:gd name="connsiteY25" fmla="*/ 871175 h 1018659"/>
              <a:gd name="connsiteX26" fmla="*/ 604839 w 1231645"/>
              <a:gd name="connsiteY26" fmla="*/ 930169 h 1018659"/>
              <a:gd name="connsiteX27" fmla="*/ 634336 w 1231645"/>
              <a:gd name="connsiteY27" fmla="*/ 996536 h 1018659"/>
              <a:gd name="connsiteX28" fmla="*/ 663833 w 1231645"/>
              <a:gd name="connsiteY28" fmla="*/ 1003911 h 1018659"/>
              <a:gd name="connsiteX29" fmla="*/ 811316 w 1231645"/>
              <a:gd name="connsiteY29" fmla="*/ 1018659 h 1018659"/>
              <a:gd name="connsiteX30" fmla="*/ 907181 w 1231645"/>
              <a:gd name="connsiteY30" fmla="*/ 1011285 h 1018659"/>
              <a:gd name="connsiteX31" fmla="*/ 944052 w 1231645"/>
              <a:gd name="connsiteY31" fmla="*/ 981788 h 1018659"/>
              <a:gd name="connsiteX32" fmla="*/ 980923 w 1231645"/>
              <a:gd name="connsiteY32" fmla="*/ 952291 h 1018659"/>
              <a:gd name="connsiteX33" fmla="*/ 1010420 w 1231645"/>
              <a:gd name="connsiteY33" fmla="*/ 915420 h 1018659"/>
              <a:gd name="connsiteX34" fmla="*/ 1025168 w 1231645"/>
              <a:gd name="connsiteY34" fmla="*/ 871175 h 1018659"/>
              <a:gd name="connsiteX35" fmla="*/ 1039916 w 1231645"/>
              <a:gd name="connsiteY35" fmla="*/ 849052 h 1018659"/>
              <a:gd name="connsiteX36" fmla="*/ 1047291 w 1231645"/>
              <a:gd name="connsiteY36" fmla="*/ 826930 h 1018659"/>
              <a:gd name="connsiteX37" fmla="*/ 1076787 w 1231645"/>
              <a:gd name="connsiteY37" fmla="*/ 775311 h 1018659"/>
              <a:gd name="connsiteX38" fmla="*/ 1098910 w 1231645"/>
              <a:gd name="connsiteY38" fmla="*/ 753188 h 1018659"/>
              <a:gd name="connsiteX39" fmla="*/ 1106284 w 1231645"/>
              <a:gd name="connsiteY39" fmla="*/ 731065 h 1018659"/>
              <a:gd name="connsiteX40" fmla="*/ 1113658 w 1231645"/>
              <a:gd name="connsiteY40" fmla="*/ 554085 h 1018659"/>
              <a:gd name="connsiteX41" fmla="*/ 1121033 w 1231645"/>
              <a:gd name="connsiteY41" fmla="*/ 531962 h 1018659"/>
              <a:gd name="connsiteX42" fmla="*/ 1135781 w 1231645"/>
              <a:gd name="connsiteY42" fmla="*/ 509840 h 1018659"/>
              <a:gd name="connsiteX43" fmla="*/ 1157903 w 1231645"/>
              <a:gd name="connsiteY43" fmla="*/ 443472 h 1018659"/>
              <a:gd name="connsiteX44" fmla="*/ 1165278 w 1231645"/>
              <a:gd name="connsiteY44" fmla="*/ 421349 h 1018659"/>
              <a:gd name="connsiteX45" fmla="*/ 1172652 w 1231645"/>
              <a:gd name="connsiteY45" fmla="*/ 391852 h 1018659"/>
              <a:gd name="connsiteX46" fmla="*/ 1187400 w 1231645"/>
              <a:gd name="connsiteY46" fmla="*/ 288614 h 1018659"/>
              <a:gd name="connsiteX47" fmla="*/ 1194774 w 1231645"/>
              <a:gd name="connsiteY47" fmla="*/ 266491 h 1018659"/>
              <a:gd name="connsiteX48" fmla="*/ 1209523 w 1231645"/>
              <a:gd name="connsiteY48" fmla="*/ 244369 h 1018659"/>
              <a:gd name="connsiteX49" fmla="*/ 1216897 w 1231645"/>
              <a:gd name="connsiteY49" fmla="*/ 207498 h 1018659"/>
              <a:gd name="connsiteX50" fmla="*/ 1224271 w 1231645"/>
              <a:gd name="connsiteY50" fmla="*/ 185375 h 1018659"/>
              <a:gd name="connsiteX51" fmla="*/ 1231645 w 1231645"/>
              <a:gd name="connsiteY51" fmla="*/ 141130 h 1018659"/>
              <a:gd name="connsiteX52" fmla="*/ 1224271 w 1231645"/>
              <a:gd name="connsiteY52" fmla="*/ 52640 h 1018659"/>
              <a:gd name="connsiteX53" fmla="*/ 1216897 w 1231645"/>
              <a:gd name="connsiteY53" fmla="*/ 1020 h 1018659"/>
              <a:gd name="connsiteX54" fmla="*/ 1113658 w 1231645"/>
              <a:gd name="connsiteY54" fmla="*/ 15948 h 1018659"/>
              <a:gd name="connsiteX55" fmla="*/ 980923 w 1231645"/>
              <a:gd name="connsiteY55" fmla="*/ 27783 h 1018659"/>
              <a:gd name="connsiteX56" fmla="*/ 877684 w 1231645"/>
              <a:gd name="connsiteY56" fmla="*/ 30517 h 1018659"/>
              <a:gd name="connsiteX57" fmla="*/ 820237 w 1231645"/>
              <a:gd name="connsiteY57" fmla="*/ 14042 h 1018659"/>
              <a:gd name="connsiteX58" fmla="*/ 722826 w 1231645"/>
              <a:gd name="connsiteY58" fmla="*/ 20049 h 1018659"/>
              <a:gd name="connsiteX59" fmla="*/ 656458 w 1231645"/>
              <a:gd name="connsiteY59" fmla="*/ 23143 h 1018659"/>
              <a:gd name="connsiteX60" fmla="*/ 582716 w 1231645"/>
              <a:gd name="connsiteY60" fmla="*/ 15769 h 1018659"/>
              <a:gd name="connsiteX61" fmla="*/ 545845 w 1231645"/>
              <a:gd name="connsiteY61" fmla="*/ 8394 h 1018659"/>
              <a:gd name="connsiteX62" fmla="*/ 361491 w 1231645"/>
              <a:gd name="connsiteY62" fmla="*/ 30517 h 1018659"/>
              <a:gd name="connsiteX63" fmla="*/ 118142 w 1231645"/>
              <a:gd name="connsiteY63" fmla="*/ 23143 h 1018659"/>
              <a:gd name="connsiteX64" fmla="*/ 51774 w 1231645"/>
              <a:gd name="connsiteY64" fmla="*/ 15769 h 1018659"/>
              <a:gd name="connsiteX65" fmla="*/ 155 w 1231645"/>
              <a:gd name="connsiteY65" fmla="*/ 8394 h 1018659"/>
              <a:gd name="connsiteX0" fmla="*/ 155 w 1231645"/>
              <a:gd name="connsiteY0" fmla="*/ 951 h 1011216"/>
              <a:gd name="connsiteX1" fmla="*/ 37026 w 1231645"/>
              <a:gd name="connsiteY1" fmla="*/ 30448 h 1011216"/>
              <a:gd name="connsiteX2" fmla="*/ 51774 w 1231645"/>
              <a:gd name="connsiteY2" fmla="*/ 45197 h 1011216"/>
              <a:gd name="connsiteX3" fmla="*/ 59149 w 1231645"/>
              <a:gd name="connsiteY3" fmla="*/ 67319 h 1011216"/>
              <a:gd name="connsiteX4" fmla="*/ 73897 w 1231645"/>
              <a:gd name="connsiteY4" fmla="*/ 89442 h 1011216"/>
              <a:gd name="connsiteX5" fmla="*/ 88645 w 1231645"/>
              <a:gd name="connsiteY5" fmla="*/ 133687 h 1011216"/>
              <a:gd name="connsiteX6" fmla="*/ 118142 w 1231645"/>
              <a:gd name="connsiteY6" fmla="*/ 303293 h 1011216"/>
              <a:gd name="connsiteX7" fmla="*/ 140265 w 1231645"/>
              <a:gd name="connsiteY7" fmla="*/ 310668 h 1011216"/>
              <a:gd name="connsiteX8" fmla="*/ 162387 w 1231645"/>
              <a:gd name="connsiteY8" fmla="*/ 332790 h 1011216"/>
              <a:gd name="connsiteX9" fmla="*/ 177136 w 1231645"/>
              <a:gd name="connsiteY9" fmla="*/ 391784 h 1011216"/>
              <a:gd name="connsiteX10" fmla="*/ 191884 w 1231645"/>
              <a:gd name="connsiteY10" fmla="*/ 436029 h 1011216"/>
              <a:gd name="connsiteX11" fmla="*/ 214007 w 1231645"/>
              <a:gd name="connsiteY11" fmla="*/ 509771 h 1011216"/>
              <a:gd name="connsiteX12" fmla="*/ 228755 w 1231645"/>
              <a:gd name="connsiteY12" fmla="*/ 531893 h 1011216"/>
              <a:gd name="connsiteX13" fmla="*/ 250878 w 1231645"/>
              <a:gd name="connsiteY13" fmla="*/ 546642 h 1011216"/>
              <a:gd name="connsiteX14" fmla="*/ 258252 w 1231645"/>
              <a:gd name="connsiteY14" fmla="*/ 568764 h 1011216"/>
              <a:gd name="connsiteX15" fmla="*/ 265626 w 1231645"/>
              <a:gd name="connsiteY15" fmla="*/ 613009 h 1011216"/>
              <a:gd name="connsiteX16" fmla="*/ 295123 w 1231645"/>
              <a:gd name="connsiteY16" fmla="*/ 672003 h 1011216"/>
              <a:gd name="connsiteX17" fmla="*/ 317245 w 1231645"/>
              <a:gd name="connsiteY17" fmla="*/ 679377 h 1011216"/>
              <a:gd name="connsiteX18" fmla="*/ 368865 w 1231645"/>
              <a:gd name="connsiteY18" fmla="*/ 686751 h 1011216"/>
              <a:gd name="connsiteX19" fmla="*/ 383613 w 1231645"/>
              <a:gd name="connsiteY19" fmla="*/ 708874 h 1011216"/>
              <a:gd name="connsiteX20" fmla="*/ 405736 w 1231645"/>
              <a:gd name="connsiteY20" fmla="*/ 753119 h 1011216"/>
              <a:gd name="connsiteX21" fmla="*/ 442607 w 1231645"/>
              <a:gd name="connsiteY21" fmla="*/ 812113 h 1011216"/>
              <a:gd name="connsiteX22" fmla="*/ 457355 w 1231645"/>
              <a:gd name="connsiteY22" fmla="*/ 834235 h 1011216"/>
              <a:gd name="connsiteX23" fmla="*/ 508974 w 1231645"/>
              <a:gd name="connsiteY23" fmla="*/ 841609 h 1011216"/>
              <a:gd name="connsiteX24" fmla="*/ 553220 w 1231645"/>
              <a:gd name="connsiteY24" fmla="*/ 848984 h 1011216"/>
              <a:gd name="connsiteX25" fmla="*/ 575342 w 1231645"/>
              <a:gd name="connsiteY25" fmla="*/ 863732 h 1011216"/>
              <a:gd name="connsiteX26" fmla="*/ 604839 w 1231645"/>
              <a:gd name="connsiteY26" fmla="*/ 922726 h 1011216"/>
              <a:gd name="connsiteX27" fmla="*/ 634336 w 1231645"/>
              <a:gd name="connsiteY27" fmla="*/ 989093 h 1011216"/>
              <a:gd name="connsiteX28" fmla="*/ 663833 w 1231645"/>
              <a:gd name="connsiteY28" fmla="*/ 996468 h 1011216"/>
              <a:gd name="connsiteX29" fmla="*/ 811316 w 1231645"/>
              <a:gd name="connsiteY29" fmla="*/ 1011216 h 1011216"/>
              <a:gd name="connsiteX30" fmla="*/ 907181 w 1231645"/>
              <a:gd name="connsiteY30" fmla="*/ 1003842 h 1011216"/>
              <a:gd name="connsiteX31" fmla="*/ 944052 w 1231645"/>
              <a:gd name="connsiteY31" fmla="*/ 974345 h 1011216"/>
              <a:gd name="connsiteX32" fmla="*/ 980923 w 1231645"/>
              <a:gd name="connsiteY32" fmla="*/ 944848 h 1011216"/>
              <a:gd name="connsiteX33" fmla="*/ 1010420 w 1231645"/>
              <a:gd name="connsiteY33" fmla="*/ 907977 h 1011216"/>
              <a:gd name="connsiteX34" fmla="*/ 1025168 w 1231645"/>
              <a:gd name="connsiteY34" fmla="*/ 863732 h 1011216"/>
              <a:gd name="connsiteX35" fmla="*/ 1039916 w 1231645"/>
              <a:gd name="connsiteY35" fmla="*/ 841609 h 1011216"/>
              <a:gd name="connsiteX36" fmla="*/ 1047291 w 1231645"/>
              <a:gd name="connsiteY36" fmla="*/ 819487 h 1011216"/>
              <a:gd name="connsiteX37" fmla="*/ 1076787 w 1231645"/>
              <a:gd name="connsiteY37" fmla="*/ 767868 h 1011216"/>
              <a:gd name="connsiteX38" fmla="*/ 1098910 w 1231645"/>
              <a:gd name="connsiteY38" fmla="*/ 745745 h 1011216"/>
              <a:gd name="connsiteX39" fmla="*/ 1106284 w 1231645"/>
              <a:gd name="connsiteY39" fmla="*/ 723622 h 1011216"/>
              <a:gd name="connsiteX40" fmla="*/ 1113658 w 1231645"/>
              <a:gd name="connsiteY40" fmla="*/ 546642 h 1011216"/>
              <a:gd name="connsiteX41" fmla="*/ 1121033 w 1231645"/>
              <a:gd name="connsiteY41" fmla="*/ 524519 h 1011216"/>
              <a:gd name="connsiteX42" fmla="*/ 1135781 w 1231645"/>
              <a:gd name="connsiteY42" fmla="*/ 502397 h 1011216"/>
              <a:gd name="connsiteX43" fmla="*/ 1157903 w 1231645"/>
              <a:gd name="connsiteY43" fmla="*/ 436029 h 1011216"/>
              <a:gd name="connsiteX44" fmla="*/ 1165278 w 1231645"/>
              <a:gd name="connsiteY44" fmla="*/ 413906 h 1011216"/>
              <a:gd name="connsiteX45" fmla="*/ 1172652 w 1231645"/>
              <a:gd name="connsiteY45" fmla="*/ 384409 h 1011216"/>
              <a:gd name="connsiteX46" fmla="*/ 1187400 w 1231645"/>
              <a:gd name="connsiteY46" fmla="*/ 281171 h 1011216"/>
              <a:gd name="connsiteX47" fmla="*/ 1194774 w 1231645"/>
              <a:gd name="connsiteY47" fmla="*/ 259048 h 1011216"/>
              <a:gd name="connsiteX48" fmla="*/ 1209523 w 1231645"/>
              <a:gd name="connsiteY48" fmla="*/ 236926 h 1011216"/>
              <a:gd name="connsiteX49" fmla="*/ 1216897 w 1231645"/>
              <a:gd name="connsiteY49" fmla="*/ 200055 h 1011216"/>
              <a:gd name="connsiteX50" fmla="*/ 1224271 w 1231645"/>
              <a:gd name="connsiteY50" fmla="*/ 177932 h 1011216"/>
              <a:gd name="connsiteX51" fmla="*/ 1231645 w 1231645"/>
              <a:gd name="connsiteY51" fmla="*/ 133687 h 1011216"/>
              <a:gd name="connsiteX52" fmla="*/ 1224271 w 1231645"/>
              <a:gd name="connsiteY52" fmla="*/ 45197 h 1011216"/>
              <a:gd name="connsiteX53" fmla="*/ 1216897 w 1231645"/>
              <a:gd name="connsiteY53" fmla="*/ 24801 h 1011216"/>
              <a:gd name="connsiteX54" fmla="*/ 1113658 w 1231645"/>
              <a:gd name="connsiteY54" fmla="*/ 8505 h 1011216"/>
              <a:gd name="connsiteX55" fmla="*/ 980923 w 1231645"/>
              <a:gd name="connsiteY55" fmla="*/ 20340 h 1011216"/>
              <a:gd name="connsiteX56" fmla="*/ 877684 w 1231645"/>
              <a:gd name="connsiteY56" fmla="*/ 23074 h 1011216"/>
              <a:gd name="connsiteX57" fmla="*/ 820237 w 1231645"/>
              <a:gd name="connsiteY57" fmla="*/ 6599 h 1011216"/>
              <a:gd name="connsiteX58" fmla="*/ 722826 w 1231645"/>
              <a:gd name="connsiteY58" fmla="*/ 12606 h 1011216"/>
              <a:gd name="connsiteX59" fmla="*/ 656458 w 1231645"/>
              <a:gd name="connsiteY59" fmla="*/ 15700 h 1011216"/>
              <a:gd name="connsiteX60" fmla="*/ 582716 w 1231645"/>
              <a:gd name="connsiteY60" fmla="*/ 8326 h 1011216"/>
              <a:gd name="connsiteX61" fmla="*/ 545845 w 1231645"/>
              <a:gd name="connsiteY61" fmla="*/ 951 h 1011216"/>
              <a:gd name="connsiteX62" fmla="*/ 361491 w 1231645"/>
              <a:gd name="connsiteY62" fmla="*/ 23074 h 1011216"/>
              <a:gd name="connsiteX63" fmla="*/ 118142 w 1231645"/>
              <a:gd name="connsiteY63" fmla="*/ 15700 h 1011216"/>
              <a:gd name="connsiteX64" fmla="*/ 51774 w 1231645"/>
              <a:gd name="connsiteY64" fmla="*/ 8326 h 1011216"/>
              <a:gd name="connsiteX65" fmla="*/ 155 w 1231645"/>
              <a:gd name="connsiteY65" fmla="*/ 951 h 1011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1231645" h="1011216">
                <a:moveTo>
                  <a:pt x="155" y="951"/>
                </a:moveTo>
                <a:cubicBezTo>
                  <a:pt x="-2303" y="4638"/>
                  <a:pt x="25076" y="20205"/>
                  <a:pt x="37026" y="30448"/>
                </a:cubicBezTo>
                <a:cubicBezTo>
                  <a:pt x="42305" y="34973"/>
                  <a:pt x="48197" y="39235"/>
                  <a:pt x="51774" y="45197"/>
                </a:cubicBezTo>
                <a:cubicBezTo>
                  <a:pt x="55773" y="51862"/>
                  <a:pt x="55673" y="60367"/>
                  <a:pt x="59149" y="67319"/>
                </a:cubicBezTo>
                <a:cubicBezTo>
                  <a:pt x="63113" y="75246"/>
                  <a:pt x="70298" y="81343"/>
                  <a:pt x="73897" y="89442"/>
                </a:cubicBezTo>
                <a:cubicBezTo>
                  <a:pt x="80211" y="103648"/>
                  <a:pt x="88645" y="133687"/>
                  <a:pt x="88645" y="133687"/>
                </a:cubicBezTo>
                <a:cubicBezTo>
                  <a:pt x="91908" y="198932"/>
                  <a:pt x="62196" y="265995"/>
                  <a:pt x="118142" y="303293"/>
                </a:cubicBezTo>
                <a:cubicBezTo>
                  <a:pt x="124610" y="307605"/>
                  <a:pt x="132891" y="308210"/>
                  <a:pt x="140265" y="310668"/>
                </a:cubicBezTo>
                <a:cubicBezTo>
                  <a:pt x="147639" y="318042"/>
                  <a:pt x="156602" y="324113"/>
                  <a:pt x="162387" y="332790"/>
                </a:cubicBezTo>
                <a:cubicBezTo>
                  <a:pt x="169274" y="343120"/>
                  <a:pt x="175416" y="385478"/>
                  <a:pt x="177136" y="391784"/>
                </a:cubicBezTo>
                <a:cubicBezTo>
                  <a:pt x="181226" y="406782"/>
                  <a:pt x="188114" y="420947"/>
                  <a:pt x="191884" y="436029"/>
                </a:cubicBezTo>
                <a:cubicBezTo>
                  <a:pt x="196007" y="452520"/>
                  <a:pt x="206824" y="498996"/>
                  <a:pt x="214007" y="509771"/>
                </a:cubicBezTo>
                <a:cubicBezTo>
                  <a:pt x="218923" y="517145"/>
                  <a:pt x="222488" y="525626"/>
                  <a:pt x="228755" y="531893"/>
                </a:cubicBezTo>
                <a:cubicBezTo>
                  <a:pt x="235022" y="538160"/>
                  <a:pt x="243504" y="541726"/>
                  <a:pt x="250878" y="546642"/>
                </a:cubicBezTo>
                <a:cubicBezTo>
                  <a:pt x="253336" y="554016"/>
                  <a:pt x="256566" y="561176"/>
                  <a:pt x="258252" y="568764"/>
                </a:cubicBezTo>
                <a:cubicBezTo>
                  <a:pt x="261495" y="583360"/>
                  <a:pt x="262000" y="598504"/>
                  <a:pt x="265626" y="613009"/>
                </a:cubicBezTo>
                <a:cubicBezTo>
                  <a:pt x="270818" y="633776"/>
                  <a:pt x="274638" y="659712"/>
                  <a:pt x="295123" y="672003"/>
                </a:cubicBezTo>
                <a:cubicBezTo>
                  <a:pt x="301788" y="676002"/>
                  <a:pt x="309623" y="677853"/>
                  <a:pt x="317245" y="679377"/>
                </a:cubicBezTo>
                <a:cubicBezTo>
                  <a:pt x="334289" y="682786"/>
                  <a:pt x="351658" y="684293"/>
                  <a:pt x="368865" y="686751"/>
                </a:cubicBezTo>
                <a:cubicBezTo>
                  <a:pt x="373781" y="694125"/>
                  <a:pt x="380122" y="700728"/>
                  <a:pt x="383613" y="708874"/>
                </a:cubicBezTo>
                <a:cubicBezTo>
                  <a:pt x="403997" y="756439"/>
                  <a:pt x="376052" y="723437"/>
                  <a:pt x="405736" y="753119"/>
                </a:cubicBezTo>
                <a:cubicBezTo>
                  <a:pt x="418935" y="792719"/>
                  <a:pt x="406537" y="764019"/>
                  <a:pt x="442607" y="812113"/>
                </a:cubicBezTo>
                <a:cubicBezTo>
                  <a:pt x="447924" y="819203"/>
                  <a:pt x="449256" y="830636"/>
                  <a:pt x="457355" y="834235"/>
                </a:cubicBezTo>
                <a:cubicBezTo>
                  <a:pt x="473238" y="841294"/>
                  <a:pt x="491795" y="838966"/>
                  <a:pt x="508974" y="841609"/>
                </a:cubicBezTo>
                <a:cubicBezTo>
                  <a:pt x="523752" y="843883"/>
                  <a:pt x="538471" y="846526"/>
                  <a:pt x="553220" y="848984"/>
                </a:cubicBezTo>
                <a:cubicBezTo>
                  <a:pt x="560594" y="853900"/>
                  <a:pt x="570645" y="856217"/>
                  <a:pt x="575342" y="863732"/>
                </a:cubicBezTo>
                <a:cubicBezTo>
                  <a:pt x="631836" y="954122"/>
                  <a:pt x="561413" y="879297"/>
                  <a:pt x="604839" y="922726"/>
                </a:cubicBezTo>
                <a:cubicBezTo>
                  <a:pt x="607749" y="931457"/>
                  <a:pt x="619309" y="979075"/>
                  <a:pt x="634336" y="989093"/>
                </a:cubicBezTo>
                <a:cubicBezTo>
                  <a:pt x="642769" y="994715"/>
                  <a:pt x="653776" y="995211"/>
                  <a:pt x="663833" y="996468"/>
                </a:cubicBezTo>
                <a:cubicBezTo>
                  <a:pt x="712858" y="1002596"/>
                  <a:pt x="762155" y="1006300"/>
                  <a:pt x="811316" y="1011216"/>
                </a:cubicBezTo>
                <a:cubicBezTo>
                  <a:pt x="843271" y="1008758"/>
                  <a:pt x="875681" y="1009748"/>
                  <a:pt x="907181" y="1003842"/>
                </a:cubicBezTo>
                <a:cubicBezTo>
                  <a:pt x="921999" y="1001064"/>
                  <a:pt x="933304" y="982944"/>
                  <a:pt x="944052" y="974345"/>
                </a:cubicBezTo>
                <a:cubicBezTo>
                  <a:pt x="965345" y="957311"/>
                  <a:pt x="965096" y="964631"/>
                  <a:pt x="980923" y="944848"/>
                </a:cubicBezTo>
                <a:cubicBezTo>
                  <a:pt x="1018134" y="898335"/>
                  <a:pt x="974808" y="943589"/>
                  <a:pt x="1010420" y="907977"/>
                </a:cubicBezTo>
                <a:cubicBezTo>
                  <a:pt x="1015336" y="893229"/>
                  <a:pt x="1016545" y="876667"/>
                  <a:pt x="1025168" y="863732"/>
                </a:cubicBezTo>
                <a:cubicBezTo>
                  <a:pt x="1030084" y="856358"/>
                  <a:pt x="1035952" y="849536"/>
                  <a:pt x="1039916" y="841609"/>
                </a:cubicBezTo>
                <a:cubicBezTo>
                  <a:pt x="1043392" y="834657"/>
                  <a:pt x="1044229" y="826631"/>
                  <a:pt x="1047291" y="819487"/>
                </a:cubicBezTo>
                <a:cubicBezTo>
                  <a:pt x="1053656" y="804636"/>
                  <a:pt x="1065895" y="780938"/>
                  <a:pt x="1076787" y="767868"/>
                </a:cubicBezTo>
                <a:cubicBezTo>
                  <a:pt x="1083463" y="759856"/>
                  <a:pt x="1091536" y="753119"/>
                  <a:pt x="1098910" y="745745"/>
                </a:cubicBezTo>
                <a:cubicBezTo>
                  <a:pt x="1101368" y="738371"/>
                  <a:pt x="1105710" y="731374"/>
                  <a:pt x="1106284" y="723622"/>
                </a:cubicBezTo>
                <a:cubicBezTo>
                  <a:pt x="1110646" y="664739"/>
                  <a:pt x="1109296" y="605525"/>
                  <a:pt x="1113658" y="546642"/>
                </a:cubicBezTo>
                <a:cubicBezTo>
                  <a:pt x="1114232" y="538890"/>
                  <a:pt x="1117557" y="531472"/>
                  <a:pt x="1121033" y="524519"/>
                </a:cubicBezTo>
                <a:cubicBezTo>
                  <a:pt x="1124996" y="516592"/>
                  <a:pt x="1130865" y="509771"/>
                  <a:pt x="1135781" y="502397"/>
                </a:cubicBezTo>
                <a:lnTo>
                  <a:pt x="1157903" y="436029"/>
                </a:lnTo>
                <a:cubicBezTo>
                  <a:pt x="1160361" y="428655"/>
                  <a:pt x="1163393" y="421447"/>
                  <a:pt x="1165278" y="413906"/>
                </a:cubicBezTo>
                <a:lnTo>
                  <a:pt x="1172652" y="384409"/>
                </a:lnTo>
                <a:cubicBezTo>
                  <a:pt x="1178529" y="325642"/>
                  <a:pt x="1175063" y="324352"/>
                  <a:pt x="1187400" y="281171"/>
                </a:cubicBezTo>
                <a:cubicBezTo>
                  <a:pt x="1189535" y="273697"/>
                  <a:pt x="1191298" y="266001"/>
                  <a:pt x="1194774" y="259048"/>
                </a:cubicBezTo>
                <a:cubicBezTo>
                  <a:pt x="1198738" y="251121"/>
                  <a:pt x="1204607" y="244300"/>
                  <a:pt x="1209523" y="236926"/>
                </a:cubicBezTo>
                <a:cubicBezTo>
                  <a:pt x="1211981" y="224636"/>
                  <a:pt x="1213857" y="212215"/>
                  <a:pt x="1216897" y="200055"/>
                </a:cubicBezTo>
                <a:cubicBezTo>
                  <a:pt x="1218782" y="192514"/>
                  <a:pt x="1222585" y="185520"/>
                  <a:pt x="1224271" y="177932"/>
                </a:cubicBezTo>
                <a:cubicBezTo>
                  <a:pt x="1227514" y="163336"/>
                  <a:pt x="1229187" y="148435"/>
                  <a:pt x="1231645" y="133687"/>
                </a:cubicBezTo>
                <a:cubicBezTo>
                  <a:pt x="1229187" y="104190"/>
                  <a:pt x="1226729" y="63345"/>
                  <a:pt x="1224271" y="45197"/>
                </a:cubicBezTo>
                <a:cubicBezTo>
                  <a:pt x="1221813" y="27049"/>
                  <a:pt x="1235332" y="30916"/>
                  <a:pt x="1216897" y="24801"/>
                </a:cubicBezTo>
                <a:cubicBezTo>
                  <a:pt x="1198462" y="18686"/>
                  <a:pt x="1148071" y="10963"/>
                  <a:pt x="1113658" y="8505"/>
                </a:cubicBezTo>
                <a:cubicBezTo>
                  <a:pt x="1069413" y="10963"/>
                  <a:pt x="1020252" y="17912"/>
                  <a:pt x="980923" y="20340"/>
                </a:cubicBezTo>
                <a:cubicBezTo>
                  <a:pt x="941594" y="22768"/>
                  <a:pt x="904465" y="25364"/>
                  <a:pt x="877684" y="23074"/>
                </a:cubicBezTo>
                <a:cubicBezTo>
                  <a:pt x="850903" y="20784"/>
                  <a:pt x="839386" y="12091"/>
                  <a:pt x="820237" y="6599"/>
                </a:cubicBezTo>
                <a:cubicBezTo>
                  <a:pt x="790740" y="4141"/>
                  <a:pt x="750122" y="11089"/>
                  <a:pt x="722826" y="12606"/>
                </a:cubicBezTo>
                <a:cubicBezTo>
                  <a:pt x="695530" y="14123"/>
                  <a:pt x="679810" y="16413"/>
                  <a:pt x="656458" y="15700"/>
                </a:cubicBezTo>
                <a:cubicBezTo>
                  <a:pt x="633106" y="14987"/>
                  <a:pt x="607297" y="10784"/>
                  <a:pt x="582716" y="8326"/>
                </a:cubicBezTo>
                <a:cubicBezTo>
                  <a:pt x="570426" y="5868"/>
                  <a:pt x="558369" y="450"/>
                  <a:pt x="545845" y="951"/>
                </a:cubicBezTo>
                <a:cubicBezTo>
                  <a:pt x="445881" y="4949"/>
                  <a:pt x="431590" y="9055"/>
                  <a:pt x="361491" y="23074"/>
                </a:cubicBezTo>
                <a:lnTo>
                  <a:pt x="118142" y="15700"/>
                </a:lnTo>
                <a:cubicBezTo>
                  <a:pt x="95908" y="14641"/>
                  <a:pt x="73601" y="12691"/>
                  <a:pt x="51774" y="8326"/>
                </a:cubicBezTo>
                <a:cubicBezTo>
                  <a:pt x="36530" y="5277"/>
                  <a:pt x="2613" y="-2736"/>
                  <a:pt x="155" y="951"/>
                </a:cubicBezTo>
                <a:close/>
              </a:path>
            </a:pathLst>
          </a:custGeom>
          <a:gradFill flip="none" rotWithShape="1">
            <a:gsLst>
              <a:gs pos="0">
                <a:srgbClr val="002060"/>
              </a:gs>
              <a:gs pos="50000">
                <a:schemeClr val="accent1">
                  <a:lumMod val="75000"/>
                </a:schemeClr>
              </a:gs>
              <a:gs pos="100000">
                <a:schemeClr val="accent1">
                  <a:tint val="23500"/>
                  <a:satMod val="160000"/>
                </a:schemeClr>
              </a:gs>
            </a:gsLst>
            <a:lin ang="162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25"/>
          <p:cNvSpPr/>
          <p:nvPr/>
        </p:nvSpPr>
        <p:spPr>
          <a:xfrm>
            <a:off x="6344934" y="9391168"/>
            <a:ext cx="1229489" cy="553065"/>
          </a:xfrm>
          <a:custGeom>
            <a:avLst/>
            <a:gdLst>
              <a:gd name="connsiteX0" fmla="*/ 3322 w 1229489"/>
              <a:gd name="connsiteY0" fmla="*/ 7374 h 553065"/>
              <a:gd name="connsiteX1" fmla="*/ 32819 w 1229489"/>
              <a:gd name="connsiteY1" fmla="*/ 73742 h 553065"/>
              <a:gd name="connsiteX2" fmla="*/ 47567 w 1229489"/>
              <a:gd name="connsiteY2" fmla="*/ 125361 h 553065"/>
              <a:gd name="connsiteX3" fmla="*/ 99187 w 1229489"/>
              <a:gd name="connsiteY3" fmla="*/ 147484 h 553065"/>
              <a:gd name="connsiteX4" fmla="*/ 121309 w 1229489"/>
              <a:gd name="connsiteY4" fmla="*/ 162232 h 553065"/>
              <a:gd name="connsiteX5" fmla="*/ 150806 w 1229489"/>
              <a:gd name="connsiteY5" fmla="*/ 199103 h 553065"/>
              <a:gd name="connsiteX6" fmla="*/ 158180 w 1229489"/>
              <a:gd name="connsiteY6" fmla="*/ 221226 h 553065"/>
              <a:gd name="connsiteX7" fmla="*/ 165554 w 1229489"/>
              <a:gd name="connsiteY7" fmla="*/ 250723 h 553065"/>
              <a:gd name="connsiteX8" fmla="*/ 180303 w 1229489"/>
              <a:gd name="connsiteY8" fmla="*/ 265471 h 553065"/>
              <a:gd name="connsiteX9" fmla="*/ 209800 w 1229489"/>
              <a:gd name="connsiteY9" fmla="*/ 302342 h 553065"/>
              <a:gd name="connsiteX10" fmla="*/ 231922 w 1229489"/>
              <a:gd name="connsiteY10" fmla="*/ 309716 h 553065"/>
              <a:gd name="connsiteX11" fmla="*/ 283542 w 1229489"/>
              <a:gd name="connsiteY11" fmla="*/ 346587 h 553065"/>
              <a:gd name="connsiteX12" fmla="*/ 305664 w 1229489"/>
              <a:gd name="connsiteY12" fmla="*/ 368710 h 553065"/>
              <a:gd name="connsiteX13" fmla="*/ 327787 w 1229489"/>
              <a:gd name="connsiteY13" fmla="*/ 405581 h 553065"/>
              <a:gd name="connsiteX14" fmla="*/ 342535 w 1229489"/>
              <a:gd name="connsiteY14" fmla="*/ 427703 h 553065"/>
              <a:gd name="connsiteX15" fmla="*/ 379406 w 1229489"/>
              <a:gd name="connsiteY15" fmla="*/ 464574 h 553065"/>
              <a:gd name="connsiteX16" fmla="*/ 408903 w 1229489"/>
              <a:gd name="connsiteY16" fmla="*/ 471948 h 553065"/>
              <a:gd name="connsiteX17" fmla="*/ 453148 w 1229489"/>
              <a:gd name="connsiteY17" fmla="*/ 486697 h 553065"/>
              <a:gd name="connsiteX18" fmla="*/ 475271 w 1229489"/>
              <a:gd name="connsiteY18" fmla="*/ 494071 h 553065"/>
              <a:gd name="connsiteX19" fmla="*/ 615380 w 1229489"/>
              <a:gd name="connsiteY19" fmla="*/ 516194 h 553065"/>
              <a:gd name="connsiteX20" fmla="*/ 637503 w 1229489"/>
              <a:gd name="connsiteY20" fmla="*/ 523568 h 553065"/>
              <a:gd name="connsiteX21" fmla="*/ 703871 w 1229489"/>
              <a:gd name="connsiteY21" fmla="*/ 530942 h 553065"/>
              <a:gd name="connsiteX22" fmla="*/ 733367 w 1229489"/>
              <a:gd name="connsiteY22" fmla="*/ 538316 h 553065"/>
              <a:gd name="connsiteX23" fmla="*/ 777613 w 1229489"/>
              <a:gd name="connsiteY23" fmla="*/ 553065 h 553065"/>
              <a:gd name="connsiteX24" fmla="*/ 917722 w 1229489"/>
              <a:gd name="connsiteY24" fmla="*/ 545690 h 553065"/>
              <a:gd name="connsiteX25" fmla="*/ 954593 w 1229489"/>
              <a:gd name="connsiteY25" fmla="*/ 508819 h 553065"/>
              <a:gd name="connsiteX26" fmla="*/ 969342 w 1229489"/>
              <a:gd name="connsiteY26" fmla="*/ 494071 h 553065"/>
              <a:gd name="connsiteX27" fmla="*/ 984090 w 1229489"/>
              <a:gd name="connsiteY27" fmla="*/ 471948 h 553065"/>
              <a:gd name="connsiteX28" fmla="*/ 1028335 w 1229489"/>
              <a:gd name="connsiteY28" fmla="*/ 449826 h 553065"/>
              <a:gd name="connsiteX29" fmla="*/ 1065206 w 1229489"/>
              <a:gd name="connsiteY29" fmla="*/ 412955 h 553065"/>
              <a:gd name="connsiteX30" fmla="*/ 1079954 w 1229489"/>
              <a:gd name="connsiteY30" fmla="*/ 398206 h 553065"/>
              <a:gd name="connsiteX31" fmla="*/ 1094703 w 1229489"/>
              <a:gd name="connsiteY31" fmla="*/ 353961 h 553065"/>
              <a:gd name="connsiteX32" fmla="*/ 1102077 w 1229489"/>
              <a:gd name="connsiteY32" fmla="*/ 317090 h 553065"/>
              <a:gd name="connsiteX33" fmla="*/ 1138948 w 1229489"/>
              <a:gd name="connsiteY33" fmla="*/ 280219 h 553065"/>
              <a:gd name="connsiteX34" fmla="*/ 1161071 w 1229489"/>
              <a:gd name="connsiteY34" fmla="*/ 250723 h 553065"/>
              <a:gd name="connsiteX35" fmla="*/ 1168445 w 1229489"/>
              <a:gd name="connsiteY35" fmla="*/ 228600 h 553065"/>
              <a:gd name="connsiteX36" fmla="*/ 1175819 w 1229489"/>
              <a:gd name="connsiteY36" fmla="*/ 184355 h 553065"/>
              <a:gd name="connsiteX37" fmla="*/ 1190567 w 1229489"/>
              <a:gd name="connsiteY37" fmla="*/ 162232 h 553065"/>
              <a:gd name="connsiteX38" fmla="*/ 1205316 w 1229489"/>
              <a:gd name="connsiteY38" fmla="*/ 117987 h 553065"/>
              <a:gd name="connsiteX39" fmla="*/ 1212690 w 1229489"/>
              <a:gd name="connsiteY39" fmla="*/ 95865 h 553065"/>
              <a:gd name="connsiteX40" fmla="*/ 1227438 w 1229489"/>
              <a:gd name="connsiteY40" fmla="*/ 73742 h 553065"/>
              <a:gd name="connsiteX41" fmla="*/ 1220064 w 1229489"/>
              <a:gd name="connsiteY41" fmla="*/ 7374 h 553065"/>
              <a:gd name="connsiteX42" fmla="*/ 1153696 w 1229489"/>
              <a:gd name="connsiteY42" fmla="*/ 14748 h 553065"/>
              <a:gd name="connsiteX43" fmla="*/ 1057832 w 1229489"/>
              <a:gd name="connsiteY43" fmla="*/ 29497 h 553065"/>
              <a:gd name="connsiteX44" fmla="*/ 821858 w 1229489"/>
              <a:gd name="connsiteY44" fmla="*/ 22123 h 553065"/>
              <a:gd name="connsiteX45" fmla="*/ 777613 w 1229489"/>
              <a:gd name="connsiteY45" fmla="*/ 7374 h 553065"/>
              <a:gd name="connsiteX46" fmla="*/ 740742 w 1229489"/>
              <a:gd name="connsiteY46" fmla="*/ 0 h 553065"/>
              <a:gd name="connsiteX47" fmla="*/ 453148 w 1229489"/>
              <a:gd name="connsiteY47" fmla="*/ 7374 h 553065"/>
              <a:gd name="connsiteX48" fmla="*/ 423651 w 1229489"/>
              <a:gd name="connsiteY48" fmla="*/ 14748 h 553065"/>
              <a:gd name="connsiteX49" fmla="*/ 217174 w 1229489"/>
              <a:gd name="connsiteY49" fmla="*/ 22123 h 553065"/>
              <a:gd name="connsiteX50" fmla="*/ 77064 w 1229489"/>
              <a:gd name="connsiteY50" fmla="*/ 22123 h 553065"/>
              <a:gd name="connsiteX51" fmla="*/ 10696 w 1229489"/>
              <a:gd name="connsiteY51" fmla="*/ 14748 h 553065"/>
              <a:gd name="connsiteX52" fmla="*/ 3322 w 1229489"/>
              <a:gd name="connsiteY52" fmla="*/ 7374 h 553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1229489" h="553065">
                <a:moveTo>
                  <a:pt x="3322" y="7374"/>
                </a:moveTo>
                <a:cubicBezTo>
                  <a:pt x="7009" y="17206"/>
                  <a:pt x="24319" y="51074"/>
                  <a:pt x="32819" y="73742"/>
                </a:cubicBezTo>
                <a:cubicBezTo>
                  <a:pt x="39102" y="90497"/>
                  <a:pt x="38877" y="109718"/>
                  <a:pt x="47567" y="125361"/>
                </a:cubicBezTo>
                <a:cubicBezTo>
                  <a:pt x="55781" y="140147"/>
                  <a:pt x="86640" y="144347"/>
                  <a:pt x="99187" y="147484"/>
                </a:cubicBezTo>
                <a:cubicBezTo>
                  <a:pt x="106561" y="152400"/>
                  <a:pt x="114389" y="156696"/>
                  <a:pt x="121309" y="162232"/>
                </a:cubicBezTo>
                <a:cubicBezTo>
                  <a:pt x="136320" y="174241"/>
                  <a:pt x="139855" y="182676"/>
                  <a:pt x="150806" y="199103"/>
                </a:cubicBezTo>
                <a:cubicBezTo>
                  <a:pt x="153264" y="206477"/>
                  <a:pt x="156045" y="213752"/>
                  <a:pt x="158180" y="221226"/>
                </a:cubicBezTo>
                <a:cubicBezTo>
                  <a:pt x="160964" y="230971"/>
                  <a:pt x="161021" y="241658"/>
                  <a:pt x="165554" y="250723"/>
                </a:cubicBezTo>
                <a:cubicBezTo>
                  <a:pt x="168663" y="256941"/>
                  <a:pt x="175960" y="260042"/>
                  <a:pt x="180303" y="265471"/>
                </a:cubicBezTo>
                <a:cubicBezTo>
                  <a:pt x="189581" y="277069"/>
                  <a:pt x="196100" y="294122"/>
                  <a:pt x="209800" y="302342"/>
                </a:cubicBezTo>
                <a:cubicBezTo>
                  <a:pt x="216465" y="306341"/>
                  <a:pt x="224548" y="307258"/>
                  <a:pt x="231922" y="309716"/>
                </a:cubicBezTo>
                <a:cubicBezTo>
                  <a:pt x="289446" y="367240"/>
                  <a:pt x="215595" y="298053"/>
                  <a:pt x="283542" y="346587"/>
                </a:cubicBezTo>
                <a:cubicBezTo>
                  <a:pt x="292028" y="352649"/>
                  <a:pt x="298290" y="361336"/>
                  <a:pt x="305664" y="368710"/>
                </a:cubicBezTo>
                <a:cubicBezTo>
                  <a:pt x="318470" y="407128"/>
                  <a:pt x="304650" y="376660"/>
                  <a:pt x="327787" y="405581"/>
                </a:cubicBezTo>
                <a:cubicBezTo>
                  <a:pt x="333323" y="412501"/>
                  <a:pt x="336699" y="421033"/>
                  <a:pt x="342535" y="427703"/>
                </a:cubicBezTo>
                <a:cubicBezTo>
                  <a:pt x="353981" y="440784"/>
                  <a:pt x="362544" y="460359"/>
                  <a:pt x="379406" y="464574"/>
                </a:cubicBezTo>
                <a:cubicBezTo>
                  <a:pt x="389238" y="467032"/>
                  <a:pt x="399196" y="469036"/>
                  <a:pt x="408903" y="471948"/>
                </a:cubicBezTo>
                <a:cubicBezTo>
                  <a:pt x="423794" y="476415"/>
                  <a:pt x="438400" y="481781"/>
                  <a:pt x="453148" y="486697"/>
                </a:cubicBezTo>
                <a:lnTo>
                  <a:pt x="475271" y="494071"/>
                </a:lnTo>
                <a:cubicBezTo>
                  <a:pt x="532353" y="532126"/>
                  <a:pt x="478887" y="501826"/>
                  <a:pt x="615380" y="516194"/>
                </a:cubicBezTo>
                <a:cubicBezTo>
                  <a:pt x="623110" y="517008"/>
                  <a:pt x="629836" y="522290"/>
                  <a:pt x="637503" y="523568"/>
                </a:cubicBezTo>
                <a:cubicBezTo>
                  <a:pt x="659459" y="527227"/>
                  <a:pt x="681748" y="528484"/>
                  <a:pt x="703871" y="530942"/>
                </a:cubicBezTo>
                <a:cubicBezTo>
                  <a:pt x="713703" y="533400"/>
                  <a:pt x="723660" y="535404"/>
                  <a:pt x="733367" y="538316"/>
                </a:cubicBezTo>
                <a:cubicBezTo>
                  <a:pt x="748258" y="542783"/>
                  <a:pt x="777613" y="553065"/>
                  <a:pt x="777613" y="553065"/>
                </a:cubicBezTo>
                <a:cubicBezTo>
                  <a:pt x="824316" y="550607"/>
                  <a:pt x="872351" y="557033"/>
                  <a:pt x="917722" y="545690"/>
                </a:cubicBezTo>
                <a:cubicBezTo>
                  <a:pt x="934584" y="541474"/>
                  <a:pt x="942303" y="521109"/>
                  <a:pt x="954593" y="508819"/>
                </a:cubicBezTo>
                <a:cubicBezTo>
                  <a:pt x="959509" y="503903"/>
                  <a:pt x="965486" y="499856"/>
                  <a:pt x="969342" y="494071"/>
                </a:cubicBezTo>
                <a:cubicBezTo>
                  <a:pt x="974258" y="486697"/>
                  <a:pt x="977823" y="478215"/>
                  <a:pt x="984090" y="471948"/>
                </a:cubicBezTo>
                <a:cubicBezTo>
                  <a:pt x="998384" y="457654"/>
                  <a:pt x="1010344" y="455823"/>
                  <a:pt x="1028335" y="449826"/>
                </a:cubicBezTo>
                <a:lnTo>
                  <a:pt x="1065206" y="412955"/>
                </a:lnTo>
                <a:lnTo>
                  <a:pt x="1079954" y="398206"/>
                </a:lnTo>
                <a:cubicBezTo>
                  <a:pt x="1084870" y="383458"/>
                  <a:pt x="1091654" y="369205"/>
                  <a:pt x="1094703" y="353961"/>
                </a:cubicBezTo>
                <a:cubicBezTo>
                  <a:pt x="1097161" y="341671"/>
                  <a:pt x="1097676" y="328826"/>
                  <a:pt x="1102077" y="317090"/>
                </a:cubicBezTo>
                <a:cubicBezTo>
                  <a:pt x="1113874" y="285630"/>
                  <a:pt x="1117318" y="301848"/>
                  <a:pt x="1138948" y="280219"/>
                </a:cubicBezTo>
                <a:cubicBezTo>
                  <a:pt x="1147639" y="271529"/>
                  <a:pt x="1153697" y="260555"/>
                  <a:pt x="1161071" y="250723"/>
                </a:cubicBezTo>
                <a:cubicBezTo>
                  <a:pt x="1163529" y="243349"/>
                  <a:pt x="1166759" y="236188"/>
                  <a:pt x="1168445" y="228600"/>
                </a:cubicBezTo>
                <a:cubicBezTo>
                  <a:pt x="1171688" y="214004"/>
                  <a:pt x="1171091" y="198540"/>
                  <a:pt x="1175819" y="184355"/>
                </a:cubicBezTo>
                <a:cubicBezTo>
                  <a:pt x="1178622" y="175947"/>
                  <a:pt x="1186967" y="170331"/>
                  <a:pt x="1190567" y="162232"/>
                </a:cubicBezTo>
                <a:cubicBezTo>
                  <a:pt x="1196881" y="148026"/>
                  <a:pt x="1200400" y="132735"/>
                  <a:pt x="1205316" y="117987"/>
                </a:cubicBezTo>
                <a:cubicBezTo>
                  <a:pt x="1207774" y="110613"/>
                  <a:pt x="1208379" y="102333"/>
                  <a:pt x="1212690" y="95865"/>
                </a:cubicBezTo>
                <a:lnTo>
                  <a:pt x="1227438" y="73742"/>
                </a:lnTo>
                <a:cubicBezTo>
                  <a:pt x="1224980" y="51619"/>
                  <a:pt x="1237445" y="21279"/>
                  <a:pt x="1220064" y="7374"/>
                </a:cubicBezTo>
                <a:cubicBezTo>
                  <a:pt x="1202683" y="-6531"/>
                  <a:pt x="1175751" y="11740"/>
                  <a:pt x="1153696" y="14748"/>
                </a:cubicBezTo>
                <a:cubicBezTo>
                  <a:pt x="1121662" y="19116"/>
                  <a:pt x="1089787" y="24581"/>
                  <a:pt x="1057832" y="29497"/>
                </a:cubicBezTo>
                <a:cubicBezTo>
                  <a:pt x="979174" y="27039"/>
                  <a:pt x="900310" y="28317"/>
                  <a:pt x="821858" y="22123"/>
                </a:cubicBezTo>
                <a:cubicBezTo>
                  <a:pt x="806360" y="20899"/>
                  <a:pt x="792857" y="10423"/>
                  <a:pt x="777613" y="7374"/>
                </a:cubicBezTo>
                <a:lnTo>
                  <a:pt x="740742" y="0"/>
                </a:lnTo>
                <a:cubicBezTo>
                  <a:pt x="644877" y="2458"/>
                  <a:pt x="548941" y="2919"/>
                  <a:pt x="453148" y="7374"/>
                </a:cubicBezTo>
                <a:cubicBezTo>
                  <a:pt x="443024" y="7845"/>
                  <a:pt x="433766" y="14116"/>
                  <a:pt x="423651" y="14748"/>
                </a:cubicBezTo>
                <a:cubicBezTo>
                  <a:pt x="354916" y="19044"/>
                  <a:pt x="286000" y="19665"/>
                  <a:pt x="217174" y="22123"/>
                </a:cubicBezTo>
                <a:cubicBezTo>
                  <a:pt x="158718" y="41608"/>
                  <a:pt x="197484" y="31757"/>
                  <a:pt x="77064" y="22123"/>
                </a:cubicBezTo>
                <a:cubicBezTo>
                  <a:pt x="54876" y="20348"/>
                  <a:pt x="32760" y="17690"/>
                  <a:pt x="10696" y="14748"/>
                </a:cubicBezTo>
                <a:cubicBezTo>
                  <a:pt x="-4125" y="12772"/>
                  <a:pt x="-365" y="-2458"/>
                  <a:pt x="3322" y="7374"/>
                </a:cubicBezTo>
                <a:close/>
              </a:path>
            </a:pathLst>
          </a:custGeom>
          <a:gradFill>
            <a:gsLst>
              <a:gs pos="0">
                <a:srgbClr val="002060"/>
              </a:gs>
              <a:gs pos="50000">
                <a:schemeClr val="accent1">
                  <a:lumMod val="75000"/>
                </a:schemeClr>
              </a:gs>
              <a:gs pos="100000">
                <a:schemeClr val="accent1">
                  <a:tint val="23500"/>
                  <a:satMod val="160000"/>
                </a:schemeClr>
              </a:gs>
            </a:gsLst>
            <a:lin ang="162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4"/>
          <p:cNvSpPr>
            <a:spLocks noChangeArrowheads="1"/>
          </p:cNvSpPr>
          <p:nvPr/>
        </p:nvSpPr>
        <p:spPr bwMode="auto">
          <a:xfrm>
            <a:off x="1" y="1"/>
            <a:ext cx="9601200" cy="1371600"/>
          </a:xfrm>
          <a:prstGeom prst="rect">
            <a:avLst/>
          </a:prstGeom>
          <a:solidFill>
            <a:srgbClr val="FFE699"/>
          </a:solidFill>
          <a:ln>
            <a:noFill/>
          </a:ln>
          <a:effectLst/>
          <a:extLs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endParaRPr lang="en-US"/>
          </a:p>
        </p:txBody>
      </p:sp>
      <p:pic>
        <p:nvPicPr>
          <p:cNvPr id="3074" name="Picture 2" descr="https://lh3.googleusercontent.com/TIDJPXZ9LJbQntE0Lh5oRwG2ZgjsgPC0sJjXFwH--BGIUU73SmWRqODtL0CnoloYUVbWjIfWctN65n_ZkYgSVMNWRIGnUYoGL8rJ3OqkWpXZ0ILdWHgRN_dTbhXHU7GwAZWGJ4708GjsMEQeQIqIh-i98A=n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18850" y="2535865"/>
            <a:ext cx="2980724" cy="2993178"/>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a:spLocks noChangeArrowheads="1"/>
          </p:cNvSpPr>
          <p:nvPr/>
        </p:nvSpPr>
        <p:spPr bwMode="auto">
          <a:xfrm>
            <a:off x="2987751" y="5529043"/>
            <a:ext cx="224292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Figure. Dams of India (GeoID)</a:t>
            </a:r>
            <a:endParaRPr kumimoji="0" lang="en-US" altLang="en-US" sz="7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p:txBody>
      </p:sp>
      <p:sp>
        <p:nvSpPr>
          <p:cNvPr id="10" name="Text Box 6"/>
          <p:cNvSpPr txBox="1">
            <a:spLocks noChangeArrowheads="1"/>
          </p:cNvSpPr>
          <p:nvPr/>
        </p:nvSpPr>
        <p:spPr bwMode="auto">
          <a:xfrm>
            <a:off x="262523" y="1658186"/>
            <a:ext cx="9154193" cy="492125"/>
          </a:xfrm>
          <a:prstGeom prst="rect">
            <a:avLst/>
          </a:prstGeom>
          <a:solidFill>
            <a:srgbClr val="FFC000"/>
          </a:solidFill>
          <a:ln>
            <a:noFill/>
          </a:ln>
          <a:effectLst>
            <a:outerShdw blurRad="50800" dist="38100" dir="5400000" algn="t" rotWithShape="0">
              <a:srgbClr val="000000">
                <a:alpha val="39999"/>
              </a:srgbClr>
            </a:outerShdw>
          </a:effectLst>
          <a:extLst>
            <a:ext uri="{91240B29-F687-4F45-9708-019B960494DF}">
              <a14:hiddenLine xmlns:a14="http://schemas.microsoft.com/office/drawing/2010/main" w="25400" algn="ctr">
                <a:solidFill>
                  <a:srgbClr val="000000"/>
                </a:solidFill>
                <a:miter lim="800000"/>
                <a:headEnd/>
                <a:tailEnd/>
              </a14:hiddenLine>
            </a:ext>
          </a:extLst>
        </p:spPr>
        <p:txBody>
          <a:bodyPr vert="horz" wrap="square" lIns="36576" tIns="36576" rIns="36576" bIns="36576"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IN" altLang="en-US" sz="2400" b="1" i="0" u="none" strike="noStrike" cap="none" normalizeH="0" baseline="0" dirty="0" smtClean="0">
                <a:ln>
                  <a:noFill/>
                </a:ln>
                <a:solidFill>
                  <a:srgbClr val="000000"/>
                </a:solidFill>
                <a:effectLst/>
                <a:latin typeface="Arial" panose="020B0604020202020204" pitchFamily="34" charset="0"/>
              </a:rPr>
              <a:t>Introduction</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1" name="Text Box 6"/>
          <p:cNvSpPr txBox="1">
            <a:spLocks noChangeArrowheads="1"/>
          </p:cNvSpPr>
          <p:nvPr/>
        </p:nvSpPr>
        <p:spPr bwMode="auto">
          <a:xfrm>
            <a:off x="239453" y="8233457"/>
            <a:ext cx="9154193" cy="492125"/>
          </a:xfrm>
          <a:prstGeom prst="rect">
            <a:avLst/>
          </a:prstGeom>
          <a:solidFill>
            <a:srgbClr val="FFC000"/>
          </a:solidFill>
          <a:ln>
            <a:noFill/>
          </a:ln>
          <a:effectLst>
            <a:outerShdw blurRad="50800" dist="38100" dir="5400000" algn="t" rotWithShape="0">
              <a:srgbClr val="000000">
                <a:alpha val="39999"/>
              </a:srgbClr>
            </a:outerShdw>
          </a:effectLst>
          <a:extLst>
            <a:ext uri="{91240B29-F687-4F45-9708-019B960494DF}">
              <a14:hiddenLine xmlns:a14="http://schemas.microsoft.com/office/drawing/2010/main" w="25400" algn="ctr">
                <a:solidFill>
                  <a:srgbClr val="000000"/>
                </a:solidFill>
                <a:miter lim="800000"/>
                <a:headEnd/>
                <a:tailEnd/>
              </a14:hiddenLine>
            </a:ext>
          </a:extLst>
        </p:spPr>
        <p:txBody>
          <a:bodyPr vert="horz" wrap="square" lIns="36576" tIns="36576" rIns="36576" bIns="36576"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IN" altLang="en-US" sz="2400" b="1" i="0" u="none" strike="noStrike" cap="none" normalizeH="0" baseline="0" dirty="0" smtClean="0">
                <a:ln>
                  <a:noFill/>
                </a:ln>
                <a:solidFill>
                  <a:srgbClr val="000000"/>
                </a:solidFill>
                <a:effectLst/>
                <a:latin typeface="Arial" panose="020B0604020202020204" pitchFamily="34" charset="0"/>
              </a:rPr>
              <a:t>Objective</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pic>
        <p:nvPicPr>
          <p:cNvPr id="3075" name="Picture 3" descr="IITGN Logo- Trans copy (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2522" y="190154"/>
            <a:ext cx="990141" cy="991293"/>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sp>
        <p:nvSpPr>
          <p:cNvPr id="16" name="Text Box 7"/>
          <p:cNvSpPr txBox="1">
            <a:spLocks noChangeArrowheads="1"/>
          </p:cNvSpPr>
          <p:nvPr/>
        </p:nvSpPr>
        <p:spPr bwMode="auto">
          <a:xfrm>
            <a:off x="1468142" y="358243"/>
            <a:ext cx="5517437" cy="982579"/>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pPr lvl="0" eaLnBrk="0" fontAlgn="base" hangingPunct="0">
              <a:spcBef>
                <a:spcPct val="0"/>
              </a:spcBef>
              <a:spcAft>
                <a:spcPts val="1200"/>
              </a:spcAft>
            </a:pPr>
            <a:r>
              <a:rPr lang="en-US" sz="2600" b="1" dirty="0" smtClean="0">
                <a:latin typeface="Arial" panose="020B0604020202020204" pitchFamily="34" charset="0"/>
                <a:cs typeface="Arial" panose="020B0604020202020204" pitchFamily="34" charset="0"/>
              </a:rPr>
              <a:t>Satellite </a:t>
            </a:r>
            <a:r>
              <a:rPr lang="en-US" sz="2600" b="1" dirty="0">
                <a:latin typeface="Arial" panose="020B0604020202020204" pitchFamily="34" charset="0"/>
                <a:cs typeface="Arial" panose="020B0604020202020204" pitchFamily="34" charset="0"/>
              </a:rPr>
              <a:t>based monitoring of </a:t>
            </a:r>
            <a:r>
              <a:rPr lang="en-US" sz="2600" b="1" dirty="0" smtClean="0">
                <a:latin typeface="Arial" panose="020B0604020202020204" pitchFamily="34" charset="0"/>
                <a:cs typeface="Arial" panose="020B0604020202020204" pitchFamily="34" charset="0"/>
              </a:rPr>
              <a:t>small </a:t>
            </a:r>
            <a:r>
              <a:rPr lang="en-US" sz="2600" b="1" dirty="0">
                <a:latin typeface="Arial" panose="020B0604020202020204" pitchFamily="34" charset="0"/>
                <a:cs typeface="Arial" panose="020B0604020202020204" pitchFamily="34" charset="0"/>
              </a:rPr>
              <a:t>to medium sized reservoirs</a:t>
            </a:r>
            <a:endParaRPr kumimoji="0" lang="en-US" altLang="en-US" sz="26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p:txBody>
      </p:sp>
      <p:sp>
        <p:nvSpPr>
          <p:cNvPr id="8" name="Rectangle 7"/>
          <p:cNvSpPr/>
          <p:nvPr/>
        </p:nvSpPr>
        <p:spPr>
          <a:xfrm>
            <a:off x="1468142" y="71658"/>
            <a:ext cx="2428870" cy="338554"/>
          </a:xfrm>
          <a:prstGeom prst="rect">
            <a:avLst/>
          </a:prstGeom>
        </p:spPr>
        <p:txBody>
          <a:bodyPr wrap="none">
            <a:spAutoFit/>
          </a:bodyPr>
          <a:lstStyle/>
          <a:p>
            <a:pPr lvl="0" eaLnBrk="0" fontAlgn="base" hangingPunct="0">
              <a:spcBef>
                <a:spcPct val="0"/>
              </a:spcBef>
              <a:spcAft>
                <a:spcPts val="1200"/>
              </a:spcAft>
            </a:pPr>
            <a:r>
              <a:rPr lang="en-US" sz="1600" dirty="0" smtClean="0">
                <a:latin typeface="Arial" panose="020B0604020202020204" pitchFamily="34" charset="0"/>
                <a:cs typeface="Arial" panose="020B0604020202020204" pitchFamily="34" charset="0"/>
              </a:rPr>
              <a:t>UG Research Showcase</a:t>
            </a:r>
          </a:p>
        </p:txBody>
      </p:sp>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16200000">
            <a:off x="5967354" y="6120451"/>
            <a:ext cx="1027520" cy="1027520"/>
          </a:xfrm>
          <a:prstGeom prst="rect">
            <a:avLst/>
          </a:prstGeom>
        </p:spPr>
      </p:pic>
      <p:grpSp>
        <p:nvGrpSpPr>
          <p:cNvPr id="49" name="Group 48"/>
          <p:cNvGrpSpPr/>
          <p:nvPr/>
        </p:nvGrpSpPr>
        <p:grpSpPr>
          <a:xfrm>
            <a:off x="265413" y="6017742"/>
            <a:ext cx="5325296" cy="1744651"/>
            <a:chOff x="295609" y="6859334"/>
            <a:chExt cx="5811355" cy="1787111"/>
          </a:xfrm>
        </p:grpSpPr>
        <p:pic>
          <p:nvPicPr>
            <p:cNvPr id="3077" name="Picture 5" descr="https://lh6.googleusercontent.com/SP_m0A-PPuYGp3Ly_KdeT7BMO7AyyXAsPSu5uPPuZp_4SCzhsb78rBU2KHJsH10b-fd6LvGfZ33e-A4gbhV1_lkxNkIo5y8KsoPo1CUh2oMo7v9P_Bv1Isk4BxWHh4DVvDonMuE5ld003Y_GYTut4DTf8w=nw"/>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95609" y="6884157"/>
              <a:ext cx="1629285" cy="1762288"/>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descr="https://lh3.googleusercontent.com/gt_4y6MnI3aso2w-2iR1MjDWwhsQGPCtIlxgS3PyyaRb5P0GLBUvg7hdb2jFJqd5DWFwAuzU6vulyyeiBd8g4Wta_oyBI8l91CMIj-QKe3EtvkHTp3n50fozlQezUz_9b5lufE99mC-IwWJWJhmLcxg8TQ=nw"/>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009177" y="7633223"/>
              <a:ext cx="1346800" cy="1013222"/>
            </a:xfrm>
            <a:prstGeom prst="rect">
              <a:avLst/>
            </a:prstGeom>
            <a:noFill/>
            <a:extLst>
              <a:ext uri="{909E8E84-426E-40DD-AFC4-6F175D3DCCD1}">
                <a14:hiddenFill xmlns:a14="http://schemas.microsoft.com/office/drawing/2010/main">
                  <a:solidFill>
                    <a:srgbClr val="FFFFFF"/>
                  </a:solidFill>
                </a14:hiddenFill>
              </a:ext>
            </a:extLst>
          </p:spPr>
        </p:pic>
        <p:pic>
          <p:nvPicPr>
            <p:cNvPr id="3079" name="Picture 7" descr="https://lh4.googleusercontent.com/XMiRj8aLfA6SE8TYMTydKg6BQ24wxvaC2NoMoVnlP5n2EyyU6e9QVeAEcWcTL3gJwhhwdRLpOK9WtsEzdmozudFLfa1srKJQZuj4sJjCNa58jD9ezRFrrz75iPKWPR10dIhd6xmvKht--sGrzLeqMW4QyQ=nw"/>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213652" y="6884157"/>
              <a:ext cx="937850" cy="754128"/>
            </a:xfrm>
            <a:prstGeom prst="rect">
              <a:avLst/>
            </a:prstGeom>
            <a:noFill/>
            <a:extLst>
              <a:ext uri="{909E8E84-426E-40DD-AFC4-6F175D3DCCD1}">
                <a14:hiddenFill xmlns:a14="http://schemas.microsoft.com/office/drawing/2010/main">
                  <a:solidFill>
                    <a:srgbClr val="FFFFFF"/>
                  </a:solidFill>
                </a14:hiddenFill>
              </a:ext>
            </a:extLst>
          </p:spPr>
        </p:pic>
        <p:pic>
          <p:nvPicPr>
            <p:cNvPr id="3082" name="Picture 10" descr="https://lh4.googleusercontent.com/KyXFKBYhFYwqMZj7rmPrJig5IhhyRSqRYQ9TFZxwL0a-g4H4R8EMkeHEuBAPtMDqH9kyZeDYt0thbnILyVGpI8Cv5_y3C9TUfvi7Mfsgib60vNFuBs8Ra8i90zM9zzcpZXGSEmAPB2O2qGH3BAX3Ufe0HQ=nw"/>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440260" y="6859334"/>
              <a:ext cx="2666704" cy="1787111"/>
            </a:xfrm>
            <a:prstGeom prst="rect">
              <a:avLst/>
            </a:prstGeom>
            <a:noFill/>
            <a:extLst>
              <a:ext uri="{909E8E84-426E-40DD-AFC4-6F175D3DCCD1}">
                <a14:hiddenFill xmlns:a14="http://schemas.microsoft.com/office/drawing/2010/main">
                  <a:solidFill>
                    <a:srgbClr val="FFFFFF"/>
                  </a:solidFill>
                </a14:hiddenFill>
              </a:ext>
            </a:extLst>
          </p:spPr>
        </p:pic>
      </p:grpSp>
      <p:sp>
        <p:nvSpPr>
          <p:cNvPr id="29" name="Rectangle 28"/>
          <p:cNvSpPr>
            <a:spLocks noChangeArrowheads="1"/>
          </p:cNvSpPr>
          <p:nvPr/>
        </p:nvSpPr>
        <p:spPr bwMode="auto">
          <a:xfrm>
            <a:off x="1978980" y="7839200"/>
            <a:ext cx="268374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Figure. Field work for</a:t>
            </a:r>
            <a:r>
              <a:rPr kumimoji="0" lang="en-US" altLang="en-US" sz="1200" b="0" i="0" u="none" strike="noStrike" cap="none" normalizeH="0" dirty="0" smtClean="0">
                <a:ln>
                  <a:noFill/>
                </a:ln>
                <a:solidFill>
                  <a:srgbClr val="000000"/>
                </a:solidFill>
                <a:effectLst/>
                <a:latin typeface="Arial" panose="020B0604020202020204" pitchFamily="34" charset="0"/>
                <a:cs typeface="Arial" panose="020B0604020202020204" pitchFamily="34" charset="0"/>
              </a:rPr>
              <a:t> data Collection</a:t>
            </a:r>
            <a:endParaRPr kumimoji="0" lang="en-US" altLang="en-US" sz="7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p:txBody>
      </p:sp>
      <p:cxnSp>
        <p:nvCxnSpPr>
          <p:cNvPr id="23" name="Straight Connector 22"/>
          <p:cNvCxnSpPr/>
          <p:nvPr/>
        </p:nvCxnSpPr>
        <p:spPr>
          <a:xfrm>
            <a:off x="6343553" y="9408753"/>
            <a:ext cx="1237957"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32" name="Straight Connector 31"/>
          <p:cNvCxnSpPr/>
          <p:nvPr/>
        </p:nvCxnSpPr>
        <p:spPr>
          <a:xfrm>
            <a:off x="7859748" y="9408753"/>
            <a:ext cx="1237957" cy="0"/>
          </a:xfrm>
          <a:prstGeom prst="line">
            <a:avLst/>
          </a:prstGeom>
          <a:ln w="28575"/>
        </p:spPr>
        <p:style>
          <a:lnRef idx="1">
            <a:schemeClr val="dk1"/>
          </a:lnRef>
          <a:fillRef idx="0">
            <a:schemeClr val="dk1"/>
          </a:fillRef>
          <a:effectRef idx="0">
            <a:schemeClr val="dk1"/>
          </a:effectRef>
          <a:fontRef idx="minor">
            <a:schemeClr val="tx1"/>
          </a:fontRef>
        </p:style>
      </p:cxnSp>
      <p:sp>
        <p:nvSpPr>
          <p:cNvPr id="30" name="Rectangle 29"/>
          <p:cNvSpPr/>
          <p:nvPr/>
        </p:nvSpPr>
        <p:spPr>
          <a:xfrm>
            <a:off x="6534450" y="9157313"/>
            <a:ext cx="936956" cy="23385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latin typeface="Arial" panose="020B0604020202020204" pitchFamily="34" charset="0"/>
                <a:cs typeface="Arial" panose="020B0604020202020204" pitchFamily="34" charset="0"/>
              </a:rPr>
              <a:t>A1, V1</a:t>
            </a:r>
            <a:endParaRPr lang="en-US" sz="1400" dirty="0">
              <a:solidFill>
                <a:schemeClr val="tx1"/>
              </a:solidFill>
              <a:latin typeface="Arial" panose="020B0604020202020204" pitchFamily="34" charset="0"/>
              <a:cs typeface="Arial" panose="020B0604020202020204" pitchFamily="34" charset="0"/>
            </a:endParaRPr>
          </a:p>
        </p:txBody>
      </p:sp>
      <p:sp>
        <p:nvSpPr>
          <p:cNvPr id="40" name="Rectangle 39"/>
          <p:cNvSpPr/>
          <p:nvPr/>
        </p:nvSpPr>
        <p:spPr>
          <a:xfrm>
            <a:off x="8096475" y="9157313"/>
            <a:ext cx="936956" cy="23385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latin typeface="Arial" panose="020B0604020202020204" pitchFamily="34" charset="0"/>
                <a:cs typeface="Arial" panose="020B0604020202020204" pitchFamily="34" charset="0"/>
              </a:rPr>
              <a:t>A2, V2</a:t>
            </a:r>
            <a:endParaRPr lang="en-US" sz="1400" dirty="0">
              <a:solidFill>
                <a:schemeClr val="tx1"/>
              </a:solidFill>
              <a:latin typeface="Arial" panose="020B0604020202020204" pitchFamily="34" charset="0"/>
              <a:cs typeface="Arial" panose="020B0604020202020204" pitchFamily="34" charset="0"/>
            </a:endParaRPr>
          </a:p>
        </p:txBody>
      </p:sp>
      <p:sp>
        <p:nvSpPr>
          <p:cNvPr id="41" name="Rectangle 40"/>
          <p:cNvSpPr/>
          <p:nvPr/>
        </p:nvSpPr>
        <p:spPr>
          <a:xfrm>
            <a:off x="6002247" y="10080696"/>
            <a:ext cx="2094228" cy="4021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latin typeface="Arial" panose="020B0604020202020204" pitchFamily="34" charset="0"/>
                <a:cs typeface="Arial" panose="020B0604020202020204" pitchFamily="34" charset="0"/>
              </a:rPr>
              <a:t>A1 = A2, V1 ≠ V2</a:t>
            </a:r>
            <a:endParaRPr lang="en-US" sz="1400" dirty="0">
              <a:solidFill>
                <a:schemeClr val="tx1"/>
              </a:solidFill>
              <a:latin typeface="Arial" panose="020B0604020202020204" pitchFamily="34" charset="0"/>
              <a:cs typeface="Arial" panose="020B0604020202020204" pitchFamily="34" charset="0"/>
            </a:endParaRPr>
          </a:p>
        </p:txBody>
      </p:sp>
      <p:sp>
        <p:nvSpPr>
          <p:cNvPr id="31" name="Rectangle 30"/>
          <p:cNvSpPr/>
          <p:nvPr/>
        </p:nvSpPr>
        <p:spPr>
          <a:xfrm>
            <a:off x="199270" y="8794402"/>
            <a:ext cx="6069274" cy="2246769"/>
          </a:xfrm>
          <a:prstGeom prst="rect">
            <a:avLst/>
          </a:prstGeom>
        </p:spPr>
        <p:txBody>
          <a:bodyPr wrap="square">
            <a:spAutoFit/>
          </a:bodyPr>
          <a:lstStyle/>
          <a:p>
            <a:pPr marL="285750" indent="-285750" algn="just">
              <a:buFont typeface="Arial" panose="020B0604020202020204" pitchFamily="34" charset="0"/>
              <a:buChar char="•"/>
            </a:pPr>
            <a:r>
              <a:rPr lang="en-US" sz="1400" b="0" i="0" dirty="0" smtClean="0">
                <a:effectLst/>
                <a:latin typeface="Arial" panose="020B0604020202020204" pitchFamily="34" charset="0"/>
                <a:cs typeface="Arial" panose="020B0604020202020204" pitchFamily="34" charset="0"/>
              </a:rPr>
              <a:t>Proper monitoring systems for small and medium-sized reservoirs are crucial for managing water resources effectively. </a:t>
            </a:r>
          </a:p>
          <a:p>
            <a:pPr marL="285750" indent="-285750" algn="just">
              <a:buFont typeface="Arial" panose="020B0604020202020204" pitchFamily="34" charset="0"/>
              <a:buChar char="•"/>
            </a:pPr>
            <a:endParaRPr lang="en-US" sz="1400" b="0" i="0" dirty="0" smtClean="0">
              <a:effectLst/>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sz="1400" b="0" i="0" dirty="0" smtClean="0">
                <a:effectLst/>
                <a:latin typeface="Arial" panose="020B0604020202020204" pitchFamily="34" charset="0"/>
                <a:cs typeface="Arial" panose="020B0604020202020204" pitchFamily="34" charset="0"/>
              </a:rPr>
              <a:t>The traditional method of monitoring reservoirs has become cumbersome and less efficient, hence the need for an advanced system. </a:t>
            </a:r>
          </a:p>
          <a:p>
            <a:pPr marL="285750" indent="-285750" algn="just">
              <a:buFont typeface="Arial" panose="020B0604020202020204" pitchFamily="34" charset="0"/>
              <a:buChar char="•"/>
            </a:pPr>
            <a:endParaRPr lang="en-US" sz="1400" b="0" i="0" dirty="0" smtClean="0">
              <a:effectLst/>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sz="1400" b="0" i="0" dirty="0" smtClean="0">
                <a:effectLst/>
                <a:latin typeface="Arial" panose="020B0604020202020204" pitchFamily="34" charset="0"/>
                <a:cs typeface="Arial" panose="020B0604020202020204" pitchFamily="34" charset="0"/>
              </a:rPr>
              <a:t>A satellite-based monitoring system using high spatio-temporal satellite data is a viable solution for estimating the reservoir capacity, area, and elevation. </a:t>
            </a:r>
          </a:p>
        </p:txBody>
      </p:sp>
      <p:sp>
        <p:nvSpPr>
          <p:cNvPr id="33" name="Rectangle 32"/>
          <p:cNvSpPr/>
          <p:nvPr/>
        </p:nvSpPr>
        <p:spPr>
          <a:xfrm>
            <a:off x="142227" y="11066485"/>
            <a:ext cx="9041002" cy="1384995"/>
          </a:xfrm>
          <a:prstGeom prst="rect">
            <a:avLst/>
          </a:prstGeom>
        </p:spPr>
        <p:txBody>
          <a:bodyPr wrap="square">
            <a:spAutoFit/>
          </a:bodyPr>
          <a:lstStyle/>
          <a:p>
            <a:pPr marL="285750" indent="-285750" algn="just">
              <a:buFont typeface="Arial" panose="020B0604020202020204" pitchFamily="34" charset="0"/>
              <a:buChar char="•"/>
            </a:pPr>
            <a:r>
              <a:rPr lang="en-US" sz="1400" b="0" i="0" dirty="0" smtClean="0">
                <a:effectLst/>
                <a:latin typeface="Arial" panose="020B0604020202020204" pitchFamily="34" charset="0"/>
                <a:cs typeface="Arial" panose="020B0604020202020204" pitchFamily="34" charset="0"/>
              </a:rPr>
              <a:t>The objective is </a:t>
            </a:r>
            <a:r>
              <a:rPr lang="en-US" sz="1400" b="1" i="1" dirty="0" smtClean="0">
                <a:effectLst/>
                <a:latin typeface="Arial" panose="020B0604020202020204" pitchFamily="34" charset="0"/>
                <a:cs typeface="Arial" panose="020B0604020202020204" pitchFamily="34" charset="0"/>
              </a:rPr>
              <a:t>to develop a satellite-based monitoring system that uses high spatio-temporal satellite data to monitor small to medium-sized reservoirs</a:t>
            </a:r>
            <a:r>
              <a:rPr lang="en-US" sz="1400" b="1" i="0" dirty="0" smtClean="0">
                <a:effectLst/>
                <a:latin typeface="Arial" panose="020B0604020202020204" pitchFamily="34" charset="0"/>
                <a:cs typeface="Arial" panose="020B0604020202020204" pitchFamily="34" charset="0"/>
              </a:rPr>
              <a:t>.</a:t>
            </a:r>
            <a:r>
              <a:rPr lang="en-US" sz="1400" b="0" i="0" dirty="0" smtClean="0">
                <a:effectLst/>
                <a:latin typeface="Arial" panose="020B0604020202020204" pitchFamily="34" charset="0"/>
                <a:cs typeface="Arial" panose="020B0604020202020204" pitchFamily="34" charset="0"/>
              </a:rPr>
              <a:t> </a:t>
            </a:r>
          </a:p>
          <a:p>
            <a:pPr marL="285750" indent="-285750" algn="just">
              <a:buFont typeface="Arial" panose="020B0604020202020204" pitchFamily="34" charset="0"/>
              <a:buChar char="•"/>
            </a:pPr>
            <a:endParaRPr lang="en-US" sz="1400" b="0" i="0" dirty="0" smtClean="0">
              <a:effectLst/>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sz="1400" b="0" i="0" dirty="0" smtClean="0">
                <a:effectLst/>
                <a:latin typeface="Arial" panose="020B0604020202020204" pitchFamily="34" charset="0"/>
                <a:cs typeface="Arial" panose="020B0604020202020204" pitchFamily="34" charset="0"/>
              </a:rPr>
              <a:t>This system will provide accurate and reliable information for managing water resources and aid in identifying potential issues before they become critical. The implementation of this system will assist in efficient water management and help ensure that small and medium-sized reservoirs are monitored effectively.</a:t>
            </a:r>
            <a:endParaRPr lang="en-US" sz="1400" dirty="0">
              <a:latin typeface="Arial" panose="020B0604020202020204" pitchFamily="34" charset="0"/>
              <a:cs typeface="Arial" panose="020B0604020202020204" pitchFamily="34" charset="0"/>
            </a:endParaRPr>
          </a:p>
        </p:txBody>
      </p:sp>
      <p:pic>
        <p:nvPicPr>
          <p:cNvPr id="34" name="Picture 33"/>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flipH="1">
            <a:off x="8893292" y="8216351"/>
            <a:ext cx="500376" cy="500376"/>
          </a:xfrm>
          <a:prstGeom prst="rect">
            <a:avLst/>
          </a:prstGeom>
        </p:spPr>
      </p:pic>
      <p:pic>
        <p:nvPicPr>
          <p:cNvPr id="46" name="Picture 45"/>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6192290" y="8216351"/>
            <a:ext cx="500376" cy="500376"/>
          </a:xfrm>
          <a:prstGeom prst="rect">
            <a:avLst/>
          </a:prstGeom>
        </p:spPr>
      </p:pic>
      <p:cxnSp>
        <p:nvCxnSpPr>
          <p:cNvPr id="37" name="Straight Connector 36"/>
          <p:cNvCxnSpPr>
            <a:endCxn id="26" idx="0"/>
          </p:cNvCxnSpPr>
          <p:nvPr/>
        </p:nvCxnSpPr>
        <p:spPr>
          <a:xfrm flipH="1">
            <a:off x="6348256" y="8608776"/>
            <a:ext cx="241998" cy="789766"/>
          </a:xfrm>
          <a:prstGeom prst="line">
            <a:avLst/>
          </a:prstGeom>
        </p:spPr>
        <p:style>
          <a:lnRef idx="1">
            <a:schemeClr val="dk1"/>
          </a:lnRef>
          <a:fillRef idx="0">
            <a:schemeClr val="dk1"/>
          </a:fillRef>
          <a:effectRef idx="0">
            <a:schemeClr val="dk1"/>
          </a:effectRef>
          <a:fontRef idx="minor">
            <a:schemeClr val="tx1"/>
          </a:fontRef>
        </p:style>
      </p:cxnSp>
      <p:cxnSp>
        <p:nvCxnSpPr>
          <p:cNvPr id="39" name="Straight Connector 38"/>
          <p:cNvCxnSpPr>
            <a:endCxn id="26" idx="41"/>
          </p:cNvCxnSpPr>
          <p:nvPr/>
        </p:nvCxnSpPr>
        <p:spPr>
          <a:xfrm>
            <a:off x="6587445" y="8606367"/>
            <a:ext cx="977553" cy="792175"/>
          </a:xfrm>
          <a:prstGeom prst="line">
            <a:avLst/>
          </a:prstGeom>
        </p:spPr>
        <p:style>
          <a:lnRef idx="1">
            <a:schemeClr val="dk1"/>
          </a:lnRef>
          <a:fillRef idx="0">
            <a:schemeClr val="dk1"/>
          </a:fillRef>
          <a:effectRef idx="0">
            <a:schemeClr val="dk1"/>
          </a:effectRef>
          <a:fontRef idx="minor">
            <a:schemeClr val="tx1"/>
          </a:fontRef>
        </p:style>
      </p:cxnSp>
      <p:cxnSp>
        <p:nvCxnSpPr>
          <p:cNvPr id="52" name="Straight Connector 51"/>
          <p:cNvCxnSpPr>
            <a:endCxn id="28" idx="0"/>
          </p:cNvCxnSpPr>
          <p:nvPr/>
        </p:nvCxnSpPr>
        <p:spPr>
          <a:xfrm flipH="1">
            <a:off x="7867340" y="8615200"/>
            <a:ext cx="1134048" cy="790717"/>
          </a:xfrm>
          <a:prstGeom prst="line">
            <a:avLst/>
          </a:prstGeom>
        </p:spPr>
        <p:style>
          <a:lnRef idx="1">
            <a:schemeClr val="dk1"/>
          </a:lnRef>
          <a:fillRef idx="0">
            <a:schemeClr val="dk1"/>
          </a:fillRef>
          <a:effectRef idx="0">
            <a:schemeClr val="dk1"/>
          </a:effectRef>
          <a:fontRef idx="minor">
            <a:schemeClr val="tx1"/>
          </a:fontRef>
        </p:style>
      </p:cxnSp>
      <p:cxnSp>
        <p:nvCxnSpPr>
          <p:cNvPr id="54" name="Straight Connector 53"/>
          <p:cNvCxnSpPr/>
          <p:nvPr/>
        </p:nvCxnSpPr>
        <p:spPr>
          <a:xfrm>
            <a:off x="9001388" y="8606367"/>
            <a:ext cx="96317" cy="779675"/>
          </a:xfrm>
          <a:prstGeom prst="line">
            <a:avLst/>
          </a:prstGeom>
        </p:spPr>
        <p:style>
          <a:lnRef idx="1">
            <a:schemeClr val="dk1"/>
          </a:lnRef>
          <a:fillRef idx="0">
            <a:schemeClr val="dk1"/>
          </a:fillRef>
          <a:effectRef idx="0">
            <a:schemeClr val="dk1"/>
          </a:effectRef>
          <a:fontRef idx="minor">
            <a:schemeClr val="tx1"/>
          </a:fontRef>
        </p:style>
      </p:cxnSp>
      <p:sp>
        <p:nvSpPr>
          <p:cNvPr id="58" name="Rectangle 57"/>
          <p:cNvSpPr>
            <a:spLocks noChangeArrowheads="1"/>
          </p:cNvSpPr>
          <p:nvPr/>
        </p:nvSpPr>
        <p:spPr bwMode="auto">
          <a:xfrm>
            <a:off x="6439571" y="10435091"/>
            <a:ext cx="244079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Figure. </a:t>
            </a:r>
            <a:r>
              <a:rPr lang="en-US" altLang="en-US" sz="1200" dirty="0" smtClean="0">
                <a:solidFill>
                  <a:srgbClr val="000000"/>
                </a:solidFill>
                <a:latin typeface="Arial" panose="020B0604020202020204" pitchFamily="34" charset="0"/>
                <a:cs typeface="Arial" panose="020B0604020202020204" pitchFamily="34" charset="0"/>
              </a:rPr>
              <a:t>Issue in Water monitoring</a:t>
            </a:r>
            <a:endParaRPr kumimoji="0" lang="en-US" altLang="en-US" sz="7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p:txBody>
      </p:sp>
      <p:sp>
        <p:nvSpPr>
          <p:cNvPr id="59" name="Rectangle 58"/>
          <p:cNvSpPr/>
          <p:nvPr/>
        </p:nvSpPr>
        <p:spPr>
          <a:xfrm>
            <a:off x="239453" y="2662060"/>
            <a:ext cx="2267388" cy="306498"/>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smtClean="0">
                <a:solidFill>
                  <a:schemeClr val="tx1"/>
                </a:solidFill>
                <a:latin typeface="Arial" panose="020B0604020202020204" pitchFamily="34" charset="0"/>
                <a:cs typeface="Arial" panose="020B0604020202020204" pitchFamily="34" charset="0"/>
              </a:rPr>
              <a:t>Water Storage</a:t>
            </a:r>
            <a:endParaRPr lang="en-US" sz="1600" dirty="0">
              <a:solidFill>
                <a:schemeClr val="tx1"/>
              </a:solidFill>
              <a:latin typeface="Arial" panose="020B0604020202020204" pitchFamily="34" charset="0"/>
              <a:cs typeface="Arial" panose="020B0604020202020204" pitchFamily="34" charset="0"/>
            </a:endParaRPr>
          </a:p>
        </p:txBody>
      </p:sp>
      <p:sp>
        <p:nvSpPr>
          <p:cNvPr id="60" name="Rectangle 59"/>
          <p:cNvSpPr/>
          <p:nvPr/>
        </p:nvSpPr>
        <p:spPr>
          <a:xfrm>
            <a:off x="239452" y="3078631"/>
            <a:ext cx="2267387" cy="301821"/>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smtClean="0">
                <a:solidFill>
                  <a:schemeClr val="tx1"/>
                </a:solidFill>
                <a:latin typeface="Arial" panose="020B0604020202020204" pitchFamily="34" charset="0"/>
                <a:cs typeface="Arial" panose="020B0604020202020204" pitchFamily="34" charset="0"/>
              </a:rPr>
              <a:t>Flood Control</a:t>
            </a:r>
            <a:endParaRPr lang="en-US" sz="1600" dirty="0">
              <a:solidFill>
                <a:schemeClr val="tx1"/>
              </a:solidFill>
              <a:latin typeface="Arial" panose="020B0604020202020204" pitchFamily="34" charset="0"/>
              <a:cs typeface="Arial" panose="020B0604020202020204" pitchFamily="34" charset="0"/>
            </a:endParaRPr>
          </a:p>
        </p:txBody>
      </p:sp>
      <p:sp>
        <p:nvSpPr>
          <p:cNvPr id="61" name="Rectangle 60"/>
          <p:cNvSpPr/>
          <p:nvPr/>
        </p:nvSpPr>
        <p:spPr>
          <a:xfrm>
            <a:off x="239453" y="3457258"/>
            <a:ext cx="2267387" cy="629528"/>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smtClean="0">
                <a:solidFill>
                  <a:schemeClr val="tx1"/>
                </a:solidFill>
                <a:latin typeface="Arial" panose="020B0604020202020204" pitchFamily="34" charset="0"/>
                <a:cs typeface="Arial" panose="020B0604020202020204" pitchFamily="34" charset="0"/>
              </a:rPr>
              <a:t>Hydropower Generation</a:t>
            </a:r>
            <a:endParaRPr lang="en-US" sz="1600" dirty="0">
              <a:solidFill>
                <a:schemeClr val="tx1"/>
              </a:solidFill>
              <a:latin typeface="Arial" panose="020B0604020202020204" pitchFamily="34" charset="0"/>
              <a:cs typeface="Arial" panose="020B0604020202020204" pitchFamily="34" charset="0"/>
            </a:endParaRPr>
          </a:p>
        </p:txBody>
      </p:sp>
      <p:sp>
        <p:nvSpPr>
          <p:cNvPr id="62" name="Rectangle 61"/>
          <p:cNvSpPr/>
          <p:nvPr/>
        </p:nvSpPr>
        <p:spPr>
          <a:xfrm>
            <a:off x="232235" y="4160988"/>
            <a:ext cx="2274605" cy="317324"/>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smtClean="0">
                <a:solidFill>
                  <a:schemeClr val="tx1"/>
                </a:solidFill>
                <a:latin typeface="Arial" panose="020B0604020202020204" pitchFamily="34" charset="0"/>
                <a:cs typeface="Arial" panose="020B0604020202020204" pitchFamily="34" charset="0"/>
              </a:rPr>
              <a:t>Recreation</a:t>
            </a:r>
            <a:endParaRPr lang="en-US" sz="1600" dirty="0">
              <a:solidFill>
                <a:schemeClr val="tx1"/>
              </a:solidFill>
              <a:latin typeface="Arial" panose="020B0604020202020204" pitchFamily="34" charset="0"/>
              <a:cs typeface="Arial" panose="020B0604020202020204" pitchFamily="34" charset="0"/>
            </a:endParaRPr>
          </a:p>
        </p:txBody>
      </p:sp>
      <p:sp>
        <p:nvSpPr>
          <p:cNvPr id="63" name="Rectangle 62"/>
          <p:cNvSpPr/>
          <p:nvPr/>
        </p:nvSpPr>
        <p:spPr>
          <a:xfrm>
            <a:off x="232235" y="4562461"/>
            <a:ext cx="2274605" cy="566898"/>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smtClean="0">
                <a:solidFill>
                  <a:schemeClr val="tx1"/>
                </a:solidFill>
                <a:latin typeface="Arial" panose="020B0604020202020204" pitchFamily="34" charset="0"/>
                <a:cs typeface="Arial" panose="020B0604020202020204" pitchFamily="34" charset="0"/>
              </a:rPr>
              <a:t>Domestic &amp; Industrial Water Supply</a:t>
            </a:r>
            <a:endParaRPr lang="en-US" sz="1600" dirty="0">
              <a:solidFill>
                <a:schemeClr val="tx1"/>
              </a:solidFill>
              <a:latin typeface="Arial" panose="020B0604020202020204" pitchFamily="34" charset="0"/>
              <a:cs typeface="Arial" panose="020B0604020202020204" pitchFamily="34" charset="0"/>
            </a:endParaRPr>
          </a:p>
        </p:txBody>
      </p:sp>
      <p:sp>
        <p:nvSpPr>
          <p:cNvPr id="64" name="Rectangle 63"/>
          <p:cNvSpPr/>
          <p:nvPr/>
        </p:nvSpPr>
        <p:spPr>
          <a:xfrm>
            <a:off x="232235" y="5191565"/>
            <a:ext cx="2274605" cy="337478"/>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smtClean="0">
                <a:solidFill>
                  <a:schemeClr val="tx1"/>
                </a:solidFill>
                <a:latin typeface="Arial" panose="020B0604020202020204" pitchFamily="34" charset="0"/>
                <a:cs typeface="Arial" panose="020B0604020202020204" pitchFamily="34" charset="0"/>
              </a:rPr>
              <a:t>Agriculture</a:t>
            </a:r>
            <a:endParaRPr lang="en-US" sz="1600" dirty="0">
              <a:solidFill>
                <a:schemeClr val="tx1"/>
              </a:solidFill>
              <a:latin typeface="Arial" panose="020B0604020202020204" pitchFamily="34" charset="0"/>
              <a:cs typeface="Arial" panose="020B0604020202020204" pitchFamily="34" charset="0"/>
            </a:endParaRPr>
          </a:p>
        </p:txBody>
      </p:sp>
      <p:sp>
        <p:nvSpPr>
          <p:cNvPr id="65" name="Rectangle 64"/>
          <p:cNvSpPr>
            <a:spLocks noChangeArrowheads="1"/>
          </p:cNvSpPr>
          <p:nvPr/>
        </p:nvSpPr>
        <p:spPr bwMode="auto">
          <a:xfrm>
            <a:off x="203777" y="2339124"/>
            <a:ext cx="2533066"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Functions of Reservoirs</a:t>
            </a:r>
            <a:endParaRPr kumimoji="0" lang="en-US" altLang="en-US" sz="900" b="1"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p:txBody>
      </p:sp>
      <p:sp>
        <p:nvSpPr>
          <p:cNvPr id="66" name="Rectangle 65"/>
          <p:cNvSpPr>
            <a:spLocks noChangeArrowheads="1"/>
          </p:cNvSpPr>
          <p:nvPr/>
        </p:nvSpPr>
        <p:spPr bwMode="auto">
          <a:xfrm>
            <a:off x="5642183" y="2276426"/>
            <a:ext cx="2249334"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Reservoir</a:t>
            </a:r>
            <a:r>
              <a:rPr kumimoji="0" lang="en-US" altLang="en-US" sz="1600" b="1" i="0" u="none" strike="noStrike" cap="none" normalizeH="0" dirty="0" smtClean="0">
                <a:ln>
                  <a:noFill/>
                </a:ln>
                <a:solidFill>
                  <a:srgbClr val="000000"/>
                </a:solidFill>
                <a:effectLst/>
                <a:latin typeface="Arial" panose="020B0604020202020204" pitchFamily="34" charset="0"/>
                <a:cs typeface="Arial" panose="020B0604020202020204" pitchFamily="34" charset="0"/>
              </a:rPr>
              <a:t> Monitoring</a:t>
            </a:r>
            <a:endParaRPr kumimoji="0" lang="en-US" altLang="en-US" sz="900" b="1"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p:txBody>
      </p:sp>
      <p:pic>
        <p:nvPicPr>
          <p:cNvPr id="50" name="Picture 49"/>
          <p:cNvPicPr>
            <a:picLocks noChangeAspect="1"/>
          </p:cNvPicPr>
          <p:nvPr/>
        </p:nvPicPr>
        <p:blipFill>
          <a:blip r:embed="rId10" cstate="print">
            <a:biLevel thresh="75000"/>
            <a:extLst>
              <a:ext uri="{28A0092B-C50C-407E-A947-70E740481C1C}">
                <a14:useLocalDpi xmlns:a14="http://schemas.microsoft.com/office/drawing/2010/main" val="0"/>
              </a:ext>
            </a:extLst>
          </a:blip>
          <a:stretch>
            <a:fillRect/>
          </a:stretch>
        </p:blipFill>
        <p:spPr>
          <a:xfrm>
            <a:off x="5967299" y="4539034"/>
            <a:ext cx="1063115" cy="1009276"/>
          </a:xfrm>
          <a:prstGeom prst="rect">
            <a:avLst/>
          </a:prstGeom>
        </p:spPr>
      </p:pic>
      <p:pic>
        <p:nvPicPr>
          <p:cNvPr id="51" name="Picture 50"/>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6082346" y="3100098"/>
            <a:ext cx="932356" cy="932356"/>
          </a:xfrm>
          <a:prstGeom prst="rect">
            <a:avLst/>
          </a:prstGeom>
        </p:spPr>
      </p:pic>
      <p:sp>
        <p:nvSpPr>
          <p:cNvPr id="71" name="Rectangle 70"/>
          <p:cNvSpPr/>
          <p:nvPr/>
        </p:nvSpPr>
        <p:spPr>
          <a:xfrm>
            <a:off x="6439571" y="2746381"/>
            <a:ext cx="2524980" cy="33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latin typeface="Arial" panose="020B0604020202020204" pitchFamily="34" charset="0"/>
                <a:cs typeface="Arial" panose="020B0604020202020204" pitchFamily="34" charset="0"/>
              </a:rPr>
              <a:t>Water Level Gauge</a:t>
            </a:r>
            <a:endParaRPr lang="en-US" sz="1600" b="1" dirty="0">
              <a:solidFill>
                <a:schemeClr val="tx1"/>
              </a:solidFill>
              <a:latin typeface="Arial" panose="020B0604020202020204" pitchFamily="34" charset="0"/>
              <a:cs typeface="Arial" panose="020B0604020202020204" pitchFamily="34" charset="0"/>
            </a:endParaRPr>
          </a:p>
        </p:txBody>
      </p:sp>
      <p:sp>
        <p:nvSpPr>
          <p:cNvPr id="72" name="Rectangle 71"/>
          <p:cNvSpPr/>
          <p:nvPr/>
        </p:nvSpPr>
        <p:spPr>
          <a:xfrm>
            <a:off x="6397479" y="4196258"/>
            <a:ext cx="2524980" cy="33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latin typeface="Arial" panose="020B0604020202020204" pitchFamily="34" charset="0"/>
                <a:cs typeface="Arial" panose="020B0604020202020204" pitchFamily="34" charset="0"/>
              </a:rPr>
              <a:t>Bathymetric Survey</a:t>
            </a:r>
            <a:endParaRPr lang="en-US" sz="1600" b="1" dirty="0">
              <a:solidFill>
                <a:schemeClr val="tx1"/>
              </a:solidFill>
              <a:latin typeface="Arial" panose="020B0604020202020204" pitchFamily="34" charset="0"/>
              <a:cs typeface="Arial" panose="020B0604020202020204" pitchFamily="34" charset="0"/>
            </a:endParaRPr>
          </a:p>
        </p:txBody>
      </p:sp>
      <p:sp>
        <p:nvSpPr>
          <p:cNvPr id="73" name="Rectangle 72"/>
          <p:cNvSpPr/>
          <p:nvPr/>
        </p:nvSpPr>
        <p:spPr>
          <a:xfrm>
            <a:off x="6118304" y="5713695"/>
            <a:ext cx="3275342" cy="3521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smtClean="0">
                <a:solidFill>
                  <a:schemeClr val="tx1"/>
                </a:solidFill>
                <a:latin typeface="Arial" panose="020B0604020202020204" pitchFamily="34" charset="0"/>
                <a:cs typeface="Arial" panose="020B0604020202020204" pitchFamily="34" charset="0"/>
              </a:rPr>
              <a:t>Satellite based measurements</a:t>
            </a:r>
            <a:endParaRPr lang="en-US" sz="1600" b="1" dirty="0">
              <a:solidFill>
                <a:schemeClr val="tx1"/>
              </a:solidFill>
              <a:latin typeface="Arial" panose="020B0604020202020204" pitchFamily="34" charset="0"/>
              <a:cs typeface="Arial" panose="020B0604020202020204" pitchFamily="34" charset="0"/>
            </a:endParaRPr>
          </a:p>
        </p:txBody>
      </p:sp>
      <p:sp>
        <p:nvSpPr>
          <p:cNvPr id="3" name="TextBox 2"/>
          <p:cNvSpPr txBox="1"/>
          <p:nvPr/>
        </p:nvSpPr>
        <p:spPr>
          <a:xfrm>
            <a:off x="7200900" y="3128831"/>
            <a:ext cx="2192746" cy="738664"/>
          </a:xfrm>
          <a:prstGeom prst="rect">
            <a:avLst/>
          </a:prstGeom>
          <a:noFill/>
        </p:spPr>
        <p:txBody>
          <a:bodyPr wrap="square" rtlCol="0">
            <a:spAutoFit/>
          </a:bodyPr>
          <a:lstStyle/>
          <a:p>
            <a:pPr marL="285750" indent="-285750">
              <a:buFont typeface="Arial" pitchFamily="34" charset="0"/>
              <a:buChar char="•"/>
            </a:pPr>
            <a:r>
              <a:rPr lang="en-IN" sz="1400" dirty="0" smtClean="0">
                <a:latin typeface="Arial" pitchFamily="34" charset="0"/>
                <a:cs typeface="Arial" pitchFamily="34" charset="0"/>
              </a:rPr>
              <a:t>Manual </a:t>
            </a:r>
          </a:p>
          <a:p>
            <a:pPr marL="285750" indent="-285750">
              <a:buFont typeface="Arial" pitchFamily="34" charset="0"/>
              <a:buChar char="•"/>
            </a:pPr>
            <a:r>
              <a:rPr lang="en-IN" sz="1400" dirty="0" smtClean="0">
                <a:latin typeface="Arial" pitchFamily="34" charset="0"/>
                <a:cs typeface="Arial" pitchFamily="34" charset="0"/>
              </a:rPr>
              <a:t>Installation cost</a:t>
            </a:r>
          </a:p>
          <a:p>
            <a:pPr marL="285750" indent="-285750">
              <a:buFont typeface="Arial" pitchFamily="34" charset="0"/>
              <a:buChar char="•"/>
            </a:pPr>
            <a:r>
              <a:rPr lang="en-IN" sz="1400" dirty="0" smtClean="0">
                <a:latin typeface="Arial" pitchFamily="34" charset="0"/>
                <a:cs typeface="Arial" pitchFamily="34" charset="0"/>
              </a:rPr>
              <a:t>Lack of compatibility</a:t>
            </a:r>
            <a:endParaRPr lang="en-IN" sz="1400" dirty="0">
              <a:latin typeface="Arial" pitchFamily="34" charset="0"/>
              <a:cs typeface="Arial" pitchFamily="34" charset="0"/>
            </a:endParaRPr>
          </a:p>
        </p:txBody>
      </p:sp>
      <p:sp>
        <p:nvSpPr>
          <p:cNvPr id="47" name="TextBox 46"/>
          <p:cNvSpPr txBox="1"/>
          <p:nvPr/>
        </p:nvSpPr>
        <p:spPr>
          <a:xfrm>
            <a:off x="7236515" y="4574936"/>
            <a:ext cx="2292204" cy="954107"/>
          </a:xfrm>
          <a:prstGeom prst="rect">
            <a:avLst/>
          </a:prstGeom>
          <a:noFill/>
        </p:spPr>
        <p:txBody>
          <a:bodyPr wrap="square" rtlCol="0">
            <a:spAutoFit/>
          </a:bodyPr>
          <a:lstStyle/>
          <a:p>
            <a:pPr marL="285750" indent="-285750">
              <a:buFont typeface="Arial" pitchFamily="34" charset="0"/>
              <a:buChar char="•"/>
            </a:pPr>
            <a:r>
              <a:rPr lang="en-IN" sz="1400" dirty="0" smtClean="0">
                <a:latin typeface="Arial" pitchFamily="34" charset="0"/>
                <a:cs typeface="Arial" pitchFamily="34" charset="0"/>
              </a:rPr>
              <a:t>Difficulty in operation and management</a:t>
            </a:r>
          </a:p>
          <a:p>
            <a:pPr marL="285750" indent="-285750">
              <a:buFont typeface="Arial" pitchFamily="34" charset="0"/>
              <a:buChar char="•"/>
            </a:pPr>
            <a:r>
              <a:rPr lang="en-IN" sz="1400" dirty="0" smtClean="0">
                <a:latin typeface="Arial" pitchFamily="34" charset="0"/>
                <a:cs typeface="Arial" pitchFamily="34" charset="0"/>
              </a:rPr>
              <a:t>Negligence of operator</a:t>
            </a:r>
          </a:p>
          <a:p>
            <a:pPr marL="285750" indent="-285750">
              <a:buFont typeface="Arial" pitchFamily="34" charset="0"/>
              <a:buChar char="•"/>
            </a:pPr>
            <a:endParaRPr lang="en-IN" sz="1400" dirty="0">
              <a:latin typeface="Arial" pitchFamily="34" charset="0"/>
              <a:cs typeface="Arial" pitchFamily="34" charset="0"/>
            </a:endParaRPr>
          </a:p>
        </p:txBody>
      </p:sp>
      <p:sp>
        <p:nvSpPr>
          <p:cNvPr id="48" name="TextBox 47"/>
          <p:cNvSpPr txBox="1"/>
          <p:nvPr/>
        </p:nvSpPr>
        <p:spPr>
          <a:xfrm>
            <a:off x="7236515" y="6120451"/>
            <a:ext cx="2292204" cy="1815882"/>
          </a:xfrm>
          <a:prstGeom prst="rect">
            <a:avLst/>
          </a:prstGeom>
          <a:noFill/>
        </p:spPr>
        <p:txBody>
          <a:bodyPr wrap="square" rtlCol="0">
            <a:spAutoFit/>
          </a:bodyPr>
          <a:lstStyle/>
          <a:p>
            <a:pPr marL="285750" indent="-285750">
              <a:buFont typeface="Arial" pitchFamily="34" charset="0"/>
              <a:buChar char="•"/>
            </a:pPr>
            <a:r>
              <a:rPr lang="en-IN" sz="1400" dirty="0" smtClean="0">
                <a:latin typeface="Arial" pitchFamily="34" charset="0"/>
                <a:cs typeface="Arial" pitchFamily="34" charset="0"/>
              </a:rPr>
              <a:t>Low temporal and spatial resolution</a:t>
            </a:r>
          </a:p>
          <a:p>
            <a:pPr marL="285750" indent="-285750">
              <a:buFont typeface="Arial" pitchFamily="34" charset="0"/>
              <a:buChar char="•"/>
            </a:pPr>
            <a:r>
              <a:rPr lang="en-IN" sz="1400" dirty="0" smtClean="0">
                <a:latin typeface="Arial" pitchFamily="34" charset="0"/>
                <a:cs typeface="Arial" pitchFamily="34" charset="0"/>
              </a:rPr>
              <a:t>Local cloudiness</a:t>
            </a:r>
          </a:p>
          <a:p>
            <a:pPr marL="285750" indent="-285750">
              <a:buFont typeface="Arial" pitchFamily="34" charset="0"/>
              <a:buChar char="•"/>
            </a:pPr>
            <a:r>
              <a:rPr lang="en-IN" sz="1400" dirty="0" smtClean="0">
                <a:latin typeface="Arial" pitchFamily="34" charset="0"/>
                <a:cs typeface="Arial" pitchFamily="34" charset="0"/>
              </a:rPr>
              <a:t>Gap in time series</a:t>
            </a:r>
          </a:p>
          <a:p>
            <a:pPr marL="285750" indent="-285750">
              <a:buFont typeface="Arial" pitchFamily="34" charset="0"/>
              <a:buChar char="•"/>
            </a:pPr>
            <a:r>
              <a:rPr lang="en-IN" sz="1400" dirty="0" smtClean="0">
                <a:latin typeface="Arial" pitchFamily="34" charset="0"/>
                <a:cs typeface="Arial" pitchFamily="34" charset="0"/>
              </a:rPr>
              <a:t>Inability of optical sensors to see through the clouds</a:t>
            </a:r>
          </a:p>
          <a:p>
            <a:pPr marL="285750" indent="-285750">
              <a:buFont typeface="Arial" pitchFamily="34" charset="0"/>
              <a:buChar char="•"/>
            </a:pPr>
            <a:endParaRPr lang="en-IN" sz="1400" dirty="0">
              <a:latin typeface="Arial" pitchFamily="34" charset="0"/>
              <a:cs typeface="Arial" pitchFamily="34" charset="0"/>
            </a:endParaRPr>
          </a:p>
        </p:txBody>
      </p:sp>
    </p:spTree>
    <p:extLst>
      <p:ext uri="{BB962C8B-B14F-4D97-AF65-F5344CB8AC3E}">
        <p14:creationId xmlns:p14="http://schemas.microsoft.com/office/powerpoint/2010/main" val="223983382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descr="https://lh3.googleusercontent.com/c8nx0_i8OhTAoD2ql-eVL0s10y4Ej6L14E5XKqt_HxXhpqwE44T-gzHFRgKWvdGc3Jew2g7x0YBEQLm-4wGyDn97ZobArml9blWMWsYACTXnGIC_LKd0U0TKqgoNpknwsU0sXd2X_5kvBZ-L6oqVRUzd5A=nw"/>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933113" y="1466966"/>
            <a:ext cx="2987150" cy="18288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3" descr="https://lh5.googleusercontent.com/N09rI0wjOhzCnhqQwgIl7KOaMyFvK5fxC2JEgeyl60oZg7j6BQpZCctYN1BrxMXD0gpzhzTDKqT4FldaOMO_ZJPOudUOIVL56dCOT-aWt9CpwSS3d8Cj6DcU0xnmgZe1bPuvEmK6O3O13aP0X0Ts-_EGcA=nw"/>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1466966"/>
            <a:ext cx="3165230" cy="1828800"/>
          </a:xfrm>
          <a:prstGeom prst="rect">
            <a:avLst/>
          </a:prstGeom>
          <a:noFill/>
          <a:extLst>
            <a:ext uri="{909E8E84-426E-40DD-AFC4-6F175D3DCCD1}">
              <a14:hiddenFill xmlns:a14="http://schemas.microsoft.com/office/drawing/2010/main">
                <a:solidFill>
                  <a:srgbClr val="FFFFFF"/>
                </a:solidFill>
              </a14:hiddenFill>
            </a:ext>
          </a:extLst>
        </p:spPr>
      </p:pic>
      <p:sp>
        <p:nvSpPr>
          <p:cNvPr id="5" name="Text Box 6"/>
          <p:cNvSpPr txBox="1">
            <a:spLocks noChangeArrowheads="1"/>
          </p:cNvSpPr>
          <p:nvPr/>
        </p:nvSpPr>
        <p:spPr bwMode="auto">
          <a:xfrm>
            <a:off x="232117" y="339749"/>
            <a:ext cx="9154193" cy="492125"/>
          </a:xfrm>
          <a:prstGeom prst="rect">
            <a:avLst/>
          </a:prstGeom>
          <a:solidFill>
            <a:srgbClr val="FFC000"/>
          </a:solidFill>
          <a:ln>
            <a:noFill/>
          </a:ln>
          <a:effectLst>
            <a:outerShdw blurRad="50800" dist="38100" dir="5400000" algn="t" rotWithShape="0">
              <a:srgbClr val="000000">
                <a:alpha val="39999"/>
              </a:srgbClr>
            </a:outerShdw>
          </a:effectLst>
          <a:extLst>
            <a:ext uri="{91240B29-F687-4F45-9708-019B960494DF}">
              <a14:hiddenLine xmlns:a14="http://schemas.microsoft.com/office/drawing/2010/main" w="25400" algn="ctr">
                <a:solidFill>
                  <a:srgbClr val="000000"/>
                </a:solidFill>
                <a:miter lim="800000"/>
                <a:headEnd/>
                <a:tailEnd/>
              </a14:hiddenLine>
            </a:ext>
          </a:extLst>
        </p:spPr>
        <p:txBody>
          <a:bodyPr vert="horz" wrap="square" lIns="36576" tIns="36576" rIns="36576" bIns="36576"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IN" altLang="en-US" sz="2400" b="1" i="0" u="none" strike="noStrike" cap="none" normalizeH="0" baseline="0" smtClean="0">
                <a:ln>
                  <a:noFill/>
                </a:ln>
                <a:solidFill>
                  <a:srgbClr val="000000"/>
                </a:solidFill>
                <a:effectLst/>
                <a:latin typeface="Arial" panose="020B0604020202020204" pitchFamily="34" charset="0"/>
              </a:rPr>
              <a:t>Data &amp; Methodology</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9" name="Rectangle 8"/>
          <p:cNvSpPr/>
          <p:nvPr/>
        </p:nvSpPr>
        <p:spPr>
          <a:xfrm>
            <a:off x="232116" y="1030868"/>
            <a:ext cx="5688147" cy="436098"/>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latin typeface="Arial" pitchFamily="34" charset="0"/>
                <a:cs typeface="Arial" pitchFamily="34" charset="0"/>
              </a:rPr>
              <a:t>Collection of </a:t>
            </a:r>
            <a:r>
              <a:rPr lang="en-US" sz="1600" b="1" dirty="0" smtClean="0">
                <a:solidFill>
                  <a:schemeClr val="tx1"/>
                </a:solidFill>
                <a:latin typeface="Arial" pitchFamily="34" charset="0"/>
                <a:cs typeface="Arial" pitchFamily="34" charset="0"/>
              </a:rPr>
              <a:t>Elevation-Area-Capacity</a:t>
            </a:r>
            <a:r>
              <a:rPr lang="en-US" sz="1600" dirty="0" smtClean="0">
                <a:solidFill>
                  <a:schemeClr val="tx1"/>
                </a:solidFill>
                <a:latin typeface="Arial" pitchFamily="34" charset="0"/>
                <a:cs typeface="Arial" pitchFamily="34" charset="0"/>
              </a:rPr>
              <a:t> Data</a:t>
            </a:r>
            <a:endParaRPr lang="en-US" sz="1600" dirty="0">
              <a:solidFill>
                <a:schemeClr val="tx1"/>
              </a:solidFill>
              <a:latin typeface="Arial" pitchFamily="34" charset="0"/>
              <a:cs typeface="Arial" pitchFamily="34" charset="0"/>
            </a:endParaRPr>
          </a:p>
        </p:txBody>
      </p:sp>
      <p:sp>
        <p:nvSpPr>
          <p:cNvPr id="10" name="Right Arrow 9"/>
          <p:cNvSpPr/>
          <p:nvPr/>
        </p:nvSpPr>
        <p:spPr>
          <a:xfrm>
            <a:off x="5900041" y="2335256"/>
            <a:ext cx="436098" cy="21101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5" name="Rectangle 14"/>
          <p:cNvSpPr/>
          <p:nvPr/>
        </p:nvSpPr>
        <p:spPr>
          <a:xfrm>
            <a:off x="6098344" y="1030868"/>
            <a:ext cx="3287966" cy="436098"/>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latin typeface="Arial" pitchFamily="34" charset="0"/>
                <a:cs typeface="Arial" pitchFamily="34" charset="0"/>
              </a:rPr>
              <a:t>Data Digitization using </a:t>
            </a:r>
            <a:r>
              <a:rPr lang="en-US" sz="1600" b="1" dirty="0" smtClean="0">
                <a:solidFill>
                  <a:schemeClr val="tx1"/>
                </a:solidFill>
                <a:latin typeface="Arial" pitchFamily="34" charset="0"/>
                <a:cs typeface="Arial" pitchFamily="34" charset="0"/>
              </a:rPr>
              <a:t>MATLAB</a:t>
            </a:r>
            <a:endParaRPr lang="en-US" sz="1600" b="1" dirty="0">
              <a:solidFill>
                <a:schemeClr val="tx1"/>
              </a:solidFill>
              <a:latin typeface="Arial" pitchFamily="34" charset="0"/>
              <a:cs typeface="Arial" pitchFamily="34" charset="0"/>
            </a:endParaRPr>
          </a:p>
        </p:txBody>
      </p:sp>
      <p:pic>
        <p:nvPicPr>
          <p:cNvPr id="1033" name="Picture 9" descr="https://lh3.googleusercontent.com/OWeRr-_rbl7tNY0p9JpuZwzjR1iFc5PjlzrQQ6yBkNj9Z4L54Q7mfQw7x7hrsSV3o16qE4r7HACMmmo2I0WcEsvA5Ou0l5kXiT_GPU1ajtk3ipfOfrxki0zm29SOAZ6BmToaJKs7evJ3kLd4b3WK03qDqA=nw"/>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856" t="1602" r="584" b="1322"/>
          <a:stretch/>
        </p:blipFill>
        <p:spPr bwMode="auto">
          <a:xfrm>
            <a:off x="6452455" y="1608426"/>
            <a:ext cx="2586893" cy="1664676"/>
          </a:xfrm>
          <a:prstGeom prst="rect">
            <a:avLst/>
          </a:prstGeom>
          <a:noFill/>
          <a:extLst>
            <a:ext uri="{909E8E84-426E-40DD-AFC4-6F175D3DCCD1}">
              <a14:hiddenFill xmlns:a14="http://schemas.microsoft.com/office/drawing/2010/main">
                <a:solidFill>
                  <a:srgbClr val="FFFFFF"/>
                </a:solidFill>
              </a14:hiddenFill>
            </a:ext>
          </a:extLst>
        </p:spPr>
      </p:pic>
      <p:sp>
        <p:nvSpPr>
          <p:cNvPr id="18" name="Rectangle 17"/>
          <p:cNvSpPr/>
          <p:nvPr/>
        </p:nvSpPr>
        <p:spPr>
          <a:xfrm>
            <a:off x="4303090" y="3521964"/>
            <a:ext cx="4736258" cy="436098"/>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latin typeface="Arial" pitchFamily="34" charset="0"/>
                <a:cs typeface="Arial" pitchFamily="34" charset="0"/>
              </a:rPr>
              <a:t>Monitoring Satellite based Area using </a:t>
            </a:r>
            <a:r>
              <a:rPr lang="en-US" sz="1600" b="1" dirty="0" smtClean="0">
                <a:solidFill>
                  <a:schemeClr val="tx1"/>
                </a:solidFill>
                <a:latin typeface="Arial" pitchFamily="34" charset="0"/>
                <a:cs typeface="Arial" pitchFamily="34" charset="0"/>
              </a:rPr>
              <a:t>GEE</a:t>
            </a:r>
            <a:endParaRPr lang="en-US" sz="1600" b="1" dirty="0">
              <a:solidFill>
                <a:schemeClr val="tx1"/>
              </a:solidFill>
              <a:latin typeface="Arial" pitchFamily="34" charset="0"/>
              <a:cs typeface="Arial" pitchFamily="34" charset="0"/>
            </a:endParaRPr>
          </a:p>
        </p:txBody>
      </p:sp>
      <p:pic>
        <p:nvPicPr>
          <p:cNvPr id="1035" name="Picture 11" descr="https://lh3.googleusercontent.com/FnviwjDHt5WiJHe6UxtVGNe-_o7CWCBAeRsr24rIz4OowfO4lvkZPS5PJ0ZTBXZ5rln-fYJWCEiDkd84b6LasQPtQRh2jy2wA-1-0hDA__4CNjZHCaWxtPYY6rSi549I452QI7y4kPH75s6beqUMGOWKeg=nw"/>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303090" y="4049653"/>
            <a:ext cx="4736258" cy="2702627"/>
          </a:xfrm>
          <a:prstGeom prst="rect">
            <a:avLst/>
          </a:prstGeom>
          <a:noFill/>
          <a:extLst>
            <a:ext uri="{909E8E84-426E-40DD-AFC4-6F175D3DCCD1}">
              <a14:hiddenFill xmlns:a14="http://schemas.microsoft.com/office/drawing/2010/main">
                <a:solidFill>
                  <a:srgbClr val="FFFFFF"/>
                </a:solidFill>
              </a14:hiddenFill>
            </a:ext>
          </a:extLst>
        </p:spPr>
      </p:pic>
      <p:sp>
        <p:nvSpPr>
          <p:cNvPr id="21" name="Right Arrow 20"/>
          <p:cNvSpPr/>
          <p:nvPr/>
        </p:nvSpPr>
        <p:spPr>
          <a:xfrm rot="5400000">
            <a:off x="8635326" y="3370662"/>
            <a:ext cx="436098" cy="21101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2" name="Right Arrow 21"/>
          <p:cNvSpPr/>
          <p:nvPr/>
        </p:nvSpPr>
        <p:spPr>
          <a:xfrm flipH="1">
            <a:off x="3786527" y="3634505"/>
            <a:ext cx="436098" cy="21101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3" name="Rectangle 22"/>
          <p:cNvSpPr/>
          <p:nvPr/>
        </p:nvSpPr>
        <p:spPr>
          <a:xfrm>
            <a:off x="72955" y="3513815"/>
            <a:ext cx="3713572" cy="436098"/>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latin typeface="Arial" pitchFamily="34" charset="0"/>
                <a:cs typeface="Arial" pitchFamily="34" charset="0"/>
              </a:rPr>
              <a:t>Validation using </a:t>
            </a:r>
            <a:r>
              <a:rPr lang="en-US" sz="1600" b="1" dirty="0" smtClean="0">
                <a:solidFill>
                  <a:schemeClr val="tx1"/>
                </a:solidFill>
                <a:latin typeface="Arial" pitchFamily="34" charset="0"/>
                <a:cs typeface="Arial" pitchFamily="34" charset="0"/>
              </a:rPr>
              <a:t>India-WRIS</a:t>
            </a:r>
            <a:r>
              <a:rPr lang="en-US" sz="1600" dirty="0" smtClean="0">
                <a:solidFill>
                  <a:schemeClr val="tx1"/>
                </a:solidFill>
                <a:latin typeface="Arial" pitchFamily="34" charset="0"/>
                <a:cs typeface="Arial" pitchFamily="34" charset="0"/>
              </a:rPr>
              <a:t> Data</a:t>
            </a:r>
            <a:endParaRPr lang="en-US" sz="1600" b="1" dirty="0">
              <a:solidFill>
                <a:schemeClr val="tx1"/>
              </a:solidFill>
              <a:latin typeface="Arial" pitchFamily="34" charset="0"/>
              <a:cs typeface="Arial" pitchFamily="34" charset="0"/>
            </a:endParaRPr>
          </a:p>
        </p:txBody>
      </p:sp>
      <p:sp>
        <p:nvSpPr>
          <p:cNvPr id="13" name="TextBox 12"/>
          <p:cNvSpPr txBox="1"/>
          <p:nvPr/>
        </p:nvSpPr>
        <p:spPr>
          <a:xfrm>
            <a:off x="4945032" y="3188136"/>
            <a:ext cx="1064271" cy="276999"/>
          </a:xfrm>
          <a:prstGeom prst="rect">
            <a:avLst/>
          </a:prstGeom>
          <a:noFill/>
        </p:spPr>
        <p:txBody>
          <a:bodyPr wrap="square" rtlCol="0">
            <a:spAutoFit/>
          </a:bodyPr>
          <a:lstStyle/>
          <a:p>
            <a:r>
              <a:rPr lang="en-US" sz="1200" dirty="0" smtClean="0"/>
              <a:t>(Singh, 2013)</a:t>
            </a:r>
            <a:endParaRPr lang="en-US" sz="1200" dirty="0"/>
          </a:p>
        </p:txBody>
      </p:sp>
      <p:sp>
        <p:nvSpPr>
          <p:cNvPr id="25" name="TextBox 24"/>
          <p:cNvSpPr txBox="1"/>
          <p:nvPr/>
        </p:nvSpPr>
        <p:spPr>
          <a:xfrm>
            <a:off x="7500015" y="6740621"/>
            <a:ext cx="1670897" cy="276999"/>
          </a:xfrm>
          <a:prstGeom prst="rect">
            <a:avLst/>
          </a:prstGeom>
          <a:noFill/>
        </p:spPr>
        <p:txBody>
          <a:bodyPr wrap="square" rtlCol="0">
            <a:spAutoFit/>
          </a:bodyPr>
          <a:lstStyle/>
          <a:p>
            <a:r>
              <a:rPr lang="en-US" sz="1200" dirty="0" smtClean="0"/>
              <a:t>(Donchyts et al., 2022)</a:t>
            </a:r>
            <a:endParaRPr lang="en-US" sz="1200" dirty="0"/>
          </a:p>
        </p:txBody>
      </p:sp>
      <p:pic>
        <p:nvPicPr>
          <p:cNvPr id="1026" name="Picture 2"/>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l="6467" t="3524" r="6751"/>
          <a:stretch/>
        </p:blipFill>
        <p:spPr bwMode="auto">
          <a:xfrm>
            <a:off x="0" y="4151253"/>
            <a:ext cx="4288450" cy="1906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358709" y="4298948"/>
            <a:ext cx="1706197" cy="307777"/>
          </a:xfrm>
          <a:prstGeom prst="rect">
            <a:avLst/>
          </a:prstGeom>
          <a:noFill/>
        </p:spPr>
        <p:txBody>
          <a:bodyPr wrap="square" rtlCol="0">
            <a:spAutoFit/>
          </a:bodyPr>
          <a:lstStyle/>
          <a:p>
            <a:r>
              <a:rPr lang="en-IN" sz="1400" dirty="0" smtClean="0"/>
              <a:t>Guhai Reservoir</a:t>
            </a:r>
            <a:endParaRPr lang="en-IN" sz="1400" dirty="0"/>
          </a:p>
        </p:txBody>
      </p:sp>
      <p:sp>
        <p:nvSpPr>
          <p:cNvPr id="20" name="Rectangle 19"/>
          <p:cNvSpPr>
            <a:spLocks noChangeArrowheads="1"/>
          </p:cNvSpPr>
          <p:nvPr/>
        </p:nvSpPr>
        <p:spPr bwMode="auto">
          <a:xfrm>
            <a:off x="3493014" y="6761010"/>
            <a:ext cx="158248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Figure.</a:t>
            </a:r>
            <a:r>
              <a:rPr kumimoji="0" lang="en-US" altLang="en-US" sz="1200" b="0" i="0" u="none" strike="noStrike" cap="none" normalizeH="0" dirty="0" smtClean="0">
                <a:ln>
                  <a:noFill/>
                </a:ln>
                <a:solidFill>
                  <a:srgbClr val="000000"/>
                </a:solidFill>
                <a:effectLst/>
                <a:latin typeface="Arial" panose="020B0604020202020204" pitchFamily="34" charset="0"/>
                <a:cs typeface="Arial" panose="020B0604020202020204" pitchFamily="34" charset="0"/>
              </a:rPr>
              <a:t> Methodology</a:t>
            </a:r>
            <a:endParaRPr kumimoji="0" lang="en-US" altLang="en-US" sz="7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4051802473"/>
              </p:ext>
            </p:extLst>
          </p:nvPr>
        </p:nvGraphicFramePr>
        <p:xfrm>
          <a:off x="72955" y="7323962"/>
          <a:ext cx="9395377" cy="5277582"/>
        </p:xfrm>
        <a:graphic>
          <a:graphicData uri="http://schemas.openxmlformats.org/drawingml/2006/table">
            <a:tbl>
              <a:tblPr firstRow="1" firstCol="1">
                <a:tableStyleId>{EB9631B5-78F2-41C9-869B-9F39066F8104}</a:tableStyleId>
              </a:tblPr>
              <a:tblGrid>
                <a:gridCol w="1097277"/>
                <a:gridCol w="557789"/>
                <a:gridCol w="571500"/>
                <a:gridCol w="571500"/>
                <a:gridCol w="845820"/>
                <a:gridCol w="861060"/>
                <a:gridCol w="518160"/>
                <a:gridCol w="739140"/>
                <a:gridCol w="1844040"/>
                <a:gridCol w="1789091"/>
              </a:tblGrid>
              <a:tr h="310446">
                <a:tc>
                  <a:txBody>
                    <a:bodyPr/>
                    <a:lstStyle/>
                    <a:p>
                      <a:pPr algn="ctr" fontAlgn="b"/>
                      <a:r>
                        <a:rPr lang="en-IN" sz="900" u="none" strike="noStrike" dirty="0">
                          <a:solidFill>
                            <a:schemeClr val="tx1"/>
                          </a:solidFill>
                          <a:effectLst/>
                          <a:latin typeface="Arial" pitchFamily="34" charset="0"/>
                          <a:cs typeface="Arial" pitchFamily="34" charset="0"/>
                        </a:rPr>
                        <a:t>Reservoir Name </a:t>
                      </a:r>
                      <a:endParaRPr lang="en-IN" sz="900" b="1" i="0" u="none" strike="noStrike" dirty="0">
                        <a:solidFill>
                          <a:schemeClr val="tx1"/>
                        </a:solidFill>
                        <a:effectLst/>
                        <a:latin typeface="Arial" pitchFamily="34" charset="0"/>
                        <a:cs typeface="Arial" pitchFamily="34" charset="0"/>
                      </a:endParaRPr>
                    </a:p>
                  </a:txBody>
                  <a:tcPr marL="5646" marR="5646" marT="564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fontAlgn="b"/>
                      <a:r>
                        <a:rPr lang="en-IN" sz="900" u="none" strike="noStrike" dirty="0">
                          <a:solidFill>
                            <a:schemeClr val="tx1"/>
                          </a:solidFill>
                          <a:effectLst/>
                          <a:latin typeface="Arial" pitchFamily="34" charset="0"/>
                          <a:cs typeface="Arial" pitchFamily="34" charset="0"/>
                        </a:rPr>
                        <a:t>Latitude </a:t>
                      </a:r>
                      <a:endParaRPr lang="en-IN" sz="900" b="1" i="0" u="none" strike="noStrike" dirty="0">
                        <a:solidFill>
                          <a:schemeClr val="tx1"/>
                        </a:solidFill>
                        <a:effectLst/>
                        <a:latin typeface="Arial" pitchFamily="34" charset="0"/>
                        <a:cs typeface="Arial" pitchFamily="34" charset="0"/>
                      </a:endParaRPr>
                    </a:p>
                  </a:txBody>
                  <a:tcPr marL="5646" marR="5646" marT="564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fontAlgn="b"/>
                      <a:r>
                        <a:rPr lang="en-IN" sz="900" u="none" strike="noStrike" dirty="0">
                          <a:solidFill>
                            <a:schemeClr val="tx1"/>
                          </a:solidFill>
                          <a:effectLst/>
                          <a:latin typeface="Arial" pitchFamily="34" charset="0"/>
                          <a:cs typeface="Arial" pitchFamily="34" charset="0"/>
                        </a:rPr>
                        <a:t>Longitude</a:t>
                      </a:r>
                      <a:endParaRPr lang="en-IN" sz="900" b="1" i="0" u="none" strike="noStrike" dirty="0">
                        <a:solidFill>
                          <a:schemeClr val="tx1"/>
                        </a:solidFill>
                        <a:effectLst/>
                        <a:latin typeface="Arial" pitchFamily="34" charset="0"/>
                        <a:cs typeface="Arial" pitchFamily="34" charset="0"/>
                      </a:endParaRPr>
                    </a:p>
                  </a:txBody>
                  <a:tcPr marL="5646" marR="5646" marT="564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fontAlgn="b"/>
                      <a:r>
                        <a:rPr lang="en-IN" sz="900" u="none" strike="noStrike" dirty="0">
                          <a:solidFill>
                            <a:schemeClr val="tx1"/>
                          </a:solidFill>
                          <a:effectLst/>
                          <a:latin typeface="Arial" pitchFamily="34" charset="0"/>
                          <a:cs typeface="Arial" pitchFamily="34" charset="0"/>
                        </a:rPr>
                        <a:t>River</a:t>
                      </a:r>
                      <a:endParaRPr lang="en-IN" sz="900" b="1" i="0" u="none" strike="noStrike" dirty="0">
                        <a:solidFill>
                          <a:schemeClr val="tx1"/>
                        </a:solidFill>
                        <a:effectLst/>
                        <a:latin typeface="Arial" pitchFamily="34" charset="0"/>
                        <a:cs typeface="Arial" pitchFamily="34" charset="0"/>
                      </a:endParaRPr>
                    </a:p>
                  </a:txBody>
                  <a:tcPr marL="5646" marR="5646" marT="564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fontAlgn="b"/>
                      <a:r>
                        <a:rPr lang="en-IN" sz="900" u="none" strike="noStrike" dirty="0">
                          <a:solidFill>
                            <a:schemeClr val="tx1"/>
                          </a:solidFill>
                          <a:effectLst/>
                          <a:latin typeface="Arial" pitchFamily="34" charset="0"/>
                          <a:cs typeface="Arial" pitchFamily="34" charset="0"/>
                        </a:rPr>
                        <a:t>District</a:t>
                      </a:r>
                      <a:endParaRPr lang="en-IN" sz="900" b="1" i="0" u="none" strike="noStrike" dirty="0">
                        <a:solidFill>
                          <a:schemeClr val="tx1"/>
                        </a:solidFill>
                        <a:effectLst/>
                        <a:latin typeface="Arial" pitchFamily="34" charset="0"/>
                        <a:cs typeface="Arial" pitchFamily="34" charset="0"/>
                      </a:endParaRPr>
                    </a:p>
                  </a:txBody>
                  <a:tcPr marL="5646" marR="5646" marT="564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fontAlgn="b"/>
                      <a:r>
                        <a:rPr lang="en-IN" sz="900" u="none" strike="noStrike" dirty="0">
                          <a:solidFill>
                            <a:schemeClr val="tx1"/>
                          </a:solidFill>
                          <a:effectLst/>
                          <a:latin typeface="Arial" pitchFamily="34" charset="0"/>
                          <a:cs typeface="Arial" pitchFamily="34" charset="0"/>
                        </a:rPr>
                        <a:t>State</a:t>
                      </a:r>
                      <a:endParaRPr lang="en-IN" sz="900" b="1" i="0" u="none" strike="noStrike" dirty="0">
                        <a:solidFill>
                          <a:schemeClr val="tx1"/>
                        </a:solidFill>
                        <a:effectLst/>
                        <a:latin typeface="Arial" pitchFamily="34" charset="0"/>
                        <a:cs typeface="Arial" pitchFamily="34" charset="0"/>
                      </a:endParaRPr>
                    </a:p>
                  </a:txBody>
                  <a:tcPr marL="5646" marR="5646" marT="564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fontAlgn="b"/>
                      <a:r>
                        <a:rPr lang="en-IN" sz="900" u="none" strike="noStrike" dirty="0">
                          <a:solidFill>
                            <a:schemeClr val="tx1"/>
                          </a:solidFill>
                          <a:effectLst/>
                          <a:latin typeface="Arial" pitchFamily="34" charset="0"/>
                          <a:cs typeface="Arial" pitchFamily="34" charset="0"/>
                        </a:rPr>
                        <a:t>Area (Km</a:t>
                      </a:r>
                      <a:r>
                        <a:rPr lang="en-IN" sz="900" u="none" strike="noStrike" baseline="30000" dirty="0">
                          <a:solidFill>
                            <a:schemeClr val="tx1"/>
                          </a:solidFill>
                          <a:effectLst/>
                          <a:latin typeface="Arial" pitchFamily="34" charset="0"/>
                          <a:cs typeface="Arial" pitchFamily="34" charset="0"/>
                        </a:rPr>
                        <a:t>2</a:t>
                      </a:r>
                      <a:r>
                        <a:rPr lang="en-IN" sz="900" u="none" strike="noStrike" dirty="0">
                          <a:solidFill>
                            <a:schemeClr val="tx1"/>
                          </a:solidFill>
                          <a:effectLst/>
                          <a:latin typeface="Arial" pitchFamily="34" charset="0"/>
                          <a:cs typeface="Arial" pitchFamily="34" charset="0"/>
                        </a:rPr>
                        <a:t>)</a:t>
                      </a:r>
                      <a:endParaRPr lang="en-IN" sz="900" b="1" i="0" u="none" strike="noStrike" dirty="0">
                        <a:solidFill>
                          <a:schemeClr val="tx1"/>
                        </a:solidFill>
                        <a:effectLst/>
                        <a:latin typeface="Arial" pitchFamily="34" charset="0"/>
                        <a:cs typeface="Arial" pitchFamily="34" charset="0"/>
                      </a:endParaRPr>
                    </a:p>
                  </a:txBody>
                  <a:tcPr marL="5646" marR="5646" marT="564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fontAlgn="b"/>
                      <a:r>
                        <a:rPr lang="en-IN" sz="900" u="none" strike="noStrike" dirty="0">
                          <a:solidFill>
                            <a:schemeClr val="tx1"/>
                          </a:solidFill>
                          <a:effectLst/>
                          <a:latin typeface="Arial" pitchFamily="34" charset="0"/>
                          <a:cs typeface="Arial" pitchFamily="34" charset="0"/>
                        </a:rPr>
                        <a:t>Volume at FRL (MCM)</a:t>
                      </a:r>
                      <a:endParaRPr lang="en-IN" sz="900" b="1" i="0" u="none" strike="noStrike" dirty="0">
                        <a:solidFill>
                          <a:schemeClr val="tx1"/>
                        </a:solidFill>
                        <a:effectLst/>
                        <a:latin typeface="Arial" pitchFamily="34" charset="0"/>
                        <a:cs typeface="Arial" pitchFamily="34" charset="0"/>
                      </a:endParaRPr>
                    </a:p>
                  </a:txBody>
                  <a:tcPr marL="5646" marR="5646" marT="564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fontAlgn="b"/>
                      <a:r>
                        <a:rPr lang="en-US" sz="900" u="none" strike="noStrike" dirty="0">
                          <a:solidFill>
                            <a:schemeClr val="tx1"/>
                          </a:solidFill>
                          <a:effectLst/>
                          <a:latin typeface="Arial" pitchFamily="34" charset="0"/>
                          <a:cs typeface="Arial" pitchFamily="34" charset="0"/>
                        </a:rPr>
                        <a:t>R1: </a:t>
                      </a:r>
                      <a:r>
                        <a:rPr lang="en-US" sz="900" u="none" strike="noStrike" dirty="0" smtClean="0">
                          <a:solidFill>
                            <a:schemeClr val="tx1"/>
                          </a:solidFill>
                          <a:effectLst/>
                          <a:latin typeface="Arial" pitchFamily="34" charset="0"/>
                          <a:cs typeface="Arial" pitchFamily="34" charset="0"/>
                        </a:rPr>
                        <a:t> </a:t>
                      </a:r>
                      <a:r>
                        <a:rPr lang="en-US" sz="900" u="none" strike="noStrike" dirty="0">
                          <a:solidFill>
                            <a:schemeClr val="tx1"/>
                          </a:solidFill>
                          <a:effectLst/>
                          <a:latin typeface="Arial" pitchFamily="34" charset="0"/>
                          <a:cs typeface="Arial" pitchFamily="34" charset="0"/>
                        </a:rPr>
                        <a:t>X = Area and Y = Elevation</a:t>
                      </a:r>
                      <a:endParaRPr lang="en-US" sz="900" b="1" i="0" u="none" strike="noStrike" dirty="0">
                        <a:solidFill>
                          <a:schemeClr val="tx1"/>
                        </a:solidFill>
                        <a:effectLst/>
                        <a:latin typeface="Arial" pitchFamily="34" charset="0"/>
                        <a:cs typeface="Arial" pitchFamily="34" charset="0"/>
                      </a:endParaRPr>
                    </a:p>
                  </a:txBody>
                  <a:tcPr marL="5646" marR="5646" marT="564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fontAlgn="b"/>
                      <a:r>
                        <a:rPr lang="en-US" sz="900" u="none" strike="noStrike" dirty="0">
                          <a:solidFill>
                            <a:schemeClr val="tx1"/>
                          </a:solidFill>
                          <a:effectLst/>
                          <a:latin typeface="Arial" pitchFamily="34" charset="0"/>
                          <a:cs typeface="Arial" pitchFamily="34" charset="0"/>
                        </a:rPr>
                        <a:t>R2: X = Elevation and Y = Volume </a:t>
                      </a:r>
                      <a:endParaRPr lang="en-US" sz="900" b="1" i="0" u="none" strike="noStrike" dirty="0">
                        <a:solidFill>
                          <a:schemeClr val="tx1"/>
                        </a:solidFill>
                        <a:effectLst/>
                        <a:latin typeface="Arial" pitchFamily="34" charset="0"/>
                        <a:cs typeface="Arial" pitchFamily="34" charset="0"/>
                      </a:endParaRPr>
                    </a:p>
                  </a:txBody>
                  <a:tcPr marL="5646" marR="5646" marT="564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r>
              <a:tr h="310446">
                <a:tc>
                  <a:txBody>
                    <a:bodyPr/>
                    <a:lstStyle/>
                    <a:p>
                      <a:pPr algn="l" fontAlgn="b"/>
                      <a:r>
                        <a:rPr lang="en-IN" sz="900" u="none" strike="noStrike" dirty="0" smtClean="0">
                          <a:solidFill>
                            <a:schemeClr val="tx1"/>
                          </a:solidFill>
                          <a:effectLst/>
                          <a:latin typeface="Arial" pitchFamily="34" charset="0"/>
                          <a:cs typeface="Arial" pitchFamily="34" charset="0"/>
                        </a:rPr>
                        <a:t>  </a:t>
                      </a:r>
                      <a:r>
                        <a:rPr lang="en-IN" sz="900" u="none" strike="noStrike" dirty="0" err="1" smtClean="0">
                          <a:solidFill>
                            <a:schemeClr val="tx1"/>
                          </a:solidFill>
                          <a:effectLst/>
                          <a:latin typeface="Arial" pitchFamily="34" charset="0"/>
                          <a:cs typeface="Arial" pitchFamily="34" charset="0"/>
                        </a:rPr>
                        <a:t>Dharoi</a:t>
                      </a:r>
                      <a:r>
                        <a:rPr lang="en-IN" sz="900" u="none" strike="noStrike" dirty="0" smtClean="0">
                          <a:solidFill>
                            <a:schemeClr val="tx1"/>
                          </a:solidFill>
                          <a:effectLst/>
                          <a:latin typeface="Arial" pitchFamily="34" charset="0"/>
                          <a:cs typeface="Arial" pitchFamily="34" charset="0"/>
                        </a:rPr>
                        <a:t> </a:t>
                      </a:r>
                      <a:r>
                        <a:rPr lang="en-IN" sz="900" u="none" strike="noStrike" dirty="0">
                          <a:solidFill>
                            <a:schemeClr val="tx1"/>
                          </a:solidFill>
                          <a:effectLst/>
                          <a:latin typeface="Arial" pitchFamily="34" charset="0"/>
                          <a:cs typeface="Arial" pitchFamily="34" charset="0"/>
                        </a:rPr>
                        <a:t>Dam</a:t>
                      </a:r>
                      <a:endParaRPr lang="en-IN" sz="900" b="1" i="0" u="none" strike="noStrike" dirty="0">
                        <a:solidFill>
                          <a:schemeClr val="tx1"/>
                        </a:solidFill>
                        <a:effectLst/>
                        <a:latin typeface="Arial" pitchFamily="34" charset="0"/>
                        <a:cs typeface="Arial" pitchFamily="34" charset="0"/>
                      </a:endParaRPr>
                    </a:p>
                  </a:txBody>
                  <a:tcPr marL="5646" marR="5646" marT="564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fontAlgn="b"/>
                      <a:r>
                        <a:rPr lang="en-IN" sz="900" u="none" strike="noStrike" dirty="0">
                          <a:effectLst/>
                          <a:latin typeface="Arial" pitchFamily="34" charset="0"/>
                          <a:cs typeface="Arial" pitchFamily="34" charset="0"/>
                        </a:rPr>
                        <a:t>24.0043</a:t>
                      </a:r>
                      <a:endParaRPr lang="en-IN" sz="900" b="0" i="0" u="none" strike="noStrike" dirty="0">
                        <a:solidFill>
                          <a:srgbClr val="000000"/>
                        </a:solidFill>
                        <a:effectLst/>
                        <a:latin typeface="Arial" pitchFamily="34" charset="0"/>
                        <a:cs typeface="Arial" pitchFamily="34" charset="0"/>
                      </a:endParaRPr>
                    </a:p>
                  </a:txBody>
                  <a:tcPr marL="5646" marR="5646" marT="564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900" u="none" strike="noStrike" dirty="0">
                          <a:effectLst/>
                          <a:latin typeface="Arial" pitchFamily="34" charset="0"/>
                          <a:cs typeface="Arial" pitchFamily="34" charset="0"/>
                        </a:rPr>
                        <a:t>72.8537</a:t>
                      </a:r>
                      <a:endParaRPr lang="en-IN" sz="900" b="0" i="0" u="none" strike="noStrike" dirty="0">
                        <a:solidFill>
                          <a:srgbClr val="000000"/>
                        </a:solidFill>
                        <a:effectLst/>
                        <a:latin typeface="Arial" pitchFamily="34" charset="0"/>
                        <a:cs typeface="Arial" pitchFamily="34" charset="0"/>
                      </a:endParaRPr>
                    </a:p>
                  </a:txBody>
                  <a:tcPr marL="5646" marR="5646" marT="564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900" u="none" strike="noStrike" dirty="0">
                          <a:effectLst/>
                          <a:latin typeface="Arial" pitchFamily="34" charset="0"/>
                          <a:cs typeface="Arial" pitchFamily="34" charset="0"/>
                        </a:rPr>
                        <a:t>Sabarmati</a:t>
                      </a:r>
                      <a:endParaRPr lang="en-IN" sz="900" b="0" i="0" u="none" strike="noStrike" dirty="0">
                        <a:solidFill>
                          <a:srgbClr val="000000"/>
                        </a:solidFill>
                        <a:effectLst/>
                        <a:latin typeface="Arial" pitchFamily="34" charset="0"/>
                        <a:cs typeface="Arial" pitchFamily="34" charset="0"/>
                      </a:endParaRPr>
                    </a:p>
                  </a:txBody>
                  <a:tcPr marL="5646" marR="5646" marT="564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900" u="none" strike="noStrike">
                          <a:effectLst/>
                          <a:latin typeface="Arial" pitchFamily="34" charset="0"/>
                          <a:cs typeface="Arial" pitchFamily="34" charset="0"/>
                        </a:rPr>
                        <a:t>Mehsana</a:t>
                      </a:r>
                      <a:endParaRPr lang="en-IN" sz="900" b="0" i="0" u="none" strike="noStrike">
                        <a:solidFill>
                          <a:srgbClr val="000000"/>
                        </a:solidFill>
                        <a:effectLst/>
                        <a:latin typeface="Arial" pitchFamily="34" charset="0"/>
                        <a:cs typeface="Arial" pitchFamily="34" charset="0"/>
                      </a:endParaRPr>
                    </a:p>
                  </a:txBody>
                  <a:tcPr marL="5646" marR="5646" marT="564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900" u="none" strike="noStrike" dirty="0">
                          <a:effectLst/>
                          <a:latin typeface="Arial" pitchFamily="34" charset="0"/>
                          <a:cs typeface="Arial" pitchFamily="34" charset="0"/>
                        </a:rPr>
                        <a:t>Gujarat</a:t>
                      </a:r>
                      <a:endParaRPr lang="en-IN" sz="900" b="0" i="0" u="none" strike="noStrike" dirty="0">
                        <a:solidFill>
                          <a:srgbClr val="000000"/>
                        </a:solidFill>
                        <a:effectLst/>
                        <a:latin typeface="Arial" pitchFamily="34" charset="0"/>
                        <a:cs typeface="Arial" pitchFamily="34" charset="0"/>
                      </a:endParaRPr>
                    </a:p>
                  </a:txBody>
                  <a:tcPr marL="5646" marR="5646" marT="564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IN" sz="900" u="none" strike="noStrike" dirty="0">
                          <a:effectLst/>
                          <a:latin typeface="Arial" pitchFamily="34" charset="0"/>
                          <a:cs typeface="Arial" pitchFamily="34" charset="0"/>
                        </a:rPr>
                        <a:t>5475</a:t>
                      </a:r>
                      <a:endParaRPr lang="en-IN" sz="900" b="0" i="0" u="none" strike="noStrike" dirty="0">
                        <a:solidFill>
                          <a:srgbClr val="000000"/>
                        </a:solidFill>
                        <a:effectLst/>
                        <a:latin typeface="Arial" pitchFamily="34" charset="0"/>
                        <a:cs typeface="Arial" pitchFamily="34" charset="0"/>
                      </a:endParaRPr>
                    </a:p>
                  </a:txBody>
                  <a:tcPr marL="5646" marR="5646" marT="564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900" u="none" strike="noStrike" dirty="0">
                          <a:effectLst/>
                          <a:latin typeface="Arial" pitchFamily="34" charset="0"/>
                          <a:cs typeface="Arial" pitchFamily="34" charset="0"/>
                        </a:rPr>
                        <a:t>907.83</a:t>
                      </a:r>
                      <a:endParaRPr lang="en-IN" sz="900" b="0" i="0" u="none" strike="noStrike" dirty="0">
                        <a:solidFill>
                          <a:srgbClr val="000000"/>
                        </a:solidFill>
                        <a:effectLst/>
                        <a:latin typeface="Arial" pitchFamily="34" charset="0"/>
                        <a:cs typeface="Arial" pitchFamily="34" charset="0"/>
                      </a:endParaRPr>
                    </a:p>
                  </a:txBody>
                  <a:tcPr marL="5646" marR="5646" marT="564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900" u="none" strike="noStrike" dirty="0">
                          <a:effectLst/>
                          <a:latin typeface="Arial" pitchFamily="34" charset="0"/>
                          <a:cs typeface="Arial" pitchFamily="34" charset="0"/>
                        </a:rPr>
                        <a:t>-0.0023x</a:t>
                      </a:r>
                      <a:r>
                        <a:rPr lang="en-IN" sz="900" u="none" strike="noStrike" baseline="30000" dirty="0">
                          <a:effectLst/>
                          <a:latin typeface="Arial" pitchFamily="34" charset="0"/>
                          <a:cs typeface="Arial" pitchFamily="34" charset="0"/>
                        </a:rPr>
                        <a:t>2</a:t>
                      </a:r>
                      <a:r>
                        <a:rPr lang="en-IN" sz="900" u="none" strike="noStrike" dirty="0">
                          <a:effectLst/>
                          <a:latin typeface="Arial" pitchFamily="34" charset="0"/>
                          <a:cs typeface="Arial" pitchFamily="34" charset="0"/>
                        </a:rPr>
                        <a:t> + 0.4384x + 167.41</a:t>
                      </a:r>
                      <a:endParaRPr lang="en-IN" sz="900" b="0" i="0" u="none" strike="noStrike" dirty="0">
                        <a:solidFill>
                          <a:srgbClr val="000000"/>
                        </a:solidFill>
                        <a:effectLst/>
                        <a:latin typeface="Arial" pitchFamily="34" charset="0"/>
                        <a:cs typeface="Arial" pitchFamily="34" charset="0"/>
                      </a:endParaRPr>
                    </a:p>
                  </a:txBody>
                  <a:tcPr marL="5646" marR="5646" marT="564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900" u="none" strike="noStrike" dirty="0">
                          <a:effectLst/>
                          <a:latin typeface="Arial" pitchFamily="34" charset="0"/>
                          <a:cs typeface="Arial" pitchFamily="34" charset="0"/>
                        </a:rPr>
                        <a:t>2.2765x</a:t>
                      </a:r>
                      <a:r>
                        <a:rPr lang="en-IN" sz="900" u="none" strike="noStrike" baseline="30000" dirty="0">
                          <a:effectLst/>
                          <a:latin typeface="Arial" pitchFamily="34" charset="0"/>
                          <a:cs typeface="Arial" pitchFamily="34" charset="0"/>
                        </a:rPr>
                        <a:t>2</a:t>
                      </a:r>
                      <a:r>
                        <a:rPr lang="en-IN" sz="900" u="none" strike="noStrike" dirty="0">
                          <a:effectLst/>
                          <a:latin typeface="Arial" pitchFamily="34" charset="0"/>
                          <a:cs typeface="Arial" pitchFamily="34" charset="0"/>
                        </a:rPr>
                        <a:t> - 777.75x + 66427</a:t>
                      </a:r>
                      <a:endParaRPr lang="en-IN" sz="900" b="0" i="0" u="none" strike="noStrike" dirty="0">
                        <a:solidFill>
                          <a:srgbClr val="000000"/>
                        </a:solidFill>
                        <a:effectLst/>
                        <a:latin typeface="Arial" pitchFamily="34" charset="0"/>
                        <a:cs typeface="Arial" pitchFamily="34" charset="0"/>
                      </a:endParaRPr>
                    </a:p>
                  </a:txBody>
                  <a:tcPr marL="5646" marR="5646" marT="564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10446">
                <a:tc>
                  <a:txBody>
                    <a:bodyPr/>
                    <a:lstStyle/>
                    <a:p>
                      <a:pPr algn="l" fontAlgn="b"/>
                      <a:r>
                        <a:rPr lang="en-IN" sz="900" u="none" strike="noStrike" dirty="0" smtClean="0">
                          <a:solidFill>
                            <a:schemeClr val="tx1"/>
                          </a:solidFill>
                          <a:effectLst/>
                          <a:latin typeface="Arial" pitchFamily="34" charset="0"/>
                          <a:cs typeface="Arial" pitchFamily="34" charset="0"/>
                        </a:rPr>
                        <a:t>  Guhai </a:t>
                      </a:r>
                      <a:r>
                        <a:rPr lang="en-IN" sz="900" u="none" strike="noStrike" dirty="0">
                          <a:solidFill>
                            <a:schemeClr val="tx1"/>
                          </a:solidFill>
                          <a:effectLst/>
                          <a:latin typeface="Arial" pitchFamily="34" charset="0"/>
                          <a:cs typeface="Arial" pitchFamily="34" charset="0"/>
                        </a:rPr>
                        <a:t>Dam</a:t>
                      </a:r>
                      <a:endParaRPr lang="en-IN" sz="900" b="1" i="0" u="none" strike="noStrike" dirty="0">
                        <a:solidFill>
                          <a:schemeClr val="tx1"/>
                        </a:solidFill>
                        <a:effectLst/>
                        <a:latin typeface="Arial" pitchFamily="34" charset="0"/>
                        <a:cs typeface="Arial" pitchFamily="34" charset="0"/>
                      </a:endParaRPr>
                    </a:p>
                  </a:txBody>
                  <a:tcPr marL="5646" marR="5646" marT="564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fontAlgn="b"/>
                      <a:r>
                        <a:rPr lang="en-IN" sz="900" u="none" strike="noStrike" dirty="0">
                          <a:effectLst/>
                          <a:latin typeface="Arial" pitchFamily="34" charset="0"/>
                          <a:cs typeface="Arial" pitchFamily="34" charset="0"/>
                        </a:rPr>
                        <a:t>23.7004</a:t>
                      </a:r>
                      <a:endParaRPr lang="en-IN" sz="900" b="0" i="0" u="none" strike="noStrike" dirty="0">
                        <a:solidFill>
                          <a:srgbClr val="000000"/>
                        </a:solidFill>
                        <a:effectLst/>
                        <a:latin typeface="Arial" pitchFamily="34" charset="0"/>
                        <a:cs typeface="Arial" pitchFamily="34" charset="0"/>
                      </a:endParaRPr>
                    </a:p>
                  </a:txBody>
                  <a:tcPr marL="5646" marR="5646" marT="564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900" u="none" strike="noStrike" dirty="0">
                          <a:effectLst/>
                          <a:latin typeface="Arial" pitchFamily="34" charset="0"/>
                          <a:cs typeface="Arial" pitchFamily="34" charset="0"/>
                        </a:rPr>
                        <a:t>73.0517</a:t>
                      </a:r>
                      <a:endParaRPr lang="en-IN" sz="900" b="0" i="0" u="none" strike="noStrike" dirty="0">
                        <a:solidFill>
                          <a:srgbClr val="000000"/>
                        </a:solidFill>
                        <a:effectLst/>
                        <a:latin typeface="Arial" pitchFamily="34" charset="0"/>
                        <a:cs typeface="Arial" pitchFamily="34" charset="0"/>
                      </a:endParaRPr>
                    </a:p>
                  </a:txBody>
                  <a:tcPr marL="5646" marR="5646" marT="564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900" u="none" strike="noStrike" dirty="0">
                          <a:effectLst/>
                          <a:latin typeface="Arial" pitchFamily="34" charset="0"/>
                          <a:cs typeface="Arial" pitchFamily="34" charset="0"/>
                        </a:rPr>
                        <a:t>Guhai </a:t>
                      </a:r>
                      <a:endParaRPr lang="en-IN" sz="900" b="0" i="0" u="none" strike="noStrike" dirty="0">
                        <a:solidFill>
                          <a:srgbClr val="000000"/>
                        </a:solidFill>
                        <a:effectLst/>
                        <a:latin typeface="Arial" pitchFamily="34" charset="0"/>
                        <a:cs typeface="Arial" pitchFamily="34" charset="0"/>
                      </a:endParaRPr>
                    </a:p>
                  </a:txBody>
                  <a:tcPr marL="5646" marR="5646" marT="564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900" u="none" strike="noStrike" dirty="0" err="1">
                          <a:effectLst/>
                          <a:latin typeface="Arial" pitchFamily="34" charset="0"/>
                          <a:cs typeface="Arial" pitchFamily="34" charset="0"/>
                        </a:rPr>
                        <a:t>Sabarkantha</a:t>
                      </a:r>
                      <a:endParaRPr lang="en-IN" sz="900" b="0" i="0" u="none" strike="noStrike" dirty="0">
                        <a:solidFill>
                          <a:srgbClr val="000000"/>
                        </a:solidFill>
                        <a:effectLst/>
                        <a:latin typeface="Arial" pitchFamily="34" charset="0"/>
                        <a:cs typeface="Arial" pitchFamily="34" charset="0"/>
                      </a:endParaRPr>
                    </a:p>
                  </a:txBody>
                  <a:tcPr marL="5646" marR="5646" marT="564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900" u="none" strike="noStrike">
                          <a:effectLst/>
                          <a:latin typeface="Arial" pitchFamily="34" charset="0"/>
                          <a:cs typeface="Arial" pitchFamily="34" charset="0"/>
                        </a:rPr>
                        <a:t>Gujarat</a:t>
                      </a:r>
                      <a:endParaRPr lang="en-IN" sz="900" b="0" i="0" u="none" strike="noStrike">
                        <a:solidFill>
                          <a:srgbClr val="000000"/>
                        </a:solidFill>
                        <a:effectLst/>
                        <a:latin typeface="Arial" pitchFamily="34" charset="0"/>
                        <a:cs typeface="Arial" pitchFamily="34" charset="0"/>
                      </a:endParaRPr>
                    </a:p>
                  </a:txBody>
                  <a:tcPr marL="5646" marR="5646" marT="564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IN" sz="900" u="none" strike="noStrike" dirty="0">
                          <a:effectLst/>
                          <a:latin typeface="Arial" pitchFamily="34" charset="0"/>
                          <a:cs typeface="Arial" pitchFamily="34" charset="0"/>
                        </a:rPr>
                        <a:t>17.13 </a:t>
                      </a:r>
                      <a:endParaRPr lang="en-IN" sz="900" b="0" i="0" u="none" strike="noStrike" dirty="0">
                        <a:solidFill>
                          <a:srgbClr val="630000"/>
                        </a:solidFill>
                        <a:effectLst/>
                        <a:latin typeface="Arial" pitchFamily="34" charset="0"/>
                        <a:cs typeface="Arial" pitchFamily="34" charset="0"/>
                      </a:endParaRPr>
                    </a:p>
                  </a:txBody>
                  <a:tcPr marL="5646" marR="5646" marT="564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900" u="none" strike="noStrike">
                          <a:effectLst/>
                          <a:latin typeface="Arial" pitchFamily="34" charset="0"/>
                          <a:cs typeface="Arial" pitchFamily="34" charset="0"/>
                        </a:rPr>
                        <a:t>57.04</a:t>
                      </a:r>
                      <a:endParaRPr lang="en-IN" sz="900" b="0" i="0" u="none" strike="noStrike">
                        <a:solidFill>
                          <a:srgbClr val="000000"/>
                        </a:solidFill>
                        <a:effectLst/>
                        <a:latin typeface="Arial" pitchFamily="34" charset="0"/>
                        <a:cs typeface="Arial" pitchFamily="34" charset="0"/>
                      </a:endParaRPr>
                    </a:p>
                  </a:txBody>
                  <a:tcPr marL="5646" marR="5646" marT="564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900" u="none" strike="noStrike" dirty="0">
                          <a:effectLst/>
                          <a:latin typeface="Arial" pitchFamily="34" charset="0"/>
                          <a:cs typeface="Arial" pitchFamily="34" charset="0"/>
                        </a:rPr>
                        <a:t> -0.0196x</a:t>
                      </a:r>
                      <a:r>
                        <a:rPr lang="en-IN" sz="900" u="none" strike="noStrike" baseline="30000" dirty="0">
                          <a:effectLst/>
                          <a:latin typeface="Arial" pitchFamily="34" charset="0"/>
                          <a:cs typeface="Arial" pitchFamily="34" charset="0"/>
                        </a:rPr>
                        <a:t>2</a:t>
                      </a:r>
                      <a:r>
                        <a:rPr lang="en-IN" sz="900" u="none" strike="noStrike" dirty="0">
                          <a:effectLst/>
                          <a:latin typeface="Arial" pitchFamily="34" charset="0"/>
                          <a:cs typeface="Arial" pitchFamily="34" charset="0"/>
                        </a:rPr>
                        <a:t> + 1.0677x + 162.2</a:t>
                      </a:r>
                      <a:endParaRPr lang="en-IN" sz="900" b="0" i="0" u="none" strike="noStrike" dirty="0">
                        <a:solidFill>
                          <a:srgbClr val="000000"/>
                        </a:solidFill>
                        <a:effectLst/>
                        <a:latin typeface="Arial" pitchFamily="34" charset="0"/>
                        <a:cs typeface="Arial" pitchFamily="34" charset="0"/>
                      </a:endParaRPr>
                    </a:p>
                  </a:txBody>
                  <a:tcPr marL="5646" marR="5646" marT="564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900" u="none" strike="noStrike" dirty="0">
                          <a:effectLst/>
                          <a:latin typeface="Arial" pitchFamily="34" charset="0"/>
                          <a:cs typeface="Arial" pitchFamily="34" charset="0"/>
                        </a:rPr>
                        <a:t> 0.8105x</a:t>
                      </a:r>
                      <a:r>
                        <a:rPr lang="en-IN" sz="900" u="none" strike="noStrike" baseline="30000" dirty="0">
                          <a:effectLst/>
                          <a:latin typeface="Arial" pitchFamily="34" charset="0"/>
                          <a:cs typeface="Arial" pitchFamily="34" charset="0"/>
                        </a:rPr>
                        <a:t>2</a:t>
                      </a:r>
                      <a:r>
                        <a:rPr lang="en-IN" sz="900" u="none" strike="noStrike" dirty="0">
                          <a:effectLst/>
                          <a:latin typeface="Arial" pitchFamily="34" charset="0"/>
                          <a:cs typeface="Arial" pitchFamily="34" charset="0"/>
                        </a:rPr>
                        <a:t> - 265.49x + 21740</a:t>
                      </a:r>
                      <a:endParaRPr lang="en-IN" sz="900" b="0" i="0" u="none" strike="noStrike" dirty="0">
                        <a:solidFill>
                          <a:srgbClr val="000000"/>
                        </a:solidFill>
                        <a:effectLst/>
                        <a:latin typeface="Arial" pitchFamily="34" charset="0"/>
                        <a:cs typeface="Arial" pitchFamily="34" charset="0"/>
                      </a:endParaRPr>
                    </a:p>
                  </a:txBody>
                  <a:tcPr marL="5646" marR="5646" marT="564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10446">
                <a:tc>
                  <a:txBody>
                    <a:bodyPr/>
                    <a:lstStyle/>
                    <a:p>
                      <a:pPr algn="l" fontAlgn="b"/>
                      <a:r>
                        <a:rPr lang="en-IN" sz="900" u="none" strike="noStrike" dirty="0" smtClean="0">
                          <a:solidFill>
                            <a:schemeClr val="tx1"/>
                          </a:solidFill>
                          <a:effectLst/>
                          <a:latin typeface="Arial" pitchFamily="34" charset="0"/>
                          <a:cs typeface="Arial" pitchFamily="34" charset="0"/>
                        </a:rPr>
                        <a:t>  </a:t>
                      </a:r>
                      <a:r>
                        <a:rPr lang="en-IN" sz="900" u="none" strike="noStrike" dirty="0" err="1" smtClean="0">
                          <a:solidFill>
                            <a:schemeClr val="tx1"/>
                          </a:solidFill>
                          <a:effectLst/>
                          <a:latin typeface="Arial" pitchFamily="34" charset="0"/>
                          <a:cs typeface="Arial" pitchFamily="34" charset="0"/>
                        </a:rPr>
                        <a:t>Mazam</a:t>
                      </a:r>
                      <a:r>
                        <a:rPr lang="en-IN" sz="900" u="none" strike="noStrike" dirty="0" smtClean="0">
                          <a:solidFill>
                            <a:schemeClr val="tx1"/>
                          </a:solidFill>
                          <a:effectLst/>
                          <a:latin typeface="Arial" pitchFamily="34" charset="0"/>
                          <a:cs typeface="Arial" pitchFamily="34" charset="0"/>
                        </a:rPr>
                        <a:t> </a:t>
                      </a:r>
                      <a:r>
                        <a:rPr lang="en-IN" sz="900" u="none" strike="noStrike" dirty="0">
                          <a:solidFill>
                            <a:schemeClr val="tx1"/>
                          </a:solidFill>
                          <a:effectLst/>
                          <a:latin typeface="Arial" pitchFamily="34" charset="0"/>
                          <a:cs typeface="Arial" pitchFamily="34" charset="0"/>
                        </a:rPr>
                        <a:t>Dam</a:t>
                      </a:r>
                      <a:endParaRPr lang="en-IN" sz="900" b="1" i="0" u="none" strike="noStrike" dirty="0">
                        <a:solidFill>
                          <a:schemeClr val="tx1"/>
                        </a:solidFill>
                        <a:effectLst/>
                        <a:latin typeface="Arial" pitchFamily="34" charset="0"/>
                        <a:cs typeface="Arial" pitchFamily="34" charset="0"/>
                      </a:endParaRPr>
                    </a:p>
                  </a:txBody>
                  <a:tcPr marL="5646" marR="5646" marT="564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fontAlgn="b"/>
                      <a:r>
                        <a:rPr lang="en-IN" sz="900" u="none" strike="noStrike" dirty="0">
                          <a:effectLst/>
                          <a:latin typeface="Arial" pitchFamily="34" charset="0"/>
                          <a:cs typeface="Arial" pitchFamily="34" charset="0"/>
                        </a:rPr>
                        <a:t>23.4836</a:t>
                      </a:r>
                      <a:endParaRPr lang="en-IN" sz="900" b="0" i="0" u="none" strike="noStrike" dirty="0">
                        <a:solidFill>
                          <a:srgbClr val="000000"/>
                        </a:solidFill>
                        <a:effectLst/>
                        <a:latin typeface="Arial" pitchFamily="34" charset="0"/>
                        <a:cs typeface="Arial" pitchFamily="34" charset="0"/>
                      </a:endParaRPr>
                    </a:p>
                  </a:txBody>
                  <a:tcPr marL="5646" marR="5646" marT="564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900" u="none" strike="noStrike" dirty="0">
                          <a:effectLst/>
                          <a:latin typeface="Arial" pitchFamily="34" charset="0"/>
                          <a:cs typeface="Arial" pitchFamily="34" charset="0"/>
                        </a:rPr>
                        <a:t>73.3544</a:t>
                      </a:r>
                      <a:endParaRPr lang="en-IN" sz="900" b="0" i="0" u="none" strike="noStrike" dirty="0">
                        <a:solidFill>
                          <a:srgbClr val="000000"/>
                        </a:solidFill>
                        <a:effectLst/>
                        <a:latin typeface="Arial" pitchFamily="34" charset="0"/>
                        <a:cs typeface="Arial" pitchFamily="34" charset="0"/>
                      </a:endParaRPr>
                    </a:p>
                  </a:txBody>
                  <a:tcPr marL="5646" marR="5646" marT="564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900" u="none" strike="noStrike" dirty="0" err="1" smtClean="0">
                          <a:effectLst/>
                          <a:latin typeface="Arial" pitchFamily="34" charset="0"/>
                          <a:cs typeface="Arial" pitchFamily="34" charset="0"/>
                        </a:rPr>
                        <a:t>Mazum</a:t>
                      </a:r>
                      <a:endParaRPr lang="en-IN" sz="900" b="0" i="0" u="none" strike="noStrike" dirty="0">
                        <a:solidFill>
                          <a:srgbClr val="000000"/>
                        </a:solidFill>
                        <a:effectLst/>
                        <a:latin typeface="Arial" pitchFamily="34" charset="0"/>
                        <a:cs typeface="Arial" pitchFamily="34" charset="0"/>
                      </a:endParaRPr>
                    </a:p>
                  </a:txBody>
                  <a:tcPr marL="5646" marR="5646" marT="564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900" u="none" strike="noStrike">
                          <a:effectLst/>
                          <a:latin typeface="Arial" pitchFamily="34" charset="0"/>
                          <a:cs typeface="Arial" pitchFamily="34" charset="0"/>
                        </a:rPr>
                        <a:t>Aravalli</a:t>
                      </a:r>
                      <a:endParaRPr lang="en-IN" sz="900" b="0" i="0" u="none" strike="noStrike">
                        <a:solidFill>
                          <a:srgbClr val="000000"/>
                        </a:solidFill>
                        <a:effectLst/>
                        <a:latin typeface="Arial" pitchFamily="34" charset="0"/>
                        <a:cs typeface="Arial" pitchFamily="34" charset="0"/>
                      </a:endParaRPr>
                    </a:p>
                  </a:txBody>
                  <a:tcPr marL="5646" marR="5646" marT="564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900" u="none" strike="noStrike">
                          <a:effectLst/>
                          <a:latin typeface="Arial" pitchFamily="34" charset="0"/>
                          <a:cs typeface="Arial" pitchFamily="34" charset="0"/>
                        </a:rPr>
                        <a:t>Gujarat</a:t>
                      </a:r>
                      <a:endParaRPr lang="en-IN" sz="900" b="0" i="0" u="none" strike="noStrike">
                        <a:solidFill>
                          <a:srgbClr val="000000"/>
                        </a:solidFill>
                        <a:effectLst/>
                        <a:latin typeface="Arial" pitchFamily="34" charset="0"/>
                        <a:cs typeface="Arial" pitchFamily="34" charset="0"/>
                      </a:endParaRPr>
                    </a:p>
                  </a:txBody>
                  <a:tcPr marL="5646" marR="5646" marT="564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IN" sz="900" u="none" strike="noStrike" dirty="0">
                          <a:effectLst/>
                          <a:latin typeface="Arial" pitchFamily="34" charset="0"/>
                          <a:cs typeface="Arial" pitchFamily="34" charset="0"/>
                        </a:rPr>
                        <a:t>13.1</a:t>
                      </a:r>
                      <a:endParaRPr lang="en-IN" sz="900" b="0" i="0" u="none" strike="noStrike" dirty="0">
                        <a:solidFill>
                          <a:srgbClr val="630000"/>
                        </a:solidFill>
                        <a:effectLst/>
                        <a:latin typeface="Arial" pitchFamily="34" charset="0"/>
                        <a:cs typeface="Arial" pitchFamily="34" charset="0"/>
                      </a:endParaRPr>
                    </a:p>
                  </a:txBody>
                  <a:tcPr marL="5646" marR="5646" marT="564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900" u="none" strike="noStrike">
                          <a:effectLst/>
                          <a:latin typeface="Arial" pitchFamily="34" charset="0"/>
                          <a:cs typeface="Arial" pitchFamily="34" charset="0"/>
                        </a:rPr>
                        <a:t>44.08</a:t>
                      </a:r>
                      <a:endParaRPr lang="en-IN" sz="900" b="0" i="0" u="none" strike="noStrike">
                        <a:solidFill>
                          <a:srgbClr val="000000"/>
                        </a:solidFill>
                        <a:effectLst/>
                        <a:latin typeface="Arial" pitchFamily="34" charset="0"/>
                        <a:cs typeface="Arial" pitchFamily="34" charset="0"/>
                      </a:endParaRPr>
                    </a:p>
                  </a:txBody>
                  <a:tcPr marL="5646" marR="5646" marT="564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900" u="none" strike="noStrike">
                          <a:effectLst/>
                          <a:latin typeface="Arial" pitchFamily="34" charset="0"/>
                          <a:cs typeface="Arial" pitchFamily="34" charset="0"/>
                        </a:rPr>
                        <a:t>-0.063x</a:t>
                      </a:r>
                      <a:r>
                        <a:rPr lang="en-IN" sz="900" u="none" strike="noStrike" baseline="30000">
                          <a:effectLst/>
                          <a:latin typeface="Arial" pitchFamily="34" charset="0"/>
                          <a:cs typeface="Arial" pitchFamily="34" charset="0"/>
                        </a:rPr>
                        <a:t>2</a:t>
                      </a:r>
                      <a:r>
                        <a:rPr lang="en-IN" sz="900" u="none" strike="noStrike">
                          <a:effectLst/>
                          <a:latin typeface="Arial" pitchFamily="34" charset="0"/>
                          <a:cs typeface="Arial" pitchFamily="34" charset="0"/>
                        </a:rPr>
                        <a:t> + 1.8969x + 145.11</a:t>
                      </a:r>
                      <a:endParaRPr lang="en-IN" sz="900" b="0" i="0" u="none" strike="noStrike">
                        <a:solidFill>
                          <a:srgbClr val="000000"/>
                        </a:solidFill>
                        <a:effectLst/>
                        <a:latin typeface="Arial" pitchFamily="34" charset="0"/>
                        <a:cs typeface="Arial" pitchFamily="34" charset="0"/>
                      </a:endParaRPr>
                    </a:p>
                  </a:txBody>
                  <a:tcPr marL="5646" marR="5646" marT="564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900" u="none" strike="noStrike">
                          <a:effectLst/>
                          <a:latin typeface="Arial" pitchFamily="34" charset="0"/>
                          <a:cs typeface="Arial" pitchFamily="34" charset="0"/>
                        </a:rPr>
                        <a:t>0.4098x</a:t>
                      </a:r>
                      <a:r>
                        <a:rPr lang="en-IN" sz="900" u="none" strike="noStrike" baseline="30000">
                          <a:effectLst/>
                          <a:latin typeface="Arial" pitchFamily="34" charset="0"/>
                          <a:cs typeface="Arial" pitchFamily="34" charset="0"/>
                        </a:rPr>
                        <a:t>2</a:t>
                      </a:r>
                      <a:r>
                        <a:rPr lang="en-IN" sz="900" u="none" strike="noStrike">
                          <a:effectLst/>
                          <a:latin typeface="Arial" pitchFamily="34" charset="0"/>
                          <a:cs typeface="Arial" pitchFamily="34" charset="0"/>
                        </a:rPr>
                        <a:t> - 119.67x + 8734.3</a:t>
                      </a:r>
                      <a:endParaRPr lang="en-IN" sz="900" b="0" i="0" u="none" strike="noStrike">
                        <a:solidFill>
                          <a:srgbClr val="000000"/>
                        </a:solidFill>
                        <a:effectLst/>
                        <a:latin typeface="Arial" pitchFamily="34" charset="0"/>
                        <a:cs typeface="Arial" pitchFamily="34" charset="0"/>
                      </a:endParaRPr>
                    </a:p>
                  </a:txBody>
                  <a:tcPr marL="5646" marR="5646" marT="564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10446">
                <a:tc>
                  <a:txBody>
                    <a:bodyPr/>
                    <a:lstStyle/>
                    <a:p>
                      <a:pPr algn="l" fontAlgn="b"/>
                      <a:r>
                        <a:rPr lang="en-IN" sz="900" u="none" strike="noStrike" dirty="0" smtClean="0">
                          <a:solidFill>
                            <a:schemeClr val="tx1"/>
                          </a:solidFill>
                          <a:effectLst/>
                          <a:latin typeface="Arial" pitchFamily="34" charset="0"/>
                          <a:cs typeface="Arial" pitchFamily="34" charset="0"/>
                        </a:rPr>
                        <a:t>  </a:t>
                      </a:r>
                      <a:r>
                        <a:rPr lang="en-IN" sz="900" u="none" strike="noStrike" dirty="0" err="1" smtClean="0">
                          <a:solidFill>
                            <a:schemeClr val="tx1"/>
                          </a:solidFill>
                          <a:effectLst/>
                          <a:latin typeface="Arial" pitchFamily="34" charset="0"/>
                          <a:cs typeface="Arial" pitchFamily="34" charset="0"/>
                        </a:rPr>
                        <a:t>Meshwo</a:t>
                      </a:r>
                      <a:r>
                        <a:rPr lang="en-IN" sz="900" u="none" strike="noStrike" dirty="0" smtClean="0">
                          <a:solidFill>
                            <a:schemeClr val="tx1"/>
                          </a:solidFill>
                          <a:effectLst/>
                          <a:latin typeface="Arial" pitchFamily="34" charset="0"/>
                          <a:cs typeface="Arial" pitchFamily="34" charset="0"/>
                        </a:rPr>
                        <a:t> </a:t>
                      </a:r>
                      <a:r>
                        <a:rPr lang="en-IN" sz="900" u="none" strike="noStrike" dirty="0">
                          <a:solidFill>
                            <a:schemeClr val="tx1"/>
                          </a:solidFill>
                          <a:effectLst/>
                          <a:latin typeface="Arial" pitchFamily="34" charset="0"/>
                          <a:cs typeface="Arial" pitchFamily="34" charset="0"/>
                        </a:rPr>
                        <a:t>Dam</a:t>
                      </a:r>
                      <a:endParaRPr lang="en-IN" sz="900" b="1" i="0" u="none" strike="noStrike" dirty="0">
                        <a:solidFill>
                          <a:schemeClr val="tx1"/>
                        </a:solidFill>
                        <a:effectLst/>
                        <a:latin typeface="Arial" pitchFamily="34" charset="0"/>
                        <a:cs typeface="Arial" pitchFamily="34" charset="0"/>
                      </a:endParaRPr>
                    </a:p>
                  </a:txBody>
                  <a:tcPr marL="5646" marR="5646" marT="564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fontAlgn="b"/>
                      <a:r>
                        <a:rPr lang="en-IN" sz="900" u="none" strike="noStrike" dirty="0">
                          <a:effectLst/>
                          <a:latin typeface="Arial" pitchFamily="34" charset="0"/>
                          <a:cs typeface="Arial" pitchFamily="34" charset="0"/>
                        </a:rPr>
                        <a:t>22.80083</a:t>
                      </a:r>
                      <a:endParaRPr lang="en-IN" sz="900" b="0" i="0" u="none" strike="noStrike" dirty="0">
                        <a:solidFill>
                          <a:srgbClr val="000000"/>
                        </a:solidFill>
                        <a:effectLst/>
                        <a:latin typeface="Arial" pitchFamily="34" charset="0"/>
                        <a:cs typeface="Arial" pitchFamily="34" charset="0"/>
                      </a:endParaRPr>
                    </a:p>
                  </a:txBody>
                  <a:tcPr marL="5646" marR="5646" marT="564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900" u="none" strike="noStrike" dirty="0">
                          <a:effectLst/>
                          <a:latin typeface="Arial" pitchFamily="34" charset="0"/>
                          <a:cs typeface="Arial" pitchFamily="34" charset="0"/>
                        </a:rPr>
                        <a:t>72.66333</a:t>
                      </a:r>
                      <a:endParaRPr lang="en-IN" sz="900" b="0" i="0" u="none" strike="noStrike" dirty="0">
                        <a:solidFill>
                          <a:srgbClr val="000000"/>
                        </a:solidFill>
                        <a:effectLst/>
                        <a:latin typeface="Arial" pitchFamily="34" charset="0"/>
                        <a:cs typeface="Arial" pitchFamily="34" charset="0"/>
                      </a:endParaRPr>
                    </a:p>
                  </a:txBody>
                  <a:tcPr marL="5646" marR="5646" marT="564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900" u="none" strike="noStrike" dirty="0" err="1" smtClean="0">
                          <a:effectLst/>
                          <a:latin typeface="Arial" pitchFamily="34" charset="0"/>
                          <a:cs typeface="Arial" pitchFamily="34" charset="0"/>
                        </a:rPr>
                        <a:t>Meshwo</a:t>
                      </a:r>
                      <a:endParaRPr lang="en-IN" sz="900" b="0" i="0" u="none" strike="noStrike" dirty="0">
                        <a:solidFill>
                          <a:srgbClr val="000000"/>
                        </a:solidFill>
                        <a:effectLst/>
                        <a:latin typeface="Arial" pitchFamily="34" charset="0"/>
                        <a:cs typeface="Arial" pitchFamily="34" charset="0"/>
                      </a:endParaRPr>
                    </a:p>
                  </a:txBody>
                  <a:tcPr marL="5646" marR="5646" marT="564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900" u="none" strike="noStrike" dirty="0" err="1">
                          <a:effectLst/>
                          <a:latin typeface="Arial" pitchFamily="34" charset="0"/>
                          <a:cs typeface="Arial" pitchFamily="34" charset="0"/>
                        </a:rPr>
                        <a:t>Sabarkantha</a:t>
                      </a:r>
                      <a:endParaRPr lang="en-IN" sz="900" b="0" i="0" u="none" strike="noStrike" dirty="0">
                        <a:solidFill>
                          <a:srgbClr val="000000"/>
                        </a:solidFill>
                        <a:effectLst/>
                        <a:latin typeface="Arial" pitchFamily="34" charset="0"/>
                        <a:cs typeface="Arial" pitchFamily="34" charset="0"/>
                      </a:endParaRPr>
                    </a:p>
                  </a:txBody>
                  <a:tcPr marL="5646" marR="5646" marT="564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900" u="none" strike="noStrike">
                          <a:effectLst/>
                          <a:latin typeface="Arial" pitchFamily="34" charset="0"/>
                          <a:cs typeface="Arial" pitchFamily="34" charset="0"/>
                        </a:rPr>
                        <a:t>Gujarat</a:t>
                      </a:r>
                      <a:endParaRPr lang="en-IN" sz="900" b="0" i="0" u="none" strike="noStrike">
                        <a:solidFill>
                          <a:srgbClr val="000000"/>
                        </a:solidFill>
                        <a:effectLst/>
                        <a:latin typeface="Arial" pitchFamily="34" charset="0"/>
                        <a:cs typeface="Arial" pitchFamily="34" charset="0"/>
                      </a:endParaRPr>
                    </a:p>
                  </a:txBody>
                  <a:tcPr marL="5646" marR="5646" marT="564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IN" sz="900" u="none" strike="noStrike" dirty="0">
                          <a:effectLst/>
                          <a:latin typeface="Arial" pitchFamily="34" charset="0"/>
                          <a:cs typeface="Arial" pitchFamily="34" charset="0"/>
                        </a:rPr>
                        <a:t>11.16</a:t>
                      </a:r>
                      <a:endParaRPr lang="en-IN" sz="900" b="0" i="0" u="none" strike="noStrike" dirty="0">
                        <a:solidFill>
                          <a:srgbClr val="630000"/>
                        </a:solidFill>
                        <a:effectLst/>
                        <a:latin typeface="Arial" pitchFamily="34" charset="0"/>
                        <a:cs typeface="Arial" pitchFamily="34" charset="0"/>
                      </a:endParaRPr>
                    </a:p>
                  </a:txBody>
                  <a:tcPr marL="5646" marR="5646" marT="564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900" u="none" strike="noStrike">
                          <a:effectLst/>
                          <a:latin typeface="Arial" pitchFamily="34" charset="0"/>
                          <a:cs typeface="Arial" pitchFamily="34" charset="0"/>
                        </a:rPr>
                        <a:t>214.59</a:t>
                      </a:r>
                      <a:endParaRPr lang="en-IN" sz="900" b="0" i="0" u="none" strike="noStrike">
                        <a:solidFill>
                          <a:srgbClr val="000000"/>
                        </a:solidFill>
                        <a:effectLst/>
                        <a:latin typeface="Arial" pitchFamily="34" charset="0"/>
                        <a:cs typeface="Arial" pitchFamily="34" charset="0"/>
                      </a:endParaRPr>
                    </a:p>
                  </a:txBody>
                  <a:tcPr marL="5646" marR="5646" marT="564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900" u="none" strike="noStrike" dirty="0">
                          <a:effectLst/>
                          <a:latin typeface="Arial" pitchFamily="34" charset="0"/>
                          <a:cs typeface="Arial" pitchFamily="34" charset="0"/>
                        </a:rPr>
                        <a:t>-0.1167x</a:t>
                      </a:r>
                      <a:r>
                        <a:rPr lang="en-IN" sz="900" u="none" strike="noStrike" baseline="30000" dirty="0">
                          <a:effectLst/>
                          <a:latin typeface="Arial" pitchFamily="34" charset="0"/>
                          <a:cs typeface="Arial" pitchFamily="34" charset="0"/>
                        </a:rPr>
                        <a:t>2</a:t>
                      </a:r>
                      <a:r>
                        <a:rPr lang="en-IN" sz="900" u="none" strike="noStrike" dirty="0">
                          <a:effectLst/>
                          <a:latin typeface="Arial" pitchFamily="34" charset="0"/>
                          <a:cs typeface="Arial" pitchFamily="34" charset="0"/>
                        </a:rPr>
                        <a:t> + 2.8x + 145.6</a:t>
                      </a:r>
                      <a:endParaRPr lang="en-IN" sz="900" b="0" i="0" u="none" strike="noStrike" dirty="0">
                        <a:solidFill>
                          <a:srgbClr val="000000"/>
                        </a:solidFill>
                        <a:effectLst/>
                        <a:latin typeface="Arial" pitchFamily="34" charset="0"/>
                        <a:cs typeface="Arial" pitchFamily="34" charset="0"/>
                      </a:endParaRPr>
                    </a:p>
                  </a:txBody>
                  <a:tcPr marL="5646" marR="5646" marT="564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900" u="none" strike="noStrike">
                          <a:effectLst/>
                          <a:latin typeface="Arial" pitchFamily="34" charset="0"/>
                          <a:cs typeface="Arial" pitchFamily="34" charset="0"/>
                        </a:rPr>
                        <a:t>0.2881x</a:t>
                      </a:r>
                      <a:r>
                        <a:rPr lang="en-IN" sz="900" u="none" strike="noStrike" baseline="30000">
                          <a:effectLst/>
                          <a:latin typeface="Arial" pitchFamily="34" charset="0"/>
                          <a:cs typeface="Arial" pitchFamily="34" charset="0"/>
                        </a:rPr>
                        <a:t>2</a:t>
                      </a:r>
                      <a:r>
                        <a:rPr lang="en-IN" sz="900" u="none" strike="noStrike">
                          <a:effectLst/>
                          <a:latin typeface="Arial" pitchFamily="34" charset="0"/>
                          <a:cs typeface="Arial" pitchFamily="34" charset="0"/>
                        </a:rPr>
                        <a:t> - 84.847x + 6248.3</a:t>
                      </a:r>
                      <a:endParaRPr lang="en-IN" sz="900" b="0" i="0" u="none" strike="noStrike">
                        <a:solidFill>
                          <a:srgbClr val="000000"/>
                        </a:solidFill>
                        <a:effectLst/>
                        <a:latin typeface="Arial" pitchFamily="34" charset="0"/>
                        <a:cs typeface="Arial" pitchFamily="34" charset="0"/>
                      </a:endParaRPr>
                    </a:p>
                  </a:txBody>
                  <a:tcPr marL="5646" marR="5646" marT="564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10446">
                <a:tc>
                  <a:txBody>
                    <a:bodyPr/>
                    <a:lstStyle/>
                    <a:p>
                      <a:pPr algn="l" fontAlgn="b"/>
                      <a:r>
                        <a:rPr lang="en-IN" sz="900" u="none" strike="noStrike" dirty="0" smtClean="0">
                          <a:solidFill>
                            <a:schemeClr val="tx1"/>
                          </a:solidFill>
                          <a:effectLst/>
                          <a:latin typeface="Arial" pitchFamily="34" charset="0"/>
                          <a:cs typeface="Arial" pitchFamily="34" charset="0"/>
                        </a:rPr>
                        <a:t>  </a:t>
                      </a:r>
                      <a:r>
                        <a:rPr lang="en-IN" sz="900" u="none" strike="noStrike" dirty="0" err="1" smtClean="0">
                          <a:solidFill>
                            <a:schemeClr val="tx1"/>
                          </a:solidFill>
                          <a:effectLst/>
                          <a:latin typeface="Arial" pitchFamily="34" charset="0"/>
                          <a:cs typeface="Arial" pitchFamily="34" charset="0"/>
                        </a:rPr>
                        <a:t>Srisailam</a:t>
                      </a:r>
                      <a:r>
                        <a:rPr lang="en-IN" sz="900" u="none" strike="noStrike" dirty="0" smtClean="0">
                          <a:solidFill>
                            <a:schemeClr val="tx1"/>
                          </a:solidFill>
                          <a:effectLst/>
                          <a:latin typeface="Arial" pitchFamily="34" charset="0"/>
                          <a:cs typeface="Arial" pitchFamily="34" charset="0"/>
                        </a:rPr>
                        <a:t> </a:t>
                      </a:r>
                      <a:r>
                        <a:rPr lang="en-IN" sz="900" u="none" strike="noStrike" dirty="0">
                          <a:solidFill>
                            <a:schemeClr val="tx1"/>
                          </a:solidFill>
                          <a:effectLst/>
                          <a:latin typeface="Arial" pitchFamily="34" charset="0"/>
                          <a:cs typeface="Arial" pitchFamily="34" charset="0"/>
                        </a:rPr>
                        <a:t>Dam</a:t>
                      </a:r>
                      <a:endParaRPr lang="en-IN" sz="900" b="1" i="0" u="none" strike="noStrike" dirty="0">
                        <a:solidFill>
                          <a:schemeClr val="tx1"/>
                        </a:solidFill>
                        <a:effectLst/>
                        <a:latin typeface="Arial" pitchFamily="34" charset="0"/>
                        <a:cs typeface="Arial" pitchFamily="34" charset="0"/>
                      </a:endParaRPr>
                    </a:p>
                  </a:txBody>
                  <a:tcPr marL="5646" marR="5646" marT="564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fontAlgn="b"/>
                      <a:r>
                        <a:rPr lang="en-IN" sz="900" u="none" strike="noStrike" dirty="0">
                          <a:effectLst/>
                          <a:latin typeface="Arial" pitchFamily="34" charset="0"/>
                          <a:cs typeface="Arial" pitchFamily="34" charset="0"/>
                        </a:rPr>
                        <a:t>16.0869</a:t>
                      </a:r>
                      <a:endParaRPr lang="en-IN" sz="900" b="0" i="0" u="none" strike="noStrike" dirty="0">
                        <a:solidFill>
                          <a:srgbClr val="000000"/>
                        </a:solidFill>
                        <a:effectLst/>
                        <a:latin typeface="Arial" pitchFamily="34" charset="0"/>
                        <a:cs typeface="Arial" pitchFamily="34" charset="0"/>
                      </a:endParaRPr>
                    </a:p>
                  </a:txBody>
                  <a:tcPr marL="5646" marR="5646" marT="564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900" u="none" strike="noStrike">
                          <a:effectLst/>
                          <a:latin typeface="Arial" pitchFamily="34" charset="0"/>
                          <a:cs typeface="Arial" pitchFamily="34" charset="0"/>
                        </a:rPr>
                        <a:t>78.8965</a:t>
                      </a:r>
                      <a:endParaRPr lang="en-IN" sz="900" b="0" i="0" u="none" strike="noStrike">
                        <a:solidFill>
                          <a:srgbClr val="000000"/>
                        </a:solidFill>
                        <a:effectLst/>
                        <a:latin typeface="Arial" pitchFamily="34" charset="0"/>
                        <a:cs typeface="Arial" pitchFamily="34" charset="0"/>
                      </a:endParaRPr>
                    </a:p>
                  </a:txBody>
                  <a:tcPr marL="5646" marR="5646" marT="564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900" u="none" strike="noStrike" dirty="0">
                          <a:effectLst/>
                          <a:latin typeface="Arial" pitchFamily="34" charset="0"/>
                          <a:cs typeface="Arial" pitchFamily="34" charset="0"/>
                        </a:rPr>
                        <a:t>Krishna </a:t>
                      </a:r>
                      <a:endParaRPr lang="en-IN" sz="900" b="0" i="0" u="none" strike="noStrike" dirty="0">
                        <a:solidFill>
                          <a:srgbClr val="000000"/>
                        </a:solidFill>
                        <a:effectLst/>
                        <a:latin typeface="Arial" pitchFamily="34" charset="0"/>
                        <a:cs typeface="Arial" pitchFamily="34" charset="0"/>
                      </a:endParaRPr>
                    </a:p>
                  </a:txBody>
                  <a:tcPr marL="5646" marR="5646" marT="564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900" u="none" strike="noStrike" dirty="0" err="1">
                          <a:effectLst/>
                          <a:latin typeface="Arial" pitchFamily="34" charset="0"/>
                          <a:cs typeface="Arial" pitchFamily="34" charset="0"/>
                        </a:rPr>
                        <a:t>Mahabubnagar</a:t>
                      </a:r>
                      <a:endParaRPr lang="en-IN" sz="900" b="0" i="0" u="none" strike="noStrike" dirty="0">
                        <a:solidFill>
                          <a:srgbClr val="000000"/>
                        </a:solidFill>
                        <a:effectLst/>
                        <a:latin typeface="Arial" pitchFamily="34" charset="0"/>
                        <a:cs typeface="Arial" pitchFamily="34" charset="0"/>
                      </a:endParaRPr>
                    </a:p>
                  </a:txBody>
                  <a:tcPr marL="5646" marR="5646" marT="564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900" u="none" strike="noStrike" dirty="0">
                          <a:effectLst/>
                          <a:latin typeface="Arial" pitchFamily="34" charset="0"/>
                          <a:cs typeface="Arial" pitchFamily="34" charset="0"/>
                        </a:rPr>
                        <a:t>Andhra Pradesh</a:t>
                      </a:r>
                      <a:endParaRPr lang="en-IN" sz="900" b="0" i="0" u="none" strike="noStrike" dirty="0">
                        <a:solidFill>
                          <a:srgbClr val="000000"/>
                        </a:solidFill>
                        <a:effectLst/>
                        <a:latin typeface="Arial" pitchFamily="34" charset="0"/>
                        <a:cs typeface="Arial" pitchFamily="34" charset="0"/>
                      </a:endParaRPr>
                    </a:p>
                  </a:txBody>
                  <a:tcPr marL="5646" marR="5646" marT="564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IN" sz="900" u="none" strike="noStrike" dirty="0">
                          <a:effectLst/>
                          <a:latin typeface="Arial" pitchFamily="34" charset="0"/>
                          <a:cs typeface="Arial" pitchFamily="34" charset="0"/>
                        </a:rPr>
                        <a:t>616 </a:t>
                      </a:r>
                      <a:endParaRPr lang="en-IN" sz="900" b="0" i="0" u="none" strike="noStrike" dirty="0">
                        <a:solidFill>
                          <a:srgbClr val="000000"/>
                        </a:solidFill>
                        <a:effectLst/>
                        <a:latin typeface="Arial" pitchFamily="34" charset="0"/>
                        <a:cs typeface="Arial" pitchFamily="34" charset="0"/>
                      </a:endParaRPr>
                    </a:p>
                  </a:txBody>
                  <a:tcPr marL="5646" marR="5646" marT="564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900" u="none" strike="noStrike">
                          <a:effectLst/>
                          <a:latin typeface="Arial" pitchFamily="34" charset="0"/>
                          <a:cs typeface="Arial" pitchFamily="34" charset="0"/>
                        </a:rPr>
                        <a:t>8724.88</a:t>
                      </a:r>
                      <a:endParaRPr lang="en-IN" sz="900" b="0" i="0" u="none" strike="noStrike">
                        <a:solidFill>
                          <a:srgbClr val="000000"/>
                        </a:solidFill>
                        <a:effectLst/>
                        <a:latin typeface="Arial" pitchFamily="34" charset="0"/>
                        <a:cs typeface="Arial" pitchFamily="34" charset="0"/>
                      </a:endParaRPr>
                    </a:p>
                  </a:txBody>
                  <a:tcPr marL="5646" marR="5646" marT="564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900" u="none" strike="noStrike" dirty="0">
                          <a:effectLst/>
                          <a:latin typeface="Arial" pitchFamily="34" charset="0"/>
                          <a:cs typeface="Arial" pitchFamily="34" charset="0"/>
                        </a:rPr>
                        <a:t>-0.0427x</a:t>
                      </a:r>
                      <a:r>
                        <a:rPr lang="en-IN" sz="900" u="none" strike="noStrike" baseline="30000" dirty="0">
                          <a:effectLst/>
                          <a:latin typeface="Arial" pitchFamily="34" charset="0"/>
                          <a:cs typeface="Arial" pitchFamily="34" charset="0"/>
                        </a:rPr>
                        <a:t>2</a:t>
                      </a:r>
                      <a:r>
                        <a:rPr lang="en-IN" sz="900" u="none" strike="noStrike" dirty="0">
                          <a:effectLst/>
                          <a:latin typeface="Arial" pitchFamily="34" charset="0"/>
                          <a:cs typeface="Arial" pitchFamily="34" charset="0"/>
                        </a:rPr>
                        <a:t> + 3.2397x + 209.17</a:t>
                      </a:r>
                      <a:endParaRPr lang="en-IN" sz="900" b="0" i="0" u="none" strike="noStrike" dirty="0">
                        <a:solidFill>
                          <a:srgbClr val="000000"/>
                        </a:solidFill>
                        <a:effectLst/>
                        <a:latin typeface="Arial" pitchFamily="34" charset="0"/>
                        <a:cs typeface="Arial" pitchFamily="34" charset="0"/>
                      </a:endParaRPr>
                    </a:p>
                  </a:txBody>
                  <a:tcPr marL="5646" marR="5646" marT="564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900" u="none" strike="noStrike" dirty="0">
                          <a:effectLst/>
                          <a:latin typeface="Arial" pitchFamily="34" charset="0"/>
                          <a:cs typeface="Arial" pitchFamily="34" charset="0"/>
                        </a:rPr>
                        <a:t> 0.2086x</a:t>
                      </a:r>
                      <a:r>
                        <a:rPr lang="en-IN" sz="900" u="none" strike="noStrike" baseline="30000" dirty="0">
                          <a:effectLst/>
                          <a:latin typeface="Arial" pitchFamily="34" charset="0"/>
                          <a:cs typeface="Arial" pitchFamily="34" charset="0"/>
                        </a:rPr>
                        <a:t>2</a:t>
                      </a:r>
                      <a:r>
                        <a:rPr lang="en-IN" sz="900" u="none" strike="noStrike" dirty="0">
                          <a:effectLst/>
                          <a:latin typeface="Arial" pitchFamily="34" charset="0"/>
                          <a:cs typeface="Arial" pitchFamily="34" charset="0"/>
                        </a:rPr>
                        <a:t> - 88.97x + </a:t>
                      </a:r>
                      <a:r>
                        <a:rPr lang="en-IN" sz="900" u="none" strike="noStrike" dirty="0" smtClean="0">
                          <a:effectLst/>
                          <a:latin typeface="Arial" pitchFamily="34" charset="0"/>
                          <a:cs typeface="Arial" pitchFamily="34" charset="0"/>
                        </a:rPr>
                        <a:t>9459.7  </a:t>
                      </a:r>
                      <a:endParaRPr lang="en-IN" sz="900" b="0" i="0" u="none" strike="noStrike" dirty="0">
                        <a:solidFill>
                          <a:srgbClr val="000000"/>
                        </a:solidFill>
                        <a:effectLst/>
                        <a:latin typeface="Arial" pitchFamily="34" charset="0"/>
                        <a:cs typeface="Arial" pitchFamily="34" charset="0"/>
                      </a:endParaRPr>
                    </a:p>
                  </a:txBody>
                  <a:tcPr marL="5646" marR="5646" marT="564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10446">
                <a:tc>
                  <a:txBody>
                    <a:bodyPr/>
                    <a:lstStyle/>
                    <a:p>
                      <a:pPr algn="l" fontAlgn="b"/>
                      <a:r>
                        <a:rPr lang="en-IN" sz="900" u="none" strike="noStrike" dirty="0" smtClean="0">
                          <a:solidFill>
                            <a:schemeClr val="tx1"/>
                          </a:solidFill>
                          <a:effectLst/>
                          <a:latin typeface="Arial" pitchFamily="34" charset="0"/>
                          <a:cs typeface="Arial" pitchFamily="34" charset="0"/>
                        </a:rPr>
                        <a:t>  </a:t>
                      </a:r>
                      <a:r>
                        <a:rPr lang="en-IN" sz="900" u="none" strike="noStrike" dirty="0" err="1" smtClean="0">
                          <a:solidFill>
                            <a:schemeClr val="tx1"/>
                          </a:solidFill>
                          <a:effectLst/>
                          <a:latin typeface="Arial" pitchFamily="34" charset="0"/>
                          <a:cs typeface="Arial" pitchFamily="34" charset="0"/>
                        </a:rPr>
                        <a:t>Sriramasagar</a:t>
                      </a:r>
                      <a:r>
                        <a:rPr lang="en-IN" sz="900" u="none" strike="noStrike" dirty="0" smtClean="0">
                          <a:solidFill>
                            <a:schemeClr val="tx1"/>
                          </a:solidFill>
                          <a:effectLst/>
                          <a:latin typeface="Arial" pitchFamily="34" charset="0"/>
                          <a:cs typeface="Arial" pitchFamily="34" charset="0"/>
                        </a:rPr>
                        <a:t> </a:t>
                      </a:r>
                      <a:r>
                        <a:rPr lang="en-IN" sz="900" u="none" strike="noStrike" dirty="0">
                          <a:solidFill>
                            <a:schemeClr val="tx1"/>
                          </a:solidFill>
                          <a:effectLst/>
                          <a:latin typeface="Arial" pitchFamily="34" charset="0"/>
                          <a:cs typeface="Arial" pitchFamily="34" charset="0"/>
                        </a:rPr>
                        <a:t>Dam</a:t>
                      </a:r>
                      <a:endParaRPr lang="en-IN" sz="900" b="1" i="0" u="none" strike="noStrike" dirty="0">
                        <a:solidFill>
                          <a:schemeClr val="tx1"/>
                        </a:solidFill>
                        <a:effectLst/>
                        <a:latin typeface="Arial" pitchFamily="34" charset="0"/>
                        <a:cs typeface="Arial" pitchFamily="34" charset="0"/>
                      </a:endParaRPr>
                    </a:p>
                  </a:txBody>
                  <a:tcPr marL="5646" marR="5646" marT="564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fontAlgn="b"/>
                      <a:r>
                        <a:rPr lang="en-IN" sz="900" u="none" strike="noStrike" dirty="0">
                          <a:effectLst/>
                          <a:latin typeface="Arial" pitchFamily="34" charset="0"/>
                          <a:cs typeface="Arial" pitchFamily="34" charset="0"/>
                        </a:rPr>
                        <a:t>18.9686</a:t>
                      </a:r>
                      <a:endParaRPr lang="en-IN" sz="900" b="0" i="0" u="none" strike="noStrike" dirty="0">
                        <a:solidFill>
                          <a:srgbClr val="000000"/>
                        </a:solidFill>
                        <a:effectLst/>
                        <a:latin typeface="Arial" pitchFamily="34" charset="0"/>
                        <a:cs typeface="Arial" pitchFamily="34" charset="0"/>
                      </a:endParaRPr>
                    </a:p>
                  </a:txBody>
                  <a:tcPr marL="5646" marR="5646" marT="564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900" u="none" strike="noStrike" dirty="0">
                          <a:effectLst/>
                          <a:latin typeface="Arial" pitchFamily="34" charset="0"/>
                          <a:cs typeface="Arial" pitchFamily="34" charset="0"/>
                        </a:rPr>
                        <a:t>78.3411</a:t>
                      </a:r>
                      <a:endParaRPr lang="en-IN" sz="900" b="0" i="0" u="none" strike="noStrike" dirty="0">
                        <a:solidFill>
                          <a:srgbClr val="000000"/>
                        </a:solidFill>
                        <a:effectLst/>
                        <a:latin typeface="Arial" pitchFamily="34" charset="0"/>
                        <a:cs typeface="Arial" pitchFamily="34" charset="0"/>
                      </a:endParaRPr>
                    </a:p>
                  </a:txBody>
                  <a:tcPr marL="5646" marR="5646" marT="564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900" u="none" strike="noStrike">
                          <a:effectLst/>
                          <a:latin typeface="Arial" pitchFamily="34" charset="0"/>
                          <a:cs typeface="Arial" pitchFamily="34" charset="0"/>
                        </a:rPr>
                        <a:t>Godavari </a:t>
                      </a:r>
                      <a:endParaRPr lang="en-IN" sz="900" b="0" i="0" u="none" strike="noStrike">
                        <a:solidFill>
                          <a:srgbClr val="000000"/>
                        </a:solidFill>
                        <a:effectLst/>
                        <a:latin typeface="Arial" pitchFamily="34" charset="0"/>
                        <a:cs typeface="Arial" pitchFamily="34" charset="0"/>
                      </a:endParaRPr>
                    </a:p>
                  </a:txBody>
                  <a:tcPr marL="5646" marR="5646" marT="564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900" u="none" strike="noStrike" dirty="0" err="1">
                          <a:effectLst/>
                          <a:latin typeface="Arial" pitchFamily="34" charset="0"/>
                          <a:cs typeface="Arial" pitchFamily="34" charset="0"/>
                        </a:rPr>
                        <a:t>Nizamabad</a:t>
                      </a:r>
                      <a:endParaRPr lang="en-IN" sz="900" b="0" i="0" u="none" strike="noStrike" dirty="0">
                        <a:solidFill>
                          <a:srgbClr val="000000"/>
                        </a:solidFill>
                        <a:effectLst/>
                        <a:latin typeface="Arial" pitchFamily="34" charset="0"/>
                        <a:cs typeface="Arial" pitchFamily="34" charset="0"/>
                      </a:endParaRPr>
                    </a:p>
                  </a:txBody>
                  <a:tcPr marL="5646" marR="5646" marT="564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900" u="none" strike="noStrike" dirty="0" err="1">
                          <a:effectLst/>
                          <a:latin typeface="Arial" pitchFamily="34" charset="0"/>
                          <a:cs typeface="Arial" pitchFamily="34" charset="0"/>
                        </a:rPr>
                        <a:t>Telangana</a:t>
                      </a:r>
                      <a:r>
                        <a:rPr lang="en-IN" sz="900" u="none" strike="noStrike" dirty="0">
                          <a:effectLst/>
                          <a:latin typeface="Arial" pitchFamily="34" charset="0"/>
                          <a:cs typeface="Arial" pitchFamily="34" charset="0"/>
                        </a:rPr>
                        <a:t> </a:t>
                      </a:r>
                      <a:endParaRPr lang="en-IN" sz="900" b="0" i="0" u="none" strike="noStrike" dirty="0">
                        <a:solidFill>
                          <a:srgbClr val="000000"/>
                        </a:solidFill>
                        <a:effectLst/>
                        <a:latin typeface="Arial" pitchFamily="34" charset="0"/>
                        <a:cs typeface="Arial" pitchFamily="34" charset="0"/>
                      </a:endParaRPr>
                    </a:p>
                  </a:txBody>
                  <a:tcPr marL="5646" marR="5646" marT="564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IN" sz="900" u="none" strike="noStrike" dirty="0">
                          <a:effectLst/>
                          <a:latin typeface="Arial" pitchFamily="34" charset="0"/>
                          <a:cs typeface="Arial" pitchFamily="34" charset="0"/>
                        </a:rPr>
                        <a:t>451</a:t>
                      </a:r>
                      <a:endParaRPr lang="en-IN" sz="900" b="0" i="0" u="none" strike="noStrike" dirty="0">
                        <a:solidFill>
                          <a:srgbClr val="000000"/>
                        </a:solidFill>
                        <a:effectLst/>
                        <a:latin typeface="Arial" pitchFamily="34" charset="0"/>
                        <a:cs typeface="Arial" pitchFamily="34" charset="0"/>
                      </a:endParaRPr>
                    </a:p>
                  </a:txBody>
                  <a:tcPr marL="5646" marR="5646" marT="564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900" u="none" strike="noStrike">
                          <a:effectLst/>
                          <a:latin typeface="Arial" pitchFamily="34" charset="0"/>
                          <a:cs typeface="Arial" pitchFamily="34" charset="0"/>
                        </a:rPr>
                        <a:t>3172</a:t>
                      </a:r>
                      <a:endParaRPr lang="en-IN" sz="900" b="0" i="0" u="none" strike="noStrike">
                        <a:solidFill>
                          <a:srgbClr val="000000"/>
                        </a:solidFill>
                        <a:effectLst/>
                        <a:latin typeface="Arial" pitchFamily="34" charset="0"/>
                        <a:cs typeface="Arial" pitchFamily="34" charset="0"/>
                      </a:endParaRPr>
                    </a:p>
                  </a:txBody>
                  <a:tcPr marL="5646" marR="5646" marT="564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900" u="none" strike="noStrike">
                          <a:effectLst/>
                          <a:latin typeface="Arial" pitchFamily="34" charset="0"/>
                          <a:cs typeface="Arial" pitchFamily="34" charset="0"/>
                        </a:rPr>
                        <a:t>-0.0001x</a:t>
                      </a:r>
                      <a:r>
                        <a:rPr lang="en-IN" sz="900" u="none" strike="noStrike" baseline="30000">
                          <a:effectLst/>
                          <a:latin typeface="Arial" pitchFamily="34" charset="0"/>
                          <a:cs typeface="Arial" pitchFamily="34" charset="0"/>
                        </a:rPr>
                        <a:t>2</a:t>
                      </a:r>
                      <a:r>
                        <a:rPr lang="en-IN" sz="900" u="none" strike="noStrike">
                          <a:effectLst/>
                          <a:latin typeface="Arial" pitchFamily="34" charset="0"/>
                          <a:cs typeface="Arial" pitchFamily="34" charset="0"/>
                        </a:rPr>
                        <a:t> + 0.1001x + 311.71</a:t>
                      </a:r>
                      <a:endParaRPr lang="en-IN" sz="900" b="0" i="0" u="none" strike="noStrike">
                        <a:solidFill>
                          <a:srgbClr val="000000"/>
                        </a:solidFill>
                        <a:effectLst/>
                        <a:latin typeface="Arial" pitchFamily="34" charset="0"/>
                        <a:cs typeface="Arial" pitchFamily="34" charset="0"/>
                      </a:endParaRPr>
                    </a:p>
                  </a:txBody>
                  <a:tcPr marL="5646" marR="5646" marT="564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900" u="none" strike="noStrike" dirty="0">
                          <a:effectLst/>
                          <a:latin typeface="Arial" pitchFamily="34" charset="0"/>
                          <a:cs typeface="Arial" pitchFamily="34" charset="0"/>
                        </a:rPr>
                        <a:t>8.8224x</a:t>
                      </a:r>
                      <a:r>
                        <a:rPr lang="en-IN" sz="900" u="none" strike="noStrike" baseline="30000" dirty="0">
                          <a:effectLst/>
                          <a:latin typeface="Arial" pitchFamily="34" charset="0"/>
                          <a:cs typeface="Arial" pitchFamily="34" charset="0"/>
                        </a:rPr>
                        <a:t>2</a:t>
                      </a:r>
                      <a:r>
                        <a:rPr lang="en-IN" sz="900" u="none" strike="noStrike" dirty="0">
                          <a:effectLst/>
                          <a:latin typeface="Arial" pitchFamily="34" charset="0"/>
                          <a:cs typeface="Arial" pitchFamily="34" charset="0"/>
                        </a:rPr>
                        <a:t> - 5541.7x + 870216</a:t>
                      </a:r>
                      <a:endParaRPr lang="en-IN" sz="900" b="0" i="0" u="none" strike="noStrike" dirty="0">
                        <a:solidFill>
                          <a:srgbClr val="000000"/>
                        </a:solidFill>
                        <a:effectLst/>
                        <a:latin typeface="Arial" pitchFamily="34" charset="0"/>
                        <a:cs typeface="Arial" pitchFamily="34" charset="0"/>
                      </a:endParaRPr>
                    </a:p>
                  </a:txBody>
                  <a:tcPr marL="5646" marR="5646" marT="564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10446">
                <a:tc>
                  <a:txBody>
                    <a:bodyPr/>
                    <a:lstStyle/>
                    <a:p>
                      <a:pPr algn="l" fontAlgn="b"/>
                      <a:r>
                        <a:rPr lang="en-IN" sz="900" u="none" strike="noStrike" dirty="0" smtClean="0">
                          <a:solidFill>
                            <a:schemeClr val="tx1"/>
                          </a:solidFill>
                          <a:effectLst/>
                          <a:latin typeface="Arial" pitchFamily="34" charset="0"/>
                          <a:cs typeface="Arial" pitchFamily="34" charset="0"/>
                        </a:rPr>
                        <a:t>  </a:t>
                      </a:r>
                      <a:r>
                        <a:rPr lang="en-IN" sz="900" u="none" strike="noStrike" dirty="0" err="1" smtClean="0">
                          <a:solidFill>
                            <a:schemeClr val="tx1"/>
                          </a:solidFill>
                          <a:effectLst/>
                          <a:latin typeface="Arial" pitchFamily="34" charset="0"/>
                          <a:cs typeface="Arial" pitchFamily="34" charset="0"/>
                        </a:rPr>
                        <a:t>Singur</a:t>
                      </a:r>
                      <a:r>
                        <a:rPr lang="en-IN" sz="900" u="none" strike="noStrike" dirty="0" smtClean="0">
                          <a:solidFill>
                            <a:schemeClr val="tx1"/>
                          </a:solidFill>
                          <a:effectLst/>
                          <a:latin typeface="Arial" pitchFamily="34" charset="0"/>
                          <a:cs typeface="Arial" pitchFamily="34" charset="0"/>
                        </a:rPr>
                        <a:t> </a:t>
                      </a:r>
                      <a:r>
                        <a:rPr lang="en-IN" sz="900" u="none" strike="noStrike" dirty="0">
                          <a:solidFill>
                            <a:schemeClr val="tx1"/>
                          </a:solidFill>
                          <a:effectLst/>
                          <a:latin typeface="Arial" pitchFamily="34" charset="0"/>
                          <a:cs typeface="Arial" pitchFamily="34" charset="0"/>
                        </a:rPr>
                        <a:t>Dam</a:t>
                      </a:r>
                      <a:endParaRPr lang="en-IN" sz="900" b="1" i="0" u="none" strike="noStrike" dirty="0">
                        <a:solidFill>
                          <a:schemeClr val="tx1"/>
                        </a:solidFill>
                        <a:effectLst/>
                        <a:latin typeface="Arial" pitchFamily="34" charset="0"/>
                        <a:cs typeface="Arial" pitchFamily="34" charset="0"/>
                      </a:endParaRPr>
                    </a:p>
                  </a:txBody>
                  <a:tcPr marL="5646" marR="5646" marT="564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fontAlgn="b"/>
                      <a:r>
                        <a:rPr lang="en-IN" sz="900" u="none" strike="noStrike" dirty="0">
                          <a:effectLst/>
                          <a:latin typeface="Arial" pitchFamily="34" charset="0"/>
                          <a:cs typeface="Arial" pitchFamily="34" charset="0"/>
                        </a:rPr>
                        <a:t>17.7507</a:t>
                      </a:r>
                      <a:endParaRPr lang="en-IN" sz="900" b="0" i="0" u="none" strike="noStrike" dirty="0">
                        <a:solidFill>
                          <a:srgbClr val="000000"/>
                        </a:solidFill>
                        <a:effectLst/>
                        <a:latin typeface="Arial" pitchFamily="34" charset="0"/>
                        <a:cs typeface="Arial" pitchFamily="34" charset="0"/>
                      </a:endParaRPr>
                    </a:p>
                  </a:txBody>
                  <a:tcPr marL="5646" marR="5646" marT="564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900" u="none" strike="noStrike" dirty="0">
                          <a:effectLst/>
                          <a:latin typeface="Arial" pitchFamily="34" charset="0"/>
                          <a:cs typeface="Arial" pitchFamily="34" charset="0"/>
                        </a:rPr>
                        <a:t>77.9297</a:t>
                      </a:r>
                      <a:endParaRPr lang="en-IN" sz="900" b="0" i="0" u="none" strike="noStrike" dirty="0">
                        <a:solidFill>
                          <a:srgbClr val="000000"/>
                        </a:solidFill>
                        <a:effectLst/>
                        <a:latin typeface="Arial" pitchFamily="34" charset="0"/>
                        <a:cs typeface="Arial" pitchFamily="34" charset="0"/>
                      </a:endParaRPr>
                    </a:p>
                  </a:txBody>
                  <a:tcPr marL="5646" marR="5646" marT="564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900" u="none" strike="noStrike">
                          <a:effectLst/>
                          <a:latin typeface="Arial" pitchFamily="34" charset="0"/>
                          <a:cs typeface="Arial" pitchFamily="34" charset="0"/>
                        </a:rPr>
                        <a:t>Manjira</a:t>
                      </a:r>
                      <a:endParaRPr lang="en-IN" sz="900" b="0" i="0" u="none" strike="noStrike">
                        <a:solidFill>
                          <a:srgbClr val="000000"/>
                        </a:solidFill>
                        <a:effectLst/>
                        <a:latin typeface="Arial" pitchFamily="34" charset="0"/>
                        <a:cs typeface="Arial" pitchFamily="34" charset="0"/>
                      </a:endParaRPr>
                    </a:p>
                  </a:txBody>
                  <a:tcPr marL="5646" marR="5646" marT="564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900" u="none" strike="noStrike">
                          <a:effectLst/>
                          <a:latin typeface="Arial" pitchFamily="34" charset="0"/>
                          <a:cs typeface="Arial" pitchFamily="34" charset="0"/>
                        </a:rPr>
                        <a:t>Sangareddy</a:t>
                      </a:r>
                      <a:endParaRPr lang="en-IN" sz="900" b="0" i="0" u="none" strike="noStrike">
                        <a:solidFill>
                          <a:srgbClr val="000000"/>
                        </a:solidFill>
                        <a:effectLst/>
                        <a:latin typeface="Arial" pitchFamily="34" charset="0"/>
                        <a:cs typeface="Arial" pitchFamily="34" charset="0"/>
                      </a:endParaRPr>
                    </a:p>
                  </a:txBody>
                  <a:tcPr marL="5646" marR="5646" marT="564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900" u="none" strike="noStrike">
                          <a:effectLst/>
                          <a:latin typeface="Arial" pitchFamily="34" charset="0"/>
                          <a:cs typeface="Arial" pitchFamily="34" charset="0"/>
                        </a:rPr>
                        <a:t>Telangana </a:t>
                      </a:r>
                      <a:endParaRPr lang="en-IN" sz="900" b="0" i="0" u="none" strike="noStrike">
                        <a:solidFill>
                          <a:srgbClr val="000000"/>
                        </a:solidFill>
                        <a:effectLst/>
                        <a:latin typeface="Arial" pitchFamily="34" charset="0"/>
                        <a:cs typeface="Arial" pitchFamily="34" charset="0"/>
                      </a:endParaRPr>
                    </a:p>
                  </a:txBody>
                  <a:tcPr marL="5646" marR="5646" marT="564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900" u="none" strike="noStrike" dirty="0">
                          <a:effectLst/>
                          <a:latin typeface="Arial" pitchFamily="34" charset="0"/>
                          <a:cs typeface="Arial" pitchFamily="34" charset="0"/>
                        </a:rPr>
                        <a:t>142</a:t>
                      </a:r>
                      <a:endParaRPr lang="en-IN" sz="900" b="0" i="0" u="none" strike="noStrike" dirty="0">
                        <a:solidFill>
                          <a:srgbClr val="000000"/>
                        </a:solidFill>
                        <a:effectLst/>
                        <a:latin typeface="Arial" pitchFamily="34" charset="0"/>
                        <a:cs typeface="Arial" pitchFamily="34" charset="0"/>
                      </a:endParaRPr>
                    </a:p>
                  </a:txBody>
                  <a:tcPr marL="5646" marR="5646" marT="564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900" u="none" strike="noStrike" dirty="0">
                          <a:effectLst/>
                          <a:latin typeface="Arial" pitchFamily="34" charset="0"/>
                          <a:cs typeface="Arial" pitchFamily="34" charset="0"/>
                        </a:rPr>
                        <a:t>847</a:t>
                      </a:r>
                      <a:endParaRPr lang="en-IN" sz="900" b="0" i="0" u="none" strike="noStrike" dirty="0">
                        <a:solidFill>
                          <a:srgbClr val="000000"/>
                        </a:solidFill>
                        <a:effectLst/>
                        <a:latin typeface="Arial" pitchFamily="34" charset="0"/>
                        <a:cs typeface="Arial" pitchFamily="34" charset="0"/>
                      </a:endParaRPr>
                    </a:p>
                  </a:txBody>
                  <a:tcPr marL="5646" marR="5646" marT="564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900" u="none" strike="noStrike">
                          <a:effectLst/>
                          <a:latin typeface="Arial" pitchFamily="34" charset="0"/>
                          <a:cs typeface="Arial" pitchFamily="34" charset="0"/>
                        </a:rPr>
                        <a:t>-0.0008x</a:t>
                      </a:r>
                      <a:r>
                        <a:rPr lang="en-IN" sz="900" u="none" strike="noStrike" baseline="30000">
                          <a:effectLst/>
                          <a:latin typeface="Arial" pitchFamily="34" charset="0"/>
                          <a:cs typeface="Arial" pitchFamily="34" charset="0"/>
                        </a:rPr>
                        <a:t>2</a:t>
                      </a:r>
                      <a:r>
                        <a:rPr lang="en-IN" sz="900" u="none" strike="noStrike">
                          <a:effectLst/>
                          <a:latin typeface="Arial" pitchFamily="34" charset="0"/>
                          <a:cs typeface="Arial" pitchFamily="34" charset="0"/>
                        </a:rPr>
                        <a:t> + 0.2278x + 506.79</a:t>
                      </a:r>
                      <a:endParaRPr lang="en-IN" sz="900" b="0" i="0" u="none" strike="noStrike">
                        <a:solidFill>
                          <a:srgbClr val="000000"/>
                        </a:solidFill>
                        <a:effectLst/>
                        <a:latin typeface="Arial" pitchFamily="34" charset="0"/>
                        <a:cs typeface="Arial" pitchFamily="34" charset="0"/>
                      </a:endParaRPr>
                    </a:p>
                  </a:txBody>
                  <a:tcPr marL="5646" marR="5646" marT="564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900" u="none" strike="noStrike">
                          <a:effectLst/>
                          <a:latin typeface="Arial" pitchFamily="34" charset="0"/>
                          <a:cs typeface="Arial" pitchFamily="34" charset="0"/>
                        </a:rPr>
                        <a:t>3.5457x</a:t>
                      </a:r>
                      <a:r>
                        <a:rPr lang="en-IN" sz="900" u="none" strike="noStrike" baseline="30000">
                          <a:effectLst/>
                          <a:latin typeface="Arial" pitchFamily="34" charset="0"/>
                          <a:cs typeface="Arial" pitchFamily="34" charset="0"/>
                        </a:rPr>
                        <a:t>2</a:t>
                      </a:r>
                      <a:r>
                        <a:rPr lang="en-IN" sz="900" u="none" strike="noStrike">
                          <a:effectLst/>
                          <a:latin typeface="Arial" pitchFamily="34" charset="0"/>
                          <a:cs typeface="Arial" pitchFamily="34" charset="0"/>
                        </a:rPr>
                        <a:t> - 3604x + 915772</a:t>
                      </a:r>
                      <a:endParaRPr lang="en-IN" sz="900" b="0" i="0" u="none" strike="noStrike">
                        <a:solidFill>
                          <a:srgbClr val="000000"/>
                        </a:solidFill>
                        <a:effectLst/>
                        <a:latin typeface="Arial" pitchFamily="34" charset="0"/>
                        <a:cs typeface="Arial" pitchFamily="34" charset="0"/>
                      </a:endParaRPr>
                    </a:p>
                  </a:txBody>
                  <a:tcPr marL="5646" marR="5646" marT="564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10446">
                <a:tc>
                  <a:txBody>
                    <a:bodyPr/>
                    <a:lstStyle/>
                    <a:p>
                      <a:pPr algn="l" fontAlgn="b"/>
                      <a:r>
                        <a:rPr lang="en-IN" sz="900" u="none" strike="noStrike" dirty="0" smtClean="0">
                          <a:solidFill>
                            <a:schemeClr val="tx1"/>
                          </a:solidFill>
                          <a:effectLst/>
                          <a:latin typeface="Arial" pitchFamily="34" charset="0"/>
                          <a:cs typeface="Arial" pitchFamily="34" charset="0"/>
                        </a:rPr>
                        <a:t>  Lower </a:t>
                      </a:r>
                      <a:r>
                        <a:rPr lang="en-IN" sz="900" u="none" strike="noStrike" dirty="0" err="1">
                          <a:solidFill>
                            <a:schemeClr val="tx1"/>
                          </a:solidFill>
                          <a:effectLst/>
                          <a:latin typeface="Arial" pitchFamily="34" charset="0"/>
                          <a:cs typeface="Arial" pitchFamily="34" charset="0"/>
                        </a:rPr>
                        <a:t>Manair</a:t>
                      </a:r>
                      <a:r>
                        <a:rPr lang="en-IN" sz="900" u="none" strike="noStrike" dirty="0">
                          <a:solidFill>
                            <a:schemeClr val="tx1"/>
                          </a:solidFill>
                          <a:effectLst/>
                          <a:latin typeface="Arial" pitchFamily="34" charset="0"/>
                          <a:cs typeface="Arial" pitchFamily="34" charset="0"/>
                        </a:rPr>
                        <a:t> Dam</a:t>
                      </a:r>
                      <a:endParaRPr lang="en-IN" sz="900" b="1" i="0" u="none" strike="noStrike" dirty="0">
                        <a:solidFill>
                          <a:schemeClr val="tx1"/>
                        </a:solidFill>
                        <a:effectLst/>
                        <a:latin typeface="Arial" pitchFamily="34" charset="0"/>
                        <a:cs typeface="Arial" pitchFamily="34" charset="0"/>
                      </a:endParaRPr>
                    </a:p>
                  </a:txBody>
                  <a:tcPr marL="5646" marR="5646" marT="564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fontAlgn="b"/>
                      <a:r>
                        <a:rPr lang="en-IN" sz="900" u="none" strike="noStrike" dirty="0">
                          <a:effectLst/>
                          <a:latin typeface="Arial" pitchFamily="34" charset="0"/>
                          <a:cs typeface="Arial" pitchFamily="34" charset="0"/>
                        </a:rPr>
                        <a:t>18.3997</a:t>
                      </a:r>
                      <a:endParaRPr lang="en-IN" sz="900" b="0" i="0" u="none" strike="noStrike" dirty="0">
                        <a:solidFill>
                          <a:srgbClr val="000000"/>
                        </a:solidFill>
                        <a:effectLst/>
                        <a:latin typeface="Arial" pitchFamily="34" charset="0"/>
                        <a:cs typeface="Arial" pitchFamily="34" charset="0"/>
                      </a:endParaRPr>
                    </a:p>
                  </a:txBody>
                  <a:tcPr marL="5646" marR="5646" marT="564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900" u="none" strike="noStrike" dirty="0">
                          <a:effectLst/>
                          <a:latin typeface="Arial" pitchFamily="34" charset="0"/>
                          <a:cs typeface="Arial" pitchFamily="34" charset="0"/>
                        </a:rPr>
                        <a:t>79.1311</a:t>
                      </a:r>
                      <a:endParaRPr lang="en-IN" sz="900" b="0" i="0" u="none" strike="noStrike" dirty="0">
                        <a:solidFill>
                          <a:srgbClr val="000000"/>
                        </a:solidFill>
                        <a:effectLst/>
                        <a:latin typeface="Arial" pitchFamily="34" charset="0"/>
                        <a:cs typeface="Arial" pitchFamily="34" charset="0"/>
                      </a:endParaRPr>
                    </a:p>
                  </a:txBody>
                  <a:tcPr marL="5646" marR="5646" marT="564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900" u="none" strike="noStrike">
                          <a:effectLst/>
                          <a:latin typeface="Arial" pitchFamily="34" charset="0"/>
                          <a:cs typeface="Arial" pitchFamily="34" charset="0"/>
                        </a:rPr>
                        <a:t>Manair </a:t>
                      </a:r>
                      <a:endParaRPr lang="en-IN" sz="900" b="0" i="0" u="none" strike="noStrike">
                        <a:solidFill>
                          <a:srgbClr val="000000"/>
                        </a:solidFill>
                        <a:effectLst/>
                        <a:latin typeface="Arial" pitchFamily="34" charset="0"/>
                        <a:cs typeface="Arial" pitchFamily="34" charset="0"/>
                      </a:endParaRPr>
                    </a:p>
                  </a:txBody>
                  <a:tcPr marL="5646" marR="5646" marT="564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900" u="none" strike="noStrike">
                          <a:effectLst/>
                          <a:latin typeface="Arial" pitchFamily="34" charset="0"/>
                          <a:cs typeface="Arial" pitchFamily="34" charset="0"/>
                        </a:rPr>
                        <a:t>Karimnagar</a:t>
                      </a:r>
                      <a:endParaRPr lang="en-IN" sz="900" b="0" i="0" u="none" strike="noStrike">
                        <a:solidFill>
                          <a:srgbClr val="000000"/>
                        </a:solidFill>
                        <a:effectLst/>
                        <a:latin typeface="Arial" pitchFamily="34" charset="0"/>
                        <a:cs typeface="Arial" pitchFamily="34" charset="0"/>
                      </a:endParaRPr>
                    </a:p>
                  </a:txBody>
                  <a:tcPr marL="5646" marR="5646" marT="564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900" u="none" strike="noStrike" dirty="0" err="1">
                          <a:effectLst/>
                          <a:latin typeface="Arial" pitchFamily="34" charset="0"/>
                          <a:cs typeface="Arial" pitchFamily="34" charset="0"/>
                        </a:rPr>
                        <a:t>Telangana</a:t>
                      </a:r>
                      <a:r>
                        <a:rPr lang="en-IN" sz="900" u="none" strike="noStrike" dirty="0">
                          <a:effectLst/>
                          <a:latin typeface="Arial" pitchFamily="34" charset="0"/>
                          <a:cs typeface="Arial" pitchFamily="34" charset="0"/>
                        </a:rPr>
                        <a:t> </a:t>
                      </a:r>
                      <a:endParaRPr lang="en-IN" sz="900" b="0" i="0" u="none" strike="noStrike" dirty="0">
                        <a:solidFill>
                          <a:srgbClr val="000000"/>
                        </a:solidFill>
                        <a:effectLst/>
                        <a:latin typeface="Arial" pitchFamily="34" charset="0"/>
                        <a:cs typeface="Arial" pitchFamily="34" charset="0"/>
                      </a:endParaRPr>
                    </a:p>
                  </a:txBody>
                  <a:tcPr marL="5646" marR="5646" marT="564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IN" sz="900" u="none" strike="noStrike" dirty="0">
                          <a:effectLst/>
                          <a:latin typeface="Arial" pitchFamily="34" charset="0"/>
                          <a:cs typeface="Arial" pitchFamily="34" charset="0"/>
                        </a:rPr>
                        <a:t>81</a:t>
                      </a:r>
                      <a:endParaRPr lang="en-IN" sz="900" b="0" i="0" u="none" strike="noStrike" dirty="0">
                        <a:solidFill>
                          <a:srgbClr val="000000"/>
                        </a:solidFill>
                        <a:effectLst/>
                        <a:latin typeface="Arial" pitchFamily="34" charset="0"/>
                        <a:cs typeface="Arial" pitchFamily="34" charset="0"/>
                      </a:endParaRPr>
                    </a:p>
                  </a:txBody>
                  <a:tcPr marL="5646" marR="5646" marT="564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900" u="none" strike="noStrike" dirty="0">
                          <a:effectLst/>
                          <a:latin typeface="Arial" pitchFamily="34" charset="0"/>
                          <a:cs typeface="Arial" pitchFamily="34" charset="0"/>
                        </a:rPr>
                        <a:t>680.648</a:t>
                      </a:r>
                      <a:endParaRPr lang="en-IN" sz="900" b="0" i="0" u="none" strike="noStrike" dirty="0">
                        <a:solidFill>
                          <a:srgbClr val="000000"/>
                        </a:solidFill>
                        <a:effectLst/>
                        <a:latin typeface="Arial" pitchFamily="34" charset="0"/>
                        <a:cs typeface="Arial" pitchFamily="34" charset="0"/>
                      </a:endParaRPr>
                    </a:p>
                  </a:txBody>
                  <a:tcPr marL="5646" marR="5646" marT="564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900" u="none" strike="noStrike" dirty="0">
                          <a:effectLst/>
                          <a:latin typeface="Arial" pitchFamily="34" charset="0"/>
                          <a:cs typeface="Arial" pitchFamily="34" charset="0"/>
                        </a:rPr>
                        <a:t>-0.0028x</a:t>
                      </a:r>
                      <a:r>
                        <a:rPr lang="en-IN" sz="900" u="none" strike="noStrike" baseline="30000" dirty="0">
                          <a:effectLst/>
                          <a:latin typeface="Arial" pitchFamily="34" charset="0"/>
                          <a:cs typeface="Arial" pitchFamily="34" charset="0"/>
                        </a:rPr>
                        <a:t>2</a:t>
                      </a:r>
                      <a:r>
                        <a:rPr lang="en-IN" sz="900" u="none" strike="noStrike" dirty="0">
                          <a:effectLst/>
                          <a:latin typeface="Arial" pitchFamily="34" charset="0"/>
                          <a:cs typeface="Arial" pitchFamily="34" charset="0"/>
                        </a:rPr>
                        <a:t> + 0.4809x + 258.43</a:t>
                      </a:r>
                      <a:endParaRPr lang="en-IN" sz="900" b="0" i="0" u="none" strike="noStrike" dirty="0">
                        <a:solidFill>
                          <a:srgbClr val="000000"/>
                        </a:solidFill>
                        <a:effectLst/>
                        <a:latin typeface="Arial" pitchFamily="34" charset="0"/>
                        <a:cs typeface="Arial" pitchFamily="34" charset="0"/>
                      </a:endParaRPr>
                    </a:p>
                  </a:txBody>
                  <a:tcPr marL="5646" marR="5646" marT="564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900" u="none" strike="noStrike">
                          <a:effectLst/>
                          <a:latin typeface="Arial" pitchFamily="34" charset="0"/>
                          <a:cs typeface="Arial" pitchFamily="34" charset="0"/>
                        </a:rPr>
                        <a:t>1.7953x</a:t>
                      </a:r>
                      <a:r>
                        <a:rPr lang="en-IN" sz="900" u="none" strike="noStrike" baseline="30000">
                          <a:effectLst/>
                          <a:latin typeface="Arial" pitchFamily="34" charset="0"/>
                          <a:cs typeface="Arial" pitchFamily="34" charset="0"/>
                        </a:rPr>
                        <a:t>2</a:t>
                      </a:r>
                      <a:r>
                        <a:rPr lang="en-IN" sz="900" u="none" strike="noStrike">
                          <a:effectLst/>
                          <a:latin typeface="Arial" pitchFamily="34" charset="0"/>
                          <a:cs typeface="Arial" pitchFamily="34" charset="0"/>
                        </a:rPr>
                        <a:t> - 937.44x + 122363</a:t>
                      </a:r>
                      <a:endParaRPr lang="en-IN" sz="900" b="0" i="0" u="none" strike="noStrike">
                        <a:solidFill>
                          <a:srgbClr val="000000"/>
                        </a:solidFill>
                        <a:effectLst/>
                        <a:latin typeface="Arial" pitchFamily="34" charset="0"/>
                        <a:cs typeface="Arial" pitchFamily="34" charset="0"/>
                      </a:endParaRPr>
                    </a:p>
                  </a:txBody>
                  <a:tcPr marL="5646" marR="5646" marT="564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10446">
                <a:tc>
                  <a:txBody>
                    <a:bodyPr/>
                    <a:lstStyle/>
                    <a:p>
                      <a:pPr algn="l" fontAlgn="b"/>
                      <a:r>
                        <a:rPr lang="en-IN" sz="900" u="none" strike="noStrike" dirty="0" smtClean="0">
                          <a:solidFill>
                            <a:schemeClr val="tx1"/>
                          </a:solidFill>
                          <a:effectLst/>
                          <a:latin typeface="Arial" pitchFamily="34" charset="0"/>
                          <a:cs typeface="Arial" pitchFamily="34" charset="0"/>
                        </a:rPr>
                        <a:t>  </a:t>
                      </a:r>
                      <a:r>
                        <a:rPr lang="en-IN" sz="900" u="none" strike="noStrike" dirty="0" err="1" smtClean="0">
                          <a:solidFill>
                            <a:schemeClr val="tx1"/>
                          </a:solidFill>
                          <a:effectLst/>
                          <a:latin typeface="Arial" pitchFamily="34" charset="0"/>
                          <a:cs typeface="Arial" pitchFamily="34" charset="0"/>
                        </a:rPr>
                        <a:t>Musi</a:t>
                      </a:r>
                      <a:r>
                        <a:rPr lang="en-IN" sz="900" u="none" strike="noStrike" dirty="0" smtClean="0">
                          <a:solidFill>
                            <a:schemeClr val="tx1"/>
                          </a:solidFill>
                          <a:effectLst/>
                          <a:latin typeface="Arial" pitchFamily="34" charset="0"/>
                          <a:cs typeface="Arial" pitchFamily="34" charset="0"/>
                        </a:rPr>
                        <a:t> </a:t>
                      </a:r>
                      <a:r>
                        <a:rPr lang="en-IN" sz="900" u="none" strike="noStrike" dirty="0">
                          <a:solidFill>
                            <a:schemeClr val="tx1"/>
                          </a:solidFill>
                          <a:effectLst/>
                          <a:latin typeface="Arial" pitchFamily="34" charset="0"/>
                          <a:cs typeface="Arial" pitchFamily="34" charset="0"/>
                        </a:rPr>
                        <a:t>Dam</a:t>
                      </a:r>
                      <a:endParaRPr lang="en-IN" sz="900" b="1" i="0" u="none" strike="noStrike" dirty="0">
                        <a:solidFill>
                          <a:schemeClr val="tx1"/>
                        </a:solidFill>
                        <a:effectLst/>
                        <a:latin typeface="Arial" pitchFamily="34" charset="0"/>
                        <a:cs typeface="Arial" pitchFamily="34" charset="0"/>
                      </a:endParaRPr>
                    </a:p>
                  </a:txBody>
                  <a:tcPr marL="5646" marR="5646" marT="564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fontAlgn="b"/>
                      <a:r>
                        <a:rPr lang="en-IN" sz="900" u="none" strike="noStrike" dirty="0">
                          <a:effectLst/>
                          <a:latin typeface="Arial" pitchFamily="34" charset="0"/>
                          <a:cs typeface="Arial" pitchFamily="34" charset="0"/>
                        </a:rPr>
                        <a:t>17.2567</a:t>
                      </a:r>
                      <a:endParaRPr lang="en-IN" sz="900" b="0" i="0" u="none" strike="noStrike" dirty="0">
                        <a:solidFill>
                          <a:srgbClr val="000000"/>
                        </a:solidFill>
                        <a:effectLst/>
                        <a:latin typeface="Arial" pitchFamily="34" charset="0"/>
                        <a:cs typeface="Arial" pitchFamily="34" charset="0"/>
                      </a:endParaRPr>
                    </a:p>
                  </a:txBody>
                  <a:tcPr marL="5646" marR="5646" marT="564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900" u="none" strike="noStrike" dirty="0">
                          <a:effectLst/>
                          <a:latin typeface="Arial" pitchFamily="34" charset="0"/>
                          <a:cs typeface="Arial" pitchFamily="34" charset="0"/>
                        </a:rPr>
                        <a:t>79.4985</a:t>
                      </a:r>
                      <a:endParaRPr lang="en-IN" sz="900" b="0" i="0" u="none" strike="noStrike" dirty="0">
                        <a:solidFill>
                          <a:srgbClr val="000000"/>
                        </a:solidFill>
                        <a:effectLst/>
                        <a:latin typeface="Arial" pitchFamily="34" charset="0"/>
                        <a:cs typeface="Arial" pitchFamily="34" charset="0"/>
                      </a:endParaRPr>
                    </a:p>
                  </a:txBody>
                  <a:tcPr marL="5646" marR="5646" marT="564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900" u="none" strike="noStrike">
                          <a:effectLst/>
                          <a:latin typeface="Arial" pitchFamily="34" charset="0"/>
                          <a:cs typeface="Arial" pitchFamily="34" charset="0"/>
                        </a:rPr>
                        <a:t>Musi</a:t>
                      </a:r>
                      <a:endParaRPr lang="en-IN" sz="900" b="0" i="0" u="none" strike="noStrike">
                        <a:solidFill>
                          <a:srgbClr val="000000"/>
                        </a:solidFill>
                        <a:effectLst/>
                        <a:latin typeface="Arial" pitchFamily="34" charset="0"/>
                        <a:cs typeface="Arial" pitchFamily="34" charset="0"/>
                      </a:endParaRPr>
                    </a:p>
                  </a:txBody>
                  <a:tcPr marL="5646" marR="5646" marT="564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900" u="none" strike="noStrike">
                          <a:effectLst/>
                          <a:latin typeface="Arial" pitchFamily="34" charset="0"/>
                          <a:cs typeface="Arial" pitchFamily="34" charset="0"/>
                        </a:rPr>
                        <a:t>Nalgonda</a:t>
                      </a:r>
                      <a:endParaRPr lang="en-IN" sz="900" b="0" i="0" u="none" strike="noStrike">
                        <a:solidFill>
                          <a:srgbClr val="000000"/>
                        </a:solidFill>
                        <a:effectLst/>
                        <a:latin typeface="Arial" pitchFamily="34" charset="0"/>
                        <a:cs typeface="Arial" pitchFamily="34" charset="0"/>
                      </a:endParaRPr>
                    </a:p>
                  </a:txBody>
                  <a:tcPr marL="5646" marR="5646" marT="564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900" u="none" strike="noStrike" dirty="0" err="1">
                          <a:effectLst/>
                          <a:latin typeface="Arial" pitchFamily="34" charset="0"/>
                          <a:cs typeface="Arial" pitchFamily="34" charset="0"/>
                        </a:rPr>
                        <a:t>Telangana</a:t>
                      </a:r>
                      <a:r>
                        <a:rPr lang="en-IN" sz="900" u="none" strike="noStrike" dirty="0">
                          <a:effectLst/>
                          <a:latin typeface="Arial" pitchFamily="34" charset="0"/>
                          <a:cs typeface="Arial" pitchFamily="34" charset="0"/>
                        </a:rPr>
                        <a:t> </a:t>
                      </a:r>
                      <a:endParaRPr lang="en-IN" sz="900" b="0" i="0" u="none" strike="noStrike" dirty="0">
                        <a:solidFill>
                          <a:srgbClr val="000000"/>
                        </a:solidFill>
                        <a:effectLst/>
                        <a:latin typeface="Arial" pitchFamily="34" charset="0"/>
                        <a:cs typeface="Arial" pitchFamily="34" charset="0"/>
                      </a:endParaRPr>
                    </a:p>
                  </a:txBody>
                  <a:tcPr marL="5646" marR="5646" marT="564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IN" sz="900" u="none" strike="noStrike" dirty="0">
                          <a:effectLst/>
                          <a:latin typeface="Arial" pitchFamily="34" charset="0"/>
                          <a:cs typeface="Arial" pitchFamily="34" charset="0"/>
                        </a:rPr>
                        <a:t>25.25</a:t>
                      </a:r>
                      <a:endParaRPr lang="en-IN" sz="900" b="0" i="0" u="none" strike="noStrike" dirty="0">
                        <a:solidFill>
                          <a:srgbClr val="000000"/>
                        </a:solidFill>
                        <a:effectLst/>
                        <a:latin typeface="Arial" pitchFamily="34" charset="0"/>
                        <a:cs typeface="Arial" pitchFamily="34" charset="0"/>
                      </a:endParaRPr>
                    </a:p>
                  </a:txBody>
                  <a:tcPr marL="5646" marR="5646" marT="564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900" u="none" strike="noStrike" dirty="0">
                          <a:effectLst/>
                          <a:latin typeface="Arial" pitchFamily="34" charset="0"/>
                          <a:cs typeface="Arial" pitchFamily="34" charset="0"/>
                        </a:rPr>
                        <a:t>52.3</a:t>
                      </a:r>
                      <a:endParaRPr lang="en-IN" sz="900" b="0" i="0" u="none" strike="noStrike" dirty="0">
                        <a:solidFill>
                          <a:srgbClr val="000000"/>
                        </a:solidFill>
                        <a:effectLst/>
                        <a:latin typeface="Arial" pitchFamily="34" charset="0"/>
                        <a:cs typeface="Arial" pitchFamily="34" charset="0"/>
                      </a:endParaRPr>
                    </a:p>
                  </a:txBody>
                  <a:tcPr marL="5646" marR="5646" marT="564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900" u="none" strike="noStrike" dirty="0">
                          <a:effectLst/>
                          <a:latin typeface="Arial" pitchFamily="34" charset="0"/>
                          <a:cs typeface="Arial" pitchFamily="34" charset="0"/>
                        </a:rPr>
                        <a:t>-0.0226x</a:t>
                      </a:r>
                      <a:r>
                        <a:rPr lang="en-IN" sz="900" u="none" strike="noStrike" baseline="30000" dirty="0">
                          <a:effectLst/>
                          <a:latin typeface="Arial" pitchFamily="34" charset="0"/>
                          <a:cs typeface="Arial" pitchFamily="34" charset="0"/>
                        </a:rPr>
                        <a:t>2</a:t>
                      </a:r>
                      <a:r>
                        <a:rPr lang="en-IN" sz="900" u="none" strike="noStrike" dirty="0">
                          <a:effectLst/>
                          <a:latin typeface="Arial" pitchFamily="34" charset="0"/>
                          <a:cs typeface="Arial" pitchFamily="34" charset="0"/>
                        </a:rPr>
                        <a:t> + 1.1274x + 181.57</a:t>
                      </a:r>
                      <a:endParaRPr lang="en-IN" sz="900" b="0" i="0" u="none" strike="noStrike" dirty="0">
                        <a:solidFill>
                          <a:srgbClr val="000000"/>
                        </a:solidFill>
                        <a:effectLst/>
                        <a:latin typeface="Arial" pitchFamily="34" charset="0"/>
                        <a:cs typeface="Arial" pitchFamily="34" charset="0"/>
                      </a:endParaRPr>
                    </a:p>
                  </a:txBody>
                  <a:tcPr marL="5646" marR="5646" marT="564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900" u="none" strike="noStrike" dirty="0">
                          <a:effectLst/>
                          <a:latin typeface="Arial" pitchFamily="34" charset="0"/>
                          <a:cs typeface="Arial" pitchFamily="34" charset="0"/>
                        </a:rPr>
                        <a:t>0.7521x</a:t>
                      </a:r>
                      <a:r>
                        <a:rPr lang="en-IN" sz="900" u="none" strike="noStrike" baseline="30000" dirty="0">
                          <a:effectLst/>
                          <a:latin typeface="Arial" pitchFamily="34" charset="0"/>
                          <a:cs typeface="Arial" pitchFamily="34" charset="0"/>
                        </a:rPr>
                        <a:t>2</a:t>
                      </a:r>
                      <a:r>
                        <a:rPr lang="en-IN" sz="900" u="none" strike="noStrike" dirty="0">
                          <a:effectLst/>
                          <a:latin typeface="Arial" pitchFamily="34" charset="0"/>
                          <a:cs typeface="Arial" pitchFamily="34" charset="0"/>
                        </a:rPr>
                        <a:t> - 275.08x + 25146</a:t>
                      </a:r>
                      <a:endParaRPr lang="en-IN" sz="900" b="0" i="0" u="none" strike="noStrike" dirty="0">
                        <a:solidFill>
                          <a:srgbClr val="000000"/>
                        </a:solidFill>
                        <a:effectLst/>
                        <a:latin typeface="Arial" pitchFamily="34" charset="0"/>
                        <a:cs typeface="Arial" pitchFamily="34" charset="0"/>
                      </a:endParaRPr>
                    </a:p>
                  </a:txBody>
                  <a:tcPr marL="5646" marR="5646" marT="564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10446">
                <a:tc>
                  <a:txBody>
                    <a:bodyPr/>
                    <a:lstStyle/>
                    <a:p>
                      <a:pPr algn="l" fontAlgn="b"/>
                      <a:r>
                        <a:rPr lang="en-IN" sz="900" u="none" strike="noStrike" dirty="0" smtClean="0">
                          <a:solidFill>
                            <a:schemeClr val="tx1"/>
                          </a:solidFill>
                          <a:effectLst/>
                          <a:latin typeface="Arial" pitchFamily="34" charset="0"/>
                          <a:cs typeface="Arial" pitchFamily="34" charset="0"/>
                        </a:rPr>
                        <a:t>  </a:t>
                      </a:r>
                      <a:r>
                        <a:rPr lang="en-IN" sz="900" u="none" strike="noStrike" dirty="0" err="1" smtClean="0">
                          <a:solidFill>
                            <a:schemeClr val="tx1"/>
                          </a:solidFill>
                          <a:effectLst/>
                          <a:latin typeface="Arial" pitchFamily="34" charset="0"/>
                          <a:cs typeface="Arial" pitchFamily="34" charset="0"/>
                        </a:rPr>
                        <a:t>Bendsura</a:t>
                      </a:r>
                      <a:r>
                        <a:rPr lang="en-IN" sz="900" u="none" strike="noStrike" dirty="0" smtClean="0">
                          <a:solidFill>
                            <a:schemeClr val="tx1"/>
                          </a:solidFill>
                          <a:effectLst/>
                          <a:latin typeface="Arial" pitchFamily="34" charset="0"/>
                          <a:cs typeface="Arial" pitchFamily="34" charset="0"/>
                        </a:rPr>
                        <a:t> </a:t>
                      </a:r>
                      <a:r>
                        <a:rPr lang="en-IN" sz="900" u="none" strike="noStrike" dirty="0">
                          <a:solidFill>
                            <a:schemeClr val="tx1"/>
                          </a:solidFill>
                          <a:effectLst/>
                          <a:latin typeface="Arial" pitchFamily="34" charset="0"/>
                          <a:cs typeface="Arial" pitchFamily="34" charset="0"/>
                        </a:rPr>
                        <a:t>Dam</a:t>
                      </a:r>
                      <a:endParaRPr lang="en-IN" sz="900" b="1" i="0" u="none" strike="noStrike" dirty="0">
                        <a:solidFill>
                          <a:schemeClr val="tx1"/>
                        </a:solidFill>
                        <a:effectLst/>
                        <a:latin typeface="Arial" pitchFamily="34" charset="0"/>
                        <a:cs typeface="Arial" pitchFamily="34" charset="0"/>
                      </a:endParaRPr>
                    </a:p>
                  </a:txBody>
                  <a:tcPr marL="5646" marR="5646" marT="564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fontAlgn="b"/>
                      <a:r>
                        <a:rPr lang="en-IN" sz="900" u="none" strike="noStrike" dirty="0">
                          <a:effectLst/>
                          <a:latin typeface="Arial" pitchFamily="34" charset="0"/>
                          <a:cs typeface="Arial" pitchFamily="34" charset="0"/>
                        </a:rPr>
                        <a:t>11.67</a:t>
                      </a:r>
                      <a:endParaRPr lang="en-IN" sz="900" b="0" i="0" u="none" strike="noStrike" dirty="0">
                        <a:solidFill>
                          <a:srgbClr val="000000"/>
                        </a:solidFill>
                        <a:effectLst/>
                        <a:latin typeface="Arial" pitchFamily="34" charset="0"/>
                        <a:cs typeface="Arial" pitchFamily="34" charset="0"/>
                      </a:endParaRPr>
                    </a:p>
                  </a:txBody>
                  <a:tcPr marL="5646" marR="5646" marT="564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900" u="none" strike="noStrike" dirty="0">
                          <a:effectLst/>
                          <a:latin typeface="Arial" pitchFamily="34" charset="0"/>
                          <a:cs typeface="Arial" pitchFamily="34" charset="0"/>
                        </a:rPr>
                        <a:t>75.9578</a:t>
                      </a:r>
                      <a:endParaRPr lang="en-IN" sz="900" b="0" i="0" u="none" strike="noStrike" dirty="0">
                        <a:solidFill>
                          <a:srgbClr val="000000"/>
                        </a:solidFill>
                        <a:effectLst/>
                        <a:latin typeface="Arial" pitchFamily="34" charset="0"/>
                        <a:cs typeface="Arial" pitchFamily="34" charset="0"/>
                      </a:endParaRPr>
                    </a:p>
                  </a:txBody>
                  <a:tcPr marL="5646" marR="5646" marT="564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900" u="none" strike="noStrike">
                          <a:effectLst/>
                          <a:latin typeface="Arial" pitchFamily="34" charset="0"/>
                          <a:cs typeface="Arial" pitchFamily="34" charset="0"/>
                        </a:rPr>
                        <a:t>Kabini</a:t>
                      </a:r>
                      <a:endParaRPr lang="en-IN" sz="900" b="0" i="0" u="none" strike="noStrike">
                        <a:solidFill>
                          <a:srgbClr val="000000"/>
                        </a:solidFill>
                        <a:effectLst/>
                        <a:latin typeface="Arial" pitchFamily="34" charset="0"/>
                        <a:cs typeface="Arial" pitchFamily="34" charset="0"/>
                      </a:endParaRPr>
                    </a:p>
                  </a:txBody>
                  <a:tcPr marL="5646" marR="5646" marT="564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900" u="none" strike="noStrike">
                          <a:effectLst/>
                          <a:latin typeface="Arial" pitchFamily="34" charset="0"/>
                          <a:cs typeface="Arial" pitchFamily="34" charset="0"/>
                        </a:rPr>
                        <a:t>Wayanad</a:t>
                      </a:r>
                      <a:endParaRPr lang="en-IN" sz="900" b="0" i="0" u="none" strike="noStrike">
                        <a:solidFill>
                          <a:srgbClr val="000000"/>
                        </a:solidFill>
                        <a:effectLst/>
                        <a:latin typeface="Arial" pitchFamily="34" charset="0"/>
                        <a:cs typeface="Arial" pitchFamily="34" charset="0"/>
                      </a:endParaRPr>
                    </a:p>
                  </a:txBody>
                  <a:tcPr marL="5646" marR="5646" marT="564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900" u="none" strike="noStrike" dirty="0">
                          <a:effectLst/>
                          <a:latin typeface="Arial" pitchFamily="34" charset="0"/>
                          <a:cs typeface="Arial" pitchFamily="34" charset="0"/>
                        </a:rPr>
                        <a:t>Kerala</a:t>
                      </a:r>
                      <a:endParaRPr lang="en-IN" sz="900" b="0" i="0" u="none" strike="noStrike" dirty="0">
                        <a:solidFill>
                          <a:srgbClr val="000000"/>
                        </a:solidFill>
                        <a:effectLst/>
                        <a:latin typeface="Arial" pitchFamily="34" charset="0"/>
                        <a:cs typeface="Arial" pitchFamily="34" charset="0"/>
                      </a:endParaRPr>
                    </a:p>
                  </a:txBody>
                  <a:tcPr marL="5646" marR="5646" marT="564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IN" sz="900" u="none" strike="noStrike" dirty="0">
                          <a:effectLst/>
                          <a:latin typeface="Arial" pitchFamily="34" charset="0"/>
                          <a:cs typeface="Arial" pitchFamily="34" charset="0"/>
                        </a:rPr>
                        <a:t>12.77</a:t>
                      </a:r>
                      <a:endParaRPr lang="en-IN" sz="900" b="0" i="0" u="none" strike="noStrike" dirty="0">
                        <a:solidFill>
                          <a:srgbClr val="000000"/>
                        </a:solidFill>
                        <a:effectLst/>
                        <a:latin typeface="Arial" pitchFamily="34" charset="0"/>
                        <a:cs typeface="Arial" pitchFamily="34" charset="0"/>
                      </a:endParaRPr>
                    </a:p>
                  </a:txBody>
                  <a:tcPr marL="5646" marR="5646" marT="564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900" u="none" strike="noStrike" dirty="0">
                          <a:effectLst/>
                          <a:latin typeface="Arial" pitchFamily="34" charset="0"/>
                          <a:cs typeface="Arial" pitchFamily="34" charset="0"/>
                        </a:rPr>
                        <a:t>13.125</a:t>
                      </a:r>
                      <a:endParaRPr lang="en-IN" sz="900" b="0" i="0" u="none" strike="noStrike" dirty="0">
                        <a:solidFill>
                          <a:srgbClr val="000000"/>
                        </a:solidFill>
                        <a:effectLst/>
                        <a:latin typeface="Arial" pitchFamily="34" charset="0"/>
                        <a:cs typeface="Arial" pitchFamily="34" charset="0"/>
                      </a:endParaRPr>
                    </a:p>
                  </a:txBody>
                  <a:tcPr marL="5646" marR="5646" marT="564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900" u="none" strike="noStrike" dirty="0">
                          <a:effectLst/>
                          <a:latin typeface="Arial" pitchFamily="34" charset="0"/>
                          <a:cs typeface="Arial" pitchFamily="34" charset="0"/>
                        </a:rPr>
                        <a:t>-2.1486x</a:t>
                      </a:r>
                      <a:r>
                        <a:rPr lang="en-IN" sz="900" u="none" strike="noStrike" baseline="30000" dirty="0">
                          <a:effectLst/>
                          <a:latin typeface="Arial" pitchFamily="34" charset="0"/>
                          <a:cs typeface="Arial" pitchFamily="34" charset="0"/>
                        </a:rPr>
                        <a:t>2</a:t>
                      </a:r>
                      <a:r>
                        <a:rPr lang="en-IN" sz="900" u="none" strike="noStrike" dirty="0">
                          <a:effectLst/>
                          <a:latin typeface="Arial" pitchFamily="34" charset="0"/>
                          <a:cs typeface="Arial" pitchFamily="34" charset="0"/>
                        </a:rPr>
                        <a:t> + 11.024x + 551.18</a:t>
                      </a:r>
                      <a:endParaRPr lang="en-IN" sz="900" b="0" i="0" u="none" strike="noStrike" dirty="0">
                        <a:solidFill>
                          <a:srgbClr val="000000"/>
                        </a:solidFill>
                        <a:effectLst/>
                        <a:latin typeface="Arial" pitchFamily="34" charset="0"/>
                        <a:cs typeface="Arial" pitchFamily="34" charset="0"/>
                      </a:endParaRPr>
                    </a:p>
                  </a:txBody>
                  <a:tcPr marL="5646" marR="5646" marT="564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900" u="none" strike="noStrike" dirty="0">
                          <a:effectLst/>
                          <a:latin typeface="Arial" pitchFamily="34" charset="0"/>
                          <a:cs typeface="Arial" pitchFamily="34" charset="0"/>
                        </a:rPr>
                        <a:t>0.0759x</a:t>
                      </a:r>
                      <a:r>
                        <a:rPr lang="en-IN" sz="900" u="none" strike="noStrike" baseline="30000" dirty="0">
                          <a:effectLst/>
                          <a:latin typeface="Arial" pitchFamily="34" charset="0"/>
                          <a:cs typeface="Arial" pitchFamily="34" charset="0"/>
                        </a:rPr>
                        <a:t>2</a:t>
                      </a:r>
                      <a:r>
                        <a:rPr lang="en-IN" sz="900" u="none" strike="noStrike" dirty="0">
                          <a:effectLst/>
                          <a:latin typeface="Arial" pitchFamily="34" charset="0"/>
                          <a:cs typeface="Arial" pitchFamily="34" charset="0"/>
                        </a:rPr>
                        <a:t> - 83.86x + 23177</a:t>
                      </a:r>
                      <a:endParaRPr lang="en-IN" sz="900" b="0" i="0" u="none" strike="noStrike" dirty="0">
                        <a:solidFill>
                          <a:srgbClr val="000000"/>
                        </a:solidFill>
                        <a:effectLst/>
                        <a:latin typeface="Arial" pitchFamily="34" charset="0"/>
                        <a:cs typeface="Arial" pitchFamily="34" charset="0"/>
                      </a:endParaRPr>
                    </a:p>
                  </a:txBody>
                  <a:tcPr marL="5646" marR="5646" marT="564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10446">
                <a:tc>
                  <a:txBody>
                    <a:bodyPr/>
                    <a:lstStyle/>
                    <a:p>
                      <a:pPr algn="l" fontAlgn="b"/>
                      <a:r>
                        <a:rPr lang="en-IN" sz="900" u="none" strike="noStrike" dirty="0" smtClean="0">
                          <a:solidFill>
                            <a:schemeClr val="tx1"/>
                          </a:solidFill>
                          <a:effectLst/>
                          <a:latin typeface="Arial" pitchFamily="34" charset="0"/>
                          <a:cs typeface="Arial" pitchFamily="34" charset="0"/>
                        </a:rPr>
                        <a:t>  </a:t>
                      </a:r>
                      <a:r>
                        <a:rPr lang="en-IN" sz="900" u="none" strike="noStrike" dirty="0" err="1" smtClean="0">
                          <a:solidFill>
                            <a:schemeClr val="tx1"/>
                          </a:solidFill>
                          <a:effectLst/>
                          <a:latin typeface="Arial" pitchFamily="34" charset="0"/>
                          <a:cs typeface="Arial" pitchFamily="34" charset="0"/>
                        </a:rPr>
                        <a:t>Dimbhe</a:t>
                      </a:r>
                      <a:r>
                        <a:rPr lang="en-IN" sz="900" u="none" strike="noStrike" dirty="0" smtClean="0">
                          <a:solidFill>
                            <a:schemeClr val="tx1"/>
                          </a:solidFill>
                          <a:effectLst/>
                          <a:latin typeface="Arial" pitchFamily="34" charset="0"/>
                          <a:cs typeface="Arial" pitchFamily="34" charset="0"/>
                        </a:rPr>
                        <a:t> </a:t>
                      </a:r>
                      <a:r>
                        <a:rPr lang="en-IN" sz="900" u="none" strike="noStrike" dirty="0">
                          <a:solidFill>
                            <a:schemeClr val="tx1"/>
                          </a:solidFill>
                          <a:effectLst/>
                          <a:latin typeface="Arial" pitchFamily="34" charset="0"/>
                          <a:cs typeface="Arial" pitchFamily="34" charset="0"/>
                        </a:rPr>
                        <a:t>Dam</a:t>
                      </a:r>
                      <a:endParaRPr lang="en-IN" sz="900" b="1" i="0" u="none" strike="noStrike" dirty="0">
                        <a:solidFill>
                          <a:schemeClr val="tx1"/>
                        </a:solidFill>
                        <a:effectLst/>
                        <a:latin typeface="Arial" pitchFamily="34" charset="0"/>
                        <a:cs typeface="Arial" pitchFamily="34" charset="0"/>
                      </a:endParaRPr>
                    </a:p>
                  </a:txBody>
                  <a:tcPr marL="5646" marR="5646" marT="564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fontAlgn="b"/>
                      <a:r>
                        <a:rPr lang="en-IN" sz="900" u="none" strike="noStrike" dirty="0">
                          <a:effectLst/>
                          <a:latin typeface="Arial" pitchFamily="34" charset="0"/>
                          <a:cs typeface="Arial" pitchFamily="34" charset="0"/>
                        </a:rPr>
                        <a:t>19.1147</a:t>
                      </a:r>
                      <a:endParaRPr lang="en-IN" sz="900" b="0" i="0" u="none" strike="noStrike" dirty="0">
                        <a:solidFill>
                          <a:srgbClr val="000000"/>
                        </a:solidFill>
                        <a:effectLst/>
                        <a:latin typeface="Arial" pitchFamily="34" charset="0"/>
                        <a:cs typeface="Arial" pitchFamily="34" charset="0"/>
                      </a:endParaRPr>
                    </a:p>
                  </a:txBody>
                  <a:tcPr marL="5646" marR="5646" marT="564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900" u="none" strike="noStrike" dirty="0">
                          <a:effectLst/>
                          <a:latin typeface="Arial" pitchFamily="34" charset="0"/>
                          <a:cs typeface="Arial" pitchFamily="34" charset="0"/>
                        </a:rPr>
                        <a:t>73.7221</a:t>
                      </a:r>
                      <a:endParaRPr lang="en-IN" sz="900" b="0" i="0" u="none" strike="noStrike" dirty="0">
                        <a:solidFill>
                          <a:srgbClr val="000000"/>
                        </a:solidFill>
                        <a:effectLst/>
                        <a:latin typeface="Arial" pitchFamily="34" charset="0"/>
                        <a:cs typeface="Arial" pitchFamily="34" charset="0"/>
                      </a:endParaRPr>
                    </a:p>
                  </a:txBody>
                  <a:tcPr marL="5646" marR="5646" marT="564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900" u="none" strike="noStrike" dirty="0" err="1">
                          <a:effectLst/>
                          <a:latin typeface="Arial" pitchFamily="34" charset="0"/>
                          <a:cs typeface="Arial" pitchFamily="34" charset="0"/>
                        </a:rPr>
                        <a:t>Ghod</a:t>
                      </a:r>
                      <a:r>
                        <a:rPr lang="en-IN" sz="900" u="none" strike="noStrike" dirty="0">
                          <a:effectLst/>
                          <a:latin typeface="Arial" pitchFamily="34" charset="0"/>
                          <a:cs typeface="Arial" pitchFamily="34" charset="0"/>
                        </a:rPr>
                        <a:t> </a:t>
                      </a:r>
                      <a:endParaRPr lang="en-IN" sz="900" b="0" i="0" u="none" strike="noStrike" dirty="0">
                        <a:solidFill>
                          <a:srgbClr val="000000"/>
                        </a:solidFill>
                        <a:effectLst/>
                        <a:latin typeface="Arial" pitchFamily="34" charset="0"/>
                        <a:cs typeface="Arial" pitchFamily="34" charset="0"/>
                      </a:endParaRPr>
                    </a:p>
                  </a:txBody>
                  <a:tcPr marL="5646" marR="5646" marT="564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900" u="none" strike="noStrike">
                          <a:effectLst/>
                          <a:latin typeface="Arial" pitchFamily="34" charset="0"/>
                          <a:cs typeface="Arial" pitchFamily="34" charset="0"/>
                        </a:rPr>
                        <a:t>Pune</a:t>
                      </a:r>
                      <a:endParaRPr lang="en-IN" sz="900" b="0" i="0" u="none" strike="noStrike">
                        <a:solidFill>
                          <a:srgbClr val="000000"/>
                        </a:solidFill>
                        <a:effectLst/>
                        <a:latin typeface="Arial" pitchFamily="34" charset="0"/>
                        <a:cs typeface="Arial" pitchFamily="34" charset="0"/>
                      </a:endParaRPr>
                    </a:p>
                  </a:txBody>
                  <a:tcPr marL="5646" marR="5646" marT="564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900" u="none" strike="noStrike" dirty="0">
                          <a:effectLst/>
                          <a:latin typeface="Arial" pitchFamily="34" charset="0"/>
                          <a:cs typeface="Arial" pitchFamily="34" charset="0"/>
                        </a:rPr>
                        <a:t>Maharashtra </a:t>
                      </a:r>
                      <a:endParaRPr lang="en-IN" sz="900" b="0" i="0" u="none" strike="noStrike" dirty="0">
                        <a:solidFill>
                          <a:srgbClr val="000000"/>
                        </a:solidFill>
                        <a:effectLst/>
                        <a:latin typeface="Arial" pitchFamily="34" charset="0"/>
                        <a:cs typeface="Arial" pitchFamily="34" charset="0"/>
                      </a:endParaRPr>
                    </a:p>
                  </a:txBody>
                  <a:tcPr marL="5646" marR="5646" marT="564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900" u="none" strike="noStrike" dirty="0">
                          <a:effectLst/>
                          <a:latin typeface="Arial" pitchFamily="34" charset="0"/>
                          <a:cs typeface="Arial" pitchFamily="34" charset="0"/>
                        </a:rPr>
                        <a:t>18</a:t>
                      </a:r>
                      <a:endParaRPr lang="en-IN" sz="900" b="0" i="0" u="none" strike="noStrike" dirty="0">
                        <a:solidFill>
                          <a:srgbClr val="000000"/>
                        </a:solidFill>
                        <a:effectLst/>
                        <a:latin typeface="Arial" pitchFamily="34" charset="0"/>
                        <a:cs typeface="Arial" pitchFamily="34" charset="0"/>
                      </a:endParaRPr>
                    </a:p>
                  </a:txBody>
                  <a:tcPr marL="5646" marR="5646" marT="564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900" u="none" strike="noStrike" dirty="0">
                          <a:effectLst/>
                          <a:latin typeface="Arial" pitchFamily="34" charset="0"/>
                          <a:cs typeface="Arial" pitchFamily="34" charset="0"/>
                        </a:rPr>
                        <a:t>383.117</a:t>
                      </a:r>
                      <a:endParaRPr lang="en-IN" sz="900" b="0" i="0" u="none" strike="noStrike" dirty="0">
                        <a:solidFill>
                          <a:srgbClr val="000000"/>
                        </a:solidFill>
                        <a:effectLst/>
                        <a:latin typeface="Arial" pitchFamily="34" charset="0"/>
                        <a:cs typeface="Arial" pitchFamily="34" charset="0"/>
                      </a:endParaRPr>
                    </a:p>
                  </a:txBody>
                  <a:tcPr marL="5646" marR="5646" marT="564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900" u="none" strike="noStrike" dirty="0">
                          <a:effectLst/>
                          <a:latin typeface="Arial" pitchFamily="34" charset="0"/>
                          <a:cs typeface="Arial" pitchFamily="34" charset="0"/>
                        </a:rPr>
                        <a:t>-0.1178x</a:t>
                      </a:r>
                      <a:r>
                        <a:rPr lang="en-IN" sz="900" u="none" strike="noStrike" baseline="30000" dirty="0">
                          <a:effectLst/>
                          <a:latin typeface="Arial" pitchFamily="34" charset="0"/>
                          <a:cs typeface="Arial" pitchFamily="34" charset="0"/>
                        </a:rPr>
                        <a:t>2</a:t>
                      </a:r>
                      <a:r>
                        <a:rPr lang="en-IN" sz="900" u="none" strike="noStrike" dirty="0">
                          <a:effectLst/>
                          <a:latin typeface="Arial" pitchFamily="34" charset="0"/>
                          <a:cs typeface="Arial" pitchFamily="34" charset="0"/>
                        </a:rPr>
                        <a:t> + 4.9829x + 665.61</a:t>
                      </a:r>
                      <a:endParaRPr lang="en-IN" sz="900" b="0" i="0" u="none" strike="noStrike" dirty="0">
                        <a:solidFill>
                          <a:srgbClr val="000000"/>
                        </a:solidFill>
                        <a:effectLst/>
                        <a:latin typeface="Arial" pitchFamily="34" charset="0"/>
                        <a:cs typeface="Arial" pitchFamily="34" charset="0"/>
                      </a:endParaRPr>
                    </a:p>
                  </a:txBody>
                  <a:tcPr marL="5646" marR="5646" marT="564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900" u="none" strike="noStrike" dirty="0">
                          <a:effectLst/>
                          <a:latin typeface="Arial" pitchFamily="34" charset="0"/>
                          <a:cs typeface="Arial" pitchFamily="34" charset="0"/>
                        </a:rPr>
                        <a:t>0.1711x</a:t>
                      </a:r>
                      <a:r>
                        <a:rPr lang="en-IN" sz="900" u="none" strike="noStrike" baseline="30000" dirty="0">
                          <a:effectLst/>
                          <a:latin typeface="Arial" pitchFamily="34" charset="0"/>
                          <a:cs typeface="Arial" pitchFamily="34" charset="0"/>
                        </a:rPr>
                        <a:t>2</a:t>
                      </a:r>
                      <a:r>
                        <a:rPr lang="en-IN" sz="900" u="none" strike="noStrike" dirty="0">
                          <a:effectLst/>
                          <a:latin typeface="Arial" pitchFamily="34" charset="0"/>
                          <a:cs typeface="Arial" pitchFamily="34" charset="0"/>
                        </a:rPr>
                        <a:t> - 229.95x + 77267</a:t>
                      </a:r>
                      <a:endParaRPr lang="en-IN" sz="900" b="0" i="0" u="none" strike="noStrike" dirty="0">
                        <a:solidFill>
                          <a:srgbClr val="000000"/>
                        </a:solidFill>
                        <a:effectLst/>
                        <a:latin typeface="Arial" pitchFamily="34" charset="0"/>
                        <a:cs typeface="Arial" pitchFamily="34" charset="0"/>
                      </a:endParaRPr>
                    </a:p>
                  </a:txBody>
                  <a:tcPr marL="5646" marR="5646" marT="564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10446">
                <a:tc>
                  <a:txBody>
                    <a:bodyPr/>
                    <a:lstStyle/>
                    <a:p>
                      <a:pPr algn="l" fontAlgn="b"/>
                      <a:r>
                        <a:rPr lang="en-IN" sz="900" u="none" strike="noStrike" dirty="0" smtClean="0">
                          <a:solidFill>
                            <a:schemeClr val="tx1"/>
                          </a:solidFill>
                          <a:effectLst/>
                          <a:latin typeface="Arial" pitchFamily="34" charset="0"/>
                          <a:cs typeface="Arial" pitchFamily="34" charset="0"/>
                        </a:rPr>
                        <a:t>  </a:t>
                      </a:r>
                      <a:r>
                        <a:rPr lang="en-IN" sz="900" u="none" strike="noStrike" dirty="0" err="1" smtClean="0">
                          <a:solidFill>
                            <a:schemeClr val="tx1"/>
                          </a:solidFill>
                          <a:effectLst/>
                          <a:latin typeface="Arial" pitchFamily="34" charset="0"/>
                          <a:cs typeface="Arial" pitchFamily="34" charset="0"/>
                        </a:rPr>
                        <a:t>Ekrukh</a:t>
                      </a:r>
                      <a:r>
                        <a:rPr lang="en-IN" sz="900" u="none" strike="noStrike" dirty="0" smtClean="0">
                          <a:solidFill>
                            <a:schemeClr val="tx1"/>
                          </a:solidFill>
                          <a:effectLst/>
                          <a:latin typeface="Arial" pitchFamily="34" charset="0"/>
                          <a:cs typeface="Arial" pitchFamily="34" charset="0"/>
                        </a:rPr>
                        <a:t> </a:t>
                      </a:r>
                      <a:r>
                        <a:rPr lang="en-IN" sz="900" u="none" strike="noStrike" dirty="0">
                          <a:solidFill>
                            <a:schemeClr val="tx1"/>
                          </a:solidFill>
                          <a:effectLst/>
                          <a:latin typeface="Arial" pitchFamily="34" charset="0"/>
                          <a:cs typeface="Arial" pitchFamily="34" charset="0"/>
                        </a:rPr>
                        <a:t>Dam</a:t>
                      </a:r>
                      <a:endParaRPr lang="en-IN" sz="900" b="1" i="0" u="none" strike="noStrike" dirty="0">
                        <a:solidFill>
                          <a:schemeClr val="tx1"/>
                        </a:solidFill>
                        <a:effectLst/>
                        <a:latin typeface="Arial" pitchFamily="34" charset="0"/>
                        <a:cs typeface="Arial" pitchFamily="34" charset="0"/>
                      </a:endParaRPr>
                    </a:p>
                  </a:txBody>
                  <a:tcPr marL="5646" marR="5646" marT="564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fontAlgn="b"/>
                      <a:r>
                        <a:rPr lang="en-IN" sz="900" u="none" strike="noStrike" dirty="0">
                          <a:effectLst/>
                          <a:latin typeface="Arial" pitchFamily="34" charset="0"/>
                          <a:cs typeface="Arial" pitchFamily="34" charset="0"/>
                        </a:rPr>
                        <a:t>17.7403</a:t>
                      </a:r>
                      <a:endParaRPr lang="en-IN" sz="900" b="0" i="0" u="none" strike="noStrike" dirty="0">
                        <a:solidFill>
                          <a:srgbClr val="000000"/>
                        </a:solidFill>
                        <a:effectLst/>
                        <a:latin typeface="Arial" pitchFamily="34" charset="0"/>
                        <a:cs typeface="Arial" pitchFamily="34" charset="0"/>
                      </a:endParaRPr>
                    </a:p>
                  </a:txBody>
                  <a:tcPr marL="5646" marR="5646" marT="564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900" u="none" strike="noStrike" dirty="0">
                          <a:effectLst/>
                          <a:latin typeface="Arial" pitchFamily="34" charset="0"/>
                          <a:cs typeface="Arial" pitchFamily="34" charset="0"/>
                        </a:rPr>
                        <a:t>75.915</a:t>
                      </a:r>
                      <a:endParaRPr lang="en-IN" sz="900" b="0" i="0" u="none" strike="noStrike" dirty="0">
                        <a:solidFill>
                          <a:srgbClr val="000000"/>
                        </a:solidFill>
                        <a:effectLst/>
                        <a:latin typeface="Arial" pitchFamily="34" charset="0"/>
                        <a:cs typeface="Arial" pitchFamily="34" charset="0"/>
                      </a:endParaRPr>
                    </a:p>
                  </a:txBody>
                  <a:tcPr marL="5646" marR="5646" marT="564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900" u="none" strike="noStrike">
                          <a:effectLst/>
                          <a:latin typeface="Arial" pitchFamily="34" charset="0"/>
                          <a:cs typeface="Arial" pitchFamily="34" charset="0"/>
                        </a:rPr>
                        <a:t>Adela</a:t>
                      </a:r>
                      <a:endParaRPr lang="en-IN" sz="900" b="0" i="0" u="none" strike="noStrike">
                        <a:solidFill>
                          <a:srgbClr val="000000"/>
                        </a:solidFill>
                        <a:effectLst/>
                        <a:latin typeface="Arial" pitchFamily="34" charset="0"/>
                        <a:cs typeface="Arial" pitchFamily="34" charset="0"/>
                      </a:endParaRPr>
                    </a:p>
                  </a:txBody>
                  <a:tcPr marL="5646" marR="5646" marT="564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900" u="none" strike="noStrike">
                          <a:effectLst/>
                          <a:latin typeface="Arial" pitchFamily="34" charset="0"/>
                          <a:cs typeface="Arial" pitchFamily="34" charset="0"/>
                        </a:rPr>
                        <a:t>Solapur</a:t>
                      </a:r>
                      <a:endParaRPr lang="en-IN" sz="900" b="0" i="0" u="none" strike="noStrike">
                        <a:solidFill>
                          <a:srgbClr val="000000"/>
                        </a:solidFill>
                        <a:effectLst/>
                        <a:latin typeface="Arial" pitchFamily="34" charset="0"/>
                        <a:cs typeface="Arial" pitchFamily="34" charset="0"/>
                      </a:endParaRPr>
                    </a:p>
                  </a:txBody>
                  <a:tcPr marL="5646" marR="5646" marT="564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900" u="none" strike="noStrike" dirty="0">
                          <a:effectLst/>
                          <a:latin typeface="Arial" pitchFamily="34" charset="0"/>
                          <a:cs typeface="Arial" pitchFamily="34" charset="0"/>
                        </a:rPr>
                        <a:t>Maharashtra </a:t>
                      </a:r>
                      <a:endParaRPr lang="en-IN" sz="900" b="0" i="0" u="none" strike="noStrike" dirty="0">
                        <a:solidFill>
                          <a:srgbClr val="000000"/>
                        </a:solidFill>
                        <a:effectLst/>
                        <a:latin typeface="Arial" pitchFamily="34" charset="0"/>
                        <a:cs typeface="Arial" pitchFamily="34" charset="0"/>
                      </a:endParaRPr>
                    </a:p>
                  </a:txBody>
                  <a:tcPr marL="5646" marR="5646" marT="564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IN" sz="900" u="none" strike="noStrike" dirty="0">
                          <a:effectLst/>
                          <a:latin typeface="Arial" pitchFamily="34" charset="0"/>
                          <a:cs typeface="Arial" pitchFamily="34" charset="0"/>
                        </a:rPr>
                        <a:t>18.4251</a:t>
                      </a:r>
                      <a:endParaRPr lang="en-IN" sz="900" b="0" i="0" u="none" strike="noStrike" dirty="0">
                        <a:solidFill>
                          <a:srgbClr val="000000"/>
                        </a:solidFill>
                        <a:effectLst/>
                        <a:latin typeface="Arial" pitchFamily="34" charset="0"/>
                        <a:cs typeface="Arial" pitchFamily="34" charset="0"/>
                      </a:endParaRPr>
                    </a:p>
                  </a:txBody>
                  <a:tcPr marL="5646" marR="5646" marT="564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900" u="none" strike="noStrike" dirty="0">
                          <a:effectLst/>
                          <a:latin typeface="Arial" pitchFamily="34" charset="0"/>
                          <a:cs typeface="Arial" pitchFamily="34" charset="0"/>
                        </a:rPr>
                        <a:t>67.86</a:t>
                      </a:r>
                      <a:endParaRPr lang="en-IN" sz="900" b="0" i="0" u="none" strike="noStrike" dirty="0">
                        <a:solidFill>
                          <a:srgbClr val="000000"/>
                        </a:solidFill>
                        <a:effectLst/>
                        <a:latin typeface="Arial" pitchFamily="34" charset="0"/>
                        <a:cs typeface="Arial" pitchFamily="34" charset="0"/>
                      </a:endParaRPr>
                    </a:p>
                  </a:txBody>
                  <a:tcPr marL="5646" marR="5646" marT="564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900" u="none" strike="noStrike" dirty="0">
                          <a:effectLst/>
                          <a:latin typeface="Arial" pitchFamily="34" charset="0"/>
                          <a:cs typeface="Arial" pitchFamily="34" charset="0"/>
                        </a:rPr>
                        <a:t>-0.0116x</a:t>
                      </a:r>
                      <a:r>
                        <a:rPr lang="en-IN" sz="900" u="none" strike="noStrike" baseline="30000" dirty="0">
                          <a:effectLst/>
                          <a:latin typeface="Arial" pitchFamily="34" charset="0"/>
                          <a:cs typeface="Arial" pitchFamily="34" charset="0"/>
                        </a:rPr>
                        <a:t>2</a:t>
                      </a:r>
                      <a:r>
                        <a:rPr lang="en-IN" sz="900" u="none" strike="noStrike" dirty="0">
                          <a:effectLst/>
                          <a:latin typeface="Arial" pitchFamily="34" charset="0"/>
                          <a:cs typeface="Arial" pitchFamily="34" charset="0"/>
                        </a:rPr>
                        <a:t> + 0.7845x + 454.22</a:t>
                      </a:r>
                      <a:endParaRPr lang="en-IN" sz="900" b="0" i="0" u="none" strike="noStrike" dirty="0">
                        <a:solidFill>
                          <a:srgbClr val="000000"/>
                        </a:solidFill>
                        <a:effectLst/>
                        <a:latin typeface="Arial" pitchFamily="34" charset="0"/>
                        <a:cs typeface="Arial" pitchFamily="34" charset="0"/>
                      </a:endParaRPr>
                    </a:p>
                  </a:txBody>
                  <a:tcPr marL="5646" marR="5646" marT="564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900" u="none" strike="noStrike" dirty="0">
                          <a:effectLst/>
                          <a:latin typeface="Arial" pitchFamily="34" charset="0"/>
                          <a:cs typeface="Arial" pitchFamily="34" charset="0"/>
                        </a:rPr>
                        <a:t>9.2649x</a:t>
                      </a:r>
                      <a:r>
                        <a:rPr lang="en-IN" sz="900" u="none" strike="noStrike" baseline="30000" dirty="0">
                          <a:effectLst/>
                          <a:latin typeface="Arial" pitchFamily="34" charset="0"/>
                          <a:cs typeface="Arial" pitchFamily="34" charset="0"/>
                        </a:rPr>
                        <a:t>2</a:t>
                      </a:r>
                      <a:r>
                        <a:rPr lang="en-IN" sz="900" u="none" strike="noStrike" dirty="0">
                          <a:effectLst/>
                          <a:latin typeface="Arial" pitchFamily="34" charset="0"/>
                          <a:cs typeface="Arial" pitchFamily="34" charset="0"/>
                        </a:rPr>
                        <a:t> - 5828.6x + 916718</a:t>
                      </a:r>
                      <a:endParaRPr lang="en-IN" sz="900" b="0" i="0" u="none" strike="noStrike" dirty="0">
                        <a:solidFill>
                          <a:srgbClr val="000000"/>
                        </a:solidFill>
                        <a:effectLst/>
                        <a:latin typeface="Arial" pitchFamily="34" charset="0"/>
                        <a:cs typeface="Arial" pitchFamily="34" charset="0"/>
                      </a:endParaRPr>
                    </a:p>
                  </a:txBody>
                  <a:tcPr marL="5646" marR="5646" marT="564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10446">
                <a:tc>
                  <a:txBody>
                    <a:bodyPr/>
                    <a:lstStyle/>
                    <a:p>
                      <a:pPr algn="l" fontAlgn="b"/>
                      <a:r>
                        <a:rPr lang="en-IN" sz="900" u="none" strike="noStrike" dirty="0" smtClean="0">
                          <a:solidFill>
                            <a:schemeClr val="tx1"/>
                          </a:solidFill>
                          <a:effectLst/>
                          <a:latin typeface="Arial" pitchFamily="34" charset="0"/>
                          <a:cs typeface="Arial" pitchFamily="34" charset="0"/>
                        </a:rPr>
                        <a:t>  </a:t>
                      </a:r>
                      <a:r>
                        <a:rPr lang="en-IN" sz="900" u="none" strike="noStrike" dirty="0" err="1" smtClean="0">
                          <a:solidFill>
                            <a:schemeClr val="tx1"/>
                          </a:solidFill>
                          <a:effectLst/>
                          <a:latin typeface="Arial" pitchFamily="34" charset="0"/>
                          <a:cs typeface="Arial" pitchFamily="34" charset="0"/>
                        </a:rPr>
                        <a:t>Gangapur</a:t>
                      </a:r>
                      <a:r>
                        <a:rPr lang="en-IN" sz="900" u="none" strike="noStrike" dirty="0" smtClean="0">
                          <a:solidFill>
                            <a:schemeClr val="tx1"/>
                          </a:solidFill>
                          <a:effectLst/>
                          <a:latin typeface="Arial" pitchFamily="34" charset="0"/>
                          <a:cs typeface="Arial" pitchFamily="34" charset="0"/>
                        </a:rPr>
                        <a:t> </a:t>
                      </a:r>
                      <a:r>
                        <a:rPr lang="en-IN" sz="900" u="none" strike="noStrike" dirty="0">
                          <a:solidFill>
                            <a:schemeClr val="tx1"/>
                          </a:solidFill>
                          <a:effectLst/>
                          <a:latin typeface="Arial" pitchFamily="34" charset="0"/>
                          <a:cs typeface="Arial" pitchFamily="34" charset="0"/>
                        </a:rPr>
                        <a:t>Dam</a:t>
                      </a:r>
                      <a:endParaRPr lang="en-IN" sz="900" b="1" i="0" u="none" strike="noStrike" dirty="0">
                        <a:solidFill>
                          <a:schemeClr val="tx1"/>
                        </a:solidFill>
                        <a:effectLst/>
                        <a:latin typeface="Arial" pitchFamily="34" charset="0"/>
                        <a:cs typeface="Arial" pitchFamily="34" charset="0"/>
                      </a:endParaRPr>
                    </a:p>
                  </a:txBody>
                  <a:tcPr marL="5646" marR="5646" marT="564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fontAlgn="b"/>
                      <a:r>
                        <a:rPr lang="en-IN" sz="900" u="none" strike="noStrike">
                          <a:effectLst/>
                          <a:latin typeface="Arial" pitchFamily="34" charset="0"/>
                          <a:cs typeface="Arial" pitchFamily="34" charset="0"/>
                        </a:rPr>
                        <a:t>20.0481</a:t>
                      </a:r>
                      <a:endParaRPr lang="en-IN" sz="900" b="0" i="0" u="none" strike="noStrike">
                        <a:solidFill>
                          <a:srgbClr val="000000"/>
                        </a:solidFill>
                        <a:effectLst/>
                        <a:latin typeface="Arial" pitchFamily="34" charset="0"/>
                        <a:cs typeface="Arial" pitchFamily="34" charset="0"/>
                      </a:endParaRPr>
                    </a:p>
                  </a:txBody>
                  <a:tcPr marL="5646" marR="5646" marT="564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900" u="none" strike="noStrike" dirty="0">
                          <a:effectLst/>
                          <a:latin typeface="Arial" pitchFamily="34" charset="0"/>
                          <a:cs typeface="Arial" pitchFamily="34" charset="0"/>
                        </a:rPr>
                        <a:t>73.6798</a:t>
                      </a:r>
                      <a:endParaRPr lang="en-IN" sz="900" b="0" i="0" u="none" strike="noStrike" dirty="0">
                        <a:solidFill>
                          <a:srgbClr val="000000"/>
                        </a:solidFill>
                        <a:effectLst/>
                        <a:latin typeface="Arial" pitchFamily="34" charset="0"/>
                        <a:cs typeface="Arial" pitchFamily="34" charset="0"/>
                      </a:endParaRPr>
                    </a:p>
                  </a:txBody>
                  <a:tcPr marL="5646" marR="5646" marT="564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900" u="none" strike="noStrike">
                          <a:effectLst/>
                          <a:latin typeface="Arial" pitchFamily="34" charset="0"/>
                          <a:cs typeface="Arial" pitchFamily="34" charset="0"/>
                        </a:rPr>
                        <a:t>Godavari </a:t>
                      </a:r>
                      <a:endParaRPr lang="en-IN" sz="900" b="0" i="0" u="none" strike="noStrike">
                        <a:solidFill>
                          <a:srgbClr val="000000"/>
                        </a:solidFill>
                        <a:effectLst/>
                        <a:latin typeface="Arial" pitchFamily="34" charset="0"/>
                        <a:cs typeface="Arial" pitchFamily="34" charset="0"/>
                      </a:endParaRPr>
                    </a:p>
                  </a:txBody>
                  <a:tcPr marL="5646" marR="5646" marT="564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900" u="none" strike="noStrike" dirty="0" err="1">
                          <a:effectLst/>
                          <a:latin typeface="Arial" pitchFamily="34" charset="0"/>
                          <a:cs typeface="Arial" pitchFamily="34" charset="0"/>
                        </a:rPr>
                        <a:t>Nashik</a:t>
                      </a:r>
                      <a:endParaRPr lang="en-IN" sz="900" b="0" i="0" u="none" strike="noStrike" dirty="0">
                        <a:solidFill>
                          <a:srgbClr val="000000"/>
                        </a:solidFill>
                        <a:effectLst/>
                        <a:latin typeface="Arial" pitchFamily="34" charset="0"/>
                        <a:cs typeface="Arial" pitchFamily="34" charset="0"/>
                      </a:endParaRPr>
                    </a:p>
                  </a:txBody>
                  <a:tcPr marL="5646" marR="5646" marT="564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900" u="none" strike="noStrike" dirty="0">
                          <a:effectLst/>
                          <a:latin typeface="Arial" pitchFamily="34" charset="0"/>
                          <a:cs typeface="Arial" pitchFamily="34" charset="0"/>
                        </a:rPr>
                        <a:t>Maharashtra </a:t>
                      </a:r>
                      <a:endParaRPr lang="en-IN" sz="900" b="0" i="0" u="none" strike="noStrike" dirty="0">
                        <a:solidFill>
                          <a:srgbClr val="000000"/>
                        </a:solidFill>
                        <a:effectLst/>
                        <a:latin typeface="Arial" pitchFamily="34" charset="0"/>
                        <a:cs typeface="Arial" pitchFamily="34" charset="0"/>
                      </a:endParaRPr>
                    </a:p>
                  </a:txBody>
                  <a:tcPr marL="5646" marR="5646" marT="564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IN" sz="900" u="none" strike="noStrike" dirty="0">
                          <a:effectLst/>
                          <a:latin typeface="Arial" pitchFamily="34" charset="0"/>
                          <a:cs typeface="Arial" pitchFamily="34" charset="0"/>
                        </a:rPr>
                        <a:t>22.31</a:t>
                      </a:r>
                      <a:endParaRPr lang="en-IN" sz="900" b="0" i="0" u="none" strike="noStrike" dirty="0">
                        <a:solidFill>
                          <a:srgbClr val="000000"/>
                        </a:solidFill>
                        <a:effectLst/>
                        <a:latin typeface="Arial" pitchFamily="34" charset="0"/>
                        <a:cs typeface="Arial" pitchFamily="34" charset="0"/>
                      </a:endParaRPr>
                    </a:p>
                  </a:txBody>
                  <a:tcPr marL="5646" marR="5646" marT="564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900" u="none" strike="noStrike" dirty="0">
                          <a:effectLst/>
                          <a:latin typeface="Arial" pitchFamily="34" charset="0"/>
                          <a:cs typeface="Arial" pitchFamily="34" charset="0"/>
                        </a:rPr>
                        <a:t>208.12</a:t>
                      </a:r>
                      <a:endParaRPr lang="en-IN" sz="900" b="0" i="0" u="none" strike="noStrike" dirty="0">
                        <a:solidFill>
                          <a:srgbClr val="000000"/>
                        </a:solidFill>
                        <a:effectLst/>
                        <a:latin typeface="Arial" pitchFamily="34" charset="0"/>
                        <a:cs typeface="Arial" pitchFamily="34" charset="0"/>
                      </a:endParaRPr>
                    </a:p>
                  </a:txBody>
                  <a:tcPr marL="5646" marR="5646" marT="564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900" u="none" strike="noStrike" dirty="0">
                          <a:effectLst/>
                          <a:latin typeface="Arial" pitchFamily="34" charset="0"/>
                          <a:cs typeface="Arial" pitchFamily="34" charset="0"/>
                        </a:rPr>
                        <a:t>-0.0495x</a:t>
                      </a:r>
                      <a:r>
                        <a:rPr lang="en-IN" sz="900" u="none" strike="noStrike" baseline="30000" dirty="0">
                          <a:effectLst/>
                          <a:latin typeface="Arial" pitchFamily="34" charset="0"/>
                          <a:cs typeface="Arial" pitchFamily="34" charset="0"/>
                        </a:rPr>
                        <a:t>2</a:t>
                      </a:r>
                      <a:r>
                        <a:rPr lang="en-IN" sz="900" u="none" strike="noStrike" dirty="0">
                          <a:effectLst/>
                          <a:latin typeface="Arial" pitchFamily="34" charset="0"/>
                          <a:cs typeface="Arial" pitchFamily="34" charset="0"/>
                        </a:rPr>
                        <a:t> + 2.1206x + 589.64</a:t>
                      </a:r>
                      <a:endParaRPr lang="en-IN" sz="900" b="0" i="0" u="none" strike="noStrike" dirty="0">
                        <a:solidFill>
                          <a:srgbClr val="000000"/>
                        </a:solidFill>
                        <a:effectLst/>
                        <a:latin typeface="Arial" pitchFamily="34" charset="0"/>
                        <a:cs typeface="Arial" pitchFamily="34" charset="0"/>
                      </a:endParaRPr>
                    </a:p>
                  </a:txBody>
                  <a:tcPr marL="5646" marR="5646" marT="564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900" u="none" strike="noStrike" dirty="0">
                          <a:effectLst/>
                          <a:latin typeface="Arial" pitchFamily="34" charset="0"/>
                          <a:cs typeface="Arial" pitchFamily="34" charset="0"/>
                        </a:rPr>
                        <a:t>0.3914x</a:t>
                      </a:r>
                      <a:r>
                        <a:rPr lang="en-IN" sz="900" u="none" strike="noStrike" baseline="30000" dirty="0">
                          <a:effectLst/>
                          <a:latin typeface="Arial" pitchFamily="34" charset="0"/>
                          <a:cs typeface="Arial" pitchFamily="34" charset="0"/>
                        </a:rPr>
                        <a:t>2</a:t>
                      </a:r>
                      <a:r>
                        <a:rPr lang="en-IN" sz="900" u="none" strike="noStrike" dirty="0">
                          <a:effectLst/>
                          <a:latin typeface="Arial" pitchFamily="34" charset="0"/>
                          <a:cs typeface="Arial" pitchFamily="34" charset="0"/>
                        </a:rPr>
                        <a:t> - 463.54x + 137261</a:t>
                      </a:r>
                      <a:endParaRPr lang="en-IN" sz="900" b="0" i="0" u="none" strike="noStrike" dirty="0">
                        <a:solidFill>
                          <a:srgbClr val="000000"/>
                        </a:solidFill>
                        <a:effectLst/>
                        <a:latin typeface="Arial" pitchFamily="34" charset="0"/>
                        <a:cs typeface="Arial" pitchFamily="34" charset="0"/>
                      </a:endParaRPr>
                    </a:p>
                  </a:txBody>
                  <a:tcPr marL="5646" marR="5646" marT="564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10446">
                <a:tc>
                  <a:txBody>
                    <a:bodyPr/>
                    <a:lstStyle/>
                    <a:p>
                      <a:pPr algn="l" fontAlgn="b"/>
                      <a:r>
                        <a:rPr lang="en-IN" sz="900" u="none" strike="noStrike" dirty="0" smtClean="0">
                          <a:solidFill>
                            <a:schemeClr val="tx1"/>
                          </a:solidFill>
                          <a:effectLst/>
                          <a:latin typeface="Arial" pitchFamily="34" charset="0"/>
                          <a:cs typeface="Arial" pitchFamily="34" charset="0"/>
                        </a:rPr>
                        <a:t>  </a:t>
                      </a:r>
                      <a:r>
                        <a:rPr lang="en-IN" sz="900" u="none" strike="noStrike" dirty="0" err="1" smtClean="0">
                          <a:solidFill>
                            <a:schemeClr val="tx1"/>
                          </a:solidFill>
                          <a:effectLst/>
                          <a:latin typeface="Arial" pitchFamily="34" charset="0"/>
                          <a:cs typeface="Arial" pitchFamily="34" charset="0"/>
                        </a:rPr>
                        <a:t>Warasgaon</a:t>
                      </a:r>
                      <a:r>
                        <a:rPr lang="en-IN" sz="900" u="none" strike="noStrike" dirty="0" smtClean="0">
                          <a:solidFill>
                            <a:schemeClr val="tx1"/>
                          </a:solidFill>
                          <a:effectLst/>
                          <a:latin typeface="Arial" pitchFamily="34" charset="0"/>
                          <a:cs typeface="Arial" pitchFamily="34" charset="0"/>
                        </a:rPr>
                        <a:t> </a:t>
                      </a:r>
                      <a:r>
                        <a:rPr lang="en-IN" sz="900" u="none" strike="noStrike" dirty="0">
                          <a:solidFill>
                            <a:schemeClr val="tx1"/>
                          </a:solidFill>
                          <a:effectLst/>
                          <a:latin typeface="Arial" pitchFamily="34" charset="0"/>
                          <a:cs typeface="Arial" pitchFamily="34" charset="0"/>
                        </a:rPr>
                        <a:t>Dam</a:t>
                      </a:r>
                      <a:endParaRPr lang="en-IN" sz="900" b="1" i="0" u="none" strike="noStrike" dirty="0">
                        <a:solidFill>
                          <a:schemeClr val="tx1"/>
                        </a:solidFill>
                        <a:effectLst/>
                        <a:latin typeface="Arial" pitchFamily="34" charset="0"/>
                        <a:cs typeface="Arial" pitchFamily="34" charset="0"/>
                      </a:endParaRPr>
                    </a:p>
                  </a:txBody>
                  <a:tcPr marL="5646" marR="5646" marT="564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fontAlgn="b"/>
                      <a:r>
                        <a:rPr lang="en-IN" sz="900" u="none" strike="noStrike" dirty="0">
                          <a:effectLst/>
                          <a:latin typeface="Arial" pitchFamily="34" charset="0"/>
                          <a:cs typeface="Arial" pitchFamily="34" charset="0"/>
                        </a:rPr>
                        <a:t>18.3816</a:t>
                      </a:r>
                      <a:endParaRPr lang="en-IN" sz="900" b="0" i="0" u="none" strike="noStrike" dirty="0">
                        <a:solidFill>
                          <a:srgbClr val="000000"/>
                        </a:solidFill>
                        <a:effectLst/>
                        <a:latin typeface="Arial" pitchFamily="34" charset="0"/>
                        <a:cs typeface="Arial" pitchFamily="34" charset="0"/>
                      </a:endParaRPr>
                    </a:p>
                  </a:txBody>
                  <a:tcPr marL="5646" marR="5646" marT="564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900" u="none" strike="noStrike" dirty="0">
                          <a:effectLst/>
                          <a:latin typeface="Arial" pitchFamily="34" charset="0"/>
                          <a:cs typeface="Arial" pitchFamily="34" charset="0"/>
                        </a:rPr>
                        <a:t>73.5285</a:t>
                      </a:r>
                      <a:endParaRPr lang="en-IN" sz="900" b="0" i="0" u="none" strike="noStrike" dirty="0">
                        <a:solidFill>
                          <a:srgbClr val="000000"/>
                        </a:solidFill>
                        <a:effectLst/>
                        <a:latin typeface="Arial" pitchFamily="34" charset="0"/>
                        <a:cs typeface="Arial" pitchFamily="34" charset="0"/>
                      </a:endParaRPr>
                    </a:p>
                  </a:txBody>
                  <a:tcPr marL="5646" marR="5646" marT="564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900" u="none" strike="noStrike">
                          <a:effectLst/>
                          <a:latin typeface="Arial" pitchFamily="34" charset="0"/>
                          <a:cs typeface="Arial" pitchFamily="34" charset="0"/>
                        </a:rPr>
                        <a:t>Mose</a:t>
                      </a:r>
                      <a:endParaRPr lang="en-IN" sz="900" b="0" i="0" u="none" strike="noStrike">
                        <a:solidFill>
                          <a:srgbClr val="000000"/>
                        </a:solidFill>
                        <a:effectLst/>
                        <a:latin typeface="Arial" pitchFamily="34" charset="0"/>
                        <a:cs typeface="Arial" pitchFamily="34" charset="0"/>
                      </a:endParaRPr>
                    </a:p>
                  </a:txBody>
                  <a:tcPr marL="5646" marR="5646" marT="564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900" u="none" strike="noStrike" dirty="0">
                          <a:effectLst/>
                          <a:latin typeface="Arial" pitchFamily="34" charset="0"/>
                          <a:cs typeface="Arial" pitchFamily="34" charset="0"/>
                        </a:rPr>
                        <a:t>Pune</a:t>
                      </a:r>
                      <a:endParaRPr lang="en-IN" sz="900" b="0" i="0" u="none" strike="noStrike" dirty="0">
                        <a:solidFill>
                          <a:srgbClr val="000000"/>
                        </a:solidFill>
                        <a:effectLst/>
                        <a:latin typeface="Arial" pitchFamily="34" charset="0"/>
                        <a:cs typeface="Arial" pitchFamily="34" charset="0"/>
                      </a:endParaRPr>
                    </a:p>
                  </a:txBody>
                  <a:tcPr marL="5646" marR="5646" marT="564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900" u="none" strike="noStrike">
                          <a:effectLst/>
                          <a:latin typeface="Arial" pitchFamily="34" charset="0"/>
                          <a:cs typeface="Arial" pitchFamily="34" charset="0"/>
                        </a:rPr>
                        <a:t>Maharashtra </a:t>
                      </a:r>
                      <a:endParaRPr lang="en-IN" sz="900" b="0" i="0" u="none" strike="noStrike">
                        <a:solidFill>
                          <a:srgbClr val="000000"/>
                        </a:solidFill>
                        <a:effectLst/>
                        <a:latin typeface="Arial" pitchFamily="34" charset="0"/>
                        <a:cs typeface="Arial" pitchFamily="34" charset="0"/>
                      </a:endParaRPr>
                    </a:p>
                  </a:txBody>
                  <a:tcPr marL="5646" marR="5646" marT="564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IN" sz="900" u="none" strike="noStrike" dirty="0">
                          <a:effectLst/>
                          <a:latin typeface="Arial" pitchFamily="34" charset="0"/>
                          <a:cs typeface="Arial" pitchFamily="34" charset="0"/>
                        </a:rPr>
                        <a:t>24.2</a:t>
                      </a:r>
                      <a:endParaRPr lang="en-IN" sz="900" b="0" i="0" u="none" strike="noStrike" dirty="0">
                        <a:solidFill>
                          <a:srgbClr val="000000"/>
                        </a:solidFill>
                        <a:effectLst/>
                        <a:latin typeface="Arial" pitchFamily="34" charset="0"/>
                        <a:cs typeface="Arial" pitchFamily="34" charset="0"/>
                      </a:endParaRPr>
                    </a:p>
                  </a:txBody>
                  <a:tcPr marL="5646" marR="5646" marT="564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900" u="none" strike="noStrike" dirty="0">
                          <a:effectLst/>
                          <a:latin typeface="Arial" pitchFamily="34" charset="0"/>
                          <a:cs typeface="Arial" pitchFamily="34" charset="0"/>
                        </a:rPr>
                        <a:t>361</a:t>
                      </a:r>
                      <a:endParaRPr lang="en-IN" sz="900" b="0" i="0" u="none" strike="noStrike" dirty="0">
                        <a:solidFill>
                          <a:srgbClr val="000000"/>
                        </a:solidFill>
                        <a:effectLst/>
                        <a:latin typeface="Arial" pitchFamily="34" charset="0"/>
                        <a:cs typeface="Arial" pitchFamily="34" charset="0"/>
                      </a:endParaRPr>
                    </a:p>
                  </a:txBody>
                  <a:tcPr marL="5646" marR="5646" marT="564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900" u="none" strike="noStrike" dirty="0">
                          <a:effectLst/>
                          <a:latin typeface="Arial" pitchFamily="34" charset="0"/>
                          <a:cs typeface="Arial" pitchFamily="34" charset="0"/>
                        </a:rPr>
                        <a:t> -0.0864x</a:t>
                      </a:r>
                      <a:r>
                        <a:rPr lang="en-IN" sz="900" u="none" strike="noStrike" baseline="30000" dirty="0">
                          <a:effectLst/>
                          <a:latin typeface="Arial" pitchFamily="34" charset="0"/>
                          <a:cs typeface="Arial" pitchFamily="34" charset="0"/>
                        </a:rPr>
                        <a:t>2</a:t>
                      </a:r>
                      <a:r>
                        <a:rPr lang="en-IN" sz="900" u="none" strike="noStrike" dirty="0">
                          <a:effectLst/>
                          <a:latin typeface="Arial" pitchFamily="34" charset="0"/>
                          <a:cs typeface="Arial" pitchFamily="34" charset="0"/>
                        </a:rPr>
                        <a:t> + 4.1533x + 590.54</a:t>
                      </a:r>
                      <a:endParaRPr lang="en-IN" sz="900" b="0" i="0" u="none" strike="noStrike" dirty="0">
                        <a:solidFill>
                          <a:srgbClr val="000000"/>
                        </a:solidFill>
                        <a:effectLst/>
                        <a:latin typeface="Arial" pitchFamily="34" charset="0"/>
                        <a:cs typeface="Arial" pitchFamily="34" charset="0"/>
                      </a:endParaRPr>
                    </a:p>
                  </a:txBody>
                  <a:tcPr marL="5646" marR="5646" marT="564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900" u="none" strike="noStrike" dirty="0">
                          <a:effectLst/>
                          <a:latin typeface="Arial" pitchFamily="34" charset="0"/>
                          <a:cs typeface="Arial" pitchFamily="34" charset="0"/>
                        </a:rPr>
                        <a:t>0.2037x</a:t>
                      </a:r>
                      <a:r>
                        <a:rPr lang="en-IN" sz="900" u="none" strike="noStrike" baseline="30000" dirty="0">
                          <a:effectLst/>
                          <a:latin typeface="Arial" pitchFamily="34" charset="0"/>
                          <a:cs typeface="Arial" pitchFamily="34" charset="0"/>
                        </a:rPr>
                        <a:t>2</a:t>
                      </a:r>
                      <a:r>
                        <a:rPr lang="en-IN" sz="900" u="none" strike="noStrike" dirty="0">
                          <a:effectLst/>
                          <a:latin typeface="Arial" pitchFamily="34" charset="0"/>
                          <a:cs typeface="Arial" pitchFamily="34" charset="0"/>
                        </a:rPr>
                        <a:t> - 243.18x + 72564</a:t>
                      </a:r>
                      <a:endParaRPr lang="en-IN" sz="900" b="0" i="0" u="none" strike="noStrike" dirty="0">
                        <a:solidFill>
                          <a:srgbClr val="000000"/>
                        </a:solidFill>
                        <a:effectLst/>
                        <a:latin typeface="Arial" pitchFamily="34" charset="0"/>
                        <a:cs typeface="Arial" pitchFamily="34" charset="0"/>
                      </a:endParaRPr>
                    </a:p>
                  </a:txBody>
                  <a:tcPr marL="5646" marR="5646" marT="564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10446">
                <a:tc>
                  <a:txBody>
                    <a:bodyPr/>
                    <a:lstStyle/>
                    <a:p>
                      <a:pPr algn="l" fontAlgn="b"/>
                      <a:r>
                        <a:rPr lang="en-IN" sz="900" u="none" strike="noStrike" dirty="0" smtClean="0">
                          <a:solidFill>
                            <a:schemeClr val="tx1"/>
                          </a:solidFill>
                          <a:effectLst/>
                          <a:latin typeface="Arial" pitchFamily="34" charset="0"/>
                          <a:cs typeface="Arial" pitchFamily="34" charset="0"/>
                        </a:rPr>
                        <a:t>  Wan </a:t>
                      </a:r>
                      <a:r>
                        <a:rPr lang="en-IN" sz="900" u="none" strike="noStrike" dirty="0">
                          <a:solidFill>
                            <a:schemeClr val="tx1"/>
                          </a:solidFill>
                          <a:effectLst/>
                          <a:latin typeface="Arial" pitchFamily="34" charset="0"/>
                          <a:cs typeface="Arial" pitchFamily="34" charset="0"/>
                        </a:rPr>
                        <a:t>Akola Dam</a:t>
                      </a:r>
                      <a:endParaRPr lang="en-IN" sz="900" b="1" i="0" u="none" strike="noStrike" dirty="0">
                        <a:solidFill>
                          <a:schemeClr val="tx1"/>
                        </a:solidFill>
                        <a:effectLst/>
                        <a:latin typeface="Arial" pitchFamily="34" charset="0"/>
                        <a:cs typeface="Arial" pitchFamily="34" charset="0"/>
                      </a:endParaRPr>
                    </a:p>
                  </a:txBody>
                  <a:tcPr marL="5646" marR="5646" marT="564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fontAlgn="b"/>
                      <a:r>
                        <a:rPr lang="en-IN" sz="900" u="none" strike="noStrike" dirty="0">
                          <a:effectLst/>
                          <a:latin typeface="Arial" pitchFamily="34" charset="0"/>
                          <a:cs typeface="Arial" pitchFamily="34" charset="0"/>
                        </a:rPr>
                        <a:t>21.1831</a:t>
                      </a:r>
                      <a:endParaRPr lang="en-IN" sz="900" b="0" i="0" u="none" strike="noStrike" dirty="0">
                        <a:solidFill>
                          <a:srgbClr val="000000"/>
                        </a:solidFill>
                        <a:effectLst/>
                        <a:latin typeface="Arial" pitchFamily="34" charset="0"/>
                        <a:cs typeface="Arial" pitchFamily="34" charset="0"/>
                      </a:endParaRPr>
                    </a:p>
                  </a:txBody>
                  <a:tcPr marL="5646" marR="5646" marT="564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900" u="none" strike="noStrike" dirty="0">
                          <a:effectLst/>
                          <a:latin typeface="Arial" pitchFamily="34" charset="0"/>
                          <a:cs typeface="Arial" pitchFamily="34" charset="0"/>
                        </a:rPr>
                        <a:t>76.7725</a:t>
                      </a:r>
                      <a:endParaRPr lang="en-IN" sz="900" b="0" i="0" u="none" strike="noStrike" dirty="0">
                        <a:solidFill>
                          <a:srgbClr val="000000"/>
                        </a:solidFill>
                        <a:effectLst/>
                        <a:latin typeface="Arial" pitchFamily="34" charset="0"/>
                        <a:cs typeface="Arial" pitchFamily="34" charset="0"/>
                      </a:endParaRPr>
                    </a:p>
                  </a:txBody>
                  <a:tcPr marL="5646" marR="5646" marT="564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900" u="none" strike="noStrike">
                          <a:effectLst/>
                          <a:latin typeface="Arial" pitchFamily="34" charset="0"/>
                          <a:cs typeface="Arial" pitchFamily="34" charset="0"/>
                        </a:rPr>
                        <a:t>Wan</a:t>
                      </a:r>
                      <a:endParaRPr lang="en-IN" sz="900" b="0" i="0" u="none" strike="noStrike">
                        <a:solidFill>
                          <a:srgbClr val="000000"/>
                        </a:solidFill>
                        <a:effectLst/>
                        <a:latin typeface="Arial" pitchFamily="34" charset="0"/>
                        <a:cs typeface="Arial" pitchFamily="34" charset="0"/>
                      </a:endParaRPr>
                    </a:p>
                  </a:txBody>
                  <a:tcPr marL="5646" marR="5646" marT="564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900" u="none" strike="noStrike" dirty="0">
                          <a:effectLst/>
                          <a:latin typeface="Arial" pitchFamily="34" charset="0"/>
                          <a:cs typeface="Arial" pitchFamily="34" charset="0"/>
                        </a:rPr>
                        <a:t>Akola</a:t>
                      </a:r>
                      <a:endParaRPr lang="en-IN" sz="900" b="0" i="0" u="none" strike="noStrike" dirty="0">
                        <a:solidFill>
                          <a:srgbClr val="000000"/>
                        </a:solidFill>
                        <a:effectLst/>
                        <a:latin typeface="Arial" pitchFamily="34" charset="0"/>
                        <a:cs typeface="Arial" pitchFamily="34" charset="0"/>
                      </a:endParaRPr>
                    </a:p>
                  </a:txBody>
                  <a:tcPr marL="5646" marR="5646" marT="564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900" u="none" strike="noStrike">
                          <a:effectLst/>
                          <a:latin typeface="Arial" pitchFamily="34" charset="0"/>
                          <a:cs typeface="Arial" pitchFamily="34" charset="0"/>
                        </a:rPr>
                        <a:t>Maharashtra </a:t>
                      </a:r>
                      <a:endParaRPr lang="en-IN" sz="900" b="0" i="0" u="none" strike="noStrike">
                        <a:solidFill>
                          <a:srgbClr val="000000"/>
                        </a:solidFill>
                        <a:effectLst/>
                        <a:latin typeface="Arial" pitchFamily="34" charset="0"/>
                        <a:cs typeface="Arial" pitchFamily="34" charset="0"/>
                      </a:endParaRPr>
                    </a:p>
                  </a:txBody>
                  <a:tcPr marL="5646" marR="5646" marT="564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IN" sz="900" u="none" strike="noStrike" dirty="0">
                          <a:effectLst/>
                          <a:latin typeface="Arial" pitchFamily="34" charset="0"/>
                          <a:cs typeface="Arial" pitchFamily="34" charset="0"/>
                        </a:rPr>
                        <a:t>4,391</a:t>
                      </a:r>
                      <a:endParaRPr lang="en-IN" sz="900" b="0" i="0" u="none" strike="noStrike" dirty="0">
                        <a:solidFill>
                          <a:srgbClr val="000000"/>
                        </a:solidFill>
                        <a:effectLst/>
                        <a:latin typeface="Arial" pitchFamily="34" charset="0"/>
                        <a:cs typeface="Arial" pitchFamily="34" charset="0"/>
                      </a:endParaRPr>
                    </a:p>
                  </a:txBody>
                  <a:tcPr marL="5646" marR="5646" marT="564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900" u="none" strike="noStrike" dirty="0">
                          <a:effectLst/>
                          <a:latin typeface="Arial" pitchFamily="34" charset="0"/>
                          <a:cs typeface="Arial" pitchFamily="34" charset="0"/>
                        </a:rPr>
                        <a:t>599</a:t>
                      </a:r>
                      <a:endParaRPr lang="en-IN" sz="900" b="0" i="0" u="none" strike="noStrike" dirty="0">
                        <a:solidFill>
                          <a:srgbClr val="000000"/>
                        </a:solidFill>
                        <a:effectLst/>
                        <a:latin typeface="Arial" pitchFamily="34" charset="0"/>
                        <a:cs typeface="Arial" pitchFamily="34" charset="0"/>
                      </a:endParaRPr>
                    </a:p>
                  </a:txBody>
                  <a:tcPr marL="5646" marR="5646" marT="564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900" u="none" strike="noStrike" dirty="0">
                          <a:effectLst/>
                          <a:latin typeface="Arial" pitchFamily="34" charset="0"/>
                          <a:cs typeface="Arial" pitchFamily="34" charset="0"/>
                        </a:rPr>
                        <a:t>-2.0958x</a:t>
                      </a:r>
                      <a:r>
                        <a:rPr lang="en-IN" sz="900" u="none" strike="noStrike" baseline="30000" dirty="0">
                          <a:effectLst/>
                          <a:latin typeface="Arial" pitchFamily="34" charset="0"/>
                          <a:cs typeface="Arial" pitchFamily="34" charset="0"/>
                        </a:rPr>
                        <a:t>2</a:t>
                      </a:r>
                      <a:r>
                        <a:rPr lang="en-IN" sz="900" u="none" strike="noStrike" dirty="0">
                          <a:effectLst/>
                          <a:latin typeface="Arial" pitchFamily="34" charset="0"/>
                          <a:cs typeface="Arial" pitchFamily="34" charset="0"/>
                        </a:rPr>
                        <a:t> + 20.508x + 359.98</a:t>
                      </a:r>
                      <a:endParaRPr lang="en-IN" sz="900" b="0" i="0" u="none" strike="noStrike" dirty="0">
                        <a:solidFill>
                          <a:srgbClr val="000000"/>
                        </a:solidFill>
                        <a:effectLst/>
                        <a:latin typeface="Arial" pitchFamily="34" charset="0"/>
                        <a:cs typeface="Arial" pitchFamily="34" charset="0"/>
                      </a:endParaRPr>
                    </a:p>
                  </a:txBody>
                  <a:tcPr marL="5646" marR="5646" marT="564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900" u="none" strike="noStrike" dirty="0">
                          <a:effectLst/>
                          <a:latin typeface="Arial" pitchFamily="34" charset="0"/>
                          <a:cs typeface="Arial" pitchFamily="34" charset="0"/>
                        </a:rPr>
                        <a:t>0.0414x</a:t>
                      </a:r>
                      <a:r>
                        <a:rPr lang="en-IN" sz="900" u="none" strike="noStrike" baseline="30000" dirty="0">
                          <a:effectLst/>
                          <a:latin typeface="Arial" pitchFamily="34" charset="0"/>
                          <a:cs typeface="Arial" pitchFamily="34" charset="0"/>
                        </a:rPr>
                        <a:t>2</a:t>
                      </a:r>
                      <a:r>
                        <a:rPr lang="en-IN" sz="900" u="none" strike="noStrike" dirty="0">
                          <a:effectLst/>
                          <a:latin typeface="Arial" pitchFamily="34" charset="0"/>
                          <a:cs typeface="Arial" pitchFamily="34" charset="0"/>
                        </a:rPr>
                        <a:t> - 30.357x + 5562.9</a:t>
                      </a:r>
                      <a:endParaRPr lang="en-IN" sz="900" b="0" i="0" u="none" strike="noStrike" dirty="0">
                        <a:solidFill>
                          <a:srgbClr val="000000"/>
                        </a:solidFill>
                        <a:effectLst/>
                        <a:latin typeface="Arial" pitchFamily="34" charset="0"/>
                        <a:cs typeface="Arial" pitchFamily="34" charset="0"/>
                      </a:endParaRPr>
                    </a:p>
                  </a:txBody>
                  <a:tcPr marL="5646" marR="5646" marT="564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10446">
                <a:tc>
                  <a:txBody>
                    <a:bodyPr/>
                    <a:lstStyle/>
                    <a:p>
                      <a:pPr algn="l" fontAlgn="b"/>
                      <a:r>
                        <a:rPr lang="en-IN" sz="900" u="none" strike="noStrike" dirty="0" smtClean="0">
                          <a:solidFill>
                            <a:schemeClr val="tx1"/>
                          </a:solidFill>
                          <a:effectLst/>
                          <a:latin typeface="Arial" pitchFamily="34" charset="0"/>
                          <a:cs typeface="Arial" pitchFamily="34" charset="0"/>
                        </a:rPr>
                        <a:t>  </a:t>
                      </a:r>
                      <a:r>
                        <a:rPr lang="en-IN" sz="900" u="none" strike="noStrike" dirty="0" err="1" smtClean="0">
                          <a:solidFill>
                            <a:schemeClr val="tx1"/>
                          </a:solidFill>
                          <a:effectLst/>
                          <a:latin typeface="Arial" pitchFamily="34" charset="0"/>
                          <a:cs typeface="Arial" pitchFamily="34" charset="0"/>
                        </a:rPr>
                        <a:t>Manar</a:t>
                      </a:r>
                      <a:r>
                        <a:rPr lang="en-IN" sz="900" u="none" strike="noStrike" dirty="0" smtClean="0">
                          <a:solidFill>
                            <a:schemeClr val="tx1"/>
                          </a:solidFill>
                          <a:effectLst/>
                          <a:latin typeface="Arial" pitchFamily="34" charset="0"/>
                          <a:cs typeface="Arial" pitchFamily="34" charset="0"/>
                        </a:rPr>
                        <a:t> </a:t>
                      </a:r>
                      <a:r>
                        <a:rPr lang="en-IN" sz="900" u="none" strike="noStrike" dirty="0">
                          <a:solidFill>
                            <a:schemeClr val="tx1"/>
                          </a:solidFill>
                          <a:effectLst/>
                          <a:latin typeface="Arial" pitchFamily="34" charset="0"/>
                          <a:cs typeface="Arial" pitchFamily="34" charset="0"/>
                        </a:rPr>
                        <a:t>Dam</a:t>
                      </a:r>
                      <a:endParaRPr lang="en-IN" sz="900" b="1" i="0" u="none" strike="noStrike" dirty="0">
                        <a:solidFill>
                          <a:schemeClr val="tx1"/>
                        </a:solidFill>
                        <a:effectLst/>
                        <a:latin typeface="Arial" pitchFamily="34" charset="0"/>
                        <a:cs typeface="Arial" pitchFamily="34" charset="0"/>
                      </a:endParaRPr>
                    </a:p>
                  </a:txBody>
                  <a:tcPr marL="5646" marR="5646" marT="564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fontAlgn="b"/>
                      <a:r>
                        <a:rPr lang="en-IN" sz="900" u="none" strike="noStrike" dirty="0">
                          <a:effectLst/>
                          <a:latin typeface="Arial" pitchFamily="34" charset="0"/>
                          <a:cs typeface="Arial" pitchFamily="34" charset="0"/>
                        </a:rPr>
                        <a:t>18.8381</a:t>
                      </a:r>
                      <a:endParaRPr lang="en-IN" sz="900" b="0" i="0" u="none" strike="noStrike" dirty="0">
                        <a:solidFill>
                          <a:srgbClr val="000000"/>
                        </a:solidFill>
                        <a:effectLst/>
                        <a:latin typeface="Arial" pitchFamily="34" charset="0"/>
                        <a:cs typeface="Arial" pitchFamily="34" charset="0"/>
                      </a:endParaRPr>
                    </a:p>
                  </a:txBody>
                  <a:tcPr marL="5646" marR="5646" marT="564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900" u="none" strike="noStrike" dirty="0">
                          <a:effectLst/>
                          <a:latin typeface="Arial" pitchFamily="34" charset="0"/>
                          <a:cs typeface="Arial" pitchFamily="34" charset="0"/>
                        </a:rPr>
                        <a:t>77.3166</a:t>
                      </a:r>
                      <a:endParaRPr lang="en-IN" sz="900" b="0" i="0" u="none" strike="noStrike" dirty="0">
                        <a:solidFill>
                          <a:srgbClr val="000000"/>
                        </a:solidFill>
                        <a:effectLst/>
                        <a:latin typeface="Arial" pitchFamily="34" charset="0"/>
                        <a:cs typeface="Arial" pitchFamily="34" charset="0"/>
                      </a:endParaRPr>
                    </a:p>
                  </a:txBody>
                  <a:tcPr marL="5646" marR="5646" marT="564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900" u="none" strike="noStrike">
                          <a:effectLst/>
                          <a:latin typeface="Arial" pitchFamily="34" charset="0"/>
                          <a:cs typeface="Arial" pitchFamily="34" charset="0"/>
                        </a:rPr>
                        <a:t>Mnar </a:t>
                      </a:r>
                      <a:endParaRPr lang="en-IN" sz="900" b="0" i="0" u="none" strike="noStrike">
                        <a:solidFill>
                          <a:srgbClr val="000000"/>
                        </a:solidFill>
                        <a:effectLst/>
                        <a:latin typeface="Arial" pitchFamily="34" charset="0"/>
                        <a:cs typeface="Arial" pitchFamily="34" charset="0"/>
                      </a:endParaRPr>
                    </a:p>
                  </a:txBody>
                  <a:tcPr marL="5646" marR="5646" marT="564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900" u="none" strike="noStrike">
                          <a:effectLst/>
                          <a:latin typeface="Arial" pitchFamily="34" charset="0"/>
                          <a:cs typeface="Arial" pitchFamily="34" charset="0"/>
                        </a:rPr>
                        <a:t>Nanded</a:t>
                      </a:r>
                      <a:endParaRPr lang="en-IN" sz="900" b="0" i="0" u="none" strike="noStrike">
                        <a:solidFill>
                          <a:srgbClr val="000000"/>
                        </a:solidFill>
                        <a:effectLst/>
                        <a:latin typeface="Arial" pitchFamily="34" charset="0"/>
                        <a:cs typeface="Arial" pitchFamily="34" charset="0"/>
                      </a:endParaRPr>
                    </a:p>
                  </a:txBody>
                  <a:tcPr marL="5646" marR="5646" marT="564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900" u="none" strike="noStrike" dirty="0">
                          <a:effectLst/>
                          <a:latin typeface="Arial" pitchFamily="34" charset="0"/>
                          <a:cs typeface="Arial" pitchFamily="34" charset="0"/>
                        </a:rPr>
                        <a:t>Maharashtra </a:t>
                      </a:r>
                      <a:endParaRPr lang="en-IN" sz="900" b="0" i="0" u="none" strike="noStrike" dirty="0">
                        <a:solidFill>
                          <a:srgbClr val="000000"/>
                        </a:solidFill>
                        <a:effectLst/>
                        <a:latin typeface="Arial" pitchFamily="34" charset="0"/>
                        <a:cs typeface="Arial" pitchFamily="34" charset="0"/>
                      </a:endParaRPr>
                    </a:p>
                  </a:txBody>
                  <a:tcPr marL="5646" marR="5646" marT="564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IN" sz="900" u="none" strike="noStrike" dirty="0">
                          <a:effectLst/>
                          <a:latin typeface="Arial" pitchFamily="34" charset="0"/>
                          <a:cs typeface="Arial" pitchFamily="34" charset="0"/>
                        </a:rPr>
                        <a:t>2.559</a:t>
                      </a:r>
                      <a:endParaRPr lang="en-IN" sz="900" b="0" i="0" u="none" strike="noStrike" dirty="0">
                        <a:solidFill>
                          <a:srgbClr val="000000"/>
                        </a:solidFill>
                        <a:effectLst/>
                        <a:latin typeface="Arial" pitchFamily="34" charset="0"/>
                        <a:cs typeface="Arial" pitchFamily="34" charset="0"/>
                      </a:endParaRPr>
                    </a:p>
                  </a:txBody>
                  <a:tcPr marL="5646" marR="5646" marT="564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900" u="none" strike="noStrike" dirty="0">
                          <a:effectLst/>
                          <a:latin typeface="Arial" pitchFamily="34" charset="0"/>
                          <a:cs typeface="Arial" pitchFamily="34" charset="0"/>
                        </a:rPr>
                        <a:t>138.39</a:t>
                      </a:r>
                      <a:endParaRPr lang="en-IN" sz="900" b="0" i="0" u="none" strike="noStrike" dirty="0">
                        <a:solidFill>
                          <a:srgbClr val="000000"/>
                        </a:solidFill>
                        <a:effectLst/>
                        <a:latin typeface="Arial" pitchFamily="34" charset="0"/>
                        <a:cs typeface="Arial" pitchFamily="34" charset="0"/>
                      </a:endParaRPr>
                    </a:p>
                  </a:txBody>
                  <a:tcPr marL="5646" marR="5646" marT="564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900" u="none" strike="noStrike" dirty="0">
                          <a:effectLst/>
                          <a:latin typeface="Arial" pitchFamily="34" charset="0"/>
                          <a:cs typeface="Arial" pitchFamily="34" charset="0"/>
                        </a:rPr>
                        <a:t>-0.0111x</a:t>
                      </a:r>
                      <a:r>
                        <a:rPr lang="en-IN" sz="900" u="none" strike="noStrike" baseline="30000" dirty="0">
                          <a:effectLst/>
                          <a:latin typeface="Arial" pitchFamily="34" charset="0"/>
                          <a:cs typeface="Arial" pitchFamily="34" charset="0"/>
                        </a:rPr>
                        <a:t>2</a:t>
                      </a:r>
                      <a:r>
                        <a:rPr lang="en-IN" sz="900" u="none" strike="noStrike" dirty="0">
                          <a:effectLst/>
                          <a:latin typeface="Arial" pitchFamily="34" charset="0"/>
                          <a:cs typeface="Arial" pitchFamily="34" charset="0"/>
                        </a:rPr>
                        <a:t> + 0.7697x + 379.97</a:t>
                      </a:r>
                      <a:endParaRPr lang="en-IN" sz="900" b="0" i="0" u="none" strike="noStrike" dirty="0">
                        <a:solidFill>
                          <a:srgbClr val="000000"/>
                        </a:solidFill>
                        <a:effectLst/>
                        <a:latin typeface="Arial" pitchFamily="34" charset="0"/>
                        <a:cs typeface="Arial" pitchFamily="34" charset="0"/>
                      </a:endParaRPr>
                    </a:p>
                  </a:txBody>
                  <a:tcPr marL="5646" marR="5646" marT="564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900" u="none" strike="noStrike" dirty="0">
                          <a:effectLst/>
                          <a:latin typeface="Arial" pitchFamily="34" charset="0"/>
                          <a:cs typeface="Arial" pitchFamily="34" charset="0"/>
                        </a:rPr>
                        <a:t>1.0277x</a:t>
                      </a:r>
                      <a:r>
                        <a:rPr lang="en-IN" sz="900" u="none" strike="noStrike" baseline="30000" dirty="0">
                          <a:effectLst/>
                          <a:latin typeface="Arial" pitchFamily="34" charset="0"/>
                          <a:cs typeface="Arial" pitchFamily="34" charset="0"/>
                        </a:rPr>
                        <a:t>2</a:t>
                      </a:r>
                      <a:r>
                        <a:rPr lang="en-IN" sz="900" u="none" strike="noStrike" dirty="0">
                          <a:effectLst/>
                          <a:latin typeface="Arial" pitchFamily="34" charset="0"/>
                          <a:cs typeface="Arial" pitchFamily="34" charset="0"/>
                        </a:rPr>
                        <a:t> - 783.81x + 149450</a:t>
                      </a:r>
                      <a:endParaRPr lang="en-IN" sz="900" b="0" i="0" u="none" strike="noStrike" dirty="0">
                        <a:solidFill>
                          <a:srgbClr val="000000"/>
                        </a:solidFill>
                        <a:effectLst/>
                        <a:latin typeface="Arial" pitchFamily="34" charset="0"/>
                        <a:cs typeface="Arial" pitchFamily="34" charset="0"/>
                      </a:endParaRPr>
                    </a:p>
                  </a:txBody>
                  <a:tcPr marL="5646" marR="5646" marT="564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24" name="Rectangle 23"/>
          <p:cNvSpPr>
            <a:spLocks noChangeArrowheads="1"/>
          </p:cNvSpPr>
          <p:nvPr/>
        </p:nvSpPr>
        <p:spPr bwMode="auto">
          <a:xfrm>
            <a:off x="3166279" y="7009979"/>
            <a:ext cx="352750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Table.</a:t>
            </a:r>
            <a:r>
              <a:rPr kumimoji="0" lang="en-US" altLang="en-US" sz="1200" b="0" i="0" u="none" strike="noStrike" cap="none" normalizeH="0" dirty="0" smtClean="0">
                <a:ln>
                  <a:noFill/>
                </a:ln>
                <a:solidFill>
                  <a:srgbClr val="000000"/>
                </a:solidFill>
                <a:effectLst/>
                <a:latin typeface="Arial" panose="020B0604020202020204" pitchFamily="34" charset="0"/>
                <a:cs typeface="Arial" panose="020B0604020202020204" pitchFamily="34" charset="0"/>
              </a:rPr>
              <a:t> Detailed properties of selected Reservoirs </a:t>
            </a:r>
            <a:endParaRPr kumimoji="0" lang="en-US" altLang="en-US" sz="7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450077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ChangeArrowheads="1"/>
          </p:cNvSpPr>
          <p:nvPr/>
        </p:nvSpPr>
        <p:spPr bwMode="auto">
          <a:xfrm>
            <a:off x="1" y="1"/>
            <a:ext cx="9601200" cy="1371600"/>
          </a:xfrm>
          <a:prstGeom prst="rect">
            <a:avLst/>
          </a:prstGeom>
          <a:solidFill>
            <a:srgbClr val="FFE699"/>
          </a:solidFill>
          <a:ln>
            <a:noFill/>
          </a:ln>
          <a:effectLst/>
          <a:extLs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endParaRPr lang="en-US"/>
          </a:p>
        </p:txBody>
      </p:sp>
      <p:pic>
        <p:nvPicPr>
          <p:cNvPr id="8" name="Picture 5" descr="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00601" y="270057"/>
            <a:ext cx="4480726" cy="83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in">
                <a:solidFill>
                  <a:srgbClr val="000000"/>
                </a:solidFill>
                <a:miter lim="800000"/>
                <a:headEnd/>
                <a:tailEnd/>
              </a14:hiddenLine>
            </a:ext>
          </a:extLst>
        </p:spPr>
      </p:pic>
      <p:sp>
        <p:nvSpPr>
          <p:cNvPr id="2" name="Rectangle 1"/>
          <p:cNvSpPr/>
          <p:nvPr/>
        </p:nvSpPr>
        <p:spPr>
          <a:xfrm>
            <a:off x="1208377" y="270057"/>
            <a:ext cx="3461552" cy="830997"/>
          </a:xfrm>
          <a:prstGeom prst="rect">
            <a:avLst/>
          </a:prstGeom>
        </p:spPr>
        <p:txBody>
          <a:bodyPr wrap="square">
            <a:spAutoFit/>
          </a:bodyPr>
          <a:lstStyle/>
          <a:p>
            <a:r>
              <a:rPr lang="en-US" sz="1600" b="1" i="0" u="none" strike="noStrike" dirty="0" smtClean="0">
                <a:solidFill>
                  <a:srgbClr val="000000"/>
                </a:solidFill>
                <a:effectLst/>
                <a:latin typeface="Arial" panose="020B0604020202020204" pitchFamily="34" charset="0"/>
                <a:cs typeface="Arial" panose="020B0604020202020204" pitchFamily="34" charset="0"/>
              </a:rPr>
              <a:t>Prepared by</a:t>
            </a:r>
            <a:r>
              <a:rPr lang="en-US" sz="1600" dirty="0" smtClean="0">
                <a:latin typeface="Arial" panose="020B0604020202020204" pitchFamily="34" charset="0"/>
                <a:cs typeface="Arial" panose="020B0604020202020204" pitchFamily="34" charset="0"/>
              </a:rPr>
              <a:t>: </a:t>
            </a:r>
            <a:r>
              <a:rPr lang="en-US" sz="1600" b="0" i="0" u="none" strike="noStrike" dirty="0" smtClean="0">
                <a:solidFill>
                  <a:srgbClr val="000000"/>
                </a:solidFill>
                <a:effectLst/>
                <a:latin typeface="Arial" panose="020B0604020202020204" pitchFamily="34" charset="0"/>
                <a:cs typeface="Arial" panose="020B0604020202020204" pitchFamily="34" charset="0"/>
              </a:rPr>
              <a:t>Veena K</a:t>
            </a:r>
          </a:p>
          <a:p>
            <a:r>
              <a:rPr lang="en-US" sz="1600" b="1" dirty="0" smtClean="0">
                <a:solidFill>
                  <a:srgbClr val="000000"/>
                </a:solidFill>
                <a:latin typeface="Arial" panose="020B0604020202020204" pitchFamily="34" charset="0"/>
                <a:cs typeface="Arial" panose="020B0604020202020204" pitchFamily="34" charset="0"/>
              </a:rPr>
              <a:t>Faculty Guide: </a:t>
            </a:r>
            <a:r>
              <a:rPr lang="en-US" sz="1600" dirty="0" smtClean="0">
                <a:solidFill>
                  <a:srgbClr val="000000"/>
                </a:solidFill>
                <a:latin typeface="Arial" panose="020B0604020202020204" pitchFamily="34" charset="0"/>
                <a:cs typeface="Arial" panose="020B0604020202020204" pitchFamily="34" charset="0"/>
              </a:rPr>
              <a:t>Prof. Vimal Mishra</a:t>
            </a:r>
          </a:p>
          <a:p>
            <a:r>
              <a:rPr lang="en-US" sz="1600" b="1" dirty="0" smtClean="0">
                <a:solidFill>
                  <a:srgbClr val="000000"/>
                </a:solidFill>
                <a:effectLst/>
                <a:latin typeface="Arial" panose="020B0604020202020204" pitchFamily="34" charset="0"/>
                <a:cs typeface="Arial" panose="020B0604020202020204" pitchFamily="34" charset="0"/>
              </a:rPr>
              <a:t>Mentor: </a:t>
            </a:r>
            <a:r>
              <a:rPr lang="en-US" sz="1600" b="0" dirty="0" smtClean="0">
                <a:solidFill>
                  <a:srgbClr val="000000"/>
                </a:solidFill>
                <a:effectLst/>
                <a:latin typeface="Arial" panose="020B0604020202020204" pitchFamily="34" charset="0"/>
                <a:cs typeface="Arial" panose="020B0604020202020204" pitchFamily="34" charset="0"/>
              </a:rPr>
              <a:t>Hiren Solanki</a:t>
            </a:r>
            <a:endParaRPr lang="en-US" sz="1600" b="0" dirty="0" smtClean="0">
              <a:effectLst/>
              <a:latin typeface="Arial" panose="020B0604020202020204" pitchFamily="34" charset="0"/>
              <a:cs typeface="Arial" panose="020B0604020202020204" pitchFamily="34" charset="0"/>
            </a:endParaRPr>
          </a:p>
        </p:txBody>
      </p:sp>
      <p:sp>
        <p:nvSpPr>
          <p:cNvPr id="9" name="Text Box 6"/>
          <p:cNvSpPr txBox="1">
            <a:spLocks noChangeArrowheads="1"/>
          </p:cNvSpPr>
          <p:nvPr/>
        </p:nvSpPr>
        <p:spPr bwMode="auto">
          <a:xfrm>
            <a:off x="262523" y="1658186"/>
            <a:ext cx="9154193" cy="492125"/>
          </a:xfrm>
          <a:prstGeom prst="rect">
            <a:avLst/>
          </a:prstGeom>
          <a:solidFill>
            <a:srgbClr val="FFC000"/>
          </a:solidFill>
          <a:ln>
            <a:noFill/>
          </a:ln>
          <a:effectLst>
            <a:outerShdw blurRad="50800" dist="38100" dir="5400000" algn="t" rotWithShape="0">
              <a:srgbClr val="000000">
                <a:alpha val="39999"/>
              </a:srgbClr>
            </a:outerShdw>
          </a:effectLst>
          <a:extLst>
            <a:ext uri="{91240B29-F687-4F45-9708-019B960494DF}">
              <a14:hiddenLine xmlns:a14="http://schemas.microsoft.com/office/drawing/2010/main" w="25400" algn="ctr">
                <a:solidFill>
                  <a:srgbClr val="000000"/>
                </a:solidFill>
                <a:miter lim="800000"/>
                <a:headEnd/>
                <a:tailEnd/>
              </a14:hiddenLine>
            </a:ext>
          </a:extLst>
        </p:spPr>
        <p:txBody>
          <a:bodyPr vert="horz" wrap="square" lIns="36576" tIns="36576" rIns="36576" bIns="36576"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IN" altLang="en-US" sz="2400" b="1" i="0" u="none" strike="noStrike" cap="none" normalizeH="0" baseline="0" dirty="0" smtClean="0">
                <a:ln>
                  <a:noFill/>
                </a:ln>
                <a:solidFill>
                  <a:srgbClr val="000000"/>
                </a:solidFill>
                <a:effectLst/>
                <a:latin typeface="Arial" panose="020B0604020202020204" pitchFamily="34" charset="0"/>
              </a:rPr>
              <a:t>Results</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pic>
        <p:nvPicPr>
          <p:cNvPr id="2050"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3395"/>
          <a:stretch/>
        </p:blipFill>
        <p:spPr bwMode="auto">
          <a:xfrm>
            <a:off x="4149524" y="2268637"/>
            <a:ext cx="5267192" cy="5013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2"/>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6467" t="3524" r="6751"/>
          <a:stretch/>
        </p:blipFill>
        <p:spPr bwMode="auto">
          <a:xfrm>
            <a:off x="306021" y="7689520"/>
            <a:ext cx="4533598" cy="201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 name="Picture 3"/>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6170" t="4530" r="7674"/>
          <a:stretch/>
        </p:blipFill>
        <p:spPr bwMode="auto">
          <a:xfrm>
            <a:off x="4810188" y="7676645"/>
            <a:ext cx="4555133" cy="20190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728849" y="7751618"/>
            <a:ext cx="1757089" cy="307777"/>
          </a:xfrm>
          <a:prstGeom prst="rect">
            <a:avLst/>
          </a:prstGeom>
          <a:noFill/>
        </p:spPr>
        <p:txBody>
          <a:bodyPr wrap="square" rtlCol="0">
            <a:spAutoFit/>
          </a:bodyPr>
          <a:lstStyle/>
          <a:p>
            <a:r>
              <a:rPr lang="en-IN" sz="1400" b="1" dirty="0" smtClean="0">
                <a:latin typeface="Arial" pitchFamily="34" charset="0"/>
                <a:cs typeface="Arial" pitchFamily="34" charset="0"/>
              </a:rPr>
              <a:t>a) Guhai reservoir</a:t>
            </a:r>
            <a:endParaRPr lang="en-IN" sz="1400" b="1" dirty="0">
              <a:latin typeface="Arial" pitchFamily="34" charset="0"/>
              <a:cs typeface="Arial" pitchFamily="34" charset="0"/>
            </a:endParaRPr>
          </a:p>
        </p:txBody>
      </p:sp>
      <p:sp>
        <p:nvSpPr>
          <p:cNvPr id="13" name="TextBox 12"/>
          <p:cNvSpPr txBox="1"/>
          <p:nvPr/>
        </p:nvSpPr>
        <p:spPr>
          <a:xfrm>
            <a:off x="5230765" y="7751618"/>
            <a:ext cx="2323921" cy="307777"/>
          </a:xfrm>
          <a:prstGeom prst="rect">
            <a:avLst/>
          </a:prstGeom>
          <a:noFill/>
        </p:spPr>
        <p:txBody>
          <a:bodyPr wrap="square" rtlCol="0">
            <a:spAutoFit/>
          </a:bodyPr>
          <a:lstStyle/>
          <a:p>
            <a:r>
              <a:rPr lang="en-IN" sz="1400" b="1" dirty="0" smtClean="0">
                <a:latin typeface="Arial" pitchFamily="34" charset="0"/>
                <a:cs typeface="Arial" pitchFamily="34" charset="0"/>
              </a:rPr>
              <a:t>b) </a:t>
            </a:r>
            <a:r>
              <a:rPr lang="en-IN" sz="1400" b="1" dirty="0" err="1" smtClean="0">
                <a:latin typeface="Arial" pitchFamily="34" charset="0"/>
                <a:cs typeface="Arial" pitchFamily="34" charset="0"/>
              </a:rPr>
              <a:t>Dharoi</a:t>
            </a:r>
            <a:r>
              <a:rPr lang="en-IN" sz="1400" b="1" dirty="0" smtClean="0">
                <a:latin typeface="Arial" pitchFamily="34" charset="0"/>
                <a:cs typeface="Arial" pitchFamily="34" charset="0"/>
              </a:rPr>
              <a:t> reservoir</a:t>
            </a:r>
            <a:endParaRPr lang="en-IN" sz="1400" b="1" dirty="0">
              <a:latin typeface="Arial" pitchFamily="34" charset="0"/>
              <a:cs typeface="Arial" pitchFamily="34" charset="0"/>
            </a:endParaRPr>
          </a:p>
        </p:txBody>
      </p:sp>
      <p:pic>
        <p:nvPicPr>
          <p:cNvPr id="2052" name="Picture 4"/>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l="7289" t="5243" r="8430"/>
          <a:stretch/>
        </p:blipFill>
        <p:spPr bwMode="auto">
          <a:xfrm>
            <a:off x="284609" y="9875877"/>
            <a:ext cx="4482840" cy="201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 name="TextBox 15"/>
          <p:cNvSpPr txBox="1"/>
          <p:nvPr/>
        </p:nvSpPr>
        <p:spPr>
          <a:xfrm>
            <a:off x="602216" y="9935002"/>
            <a:ext cx="2130098" cy="307777"/>
          </a:xfrm>
          <a:prstGeom prst="rect">
            <a:avLst/>
          </a:prstGeom>
          <a:noFill/>
        </p:spPr>
        <p:txBody>
          <a:bodyPr wrap="square" rtlCol="0">
            <a:spAutoFit/>
          </a:bodyPr>
          <a:lstStyle/>
          <a:p>
            <a:r>
              <a:rPr lang="en-IN" sz="1400" b="1" dirty="0" smtClean="0">
                <a:latin typeface="Arial" pitchFamily="34" charset="0"/>
                <a:cs typeface="Arial" pitchFamily="34" charset="0"/>
              </a:rPr>
              <a:t>c) </a:t>
            </a:r>
            <a:r>
              <a:rPr lang="en-IN" sz="1400" b="1" dirty="0" err="1" smtClean="0">
                <a:latin typeface="Arial" pitchFamily="34" charset="0"/>
                <a:cs typeface="Arial" pitchFamily="34" charset="0"/>
              </a:rPr>
              <a:t>Meeshwo</a:t>
            </a:r>
            <a:r>
              <a:rPr lang="en-IN" sz="1400" b="1" dirty="0" smtClean="0">
                <a:latin typeface="Arial" pitchFamily="34" charset="0"/>
                <a:cs typeface="Arial" pitchFamily="34" charset="0"/>
              </a:rPr>
              <a:t> reservoir</a:t>
            </a:r>
            <a:endParaRPr lang="en-IN" sz="1400" b="1" dirty="0">
              <a:latin typeface="Arial" pitchFamily="34" charset="0"/>
              <a:cs typeface="Arial" pitchFamily="34" charset="0"/>
            </a:endParaRPr>
          </a:p>
        </p:txBody>
      </p:sp>
      <p:pic>
        <p:nvPicPr>
          <p:cNvPr id="2054" name="Picture 6"/>
          <p:cNvPicPr>
            <a:picLocks noChangeAspect="1" noChangeArrowheads="1"/>
          </p:cNvPicPr>
          <p:nvPr/>
        </p:nvPicPr>
        <p:blipFill rotWithShape="1">
          <a:blip r:embed="rId7" cstate="print">
            <a:extLst>
              <a:ext uri="{28A0092B-C50C-407E-A947-70E740481C1C}">
                <a14:useLocalDpi xmlns:a14="http://schemas.microsoft.com/office/drawing/2010/main" val="0"/>
              </a:ext>
            </a:extLst>
          </a:blip>
          <a:srcRect l="7213" t="5112" r="8696"/>
          <a:stretch/>
        </p:blipFill>
        <p:spPr bwMode="auto">
          <a:xfrm>
            <a:off x="4839619" y="9875877"/>
            <a:ext cx="4474497" cy="201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 name="TextBox 17"/>
          <p:cNvSpPr txBox="1"/>
          <p:nvPr/>
        </p:nvSpPr>
        <p:spPr>
          <a:xfrm>
            <a:off x="5230765" y="9946114"/>
            <a:ext cx="2432778" cy="307777"/>
          </a:xfrm>
          <a:prstGeom prst="rect">
            <a:avLst/>
          </a:prstGeom>
          <a:noFill/>
        </p:spPr>
        <p:txBody>
          <a:bodyPr wrap="square" rtlCol="0">
            <a:spAutoFit/>
          </a:bodyPr>
          <a:lstStyle/>
          <a:p>
            <a:r>
              <a:rPr lang="en-IN" sz="1400" b="1" dirty="0" smtClean="0">
                <a:latin typeface="Arial" pitchFamily="34" charset="0"/>
                <a:cs typeface="Arial" pitchFamily="34" charset="0"/>
              </a:rPr>
              <a:t>d) Lower </a:t>
            </a:r>
            <a:r>
              <a:rPr lang="en-IN" sz="1400" b="1" dirty="0" err="1" smtClean="0">
                <a:latin typeface="Arial" pitchFamily="34" charset="0"/>
                <a:cs typeface="Arial" pitchFamily="34" charset="0"/>
              </a:rPr>
              <a:t>Manair</a:t>
            </a:r>
            <a:r>
              <a:rPr lang="en-IN" sz="1400" b="1" dirty="0" smtClean="0">
                <a:latin typeface="Arial" pitchFamily="34" charset="0"/>
                <a:cs typeface="Arial" pitchFamily="34" charset="0"/>
              </a:rPr>
              <a:t> reservoir</a:t>
            </a:r>
            <a:endParaRPr lang="en-IN" sz="1400" b="1" dirty="0">
              <a:latin typeface="Arial" pitchFamily="34" charset="0"/>
              <a:cs typeface="Arial" pitchFamily="34" charset="0"/>
            </a:endParaRPr>
          </a:p>
        </p:txBody>
      </p:sp>
      <p:sp>
        <p:nvSpPr>
          <p:cNvPr id="5" name="TextBox 4"/>
          <p:cNvSpPr txBox="1"/>
          <p:nvPr/>
        </p:nvSpPr>
        <p:spPr>
          <a:xfrm>
            <a:off x="5021947" y="7118571"/>
            <a:ext cx="3414532" cy="276999"/>
          </a:xfrm>
          <a:prstGeom prst="rect">
            <a:avLst/>
          </a:prstGeom>
          <a:noFill/>
        </p:spPr>
        <p:txBody>
          <a:bodyPr wrap="square" rtlCol="0">
            <a:spAutoFit/>
          </a:bodyPr>
          <a:lstStyle/>
          <a:p>
            <a:pPr algn="ctr"/>
            <a:r>
              <a:rPr lang="en-IN" sz="1200" dirty="0" smtClean="0">
                <a:latin typeface="Arial" pitchFamily="34" charset="0"/>
                <a:cs typeface="Arial" pitchFamily="34" charset="0"/>
              </a:rPr>
              <a:t>Figure: Study Area</a:t>
            </a:r>
            <a:endParaRPr lang="en-IN" sz="1200" dirty="0">
              <a:latin typeface="Arial" pitchFamily="34" charset="0"/>
              <a:cs typeface="Arial" pitchFamily="34" charset="0"/>
            </a:endParaRPr>
          </a:p>
        </p:txBody>
      </p:sp>
      <p:sp>
        <p:nvSpPr>
          <p:cNvPr id="17" name="TextBox 16"/>
          <p:cNvSpPr txBox="1"/>
          <p:nvPr/>
        </p:nvSpPr>
        <p:spPr>
          <a:xfrm>
            <a:off x="2485938" y="11891877"/>
            <a:ext cx="4367983" cy="461665"/>
          </a:xfrm>
          <a:prstGeom prst="rect">
            <a:avLst/>
          </a:prstGeom>
          <a:noFill/>
        </p:spPr>
        <p:txBody>
          <a:bodyPr wrap="square" rtlCol="0">
            <a:spAutoFit/>
          </a:bodyPr>
          <a:lstStyle/>
          <a:p>
            <a:pPr algn="ctr"/>
            <a:r>
              <a:rPr lang="en-IN" sz="1200" dirty="0" smtClean="0">
                <a:latin typeface="Arial" pitchFamily="34" charset="0"/>
                <a:cs typeface="Arial" pitchFamily="34" charset="0"/>
              </a:rPr>
              <a:t>Figure: Reconstructed volume time series for four different dams and its validation with India-WRIS data</a:t>
            </a:r>
            <a:endParaRPr lang="en-IN" sz="1200" dirty="0">
              <a:latin typeface="Arial" pitchFamily="34" charset="0"/>
              <a:cs typeface="Arial" pitchFamily="34" charset="0"/>
            </a:endParaRPr>
          </a:p>
        </p:txBody>
      </p:sp>
      <p:sp>
        <p:nvSpPr>
          <p:cNvPr id="6" name="TextBox 5"/>
          <p:cNvSpPr txBox="1"/>
          <p:nvPr/>
        </p:nvSpPr>
        <p:spPr>
          <a:xfrm>
            <a:off x="306021" y="2492828"/>
            <a:ext cx="3689036" cy="4939814"/>
          </a:xfrm>
          <a:prstGeom prst="rect">
            <a:avLst/>
          </a:prstGeom>
          <a:noFill/>
        </p:spPr>
        <p:txBody>
          <a:bodyPr wrap="square" rtlCol="0">
            <a:spAutoFit/>
          </a:bodyPr>
          <a:lstStyle/>
          <a:p>
            <a:pPr marL="285750" indent="-285750">
              <a:buFont typeface="Arial" pitchFamily="34" charset="0"/>
              <a:buChar char="•"/>
            </a:pPr>
            <a:r>
              <a:rPr lang="en-US" sz="1500" dirty="0">
                <a:latin typeface="Arial" pitchFamily="34" charset="0"/>
                <a:cs typeface="Arial" pitchFamily="34" charset="0"/>
              </a:rPr>
              <a:t>A scientific study was conducted to observe reservoir storage in 16 different dams from 2016 to 2022, using Google Earth Engine.</a:t>
            </a:r>
          </a:p>
          <a:p>
            <a:endParaRPr lang="en-US" sz="1500" dirty="0">
              <a:latin typeface="Arial" pitchFamily="34" charset="0"/>
              <a:cs typeface="Arial" pitchFamily="34" charset="0"/>
            </a:endParaRPr>
          </a:p>
          <a:p>
            <a:pPr marL="285750" indent="-285750">
              <a:buFont typeface="Arial" pitchFamily="34" charset="0"/>
              <a:buChar char="•"/>
            </a:pPr>
            <a:r>
              <a:rPr lang="en-US" sz="1500" dirty="0">
                <a:latin typeface="Arial" pitchFamily="34" charset="0"/>
                <a:cs typeface="Arial" pitchFamily="34" charset="0"/>
              </a:rPr>
              <a:t>Reservoir volume was obtained from the Elevation-Area-Capacity relationship and validated for four different reservoirs using </a:t>
            </a:r>
            <a:r>
              <a:rPr lang="en-US" sz="1500" dirty="0" smtClean="0">
                <a:latin typeface="Arial" pitchFamily="34" charset="0"/>
                <a:cs typeface="Arial" pitchFamily="34" charset="0"/>
              </a:rPr>
              <a:t>India </a:t>
            </a:r>
            <a:r>
              <a:rPr lang="en-US" sz="1500" dirty="0" err="1" smtClean="0">
                <a:latin typeface="Arial" pitchFamily="34" charset="0"/>
                <a:cs typeface="Arial" pitchFamily="34" charset="0"/>
              </a:rPr>
              <a:t>Wris</a:t>
            </a:r>
            <a:r>
              <a:rPr lang="en-US" sz="1500" dirty="0" smtClean="0">
                <a:latin typeface="Arial" pitchFamily="34" charset="0"/>
                <a:cs typeface="Arial" pitchFamily="34" charset="0"/>
              </a:rPr>
              <a:t> </a:t>
            </a:r>
            <a:r>
              <a:rPr lang="en-US" sz="1500" dirty="0">
                <a:latin typeface="Arial" pitchFamily="34" charset="0"/>
                <a:cs typeface="Arial" pitchFamily="34" charset="0"/>
              </a:rPr>
              <a:t>data.</a:t>
            </a:r>
          </a:p>
          <a:p>
            <a:endParaRPr lang="en-US" sz="1500" dirty="0">
              <a:latin typeface="Arial" pitchFamily="34" charset="0"/>
              <a:cs typeface="Arial" pitchFamily="34" charset="0"/>
            </a:endParaRPr>
          </a:p>
          <a:p>
            <a:pPr marL="285750" indent="-285750">
              <a:buFont typeface="Arial" pitchFamily="34" charset="0"/>
              <a:buChar char="•"/>
            </a:pPr>
            <a:r>
              <a:rPr lang="en-US" sz="1500" dirty="0">
                <a:latin typeface="Arial" pitchFamily="34" charset="0"/>
                <a:cs typeface="Arial" pitchFamily="34" charset="0"/>
              </a:rPr>
              <a:t>However, generalizing the Elevation-Area-Capacity relationship with a second-degree polynomial was found to be inefficient.</a:t>
            </a:r>
          </a:p>
          <a:p>
            <a:endParaRPr lang="en-US" sz="1500" dirty="0">
              <a:latin typeface="Arial" pitchFamily="34" charset="0"/>
              <a:cs typeface="Arial" pitchFamily="34" charset="0"/>
            </a:endParaRPr>
          </a:p>
          <a:p>
            <a:pPr marL="285750" indent="-285750">
              <a:buFont typeface="Arial" pitchFamily="34" charset="0"/>
              <a:buChar char="•"/>
            </a:pPr>
            <a:r>
              <a:rPr lang="en-US" sz="1500" dirty="0">
                <a:latin typeface="Arial" pitchFamily="34" charset="0"/>
                <a:cs typeface="Arial" pitchFamily="34" charset="0"/>
              </a:rPr>
              <a:t>The constructed volume data captured normal storage conditions well, but high and low storage values were underestimated and overestimated, respectively.</a:t>
            </a:r>
            <a:endParaRPr lang="en-IN" sz="1500" dirty="0">
              <a:latin typeface="Arial" pitchFamily="34" charset="0"/>
              <a:cs typeface="Arial" pitchFamily="34" charset="0"/>
            </a:endParaRPr>
          </a:p>
        </p:txBody>
      </p:sp>
    </p:spTree>
    <p:extLst>
      <p:ext uri="{BB962C8B-B14F-4D97-AF65-F5344CB8AC3E}">
        <p14:creationId xmlns:p14="http://schemas.microsoft.com/office/powerpoint/2010/main" val="88625811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6"/>
          <p:cNvSpPr txBox="1">
            <a:spLocks noChangeArrowheads="1"/>
          </p:cNvSpPr>
          <p:nvPr/>
        </p:nvSpPr>
        <p:spPr bwMode="auto">
          <a:xfrm>
            <a:off x="301540" y="6025332"/>
            <a:ext cx="9154194" cy="492125"/>
          </a:xfrm>
          <a:prstGeom prst="rect">
            <a:avLst/>
          </a:prstGeom>
          <a:solidFill>
            <a:srgbClr val="FFC000"/>
          </a:solidFill>
          <a:ln>
            <a:noFill/>
          </a:ln>
          <a:effectLst>
            <a:outerShdw blurRad="50800" dist="38100" dir="5400000" algn="t" rotWithShape="0">
              <a:srgbClr val="000000">
                <a:alpha val="39999"/>
              </a:srgbClr>
            </a:outerShdw>
          </a:effectLst>
          <a:extLst>
            <a:ext uri="{91240B29-F687-4F45-9708-019B960494DF}">
              <a14:hiddenLine xmlns:a14="http://schemas.microsoft.com/office/drawing/2010/main" w="25400" algn="ctr">
                <a:solidFill>
                  <a:srgbClr val="000000"/>
                </a:solidFill>
                <a:miter lim="800000"/>
                <a:headEnd/>
                <a:tailEnd/>
              </a14:hiddenLine>
            </a:ext>
          </a:extLst>
        </p:spPr>
        <p:txBody>
          <a:bodyPr vert="horz" wrap="square" lIns="36576" tIns="36576" rIns="36576" bIns="36576"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IN" altLang="en-US" sz="2400" b="1" i="0" u="none" strike="noStrike" cap="none" normalizeH="0" baseline="0" dirty="0" smtClean="0">
                <a:ln>
                  <a:noFill/>
                </a:ln>
                <a:solidFill>
                  <a:srgbClr val="000000"/>
                </a:solidFill>
                <a:effectLst/>
                <a:latin typeface="Arial" panose="020B0604020202020204" pitchFamily="34" charset="0"/>
              </a:rPr>
              <a:t>Conclusion</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8" name="Text Box 6"/>
          <p:cNvSpPr txBox="1">
            <a:spLocks noChangeArrowheads="1"/>
          </p:cNvSpPr>
          <p:nvPr/>
        </p:nvSpPr>
        <p:spPr bwMode="auto">
          <a:xfrm>
            <a:off x="279769" y="10695336"/>
            <a:ext cx="9115176" cy="492125"/>
          </a:xfrm>
          <a:prstGeom prst="rect">
            <a:avLst/>
          </a:prstGeom>
          <a:solidFill>
            <a:srgbClr val="FFC000"/>
          </a:solidFill>
          <a:ln>
            <a:noFill/>
          </a:ln>
          <a:effectLst>
            <a:outerShdw blurRad="50800" dist="38100" dir="5400000" algn="t" rotWithShape="0">
              <a:srgbClr val="000000">
                <a:alpha val="39999"/>
              </a:srgbClr>
            </a:outerShdw>
          </a:effectLst>
          <a:extLst>
            <a:ext uri="{91240B29-F687-4F45-9708-019B960494DF}">
              <a14:hiddenLine xmlns:a14="http://schemas.microsoft.com/office/drawing/2010/main" w="25400" algn="ctr">
                <a:solidFill>
                  <a:srgbClr val="000000"/>
                </a:solidFill>
                <a:miter lim="800000"/>
                <a:headEnd/>
                <a:tailEnd/>
              </a14:hiddenLine>
            </a:ext>
          </a:extLst>
        </p:spPr>
        <p:txBody>
          <a:bodyPr vert="horz" wrap="square" lIns="36576" tIns="36576" rIns="36576" bIns="36576"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IN" altLang="en-US" sz="2400" b="1" i="0" u="none" strike="noStrike" cap="none" normalizeH="0" baseline="0" dirty="0" smtClean="0">
                <a:ln>
                  <a:noFill/>
                </a:ln>
                <a:solidFill>
                  <a:srgbClr val="000000"/>
                </a:solidFill>
                <a:effectLst/>
                <a:latin typeface="Arial" panose="020B0604020202020204" pitchFamily="34" charset="0"/>
              </a:rPr>
              <a:t>References</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9" name="Rectangle 8"/>
          <p:cNvSpPr/>
          <p:nvPr/>
        </p:nvSpPr>
        <p:spPr>
          <a:xfrm>
            <a:off x="260260" y="11443825"/>
            <a:ext cx="9154194" cy="830997"/>
          </a:xfrm>
          <a:prstGeom prst="rect">
            <a:avLst/>
          </a:prstGeom>
        </p:spPr>
        <p:txBody>
          <a:bodyPr wrap="square">
            <a:spAutoFit/>
          </a:bodyPr>
          <a:lstStyle/>
          <a:p>
            <a:pPr marL="228600" indent="-228600" fontAlgn="base">
              <a:buFont typeface="+mj-lt"/>
              <a:buAutoNum type="arabicPeriod"/>
            </a:pPr>
            <a:r>
              <a:rPr lang="en-US" sz="1200" dirty="0">
                <a:latin typeface="Arial" panose="020B0604020202020204" pitchFamily="34" charset="0"/>
                <a:cs typeface="Arial" panose="020B0604020202020204" pitchFamily="34" charset="0"/>
              </a:rPr>
              <a:t> </a:t>
            </a:r>
            <a:r>
              <a:rPr lang="en-US" sz="1200" b="0" i="0" u="none" strike="noStrike" dirty="0" smtClean="0">
                <a:solidFill>
                  <a:srgbClr val="222222"/>
                </a:solidFill>
                <a:effectLst/>
                <a:latin typeface="Arial" panose="020B0604020202020204" pitchFamily="34" charset="0"/>
                <a:cs typeface="Arial" panose="020B0604020202020204" pitchFamily="34" charset="0"/>
              </a:rPr>
              <a:t>Singh, R. D., et al. </a:t>
            </a:r>
            <a:r>
              <a:rPr lang="en-US" sz="1200" b="0" i="1" u="none" strike="noStrike" dirty="0" smtClean="0">
                <a:solidFill>
                  <a:srgbClr val="222222"/>
                </a:solidFill>
                <a:effectLst/>
                <a:latin typeface="Arial" panose="020B0604020202020204" pitchFamily="34" charset="0"/>
                <a:cs typeface="Arial" panose="020B0604020202020204" pitchFamily="34" charset="0"/>
              </a:rPr>
              <a:t>Mathematical Representation of Elevation-Area-Capacity Curves for Indian Reservoirs</a:t>
            </a:r>
            <a:r>
              <a:rPr lang="en-US" sz="1200" b="0" i="0" u="none" strike="noStrike" dirty="0" smtClean="0">
                <a:solidFill>
                  <a:srgbClr val="222222"/>
                </a:solidFill>
                <a:effectLst/>
                <a:latin typeface="Arial" panose="020B0604020202020204" pitchFamily="34" charset="0"/>
                <a:cs typeface="Arial" panose="020B0604020202020204" pitchFamily="34" charset="0"/>
              </a:rPr>
              <a:t>. National Institute of Hydrology, 2013.</a:t>
            </a:r>
            <a:endParaRPr lang="en-US" sz="1200" b="0" i="0" u="none" strike="noStrike" dirty="0" smtClean="0">
              <a:solidFill>
                <a:srgbClr val="000000"/>
              </a:solidFill>
              <a:effectLst/>
              <a:latin typeface="Arial" panose="020B0604020202020204" pitchFamily="34" charset="0"/>
              <a:cs typeface="Arial" panose="020B0604020202020204" pitchFamily="34" charset="0"/>
            </a:endParaRPr>
          </a:p>
          <a:p>
            <a:pPr marL="228600" indent="-228600">
              <a:buFont typeface="+mj-lt"/>
              <a:buAutoNum type="arabicPeriod"/>
            </a:pPr>
            <a:r>
              <a:rPr lang="en-US" sz="1200" b="0" i="0" u="none" strike="noStrike" dirty="0" smtClean="0">
                <a:solidFill>
                  <a:srgbClr val="222222"/>
                </a:solidFill>
                <a:effectLst/>
                <a:latin typeface="Arial" panose="020B0604020202020204" pitchFamily="34" charset="0"/>
                <a:cs typeface="Arial" panose="020B0604020202020204" pitchFamily="34" charset="0"/>
              </a:rPr>
              <a:t>Donchyts, G., </a:t>
            </a:r>
            <a:r>
              <a:rPr lang="en-US" sz="1200" b="0" i="0" u="none" strike="noStrike" dirty="0" err="1" smtClean="0">
                <a:solidFill>
                  <a:srgbClr val="222222"/>
                </a:solidFill>
                <a:effectLst/>
                <a:latin typeface="Arial" panose="020B0604020202020204" pitchFamily="34" charset="0"/>
                <a:cs typeface="Arial" panose="020B0604020202020204" pitchFamily="34" charset="0"/>
              </a:rPr>
              <a:t>Winsemius</a:t>
            </a:r>
            <a:r>
              <a:rPr lang="en-US" sz="1200" b="0" i="0" u="none" strike="noStrike" dirty="0" smtClean="0">
                <a:solidFill>
                  <a:srgbClr val="222222"/>
                </a:solidFill>
                <a:effectLst/>
                <a:latin typeface="Arial" panose="020B0604020202020204" pitchFamily="34" charset="0"/>
                <a:cs typeface="Arial" panose="020B0604020202020204" pitchFamily="34" charset="0"/>
              </a:rPr>
              <a:t>, H., </a:t>
            </a:r>
            <a:r>
              <a:rPr lang="en-US" sz="1200" b="0" i="0" u="none" strike="noStrike" dirty="0" err="1" smtClean="0">
                <a:solidFill>
                  <a:srgbClr val="222222"/>
                </a:solidFill>
                <a:effectLst/>
                <a:latin typeface="Arial" panose="020B0604020202020204" pitchFamily="34" charset="0"/>
                <a:cs typeface="Arial" panose="020B0604020202020204" pitchFamily="34" charset="0"/>
              </a:rPr>
              <a:t>Baart</a:t>
            </a:r>
            <a:r>
              <a:rPr lang="en-US" sz="1200" b="0" i="0" u="none" strike="noStrike" dirty="0" smtClean="0">
                <a:solidFill>
                  <a:srgbClr val="222222"/>
                </a:solidFill>
                <a:effectLst/>
                <a:latin typeface="Arial" panose="020B0604020202020204" pitchFamily="34" charset="0"/>
                <a:cs typeface="Arial" panose="020B0604020202020204" pitchFamily="34" charset="0"/>
              </a:rPr>
              <a:t>, F. </a:t>
            </a:r>
            <a:r>
              <a:rPr lang="en-US" sz="1200" b="0" i="1" u="none" strike="noStrike" dirty="0" smtClean="0">
                <a:solidFill>
                  <a:srgbClr val="222222"/>
                </a:solidFill>
                <a:effectLst/>
                <a:latin typeface="Arial" panose="020B0604020202020204" pitchFamily="34" charset="0"/>
                <a:cs typeface="Arial" panose="020B0604020202020204" pitchFamily="34" charset="0"/>
              </a:rPr>
              <a:t>et al.</a:t>
            </a:r>
            <a:r>
              <a:rPr lang="en-US" sz="1200" b="0" i="0" u="none" strike="noStrike" dirty="0" smtClean="0">
                <a:solidFill>
                  <a:srgbClr val="222222"/>
                </a:solidFill>
                <a:effectLst/>
                <a:latin typeface="Arial" panose="020B0604020202020204" pitchFamily="34" charset="0"/>
                <a:cs typeface="Arial" panose="020B0604020202020204" pitchFamily="34" charset="0"/>
              </a:rPr>
              <a:t> High-resolution surface water dynamics in Earth’s small and medium-sized reservoirs. </a:t>
            </a:r>
            <a:r>
              <a:rPr lang="en-US" sz="1200" b="0" i="1" u="none" strike="noStrike" dirty="0" smtClean="0">
                <a:solidFill>
                  <a:srgbClr val="222222"/>
                </a:solidFill>
                <a:effectLst/>
                <a:latin typeface="Arial" panose="020B0604020202020204" pitchFamily="34" charset="0"/>
                <a:cs typeface="Arial" panose="020B0604020202020204" pitchFamily="34" charset="0"/>
              </a:rPr>
              <a:t>Sci Rep</a:t>
            </a:r>
            <a:r>
              <a:rPr lang="en-US" sz="1200" b="0" i="0" u="none" strike="noStrike" dirty="0" smtClean="0">
                <a:solidFill>
                  <a:srgbClr val="222222"/>
                </a:solidFill>
                <a:effectLst/>
                <a:latin typeface="Arial" panose="020B0604020202020204" pitchFamily="34" charset="0"/>
                <a:cs typeface="Arial" panose="020B0604020202020204" pitchFamily="34" charset="0"/>
              </a:rPr>
              <a:t> 12, 13776 (2022).</a:t>
            </a:r>
            <a:r>
              <a:rPr lang="en-US" sz="1200" b="0" i="0" u="sng" strike="noStrike" dirty="0" smtClean="0">
                <a:solidFill>
                  <a:srgbClr val="1155CC"/>
                </a:solidFill>
                <a:effectLst/>
                <a:latin typeface="Arial" panose="020B0604020202020204" pitchFamily="34" charset="0"/>
                <a:cs typeface="Arial" panose="020B0604020202020204" pitchFamily="34" charset="0"/>
                <a:hlinkClick r:id="rId2"/>
              </a:rPr>
              <a:t>https://doi.org/10.1038/s41598-022-17074-6</a:t>
            </a:r>
            <a:r>
              <a:rPr lang="en-US" sz="1200" b="0" i="0" u="none" strike="noStrike" dirty="0" smtClean="0">
                <a:solidFill>
                  <a:srgbClr val="222222"/>
                </a:solidFill>
                <a:effectLst/>
                <a:latin typeface="Arial" panose="020B0604020202020204" pitchFamily="34" charset="0"/>
                <a:cs typeface="Arial" panose="020B0604020202020204" pitchFamily="34" charset="0"/>
              </a:rPr>
              <a:t> </a:t>
            </a:r>
            <a:endParaRPr lang="en-US" sz="1200" dirty="0">
              <a:latin typeface="Arial" panose="020B0604020202020204" pitchFamily="34" charset="0"/>
              <a:cs typeface="Arial" panose="020B0604020202020204" pitchFamily="34" charset="0"/>
            </a:endParaRPr>
          </a:p>
        </p:txBody>
      </p:sp>
      <p:pic>
        <p:nvPicPr>
          <p:cNvPr id="3074"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7472" t="4204" r="8090"/>
          <a:stretch/>
        </p:blipFill>
        <p:spPr bwMode="auto">
          <a:xfrm>
            <a:off x="1200040" y="2490050"/>
            <a:ext cx="6988920" cy="3171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1667178" y="2654118"/>
            <a:ext cx="2268638" cy="338554"/>
          </a:xfrm>
          <a:prstGeom prst="rect">
            <a:avLst/>
          </a:prstGeom>
          <a:noFill/>
        </p:spPr>
        <p:txBody>
          <a:bodyPr wrap="square" rtlCol="0">
            <a:spAutoFit/>
          </a:bodyPr>
          <a:lstStyle/>
          <a:p>
            <a:r>
              <a:rPr lang="en-IN" sz="1600" dirty="0" err="1" smtClean="0">
                <a:latin typeface="Arial" pitchFamily="34" charset="0"/>
                <a:cs typeface="Arial" pitchFamily="34" charset="0"/>
              </a:rPr>
              <a:t>Dhimbe</a:t>
            </a:r>
            <a:r>
              <a:rPr lang="en-IN" sz="1600" dirty="0" smtClean="0">
                <a:latin typeface="Arial" pitchFamily="34" charset="0"/>
                <a:cs typeface="Arial" pitchFamily="34" charset="0"/>
              </a:rPr>
              <a:t> reservoir</a:t>
            </a:r>
            <a:endParaRPr lang="en-IN" sz="1600" dirty="0">
              <a:latin typeface="Arial" pitchFamily="34" charset="0"/>
              <a:cs typeface="Arial" pitchFamily="34" charset="0"/>
            </a:endParaRPr>
          </a:p>
        </p:txBody>
      </p:sp>
      <p:sp>
        <p:nvSpPr>
          <p:cNvPr id="3" name="TextBox 2"/>
          <p:cNvSpPr txBox="1"/>
          <p:nvPr/>
        </p:nvSpPr>
        <p:spPr>
          <a:xfrm>
            <a:off x="478970" y="7119257"/>
            <a:ext cx="8898728" cy="3139321"/>
          </a:xfrm>
          <a:prstGeom prst="rect">
            <a:avLst/>
          </a:prstGeom>
          <a:noFill/>
        </p:spPr>
        <p:txBody>
          <a:bodyPr wrap="square" rtlCol="0">
            <a:spAutoFit/>
          </a:bodyPr>
          <a:lstStyle/>
          <a:p>
            <a:pPr marL="285750" indent="-285750">
              <a:buFont typeface="Arial" pitchFamily="34" charset="0"/>
              <a:buChar char="•"/>
            </a:pPr>
            <a:r>
              <a:rPr lang="en-US" dirty="0">
                <a:latin typeface="Arial" pitchFamily="34" charset="0"/>
                <a:cs typeface="Arial" pitchFamily="34" charset="0"/>
              </a:rPr>
              <a:t>In conclusion, the study demonstrated that small to medium-sized reservoirs can be monitored at a high spatiotemporal scale using Sentinel-2 data, which can aid in mitigating drought and flood-like conditions at the village level.</a:t>
            </a:r>
          </a:p>
          <a:p>
            <a:endParaRPr lang="en-US" dirty="0">
              <a:latin typeface="Arial" pitchFamily="34" charset="0"/>
              <a:cs typeface="Arial" pitchFamily="34" charset="0"/>
            </a:endParaRPr>
          </a:p>
          <a:p>
            <a:pPr marL="285750" indent="-285750">
              <a:buFont typeface="Arial" pitchFamily="34" charset="0"/>
              <a:buChar char="•"/>
            </a:pPr>
            <a:r>
              <a:rPr lang="en-US" dirty="0">
                <a:latin typeface="Arial" pitchFamily="34" charset="0"/>
                <a:cs typeface="Arial" pitchFamily="34" charset="0"/>
              </a:rPr>
              <a:t>The analysis was performed using GEE, a cloud-based satellite data analysis service, which can help expand the study region to the national level with minimum time.</a:t>
            </a:r>
          </a:p>
          <a:p>
            <a:endParaRPr lang="en-US" dirty="0">
              <a:latin typeface="Arial" pitchFamily="34" charset="0"/>
              <a:cs typeface="Arial" pitchFamily="34" charset="0"/>
            </a:endParaRPr>
          </a:p>
          <a:p>
            <a:pPr marL="285750" indent="-285750">
              <a:buFont typeface="Arial" pitchFamily="34" charset="0"/>
              <a:buChar char="•"/>
            </a:pPr>
            <a:r>
              <a:rPr lang="en-US" dirty="0">
                <a:latin typeface="Arial" pitchFamily="34" charset="0"/>
                <a:cs typeface="Arial" pitchFamily="34" charset="0"/>
              </a:rPr>
              <a:t>While the results hold good validation for normal conditions, validation for high and low storage is poor and can be improved using the exact area-elevation relationship.</a:t>
            </a:r>
          </a:p>
        </p:txBody>
      </p:sp>
      <p:sp>
        <p:nvSpPr>
          <p:cNvPr id="4" name="TextBox 3"/>
          <p:cNvSpPr txBox="1"/>
          <p:nvPr/>
        </p:nvSpPr>
        <p:spPr>
          <a:xfrm>
            <a:off x="559902" y="653143"/>
            <a:ext cx="8637469" cy="1754326"/>
          </a:xfrm>
          <a:prstGeom prst="rect">
            <a:avLst/>
          </a:prstGeom>
          <a:noFill/>
        </p:spPr>
        <p:txBody>
          <a:bodyPr wrap="square" rtlCol="0">
            <a:spAutoFit/>
          </a:bodyPr>
          <a:lstStyle/>
          <a:p>
            <a:pPr marL="285750" indent="-285750">
              <a:buFont typeface="Arial" pitchFamily="34" charset="0"/>
              <a:buChar char="•"/>
            </a:pPr>
            <a:r>
              <a:rPr lang="en-US" dirty="0">
                <a:latin typeface="Arial" pitchFamily="34" charset="0"/>
                <a:cs typeface="Arial" pitchFamily="34" charset="0"/>
              </a:rPr>
              <a:t>Additionally, the methodology developed in the study was used to construct a time </a:t>
            </a:r>
            <a:r>
              <a:rPr lang="en-US" dirty="0" smtClean="0">
                <a:latin typeface="Arial" pitchFamily="34" charset="0"/>
                <a:cs typeface="Arial" pitchFamily="34" charset="0"/>
              </a:rPr>
              <a:t>series from 2016 to 2022 </a:t>
            </a:r>
            <a:r>
              <a:rPr lang="en-US" dirty="0">
                <a:latin typeface="Arial" pitchFamily="34" charset="0"/>
                <a:cs typeface="Arial" pitchFamily="34" charset="0"/>
              </a:rPr>
              <a:t>of reservoir volume for </a:t>
            </a:r>
            <a:r>
              <a:rPr lang="en-US" dirty="0" err="1">
                <a:latin typeface="Arial" pitchFamily="34" charset="0"/>
                <a:cs typeface="Arial" pitchFamily="34" charset="0"/>
              </a:rPr>
              <a:t>Dhimbe</a:t>
            </a:r>
            <a:r>
              <a:rPr lang="en-US" dirty="0">
                <a:latin typeface="Arial" pitchFamily="34" charset="0"/>
                <a:cs typeface="Arial" pitchFamily="34" charset="0"/>
              </a:rPr>
              <a:t> </a:t>
            </a:r>
            <a:r>
              <a:rPr lang="en-US" dirty="0" smtClean="0">
                <a:latin typeface="Arial" pitchFamily="34" charset="0"/>
                <a:cs typeface="Arial" pitchFamily="34" charset="0"/>
              </a:rPr>
              <a:t>dam.</a:t>
            </a:r>
            <a:endParaRPr lang="en-US" dirty="0">
              <a:latin typeface="Arial" pitchFamily="34" charset="0"/>
              <a:cs typeface="Arial" pitchFamily="34" charset="0"/>
            </a:endParaRPr>
          </a:p>
          <a:p>
            <a:endParaRPr lang="en-US" dirty="0">
              <a:latin typeface="Arial" pitchFamily="34" charset="0"/>
              <a:cs typeface="Arial" pitchFamily="34" charset="0"/>
            </a:endParaRPr>
          </a:p>
          <a:p>
            <a:pPr marL="285750" indent="-285750">
              <a:buFont typeface="Arial" pitchFamily="34" charset="0"/>
              <a:buChar char="•"/>
            </a:pPr>
            <a:r>
              <a:rPr lang="en-US" dirty="0">
                <a:latin typeface="Arial" pitchFamily="34" charset="0"/>
                <a:cs typeface="Arial" pitchFamily="34" charset="0"/>
              </a:rPr>
              <a:t>Although the validation dataset is not available in the public domain, this methodology can help determine the dynamics of remote and small-sized reservoirs.</a:t>
            </a:r>
            <a:endParaRPr lang="en-IN" dirty="0">
              <a:latin typeface="Arial" pitchFamily="34" charset="0"/>
              <a:cs typeface="Arial" pitchFamily="34" charset="0"/>
            </a:endParaRPr>
          </a:p>
        </p:txBody>
      </p:sp>
    </p:spTree>
    <p:extLst>
      <p:ext uri="{BB962C8B-B14F-4D97-AF65-F5344CB8AC3E}">
        <p14:creationId xmlns:p14="http://schemas.microsoft.com/office/powerpoint/2010/main" val="234853406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1902</TotalTime>
  <Words>1007</Words>
  <Application>Microsoft Office PowerPoint</Application>
  <PresentationFormat>A3 Paper (297x420 mm)</PresentationFormat>
  <Paragraphs>248</Paragraphs>
  <Slides>4</Slides>
  <Notes>0</Notes>
  <HiddenSlides>0</HiddenSlides>
  <MMClips>0</MMClip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Office Theme</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account</dc:creator>
  <cp:lastModifiedBy>USER</cp:lastModifiedBy>
  <cp:revision>26</cp:revision>
  <dcterms:created xsi:type="dcterms:W3CDTF">2023-04-22T05:42:36Z</dcterms:created>
  <dcterms:modified xsi:type="dcterms:W3CDTF">2023-04-28T18:51:19Z</dcterms:modified>
</cp:coreProperties>
</file>