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BA0-26D2-4821-B560-F5D05D5B5CE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75FA-E031-43C6-9669-C9731BE6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BA0-26D2-4821-B560-F5D05D5B5CE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75FA-E031-43C6-9669-C9731BE6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1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BA0-26D2-4821-B560-F5D05D5B5CE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75FA-E031-43C6-9669-C9731BE6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1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BA0-26D2-4821-B560-F5D05D5B5CE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75FA-E031-43C6-9669-C9731BE6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BA0-26D2-4821-B560-F5D05D5B5CE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75FA-E031-43C6-9669-C9731BE6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BA0-26D2-4821-B560-F5D05D5B5CE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75FA-E031-43C6-9669-C9731BE6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BA0-26D2-4821-B560-F5D05D5B5CE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75FA-E031-43C6-9669-C9731BE6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BA0-26D2-4821-B560-F5D05D5B5CE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75FA-E031-43C6-9669-C9731BE6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2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BA0-26D2-4821-B560-F5D05D5B5CE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75FA-E031-43C6-9669-C9731BE6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8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BA0-26D2-4821-B560-F5D05D5B5CE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75FA-E031-43C6-9669-C9731BE6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9BA0-26D2-4821-B560-F5D05D5B5CE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75FA-E031-43C6-9669-C9731BE6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3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9BA0-26D2-4821-B560-F5D05D5B5CE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775FA-E031-43C6-9669-C9731BE6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48000" y="781812"/>
            <a:ext cx="1828800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login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152812" y="263032"/>
            <a:ext cx="1969008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 password verify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400800" y="1185672"/>
            <a:ext cx="1652016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 up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01352" y="1828800"/>
            <a:ext cx="1933952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Order food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84584" y="2667000"/>
            <a:ext cx="1981200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Cancel order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01352" y="3352800"/>
            <a:ext cx="1981200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Book 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01352" y="3962400"/>
            <a:ext cx="1981200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Cancel booked table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01352" y="4618101"/>
            <a:ext cx="1981200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payment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" idx="6"/>
            <a:endCxn id="3" idx="2"/>
          </p:cNvCxnSpPr>
          <p:nvPr/>
        </p:nvCxnSpPr>
        <p:spPr>
          <a:xfrm flipV="1">
            <a:off x="4876800" y="464962"/>
            <a:ext cx="1276012" cy="518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1104" y="566236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&lt;&lt;includes&gt;&gt;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 flipV="1">
            <a:off x="4800600" y="1066800"/>
            <a:ext cx="1600200" cy="3208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79888" y="1066800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</a:t>
            </a:r>
            <a:r>
              <a:rPr lang="en-US" sz="1400" dirty="0" smtClean="0"/>
              <a:t>extends</a:t>
            </a:r>
            <a:r>
              <a:rPr lang="en-US" dirty="0" smtClean="0"/>
              <a:t>&gt;&gt;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637276" y="4315206"/>
            <a:ext cx="1449324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online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57088" y="4953000"/>
            <a:ext cx="1429512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offline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0" idx="2"/>
          </p:cNvCxnSpPr>
          <p:nvPr/>
        </p:nvCxnSpPr>
        <p:spPr>
          <a:xfrm flipH="1">
            <a:off x="5065784" y="4517136"/>
            <a:ext cx="571492" cy="201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2"/>
            <a:endCxn id="9" idx="6"/>
          </p:cNvCxnSpPr>
          <p:nvPr/>
        </p:nvCxnSpPr>
        <p:spPr>
          <a:xfrm flipH="1" flipV="1">
            <a:off x="5082552" y="4820031"/>
            <a:ext cx="574536" cy="334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26932" y="152400"/>
            <a:ext cx="76200" cy="59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26932" y="152400"/>
            <a:ext cx="6172200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13604" y="152400"/>
            <a:ext cx="15996" cy="586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122932" y="6019800"/>
            <a:ext cx="6106668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62000" y="2133600"/>
            <a:ext cx="5334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1028700" y="2515362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62000" y="2667000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28700" y="2667000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62000" y="2868930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28700" y="2868930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8089" y="318539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8308653" y="2134362"/>
            <a:ext cx="5334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575353" y="2516124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308653" y="2667762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575353" y="2667762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308653" y="2869692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575353" y="2869692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174742" y="318616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179957" y="984504"/>
            <a:ext cx="1885950" cy="17598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5" idx="2"/>
          </p:cNvCxnSpPr>
          <p:nvPr/>
        </p:nvCxnSpPr>
        <p:spPr>
          <a:xfrm flipV="1">
            <a:off x="1179957" y="2030730"/>
            <a:ext cx="1921395" cy="713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" idx="2"/>
          </p:cNvCxnSpPr>
          <p:nvPr/>
        </p:nvCxnSpPr>
        <p:spPr>
          <a:xfrm>
            <a:off x="1179957" y="2743581"/>
            <a:ext cx="1904627" cy="125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" idx="2"/>
          </p:cNvCxnSpPr>
          <p:nvPr/>
        </p:nvCxnSpPr>
        <p:spPr>
          <a:xfrm>
            <a:off x="1179957" y="2744343"/>
            <a:ext cx="1921395" cy="810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8" idx="2"/>
          </p:cNvCxnSpPr>
          <p:nvPr/>
        </p:nvCxnSpPr>
        <p:spPr>
          <a:xfrm>
            <a:off x="1179957" y="2743581"/>
            <a:ext cx="1921395" cy="1420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9" idx="2"/>
          </p:cNvCxnSpPr>
          <p:nvPr/>
        </p:nvCxnSpPr>
        <p:spPr>
          <a:xfrm>
            <a:off x="1179957" y="2744343"/>
            <a:ext cx="1921395" cy="2075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7924800" y="666892"/>
            <a:ext cx="383853" cy="2154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6" idx="6"/>
          </p:cNvCxnSpPr>
          <p:nvPr/>
        </p:nvCxnSpPr>
        <p:spPr>
          <a:xfrm flipH="1">
            <a:off x="5065784" y="2820924"/>
            <a:ext cx="3242869" cy="48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" idx="6"/>
          </p:cNvCxnSpPr>
          <p:nvPr/>
        </p:nvCxnSpPr>
        <p:spPr>
          <a:xfrm flipH="1">
            <a:off x="5082552" y="2806255"/>
            <a:ext cx="3226101" cy="1358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075184" y="6248400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3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8240" y="240030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838200" y="2019300"/>
            <a:ext cx="533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52400" y="1638300"/>
            <a:ext cx="928492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E_id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" y="1198844"/>
            <a:ext cx="117014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E_name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12762" y="1102280"/>
            <a:ext cx="1263838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E_gender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27343" y="645081"/>
            <a:ext cx="1554648" cy="4571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E_adddress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1228073" y="1638300"/>
            <a:ext cx="295014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" idx="0"/>
            <a:endCxn id="8" idx="4"/>
          </p:cNvCxnSpPr>
          <p:nvPr/>
        </p:nvCxnSpPr>
        <p:spPr>
          <a:xfrm flipV="1">
            <a:off x="1817840" y="1102280"/>
            <a:ext cx="86827" cy="129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095500" y="1559480"/>
            <a:ext cx="331940" cy="84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35478" y="1556919"/>
            <a:ext cx="889544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salary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endCxn id="20" idx="3"/>
          </p:cNvCxnSpPr>
          <p:nvPr/>
        </p:nvCxnSpPr>
        <p:spPr>
          <a:xfrm flipV="1">
            <a:off x="2261470" y="1882123"/>
            <a:ext cx="404279" cy="518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8600" y="2163634"/>
            <a:ext cx="875256" cy="2678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endCxn id="23" idx="4"/>
          </p:cNvCxnSpPr>
          <p:nvPr/>
        </p:nvCxnSpPr>
        <p:spPr>
          <a:xfrm flipH="1" flipV="1">
            <a:off x="666228" y="2431501"/>
            <a:ext cx="542012" cy="38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28599" y="2636821"/>
            <a:ext cx="814061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shift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2" idx="1"/>
            <a:endCxn id="26" idx="6"/>
          </p:cNvCxnSpPr>
          <p:nvPr/>
        </p:nvCxnSpPr>
        <p:spPr>
          <a:xfrm flipH="1">
            <a:off x="1042660" y="2667000"/>
            <a:ext cx="165580" cy="16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6832" y="3237110"/>
            <a:ext cx="1473896" cy="3960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designation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endCxn id="29" idx="0"/>
          </p:cNvCxnSpPr>
          <p:nvPr/>
        </p:nvCxnSpPr>
        <p:spPr>
          <a:xfrm flipH="1">
            <a:off x="753780" y="2933700"/>
            <a:ext cx="736948" cy="30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86300" y="2523060"/>
            <a:ext cx="766461" cy="410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17755490">
            <a:off x="3505200" y="2544634"/>
            <a:ext cx="533400" cy="389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takes</a:t>
            </a:r>
            <a:endParaRPr lang="en-US" sz="11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2" idx="3"/>
            <a:endCxn id="36" idx="0"/>
          </p:cNvCxnSpPr>
          <p:nvPr/>
        </p:nvCxnSpPr>
        <p:spPr>
          <a:xfrm flipV="1">
            <a:off x="2427440" y="2654119"/>
            <a:ext cx="1169503" cy="1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3" idx="1"/>
          </p:cNvCxnSpPr>
          <p:nvPr/>
        </p:nvCxnSpPr>
        <p:spPr>
          <a:xfrm>
            <a:off x="3978241" y="2717010"/>
            <a:ext cx="708059" cy="11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765898" y="1888869"/>
            <a:ext cx="806102" cy="2747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O_id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803215" y="1430052"/>
            <a:ext cx="997385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dish_id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168949" y="949880"/>
            <a:ext cx="14859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Cooking_time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5069530" y="1330880"/>
            <a:ext cx="990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452761" y="1806866"/>
            <a:ext cx="990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C_id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4301907" y="2163635"/>
            <a:ext cx="384393" cy="35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42" idx="5"/>
          </p:cNvCxnSpPr>
          <p:nvPr/>
        </p:nvCxnSpPr>
        <p:spPr>
          <a:xfrm flipH="1" flipV="1">
            <a:off x="4654536" y="1755256"/>
            <a:ext cx="201714" cy="76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3" idx="0"/>
            <a:endCxn id="43" idx="4"/>
          </p:cNvCxnSpPr>
          <p:nvPr/>
        </p:nvCxnSpPr>
        <p:spPr>
          <a:xfrm flipH="1" flipV="1">
            <a:off x="4911899" y="1330880"/>
            <a:ext cx="157632" cy="1192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334000" y="1656045"/>
            <a:ext cx="0" cy="84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452761" y="2187867"/>
            <a:ext cx="202088" cy="37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484045" y="2523060"/>
            <a:ext cx="1278955" cy="410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endCxn id="89" idx="1"/>
          </p:cNvCxnSpPr>
          <p:nvPr/>
        </p:nvCxnSpPr>
        <p:spPr>
          <a:xfrm>
            <a:off x="7014437" y="2400300"/>
            <a:ext cx="469608" cy="328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6349746" y="2093378"/>
            <a:ext cx="1017320" cy="3292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6439614" y="1564756"/>
            <a:ext cx="88373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6296160" y="949880"/>
            <a:ext cx="14859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caddress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7388261" y="1368980"/>
            <a:ext cx="990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email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8046530" y="882837"/>
            <a:ext cx="990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Phone_np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7484045" y="2505816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93" idx="5"/>
          </p:cNvCxnSpPr>
          <p:nvPr/>
        </p:nvCxnSpPr>
        <p:spPr>
          <a:xfrm flipH="1" flipV="1">
            <a:off x="7193925" y="1889960"/>
            <a:ext cx="588135" cy="615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94" idx="4"/>
          </p:cNvCxnSpPr>
          <p:nvPr/>
        </p:nvCxnSpPr>
        <p:spPr>
          <a:xfrm flipH="1" flipV="1">
            <a:off x="7039110" y="1330880"/>
            <a:ext cx="886601" cy="1192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8046530" y="2523060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8250506" y="2523060"/>
            <a:ext cx="1168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95" idx="4"/>
          </p:cNvCxnSpPr>
          <p:nvPr/>
        </p:nvCxnSpPr>
        <p:spPr>
          <a:xfrm flipH="1" flipV="1">
            <a:off x="7883561" y="1749980"/>
            <a:ext cx="162969" cy="75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96" idx="4"/>
          </p:cNvCxnSpPr>
          <p:nvPr/>
        </p:nvCxnSpPr>
        <p:spPr>
          <a:xfrm flipV="1">
            <a:off x="8250506" y="1263837"/>
            <a:ext cx="291324" cy="1241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8132390" y="1835751"/>
            <a:ext cx="90474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time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endCxn id="114" idx="4"/>
          </p:cNvCxnSpPr>
          <p:nvPr/>
        </p:nvCxnSpPr>
        <p:spPr>
          <a:xfrm flipV="1">
            <a:off x="8584760" y="2216751"/>
            <a:ext cx="0" cy="30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18632016">
            <a:off x="6296159" y="2631136"/>
            <a:ext cx="585319" cy="302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gives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9" name="Straight Connector 118"/>
          <p:cNvCxnSpPr>
            <a:stCxn id="33" idx="3"/>
            <a:endCxn id="116" idx="0"/>
          </p:cNvCxnSpPr>
          <p:nvPr/>
        </p:nvCxnSpPr>
        <p:spPr>
          <a:xfrm flipV="1">
            <a:off x="5452761" y="2684100"/>
            <a:ext cx="1021080" cy="4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89" idx="1"/>
          </p:cNvCxnSpPr>
          <p:nvPr/>
        </p:nvCxnSpPr>
        <p:spPr>
          <a:xfrm>
            <a:off x="6858406" y="2728380"/>
            <a:ext cx="625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052691" y="4108525"/>
            <a:ext cx="766461" cy="410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Menu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2" name="Straight Connector 141"/>
          <p:cNvCxnSpPr>
            <a:endCxn id="141" idx="1"/>
          </p:cNvCxnSpPr>
          <p:nvPr/>
        </p:nvCxnSpPr>
        <p:spPr>
          <a:xfrm>
            <a:off x="3344632" y="4302475"/>
            <a:ext cx="708059" cy="11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2644681" y="4519165"/>
            <a:ext cx="1050019" cy="2747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463609" y="4050633"/>
            <a:ext cx="997385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dish_id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3301371" y="4858911"/>
            <a:ext cx="941058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type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4191000" y="5035069"/>
            <a:ext cx="990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price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3299174" y="4452112"/>
            <a:ext cx="764282" cy="102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145" idx="0"/>
          </p:cNvCxnSpPr>
          <p:nvPr/>
        </p:nvCxnSpPr>
        <p:spPr>
          <a:xfrm flipH="1">
            <a:off x="3771900" y="4454258"/>
            <a:ext cx="301329" cy="40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6" idx="0"/>
            <a:endCxn id="141" idx="2"/>
          </p:cNvCxnSpPr>
          <p:nvPr/>
        </p:nvCxnSpPr>
        <p:spPr>
          <a:xfrm flipH="1" flipV="1">
            <a:off x="4435922" y="4519165"/>
            <a:ext cx="250378" cy="515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7249241" y="4170478"/>
            <a:ext cx="1059701" cy="410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feedback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8183460" y="4554162"/>
            <a:ext cx="207410" cy="29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7484045" y="5381873"/>
            <a:ext cx="1581503" cy="4652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suggestions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8229393" y="4812732"/>
            <a:ext cx="86573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C_id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6588818" y="5842077"/>
            <a:ext cx="14859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Food_quality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6060130" y="5271527"/>
            <a:ext cx="1346621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cleanness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8" name="Straight Connector 157"/>
          <p:cNvCxnSpPr>
            <a:stCxn id="141" idx="0"/>
            <a:endCxn id="192" idx="1"/>
          </p:cNvCxnSpPr>
          <p:nvPr/>
        </p:nvCxnSpPr>
        <p:spPr>
          <a:xfrm flipV="1">
            <a:off x="4435922" y="3831976"/>
            <a:ext cx="776544" cy="276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8054685" y="3586349"/>
            <a:ext cx="0" cy="584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endCxn id="156" idx="0"/>
          </p:cNvCxnSpPr>
          <p:nvPr/>
        </p:nvCxnSpPr>
        <p:spPr>
          <a:xfrm flipH="1">
            <a:off x="7331768" y="4581118"/>
            <a:ext cx="347382" cy="126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8046530" y="2890722"/>
            <a:ext cx="0" cy="42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92" idx="2"/>
          </p:cNvCxnSpPr>
          <p:nvPr/>
        </p:nvCxnSpPr>
        <p:spPr>
          <a:xfrm flipV="1">
            <a:off x="5504957" y="2933700"/>
            <a:ext cx="1977453" cy="745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 rot="19433344">
            <a:off x="7779091" y="3358585"/>
            <a:ext cx="599770" cy="27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gives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 rot="18472825">
            <a:off x="5096715" y="3457995"/>
            <a:ext cx="599770" cy="27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view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5978541" y="4715585"/>
            <a:ext cx="990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service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/>
          <p:cNvCxnSpPr>
            <a:stCxn id="152" idx="1"/>
            <a:endCxn id="208" idx="7"/>
          </p:cNvCxnSpPr>
          <p:nvPr/>
        </p:nvCxnSpPr>
        <p:spPr>
          <a:xfrm flipH="1">
            <a:off x="6824071" y="4375798"/>
            <a:ext cx="425170" cy="39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7039110" y="4581118"/>
            <a:ext cx="349151" cy="69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52" idx="2"/>
          </p:cNvCxnSpPr>
          <p:nvPr/>
        </p:nvCxnSpPr>
        <p:spPr>
          <a:xfrm>
            <a:off x="7779092" y="4581118"/>
            <a:ext cx="267438" cy="800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 rot="17755490">
            <a:off x="2392292" y="3268361"/>
            <a:ext cx="807936" cy="389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manages</a:t>
            </a:r>
            <a:endParaRPr lang="en-US" sz="11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16" name="Straight Connector 215"/>
          <p:cNvCxnSpPr>
            <a:stCxn id="2" idx="2"/>
          </p:cNvCxnSpPr>
          <p:nvPr/>
        </p:nvCxnSpPr>
        <p:spPr>
          <a:xfrm>
            <a:off x="1817840" y="2933700"/>
            <a:ext cx="645769" cy="699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427440" y="2933700"/>
            <a:ext cx="254551" cy="32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475906" y="236917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sz="1400" dirty="0"/>
          </a:p>
        </p:txBody>
      </p:sp>
      <p:sp>
        <p:nvSpPr>
          <p:cNvPr id="225" name="TextBox 224"/>
          <p:cNvSpPr txBox="1"/>
          <p:nvPr/>
        </p:nvSpPr>
        <p:spPr>
          <a:xfrm>
            <a:off x="4354481" y="24565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26" name="TextBox 225"/>
          <p:cNvSpPr txBox="1"/>
          <p:nvPr/>
        </p:nvSpPr>
        <p:spPr>
          <a:xfrm>
            <a:off x="5544419" y="244449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sz="1400" dirty="0"/>
          </a:p>
        </p:txBody>
      </p:sp>
      <p:sp>
        <p:nvSpPr>
          <p:cNvPr id="227" name="TextBox 226"/>
          <p:cNvSpPr txBox="1"/>
          <p:nvPr/>
        </p:nvSpPr>
        <p:spPr>
          <a:xfrm>
            <a:off x="7087580" y="262323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</a:t>
            </a:r>
            <a:endParaRPr lang="en-US" sz="1400" dirty="0"/>
          </a:p>
        </p:txBody>
      </p:sp>
      <p:sp>
        <p:nvSpPr>
          <p:cNvPr id="228" name="TextBox 227"/>
          <p:cNvSpPr txBox="1"/>
          <p:nvPr/>
        </p:nvSpPr>
        <p:spPr>
          <a:xfrm>
            <a:off x="7755797" y="29101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29" name="TextBox 228"/>
          <p:cNvSpPr txBox="1"/>
          <p:nvPr/>
        </p:nvSpPr>
        <p:spPr>
          <a:xfrm>
            <a:off x="7786088" y="38627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sz="1400" dirty="0"/>
          </a:p>
        </p:txBody>
      </p:sp>
      <p:sp>
        <p:nvSpPr>
          <p:cNvPr id="230" name="TextBox 229"/>
          <p:cNvSpPr txBox="1"/>
          <p:nvPr/>
        </p:nvSpPr>
        <p:spPr>
          <a:xfrm>
            <a:off x="7323344" y="2904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sz="14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444824" y="37835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32" name="TextBox 231"/>
          <p:cNvSpPr txBox="1"/>
          <p:nvPr/>
        </p:nvSpPr>
        <p:spPr>
          <a:xfrm>
            <a:off x="1563479" y="29416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33" name="TextBox 232"/>
          <p:cNvSpPr txBox="1"/>
          <p:nvPr/>
        </p:nvSpPr>
        <p:spPr>
          <a:xfrm>
            <a:off x="2174979" y="2904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82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48000" y="781812"/>
            <a:ext cx="1828800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login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152812" y="263032"/>
            <a:ext cx="1969008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 password verify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400800" y="1185672"/>
            <a:ext cx="1652016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 up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23258" y="1828799"/>
            <a:ext cx="2142526" cy="5587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Order requirements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84584" y="2667000"/>
            <a:ext cx="1981200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Check order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01352" y="3465576"/>
            <a:ext cx="2078536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Notify prepared food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98688" y="4416552"/>
            <a:ext cx="1981200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Cook food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3" idx="2"/>
          </p:cNvCxnSpPr>
          <p:nvPr/>
        </p:nvCxnSpPr>
        <p:spPr>
          <a:xfrm flipV="1">
            <a:off x="4876800" y="464962"/>
            <a:ext cx="1276012" cy="518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91104" y="566236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&lt;&lt;includes&gt;&gt;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 flipH="1" flipV="1">
            <a:off x="4800600" y="1066800"/>
            <a:ext cx="1600200" cy="3208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79888" y="1066800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</a:t>
            </a:r>
            <a:r>
              <a:rPr lang="en-US" sz="1400" dirty="0" smtClean="0"/>
              <a:t>extends</a:t>
            </a:r>
            <a:r>
              <a:rPr lang="en-US" dirty="0" smtClean="0"/>
              <a:t>&gt;&gt;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505712" y="6038850"/>
            <a:ext cx="68029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00" y="2133600"/>
            <a:ext cx="5334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28700" y="2515362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62000" y="2667000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28700" y="2667000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62000" y="2868930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8700" y="2868930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8089" y="3185398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308653" y="2134362"/>
            <a:ext cx="5334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575353" y="2516124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308653" y="2667762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575353" y="2667762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308653" y="2869692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575353" y="2869692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74742" y="318616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179957" y="984504"/>
            <a:ext cx="1885950" cy="17598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" idx="2"/>
          </p:cNvCxnSpPr>
          <p:nvPr/>
        </p:nvCxnSpPr>
        <p:spPr>
          <a:xfrm flipV="1">
            <a:off x="1179957" y="2108168"/>
            <a:ext cx="1743301" cy="6365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2"/>
          </p:cNvCxnSpPr>
          <p:nvPr/>
        </p:nvCxnSpPr>
        <p:spPr>
          <a:xfrm>
            <a:off x="1179957" y="2743581"/>
            <a:ext cx="1904627" cy="125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2"/>
          </p:cNvCxnSpPr>
          <p:nvPr/>
        </p:nvCxnSpPr>
        <p:spPr>
          <a:xfrm>
            <a:off x="1179957" y="2744725"/>
            <a:ext cx="1921395" cy="987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2"/>
          </p:cNvCxnSpPr>
          <p:nvPr/>
        </p:nvCxnSpPr>
        <p:spPr>
          <a:xfrm>
            <a:off x="1171572" y="2744725"/>
            <a:ext cx="2027116" cy="1873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924800" y="666892"/>
            <a:ext cx="383853" cy="2154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524000" y="133350"/>
            <a:ext cx="0" cy="5905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524000" y="152400"/>
            <a:ext cx="6761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285004" y="145256"/>
            <a:ext cx="0" cy="5905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95402" y="6260068"/>
            <a:ext cx="145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48000" y="781812"/>
            <a:ext cx="1828800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login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636248" y="679917"/>
            <a:ext cx="1829802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 password verify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790344" y="1662493"/>
            <a:ext cx="1652016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 up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01352" y="1828800"/>
            <a:ext cx="1933952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take food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84584" y="2667000"/>
            <a:ext cx="1981200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place order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01352" y="3352800"/>
            <a:ext cx="1981200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Confirm order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3" idx="2"/>
          </p:cNvCxnSpPr>
          <p:nvPr/>
        </p:nvCxnSpPr>
        <p:spPr>
          <a:xfrm flipV="1">
            <a:off x="4876800" y="881847"/>
            <a:ext cx="759448" cy="101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9537" y="830615"/>
            <a:ext cx="122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&lt;&lt;includes&gt;&gt;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 flipH="1" flipV="1">
            <a:off x="4376166" y="1222819"/>
            <a:ext cx="1414178" cy="6416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9536" y="1330261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</a:t>
            </a:r>
            <a:r>
              <a:rPr lang="en-US" sz="1400" dirty="0" smtClean="0"/>
              <a:t>extends</a:t>
            </a:r>
            <a:r>
              <a:rPr lang="en-US" dirty="0" smtClean="0"/>
              <a:t>&gt;&gt;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932432" y="6019800"/>
            <a:ext cx="5885855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00" y="2133600"/>
            <a:ext cx="5334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28700" y="2515362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62000" y="2667000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28700" y="2667000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62000" y="2868930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8700" y="2868930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8089" y="3185398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waiter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308653" y="2134362"/>
            <a:ext cx="5334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575353" y="2516124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308653" y="2667762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575353" y="2667762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308653" y="2869692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575353" y="2869692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74742" y="318616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179957" y="984504"/>
            <a:ext cx="1885950" cy="17598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" idx="2"/>
          </p:cNvCxnSpPr>
          <p:nvPr/>
        </p:nvCxnSpPr>
        <p:spPr>
          <a:xfrm flipV="1">
            <a:off x="1179957" y="2030730"/>
            <a:ext cx="1921395" cy="713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2"/>
          </p:cNvCxnSpPr>
          <p:nvPr/>
        </p:nvCxnSpPr>
        <p:spPr>
          <a:xfrm>
            <a:off x="1179957" y="2743581"/>
            <a:ext cx="1904627" cy="125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2"/>
          </p:cNvCxnSpPr>
          <p:nvPr/>
        </p:nvCxnSpPr>
        <p:spPr>
          <a:xfrm>
            <a:off x="1179957" y="2744343"/>
            <a:ext cx="1921395" cy="810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" idx="5"/>
          </p:cNvCxnSpPr>
          <p:nvPr/>
        </p:nvCxnSpPr>
        <p:spPr>
          <a:xfrm flipH="1" flipV="1">
            <a:off x="7198082" y="1024633"/>
            <a:ext cx="1260419" cy="15935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75184" y="6248400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waiter use case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850026" y="3697224"/>
            <a:ext cx="5334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8121820" y="4078224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849264" y="4315206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116726" y="4306443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849264" y="4487799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122582" y="4485894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80655" y="4725924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5065784" y="3568827"/>
            <a:ext cx="2859016" cy="890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818287" y="4572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1875946" y="565404"/>
            <a:ext cx="85878" cy="5509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875946" y="493776"/>
            <a:ext cx="5952345" cy="71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2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2122932" y="6019800"/>
            <a:ext cx="6106668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743200" y="1662493"/>
            <a:ext cx="1828800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login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138178" y="966643"/>
            <a:ext cx="1801360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 password verify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637276" y="1626012"/>
            <a:ext cx="1652016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 up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84584" y="2667000"/>
            <a:ext cx="1981200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confirm order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01352" y="3352800"/>
            <a:ext cx="1981200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Book 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01352" y="3962400"/>
            <a:ext cx="1981200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Cancel booked table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1352" y="4618101"/>
            <a:ext cx="1981200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payment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3" idx="6"/>
            <a:endCxn id="4" idx="2"/>
          </p:cNvCxnSpPr>
          <p:nvPr/>
        </p:nvCxnSpPr>
        <p:spPr>
          <a:xfrm flipV="1">
            <a:off x="4572000" y="1168573"/>
            <a:ext cx="566178" cy="695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18252" y="1447799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&lt;&lt;includes&gt;&gt;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5" idx="2"/>
            <a:endCxn id="3" idx="6"/>
          </p:cNvCxnSpPr>
          <p:nvPr/>
        </p:nvCxnSpPr>
        <p:spPr>
          <a:xfrm flipH="1">
            <a:off x="4572000" y="1827942"/>
            <a:ext cx="1065276" cy="364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08976" y="1749789"/>
            <a:ext cx="122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</a:t>
            </a:r>
            <a:r>
              <a:rPr lang="en-US" sz="1400" dirty="0" smtClean="0"/>
              <a:t>extends</a:t>
            </a:r>
            <a:r>
              <a:rPr lang="en-US" dirty="0" smtClean="0"/>
              <a:t>&gt;&gt;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637276" y="4315206"/>
            <a:ext cx="1449324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online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57088" y="4953000"/>
            <a:ext cx="1429512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offline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flipH="1">
            <a:off x="5065784" y="4517136"/>
            <a:ext cx="571492" cy="201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2"/>
            <a:endCxn id="10" idx="6"/>
          </p:cNvCxnSpPr>
          <p:nvPr/>
        </p:nvCxnSpPr>
        <p:spPr>
          <a:xfrm flipH="1" flipV="1">
            <a:off x="5082552" y="4820031"/>
            <a:ext cx="574536" cy="334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26932" y="152400"/>
            <a:ext cx="76200" cy="59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26932" y="152400"/>
            <a:ext cx="6172200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213604" y="152400"/>
            <a:ext cx="15996" cy="586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22932" y="6019800"/>
            <a:ext cx="6106668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62000" y="2133600"/>
            <a:ext cx="5334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028700" y="2515362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62000" y="2667000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28700" y="2667000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62000" y="2868930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28700" y="2868930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8089" y="3185398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cashier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8308653" y="2134362"/>
            <a:ext cx="5334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8575353" y="2516124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308653" y="2667762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575353" y="2667762"/>
            <a:ext cx="266700" cy="15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308653" y="2869692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575353" y="2869692"/>
            <a:ext cx="266700" cy="20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4742" y="318616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3" idx="2"/>
          </p:cNvCxnSpPr>
          <p:nvPr/>
        </p:nvCxnSpPr>
        <p:spPr>
          <a:xfrm flipV="1">
            <a:off x="1179957" y="1864423"/>
            <a:ext cx="1563243" cy="879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2"/>
          </p:cNvCxnSpPr>
          <p:nvPr/>
        </p:nvCxnSpPr>
        <p:spPr>
          <a:xfrm>
            <a:off x="1179957" y="2743581"/>
            <a:ext cx="1904627" cy="125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8" idx="2"/>
          </p:cNvCxnSpPr>
          <p:nvPr/>
        </p:nvCxnSpPr>
        <p:spPr>
          <a:xfrm>
            <a:off x="1179957" y="2744343"/>
            <a:ext cx="1921395" cy="810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9" idx="2"/>
          </p:cNvCxnSpPr>
          <p:nvPr/>
        </p:nvCxnSpPr>
        <p:spPr>
          <a:xfrm>
            <a:off x="1179957" y="2743581"/>
            <a:ext cx="1921395" cy="1420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0" idx="2"/>
          </p:cNvCxnSpPr>
          <p:nvPr/>
        </p:nvCxnSpPr>
        <p:spPr>
          <a:xfrm>
            <a:off x="1179957" y="2744343"/>
            <a:ext cx="1921395" cy="2075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6"/>
          </p:cNvCxnSpPr>
          <p:nvPr/>
        </p:nvCxnSpPr>
        <p:spPr>
          <a:xfrm flipH="1" flipV="1">
            <a:off x="6939538" y="1168573"/>
            <a:ext cx="1369116" cy="1652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9" idx="6"/>
          </p:cNvCxnSpPr>
          <p:nvPr/>
        </p:nvCxnSpPr>
        <p:spPr>
          <a:xfrm flipH="1">
            <a:off x="5082552" y="2806255"/>
            <a:ext cx="3226101" cy="1358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75184" y="624840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Cashier use case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3195066" y="5356860"/>
            <a:ext cx="2291334" cy="403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Generate report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295400" y="3086100"/>
            <a:ext cx="1884426" cy="24435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7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4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65748" y="304800"/>
            <a:ext cx="22098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CUSTOMER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3391" y="4800600"/>
            <a:ext cx="22098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ADMIN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18118" y="4724400"/>
            <a:ext cx="22098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EMPLOYEE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24200" y="2286000"/>
            <a:ext cx="2971800" cy="1676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Restaurant Management 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ystem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91000" y="609600"/>
            <a:ext cx="21676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807735" y="1059873"/>
            <a:ext cx="1550878" cy="69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1941" y="1676400"/>
            <a:ext cx="10454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78373" y="1638300"/>
            <a:ext cx="3568" cy="755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0600" y="1066800"/>
            <a:ext cx="713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8135" y="609600"/>
            <a:ext cx="0" cy="167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71600" y="2902527"/>
            <a:ext cx="17446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981200" y="3345874"/>
            <a:ext cx="1166830" cy="6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74065" y="3352800"/>
            <a:ext cx="7135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71600" y="2895600"/>
            <a:ext cx="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363191" y="5105401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352800" y="5486400"/>
            <a:ext cx="12573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48991" y="3886200"/>
            <a:ext cx="0" cy="1219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10100" y="3962400"/>
            <a:ext cx="0" cy="152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53000" y="3962400"/>
            <a:ext cx="0" cy="205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181600" y="3886200"/>
            <a:ext cx="0" cy="167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83174" y="3716897"/>
            <a:ext cx="38258" cy="1617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621431" y="5334000"/>
            <a:ext cx="8349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81600" y="5562600"/>
            <a:ext cx="12365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953000" y="6019800"/>
            <a:ext cx="14651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601691" y="1828798"/>
            <a:ext cx="0" cy="792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06825" y="1804552"/>
            <a:ext cx="0" cy="105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5799860" y="2590796"/>
            <a:ext cx="805662" cy="305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6000647" y="2850915"/>
            <a:ext cx="1006178" cy="16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519557" y="294197"/>
            <a:ext cx="115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Menu Details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4703866" y="759023"/>
            <a:ext cx="1236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Restaurant bill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354074" y="1357532"/>
            <a:ext cx="730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Receipt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6125025" y="2157670"/>
            <a:ext cx="586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6440420" y="2284509"/>
            <a:ext cx="825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Payment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174984" y="3691586"/>
            <a:ext cx="1956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Food item Group Details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925699" y="3680871"/>
            <a:ext cx="1788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Food item Menu And </a:t>
            </a:r>
          </a:p>
          <a:p>
            <a:r>
              <a:rPr lang="en-US" sz="1400" dirty="0" smtClean="0"/>
              <a:t>              Rate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3316011" y="4348625"/>
            <a:ext cx="1023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Sale Details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3586135" y="4478910"/>
            <a:ext cx="1596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Payment Collection</a:t>
            </a:r>
          </a:p>
          <a:p>
            <a:r>
              <a:rPr lang="en-US" sz="1400" dirty="0" smtClean="0"/>
              <a:t> and reminder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4182310" y="4799111"/>
            <a:ext cx="123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Food payment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4532436" y="4860175"/>
            <a:ext cx="114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 Details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4786927" y="4395987"/>
            <a:ext cx="129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Payment Order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7511677" y="1804552"/>
            <a:ext cx="11341" cy="1378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084659" y="3183300"/>
            <a:ext cx="14270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rot="16200000">
            <a:off x="6616829" y="2337758"/>
            <a:ext cx="143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Customer Details</a:t>
            </a:r>
            <a:endParaRPr lang="en-US" sz="1400" dirty="0"/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6038903" y="3345874"/>
            <a:ext cx="2038297" cy="6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992204" y="3505200"/>
            <a:ext cx="13403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832785" y="3625622"/>
            <a:ext cx="7689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605522" y="3601411"/>
            <a:ext cx="0" cy="1122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338597" y="35052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060327" y="3345874"/>
            <a:ext cx="0" cy="1378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16200000">
            <a:off x="5927699" y="3975607"/>
            <a:ext cx="94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Sales bill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ditails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6596290" y="3870517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Booking ID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Details</a:t>
            </a:r>
            <a:endParaRPr lang="en-US" sz="1600" dirty="0"/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7180694" y="3884609"/>
            <a:ext cx="144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Employee Details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21455" y="178423"/>
            <a:ext cx="3584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smtClean="0"/>
              <a:t>CONTEXT</a:t>
            </a:r>
            <a:r>
              <a:rPr lang="en-US" sz="3200" b="1" i="1" dirty="0" smtClean="0"/>
              <a:t> </a:t>
            </a:r>
            <a:r>
              <a:rPr lang="en-US" sz="3200" b="1" i="1" u="sng" dirty="0" smtClean="0"/>
              <a:t>DIAGRAM</a:t>
            </a:r>
            <a:endParaRPr 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14821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2954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657600" y="228600"/>
            <a:ext cx="17526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1.0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Management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57600" y="1295400"/>
            <a:ext cx="17526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2.0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Administrative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6" name="Oval 5"/>
          <p:cNvSpPr/>
          <p:nvPr/>
        </p:nvSpPr>
        <p:spPr>
          <a:xfrm>
            <a:off x="3693090" y="2514600"/>
            <a:ext cx="17526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  <a:r>
              <a:rPr lang="en-US" sz="1400" dirty="0" smtClean="0">
                <a:solidFill>
                  <a:schemeClr val="tx1"/>
                </a:solidFill>
              </a:rPr>
              <a:t>.0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Order record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323712" y="3886200"/>
            <a:ext cx="118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88290" y="4343400"/>
            <a:ext cx="118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0412" y="4343400"/>
            <a:ext cx="118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86300" y="3886200"/>
            <a:ext cx="118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10000" y="4814692"/>
            <a:ext cx="17526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4.0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Bill generation</a:t>
            </a:r>
          </a:p>
        </p:txBody>
      </p:sp>
      <p:sp>
        <p:nvSpPr>
          <p:cNvPr id="14" name="Oval 13"/>
          <p:cNvSpPr/>
          <p:nvPr/>
        </p:nvSpPr>
        <p:spPr>
          <a:xfrm>
            <a:off x="3785992" y="6019800"/>
            <a:ext cx="17526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5.0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Payment record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91450" y="4509892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10500" y="615029"/>
            <a:ext cx="11811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3276600"/>
            <a:ext cx="1143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3" idx="0"/>
          </p:cNvCxnSpPr>
          <p:nvPr/>
        </p:nvCxnSpPr>
        <p:spPr>
          <a:xfrm rot="5400000" flipH="1" flipV="1">
            <a:off x="1940537" y="-478551"/>
            <a:ext cx="443015" cy="31048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3"/>
          </p:cNvCxnSpPr>
          <p:nvPr/>
        </p:nvCxnSpPr>
        <p:spPr>
          <a:xfrm rot="5400000">
            <a:off x="2238655" y="-227807"/>
            <a:ext cx="503752" cy="28474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219325" y="295275"/>
            <a:ext cx="114300" cy="33337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7" idx="0"/>
          </p:cNvCxnSpPr>
          <p:nvPr/>
        </p:nvCxnSpPr>
        <p:spPr>
          <a:xfrm rot="5400000" flipH="1" flipV="1">
            <a:off x="2056095" y="1639605"/>
            <a:ext cx="457200" cy="28167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1"/>
          </p:cNvCxnSpPr>
          <p:nvPr/>
        </p:nvCxnSpPr>
        <p:spPr>
          <a:xfrm rot="16200000" flipH="1" flipV="1">
            <a:off x="1960052" y="1286900"/>
            <a:ext cx="639248" cy="3340152"/>
          </a:xfrm>
          <a:prstGeom prst="bentConnector4">
            <a:avLst>
              <a:gd name="adj1" fmla="val -6368"/>
              <a:gd name="adj2" fmla="val 1007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4"/>
            <a:endCxn id="5" idx="0"/>
          </p:cNvCxnSpPr>
          <p:nvPr/>
        </p:nvCxnSpPr>
        <p:spPr>
          <a:xfrm>
            <a:off x="4533900" y="1066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4"/>
          </p:cNvCxnSpPr>
          <p:nvPr/>
        </p:nvCxnSpPr>
        <p:spPr>
          <a:xfrm>
            <a:off x="4533900" y="2133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98307" y="3352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81600" y="3289127"/>
            <a:ext cx="0" cy="597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003771" y="4343400"/>
            <a:ext cx="0" cy="509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35463" y="4337659"/>
            <a:ext cx="0" cy="520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35463" y="228600"/>
            <a:ext cx="906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352893" y="147366"/>
            <a:ext cx="1457607" cy="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37856" y="537912"/>
            <a:ext cx="125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9600" y="5233792"/>
            <a:ext cx="9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09600" y="5652892"/>
            <a:ext cx="9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27345" y="6134100"/>
            <a:ext cx="9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7345" y="6553200"/>
            <a:ext cx="9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16979" y="147366"/>
            <a:ext cx="13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details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45073" y="527616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 bill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9222" y="618386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15744" y="3960927"/>
            <a:ext cx="121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item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16320" y="3941001"/>
            <a:ext cx="14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details </a:t>
            </a:r>
            <a:endParaRPr lang="en-US" dirty="0"/>
          </a:p>
        </p:txBody>
      </p:sp>
      <p:cxnSp>
        <p:nvCxnSpPr>
          <p:cNvPr id="65" name="Elbow Connector 64"/>
          <p:cNvCxnSpPr>
            <a:stCxn id="17" idx="2"/>
          </p:cNvCxnSpPr>
          <p:nvPr/>
        </p:nvCxnSpPr>
        <p:spPr>
          <a:xfrm rot="16200000" flipH="1">
            <a:off x="1779344" y="2983155"/>
            <a:ext cx="1205631" cy="30117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680307" y="5338268"/>
            <a:ext cx="2207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80306" y="5616694"/>
            <a:ext cx="2386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4" idx="2"/>
          </p:cNvCxnSpPr>
          <p:nvPr/>
        </p:nvCxnSpPr>
        <p:spPr>
          <a:xfrm flipH="1" flipV="1">
            <a:off x="1680306" y="6435432"/>
            <a:ext cx="2105686" cy="3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549806" y="550497"/>
            <a:ext cx="13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details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375918" y="1110734"/>
            <a:ext cx="107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user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233891" y="1690585"/>
            <a:ext cx="221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Administrative details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229960" y="2268019"/>
            <a:ext cx="113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item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84879" y="2772309"/>
            <a:ext cx="14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details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110723" y="4793200"/>
            <a:ext cx="163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item rate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03543" y="5049126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Bill items  details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845946" y="533826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Bill no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39278" y="6160289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 details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841076" y="3396734"/>
            <a:ext cx="16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Required items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181600" y="3402997"/>
            <a:ext cx="14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details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037280" y="4427950"/>
            <a:ext cx="14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details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5350962" y="440865"/>
            <a:ext cx="590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360561" y="832249"/>
            <a:ext cx="24308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5181600" y="1110734"/>
            <a:ext cx="2628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543800" y="1600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543800" y="19050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543800" y="222545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543800" y="253025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543800" y="29718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543800" y="3276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002002" y="-35827"/>
            <a:ext cx="107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user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767074" y="161795"/>
            <a:ext cx="158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Verified </a:t>
            </a:r>
            <a:r>
              <a:rPr lang="en-US" dirty="0" err="1" smtClean="0"/>
              <a:t>detials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522135" y="534688"/>
            <a:ext cx="87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Details 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5477054" y="832249"/>
            <a:ext cx="13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details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606926" y="1505919"/>
            <a:ext cx="138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master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481969" y="2187173"/>
            <a:ext cx="107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341968" y="2907268"/>
            <a:ext cx="180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item details</a:t>
            </a:r>
            <a:endParaRPr lang="en-US" dirty="0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5394357" y="1702542"/>
            <a:ext cx="2087612" cy="23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endCxn id="122" idx="1"/>
          </p:cNvCxnSpPr>
          <p:nvPr/>
        </p:nvCxnSpPr>
        <p:spPr>
          <a:xfrm>
            <a:off x="5002002" y="2059917"/>
            <a:ext cx="2479967" cy="311922"/>
          </a:xfrm>
          <a:prstGeom prst="bentConnector3">
            <a:avLst>
              <a:gd name="adj1" fmla="val -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538592" y="5091830"/>
            <a:ext cx="2205609" cy="4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436548" y="1733549"/>
            <a:ext cx="51939" cy="105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7774210" y="2637351"/>
            <a:ext cx="0" cy="296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5477054" y="2704830"/>
            <a:ext cx="2333446" cy="67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5448620" y="2933700"/>
            <a:ext cx="18933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312135" y="2956975"/>
            <a:ext cx="29833" cy="1602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7341968" y="4559599"/>
            <a:ext cx="432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308397" y="3141641"/>
            <a:ext cx="1629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5" idx="1"/>
          </p:cNvCxnSpPr>
          <p:nvPr/>
        </p:nvCxnSpPr>
        <p:spPr>
          <a:xfrm>
            <a:off x="7095594" y="4797282"/>
            <a:ext cx="695856" cy="1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6937610" y="3141641"/>
            <a:ext cx="144086" cy="1651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/>
          <p:nvPr/>
        </p:nvCxnSpPr>
        <p:spPr>
          <a:xfrm rot="10800000" flipV="1">
            <a:off x="5425621" y="5119492"/>
            <a:ext cx="2593386" cy="1156906"/>
          </a:xfrm>
          <a:prstGeom prst="bentConnector3">
            <a:avLst>
              <a:gd name="adj1" fmla="val -7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rot="10800000" flipV="1">
            <a:off x="5462518" y="5119492"/>
            <a:ext cx="3300483" cy="1433708"/>
          </a:xfrm>
          <a:prstGeom prst="bentConnector3">
            <a:avLst>
              <a:gd name="adj1" fmla="val 78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708530" y="1321253"/>
            <a:ext cx="73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5586816" y="2469386"/>
            <a:ext cx="12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items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5580379" y="2031212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details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5718246" y="2684829"/>
            <a:ext cx="15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 item details</a:t>
            </a:r>
            <a:endParaRPr 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5345628" y="3050274"/>
            <a:ext cx="1532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Menu food item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646237" y="498502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Bill 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5559983" y="594943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6375613" y="6250766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Paid bill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186252" y="84851"/>
            <a:ext cx="2485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 smtClean="0"/>
              <a:t>1 level diagram</a:t>
            </a:r>
            <a:endParaRPr 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247933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38200"/>
            <a:ext cx="1447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Admin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67600" y="5486400"/>
            <a:ext cx="15240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352800" y="922229"/>
            <a:ext cx="22860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1.1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Authentication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34533" y="5181600"/>
            <a:ext cx="2304267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1.3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Change password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13656" y="2971800"/>
            <a:ext cx="2325144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1.2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Create user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endCxn id="8" idx="2"/>
          </p:cNvCxnSpPr>
          <p:nvPr/>
        </p:nvCxnSpPr>
        <p:spPr>
          <a:xfrm rot="16200000" flipH="1">
            <a:off x="175754" y="2594321"/>
            <a:ext cx="3745024" cy="25725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V="1">
            <a:off x="-26097" y="2470496"/>
            <a:ext cx="3802172" cy="2877333"/>
          </a:xfrm>
          <a:prstGeom prst="bentConnector3">
            <a:avLst>
              <a:gd name="adj1" fmla="val -102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9" idx="2"/>
          </p:cNvCxnSpPr>
          <p:nvPr/>
        </p:nvCxnSpPr>
        <p:spPr>
          <a:xfrm>
            <a:off x="1066800" y="1981200"/>
            <a:ext cx="2246856" cy="1562100"/>
          </a:xfrm>
          <a:prstGeom prst="bentConnector3">
            <a:avLst>
              <a:gd name="adj1" fmla="val 59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00200" y="1219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584022" y="1600201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4"/>
            <a:endCxn id="9" idx="0"/>
          </p:cNvCxnSpPr>
          <p:nvPr/>
        </p:nvCxnSpPr>
        <p:spPr>
          <a:xfrm flipH="1">
            <a:off x="4476228" y="2065229"/>
            <a:ext cx="19572" cy="906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8" idx="0"/>
          </p:cNvCxnSpPr>
          <p:nvPr/>
        </p:nvCxnSpPr>
        <p:spPr>
          <a:xfrm>
            <a:off x="4476228" y="4114800"/>
            <a:ext cx="10439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62800" y="922229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162800" y="1394565"/>
            <a:ext cx="1465654" cy="1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162800" y="2026607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2518514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10200" y="1143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>
            <a:off x="5638800" y="1600201"/>
            <a:ext cx="2057400" cy="426406"/>
          </a:xfrm>
          <a:prstGeom prst="bentConnector3">
            <a:avLst>
              <a:gd name="adj1" fmla="val -66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0800000" flipV="1">
            <a:off x="4876800" y="2209800"/>
            <a:ext cx="2133600" cy="762000"/>
          </a:xfrm>
          <a:prstGeom prst="bentConnector3">
            <a:avLst>
              <a:gd name="adj1" fmla="val 999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V="1">
            <a:off x="5074910" y="2408797"/>
            <a:ext cx="1783090" cy="548390"/>
          </a:xfrm>
          <a:prstGeom prst="bentConnector3">
            <a:avLst>
              <a:gd name="adj1" fmla="val -5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077200" y="3909162"/>
            <a:ext cx="0" cy="1577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7467600" y="2518514"/>
            <a:ext cx="0" cy="75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562600" y="32766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924800" y="2518514"/>
            <a:ext cx="0" cy="102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" idx="6"/>
          </p:cNvCxnSpPr>
          <p:nvPr/>
        </p:nvCxnSpPr>
        <p:spPr>
          <a:xfrm flipH="1">
            <a:off x="5638800" y="35433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562600" y="3880588"/>
            <a:ext cx="2514600" cy="2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638800" y="56388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487829" y="6028151"/>
            <a:ext cx="19797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958552" y="776800"/>
            <a:ext cx="137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Details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771287" y="1278959"/>
            <a:ext cx="142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Verify login</a:t>
            </a:r>
          </a:p>
          <a:p>
            <a:r>
              <a:rPr lang="en-US" dirty="0"/>
              <a:t> </a:t>
            </a:r>
            <a:r>
              <a:rPr lang="en-US" dirty="0" smtClean="0"/>
              <a:t>     details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359231" y="3145878"/>
            <a:ext cx="109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User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359230" y="5397094"/>
            <a:ext cx="183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password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077499" y="6139934"/>
            <a:ext cx="106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Pass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388594" y="1841941"/>
            <a:ext cx="11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 Pass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332384" y="2408797"/>
            <a:ext cx="106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Pass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708530" y="2900782"/>
            <a:ext cx="109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User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5864165" y="3216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ID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5785392" y="3930134"/>
            <a:ext cx="135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User ID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785392" y="5301734"/>
            <a:ext cx="96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 Pass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852815" y="5989529"/>
            <a:ext cx="106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Pass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638800" y="819834"/>
            <a:ext cx="140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History</a:t>
            </a:r>
          </a:p>
          <a:p>
            <a:r>
              <a:rPr lang="en-US" dirty="0" smtClean="0"/>
              <a:t>     Record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745125" y="1328440"/>
            <a:ext cx="1285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 Login</a:t>
            </a:r>
          </a:p>
          <a:p>
            <a:r>
              <a:rPr lang="en-US" dirty="0" smtClean="0"/>
              <a:t>    Details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221146" y="977123"/>
            <a:ext cx="140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History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7384930" y="2081555"/>
            <a:ext cx="137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Details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279162" y="41639"/>
            <a:ext cx="3274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smtClean="0"/>
              <a:t>2 LEVEL DIAGRAM</a:t>
            </a:r>
            <a:endParaRPr 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150722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743200"/>
            <a:ext cx="5715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0" dirty="0" smtClean="0">
                <a:solidFill>
                  <a:prstClr val="black"/>
                </a:solidFill>
              </a:rPr>
              <a:t>    ER </a:t>
            </a:r>
            <a:r>
              <a:rPr lang="en-US" sz="6000" dirty="0">
                <a:solidFill>
                  <a:prstClr val="black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52497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349</Words>
  <Application>Microsoft Office PowerPoint</Application>
  <PresentationFormat>On-screen Show (4:3)</PresentationFormat>
  <Paragraphs>206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Data flow diagram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42</cp:revision>
  <dcterms:created xsi:type="dcterms:W3CDTF">2020-03-04T08:40:24Z</dcterms:created>
  <dcterms:modified xsi:type="dcterms:W3CDTF">2020-05-01T10:09:46Z</dcterms:modified>
</cp:coreProperties>
</file>