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62" r:id="rId4"/>
    <p:sldId id="263" r:id="rId5"/>
    <p:sldId id="267" r:id="rId6"/>
    <p:sldId id="264" r:id="rId7"/>
    <p:sldId id="268" r:id="rId8"/>
    <p:sldId id="265"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0" d="100"/>
          <a:sy n="50" d="100"/>
        </p:scale>
        <p:origin x="1284" y="4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062FD6-DEDB-4E05-ADD4-193E3B9F8D9A}"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IN"/>
        </a:p>
      </dgm:t>
    </dgm:pt>
    <dgm:pt modelId="{D2D4F501-2DDC-44F2-B086-E510027C6F51}">
      <dgm:prSet phldrT="[Text]"/>
      <dgm:spPr/>
      <dgm:t>
        <a:bodyPr/>
        <a:lstStyle/>
        <a:p>
          <a:r>
            <a:rPr lang="en-IN" dirty="0"/>
            <a:t>Data collection</a:t>
          </a:r>
        </a:p>
      </dgm:t>
    </dgm:pt>
    <dgm:pt modelId="{558F0CCA-B859-48B3-81CD-178BF9691772}" type="parTrans" cxnId="{BD624950-66D6-45FD-AA24-6566BC3AC817}">
      <dgm:prSet/>
      <dgm:spPr/>
      <dgm:t>
        <a:bodyPr/>
        <a:lstStyle/>
        <a:p>
          <a:endParaRPr lang="en-IN"/>
        </a:p>
      </dgm:t>
    </dgm:pt>
    <dgm:pt modelId="{1E0B47AB-E26D-479E-8DB5-07EF7AB40942}" type="sibTrans" cxnId="{BD624950-66D6-45FD-AA24-6566BC3AC817}">
      <dgm:prSet/>
      <dgm:spPr/>
      <dgm:t>
        <a:bodyPr/>
        <a:lstStyle/>
        <a:p>
          <a:endParaRPr lang="en-IN"/>
        </a:p>
      </dgm:t>
    </dgm:pt>
    <dgm:pt modelId="{B24095A4-EC86-494D-BC71-60CA78C0A28F}">
      <dgm:prSet phldrT="[Text]"/>
      <dgm:spPr/>
      <dgm:t>
        <a:bodyPr/>
        <a:lstStyle/>
        <a:p>
          <a:r>
            <a:rPr lang="en-IN" dirty="0"/>
            <a:t>Data understanding &amp; Preparation</a:t>
          </a:r>
        </a:p>
      </dgm:t>
    </dgm:pt>
    <dgm:pt modelId="{48C3B86B-BD3B-42C6-ADE5-29D4F61562A4}" type="parTrans" cxnId="{8057B24F-003A-4986-9894-9AED2F162031}">
      <dgm:prSet/>
      <dgm:spPr/>
      <dgm:t>
        <a:bodyPr/>
        <a:lstStyle/>
        <a:p>
          <a:endParaRPr lang="en-IN"/>
        </a:p>
      </dgm:t>
    </dgm:pt>
    <dgm:pt modelId="{9A5E9E97-10D6-4E8E-ACDA-38608E5C3EA6}" type="sibTrans" cxnId="{8057B24F-003A-4986-9894-9AED2F162031}">
      <dgm:prSet/>
      <dgm:spPr/>
      <dgm:t>
        <a:bodyPr/>
        <a:lstStyle/>
        <a:p>
          <a:endParaRPr lang="en-IN"/>
        </a:p>
      </dgm:t>
    </dgm:pt>
    <dgm:pt modelId="{55A272E4-4493-4DDD-AA0C-E9A6F1DD74C8}">
      <dgm:prSet phldrT="[Text]"/>
      <dgm:spPr/>
      <dgm:t>
        <a:bodyPr/>
        <a:lstStyle/>
        <a:p>
          <a:r>
            <a:rPr lang="en-IN" dirty="0"/>
            <a:t>Modeling</a:t>
          </a:r>
        </a:p>
      </dgm:t>
    </dgm:pt>
    <dgm:pt modelId="{DD90D5CB-8197-43B5-B93C-1B335C5366BA}" type="parTrans" cxnId="{AB3F6969-C344-4299-A45C-50CD961DEC5D}">
      <dgm:prSet/>
      <dgm:spPr/>
      <dgm:t>
        <a:bodyPr/>
        <a:lstStyle/>
        <a:p>
          <a:endParaRPr lang="en-IN"/>
        </a:p>
      </dgm:t>
    </dgm:pt>
    <dgm:pt modelId="{1D0E6690-F42D-41EC-A159-AD8A2C96BF2D}" type="sibTrans" cxnId="{AB3F6969-C344-4299-A45C-50CD961DEC5D}">
      <dgm:prSet/>
      <dgm:spPr/>
      <dgm:t>
        <a:bodyPr/>
        <a:lstStyle/>
        <a:p>
          <a:endParaRPr lang="en-IN"/>
        </a:p>
      </dgm:t>
    </dgm:pt>
    <dgm:pt modelId="{252AE6C1-6640-4D10-8E15-87B5D0EF4EAA}">
      <dgm:prSet phldrT="[Text]"/>
      <dgm:spPr/>
      <dgm:t>
        <a:bodyPr/>
        <a:lstStyle/>
        <a:p>
          <a:r>
            <a:rPr lang="en-IN" dirty="0"/>
            <a:t>Exploratory analysis</a:t>
          </a:r>
        </a:p>
      </dgm:t>
    </dgm:pt>
    <dgm:pt modelId="{1501351E-7DFF-4AE0-8377-7A563A40E4AE}" type="sibTrans" cxnId="{A6818385-F8EE-443F-A603-DACF38CA36FE}">
      <dgm:prSet/>
      <dgm:spPr/>
      <dgm:t>
        <a:bodyPr/>
        <a:lstStyle/>
        <a:p>
          <a:endParaRPr lang="en-IN"/>
        </a:p>
      </dgm:t>
    </dgm:pt>
    <dgm:pt modelId="{E1C1D5C1-E92F-4C1C-A755-1BC30FB8A096}" type="parTrans" cxnId="{A6818385-F8EE-443F-A603-DACF38CA36FE}">
      <dgm:prSet/>
      <dgm:spPr/>
      <dgm:t>
        <a:bodyPr/>
        <a:lstStyle/>
        <a:p>
          <a:endParaRPr lang="en-IN"/>
        </a:p>
      </dgm:t>
    </dgm:pt>
    <dgm:pt modelId="{FA7E8602-E85E-4B20-9CC7-283BC1246CCA}">
      <dgm:prSet phldrT="[Text]"/>
      <dgm:spPr/>
      <dgm:t>
        <a:bodyPr/>
        <a:lstStyle/>
        <a:p>
          <a:r>
            <a:rPr lang="en-IN" dirty="0"/>
            <a:t>Evaluation</a:t>
          </a:r>
        </a:p>
      </dgm:t>
    </dgm:pt>
    <dgm:pt modelId="{BBEDA65F-3DBA-4B82-A3FE-2E379FF55AA8}" type="sibTrans" cxnId="{2273023B-39CC-4E29-B237-60E3A0BBC1A9}">
      <dgm:prSet/>
      <dgm:spPr/>
      <dgm:t>
        <a:bodyPr/>
        <a:lstStyle/>
        <a:p>
          <a:endParaRPr lang="en-IN"/>
        </a:p>
      </dgm:t>
    </dgm:pt>
    <dgm:pt modelId="{63DBBAF7-4DB2-4C85-8863-5679FB65471E}" type="parTrans" cxnId="{2273023B-39CC-4E29-B237-60E3A0BBC1A9}">
      <dgm:prSet/>
      <dgm:spPr/>
      <dgm:t>
        <a:bodyPr/>
        <a:lstStyle/>
        <a:p>
          <a:endParaRPr lang="en-IN"/>
        </a:p>
      </dgm:t>
    </dgm:pt>
    <dgm:pt modelId="{211FBA75-6A42-43B3-85B6-750BDD495E3A}" type="pres">
      <dgm:prSet presAssocID="{15062FD6-DEDB-4E05-ADD4-193E3B9F8D9A}" presName="linear" presStyleCnt="0">
        <dgm:presLayoutVars>
          <dgm:dir/>
          <dgm:animLvl val="lvl"/>
          <dgm:resizeHandles val="exact"/>
        </dgm:presLayoutVars>
      </dgm:prSet>
      <dgm:spPr/>
    </dgm:pt>
    <dgm:pt modelId="{74F8FF7D-9EEB-4957-BE0A-DD6B047562EC}" type="pres">
      <dgm:prSet presAssocID="{D2D4F501-2DDC-44F2-B086-E510027C6F51}" presName="parentLin" presStyleCnt="0"/>
      <dgm:spPr/>
    </dgm:pt>
    <dgm:pt modelId="{45B4BC76-56F6-42D9-AE32-C246D60F4FD1}" type="pres">
      <dgm:prSet presAssocID="{D2D4F501-2DDC-44F2-B086-E510027C6F51}" presName="parentLeftMargin" presStyleLbl="node1" presStyleIdx="0" presStyleCnt="5"/>
      <dgm:spPr/>
    </dgm:pt>
    <dgm:pt modelId="{6C0A9E68-4873-4524-B3C8-6680EDDAFF93}" type="pres">
      <dgm:prSet presAssocID="{D2D4F501-2DDC-44F2-B086-E510027C6F51}" presName="parentText" presStyleLbl="node1" presStyleIdx="0" presStyleCnt="5" custScaleY="98266">
        <dgm:presLayoutVars>
          <dgm:chMax val="0"/>
          <dgm:bulletEnabled val="1"/>
        </dgm:presLayoutVars>
      </dgm:prSet>
      <dgm:spPr/>
    </dgm:pt>
    <dgm:pt modelId="{606EFF09-4F71-4672-9752-49FCA277DCEA}" type="pres">
      <dgm:prSet presAssocID="{D2D4F501-2DDC-44F2-B086-E510027C6F51}" presName="negativeSpace" presStyleCnt="0"/>
      <dgm:spPr/>
    </dgm:pt>
    <dgm:pt modelId="{77E39BF9-4787-49A1-99BD-98EA42B4AC5C}" type="pres">
      <dgm:prSet presAssocID="{D2D4F501-2DDC-44F2-B086-E510027C6F51}" presName="childText" presStyleLbl="conFgAcc1" presStyleIdx="0" presStyleCnt="5">
        <dgm:presLayoutVars>
          <dgm:bulletEnabled val="1"/>
        </dgm:presLayoutVars>
      </dgm:prSet>
      <dgm:spPr>
        <a:noFill/>
        <a:ln>
          <a:noFill/>
        </a:ln>
      </dgm:spPr>
    </dgm:pt>
    <dgm:pt modelId="{6B0181F6-B1E9-4088-9167-71BEF8890AA3}" type="pres">
      <dgm:prSet presAssocID="{1E0B47AB-E26D-479E-8DB5-07EF7AB40942}" presName="spaceBetweenRectangles" presStyleCnt="0"/>
      <dgm:spPr/>
    </dgm:pt>
    <dgm:pt modelId="{9228BD7B-9667-448F-A1AD-FC43D1EA253D}" type="pres">
      <dgm:prSet presAssocID="{252AE6C1-6640-4D10-8E15-87B5D0EF4EAA}" presName="parentLin" presStyleCnt="0"/>
      <dgm:spPr/>
    </dgm:pt>
    <dgm:pt modelId="{A30B03A5-255B-4B40-A4ED-55BE3D2A98CE}" type="pres">
      <dgm:prSet presAssocID="{252AE6C1-6640-4D10-8E15-87B5D0EF4EAA}" presName="parentLeftMargin" presStyleLbl="node1" presStyleIdx="0" presStyleCnt="5"/>
      <dgm:spPr/>
    </dgm:pt>
    <dgm:pt modelId="{0FB4BDC5-7796-48D1-A0F2-E5D2C7227513}" type="pres">
      <dgm:prSet presAssocID="{252AE6C1-6640-4D10-8E15-87B5D0EF4EAA}" presName="parentText" presStyleLbl="node1" presStyleIdx="1" presStyleCnt="5">
        <dgm:presLayoutVars>
          <dgm:chMax val="0"/>
          <dgm:bulletEnabled val="1"/>
        </dgm:presLayoutVars>
      </dgm:prSet>
      <dgm:spPr/>
    </dgm:pt>
    <dgm:pt modelId="{2F4CC7B3-3893-4D99-B0A6-5E9F311D2477}" type="pres">
      <dgm:prSet presAssocID="{252AE6C1-6640-4D10-8E15-87B5D0EF4EAA}" presName="negativeSpace" presStyleCnt="0"/>
      <dgm:spPr/>
    </dgm:pt>
    <dgm:pt modelId="{9C9E5038-7AF7-42BA-A7F4-14F4994AFF81}" type="pres">
      <dgm:prSet presAssocID="{252AE6C1-6640-4D10-8E15-87B5D0EF4EAA}" presName="childText" presStyleLbl="conFgAcc1" presStyleIdx="1" presStyleCnt="5">
        <dgm:presLayoutVars>
          <dgm:bulletEnabled val="1"/>
        </dgm:presLayoutVars>
      </dgm:prSet>
      <dgm:spPr>
        <a:noFill/>
        <a:ln>
          <a:noFill/>
        </a:ln>
      </dgm:spPr>
    </dgm:pt>
    <dgm:pt modelId="{4CE2BC4C-A1E2-4B82-B0D5-D5E8CD46EAC5}" type="pres">
      <dgm:prSet presAssocID="{1501351E-7DFF-4AE0-8377-7A563A40E4AE}" presName="spaceBetweenRectangles" presStyleCnt="0"/>
      <dgm:spPr/>
    </dgm:pt>
    <dgm:pt modelId="{E442814E-4CCE-4B7E-8B27-F7D9F0A83742}" type="pres">
      <dgm:prSet presAssocID="{B24095A4-EC86-494D-BC71-60CA78C0A28F}" presName="parentLin" presStyleCnt="0"/>
      <dgm:spPr/>
    </dgm:pt>
    <dgm:pt modelId="{B06E4AD9-598C-481D-882D-7785BA9D696F}" type="pres">
      <dgm:prSet presAssocID="{B24095A4-EC86-494D-BC71-60CA78C0A28F}" presName="parentLeftMargin" presStyleLbl="node1" presStyleIdx="1" presStyleCnt="5"/>
      <dgm:spPr/>
    </dgm:pt>
    <dgm:pt modelId="{E993D870-61BD-4DA7-8644-C177BC615B3F}" type="pres">
      <dgm:prSet presAssocID="{B24095A4-EC86-494D-BC71-60CA78C0A28F}" presName="parentText" presStyleLbl="node1" presStyleIdx="2" presStyleCnt="5">
        <dgm:presLayoutVars>
          <dgm:chMax val="0"/>
          <dgm:bulletEnabled val="1"/>
        </dgm:presLayoutVars>
      </dgm:prSet>
      <dgm:spPr/>
    </dgm:pt>
    <dgm:pt modelId="{73A77F6E-B218-402D-A8DE-BF2B0112C03A}" type="pres">
      <dgm:prSet presAssocID="{B24095A4-EC86-494D-BC71-60CA78C0A28F}" presName="negativeSpace" presStyleCnt="0"/>
      <dgm:spPr/>
    </dgm:pt>
    <dgm:pt modelId="{C5B27266-23F3-435F-BB8F-9F3F925E7E63}" type="pres">
      <dgm:prSet presAssocID="{B24095A4-EC86-494D-BC71-60CA78C0A28F}" presName="childText" presStyleLbl="conFgAcc1" presStyleIdx="2" presStyleCnt="5">
        <dgm:presLayoutVars>
          <dgm:bulletEnabled val="1"/>
        </dgm:presLayoutVars>
      </dgm:prSet>
      <dgm:spPr>
        <a:prstGeom prst="mathMinus">
          <a:avLst/>
        </a:prstGeom>
        <a:solidFill>
          <a:schemeClr val="accent4">
            <a:lumMod val="20000"/>
            <a:lumOff val="80000"/>
          </a:schemeClr>
        </a:solidFill>
        <a:ln>
          <a:noFill/>
        </a:ln>
      </dgm:spPr>
    </dgm:pt>
    <dgm:pt modelId="{C8A12CE4-7DB5-4FC2-BB02-1498666C0A4C}" type="pres">
      <dgm:prSet presAssocID="{9A5E9E97-10D6-4E8E-ACDA-38608E5C3EA6}" presName="spaceBetweenRectangles" presStyleCnt="0"/>
      <dgm:spPr/>
    </dgm:pt>
    <dgm:pt modelId="{CC4A88B5-8C91-4E9F-9D03-932BC6798A6D}" type="pres">
      <dgm:prSet presAssocID="{55A272E4-4493-4DDD-AA0C-E9A6F1DD74C8}" presName="parentLin" presStyleCnt="0"/>
      <dgm:spPr/>
    </dgm:pt>
    <dgm:pt modelId="{F3AE503B-CA9A-433D-A520-B6AFBAC4241D}" type="pres">
      <dgm:prSet presAssocID="{55A272E4-4493-4DDD-AA0C-E9A6F1DD74C8}" presName="parentLeftMargin" presStyleLbl="node1" presStyleIdx="2" presStyleCnt="5"/>
      <dgm:spPr/>
    </dgm:pt>
    <dgm:pt modelId="{2062CA19-ACAE-4DAC-BFF2-26E627768BBC}" type="pres">
      <dgm:prSet presAssocID="{55A272E4-4493-4DDD-AA0C-E9A6F1DD74C8}" presName="parentText" presStyleLbl="node1" presStyleIdx="3" presStyleCnt="5">
        <dgm:presLayoutVars>
          <dgm:chMax val="0"/>
          <dgm:bulletEnabled val="1"/>
        </dgm:presLayoutVars>
      </dgm:prSet>
      <dgm:spPr/>
    </dgm:pt>
    <dgm:pt modelId="{FBDE4BC9-E2AF-4061-B323-6F0FA1782912}" type="pres">
      <dgm:prSet presAssocID="{55A272E4-4493-4DDD-AA0C-E9A6F1DD74C8}" presName="negativeSpace" presStyleCnt="0"/>
      <dgm:spPr/>
    </dgm:pt>
    <dgm:pt modelId="{218E122D-033C-4BBD-8CFB-F7B9020ACABA}" type="pres">
      <dgm:prSet presAssocID="{55A272E4-4493-4DDD-AA0C-E9A6F1DD74C8}" presName="childText" presStyleLbl="conFgAcc1" presStyleIdx="3" presStyleCnt="5">
        <dgm:presLayoutVars>
          <dgm:bulletEnabled val="1"/>
        </dgm:presLayoutVars>
      </dgm:prSet>
      <dgm:spPr>
        <a:noFill/>
        <a:ln>
          <a:noFill/>
        </a:ln>
      </dgm:spPr>
    </dgm:pt>
    <dgm:pt modelId="{EFD8593F-28F4-457F-94BE-BB3676EEC2BE}" type="pres">
      <dgm:prSet presAssocID="{1D0E6690-F42D-41EC-A159-AD8A2C96BF2D}" presName="spaceBetweenRectangles" presStyleCnt="0"/>
      <dgm:spPr/>
    </dgm:pt>
    <dgm:pt modelId="{EF683006-F8A0-4F48-9565-122A584DF595}" type="pres">
      <dgm:prSet presAssocID="{FA7E8602-E85E-4B20-9CC7-283BC1246CCA}" presName="parentLin" presStyleCnt="0"/>
      <dgm:spPr/>
    </dgm:pt>
    <dgm:pt modelId="{2964933A-0A13-4D3A-8EA1-039EEC7C1CFC}" type="pres">
      <dgm:prSet presAssocID="{FA7E8602-E85E-4B20-9CC7-283BC1246CCA}" presName="parentLeftMargin" presStyleLbl="node1" presStyleIdx="3" presStyleCnt="5"/>
      <dgm:spPr/>
    </dgm:pt>
    <dgm:pt modelId="{06C98830-4B25-45B8-9562-7A09D96E188D}" type="pres">
      <dgm:prSet presAssocID="{FA7E8602-E85E-4B20-9CC7-283BC1246CCA}" presName="parentText" presStyleLbl="node1" presStyleIdx="4" presStyleCnt="5">
        <dgm:presLayoutVars>
          <dgm:chMax val="0"/>
          <dgm:bulletEnabled val="1"/>
        </dgm:presLayoutVars>
      </dgm:prSet>
      <dgm:spPr/>
    </dgm:pt>
    <dgm:pt modelId="{95A2A42C-ECA6-40CF-B8BB-D000C89EFE54}" type="pres">
      <dgm:prSet presAssocID="{FA7E8602-E85E-4B20-9CC7-283BC1246CCA}" presName="negativeSpace" presStyleCnt="0"/>
      <dgm:spPr/>
    </dgm:pt>
    <dgm:pt modelId="{76EE3030-8C6C-4C55-9DD4-D12E734E0256}" type="pres">
      <dgm:prSet presAssocID="{FA7E8602-E85E-4B20-9CC7-283BC1246CCA}" presName="childText" presStyleLbl="conFgAcc1" presStyleIdx="4" presStyleCnt="5">
        <dgm:presLayoutVars>
          <dgm:bulletEnabled val="1"/>
        </dgm:presLayoutVars>
      </dgm:prSet>
      <dgm:spPr>
        <a:noFill/>
        <a:ln>
          <a:noFill/>
        </a:ln>
      </dgm:spPr>
    </dgm:pt>
  </dgm:ptLst>
  <dgm:cxnLst>
    <dgm:cxn modelId="{FE2D8820-4257-4680-AACF-9C213B8D2628}" type="presOf" srcId="{252AE6C1-6640-4D10-8E15-87B5D0EF4EAA}" destId="{0FB4BDC5-7796-48D1-A0F2-E5D2C7227513}" srcOrd="1" destOrd="0" presId="urn:microsoft.com/office/officeart/2005/8/layout/list1"/>
    <dgm:cxn modelId="{5390B021-38FD-43AD-BF70-8D72074F24BC}" type="presOf" srcId="{B24095A4-EC86-494D-BC71-60CA78C0A28F}" destId="{E993D870-61BD-4DA7-8644-C177BC615B3F}" srcOrd="1" destOrd="0" presId="urn:microsoft.com/office/officeart/2005/8/layout/list1"/>
    <dgm:cxn modelId="{0ABC7122-C427-4650-A600-1D55623AB5F5}" type="presOf" srcId="{55A272E4-4493-4DDD-AA0C-E9A6F1DD74C8}" destId="{2062CA19-ACAE-4DAC-BFF2-26E627768BBC}" srcOrd="1" destOrd="0" presId="urn:microsoft.com/office/officeart/2005/8/layout/list1"/>
    <dgm:cxn modelId="{9844FB2F-A8D0-415C-9AB1-69B07F17B934}" type="presOf" srcId="{D2D4F501-2DDC-44F2-B086-E510027C6F51}" destId="{6C0A9E68-4873-4524-B3C8-6680EDDAFF93}" srcOrd="1" destOrd="0" presId="urn:microsoft.com/office/officeart/2005/8/layout/list1"/>
    <dgm:cxn modelId="{2273023B-39CC-4E29-B237-60E3A0BBC1A9}" srcId="{15062FD6-DEDB-4E05-ADD4-193E3B9F8D9A}" destId="{FA7E8602-E85E-4B20-9CC7-283BC1246CCA}" srcOrd="4" destOrd="0" parTransId="{63DBBAF7-4DB2-4C85-8863-5679FB65471E}" sibTransId="{BBEDA65F-3DBA-4B82-A3FE-2E379FF55AA8}"/>
    <dgm:cxn modelId="{C3F4215C-4ED5-4B3D-A7D9-7C10EB9C4230}" type="presOf" srcId="{FA7E8602-E85E-4B20-9CC7-283BC1246CCA}" destId="{06C98830-4B25-45B8-9562-7A09D96E188D}" srcOrd="1" destOrd="0" presId="urn:microsoft.com/office/officeart/2005/8/layout/list1"/>
    <dgm:cxn modelId="{D29ECA67-3C72-4FD3-B807-FAA7E92D6CD2}" type="presOf" srcId="{55A272E4-4493-4DDD-AA0C-E9A6F1DD74C8}" destId="{F3AE503B-CA9A-433D-A520-B6AFBAC4241D}" srcOrd="0" destOrd="0" presId="urn:microsoft.com/office/officeart/2005/8/layout/list1"/>
    <dgm:cxn modelId="{AB3F6969-C344-4299-A45C-50CD961DEC5D}" srcId="{15062FD6-DEDB-4E05-ADD4-193E3B9F8D9A}" destId="{55A272E4-4493-4DDD-AA0C-E9A6F1DD74C8}" srcOrd="3" destOrd="0" parTransId="{DD90D5CB-8197-43B5-B93C-1B335C5366BA}" sibTransId="{1D0E6690-F42D-41EC-A159-AD8A2C96BF2D}"/>
    <dgm:cxn modelId="{8057B24F-003A-4986-9894-9AED2F162031}" srcId="{15062FD6-DEDB-4E05-ADD4-193E3B9F8D9A}" destId="{B24095A4-EC86-494D-BC71-60CA78C0A28F}" srcOrd="2" destOrd="0" parTransId="{48C3B86B-BD3B-42C6-ADE5-29D4F61562A4}" sibTransId="{9A5E9E97-10D6-4E8E-ACDA-38608E5C3EA6}"/>
    <dgm:cxn modelId="{BD624950-66D6-45FD-AA24-6566BC3AC817}" srcId="{15062FD6-DEDB-4E05-ADD4-193E3B9F8D9A}" destId="{D2D4F501-2DDC-44F2-B086-E510027C6F51}" srcOrd="0" destOrd="0" parTransId="{558F0CCA-B859-48B3-81CD-178BF9691772}" sibTransId="{1E0B47AB-E26D-479E-8DB5-07EF7AB40942}"/>
    <dgm:cxn modelId="{8C57E058-9273-4F52-875D-AED9E0E851B2}" type="presOf" srcId="{FA7E8602-E85E-4B20-9CC7-283BC1246CCA}" destId="{2964933A-0A13-4D3A-8EA1-039EEC7C1CFC}" srcOrd="0" destOrd="0" presId="urn:microsoft.com/office/officeart/2005/8/layout/list1"/>
    <dgm:cxn modelId="{A6818385-F8EE-443F-A603-DACF38CA36FE}" srcId="{15062FD6-DEDB-4E05-ADD4-193E3B9F8D9A}" destId="{252AE6C1-6640-4D10-8E15-87B5D0EF4EAA}" srcOrd="1" destOrd="0" parTransId="{E1C1D5C1-E92F-4C1C-A755-1BC30FB8A096}" sibTransId="{1501351E-7DFF-4AE0-8377-7A563A40E4AE}"/>
    <dgm:cxn modelId="{9E7919B9-9242-45CA-B447-35C756E8CA42}" type="presOf" srcId="{252AE6C1-6640-4D10-8E15-87B5D0EF4EAA}" destId="{A30B03A5-255B-4B40-A4ED-55BE3D2A98CE}" srcOrd="0" destOrd="0" presId="urn:microsoft.com/office/officeart/2005/8/layout/list1"/>
    <dgm:cxn modelId="{312E98DE-1EB2-435B-8972-953EB2C75C5A}" type="presOf" srcId="{B24095A4-EC86-494D-BC71-60CA78C0A28F}" destId="{B06E4AD9-598C-481D-882D-7785BA9D696F}" srcOrd="0" destOrd="0" presId="urn:microsoft.com/office/officeart/2005/8/layout/list1"/>
    <dgm:cxn modelId="{EE86BDF0-F13C-467F-BA8F-154A49AA0D21}" type="presOf" srcId="{D2D4F501-2DDC-44F2-B086-E510027C6F51}" destId="{45B4BC76-56F6-42D9-AE32-C246D60F4FD1}" srcOrd="0" destOrd="0" presId="urn:microsoft.com/office/officeart/2005/8/layout/list1"/>
    <dgm:cxn modelId="{273E60F8-1D94-427A-A1DB-71A76FE329E8}" type="presOf" srcId="{15062FD6-DEDB-4E05-ADD4-193E3B9F8D9A}" destId="{211FBA75-6A42-43B3-85B6-750BDD495E3A}" srcOrd="0" destOrd="0" presId="urn:microsoft.com/office/officeart/2005/8/layout/list1"/>
    <dgm:cxn modelId="{EE8ABA07-2AEC-46A8-9DE6-D24887DDC5E2}" type="presParOf" srcId="{211FBA75-6A42-43B3-85B6-750BDD495E3A}" destId="{74F8FF7D-9EEB-4957-BE0A-DD6B047562EC}" srcOrd="0" destOrd="0" presId="urn:microsoft.com/office/officeart/2005/8/layout/list1"/>
    <dgm:cxn modelId="{8D40CCF5-30A4-4D11-A4F5-921669A91725}" type="presParOf" srcId="{74F8FF7D-9EEB-4957-BE0A-DD6B047562EC}" destId="{45B4BC76-56F6-42D9-AE32-C246D60F4FD1}" srcOrd="0" destOrd="0" presId="urn:microsoft.com/office/officeart/2005/8/layout/list1"/>
    <dgm:cxn modelId="{F75CCD66-BF70-44C8-B6E6-D24BD49993FE}" type="presParOf" srcId="{74F8FF7D-9EEB-4957-BE0A-DD6B047562EC}" destId="{6C0A9E68-4873-4524-B3C8-6680EDDAFF93}" srcOrd="1" destOrd="0" presId="urn:microsoft.com/office/officeart/2005/8/layout/list1"/>
    <dgm:cxn modelId="{E37AAD4E-B0E9-4763-9360-612FBDED25CF}" type="presParOf" srcId="{211FBA75-6A42-43B3-85B6-750BDD495E3A}" destId="{606EFF09-4F71-4672-9752-49FCA277DCEA}" srcOrd="1" destOrd="0" presId="urn:microsoft.com/office/officeart/2005/8/layout/list1"/>
    <dgm:cxn modelId="{7064400A-4353-4C7B-9079-EC7A7BF59D62}" type="presParOf" srcId="{211FBA75-6A42-43B3-85B6-750BDD495E3A}" destId="{77E39BF9-4787-49A1-99BD-98EA42B4AC5C}" srcOrd="2" destOrd="0" presId="urn:microsoft.com/office/officeart/2005/8/layout/list1"/>
    <dgm:cxn modelId="{1FD33F27-72A8-49FB-B67A-E9D4797C83F0}" type="presParOf" srcId="{211FBA75-6A42-43B3-85B6-750BDD495E3A}" destId="{6B0181F6-B1E9-4088-9167-71BEF8890AA3}" srcOrd="3" destOrd="0" presId="urn:microsoft.com/office/officeart/2005/8/layout/list1"/>
    <dgm:cxn modelId="{C60AA145-5BDE-48ED-9987-9D216681CCF1}" type="presParOf" srcId="{211FBA75-6A42-43B3-85B6-750BDD495E3A}" destId="{9228BD7B-9667-448F-A1AD-FC43D1EA253D}" srcOrd="4" destOrd="0" presId="urn:microsoft.com/office/officeart/2005/8/layout/list1"/>
    <dgm:cxn modelId="{9179B686-B2DA-4474-956F-BF2F1A82A3E1}" type="presParOf" srcId="{9228BD7B-9667-448F-A1AD-FC43D1EA253D}" destId="{A30B03A5-255B-4B40-A4ED-55BE3D2A98CE}" srcOrd="0" destOrd="0" presId="urn:microsoft.com/office/officeart/2005/8/layout/list1"/>
    <dgm:cxn modelId="{5CACF2AC-4F86-47D7-B769-70C7759DA306}" type="presParOf" srcId="{9228BD7B-9667-448F-A1AD-FC43D1EA253D}" destId="{0FB4BDC5-7796-48D1-A0F2-E5D2C7227513}" srcOrd="1" destOrd="0" presId="urn:microsoft.com/office/officeart/2005/8/layout/list1"/>
    <dgm:cxn modelId="{2EAE3909-6DE5-47AA-A58D-6F498A00D664}" type="presParOf" srcId="{211FBA75-6A42-43B3-85B6-750BDD495E3A}" destId="{2F4CC7B3-3893-4D99-B0A6-5E9F311D2477}" srcOrd="5" destOrd="0" presId="urn:microsoft.com/office/officeart/2005/8/layout/list1"/>
    <dgm:cxn modelId="{3E55F3A4-8F2D-4FFE-94DA-F54CF033B375}" type="presParOf" srcId="{211FBA75-6A42-43B3-85B6-750BDD495E3A}" destId="{9C9E5038-7AF7-42BA-A7F4-14F4994AFF81}" srcOrd="6" destOrd="0" presId="urn:microsoft.com/office/officeart/2005/8/layout/list1"/>
    <dgm:cxn modelId="{F387AD2D-A784-4333-97C7-568239AC1993}" type="presParOf" srcId="{211FBA75-6A42-43B3-85B6-750BDD495E3A}" destId="{4CE2BC4C-A1E2-4B82-B0D5-D5E8CD46EAC5}" srcOrd="7" destOrd="0" presId="urn:microsoft.com/office/officeart/2005/8/layout/list1"/>
    <dgm:cxn modelId="{181667BF-923F-45F9-ACE9-AB0ADE00F4D8}" type="presParOf" srcId="{211FBA75-6A42-43B3-85B6-750BDD495E3A}" destId="{E442814E-4CCE-4B7E-8B27-F7D9F0A83742}" srcOrd="8" destOrd="0" presId="urn:microsoft.com/office/officeart/2005/8/layout/list1"/>
    <dgm:cxn modelId="{C79BBAB3-28C6-49ED-9AB2-A4A3CF9CC224}" type="presParOf" srcId="{E442814E-4CCE-4B7E-8B27-F7D9F0A83742}" destId="{B06E4AD9-598C-481D-882D-7785BA9D696F}" srcOrd="0" destOrd="0" presId="urn:microsoft.com/office/officeart/2005/8/layout/list1"/>
    <dgm:cxn modelId="{CDB8B292-0BB0-4418-8009-816D5A97DA6D}" type="presParOf" srcId="{E442814E-4CCE-4B7E-8B27-F7D9F0A83742}" destId="{E993D870-61BD-4DA7-8644-C177BC615B3F}" srcOrd="1" destOrd="0" presId="urn:microsoft.com/office/officeart/2005/8/layout/list1"/>
    <dgm:cxn modelId="{CF1F6EEB-BE57-4B19-A982-849B949697D0}" type="presParOf" srcId="{211FBA75-6A42-43B3-85B6-750BDD495E3A}" destId="{73A77F6E-B218-402D-A8DE-BF2B0112C03A}" srcOrd="9" destOrd="0" presId="urn:microsoft.com/office/officeart/2005/8/layout/list1"/>
    <dgm:cxn modelId="{F683B1E8-8B4D-433F-96D0-85A2E4C5D825}" type="presParOf" srcId="{211FBA75-6A42-43B3-85B6-750BDD495E3A}" destId="{C5B27266-23F3-435F-BB8F-9F3F925E7E63}" srcOrd="10" destOrd="0" presId="urn:microsoft.com/office/officeart/2005/8/layout/list1"/>
    <dgm:cxn modelId="{F4C97930-6B51-4904-951E-E0720AEC75B2}" type="presParOf" srcId="{211FBA75-6A42-43B3-85B6-750BDD495E3A}" destId="{C8A12CE4-7DB5-4FC2-BB02-1498666C0A4C}" srcOrd="11" destOrd="0" presId="urn:microsoft.com/office/officeart/2005/8/layout/list1"/>
    <dgm:cxn modelId="{AD5A0071-880A-4438-B87A-CA3BD6BE0EAA}" type="presParOf" srcId="{211FBA75-6A42-43B3-85B6-750BDD495E3A}" destId="{CC4A88B5-8C91-4E9F-9D03-932BC6798A6D}" srcOrd="12" destOrd="0" presId="urn:microsoft.com/office/officeart/2005/8/layout/list1"/>
    <dgm:cxn modelId="{5FB2F5B5-551E-4E0A-81E4-C5FCCFDC8D7D}" type="presParOf" srcId="{CC4A88B5-8C91-4E9F-9D03-932BC6798A6D}" destId="{F3AE503B-CA9A-433D-A520-B6AFBAC4241D}" srcOrd="0" destOrd="0" presId="urn:microsoft.com/office/officeart/2005/8/layout/list1"/>
    <dgm:cxn modelId="{7C51C40A-A63D-4D8A-90D7-8E89926DA5CC}" type="presParOf" srcId="{CC4A88B5-8C91-4E9F-9D03-932BC6798A6D}" destId="{2062CA19-ACAE-4DAC-BFF2-26E627768BBC}" srcOrd="1" destOrd="0" presId="urn:microsoft.com/office/officeart/2005/8/layout/list1"/>
    <dgm:cxn modelId="{808FF9FE-F616-495D-8FC4-7F6D236DB7CA}" type="presParOf" srcId="{211FBA75-6A42-43B3-85B6-750BDD495E3A}" destId="{FBDE4BC9-E2AF-4061-B323-6F0FA1782912}" srcOrd="13" destOrd="0" presId="urn:microsoft.com/office/officeart/2005/8/layout/list1"/>
    <dgm:cxn modelId="{14A65E60-0489-4932-BD2D-F1E4559E4C5B}" type="presParOf" srcId="{211FBA75-6A42-43B3-85B6-750BDD495E3A}" destId="{218E122D-033C-4BBD-8CFB-F7B9020ACABA}" srcOrd="14" destOrd="0" presId="urn:microsoft.com/office/officeart/2005/8/layout/list1"/>
    <dgm:cxn modelId="{23E1E87B-1FCE-40DA-B84E-D4DB5AF61461}" type="presParOf" srcId="{211FBA75-6A42-43B3-85B6-750BDD495E3A}" destId="{EFD8593F-28F4-457F-94BE-BB3676EEC2BE}" srcOrd="15" destOrd="0" presId="urn:microsoft.com/office/officeart/2005/8/layout/list1"/>
    <dgm:cxn modelId="{0BD8125C-D993-4EF2-A272-77D6EFBCE2AD}" type="presParOf" srcId="{211FBA75-6A42-43B3-85B6-750BDD495E3A}" destId="{EF683006-F8A0-4F48-9565-122A584DF595}" srcOrd="16" destOrd="0" presId="urn:microsoft.com/office/officeart/2005/8/layout/list1"/>
    <dgm:cxn modelId="{DBCCCF0F-13A6-4B82-A4FA-DB4DCC9A1DA0}" type="presParOf" srcId="{EF683006-F8A0-4F48-9565-122A584DF595}" destId="{2964933A-0A13-4D3A-8EA1-039EEC7C1CFC}" srcOrd="0" destOrd="0" presId="urn:microsoft.com/office/officeart/2005/8/layout/list1"/>
    <dgm:cxn modelId="{CA62D3D1-0B40-497D-8E48-0E742FC3C461}" type="presParOf" srcId="{EF683006-F8A0-4F48-9565-122A584DF595}" destId="{06C98830-4B25-45B8-9562-7A09D96E188D}" srcOrd="1" destOrd="0" presId="urn:microsoft.com/office/officeart/2005/8/layout/list1"/>
    <dgm:cxn modelId="{58C821A8-DC41-4535-8F5A-77F142D26DB6}" type="presParOf" srcId="{211FBA75-6A42-43B3-85B6-750BDD495E3A}" destId="{95A2A42C-ECA6-40CF-B8BB-D000C89EFE54}" srcOrd="17" destOrd="0" presId="urn:microsoft.com/office/officeart/2005/8/layout/list1"/>
    <dgm:cxn modelId="{F6C6010C-1EF3-443D-A4B8-353A3F1719DB}" type="presParOf" srcId="{211FBA75-6A42-43B3-85B6-750BDD495E3A}" destId="{76EE3030-8C6C-4C55-9DD4-D12E734E0256}"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E39BF9-4787-49A1-99BD-98EA42B4AC5C}">
      <dsp:nvSpPr>
        <dsp:cNvPr id="0" name=""/>
        <dsp:cNvSpPr/>
      </dsp:nvSpPr>
      <dsp:spPr>
        <a:xfrm>
          <a:off x="0" y="310876"/>
          <a:ext cx="5387974" cy="403200"/>
        </a:xfrm>
        <a:prstGeom prst="rect">
          <a:avLst/>
        </a:prstGeom>
        <a:noFill/>
        <a:ln w="15875" cap="flat" cmpd="sng" algn="ctr">
          <a:noFill/>
          <a:prstDash val="solid"/>
        </a:ln>
        <a:effectLst/>
      </dsp:spPr>
      <dsp:style>
        <a:lnRef idx="2">
          <a:scrgbClr r="0" g="0" b="0"/>
        </a:lnRef>
        <a:fillRef idx="1">
          <a:scrgbClr r="0" g="0" b="0"/>
        </a:fillRef>
        <a:effectRef idx="0">
          <a:scrgbClr r="0" g="0" b="0"/>
        </a:effectRef>
        <a:fontRef idx="minor"/>
      </dsp:style>
    </dsp:sp>
    <dsp:sp modelId="{6C0A9E68-4873-4524-B3C8-6680EDDAFF93}">
      <dsp:nvSpPr>
        <dsp:cNvPr id="0" name=""/>
        <dsp:cNvSpPr/>
      </dsp:nvSpPr>
      <dsp:spPr>
        <a:xfrm>
          <a:off x="269398" y="82907"/>
          <a:ext cx="3771581" cy="464129"/>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557" tIns="0" rIns="142557" bIns="0" numCol="1" spcCol="1270" anchor="ctr" anchorCtr="0">
          <a:noAutofit/>
        </a:bodyPr>
        <a:lstStyle/>
        <a:p>
          <a:pPr marL="0" lvl="0" indent="0" algn="l" defTabSz="711200">
            <a:lnSpc>
              <a:spcPct val="90000"/>
            </a:lnSpc>
            <a:spcBef>
              <a:spcPct val="0"/>
            </a:spcBef>
            <a:spcAft>
              <a:spcPct val="35000"/>
            </a:spcAft>
            <a:buNone/>
          </a:pPr>
          <a:r>
            <a:rPr lang="en-IN" sz="1600" kern="1200" dirty="0"/>
            <a:t>Data collection</a:t>
          </a:r>
        </a:p>
      </dsp:txBody>
      <dsp:txXfrm>
        <a:off x="292055" y="105564"/>
        <a:ext cx="3726267" cy="418815"/>
      </dsp:txXfrm>
    </dsp:sp>
    <dsp:sp modelId="{9C9E5038-7AF7-42BA-A7F4-14F4994AFF81}">
      <dsp:nvSpPr>
        <dsp:cNvPr id="0" name=""/>
        <dsp:cNvSpPr/>
      </dsp:nvSpPr>
      <dsp:spPr>
        <a:xfrm>
          <a:off x="0" y="1036636"/>
          <a:ext cx="5387974" cy="403200"/>
        </a:xfrm>
        <a:prstGeom prst="rect">
          <a:avLst/>
        </a:prstGeom>
        <a:noFill/>
        <a:ln w="15875" cap="flat" cmpd="sng" algn="ctr">
          <a:noFill/>
          <a:prstDash val="solid"/>
        </a:ln>
        <a:effectLst/>
      </dsp:spPr>
      <dsp:style>
        <a:lnRef idx="2">
          <a:scrgbClr r="0" g="0" b="0"/>
        </a:lnRef>
        <a:fillRef idx="1">
          <a:scrgbClr r="0" g="0" b="0"/>
        </a:fillRef>
        <a:effectRef idx="0">
          <a:scrgbClr r="0" g="0" b="0"/>
        </a:effectRef>
        <a:fontRef idx="minor"/>
      </dsp:style>
    </dsp:sp>
    <dsp:sp modelId="{0FB4BDC5-7796-48D1-A0F2-E5D2C7227513}">
      <dsp:nvSpPr>
        <dsp:cNvPr id="0" name=""/>
        <dsp:cNvSpPr/>
      </dsp:nvSpPr>
      <dsp:spPr>
        <a:xfrm>
          <a:off x="269398" y="800476"/>
          <a:ext cx="3771581" cy="472320"/>
        </a:xfrm>
        <a:prstGeom prst="roundRect">
          <a:avLst/>
        </a:prstGeom>
        <a:solidFill>
          <a:schemeClr val="accent5">
            <a:hueOff val="-421158"/>
            <a:satOff val="-1986"/>
            <a:lumOff val="49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557" tIns="0" rIns="142557" bIns="0" numCol="1" spcCol="1270" anchor="ctr" anchorCtr="0">
          <a:noAutofit/>
        </a:bodyPr>
        <a:lstStyle/>
        <a:p>
          <a:pPr marL="0" lvl="0" indent="0" algn="l" defTabSz="711200">
            <a:lnSpc>
              <a:spcPct val="90000"/>
            </a:lnSpc>
            <a:spcBef>
              <a:spcPct val="0"/>
            </a:spcBef>
            <a:spcAft>
              <a:spcPct val="35000"/>
            </a:spcAft>
            <a:buNone/>
          </a:pPr>
          <a:r>
            <a:rPr lang="en-IN" sz="1600" kern="1200" dirty="0"/>
            <a:t>Exploratory analysis</a:t>
          </a:r>
        </a:p>
      </dsp:txBody>
      <dsp:txXfrm>
        <a:off x="292455" y="823533"/>
        <a:ext cx="3725467" cy="426206"/>
      </dsp:txXfrm>
    </dsp:sp>
    <dsp:sp modelId="{C5B27266-23F3-435F-BB8F-9F3F925E7E63}">
      <dsp:nvSpPr>
        <dsp:cNvPr id="0" name=""/>
        <dsp:cNvSpPr/>
      </dsp:nvSpPr>
      <dsp:spPr>
        <a:xfrm>
          <a:off x="0" y="1762396"/>
          <a:ext cx="5387974" cy="403200"/>
        </a:xfrm>
        <a:prstGeom prst="mathMinus">
          <a:avLst/>
        </a:prstGeom>
        <a:solidFill>
          <a:schemeClr val="accent4">
            <a:lumMod val="20000"/>
            <a:lumOff val="8000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E993D870-61BD-4DA7-8644-C177BC615B3F}">
      <dsp:nvSpPr>
        <dsp:cNvPr id="0" name=""/>
        <dsp:cNvSpPr/>
      </dsp:nvSpPr>
      <dsp:spPr>
        <a:xfrm>
          <a:off x="269398" y="1526236"/>
          <a:ext cx="3771581" cy="472320"/>
        </a:xfrm>
        <a:prstGeom prst="roundRect">
          <a:avLst/>
        </a:prstGeom>
        <a:solidFill>
          <a:schemeClr val="accent5">
            <a:hueOff val="-842315"/>
            <a:satOff val="-3972"/>
            <a:lumOff val="98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557" tIns="0" rIns="142557" bIns="0" numCol="1" spcCol="1270" anchor="ctr" anchorCtr="0">
          <a:noAutofit/>
        </a:bodyPr>
        <a:lstStyle/>
        <a:p>
          <a:pPr marL="0" lvl="0" indent="0" algn="l" defTabSz="711200">
            <a:lnSpc>
              <a:spcPct val="90000"/>
            </a:lnSpc>
            <a:spcBef>
              <a:spcPct val="0"/>
            </a:spcBef>
            <a:spcAft>
              <a:spcPct val="35000"/>
            </a:spcAft>
            <a:buNone/>
          </a:pPr>
          <a:r>
            <a:rPr lang="en-IN" sz="1600" kern="1200" dirty="0"/>
            <a:t>Data understanding &amp; Preparation</a:t>
          </a:r>
        </a:p>
      </dsp:txBody>
      <dsp:txXfrm>
        <a:off x="292455" y="1549293"/>
        <a:ext cx="3725467" cy="426206"/>
      </dsp:txXfrm>
    </dsp:sp>
    <dsp:sp modelId="{218E122D-033C-4BBD-8CFB-F7B9020ACABA}">
      <dsp:nvSpPr>
        <dsp:cNvPr id="0" name=""/>
        <dsp:cNvSpPr/>
      </dsp:nvSpPr>
      <dsp:spPr>
        <a:xfrm>
          <a:off x="0" y="2488156"/>
          <a:ext cx="5387974" cy="403200"/>
        </a:xfrm>
        <a:prstGeom prst="rect">
          <a:avLst/>
        </a:prstGeom>
        <a:noFill/>
        <a:ln w="15875" cap="flat" cmpd="sng" algn="ctr">
          <a:noFill/>
          <a:prstDash val="solid"/>
        </a:ln>
        <a:effectLst/>
      </dsp:spPr>
      <dsp:style>
        <a:lnRef idx="2">
          <a:scrgbClr r="0" g="0" b="0"/>
        </a:lnRef>
        <a:fillRef idx="1">
          <a:scrgbClr r="0" g="0" b="0"/>
        </a:fillRef>
        <a:effectRef idx="0">
          <a:scrgbClr r="0" g="0" b="0"/>
        </a:effectRef>
        <a:fontRef idx="minor"/>
      </dsp:style>
    </dsp:sp>
    <dsp:sp modelId="{2062CA19-ACAE-4DAC-BFF2-26E627768BBC}">
      <dsp:nvSpPr>
        <dsp:cNvPr id="0" name=""/>
        <dsp:cNvSpPr/>
      </dsp:nvSpPr>
      <dsp:spPr>
        <a:xfrm>
          <a:off x="269398" y="2251996"/>
          <a:ext cx="3771581" cy="472320"/>
        </a:xfrm>
        <a:prstGeom prst="roundRect">
          <a:avLst/>
        </a:prstGeom>
        <a:solidFill>
          <a:schemeClr val="accent5">
            <a:hueOff val="-1263473"/>
            <a:satOff val="-5958"/>
            <a:lumOff val="147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557" tIns="0" rIns="142557" bIns="0" numCol="1" spcCol="1270" anchor="ctr" anchorCtr="0">
          <a:noAutofit/>
        </a:bodyPr>
        <a:lstStyle/>
        <a:p>
          <a:pPr marL="0" lvl="0" indent="0" algn="l" defTabSz="711200">
            <a:lnSpc>
              <a:spcPct val="90000"/>
            </a:lnSpc>
            <a:spcBef>
              <a:spcPct val="0"/>
            </a:spcBef>
            <a:spcAft>
              <a:spcPct val="35000"/>
            </a:spcAft>
            <a:buNone/>
          </a:pPr>
          <a:r>
            <a:rPr lang="en-IN" sz="1600" kern="1200" dirty="0"/>
            <a:t>Modeling</a:t>
          </a:r>
        </a:p>
      </dsp:txBody>
      <dsp:txXfrm>
        <a:off x="292455" y="2275053"/>
        <a:ext cx="3725467" cy="426206"/>
      </dsp:txXfrm>
    </dsp:sp>
    <dsp:sp modelId="{76EE3030-8C6C-4C55-9DD4-D12E734E0256}">
      <dsp:nvSpPr>
        <dsp:cNvPr id="0" name=""/>
        <dsp:cNvSpPr/>
      </dsp:nvSpPr>
      <dsp:spPr>
        <a:xfrm>
          <a:off x="0" y="3213916"/>
          <a:ext cx="5387974" cy="403200"/>
        </a:xfrm>
        <a:prstGeom prst="rect">
          <a:avLst/>
        </a:prstGeom>
        <a:noFill/>
        <a:ln w="15875" cap="flat" cmpd="sng" algn="ctr">
          <a:noFill/>
          <a:prstDash val="solid"/>
        </a:ln>
        <a:effectLst/>
      </dsp:spPr>
      <dsp:style>
        <a:lnRef idx="2">
          <a:scrgbClr r="0" g="0" b="0"/>
        </a:lnRef>
        <a:fillRef idx="1">
          <a:scrgbClr r="0" g="0" b="0"/>
        </a:fillRef>
        <a:effectRef idx="0">
          <a:scrgbClr r="0" g="0" b="0"/>
        </a:effectRef>
        <a:fontRef idx="minor"/>
      </dsp:style>
    </dsp:sp>
    <dsp:sp modelId="{06C98830-4B25-45B8-9562-7A09D96E188D}">
      <dsp:nvSpPr>
        <dsp:cNvPr id="0" name=""/>
        <dsp:cNvSpPr/>
      </dsp:nvSpPr>
      <dsp:spPr>
        <a:xfrm>
          <a:off x="269398" y="2977756"/>
          <a:ext cx="3771581" cy="472320"/>
        </a:xfrm>
        <a:prstGeom prst="roundRect">
          <a:avLst/>
        </a:prstGeom>
        <a:solidFill>
          <a:schemeClr val="accent5">
            <a:hueOff val="-1684631"/>
            <a:satOff val="-7944"/>
            <a:lumOff val="196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557" tIns="0" rIns="142557" bIns="0" numCol="1" spcCol="1270" anchor="ctr" anchorCtr="0">
          <a:noAutofit/>
        </a:bodyPr>
        <a:lstStyle/>
        <a:p>
          <a:pPr marL="0" lvl="0" indent="0" algn="l" defTabSz="711200">
            <a:lnSpc>
              <a:spcPct val="90000"/>
            </a:lnSpc>
            <a:spcBef>
              <a:spcPct val="0"/>
            </a:spcBef>
            <a:spcAft>
              <a:spcPct val="35000"/>
            </a:spcAft>
            <a:buNone/>
          </a:pPr>
          <a:r>
            <a:rPr lang="en-IN" sz="1600" kern="1200" dirty="0"/>
            <a:t>Evaluation</a:t>
          </a:r>
        </a:p>
      </dsp:txBody>
      <dsp:txXfrm>
        <a:off x="292455" y="3000813"/>
        <a:ext cx="3725467" cy="42620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12/31/2019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12/31/2019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12/31/2019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12/31/2019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12/31/2019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12/31/2019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bg1"/>
            </a:gs>
            <a:gs pos="100000">
              <a:schemeClr val="bg2">
                <a:shade val="8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F100D-1DEC-48B5-8A36-035EA75D4792}"/>
              </a:ext>
            </a:extLst>
          </p:cNvPr>
          <p:cNvSpPr>
            <a:spLocks noGrp="1"/>
          </p:cNvSpPr>
          <p:nvPr>
            <p:ph type="ctrTitle"/>
          </p:nvPr>
        </p:nvSpPr>
        <p:spPr/>
        <p:txBody>
          <a:bodyPr>
            <a:normAutofit/>
          </a:bodyPr>
          <a:lstStyle/>
          <a:p>
            <a:r>
              <a:rPr lang="en-IN" sz="4000" dirty="0">
                <a:latin typeface="Times New Roman" panose="02020603050405020304" pitchFamily="18" charset="0"/>
                <a:cs typeface="Times New Roman" panose="02020603050405020304" pitchFamily="18" charset="0"/>
              </a:rPr>
              <a:t>Location Prediction in Brooklyn for Coffee Shop </a:t>
            </a:r>
          </a:p>
        </p:txBody>
      </p:sp>
      <p:sp>
        <p:nvSpPr>
          <p:cNvPr id="3" name="Subtitle 2">
            <a:extLst>
              <a:ext uri="{FF2B5EF4-FFF2-40B4-BE49-F238E27FC236}">
                <a16:creationId xmlns:a16="http://schemas.microsoft.com/office/drawing/2014/main" id="{84FCCD5D-F8F1-4EBD-8DCB-D52B0E487AE4}"/>
              </a:ext>
            </a:extLst>
          </p:cNvPr>
          <p:cNvSpPr>
            <a:spLocks noGrp="1"/>
          </p:cNvSpPr>
          <p:nvPr>
            <p:ph type="subTitle" idx="1"/>
          </p:nvPr>
        </p:nvSpPr>
        <p:spPr/>
        <p:txBody>
          <a:bodyPr/>
          <a:lstStyle/>
          <a:p>
            <a:r>
              <a:rPr lang="en-IN" dirty="0"/>
              <a:t>(Capstone Project Report)</a:t>
            </a:r>
          </a:p>
        </p:txBody>
      </p:sp>
    </p:spTree>
    <p:extLst>
      <p:ext uri="{BB962C8B-B14F-4D97-AF65-F5344CB8AC3E}">
        <p14:creationId xmlns:p14="http://schemas.microsoft.com/office/powerpoint/2010/main" val="4153639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bg1"/>
            </a:gs>
            <a:gs pos="100000">
              <a:schemeClr val="bg2">
                <a:shade val="8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79211-2A96-429E-A81B-B1B82EAF7EED}"/>
              </a:ext>
            </a:extLst>
          </p:cNvPr>
          <p:cNvSpPr>
            <a:spLocks noGrp="1"/>
          </p:cNvSpPr>
          <p:nvPr>
            <p:ph type="title"/>
          </p:nvPr>
        </p:nvSpPr>
        <p:spPr/>
        <p:txBody>
          <a:bodyPr/>
          <a:lstStyle/>
          <a:p>
            <a:r>
              <a:rPr lang="en-US" b="1" dirty="0">
                <a:solidFill>
                  <a:srgbClr val="000000"/>
                </a:solidFill>
                <a:latin typeface="inherit"/>
              </a:rPr>
              <a:t>Introduction</a:t>
            </a:r>
            <a:endParaRPr lang="en-IN" dirty="0"/>
          </a:p>
        </p:txBody>
      </p:sp>
      <p:sp>
        <p:nvSpPr>
          <p:cNvPr id="3" name="Rectangle 2">
            <a:extLst>
              <a:ext uri="{FF2B5EF4-FFF2-40B4-BE49-F238E27FC236}">
                <a16:creationId xmlns:a16="http://schemas.microsoft.com/office/drawing/2014/main" id="{19D532F7-D572-4458-9C84-1E5FAE700E62}"/>
              </a:ext>
            </a:extLst>
          </p:cNvPr>
          <p:cNvSpPr/>
          <p:nvPr/>
        </p:nvSpPr>
        <p:spPr>
          <a:xfrm>
            <a:off x="1562100" y="2241266"/>
            <a:ext cx="9271000" cy="2862322"/>
          </a:xfrm>
          <a:prstGeom prst="rect">
            <a:avLst/>
          </a:prstGeom>
        </p:spPr>
        <p:txBody>
          <a:bodyPr wrap="square">
            <a:spAutoFit/>
          </a:bodyPr>
          <a:lstStyle/>
          <a:p>
            <a:r>
              <a:rPr lang="en-US" sz="3000" dirty="0">
                <a:solidFill>
                  <a:srgbClr val="000000"/>
                </a:solidFill>
                <a:latin typeface="Arial" panose="020B0604020202020204" pitchFamily="34" charset="0"/>
                <a:cs typeface="Arial" panose="020B0604020202020204" pitchFamily="34" charset="0"/>
              </a:rPr>
              <a:t>This project aims to predict suitable neighborhood in Brooklyn, NY for a coffee shop. It is done by finding no. of existing coffee shops and most trending venues. It is required to explore, segment, and cluster the neighborhoods in the city of Brooklyn and find out location with no or less number of coffee shops.</a:t>
            </a:r>
            <a:endParaRPr lang="en-IN" sz="3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69886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bg1"/>
            </a:gs>
            <a:gs pos="100000">
              <a:schemeClr val="bg2">
                <a:shade val="8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2A1AF-2B35-42F3-91FB-321FBD8D32D9}"/>
              </a:ext>
            </a:extLst>
          </p:cNvPr>
          <p:cNvSpPr>
            <a:spLocks noGrp="1"/>
          </p:cNvSpPr>
          <p:nvPr>
            <p:ph type="title"/>
          </p:nvPr>
        </p:nvSpPr>
        <p:spPr/>
        <p:txBody>
          <a:bodyPr/>
          <a:lstStyle/>
          <a:p>
            <a:r>
              <a:rPr lang="en-IN" dirty="0"/>
              <a:t>Data Acquisition and Data wrangling</a:t>
            </a:r>
          </a:p>
        </p:txBody>
      </p:sp>
      <p:sp>
        <p:nvSpPr>
          <p:cNvPr id="3" name="Rectangle 2">
            <a:extLst>
              <a:ext uri="{FF2B5EF4-FFF2-40B4-BE49-F238E27FC236}">
                <a16:creationId xmlns:a16="http://schemas.microsoft.com/office/drawing/2014/main" id="{FCB8489C-0E93-4EA7-9017-5A443B18ED3B}"/>
              </a:ext>
            </a:extLst>
          </p:cNvPr>
          <p:cNvSpPr/>
          <p:nvPr/>
        </p:nvSpPr>
        <p:spPr>
          <a:xfrm>
            <a:off x="1137147" y="1853754"/>
            <a:ext cx="9917707" cy="4216539"/>
          </a:xfrm>
          <a:prstGeom prst="rect">
            <a:avLst/>
          </a:prstGeom>
        </p:spPr>
        <p:txBody>
          <a:bodyPr wrap="square">
            <a:spAutoFit/>
          </a:bodyPr>
          <a:lstStyle/>
          <a:p>
            <a:endParaRPr lang="en-US" b="1" dirty="0">
              <a:solidFill>
                <a:srgbClr val="000000"/>
              </a:solidFill>
              <a:latin typeface="inherit"/>
            </a:endParaRPr>
          </a:p>
          <a:p>
            <a:pPr algn="just"/>
            <a:r>
              <a:rPr lang="en-US" sz="2500" dirty="0">
                <a:solidFill>
                  <a:srgbClr val="000000"/>
                </a:solidFill>
                <a:latin typeface="Arial" panose="020B0604020202020204" pitchFamily="34" charset="0"/>
              </a:rPr>
              <a:t>Dataset exists on the web. New York Neighborhood data has a total of 5 boroughs and 306 neighborhoods. In order to segment the neighborhoods and explore them, we will essentially need a dataset that contains neighborhoods for Brooklyn</a:t>
            </a:r>
          </a:p>
          <a:p>
            <a:pPr algn="just"/>
            <a:r>
              <a:rPr lang="en-US" sz="2500" dirty="0">
                <a:solidFill>
                  <a:srgbClr val="000000"/>
                </a:solidFill>
                <a:latin typeface="Arial" panose="020B0604020202020204" pitchFamily="34" charset="0"/>
              </a:rPr>
              <a:t>Using goopy library get the list of the latitude and longitude Brooklyn Slice the original data frame and create a new data frame of the Brooklyn neighborhoods with their latitude and longitude Using Foursquare explore all neighborhood in data frame. Use Foursquare and goopy data to map top 5 venues for Brooklyn neighborhoods and clustered in groups</a:t>
            </a:r>
            <a:endParaRPr lang="en-US" sz="25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1673848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bg1"/>
            </a:gs>
            <a:gs pos="100000">
              <a:schemeClr val="bg2">
                <a:shade val="8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BEE48-007A-4711-88EC-31310F1CF9A1}"/>
              </a:ext>
            </a:extLst>
          </p:cNvPr>
          <p:cNvSpPr>
            <a:spLocks noGrp="1"/>
          </p:cNvSpPr>
          <p:nvPr>
            <p:ph type="title"/>
          </p:nvPr>
        </p:nvSpPr>
        <p:spPr/>
        <p:txBody>
          <a:bodyPr/>
          <a:lstStyle/>
          <a:p>
            <a:r>
              <a:rPr lang="en-IN" dirty="0"/>
              <a:t>Methodology</a:t>
            </a:r>
          </a:p>
        </p:txBody>
      </p:sp>
      <p:graphicFrame>
        <p:nvGraphicFramePr>
          <p:cNvPr id="6" name="Content Placeholder 5">
            <a:extLst>
              <a:ext uri="{FF2B5EF4-FFF2-40B4-BE49-F238E27FC236}">
                <a16:creationId xmlns:a16="http://schemas.microsoft.com/office/drawing/2014/main" id="{FAC63AC2-7610-4976-BA7D-C78DAB770E25}"/>
              </a:ext>
            </a:extLst>
          </p:cNvPr>
          <p:cNvGraphicFramePr>
            <a:graphicFrameLocks noGrp="1"/>
          </p:cNvGraphicFramePr>
          <p:nvPr>
            <p:ph idx="1"/>
            <p:extLst>
              <p:ext uri="{D42A27DB-BD31-4B8C-83A1-F6EECF244321}">
                <p14:modId xmlns:p14="http://schemas.microsoft.com/office/powerpoint/2010/main" val="2348434171"/>
              </p:ext>
            </p:extLst>
          </p:nvPr>
        </p:nvGraphicFramePr>
        <p:xfrm>
          <a:off x="3070226" y="2006153"/>
          <a:ext cx="5387974" cy="37000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0361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59314-3BB5-42AB-A53E-BFFA150ECDCB}"/>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7D00E3FE-16EE-4ADC-8B9B-F4DEAD2C072B}"/>
              </a:ext>
            </a:extLst>
          </p:cNvPr>
          <p:cNvPicPr>
            <a:picLocks noChangeAspect="1"/>
          </p:cNvPicPr>
          <p:nvPr/>
        </p:nvPicPr>
        <p:blipFill>
          <a:blip r:embed="rId2"/>
          <a:stretch>
            <a:fillRect/>
          </a:stretch>
        </p:blipFill>
        <p:spPr>
          <a:xfrm>
            <a:off x="408781" y="88900"/>
            <a:ext cx="10462419" cy="5964581"/>
          </a:xfrm>
          <a:prstGeom prst="rect">
            <a:avLst/>
          </a:prstGeom>
        </p:spPr>
      </p:pic>
    </p:spTree>
    <p:extLst>
      <p:ext uri="{BB962C8B-B14F-4D97-AF65-F5344CB8AC3E}">
        <p14:creationId xmlns:p14="http://schemas.microsoft.com/office/powerpoint/2010/main" val="3094241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bg1"/>
            </a:gs>
            <a:gs pos="100000">
              <a:schemeClr val="bg2">
                <a:shade val="8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DEE93-EAF0-4BA6-9555-3F7215D90B74}"/>
              </a:ext>
            </a:extLst>
          </p:cNvPr>
          <p:cNvSpPr>
            <a:spLocks noGrp="1"/>
          </p:cNvSpPr>
          <p:nvPr>
            <p:ph type="title"/>
          </p:nvPr>
        </p:nvSpPr>
        <p:spPr/>
        <p:txBody>
          <a:bodyPr/>
          <a:lstStyle/>
          <a:p>
            <a:r>
              <a:rPr lang="en-IN" dirty="0"/>
              <a:t>Data for analysis</a:t>
            </a:r>
          </a:p>
        </p:txBody>
      </p:sp>
      <p:pic>
        <p:nvPicPr>
          <p:cNvPr id="5" name="Picture 4">
            <a:extLst>
              <a:ext uri="{FF2B5EF4-FFF2-40B4-BE49-F238E27FC236}">
                <a16:creationId xmlns:a16="http://schemas.microsoft.com/office/drawing/2014/main" id="{7FCDAF6C-868C-4151-84AD-099E19A43831}"/>
              </a:ext>
            </a:extLst>
          </p:cNvPr>
          <p:cNvPicPr>
            <a:picLocks noChangeAspect="1"/>
          </p:cNvPicPr>
          <p:nvPr/>
        </p:nvPicPr>
        <p:blipFill>
          <a:blip r:embed="rId2"/>
          <a:stretch>
            <a:fillRect/>
          </a:stretch>
        </p:blipFill>
        <p:spPr>
          <a:xfrm>
            <a:off x="1451578" y="1981200"/>
            <a:ext cx="9724421" cy="3441700"/>
          </a:xfrm>
          <a:prstGeom prst="rect">
            <a:avLst/>
          </a:prstGeom>
        </p:spPr>
      </p:pic>
    </p:spTree>
    <p:extLst>
      <p:ext uri="{BB962C8B-B14F-4D97-AF65-F5344CB8AC3E}">
        <p14:creationId xmlns:p14="http://schemas.microsoft.com/office/powerpoint/2010/main" val="329572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FED37-0D11-4767-92C8-E253AD91892B}"/>
              </a:ext>
            </a:extLst>
          </p:cNvPr>
          <p:cNvSpPr>
            <a:spLocks noGrp="1"/>
          </p:cNvSpPr>
          <p:nvPr>
            <p:ph type="title"/>
          </p:nvPr>
        </p:nvSpPr>
        <p:spPr/>
        <p:txBody>
          <a:bodyPr/>
          <a:lstStyle/>
          <a:p>
            <a:r>
              <a:rPr lang="en-IN" dirty="0"/>
              <a:t>Four Square API for Venue details data</a:t>
            </a:r>
          </a:p>
        </p:txBody>
      </p:sp>
      <p:pic>
        <p:nvPicPr>
          <p:cNvPr id="6" name="Picture 5">
            <a:extLst>
              <a:ext uri="{FF2B5EF4-FFF2-40B4-BE49-F238E27FC236}">
                <a16:creationId xmlns:a16="http://schemas.microsoft.com/office/drawing/2014/main" id="{ACEF0E32-150F-4A6B-BF36-1E8E4FF99336}"/>
              </a:ext>
            </a:extLst>
          </p:cNvPr>
          <p:cNvPicPr>
            <a:picLocks noChangeAspect="1"/>
          </p:cNvPicPr>
          <p:nvPr/>
        </p:nvPicPr>
        <p:blipFill>
          <a:blip r:embed="rId2"/>
          <a:stretch>
            <a:fillRect/>
          </a:stretch>
        </p:blipFill>
        <p:spPr>
          <a:xfrm>
            <a:off x="1971099" y="2184400"/>
            <a:ext cx="8249801" cy="3869081"/>
          </a:xfrm>
          <a:prstGeom prst="rect">
            <a:avLst/>
          </a:prstGeom>
        </p:spPr>
      </p:pic>
    </p:spTree>
    <p:extLst>
      <p:ext uri="{BB962C8B-B14F-4D97-AF65-F5344CB8AC3E}">
        <p14:creationId xmlns:p14="http://schemas.microsoft.com/office/powerpoint/2010/main" val="3822735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bg1"/>
            </a:gs>
            <a:gs pos="100000">
              <a:schemeClr val="bg2">
                <a:shade val="8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1840F-58FD-4ECA-A22E-8FAE12A01220}"/>
              </a:ext>
            </a:extLst>
          </p:cNvPr>
          <p:cNvSpPr>
            <a:spLocks noGrp="1"/>
          </p:cNvSpPr>
          <p:nvPr>
            <p:ph type="title"/>
          </p:nvPr>
        </p:nvSpPr>
        <p:spPr/>
        <p:txBody>
          <a:bodyPr/>
          <a:lstStyle/>
          <a:p>
            <a:r>
              <a:rPr lang="en-US" b="1" dirty="0">
                <a:solidFill>
                  <a:srgbClr val="000000"/>
                </a:solidFill>
                <a:latin typeface="inherit"/>
              </a:rPr>
              <a:t>Results and Discussion</a:t>
            </a:r>
            <a:endParaRPr lang="en-IN" dirty="0"/>
          </a:p>
        </p:txBody>
      </p:sp>
      <p:sp>
        <p:nvSpPr>
          <p:cNvPr id="3" name="Rectangle 2">
            <a:extLst>
              <a:ext uri="{FF2B5EF4-FFF2-40B4-BE49-F238E27FC236}">
                <a16:creationId xmlns:a16="http://schemas.microsoft.com/office/drawing/2014/main" id="{544145C8-F1CD-4800-B5A9-7EE1DF9EFC14}"/>
              </a:ext>
            </a:extLst>
          </p:cNvPr>
          <p:cNvSpPr/>
          <p:nvPr/>
        </p:nvSpPr>
        <p:spPr>
          <a:xfrm>
            <a:off x="2171700" y="1781175"/>
            <a:ext cx="6972300" cy="2585323"/>
          </a:xfrm>
          <a:prstGeom prst="rect">
            <a:avLst/>
          </a:prstGeom>
        </p:spPr>
        <p:txBody>
          <a:bodyPr wrap="square">
            <a:spAutoFit/>
          </a:bodyPr>
          <a:lstStyle/>
          <a:p>
            <a:pPr algn="just"/>
            <a:endParaRPr lang="en-US" dirty="0">
              <a:solidFill>
                <a:srgbClr val="000000"/>
              </a:solidFill>
              <a:latin typeface="Helvetica Neue"/>
            </a:endParaRPr>
          </a:p>
          <a:p>
            <a:pPr algn="just"/>
            <a:r>
              <a:rPr lang="en-US" dirty="0">
                <a:solidFill>
                  <a:srgbClr val="000000"/>
                </a:solidFill>
                <a:latin typeface="Helvetica Neue"/>
              </a:rPr>
              <a:t>Analysis shows that there are few places where there are only 1 Coffee shop. </a:t>
            </a:r>
            <a:r>
              <a:rPr lang="en-US" dirty="0" err="1">
                <a:solidFill>
                  <a:srgbClr val="000000"/>
                </a:solidFill>
                <a:latin typeface="Helvetica Neue"/>
              </a:rPr>
              <a:t>eg</a:t>
            </a:r>
            <a:r>
              <a:rPr lang="en-US" dirty="0">
                <a:solidFill>
                  <a:srgbClr val="000000"/>
                </a:solidFill>
                <a:latin typeface="Helvetica Neue"/>
              </a:rPr>
              <a:t>- Bath Beach, Bay Ridge..</a:t>
            </a:r>
            <a:r>
              <a:rPr lang="en-US" dirty="0" err="1">
                <a:solidFill>
                  <a:srgbClr val="000000"/>
                </a:solidFill>
                <a:latin typeface="Helvetica Neue"/>
              </a:rPr>
              <a:t>etc</a:t>
            </a:r>
            <a:r>
              <a:rPr lang="en-US" dirty="0">
                <a:solidFill>
                  <a:srgbClr val="000000"/>
                </a:solidFill>
                <a:latin typeface="Helvetica Neue"/>
              </a:rPr>
              <a:t> These are the places which my friend consider for opening a coffee shop</a:t>
            </a:r>
          </a:p>
          <a:p>
            <a:pPr algn="just"/>
            <a:r>
              <a:rPr lang="en-US" dirty="0">
                <a:solidFill>
                  <a:srgbClr val="000000"/>
                </a:solidFill>
                <a:latin typeface="Helvetica Neue"/>
              </a:rPr>
              <a:t>Further if decides the exact location in neighborhood where he wants to shift then again we can calculate the distance from his house to the location of coffee shop he intended to start and also the distance from existing coffee </a:t>
            </a:r>
            <a:r>
              <a:rPr lang="en-US" dirty="0" err="1">
                <a:solidFill>
                  <a:srgbClr val="000000"/>
                </a:solidFill>
                <a:latin typeface="Helvetica Neue"/>
              </a:rPr>
              <a:t>shope</a:t>
            </a:r>
            <a:r>
              <a:rPr lang="en-US" dirty="0">
                <a:solidFill>
                  <a:srgbClr val="000000"/>
                </a:solidFill>
                <a:latin typeface="Helvetica Neue"/>
              </a:rPr>
              <a:t> in that location. So that he can fix the place for his new business</a:t>
            </a:r>
          </a:p>
        </p:txBody>
      </p:sp>
    </p:spTree>
    <p:extLst>
      <p:ext uri="{BB962C8B-B14F-4D97-AF65-F5344CB8AC3E}">
        <p14:creationId xmlns:p14="http://schemas.microsoft.com/office/powerpoint/2010/main" val="3066744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bg1"/>
            </a:gs>
            <a:gs pos="100000">
              <a:schemeClr val="bg2">
                <a:shade val="8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D5D76-E9E7-41CD-B683-21ADC139D10D}"/>
              </a:ext>
            </a:extLst>
          </p:cNvPr>
          <p:cNvSpPr>
            <a:spLocks noGrp="1"/>
          </p:cNvSpPr>
          <p:nvPr>
            <p:ph type="title"/>
          </p:nvPr>
        </p:nvSpPr>
        <p:spPr/>
        <p:txBody>
          <a:bodyPr/>
          <a:lstStyle/>
          <a:p>
            <a:r>
              <a:rPr lang="en-US" b="1" dirty="0">
                <a:solidFill>
                  <a:srgbClr val="000000"/>
                </a:solidFill>
                <a:latin typeface="inherit"/>
              </a:rPr>
              <a:t>Conclusion</a:t>
            </a:r>
            <a:endParaRPr lang="en-IN" dirty="0"/>
          </a:p>
        </p:txBody>
      </p:sp>
      <p:sp>
        <p:nvSpPr>
          <p:cNvPr id="3" name="Rectangle 2">
            <a:extLst>
              <a:ext uri="{FF2B5EF4-FFF2-40B4-BE49-F238E27FC236}">
                <a16:creationId xmlns:a16="http://schemas.microsoft.com/office/drawing/2014/main" id="{0D97233E-4248-4D34-8DB8-A7BB84EEAEBE}"/>
              </a:ext>
            </a:extLst>
          </p:cNvPr>
          <p:cNvSpPr/>
          <p:nvPr/>
        </p:nvSpPr>
        <p:spPr>
          <a:xfrm>
            <a:off x="1930400" y="1997839"/>
            <a:ext cx="8750300" cy="2031325"/>
          </a:xfrm>
          <a:prstGeom prst="rect">
            <a:avLst/>
          </a:prstGeom>
        </p:spPr>
        <p:txBody>
          <a:bodyPr wrap="square">
            <a:spAutoFit/>
          </a:bodyPr>
          <a:lstStyle/>
          <a:p>
            <a:endParaRPr lang="en-US" b="1" dirty="0">
              <a:solidFill>
                <a:srgbClr val="000000"/>
              </a:solidFill>
              <a:latin typeface="inherit"/>
            </a:endParaRPr>
          </a:p>
          <a:p>
            <a:pPr algn="just"/>
            <a:r>
              <a:rPr lang="en-US" dirty="0">
                <a:solidFill>
                  <a:srgbClr val="000000"/>
                </a:solidFill>
                <a:latin typeface="Helvetica Neue"/>
              </a:rPr>
              <a:t>Purpose of this project was to identify Brooklyn areas where there are less number of coffee shops. Final decision on optimal coffee shop location will be made by stakeholders based on specific characteristics of neighborhoods and locations in every recommended zone, taking into consideration additional factors like distance from the stake holders house, distance of existing coffee shop if any in the same location and all neighborhoods of Brooklyn</a:t>
            </a:r>
          </a:p>
        </p:txBody>
      </p:sp>
    </p:spTree>
    <p:extLst>
      <p:ext uri="{BB962C8B-B14F-4D97-AF65-F5344CB8AC3E}">
        <p14:creationId xmlns:p14="http://schemas.microsoft.com/office/powerpoint/2010/main" val="342788738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70</TotalTime>
  <Words>368</Words>
  <Application>Microsoft Office PowerPoint</Application>
  <PresentationFormat>Widescreen</PresentationFormat>
  <Paragraphs>23</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Gill Sans MT</vt:lpstr>
      <vt:lpstr>Helvetica Neue</vt:lpstr>
      <vt:lpstr>inherit</vt:lpstr>
      <vt:lpstr>Times New Roman</vt:lpstr>
      <vt:lpstr>Gallery</vt:lpstr>
      <vt:lpstr>Location Prediction in Brooklyn for Coffee Shop </vt:lpstr>
      <vt:lpstr>Introduction</vt:lpstr>
      <vt:lpstr>Data Acquisition and Data wrangling</vt:lpstr>
      <vt:lpstr>Methodology</vt:lpstr>
      <vt:lpstr>PowerPoint Presentation</vt:lpstr>
      <vt:lpstr>Data for analysis</vt:lpstr>
      <vt:lpstr>Four Square API for Venue details data</vt:lpstr>
      <vt:lpstr>Results and 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Location Prediction in Brooklyn for Coffee Shop </dc:title>
  <dc:creator>sunil patil</dc:creator>
  <cp:lastModifiedBy>sunil patil</cp:lastModifiedBy>
  <cp:revision>8</cp:revision>
  <dcterms:created xsi:type="dcterms:W3CDTF">2019-12-31T08:31:53Z</dcterms:created>
  <dcterms:modified xsi:type="dcterms:W3CDTF">2019-12-31T09:42:51Z</dcterms:modified>
</cp:coreProperties>
</file>