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A8DA-CE17-4B39-8476-BD395A0CDF6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C87A-0C57-4BA1-A603-E0FB026B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EATON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39497" cy="1509893"/>
          </a:xfrm>
        </p:spPr>
        <p:txBody>
          <a:bodyPr/>
          <a:lstStyle/>
          <a:p>
            <a:r>
              <a:rPr lang="en-US" b="1" dirty="0" smtClean="0"/>
              <a:t>Task Documentation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89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829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46181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/>
              <a:t>The problem to solve is following:</a:t>
            </a:r>
            <a:endParaRPr lang="en-US" dirty="0"/>
          </a:p>
          <a:p>
            <a:r>
              <a:rPr lang="en-US" dirty="0"/>
              <a:t>You monitor devices, which are sending data to you.</a:t>
            </a:r>
          </a:p>
          <a:p>
            <a:r>
              <a:rPr lang="en-US" dirty="0"/>
              <a:t>Each device has a unique name.</a:t>
            </a:r>
          </a:p>
          <a:p>
            <a:r>
              <a:rPr lang="en-US" dirty="0"/>
              <a:t>Each device produces measurements.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The challenge is:</a:t>
            </a:r>
            <a:endParaRPr lang="en-US" dirty="0"/>
          </a:p>
          <a:p>
            <a:r>
              <a:rPr lang="en-US" dirty="0"/>
              <a:t>Compute number of messages you got or read from the devices.</a:t>
            </a:r>
          </a:p>
          <a:p>
            <a:r>
              <a:rPr lang="en-US" i="1" dirty="0"/>
              <a:t>The solution can be in any language.</a:t>
            </a:r>
            <a:endParaRPr lang="en-US" dirty="0"/>
          </a:p>
          <a:p>
            <a:r>
              <a:rPr lang="en-US" i="1" dirty="0"/>
              <a:t>The scope is open, you must decide how the “devices” will work in your system.</a:t>
            </a:r>
            <a:endParaRPr lang="en-US" dirty="0"/>
          </a:p>
          <a:p>
            <a:r>
              <a:rPr lang="en-US" i="1" dirty="0"/>
              <a:t>The solution should be posted on GitHub or a similar page for a review.</a:t>
            </a:r>
            <a:endParaRPr lang="en-US" dirty="0"/>
          </a:p>
          <a:p>
            <a:r>
              <a:rPr lang="en-US" i="1" dirty="0"/>
              <a:t>Please add documentation explaining us how to run your code.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63" y="365126"/>
            <a:ext cx="10578737" cy="856690"/>
          </a:xfrm>
        </p:spPr>
        <p:txBody>
          <a:bodyPr/>
          <a:lstStyle/>
          <a:p>
            <a:r>
              <a:rPr lang="en-US" b="1" dirty="0" smtClean="0"/>
              <a:t>Block Diagram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56704" y="1512232"/>
            <a:ext cx="10319658" cy="14020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	        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28109" y="1829692"/>
            <a:ext cx="1898469" cy="8795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6577" y="4465933"/>
            <a:ext cx="10199914" cy="136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83869" y="4788150"/>
            <a:ext cx="1898469" cy="879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Fuel Tank 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76945" y="4764099"/>
            <a:ext cx="1898469" cy="879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Temperature 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17328" y="4788150"/>
            <a:ext cx="1898469" cy="879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Speedometer Driver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79566" y="3201692"/>
            <a:ext cx="10236924" cy="8216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	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30080" y="3350558"/>
            <a:ext cx="9521739" cy="4076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Runtime Environment (RTE)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4901" y="1929564"/>
            <a:ext cx="143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Layer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0651" y="4946469"/>
            <a:ext cx="74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BSW Layer</a:t>
            </a:r>
            <a:endParaRPr lang="en-US" sz="1200" dirty="0"/>
          </a:p>
        </p:txBody>
      </p:sp>
      <p:sp>
        <p:nvSpPr>
          <p:cNvPr id="22" name="Up-Down Arrow 21"/>
          <p:cNvSpPr/>
          <p:nvPr/>
        </p:nvSpPr>
        <p:spPr>
          <a:xfrm>
            <a:off x="5817326" y="2709258"/>
            <a:ext cx="243840" cy="64130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8586651" y="3732075"/>
            <a:ext cx="348343" cy="105607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5760719" y="3737286"/>
            <a:ext cx="357053" cy="1026813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2411182" y="3732076"/>
            <a:ext cx="384265" cy="1056073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16577" y="6017623"/>
            <a:ext cx="10199913" cy="5050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Microcontroller / HW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EATON </vt:lpstr>
      <vt:lpstr>Problem Statement</vt:lpstr>
      <vt:lpstr>Block Diagram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Vijayan (MS/ECK3-XC)</dc:creator>
  <cp:lastModifiedBy>Veena Vijayan (MS/ECK3-XC)</cp:lastModifiedBy>
  <cp:revision>45</cp:revision>
  <dcterms:created xsi:type="dcterms:W3CDTF">2021-06-06T10:19:50Z</dcterms:created>
  <dcterms:modified xsi:type="dcterms:W3CDTF">2021-06-07T22:10:47Z</dcterms:modified>
</cp:coreProperties>
</file>