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notesMasterIdLst>
    <p:notesMasterId r:id="rId16"/>
  </p:notesMasterIdLst>
  <p:sldIdLst>
    <p:sldId id="256" r:id="rId2"/>
    <p:sldId id="262" r:id="rId3"/>
    <p:sldId id="313" r:id="rId4"/>
    <p:sldId id="290" r:id="rId5"/>
    <p:sldId id="258" r:id="rId6"/>
    <p:sldId id="291" r:id="rId7"/>
    <p:sldId id="292" r:id="rId8"/>
    <p:sldId id="293" r:id="rId9"/>
    <p:sldId id="269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592" autoAdjust="0"/>
    <p:restoredTop sz="96327"/>
  </p:normalViewPr>
  <p:slideViewPr>
    <p:cSldViewPr snapToGrid="0">
      <p:cViewPr varScale="1">
        <p:scale>
          <a:sx n="112" d="100"/>
          <a:sy n="112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0664-D2B1-1045-BE00-C1BEFA661FE7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E6FE-E65A-E543-82FD-C31641B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7BBD-8470-1C45-AAF4-17DDE637CDEF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6326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6326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2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632654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632654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29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6326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63265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2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63265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63265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96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63265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632654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8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63265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63265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1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632654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632654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9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6632654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6632654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1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63265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63265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44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63265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63265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0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7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711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/ REDUCE CONCEPTS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Advanced Database System Design</a:t>
            </a:r>
          </a:p>
          <a:p>
            <a:r>
              <a:rPr lang="en-US" dirty="0"/>
              <a:t>MODULE 4 – LESSON 1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MapReduce in Mongo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67" y="1648733"/>
            <a:ext cx="10507533" cy="4352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4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Mongo MapReduce Command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00" y="2529701"/>
            <a:ext cx="10095099" cy="32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5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Mongo MapReduce in Python</a:t>
            </a:r>
            <a:endParaRPr/>
          </a:p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6327"/>
              </a:lnSpc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" b="1">
                <a:solidFill>
                  <a:srgbClr val="00702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>
                <a:solidFill>
                  <a:srgbClr val="0E84B5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bson.code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>
                <a:solidFill>
                  <a:srgbClr val="00702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Code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mapper 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Code(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function () {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this.tags.forEach(function(z) {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 emit(z, 1);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});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}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"""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rgbClr val="333333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7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Reducer Function in Python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6327"/>
              </a:lnSpc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reducer 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Code(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"""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function (key, values) {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var total = 0;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for (var i = 0; i &lt; values.length; i++) {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  total += values[i];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}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  return total;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}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             """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rgbClr val="333333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38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Running MapReduce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6327"/>
              </a:lnSpc>
              <a:buNone/>
            </a:pPr>
            <a:endParaRPr b="1">
              <a:solidFill>
                <a:srgbClr val="C65D09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26327"/>
              </a:lnSpc>
              <a:buNone/>
            </a:pPr>
            <a:endParaRPr b="1">
              <a:solidFill>
                <a:srgbClr val="C65D09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26327"/>
              </a:lnSpc>
              <a:buNone/>
            </a:pPr>
            <a:endParaRPr b="1">
              <a:solidFill>
                <a:srgbClr val="C65D09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26327"/>
              </a:lnSpc>
              <a:buClr>
                <a:schemeClr val="dk1"/>
              </a:buClr>
              <a:buSzPts val="1100"/>
              <a:buNone/>
            </a:pP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result 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db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things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map_reduce(mapper, reducer, </a:t>
            </a:r>
            <a:r>
              <a:rPr lang="en">
                <a:solidFill>
                  <a:srgbClr val="4070A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"myresults"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" b="1">
                <a:solidFill>
                  <a:srgbClr val="00702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doc </a:t>
            </a:r>
            <a:r>
              <a:rPr lang="en" b="1">
                <a:solidFill>
                  <a:srgbClr val="00702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result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find():</a:t>
            </a:r>
            <a:b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C65D09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... 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>
                <a:solidFill>
                  <a:srgbClr val="007020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>
                <a:solidFill>
                  <a:srgbClr val="333333"/>
                </a:solidFill>
                <a:highlight>
                  <a:srgbClr val="EEFFCC"/>
                </a:highlight>
                <a:latin typeface="Verdana"/>
                <a:ea typeface="Verdana"/>
                <a:cs typeface="Verdana"/>
                <a:sym typeface="Verdana"/>
              </a:rPr>
              <a:t> doc</a:t>
            </a:r>
            <a:endParaRPr>
              <a:solidFill>
                <a:srgbClr val="333333"/>
              </a:solidFill>
              <a:highlight>
                <a:srgbClr val="EE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0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818" r="-3818"/>
          <a:stretch>
            <a:fillRect/>
          </a:stretch>
        </p:blipFill>
        <p:spPr>
          <a:xfrm>
            <a:off x="1759858" y="1315358"/>
            <a:ext cx="8744857" cy="5306786"/>
          </a:xfrm>
        </p:spPr>
      </p:pic>
    </p:spTree>
    <p:extLst>
      <p:ext uri="{BB962C8B-B14F-4D97-AF65-F5344CB8AC3E}">
        <p14:creationId xmlns:p14="http://schemas.microsoft.com/office/powerpoint/2010/main" val="14460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57D-2FB2-4E9A-84F6-CE85AD72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33905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1FD6-B66E-43AD-8CBD-D082A6DB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Understand basic concepts of map/reduce</a:t>
            </a:r>
          </a:p>
          <a:p>
            <a:pPr lvl="0"/>
            <a:r>
              <a:rPr lang="en-US" dirty="0"/>
              <a:t>Identify the parts of a map/reduce implementation</a:t>
            </a:r>
          </a:p>
          <a:p>
            <a:pPr lvl="0"/>
            <a:r>
              <a:rPr lang="en-US" dirty="0"/>
              <a:t>Implement a mapper function</a:t>
            </a:r>
          </a:p>
          <a:p>
            <a:pPr lvl="0"/>
            <a:r>
              <a:rPr lang="en-US" dirty="0"/>
              <a:t>Implement a reducer function</a:t>
            </a:r>
          </a:p>
          <a:p>
            <a:pPr lvl="0"/>
            <a:r>
              <a:rPr lang="en-US" dirty="0"/>
              <a:t>Create a map/reduce solution in Python</a:t>
            </a:r>
          </a:p>
          <a:p>
            <a:pPr lvl="0"/>
            <a:r>
              <a:rPr lang="en-US" dirty="0"/>
              <a:t>Try some other map/reduce problems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MapReduce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Distributed query system</a:t>
            </a:r>
            <a:endParaRPr/>
          </a:p>
          <a:p>
            <a:r>
              <a:rPr lang="en"/>
              <a:t>Splits the whole search space into parts and distributes the parts</a:t>
            </a:r>
            <a:endParaRPr/>
          </a:p>
          <a:p>
            <a:r>
              <a:rPr lang="en" i="1"/>
              <a:t>Maps</a:t>
            </a:r>
            <a:r>
              <a:rPr lang="en"/>
              <a:t> those parts onto partial solutions with keys</a:t>
            </a:r>
            <a:endParaRPr/>
          </a:p>
          <a:p>
            <a:r>
              <a:rPr lang="en"/>
              <a:t>Shuffles the elements of the solutions by key values</a:t>
            </a:r>
            <a:endParaRPr/>
          </a:p>
          <a:p>
            <a:r>
              <a:rPr lang="en" i="1"/>
              <a:t>Reduces</a:t>
            </a:r>
            <a:r>
              <a:rPr lang="en"/>
              <a:t> all of the partial solutions with the same key into a key result</a:t>
            </a:r>
            <a:endParaRPr/>
          </a:p>
          <a:p>
            <a:r>
              <a:rPr lang="en"/>
              <a:t>Combines all of the key results into a final result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MapReduce Example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0" y="1399567"/>
            <a:ext cx="11645800" cy="482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3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Elements of Map/Reduce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Mapper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	Gets elements of a solution (lines, regions, groups, whatever)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	Emits Key/Value pairs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Reducer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	Gets Key,[Value,Value,Value] sets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	Emits Key/KeyResult pairs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667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Mapper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504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5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533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2133"/>
              </a:spcBef>
              <a:buNone/>
            </a:pPr>
            <a:endParaRPr sz="1533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438339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 mapper(self, _, line):       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438339" indent="609585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word in line.split():           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47924" indent="609585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yield (word,1)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Reducer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219170" indent="0"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19170" indent="0">
              <a:spcBef>
                <a:spcPts val="2133"/>
              </a:spcBef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47924" indent="0">
              <a:spcBef>
                <a:spcPts val="2133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 reducer(self, key, values):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047924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yield key, sum(values)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78" r="-1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235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{9F739D8A-E294-CD4F-8BAC-4E26A47C2654}tf10001119</Template>
  <TotalTime>448</TotalTime>
  <Words>363</Words>
  <Application>Microsoft Macintosh PowerPoint</Application>
  <PresentationFormat>Widescreen</PresentationFormat>
  <Paragraphs>50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Verdana</vt:lpstr>
      <vt:lpstr>Gallery</vt:lpstr>
      <vt:lpstr>MAP / REDUCE CONCEPTS</vt:lpstr>
      <vt:lpstr>Hadoop Overview</vt:lpstr>
      <vt:lpstr>OBJECTiVES</vt:lpstr>
      <vt:lpstr>MapReduce</vt:lpstr>
      <vt:lpstr>A MapReduce Example</vt:lpstr>
      <vt:lpstr>Elements of Map/Reduce</vt:lpstr>
      <vt:lpstr>Example Mapper</vt:lpstr>
      <vt:lpstr>Example Reducer</vt:lpstr>
      <vt:lpstr>Map Reduce</vt:lpstr>
      <vt:lpstr>MapReduce in Mongo</vt:lpstr>
      <vt:lpstr>Mongo MapReduce Command</vt:lpstr>
      <vt:lpstr>Mongo MapReduce in Python </vt:lpstr>
      <vt:lpstr>Reducer Function in Python</vt:lpstr>
      <vt:lpstr>Running 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71</cp:revision>
  <dcterms:created xsi:type="dcterms:W3CDTF">2020-08-05T01:38:34Z</dcterms:created>
  <dcterms:modified xsi:type="dcterms:W3CDTF">2020-12-09T22:39:19Z</dcterms:modified>
</cp:coreProperties>
</file>