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1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30D63E9-7F93-4C84-85A6-E4DE0C6609D9}"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IN"/>
        </a:p>
      </dgm:t>
    </dgm:pt>
    <dgm:pt modelId="{C26BFB5C-07D4-47CD-BEDE-BB05C057940D}">
      <dgm:prSet phldrT="[Text]" custT="1"/>
      <dgm:spPr/>
      <dgm:t>
        <a:bodyPr/>
        <a:lstStyle/>
        <a:p>
          <a:r>
            <a:rPr lang="en-IN" sz="1500" b="1" dirty="0">
              <a:latin typeface="Calibri" panose="020F0502020204030204" pitchFamily="34" charset="0"/>
              <a:cs typeface="Calibri" panose="020F0502020204030204" pitchFamily="34" charset="0"/>
            </a:rPr>
            <a:t>Postman</a:t>
          </a:r>
        </a:p>
      </dgm:t>
    </dgm:pt>
    <dgm:pt modelId="{CE821F6A-3552-483F-8D9E-1F38BF8B25E6}" type="parTrans" cxnId="{37E5C31B-5173-4A21-A2C5-5726B486E5B4}">
      <dgm:prSet/>
      <dgm:spPr/>
      <dgm:t>
        <a:bodyPr/>
        <a:lstStyle/>
        <a:p>
          <a:endParaRPr lang="en-IN"/>
        </a:p>
      </dgm:t>
    </dgm:pt>
    <dgm:pt modelId="{3E4FC6FC-3CEE-4A3E-A355-E59F6D4F0657}" type="sibTrans" cxnId="{37E5C31B-5173-4A21-A2C5-5726B486E5B4}">
      <dgm:prSet/>
      <dgm:spPr/>
      <dgm:t>
        <a:bodyPr/>
        <a:lstStyle/>
        <a:p>
          <a:endParaRPr lang="en-IN"/>
        </a:p>
      </dgm:t>
    </dgm:pt>
    <dgm:pt modelId="{7F453843-E8F9-4291-A468-4E2ACBD6D164}">
      <dgm:prSet phldrT="[Text]" custT="1"/>
      <dgm:spPr/>
      <dgm:t>
        <a:bodyPr/>
        <a:lstStyle/>
        <a:p>
          <a:r>
            <a:rPr lang="en-IN" sz="1400" b="1" dirty="0">
              <a:latin typeface="Calibri" panose="020F0502020204030204" pitchFamily="34" charset="0"/>
              <a:cs typeface="Calibri" panose="020F0502020204030204" pitchFamily="34" charset="0"/>
            </a:rPr>
            <a:t>Controller Layer</a:t>
          </a:r>
        </a:p>
      </dgm:t>
    </dgm:pt>
    <dgm:pt modelId="{6D8384C4-ED0F-476E-A271-D9D18D4F266E}" type="parTrans" cxnId="{4A01D022-E3A9-49CC-8D51-F45697D48933}">
      <dgm:prSet/>
      <dgm:spPr/>
      <dgm:t>
        <a:bodyPr/>
        <a:lstStyle/>
        <a:p>
          <a:endParaRPr lang="en-IN"/>
        </a:p>
      </dgm:t>
    </dgm:pt>
    <dgm:pt modelId="{6FE193F3-60D0-4691-9568-FF1B536F26BC}" type="sibTrans" cxnId="{4A01D022-E3A9-49CC-8D51-F45697D48933}">
      <dgm:prSet/>
      <dgm:spPr/>
      <dgm:t>
        <a:bodyPr/>
        <a:lstStyle/>
        <a:p>
          <a:endParaRPr lang="en-IN"/>
        </a:p>
      </dgm:t>
    </dgm:pt>
    <dgm:pt modelId="{FA6732A4-1CBC-4464-9F63-D1011A465D28}">
      <dgm:prSet phldrT="[Text]" custT="1"/>
      <dgm:spPr/>
      <dgm:t>
        <a:bodyPr/>
        <a:lstStyle/>
        <a:p>
          <a:r>
            <a:rPr lang="en-IN" sz="1500" b="1" dirty="0">
              <a:latin typeface="Calibri" panose="020F0502020204030204" pitchFamily="34" charset="0"/>
              <a:cs typeface="Calibri" panose="020F0502020204030204" pitchFamily="34" charset="0"/>
            </a:rPr>
            <a:t>Service Layer</a:t>
          </a:r>
        </a:p>
      </dgm:t>
    </dgm:pt>
    <dgm:pt modelId="{73AFE767-996B-4A4A-B125-F0B7828859FF}" type="parTrans" cxnId="{B3527051-98CE-44CC-A3DE-1D43A57B4309}">
      <dgm:prSet/>
      <dgm:spPr/>
      <dgm:t>
        <a:bodyPr/>
        <a:lstStyle/>
        <a:p>
          <a:endParaRPr lang="en-IN"/>
        </a:p>
      </dgm:t>
    </dgm:pt>
    <dgm:pt modelId="{706F8FC0-606D-4786-B3D8-15D235794FA2}" type="sibTrans" cxnId="{B3527051-98CE-44CC-A3DE-1D43A57B4309}">
      <dgm:prSet/>
      <dgm:spPr/>
      <dgm:t>
        <a:bodyPr/>
        <a:lstStyle/>
        <a:p>
          <a:endParaRPr lang="en-IN"/>
        </a:p>
      </dgm:t>
    </dgm:pt>
    <dgm:pt modelId="{3BD6ED77-5B30-4AC4-8B21-4836B11124EA}">
      <dgm:prSet phldrT="[Text]" custT="1"/>
      <dgm:spPr/>
      <dgm:t>
        <a:bodyPr/>
        <a:lstStyle/>
        <a:p>
          <a:r>
            <a:rPr lang="en-IN" sz="1400" b="1" dirty="0">
              <a:latin typeface="Calibri" panose="020F0502020204030204" pitchFamily="34" charset="0"/>
              <a:cs typeface="Calibri" panose="020F0502020204030204" pitchFamily="34" charset="0"/>
            </a:rPr>
            <a:t>Repository Layer</a:t>
          </a:r>
        </a:p>
      </dgm:t>
    </dgm:pt>
    <dgm:pt modelId="{741A040C-B17E-44D3-B54C-6EAFFD9ABE39}" type="parTrans" cxnId="{A44AC1C7-5B84-4C1C-A21C-67E493EF6A14}">
      <dgm:prSet/>
      <dgm:spPr/>
      <dgm:t>
        <a:bodyPr/>
        <a:lstStyle/>
        <a:p>
          <a:endParaRPr lang="en-IN"/>
        </a:p>
      </dgm:t>
    </dgm:pt>
    <dgm:pt modelId="{C6603A0A-566C-4793-BBEF-3DBA5FA21083}" type="sibTrans" cxnId="{A44AC1C7-5B84-4C1C-A21C-67E493EF6A14}">
      <dgm:prSet/>
      <dgm:spPr/>
      <dgm:t>
        <a:bodyPr/>
        <a:lstStyle/>
        <a:p>
          <a:endParaRPr lang="en-IN"/>
        </a:p>
      </dgm:t>
    </dgm:pt>
    <dgm:pt modelId="{EC69470C-AB61-4ECB-9FA4-0F8B27C90B46}">
      <dgm:prSet phldrT="[Text]" custT="1"/>
      <dgm:spPr/>
      <dgm:t>
        <a:bodyPr/>
        <a:lstStyle/>
        <a:p>
          <a:r>
            <a:rPr lang="en-IN" sz="1500" b="1" dirty="0">
              <a:latin typeface="Calibri" panose="020F0502020204030204" pitchFamily="34" charset="0"/>
              <a:cs typeface="Calibri" panose="020F0502020204030204" pitchFamily="34" charset="0"/>
            </a:rPr>
            <a:t>Database</a:t>
          </a:r>
        </a:p>
      </dgm:t>
    </dgm:pt>
    <dgm:pt modelId="{0A9CECAB-708B-4315-B080-EB7F6835952D}" type="parTrans" cxnId="{BAE2DA60-1BEA-4E4D-B24B-EDAC6D40AFBC}">
      <dgm:prSet/>
      <dgm:spPr/>
      <dgm:t>
        <a:bodyPr/>
        <a:lstStyle/>
        <a:p>
          <a:endParaRPr lang="en-IN"/>
        </a:p>
      </dgm:t>
    </dgm:pt>
    <dgm:pt modelId="{EC512FE8-B6EA-4367-ACBF-33B815E79D76}" type="sibTrans" cxnId="{BAE2DA60-1BEA-4E4D-B24B-EDAC6D40AFBC}">
      <dgm:prSet/>
      <dgm:spPr/>
      <dgm:t>
        <a:bodyPr/>
        <a:lstStyle/>
        <a:p>
          <a:endParaRPr lang="en-IN"/>
        </a:p>
      </dgm:t>
    </dgm:pt>
    <dgm:pt modelId="{6075311E-F962-4991-B4D7-5875CB3979AC}" type="pres">
      <dgm:prSet presAssocID="{630D63E9-7F93-4C84-85A6-E4DE0C6609D9}" presName="Name0" presStyleCnt="0">
        <dgm:presLayoutVars>
          <dgm:chMax val="11"/>
          <dgm:chPref val="11"/>
          <dgm:dir/>
          <dgm:resizeHandles/>
        </dgm:presLayoutVars>
      </dgm:prSet>
      <dgm:spPr/>
      <dgm:t>
        <a:bodyPr/>
        <a:lstStyle/>
        <a:p>
          <a:endParaRPr lang="en-IN"/>
        </a:p>
      </dgm:t>
    </dgm:pt>
    <dgm:pt modelId="{78430692-10AC-4891-A3CD-982C486330E8}" type="pres">
      <dgm:prSet presAssocID="{EC69470C-AB61-4ECB-9FA4-0F8B27C90B46}" presName="Accent5" presStyleCnt="0"/>
      <dgm:spPr/>
    </dgm:pt>
    <dgm:pt modelId="{50AE112D-9225-4A83-8E18-90C9EA8F7E0B}" type="pres">
      <dgm:prSet presAssocID="{EC69470C-AB61-4ECB-9FA4-0F8B27C90B46}" presName="Accent" presStyleLbl="node1" presStyleIdx="0" presStyleCnt="5"/>
      <dgm:spPr/>
    </dgm:pt>
    <dgm:pt modelId="{6893A4C0-3BD8-487B-B1D8-A44EEAA9AFF8}" type="pres">
      <dgm:prSet presAssocID="{EC69470C-AB61-4ECB-9FA4-0F8B27C90B46}" presName="ParentBackground5" presStyleCnt="0"/>
      <dgm:spPr/>
    </dgm:pt>
    <dgm:pt modelId="{9681883B-137A-49D5-982A-41F0F9CB06A0}" type="pres">
      <dgm:prSet presAssocID="{EC69470C-AB61-4ECB-9FA4-0F8B27C90B46}" presName="ParentBackground" presStyleLbl="fgAcc1" presStyleIdx="0" presStyleCnt="5"/>
      <dgm:spPr/>
      <dgm:t>
        <a:bodyPr/>
        <a:lstStyle/>
        <a:p>
          <a:endParaRPr lang="en-IN"/>
        </a:p>
      </dgm:t>
    </dgm:pt>
    <dgm:pt modelId="{FB4D958D-D644-463F-9BCF-40D2C0B8929D}" type="pres">
      <dgm:prSet presAssocID="{EC69470C-AB61-4ECB-9FA4-0F8B27C90B46}" presName="Parent5" presStyleLbl="revTx" presStyleIdx="0" presStyleCnt="0">
        <dgm:presLayoutVars>
          <dgm:chMax val="1"/>
          <dgm:chPref val="1"/>
          <dgm:bulletEnabled val="1"/>
        </dgm:presLayoutVars>
      </dgm:prSet>
      <dgm:spPr/>
      <dgm:t>
        <a:bodyPr/>
        <a:lstStyle/>
        <a:p>
          <a:endParaRPr lang="en-IN"/>
        </a:p>
      </dgm:t>
    </dgm:pt>
    <dgm:pt modelId="{E5FABD2A-324A-4569-A69F-FC3923DD6D6C}" type="pres">
      <dgm:prSet presAssocID="{3BD6ED77-5B30-4AC4-8B21-4836B11124EA}" presName="Accent4" presStyleCnt="0"/>
      <dgm:spPr/>
    </dgm:pt>
    <dgm:pt modelId="{F9D578BC-E31A-4EAA-AF91-436FEF25AD49}" type="pres">
      <dgm:prSet presAssocID="{3BD6ED77-5B30-4AC4-8B21-4836B11124EA}" presName="Accent" presStyleLbl="node1" presStyleIdx="1" presStyleCnt="5"/>
      <dgm:spPr/>
    </dgm:pt>
    <dgm:pt modelId="{A5238FF7-7997-497D-BCA8-3827DEC0E9C5}" type="pres">
      <dgm:prSet presAssocID="{3BD6ED77-5B30-4AC4-8B21-4836B11124EA}" presName="ParentBackground4" presStyleCnt="0"/>
      <dgm:spPr/>
    </dgm:pt>
    <dgm:pt modelId="{2085629C-4E60-4893-ABF6-87A8C1E206D8}" type="pres">
      <dgm:prSet presAssocID="{3BD6ED77-5B30-4AC4-8B21-4836B11124EA}" presName="ParentBackground" presStyleLbl="fgAcc1" presStyleIdx="1" presStyleCnt="5"/>
      <dgm:spPr/>
      <dgm:t>
        <a:bodyPr/>
        <a:lstStyle/>
        <a:p>
          <a:endParaRPr lang="en-IN"/>
        </a:p>
      </dgm:t>
    </dgm:pt>
    <dgm:pt modelId="{86C26C8E-BECC-4AD4-A7DD-3D10ED4F759A}" type="pres">
      <dgm:prSet presAssocID="{3BD6ED77-5B30-4AC4-8B21-4836B11124EA}" presName="Parent4" presStyleLbl="revTx" presStyleIdx="0" presStyleCnt="0">
        <dgm:presLayoutVars>
          <dgm:chMax val="1"/>
          <dgm:chPref val="1"/>
          <dgm:bulletEnabled val="1"/>
        </dgm:presLayoutVars>
      </dgm:prSet>
      <dgm:spPr/>
      <dgm:t>
        <a:bodyPr/>
        <a:lstStyle/>
        <a:p>
          <a:endParaRPr lang="en-IN"/>
        </a:p>
      </dgm:t>
    </dgm:pt>
    <dgm:pt modelId="{72BDF526-8D5B-4E80-A268-F5B3F02152D8}" type="pres">
      <dgm:prSet presAssocID="{FA6732A4-1CBC-4464-9F63-D1011A465D28}" presName="Accent3" presStyleCnt="0"/>
      <dgm:spPr/>
    </dgm:pt>
    <dgm:pt modelId="{D83A49C3-FD1E-4EDE-B323-DDB44C72495A}" type="pres">
      <dgm:prSet presAssocID="{FA6732A4-1CBC-4464-9F63-D1011A465D28}" presName="Accent" presStyleLbl="node1" presStyleIdx="2" presStyleCnt="5"/>
      <dgm:spPr/>
    </dgm:pt>
    <dgm:pt modelId="{20EEC1C2-B731-489F-8359-29C2B931FA62}" type="pres">
      <dgm:prSet presAssocID="{FA6732A4-1CBC-4464-9F63-D1011A465D28}" presName="ParentBackground3" presStyleCnt="0"/>
      <dgm:spPr/>
    </dgm:pt>
    <dgm:pt modelId="{7EC105B3-7F07-4923-9C53-8D4845410CD8}" type="pres">
      <dgm:prSet presAssocID="{FA6732A4-1CBC-4464-9F63-D1011A465D28}" presName="ParentBackground" presStyleLbl="fgAcc1" presStyleIdx="2" presStyleCnt="5"/>
      <dgm:spPr/>
      <dgm:t>
        <a:bodyPr/>
        <a:lstStyle/>
        <a:p>
          <a:endParaRPr lang="en-IN"/>
        </a:p>
      </dgm:t>
    </dgm:pt>
    <dgm:pt modelId="{A72951E5-6E8F-4A5F-BB2E-D148B4E95EBA}" type="pres">
      <dgm:prSet presAssocID="{FA6732A4-1CBC-4464-9F63-D1011A465D28}" presName="Parent3" presStyleLbl="revTx" presStyleIdx="0" presStyleCnt="0">
        <dgm:presLayoutVars>
          <dgm:chMax val="1"/>
          <dgm:chPref val="1"/>
          <dgm:bulletEnabled val="1"/>
        </dgm:presLayoutVars>
      </dgm:prSet>
      <dgm:spPr/>
      <dgm:t>
        <a:bodyPr/>
        <a:lstStyle/>
        <a:p>
          <a:endParaRPr lang="en-IN"/>
        </a:p>
      </dgm:t>
    </dgm:pt>
    <dgm:pt modelId="{8659144F-6CE1-462F-BABC-4F3BAB4E0ABA}" type="pres">
      <dgm:prSet presAssocID="{7F453843-E8F9-4291-A468-4E2ACBD6D164}" presName="Accent2" presStyleCnt="0"/>
      <dgm:spPr/>
    </dgm:pt>
    <dgm:pt modelId="{AC1825FA-1754-409F-8AD9-2E7FC9891867}" type="pres">
      <dgm:prSet presAssocID="{7F453843-E8F9-4291-A468-4E2ACBD6D164}" presName="Accent" presStyleLbl="node1" presStyleIdx="3" presStyleCnt="5"/>
      <dgm:spPr/>
    </dgm:pt>
    <dgm:pt modelId="{42AD9A15-8444-4124-AC6D-EAFCE3E6C4C8}" type="pres">
      <dgm:prSet presAssocID="{7F453843-E8F9-4291-A468-4E2ACBD6D164}" presName="ParentBackground2" presStyleCnt="0"/>
      <dgm:spPr/>
    </dgm:pt>
    <dgm:pt modelId="{07C3DE74-3E84-4A0C-A7B1-3014389F3FE6}" type="pres">
      <dgm:prSet presAssocID="{7F453843-E8F9-4291-A468-4E2ACBD6D164}" presName="ParentBackground" presStyleLbl="fgAcc1" presStyleIdx="3" presStyleCnt="5" custLinFactNeighborX="1587"/>
      <dgm:spPr/>
      <dgm:t>
        <a:bodyPr/>
        <a:lstStyle/>
        <a:p>
          <a:endParaRPr lang="en-IN"/>
        </a:p>
      </dgm:t>
    </dgm:pt>
    <dgm:pt modelId="{E7F3E1EE-F1C4-4252-BC94-B4E265AFC4C6}" type="pres">
      <dgm:prSet presAssocID="{7F453843-E8F9-4291-A468-4E2ACBD6D164}" presName="Parent2" presStyleLbl="revTx" presStyleIdx="0" presStyleCnt="0">
        <dgm:presLayoutVars>
          <dgm:chMax val="1"/>
          <dgm:chPref val="1"/>
          <dgm:bulletEnabled val="1"/>
        </dgm:presLayoutVars>
      </dgm:prSet>
      <dgm:spPr/>
      <dgm:t>
        <a:bodyPr/>
        <a:lstStyle/>
        <a:p>
          <a:endParaRPr lang="en-IN"/>
        </a:p>
      </dgm:t>
    </dgm:pt>
    <dgm:pt modelId="{E678A252-9F0A-4DE3-AD59-0878C85B066D}" type="pres">
      <dgm:prSet presAssocID="{C26BFB5C-07D4-47CD-BEDE-BB05C057940D}" presName="Accent1" presStyleCnt="0"/>
      <dgm:spPr/>
    </dgm:pt>
    <dgm:pt modelId="{11ECC408-12E4-4212-ADB7-6238B84847AB}" type="pres">
      <dgm:prSet presAssocID="{C26BFB5C-07D4-47CD-BEDE-BB05C057940D}" presName="Accent" presStyleLbl="node1" presStyleIdx="4" presStyleCnt="5"/>
      <dgm:spPr/>
    </dgm:pt>
    <dgm:pt modelId="{08C4388A-33A7-4F79-8D2D-22B98759C866}" type="pres">
      <dgm:prSet presAssocID="{C26BFB5C-07D4-47CD-BEDE-BB05C057940D}" presName="ParentBackground1" presStyleCnt="0"/>
      <dgm:spPr/>
    </dgm:pt>
    <dgm:pt modelId="{BBAE86FD-3C43-4620-B107-24B8E3F2F88B}" type="pres">
      <dgm:prSet presAssocID="{C26BFB5C-07D4-47CD-BEDE-BB05C057940D}" presName="ParentBackground" presStyleLbl="fgAcc1" presStyleIdx="4" presStyleCnt="5"/>
      <dgm:spPr/>
      <dgm:t>
        <a:bodyPr/>
        <a:lstStyle/>
        <a:p>
          <a:endParaRPr lang="en-IN"/>
        </a:p>
      </dgm:t>
    </dgm:pt>
    <dgm:pt modelId="{350F6273-7087-426B-A71A-23EE46EDF0EB}" type="pres">
      <dgm:prSet presAssocID="{C26BFB5C-07D4-47CD-BEDE-BB05C057940D}" presName="Parent1" presStyleLbl="revTx" presStyleIdx="0" presStyleCnt="0">
        <dgm:presLayoutVars>
          <dgm:chMax val="1"/>
          <dgm:chPref val="1"/>
          <dgm:bulletEnabled val="1"/>
        </dgm:presLayoutVars>
      </dgm:prSet>
      <dgm:spPr/>
      <dgm:t>
        <a:bodyPr/>
        <a:lstStyle/>
        <a:p>
          <a:endParaRPr lang="en-IN"/>
        </a:p>
      </dgm:t>
    </dgm:pt>
  </dgm:ptLst>
  <dgm:cxnLst>
    <dgm:cxn modelId="{B3527051-98CE-44CC-A3DE-1D43A57B4309}" srcId="{630D63E9-7F93-4C84-85A6-E4DE0C6609D9}" destId="{FA6732A4-1CBC-4464-9F63-D1011A465D28}" srcOrd="2" destOrd="0" parTransId="{73AFE767-996B-4A4A-B125-F0B7828859FF}" sibTransId="{706F8FC0-606D-4786-B3D8-15D235794FA2}"/>
    <dgm:cxn modelId="{A44AC1C7-5B84-4C1C-A21C-67E493EF6A14}" srcId="{630D63E9-7F93-4C84-85A6-E4DE0C6609D9}" destId="{3BD6ED77-5B30-4AC4-8B21-4836B11124EA}" srcOrd="3" destOrd="0" parTransId="{741A040C-B17E-44D3-B54C-6EAFFD9ABE39}" sibTransId="{C6603A0A-566C-4793-BBEF-3DBA5FA21083}"/>
    <dgm:cxn modelId="{656D1CAE-38EC-4967-A880-51E408F44028}" type="presOf" srcId="{7F453843-E8F9-4291-A468-4E2ACBD6D164}" destId="{07C3DE74-3E84-4A0C-A7B1-3014389F3FE6}" srcOrd="0" destOrd="0" presId="urn:microsoft.com/office/officeart/2011/layout/CircleProcess"/>
    <dgm:cxn modelId="{03BA4A4F-0BBA-40AD-954C-7D714DB93C37}" type="presOf" srcId="{EC69470C-AB61-4ECB-9FA4-0F8B27C90B46}" destId="{FB4D958D-D644-463F-9BCF-40D2C0B8929D}" srcOrd="1" destOrd="0" presId="urn:microsoft.com/office/officeart/2011/layout/CircleProcess"/>
    <dgm:cxn modelId="{4CD5BB89-5688-4F3F-85C8-0D69759DD50A}" type="presOf" srcId="{FA6732A4-1CBC-4464-9F63-D1011A465D28}" destId="{A72951E5-6E8F-4A5F-BB2E-D148B4E95EBA}" srcOrd="1" destOrd="0" presId="urn:microsoft.com/office/officeart/2011/layout/CircleProcess"/>
    <dgm:cxn modelId="{9CDCCE16-22E3-4BE7-9A11-31B5CEACC679}" type="presOf" srcId="{C26BFB5C-07D4-47CD-BEDE-BB05C057940D}" destId="{BBAE86FD-3C43-4620-B107-24B8E3F2F88B}" srcOrd="0" destOrd="0" presId="urn:microsoft.com/office/officeart/2011/layout/CircleProcess"/>
    <dgm:cxn modelId="{90252ACB-4B85-49B8-88E4-4219414EF7F3}" type="presOf" srcId="{3BD6ED77-5B30-4AC4-8B21-4836B11124EA}" destId="{2085629C-4E60-4893-ABF6-87A8C1E206D8}" srcOrd="0" destOrd="0" presId="urn:microsoft.com/office/officeart/2011/layout/CircleProcess"/>
    <dgm:cxn modelId="{4A01D022-E3A9-49CC-8D51-F45697D48933}" srcId="{630D63E9-7F93-4C84-85A6-E4DE0C6609D9}" destId="{7F453843-E8F9-4291-A468-4E2ACBD6D164}" srcOrd="1" destOrd="0" parTransId="{6D8384C4-ED0F-476E-A271-D9D18D4F266E}" sibTransId="{6FE193F3-60D0-4691-9568-FF1B536F26BC}"/>
    <dgm:cxn modelId="{0F3BFF1D-F7D4-4801-8F84-5F5EFDDE1CFB}" type="presOf" srcId="{630D63E9-7F93-4C84-85A6-E4DE0C6609D9}" destId="{6075311E-F962-4991-B4D7-5875CB3979AC}" srcOrd="0" destOrd="0" presId="urn:microsoft.com/office/officeart/2011/layout/CircleProcess"/>
    <dgm:cxn modelId="{BAE2DA60-1BEA-4E4D-B24B-EDAC6D40AFBC}" srcId="{630D63E9-7F93-4C84-85A6-E4DE0C6609D9}" destId="{EC69470C-AB61-4ECB-9FA4-0F8B27C90B46}" srcOrd="4" destOrd="0" parTransId="{0A9CECAB-708B-4315-B080-EB7F6835952D}" sibTransId="{EC512FE8-B6EA-4367-ACBF-33B815E79D76}"/>
    <dgm:cxn modelId="{CFF6D9B9-29AA-40B4-9F65-882B130E7403}" type="presOf" srcId="{FA6732A4-1CBC-4464-9F63-D1011A465D28}" destId="{7EC105B3-7F07-4923-9C53-8D4845410CD8}" srcOrd="0" destOrd="0" presId="urn:microsoft.com/office/officeart/2011/layout/CircleProcess"/>
    <dgm:cxn modelId="{DF4D9046-D857-4167-AC82-83F79203730E}" type="presOf" srcId="{7F453843-E8F9-4291-A468-4E2ACBD6D164}" destId="{E7F3E1EE-F1C4-4252-BC94-B4E265AFC4C6}" srcOrd="1" destOrd="0" presId="urn:microsoft.com/office/officeart/2011/layout/CircleProcess"/>
    <dgm:cxn modelId="{37E5C31B-5173-4A21-A2C5-5726B486E5B4}" srcId="{630D63E9-7F93-4C84-85A6-E4DE0C6609D9}" destId="{C26BFB5C-07D4-47CD-BEDE-BB05C057940D}" srcOrd="0" destOrd="0" parTransId="{CE821F6A-3552-483F-8D9E-1F38BF8B25E6}" sibTransId="{3E4FC6FC-3CEE-4A3E-A355-E59F6D4F0657}"/>
    <dgm:cxn modelId="{E7E22DF4-10E4-4246-BF0A-79CF2E9B2B0D}" type="presOf" srcId="{3BD6ED77-5B30-4AC4-8B21-4836B11124EA}" destId="{86C26C8E-BECC-4AD4-A7DD-3D10ED4F759A}" srcOrd="1" destOrd="0" presId="urn:microsoft.com/office/officeart/2011/layout/CircleProcess"/>
    <dgm:cxn modelId="{1D31CF30-A169-462C-8B5E-15B531BA5C44}" type="presOf" srcId="{C26BFB5C-07D4-47CD-BEDE-BB05C057940D}" destId="{350F6273-7087-426B-A71A-23EE46EDF0EB}" srcOrd="1" destOrd="0" presId="urn:microsoft.com/office/officeart/2011/layout/CircleProcess"/>
    <dgm:cxn modelId="{7DC16D63-F98D-43C6-A949-8A09F9DF8459}" type="presOf" srcId="{EC69470C-AB61-4ECB-9FA4-0F8B27C90B46}" destId="{9681883B-137A-49D5-982A-41F0F9CB06A0}" srcOrd="0" destOrd="0" presId="urn:microsoft.com/office/officeart/2011/layout/CircleProcess"/>
    <dgm:cxn modelId="{2C659BE9-3176-4106-B53A-B10F0EC6766A}" type="presParOf" srcId="{6075311E-F962-4991-B4D7-5875CB3979AC}" destId="{78430692-10AC-4891-A3CD-982C486330E8}" srcOrd="0" destOrd="0" presId="urn:microsoft.com/office/officeart/2011/layout/CircleProcess"/>
    <dgm:cxn modelId="{14A4EA3F-F064-4E2A-B054-480C7FC262FF}" type="presParOf" srcId="{78430692-10AC-4891-A3CD-982C486330E8}" destId="{50AE112D-9225-4A83-8E18-90C9EA8F7E0B}" srcOrd="0" destOrd="0" presId="urn:microsoft.com/office/officeart/2011/layout/CircleProcess"/>
    <dgm:cxn modelId="{CDD77956-B254-4490-88BA-5BF57FD4EDCB}" type="presParOf" srcId="{6075311E-F962-4991-B4D7-5875CB3979AC}" destId="{6893A4C0-3BD8-487B-B1D8-A44EEAA9AFF8}" srcOrd="1" destOrd="0" presId="urn:microsoft.com/office/officeart/2011/layout/CircleProcess"/>
    <dgm:cxn modelId="{D48FE068-B3DD-4D54-8A3C-A382826B090A}" type="presParOf" srcId="{6893A4C0-3BD8-487B-B1D8-A44EEAA9AFF8}" destId="{9681883B-137A-49D5-982A-41F0F9CB06A0}" srcOrd="0" destOrd="0" presId="urn:microsoft.com/office/officeart/2011/layout/CircleProcess"/>
    <dgm:cxn modelId="{F0B469F1-BE14-42BA-9DFC-7248127DE920}" type="presParOf" srcId="{6075311E-F962-4991-B4D7-5875CB3979AC}" destId="{FB4D958D-D644-463F-9BCF-40D2C0B8929D}" srcOrd="2" destOrd="0" presId="urn:microsoft.com/office/officeart/2011/layout/CircleProcess"/>
    <dgm:cxn modelId="{F04AC90E-A9DF-43BD-B13E-D6F3BD48475E}" type="presParOf" srcId="{6075311E-F962-4991-B4D7-5875CB3979AC}" destId="{E5FABD2A-324A-4569-A69F-FC3923DD6D6C}" srcOrd="3" destOrd="0" presId="urn:microsoft.com/office/officeart/2011/layout/CircleProcess"/>
    <dgm:cxn modelId="{B5DC61F5-F36A-4431-8DED-7D7B1D557E35}" type="presParOf" srcId="{E5FABD2A-324A-4569-A69F-FC3923DD6D6C}" destId="{F9D578BC-E31A-4EAA-AF91-436FEF25AD49}" srcOrd="0" destOrd="0" presId="urn:microsoft.com/office/officeart/2011/layout/CircleProcess"/>
    <dgm:cxn modelId="{2C2C7299-9700-4F6D-9916-0E226D687222}" type="presParOf" srcId="{6075311E-F962-4991-B4D7-5875CB3979AC}" destId="{A5238FF7-7997-497D-BCA8-3827DEC0E9C5}" srcOrd="4" destOrd="0" presId="urn:microsoft.com/office/officeart/2011/layout/CircleProcess"/>
    <dgm:cxn modelId="{A09BA09D-2484-442E-A03C-4F5E2C7B14FE}" type="presParOf" srcId="{A5238FF7-7997-497D-BCA8-3827DEC0E9C5}" destId="{2085629C-4E60-4893-ABF6-87A8C1E206D8}" srcOrd="0" destOrd="0" presId="urn:microsoft.com/office/officeart/2011/layout/CircleProcess"/>
    <dgm:cxn modelId="{E0B2857E-E14B-4308-AC96-1315883BC937}" type="presParOf" srcId="{6075311E-F962-4991-B4D7-5875CB3979AC}" destId="{86C26C8E-BECC-4AD4-A7DD-3D10ED4F759A}" srcOrd="5" destOrd="0" presId="urn:microsoft.com/office/officeart/2011/layout/CircleProcess"/>
    <dgm:cxn modelId="{850B37AE-B4C8-4B57-91B5-755B83B0AB34}" type="presParOf" srcId="{6075311E-F962-4991-B4D7-5875CB3979AC}" destId="{72BDF526-8D5B-4E80-A268-F5B3F02152D8}" srcOrd="6" destOrd="0" presId="urn:microsoft.com/office/officeart/2011/layout/CircleProcess"/>
    <dgm:cxn modelId="{15D07505-321F-484A-BCAF-E107B23813CF}" type="presParOf" srcId="{72BDF526-8D5B-4E80-A268-F5B3F02152D8}" destId="{D83A49C3-FD1E-4EDE-B323-DDB44C72495A}" srcOrd="0" destOrd="0" presId="urn:microsoft.com/office/officeart/2011/layout/CircleProcess"/>
    <dgm:cxn modelId="{F25C5193-54EB-46FB-ACC0-BA0D3DE7EA1F}" type="presParOf" srcId="{6075311E-F962-4991-B4D7-5875CB3979AC}" destId="{20EEC1C2-B731-489F-8359-29C2B931FA62}" srcOrd="7" destOrd="0" presId="urn:microsoft.com/office/officeart/2011/layout/CircleProcess"/>
    <dgm:cxn modelId="{C8BC7DEF-D227-478A-98C9-04A318B6408B}" type="presParOf" srcId="{20EEC1C2-B731-489F-8359-29C2B931FA62}" destId="{7EC105B3-7F07-4923-9C53-8D4845410CD8}" srcOrd="0" destOrd="0" presId="urn:microsoft.com/office/officeart/2011/layout/CircleProcess"/>
    <dgm:cxn modelId="{717A71CE-00F0-48CA-A069-1289813B9A55}" type="presParOf" srcId="{6075311E-F962-4991-B4D7-5875CB3979AC}" destId="{A72951E5-6E8F-4A5F-BB2E-D148B4E95EBA}" srcOrd="8" destOrd="0" presId="urn:microsoft.com/office/officeart/2011/layout/CircleProcess"/>
    <dgm:cxn modelId="{9115E72F-0D8E-4DC9-A5BA-2FD728520899}" type="presParOf" srcId="{6075311E-F962-4991-B4D7-5875CB3979AC}" destId="{8659144F-6CE1-462F-BABC-4F3BAB4E0ABA}" srcOrd="9" destOrd="0" presId="urn:microsoft.com/office/officeart/2011/layout/CircleProcess"/>
    <dgm:cxn modelId="{7C4E0988-EEE1-4F7D-A6C8-3B58BDF8724A}" type="presParOf" srcId="{8659144F-6CE1-462F-BABC-4F3BAB4E0ABA}" destId="{AC1825FA-1754-409F-8AD9-2E7FC9891867}" srcOrd="0" destOrd="0" presId="urn:microsoft.com/office/officeart/2011/layout/CircleProcess"/>
    <dgm:cxn modelId="{9813AEB7-D3E1-4354-A0DB-BE16803BEE57}" type="presParOf" srcId="{6075311E-F962-4991-B4D7-5875CB3979AC}" destId="{42AD9A15-8444-4124-AC6D-EAFCE3E6C4C8}" srcOrd="10" destOrd="0" presId="urn:microsoft.com/office/officeart/2011/layout/CircleProcess"/>
    <dgm:cxn modelId="{8B6A8DDD-BEC8-4498-8E6D-BAA1E266F9C5}" type="presParOf" srcId="{42AD9A15-8444-4124-AC6D-EAFCE3E6C4C8}" destId="{07C3DE74-3E84-4A0C-A7B1-3014389F3FE6}" srcOrd="0" destOrd="0" presId="urn:microsoft.com/office/officeart/2011/layout/CircleProcess"/>
    <dgm:cxn modelId="{820141EC-57DF-4E92-A66E-B4F9A1CC37DA}" type="presParOf" srcId="{6075311E-F962-4991-B4D7-5875CB3979AC}" destId="{E7F3E1EE-F1C4-4252-BC94-B4E265AFC4C6}" srcOrd="11" destOrd="0" presId="urn:microsoft.com/office/officeart/2011/layout/CircleProcess"/>
    <dgm:cxn modelId="{B5BD3241-B0E3-4DA5-AAC5-2074B7A2F98E}" type="presParOf" srcId="{6075311E-F962-4991-B4D7-5875CB3979AC}" destId="{E678A252-9F0A-4DE3-AD59-0878C85B066D}" srcOrd="12" destOrd="0" presId="urn:microsoft.com/office/officeart/2011/layout/CircleProcess"/>
    <dgm:cxn modelId="{BCC9D2C2-719C-4C03-8EBB-A6FB1F5749DB}" type="presParOf" srcId="{E678A252-9F0A-4DE3-AD59-0878C85B066D}" destId="{11ECC408-12E4-4212-ADB7-6238B84847AB}" srcOrd="0" destOrd="0" presId="urn:microsoft.com/office/officeart/2011/layout/CircleProcess"/>
    <dgm:cxn modelId="{A5CC774D-57C8-4DC3-B669-B1E3CBD642B1}" type="presParOf" srcId="{6075311E-F962-4991-B4D7-5875CB3979AC}" destId="{08C4388A-33A7-4F79-8D2D-22B98759C866}" srcOrd="13" destOrd="0" presId="urn:microsoft.com/office/officeart/2011/layout/CircleProcess"/>
    <dgm:cxn modelId="{4DEE0309-57B5-408E-994B-8E2206E0C0F4}" type="presParOf" srcId="{08C4388A-33A7-4F79-8D2D-22B98759C866}" destId="{BBAE86FD-3C43-4620-B107-24B8E3F2F88B}" srcOrd="0" destOrd="0" presId="urn:microsoft.com/office/officeart/2011/layout/CircleProcess"/>
    <dgm:cxn modelId="{D848F6A1-9A87-4C4F-82C2-D93FE1E65744}" type="presParOf" srcId="{6075311E-F962-4991-B4D7-5875CB3979AC}" destId="{350F6273-7087-426B-A71A-23EE46EDF0E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E112D-9225-4A83-8E18-90C9EA8F7E0B}">
      <dsp:nvSpPr>
        <dsp:cNvPr id="0" name=""/>
        <dsp:cNvSpPr/>
      </dsp:nvSpPr>
      <dsp:spPr>
        <a:xfrm>
          <a:off x="5578107" y="1652597"/>
          <a:ext cx="1271899" cy="127210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1883B-137A-49D5-982A-41F0F9CB06A0}">
      <dsp:nvSpPr>
        <dsp:cNvPr id="0" name=""/>
        <dsp:cNvSpPr/>
      </dsp:nvSpPr>
      <dsp:spPr>
        <a:xfrm>
          <a:off x="5620075"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Database</a:t>
          </a:r>
        </a:p>
      </dsp:txBody>
      <dsp:txXfrm>
        <a:off x="5789977" y="1864652"/>
        <a:ext cx="848158" cy="847997"/>
      </dsp:txXfrm>
    </dsp:sp>
    <dsp:sp modelId="{F9D578BC-E31A-4EAA-AF91-436FEF25AD49}">
      <dsp:nvSpPr>
        <dsp:cNvPr id="0" name=""/>
        <dsp:cNvSpPr/>
      </dsp:nvSpPr>
      <dsp:spPr>
        <a:xfrm rot="2700000">
          <a:off x="426295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85629C-4E60-4893-ABF6-87A8C1E206D8}">
      <dsp:nvSpPr>
        <dsp:cNvPr id="0" name=""/>
        <dsp:cNvSpPr/>
      </dsp:nvSpPr>
      <dsp:spPr>
        <a:xfrm>
          <a:off x="4306208"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Repository Layer</a:t>
          </a:r>
        </a:p>
      </dsp:txBody>
      <dsp:txXfrm>
        <a:off x="4475433" y="1864652"/>
        <a:ext cx="848158" cy="847997"/>
      </dsp:txXfrm>
    </dsp:sp>
    <dsp:sp modelId="{D83A49C3-FD1E-4EDE-B323-DDB44C72495A}">
      <dsp:nvSpPr>
        <dsp:cNvPr id="0" name=""/>
        <dsp:cNvSpPr/>
      </dsp:nvSpPr>
      <dsp:spPr>
        <a:xfrm rot="2700000">
          <a:off x="2949092"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105B3-7F07-4923-9C53-8D4845410CD8}">
      <dsp:nvSpPr>
        <dsp:cNvPr id="0" name=""/>
        <dsp:cNvSpPr/>
      </dsp:nvSpPr>
      <dsp:spPr>
        <a:xfrm>
          <a:off x="2991664"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Service Layer</a:t>
          </a:r>
        </a:p>
      </dsp:txBody>
      <dsp:txXfrm>
        <a:off x="3160889" y="1864652"/>
        <a:ext cx="848158" cy="847997"/>
      </dsp:txXfrm>
    </dsp:sp>
    <dsp:sp modelId="{AC1825FA-1754-409F-8AD9-2E7FC9891867}">
      <dsp:nvSpPr>
        <dsp:cNvPr id="0" name=""/>
        <dsp:cNvSpPr/>
      </dsp:nvSpPr>
      <dsp:spPr>
        <a:xfrm rot="2700000">
          <a:off x="163454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3DE74-3E84-4A0C-A7B1-3014389F3FE6}">
      <dsp:nvSpPr>
        <dsp:cNvPr id="0" name=""/>
        <dsp:cNvSpPr/>
      </dsp:nvSpPr>
      <dsp:spPr>
        <a:xfrm>
          <a:off x="1695962"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Controller Layer</a:t>
          </a:r>
        </a:p>
      </dsp:txBody>
      <dsp:txXfrm>
        <a:off x="1865865" y="1864652"/>
        <a:ext cx="848158" cy="847997"/>
      </dsp:txXfrm>
    </dsp:sp>
    <dsp:sp modelId="{11ECC408-12E4-4212-ADB7-6238B84847AB}">
      <dsp:nvSpPr>
        <dsp:cNvPr id="0" name=""/>
        <dsp:cNvSpPr/>
      </dsp:nvSpPr>
      <dsp:spPr>
        <a:xfrm rot="2700000">
          <a:off x="320005"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E86FD-3C43-4620-B107-24B8E3F2F88B}">
      <dsp:nvSpPr>
        <dsp:cNvPr id="0" name=""/>
        <dsp:cNvSpPr/>
      </dsp:nvSpPr>
      <dsp:spPr>
        <a:xfrm>
          <a:off x="362576"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Postman</a:t>
          </a:r>
        </a:p>
      </dsp:txBody>
      <dsp:txXfrm>
        <a:off x="532479" y="1864652"/>
        <a:ext cx="848158" cy="84799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3B335B5-B016-4E27-828F-68DFFAA2BCE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24E16E-E5D0-4CDB-A4BF-08BF7855D900}"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24E16E-E5D0-4CDB-A4BF-08BF7855D900}"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4E16E-E5D0-4CDB-A4BF-08BF7855D900}"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4E16E-E5D0-4CDB-A4BF-08BF7855D900}"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4E16E-E5D0-4CDB-A4BF-08BF7855D900}"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4E16E-E5D0-4CDB-A4BF-08BF7855D900}"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E24E16E-E5D0-4CDB-A4BF-08BF7855D900}" type="datetimeFigureOut">
              <a:rPr lang="en-IN" smtClean="0"/>
              <a:t>25-05-2023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3B335B5-B016-4E27-828F-68DFFAA2BCE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8795" y="2098639"/>
            <a:ext cx="5310641" cy="861420"/>
          </a:xfrm>
        </p:spPr>
        <p:txBody>
          <a:bodyPr/>
          <a:lstStyle/>
          <a:p>
            <a:pPr algn="ctr"/>
            <a:r>
              <a:rPr lang="en-US" sz="2400" b="1" dirty="0" smtClean="0">
                <a:latin typeface="Calibri" panose="020F0502020204030204" pitchFamily="34" charset="0"/>
              </a:rPr>
              <a:t>Project Name </a:t>
            </a:r>
            <a:r>
              <a:rPr lang="en-US" sz="1800" dirty="0" smtClean="0">
                <a:latin typeface="Calibri" panose="020F0502020204030204" pitchFamily="34" charset="0"/>
              </a:rPr>
              <a:t>: “WEB </a:t>
            </a:r>
            <a:r>
              <a:rPr lang="en-US" sz="1800" dirty="0">
                <a:latin typeface="Calibri" panose="020F0502020204030204" pitchFamily="34" charset="0"/>
              </a:rPr>
              <a:t>BASED PLACEMENT MANAGEMENT SYSTEM USING CERTIFICATE AUTHENTICATOR</a:t>
            </a:r>
            <a:r>
              <a:rPr lang="en-US" sz="1800" dirty="0" smtClean="0">
                <a:latin typeface="Calibri" panose="020F0502020204030204" pitchFamily="34" charset="0"/>
              </a:rPr>
              <a:t>”</a:t>
            </a: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97570" y="4228812"/>
            <a:ext cx="4043682" cy="1426029"/>
          </a:xfrm>
        </p:spPr>
        <p:txBody>
          <a:bodyPr>
            <a:normAutofit/>
          </a:bodyPr>
          <a:lstStyle/>
          <a:p>
            <a:pPr rtl="0">
              <a:spcBef>
                <a:spcPts val="0"/>
              </a:spcBef>
              <a:spcAft>
                <a:spcPts val="0"/>
              </a:spcAft>
            </a:pPr>
            <a:r>
              <a:rPr lang="en-US" sz="2400" b="1" i="0" u="none" strike="noStrike" dirty="0">
                <a:solidFill>
                  <a:schemeClr val="bg1"/>
                </a:solidFill>
                <a:effectLst/>
                <a:latin typeface="Calibri" panose="020F0502020204030204" pitchFamily="34" charset="0"/>
              </a:rPr>
              <a:t>Team </a:t>
            </a:r>
            <a:r>
              <a:rPr lang="en-US" sz="2400" b="1" i="0" u="none" strike="noStrike" dirty="0" smtClean="0">
                <a:solidFill>
                  <a:schemeClr val="bg1"/>
                </a:solidFill>
                <a:effectLst/>
                <a:latin typeface="Calibri" panose="020F0502020204030204" pitchFamily="34" charset="0"/>
              </a:rPr>
              <a:t>Name </a:t>
            </a:r>
            <a:r>
              <a:rPr lang="en-US" sz="1800" b="0" i="0" u="none" strike="noStrike" dirty="0" smtClean="0">
                <a:solidFill>
                  <a:schemeClr val="bg1"/>
                </a:solidFill>
                <a:effectLst/>
                <a:latin typeface="Calibri" panose="020F0502020204030204" pitchFamily="34" charset="0"/>
              </a:rPr>
              <a:t>: TNS C2TC-B45</a:t>
            </a:r>
            <a:endParaRPr lang="en-US" dirty="0">
              <a:solidFill>
                <a:schemeClr val="bg1"/>
              </a:solidFill>
            </a:endParaRPr>
          </a:p>
          <a:p>
            <a:r>
              <a:rPr lang="en-US" dirty="0"/>
              <a:t/>
            </a:r>
            <a:br>
              <a:rPr lang="en-US"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6120"/>
            <a:ext cx="57150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26159" y="3256280"/>
            <a:ext cx="6096000" cy="2306955"/>
          </a:xfrm>
          <a:prstGeom prst="rect">
            <a:avLst/>
          </a:prstGeom>
          <a:noFill/>
        </p:spPr>
        <p:txBody>
          <a:bodyPr wrap="square">
            <a:spAutoFit/>
          </a:bodyPr>
          <a:lstStyle/>
          <a:p>
            <a:pPr rtl="0">
              <a:spcBef>
                <a:spcPts val="0"/>
              </a:spcBef>
              <a:spcAft>
                <a:spcPts val="0"/>
              </a:spcAft>
            </a:pPr>
            <a:r>
              <a:rPr lang="en-IN" sz="1800" b="1" i="0" u="none" strike="noStrike"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Group Members:</a:t>
            </a:r>
            <a:endPar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K Goutham Raju            TC02014518</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Tejas C.                            TC02014533</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impana                             TC02014517</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Varsha HS .                     TC02014535</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Deepu MS                        TC02014512</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Veena L C                        TC02014536</a:t>
            </a:r>
          </a:p>
          <a:p>
            <a:pPr rtl="0">
              <a:spcBef>
                <a:spcPts val="0"/>
              </a:spcBef>
              <a:spcAft>
                <a:spcPts val="0"/>
              </a:spcAft>
            </a:pPr>
            <a:r>
              <a:rPr lang="en-IN" b="1" dirty="0">
                <a:ln/>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rPr>
              <a:t>Chaitra M S                    TC02014508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spcBef>
                <a:spcPts val="0"/>
              </a:spcBef>
              <a:spcAft>
                <a:spcPts val="0"/>
              </a:spcAft>
            </a:pPr>
            <a:r>
              <a:rPr lang="en-IN" sz="2400" b="0" i="0" u="none" strike="noStrike" dirty="0">
                <a:solidFill>
                  <a:srgbClr val="FFFFFF"/>
                </a:solidFill>
                <a:effectLst/>
                <a:latin typeface="Verdana" panose="020B0604030504040204" pitchFamily="34" charset="0"/>
              </a:rPr>
              <a:t>Challenge Statement</a:t>
            </a:r>
            <a:r>
              <a:rPr lang="en-IN" sz="2400" b="0" dirty="0">
                <a:effectLst/>
              </a:rPr>
              <a:t/>
            </a:r>
            <a:br>
              <a:rPr lang="en-IN" sz="2400" b="0" dirty="0">
                <a:effectLst/>
              </a:rPr>
            </a:br>
            <a:r>
              <a:rPr lang="en-IN" sz="2400" dirty="0"/>
              <a:t/>
            </a:r>
            <a:br>
              <a:rPr lang="en-IN" sz="2400" dirty="0"/>
            </a:br>
            <a:endParaRPr lang="en-IN" sz="2400" dirty="0"/>
          </a:p>
        </p:txBody>
      </p:sp>
      <p:sp>
        <p:nvSpPr>
          <p:cNvPr id="4" name="TextBox 3"/>
          <p:cNvSpPr txBox="1"/>
          <p:nvPr/>
        </p:nvSpPr>
        <p:spPr>
          <a:xfrm>
            <a:off x="1337834" y="2610683"/>
            <a:ext cx="9411446" cy="3693319"/>
          </a:xfrm>
          <a:prstGeom prst="rect">
            <a:avLst/>
          </a:prstGeom>
          <a:noFill/>
        </p:spPr>
        <p:txBody>
          <a:bodyPr wrap="square">
            <a:spAutoFit/>
          </a:bodyPr>
          <a:lstStyle/>
          <a:p>
            <a:pPr rtl="0">
              <a:spcBef>
                <a:spcPts val="0"/>
              </a:spcBef>
              <a:spcAft>
                <a:spcPts val="0"/>
              </a:spcAft>
            </a:pPr>
            <a:r>
              <a:rPr lang="en-US" sz="1800" b="0" i="0" u="none" strike="noStrike" dirty="0">
                <a:effectLst/>
                <a:latin typeface="Calibri" panose="020F0502020204030204" pitchFamily="34" charset="0"/>
              </a:rPr>
              <a:t>he purpose of the project “WEB BASED PLACEMENT MANAGEMENT SYSTEM USING CERTIFICATE AUTHENTICATOR”, the manual work makes the process slow and other problems such as inconsistency and ambiguity on operations. In order to avoid this web-based placement managed system is proposed, where the student information in the college with regard to placement is managed efficiently. It intends to help fast in fast access procedures in placement related activities and ensures to maintain the details of the student. Students logging should be able to upload their personal and educational information. The key feature of this project is that it is one-time registration enabled. The placement cell calls the companies to select their students for jobs via the campus interview. The placement cell allows the companies to view the student resumes in selective manner. They can filter the students’ profile as per their requirement. The job details of the placed students will be provided by the administrator.</a:t>
            </a:r>
            <a:endParaRPr lang="en-US" b="0" dirty="0">
              <a:effectLst/>
            </a:endParaRPr>
          </a:p>
          <a:p>
            <a:r>
              <a:rPr lang="en-US" b="0" dirty="0">
                <a:effectLst/>
              </a:rPr>
              <a:t/>
            </a:r>
            <a:br>
              <a:rPr lang="en-US" b="0" dirty="0">
                <a:effectLst/>
              </a:rPr>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635" y="2037080"/>
            <a:ext cx="2793158" cy="889000"/>
          </a:xfrm>
        </p:spPr>
        <p:txBody>
          <a:bodyPr/>
          <a:lstStyle/>
          <a:p>
            <a:pPr rtl="0">
              <a:spcBef>
                <a:spcPts val="0"/>
              </a:spcBef>
              <a:spcAft>
                <a:spcPts val="0"/>
              </a:spcAft>
            </a:pPr>
            <a:r>
              <a:rPr lang="en-IN" sz="3200" b="1" i="0" u="none" strike="noStrike" dirty="0">
                <a:solidFill>
                  <a:srgbClr val="FFFFFF"/>
                </a:solidFill>
                <a:effectLst/>
                <a:latin typeface="Verdana" panose="020B0604030504040204" pitchFamily="34" charset="0"/>
              </a:rPr>
              <a:t>Road Map</a:t>
            </a:r>
            <a:r>
              <a:rPr lang="en-IN" sz="3200" b="1" dirty="0">
                <a:effectLst/>
              </a:rPr>
              <a:t/>
            </a:r>
            <a:br>
              <a:rPr lang="en-IN" sz="3200" b="1" dirty="0">
                <a:effectLst/>
              </a:rPr>
            </a:br>
            <a:r>
              <a:rPr lang="en-IN" sz="3200" b="1" dirty="0"/>
              <a:t/>
            </a:r>
            <a:br>
              <a:rPr lang="en-IN" sz="3200" b="1" dirty="0"/>
            </a:br>
            <a:endParaRPr lang="en-IN" sz="3200" b="1" dirty="0"/>
          </a:p>
        </p:txBody>
      </p:sp>
      <p:graphicFrame>
        <p:nvGraphicFramePr>
          <p:cNvPr id="5" name="Content Placeholder 4"/>
          <p:cNvGraphicFramePr>
            <a:graphicFrameLocks noGrp="1"/>
          </p:cNvGraphicFramePr>
          <p:nvPr>
            <p:ph idx="1"/>
          </p:nvPr>
        </p:nvGraphicFramePr>
        <p:xfrm>
          <a:off x="4604657" y="1447799"/>
          <a:ext cx="6906623" cy="4577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680720" y="1920240"/>
            <a:ext cx="4023360" cy="4104639"/>
          </a:xfrm>
        </p:spPr>
        <p:txBody>
          <a:bodyPr/>
          <a:lstStyle/>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r>
              <a:rPr lang="en-US" sz="1800" b="0" i="0" u="none" strike="noStrike" dirty="0">
                <a:solidFill>
                  <a:schemeClr val="bg1"/>
                </a:solidFill>
                <a:effectLst/>
                <a:latin typeface="Verdana" panose="020B0604030504040204" pitchFamily="34" charset="0"/>
              </a:rPr>
              <a:t>Application will be developed in following Sprints –</a:t>
            </a:r>
            <a:endParaRPr lang="en-US" sz="1800" b="0" dirty="0">
              <a:solidFill>
                <a:schemeClr val="bg1"/>
              </a:solidFill>
              <a:effectLst/>
            </a:endParaRPr>
          </a:p>
          <a:p>
            <a:pPr rtl="0">
              <a:spcBef>
                <a:spcPts val="0"/>
              </a:spcBef>
              <a:spcAft>
                <a:spcPts val="0"/>
              </a:spcAft>
            </a:pPr>
            <a:r>
              <a:rPr lang="en-US" b="0" dirty="0">
                <a:effectLst/>
              </a:rPr>
              <a:t/>
            </a:r>
            <a:br>
              <a:rPr lang="en-US" b="0" dirty="0">
                <a:effectLst/>
              </a:rPr>
            </a:br>
            <a:r>
              <a:rPr lang="en-US" b="0" dirty="0">
                <a:effectLst/>
              </a:rPr>
              <a:t/>
            </a:r>
            <a:br>
              <a:rPr lang="en-US" b="0" dirty="0">
                <a:effectLst/>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a:t>
            </a:r>
          </a:p>
        </p:txBody>
      </p:sp>
      <p:sp>
        <p:nvSpPr>
          <p:cNvPr id="3" name="Content Placeholder 2"/>
          <p:cNvSpPr>
            <a:spLocks noGrp="1"/>
          </p:cNvSpPr>
          <p:nvPr>
            <p:ph sz="half" idx="1"/>
          </p:nvPr>
        </p:nvSpPr>
        <p:spPr>
          <a:xfrm>
            <a:off x="1154954" y="2603500"/>
            <a:ext cx="8761412" cy="3416301"/>
          </a:xfrm>
        </p:spPr>
        <p:txBody>
          <a:bodyPr>
            <a:normAutofit/>
          </a:bodyPr>
          <a:lstStyle/>
          <a:p>
            <a:pPr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 Design </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Generate the skeleton as per class design provided</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2"/>
            </a:pPr>
            <a:r>
              <a:rPr lang="en-US" b="0" i="0" u="none" strike="noStrike" dirty="0">
                <a:solidFill>
                  <a:srgbClr val="000000"/>
                </a:solidFill>
                <a:effectLst/>
                <a:latin typeface="Calibri" panose="020F0502020204030204" pitchFamily="34" charset="0"/>
                <a:cs typeface="Calibri" panose="020F0502020204030204" pitchFamily="34" charset="0"/>
              </a:rPr>
              <a:t>TDD approach</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Identify test cases for each module</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Write Failing Test cases</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Convert the Test Cases in GREEN</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3"/>
            </a:pPr>
            <a:r>
              <a:rPr lang="en-US" b="0" i="0" u="none" strike="noStrike" dirty="0">
                <a:solidFill>
                  <a:srgbClr val="000000"/>
                </a:solidFill>
                <a:effectLst/>
                <a:latin typeface="Calibri" panose="020F0502020204030204" pitchFamily="34" charset="0"/>
                <a:cs typeface="Calibri" panose="020F0502020204030204" pitchFamily="34" charset="0"/>
              </a:rPr>
              <a:t>Implement the case study in incremental manner</a:t>
            </a:r>
          </a:p>
          <a:p>
            <a:pPr rtl="0">
              <a:spcBef>
                <a:spcPts val="600"/>
              </a:spcBef>
              <a:spcAft>
                <a:spcPts val="0"/>
              </a:spcAft>
            </a:pPr>
            <a:endParaRPr lang="en-US" b="0" dirty="0">
              <a:effectLst/>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b="1" i="0" u="none" strike="noStrike" dirty="0">
                <a:solidFill>
                  <a:schemeClr val="bg1"/>
                </a:solidFill>
                <a:effectLst/>
                <a:latin typeface="Calibri" panose="020F0502020204030204" pitchFamily="34" charset="0"/>
                <a:cs typeface="Calibri" panose="020F0502020204030204" pitchFamily="34" charset="0"/>
              </a:rPr>
              <a:t>Modules</a:t>
            </a:r>
            <a:endParaRPr lang="en-IN" sz="2500" b="1" dirty="0">
              <a:solidFill>
                <a:schemeClr val="bg1"/>
              </a:solidFill>
              <a:latin typeface="Calibri" panose="020F0502020204030204" pitchFamily="34" charset="0"/>
              <a:cs typeface="Calibri" panose="020F0502020204030204" pitchFamily="34" charset="0"/>
            </a:endParaRPr>
          </a:p>
        </p:txBody>
      </p:sp>
      <p:sp>
        <p:nvSpPr>
          <p:cNvPr id="4" name="TextBox 3"/>
          <p:cNvSpPr txBox="1"/>
          <p:nvPr/>
        </p:nvSpPr>
        <p:spPr>
          <a:xfrm>
            <a:off x="827314" y="2318657"/>
            <a:ext cx="3472543" cy="2041585"/>
          </a:xfrm>
          <a:prstGeom prst="rect">
            <a:avLst/>
          </a:prstGeom>
          <a:solidFill>
            <a:schemeClr val="accent1">
              <a:lumMod val="40000"/>
              <a:lumOff val="60000"/>
            </a:schemeClr>
          </a:solidFill>
        </p:spPr>
        <p:txBody>
          <a:bodyPr wrap="square">
            <a:spAutoFit/>
          </a:bodyPr>
          <a:lstStyle/>
          <a:p>
            <a:pPr rtl="0">
              <a:spcBef>
                <a:spcPts val="0"/>
              </a:spcBef>
              <a:spcAft>
                <a:spcPts val="0"/>
              </a:spcAft>
            </a:pPr>
            <a:r>
              <a:rPr lang="en-US" sz="1500" dirty="0">
                <a:latin typeface="Calibri" panose="020F0502020204030204" pitchFamily="34" charset="0"/>
                <a:cs typeface="Calibri" panose="020F0502020204030204" pitchFamily="34" charset="0"/>
              </a:rPr>
              <a:t>Login Module:</a:t>
            </a:r>
          </a:p>
          <a:p>
            <a:pPr rtl="0">
              <a:spcBef>
                <a:spcPts val="800"/>
              </a:spcBef>
              <a:spcAft>
                <a:spcPts val="0"/>
              </a:spcAft>
            </a:pPr>
            <a:r>
              <a:rPr lang="en-US" sz="1500" dirty="0">
                <a:latin typeface="Calibri" panose="020F0502020204030204" pitchFamily="34" charset="0"/>
                <a:cs typeface="Calibri" panose="020F0502020204030204" pitchFamily="34" charset="0"/>
              </a:rPr>
              <a:t>All university and corporate must login into the website to view student information, placement schedule information. All user names and password must be protected by using this module, which means that for each user, there must be unique username and password. </a:t>
            </a:r>
          </a:p>
        </p:txBody>
      </p:sp>
      <p:sp>
        <p:nvSpPr>
          <p:cNvPr id="6" name="TextBox 5"/>
          <p:cNvSpPr txBox="1"/>
          <p:nvPr/>
        </p:nvSpPr>
        <p:spPr>
          <a:xfrm>
            <a:off x="805542" y="4607393"/>
            <a:ext cx="3472543" cy="2118529"/>
          </a:xfrm>
          <a:prstGeom prst="rect">
            <a:avLst/>
          </a:prstGeom>
          <a:solidFill>
            <a:schemeClr val="accent5"/>
          </a:solidFill>
        </p:spPr>
        <p:txBody>
          <a:bodyPr wrap="square">
            <a:spAutoFit/>
          </a:bodyPr>
          <a:lstStyle/>
          <a:p>
            <a:pPr rtl="0">
              <a:spcBef>
                <a:spcPts val="0"/>
              </a:spcBef>
              <a:spcAft>
                <a:spcPts val="0"/>
              </a:spcAft>
            </a:pPr>
            <a:r>
              <a:rPr lang="en-US" sz="1500" b="1" i="0" u="none" strike="noStrike" dirty="0">
                <a:solidFill>
                  <a:srgbClr val="000000"/>
                </a:solidFill>
                <a:effectLst/>
                <a:latin typeface="Calibri" panose="020F0502020204030204" pitchFamily="34" charset="0"/>
                <a:cs typeface="Calibri" panose="020F0502020204030204" pitchFamily="34" charset="0"/>
              </a:rPr>
              <a:t>Placement schedule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solidFill>
                  <a:srgbClr val="000000"/>
                </a:solidFill>
                <a:effectLst/>
                <a:latin typeface="Calibri" panose="020F0502020204030204" pitchFamily="34" charset="0"/>
                <a:cs typeface="Calibri" panose="020F0502020204030204" pitchFamily="34" charset="0"/>
              </a:rPr>
              <a:t> In this module corporate can schedule a campus placement in particular university by giving the following information</a:t>
            </a:r>
            <a:endParaRPr lang="en-US" sz="1500" b="0" dirty="0">
              <a:effectLst/>
              <a:latin typeface="Calibri" panose="020F0502020204030204" pitchFamily="34" charset="0"/>
              <a:cs typeface="Calibri" panose="020F0502020204030204" pitchFamily="34" charset="0"/>
            </a:endParaRP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Schedule date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Qualification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Year</a:t>
            </a:r>
          </a:p>
        </p:txBody>
      </p:sp>
      <p:sp>
        <p:nvSpPr>
          <p:cNvPr id="8" name="TextBox 7"/>
          <p:cNvSpPr txBox="1"/>
          <p:nvPr/>
        </p:nvSpPr>
        <p:spPr>
          <a:xfrm>
            <a:off x="5029199" y="2427268"/>
            <a:ext cx="3298373" cy="4349909"/>
          </a:xfrm>
          <a:prstGeom prst="rect">
            <a:avLst/>
          </a:prstGeom>
          <a:solidFill>
            <a:schemeClr val="tx1">
              <a:lumMod val="50000"/>
              <a:lumOff val="50000"/>
            </a:schemeClr>
          </a:solidFill>
        </p:spPr>
        <p:txBody>
          <a:bodyPr wrap="square">
            <a:spAutoFit/>
          </a:bodyPr>
          <a:lstStyle/>
          <a:p>
            <a:pPr rtl="0">
              <a:spcBef>
                <a:spcPts val="0"/>
              </a:spcBef>
              <a:spcAft>
                <a:spcPts val="0"/>
              </a:spcAft>
            </a:pPr>
            <a:r>
              <a:rPr lang="en-US" sz="1500" b="1" i="0" u="none" strike="noStrike" dirty="0">
                <a:solidFill>
                  <a:srgbClr val="000000"/>
                </a:solidFill>
                <a:effectLst/>
                <a:latin typeface="Calibri" panose="020F0502020204030204" pitchFamily="34" charset="0"/>
                <a:cs typeface="Calibri" panose="020F0502020204030204" pitchFamily="34" charset="0"/>
              </a:rPr>
              <a:t>Student process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solidFill>
                  <a:srgbClr val="000000"/>
                </a:solidFill>
                <a:effectLst/>
                <a:latin typeface="Calibri" panose="020F0502020204030204" pitchFamily="34" charset="0"/>
                <a:cs typeface="Calibri" panose="020F0502020204030204" pitchFamily="34" charset="0"/>
              </a:rPr>
              <a:t>In this module,</a:t>
            </a:r>
            <a:endParaRPr lang="en-US" sz="1500" b="0" dirty="0">
              <a:effectLst/>
              <a:latin typeface="Calibri" panose="020F0502020204030204" pitchFamily="34" charset="0"/>
              <a:cs typeface="Calibri" panose="020F0502020204030204" pitchFamily="34" charset="0"/>
            </a:endParaRP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University can post new student data by giving the following information,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Student name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Qualification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Course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Year of passing</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Certificate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Corporate can download the certificate of a particular candidate by giving following information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Student name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Hal ticket number</a:t>
            </a:r>
          </a:p>
        </p:txBody>
      </p:sp>
      <p:sp>
        <p:nvSpPr>
          <p:cNvPr id="10" name="TextBox 9"/>
          <p:cNvSpPr txBox="1"/>
          <p:nvPr/>
        </p:nvSpPr>
        <p:spPr>
          <a:xfrm>
            <a:off x="8882743" y="2523624"/>
            <a:ext cx="2699657" cy="1810752"/>
          </a:xfrm>
          <a:prstGeom prst="rect">
            <a:avLst/>
          </a:prstGeom>
          <a:solidFill>
            <a:schemeClr val="accent4">
              <a:lumMod val="60000"/>
              <a:lumOff val="40000"/>
            </a:schemeClr>
          </a:solidFill>
        </p:spPr>
        <p:txBody>
          <a:bodyPr wrap="square">
            <a:spAutoFit/>
          </a:bodyPr>
          <a:lstStyle/>
          <a:p>
            <a:pPr rtl="0">
              <a:spcBef>
                <a:spcPts val="0"/>
              </a:spcBef>
              <a:spcAft>
                <a:spcPts val="0"/>
              </a:spcAft>
            </a:pPr>
            <a:r>
              <a:rPr lang="en-US" sz="1500" b="1" i="0" u="none" strike="noStrike" dirty="0">
                <a:effectLst/>
                <a:latin typeface="Calibri" panose="020F0502020204030204" pitchFamily="34" charset="0"/>
                <a:cs typeface="Calibri" panose="020F0502020204030204" pitchFamily="34" charset="0"/>
              </a:rPr>
              <a:t>Search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effectLst/>
                <a:latin typeface="Calibri" panose="020F0502020204030204" pitchFamily="34" charset="0"/>
                <a:cs typeface="Calibri" panose="020F0502020204030204" pitchFamily="34" charset="0"/>
              </a:rPr>
              <a:t>In this module corporate can search for candidate information. The search process is working based upon the search string, which is related to name or hall ticket number</a:t>
            </a:r>
            <a:r>
              <a:rPr lang="en-IN" sz="1500" b="0" i="0" u="none" strike="noStrike" dirty="0">
                <a:effectLst/>
                <a:latin typeface="Calibri" panose="020F0502020204030204" pitchFamily="34" charset="0"/>
                <a:cs typeface="Calibri" panose="020F0502020204030204" pitchFamily="34" charset="0"/>
              </a:rPr>
              <a:t>.</a:t>
            </a:r>
            <a:endParaRPr lang="en-US" sz="1500" b="0" dirty="0">
              <a:effectLst/>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772885"/>
            <a:ext cx="10189029" cy="5725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28170"/>
            <a:ext cx="9775371" cy="59218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76943"/>
            <a:ext cx="10232571"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975100" y="2542540"/>
            <a:ext cx="4088765" cy="768350"/>
          </a:xfrm>
          <a:prstGeom prst="rect">
            <a:avLst/>
          </a:prstGeom>
          <a:noFill/>
        </p:spPr>
        <p:txBody>
          <a:bodyPr wrap="square" rtlCol="0">
            <a:spAutoFit/>
          </a:bodyPr>
          <a:lstStyle/>
          <a:p>
            <a:r>
              <a:rPr lang="en-IN" altLang="en-US" sz="4400"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TotalTime>
  <Words>372</Words>
  <Application>Microsoft Office PowerPoint</Application>
  <PresentationFormat>Custom</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Project Name : “WEB BASED PLACEMENT MANAGEMENT SYSTEM USING CERTIFICATE AUTHENTICATOR”</vt:lpstr>
      <vt:lpstr>Challenge Statement  </vt:lpstr>
      <vt:lpstr>Road Map  </vt:lpstr>
      <vt:lpstr>Plan</vt:lpstr>
      <vt:lpstr>Modules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Vikas B O</dc:creator>
  <cp:lastModifiedBy>Tejas</cp:lastModifiedBy>
  <cp:revision>6</cp:revision>
  <dcterms:created xsi:type="dcterms:W3CDTF">2023-01-11T11:38:00Z</dcterms:created>
  <dcterms:modified xsi:type="dcterms:W3CDTF">2023-05-25T10:05:13Z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9067728DEB4C48628BDB3B6846F69CA6</vt:lpwstr>
  </property>
  <property fmtid="{D5CDD505-2E9C-101B-9397-08002B2CF9AE}" pid="3" name="KSOProductBuildVer">
    <vt:lpwstr>1033-11.2.0.11537</vt:lpwstr>
  </property>
</Properties>
</file>