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1"/>
    <p:restoredTop sz="94643"/>
  </p:normalViewPr>
  <p:slideViewPr>
    <p:cSldViewPr snapToGrid="0" snapToObjects="1">
      <p:cViewPr>
        <p:scale>
          <a:sx n="106" d="100"/>
          <a:sy n="106" d="100"/>
        </p:scale>
        <p:origin x="5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0D4D-0BC5-9843-9FC6-ECE067BC1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94016-EB30-FB49-9B45-42F2E8507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F36E-1EE9-5340-8902-EF694F96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1F8-FFEC-F642-857A-06AC04D4A210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FC07-1C2F-B648-9676-0E2D3593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7EF1-E07B-B945-A145-5F30AEDF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2969-3BF1-7E45-AE57-F1325AF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6807-F3FE-6D49-AA30-13BC97D1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3ED10-EEC7-C245-AC7C-0627F8D6E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E059-08E7-1249-8866-1FFEB1C9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1F8-FFEC-F642-857A-06AC04D4A210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A3B6-0FA4-B54B-80B4-F0A694B7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4604D-B28B-4744-81E5-65EF981D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2969-3BF1-7E45-AE57-F1325AF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98140-083D-AC4A-AAF7-F757E44C2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92A95-D6BC-974D-8764-928410D6B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3A88E-1AFC-C54D-9927-798C7E03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1F8-FFEC-F642-857A-06AC04D4A210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9647-CFA2-AA45-9B57-6368299C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F831-E088-2347-A660-2777E5E9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2969-3BF1-7E45-AE57-F1325AF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89F3-BB3A-2B4A-B644-8EF0B8DD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689A-75EB-6D4E-AA4F-E73780AF5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343B-472E-3940-A95F-07C888FE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1F8-FFEC-F642-857A-06AC04D4A210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D1CB-D92D-4142-A1C5-71EF79A6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7EC34-4378-2E44-B6FD-42676CAB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2969-3BF1-7E45-AE57-F1325AF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0694-EFCB-EF48-B386-7D552230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DEE61-9EDB-BD41-8090-B640F8FA2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1F3AA-CA12-C94E-A7A7-3A9DFC38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1F8-FFEC-F642-857A-06AC04D4A210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2828-3B8E-4249-B778-F1EC01C1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E5CB-A054-2546-9389-96784E8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2969-3BF1-7E45-AE57-F1325AF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F06A-03A2-BA42-9C08-EC7857A7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51AB0-5CA9-3240-B800-06A734791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727FC-C13D-7549-984A-A2DAF7C90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4291B-8CCB-424A-9ED5-3D435617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1F8-FFEC-F642-857A-06AC04D4A210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7658-1005-3E4C-B299-B96AB9D2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80518-8AB2-3A49-82E6-A1134667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2969-3BF1-7E45-AE57-F1325AF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88FA-45FF-A341-91AD-91B65CFE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2845E-6C1A-DA4E-BD2E-197AE48E5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CB0C9-E890-4F4D-96A8-1ED435CDC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12921-4004-344C-A7CD-C131EB930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36814-1EA8-DA48-8902-0E6057E13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B0835-4E47-664F-A08D-7A1FE5C2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1F8-FFEC-F642-857A-06AC04D4A210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942D5-7CA6-BE49-8213-38F49947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79C7B-231C-A840-BA8C-5BD3FF6E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2969-3BF1-7E45-AE57-F1325AF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6B0D-C944-CB44-B7A3-6034923F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6ADD3-FEA2-8843-B0A7-6BA8B3E4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1F8-FFEC-F642-857A-06AC04D4A210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90722-42FE-964C-953C-2D7668C1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D42DF-F93C-E44A-AAD0-CCCCB860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2969-3BF1-7E45-AE57-F1325AF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C5FDA-E3BF-764B-8B0D-A2DB95F4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1F8-FFEC-F642-857A-06AC04D4A210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D6941-C3FE-EF4F-B6D5-F38A7DE6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95A4D-32B5-9C4F-ADC0-6DD0B086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2969-3BF1-7E45-AE57-F1325AF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6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E7BE-C3BB-4A44-8C2D-EB67F109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2EB7-18E2-F144-A6AD-3279021B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C4DD-0F71-AC4F-B539-DBA6B114A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A1406-FB6B-1F49-BE2B-5A61B372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1F8-FFEC-F642-857A-06AC04D4A210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DDBA4-7D0C-C649-9D66-6E707632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CBBE1-C026-6541-9B20-FBB166E6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2969-3BF1-7E45-AE57-F1325AF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7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5A8C-27F4-6442-A13E-08E9397A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076F2-5004-9F48-A436-C317B902E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4D582-046A-6345-A099-034539EE3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C0018-584D-134B-9AE2-D5D36839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1F8-FFEC-F642-857A-06AC04D4A210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503A-2664-4C42-8819-C3ACD581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2AD6E-86AD-B645-8ABE-8910DE50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2969-3BF1-7E45-AE57-F1325AF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94D5D-E49D-F24E-A047-5C90210B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A1B5-BBE8-1942-A2A8-6DE62086C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8C5F7-4FC1-D64A-9FFB-ACB6E141A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C1F8-FFEC-F642-857A-06AC04D4A210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80635-6779-7944-AC07-770F1229A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AD2BB-FC02-6548-BC6A-EA99A2FBC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2969-3BF1-7E45-AE57-F1325AF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2BBC6-DCEB-3C41-802F-2CE78245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1" y="32248"/>
            <a:ext cx="11963878" cy="68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2BBC6-DCEB-3C41-802F-2CE78245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1" y="32248"/>
            <a:ext cx="11963878" cy="6825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5BE7F1-4BC5-F545-92D4-A0E3CDB43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48" b="86316"/>
          <a:stretch/>
        </p:blipFill>
        <p:spPr>
          <a:xfrm>
            <a:off x="8191658" y="104437"/>
            <a:ext cx="3831422" cy="1219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750B5A-602C-374F-BFDA-93521F690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18" r="70774" b="42105"/>
          <a:stretch/>
        </p:blipFill>
        <p:spPr>
          <a:xfrm>
            <a:off x="7170821" y="3838647"/>
            <a:ext cx="4907118" cy="1097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F221C1-F434-EA46-BF53-DD8AB5D64F34}"/>
              </a:ext>
            </a:extLst>
          </p:cNvPr>
          <p:cNvCxnSpPr/>
          <p:nvPr/>
        </p:nvCxnSpPr>
        <p:spPr>
          <a:xfrm>
            <a:off x="5714272" y="866274"/>
            <a:ext cx="2202507" cy="0"/>
          </a:xfrm>
          <a:prstGeom prst="straightConnector1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D265EB-A66A-2541-8C1F-A28A8788404F}"/>
              </a:ext>
            </a:extLst>
          </p:cNvPr>
          <p:cNvCxnSpPr>
            <a:cxnSpLocks/>
          </p:cNvCxnSpPr>
          <p:nvPr/>
        </p:nvCxnSpPr>
        <p:spPr>
          <a:xfrm>
            <a:off x="4994746" y="4387516"/>
            <a:ext cx="2007633" cy="0"/>
          </a:xfrm>
          <a:prstGeom prst="straightConnector1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4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21D30B-927E-4A4F-917A-A94FCB0986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Helvetica" pitchFamily="2" charset="0"/>
              </a:rPr>
              <a:t>Minimal </a:t>
            </a:r>
            <a:r>
              <a:rPr lang="en-US" sz="3600" dirty="0" err="1">
                <a:latin typeface="Helvetica" pitchFamily="2" charset="0"/>
              </a:rPr>
              <a:t>qiskit</a:t>
            </a:r>
            <a:r>
              <a:rPr lang="en-US" sz="3600" dirty="0">
                <a:latin typeface="Helvetica" pitchFamily="2" charset="0"/>
              </a:rPr>
              <a:t> syntax, emphasis on quantum computation + education</a:t>
            </a:r>
          </a:p>
          <a:p>
            <a:endParaRPr lang="en-US" sz="3600" dirty="0">
              <a:latin typeface="Helvetica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Helvetica" pitchFamily="2" charset="0"/>
              </a:rPr>
              <a:t>User sees no changes in </a:t>
            </a:r>
            <a:r>
              <a:rPr lang="en-US" sz="3600" dirty="0" err="1">
                <a:latin typeface="Helvetica" pitchFamily="2" charset="0"/>
              </a:rPr>
              <a:t>QiskitEducation</a:t>
            </a:r>
            <a:r>
              <a:rPr lang="en-US" sz="3600" dirty="0">
                <a:latin typeface="Helvetica" pitchFamily="2" charset="0"/>
              </a:rPr>
              <a:t> even if there are changes in </a:t>
            </a:r>
            <a:r>
              <a:rPr lang="en-US" sz="3600" dirty="0" err="1">
                <a:latin typeface="Helvetica" pitchFamily="2" charset="0"/>
              </a:rPr>
              <a:t>qiskit</a:t>
            </a:r>
            <a:r>
              <a:rPr lang="en-US" sz="3600" dirty="0">
                <a:latin typeface="Helvetica" pitchFamily="2" charset="0"/>
              </a:rPr>
              <a:t>-terra</a:t>
            </a:r>
          </a:p>
        </p:txBody>
      </p:sp>
    </p:spTree>
    <p:extLst>
      <p:ext uri="{BB962C8B-B14F-4D97-AF65-F5344CB8AC3E}">
        <p14:creationId xmlns:p14="http://schemas.microsoft.com/office/powerpoint/2010/main" val="91186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 Asfaw</dc:creator>
  <cp:lastModifiedBy>Abe Asfaw</cp:lastModifiedBy>
  <cp:revision>4</cp:revision>
  <dcterms:created xsi:type="dcterms:W3CDTF">2019-01-31T20:50:14Z</dcterms:created>
  <dcterms:modified xsi:type="dcterms:W3CDTF">2019-01-31T21:54:06Z</dcterms:modified>
</cp:coreProperties>
</file>