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82" r:id="rId3"/>
    <p:sldId id="283" r:id="rId4"/>
    <p:sldId id="286" r:id="rId5"/>
    <p:sldId id="287" r:id="rId6"/>
    <p:sldId id="284" r:id="rId7"/>
    <p:sldId id="285" r:id="rId8"/>
    <p:sldId id="290" r:id="rId9"/>
    <p:sldId id="336" r:id="rId10"/>
    <p:sldId id="291" r:id="rId11"/>
    <p:sldId id="335" r:id="rId12"/>
    <p:sldId id="334" r:id="rId13"/>
    <p:sldId id="295" r:id="rId14"/>
    <p:sldId id="293" r:id="rId15"/>
    <p:sldId id="294" r:id="rId16"/>
    <p:sldId id="306" r:id="rId17"/>
    <p:sldId id="308" r:id="rId18"/>
    <p:sldId id="307" r:id="rId19"/>
    <p:sldId id="309" r:id="rId20"/>
    <p:sldId id="312" r:id="rId21"/>
    <p:sldId id="325" r:id="rId22"/>
  </p:sldIdLst>
  <p:sldSz cx="9906000" cy="6858000" type="A4"/>
  <p:notesSz cx="6744970" cy="9912350"/>
  <p:defaultTextStyle>
    <a:defPPr>
      <a:defRPr lang="zh-TW"/>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PMingLiU" pitchFamily="18" charset="-120"/>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PMingLiU" pitchFamily="18" charset="-120"/>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PMingLiU" pitchFamily="18" charset="-120"/>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PMingLiU" pitchFamily="18" charset="-120"/>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PMingLiU" pitchFamily="18" charset="-120"/>
        <a:cs typeface="+mn-cs"/>
      </a:defRPr>
    </a:lvl5pPr>
    <a:lvl6pPr marL="2286000" algn="l" defTabSz="914400" rtl="0" eaLnBrk="1" latinLnBrk="0" hangingPunct="1">
      <a:defRPr kumimoji="1" sz="2000" kern="1200">
        <a:solidFill>
          <a:schemeClr val="tx1"/>
        </a:solidFill>
        <a:latin typeface="Arial" panose="020B0604020202020204" pitchFamily="34" charset="0"/>
        <a:ea typeface="PMingLiU" pitchFamily="18" charset="-120"/>
        <a:cs typeface="+mn-cs"/>
      </a:defRPr>
    </a:lvl6pPr>
    <a:lvl7pPr marL="2743200" algn="l" defTabSz="914400" rtl="0" eaLnBrk="1" latinLnBrk="0" hangingPunct="1">
      <a:defRPr kumimoji="1" sz="2000" kern="1200">
        <a:solidFill>
          <a:schemeClr val="tx1"/>
        </a:solidFill>
        <a:latin typeface="Arial" panose="020B0604020202020204" pitchFamily="34" charset="0"/>
        <a:ea typeface="PMingLiU" pitchFamily="18" charset="-120"/>
        <a:cs typeface="+mn-cs"/>
      </a:defRPr>
    </a:lvl7pPr>
    <a:lvl8pPr marL="3200400" algn="l" defTabSz="914400" rtl="0" eaLnBrk="1" latinLnBrk="0" hangingPunct="1">
      <a:defRPr kumimoji="1" sz="2000" kern="1200">
        <a:solidFill>
          <a:schemeClr val="tx1"/>
        </a:solidFill>
        <a:latin typeface="Arial" panose="020B0604020202020204" pitchFamily="34" charset="0"/>
        <a:ea typeface="PMingLiU" pitchFamily="18" charset="-120"/>
        <a:cs typeface="+mn-cs"/>
      </a:defRPr>
    </a:lvl8pPr>
    <a:lvl9pPr marL="3657600" algn="l" defTabSz="914400" rtl="0" eaLnBrk="1" latinLnBrk="0" hangingPunct="1">
      <a:defRPr kumimoji="1" sz="2000" kern="1200">
        <a:solidFill>
          <a:schemeClr val="tx1"/>
        </a:solidFill>
        <a:latin typeface="Arial" panose="020B0604020202020204" pitchFamily="34"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F0000"/>
    <a:srgbClr val="B3172D"/>
    <a:srgbClr val="6E9DB0"/>
    <a:srgbClr val="008080"/>
    <a:srgbClr val="660033"/>
    <a:srgbClr val="CC6600"/>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70" d="100"/>
          <a:sy n="70" d="100"/>
        </p:scale>
        <p:origin x="1218"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1113"/>
            <a:ext cx="2924175" cy="463550"/>
          </a:xfrm>
          <a:prstGeom prst="rect">
            <a:avLst/>
          </a:prstGeom>
          <a:noFill/>
          <a:ln w="9525">
            <a:noFill/>
            <a:miter lim="800000"/>
          </a:ln>
          <a:effectLst/>
        </p:spPr>
        <p:txBody>
          <a:bodyPr vert="horz" wrap="square" lIns="19306" tIns="0" rIns="19306" bIns="0" numCol="1" anchor="t" anchorCtr="0" compatLnSpc="1"/>
          <a:lstStyle>
            <a:lvl1pPr defTabSz="927100">
              <a:lnSpc>
                <a:spcPct val="90000"/>
              </a:lnSpc>
              <a:defRPr sz="1000" i="1"/>
            </a:lvl1pPr>
          </a:lstStyle>
          <a:p>
            <a:endParaRPr lang="en-US" altLang="zh-TW"/>
          </a:p>
        </p:txBody>
      </p:sp>
      <p:sp>
        <p:nvSpPr>
          <p:cNvPr id="4099" name="Rectangle 3"/>
          <p:cNvSpPr>
            <a:spLocks noGrp="1" noChangeArrowheads="1"/>
          </p:cNvSpPr>
          <p:nvPr>
            <p:ph type="dt" sz="quarter" idx="1"/>
          </p:nvPr>
        </p:nvSpPr>
        <p:spPr bwMode="auto">
          <a:xfrm>
            <a:off x="3821113" y="11113"/>
            <a:ext cx="2924175" cy="463550"/>
          </a:xfrm>
          <a:prstGeom prst="rect">
            <a:avLst/>
          </a:prstGeom>
          <a:noFill/>
          <a:ln w="9525">
            <a:noFill/>
            <a:miter lim="800000"/>
          </a:ln>
          <a:effectLst/>
        </p:spPr>
        <p:txBody>
          <a:bodyPr vert="horz" wrap="square" lIns="19306" tIns="0" rIns="19306" bIns="0" numCol="1" anchor="t" anchorCtr="0" compatLnSpc="1"/>
          <a:lstStyle>
            <a:lvl1pPr algn="r" defTabSz="927100">
              <a:lnSpc>
                <a:spcPct val="90000"/>
              </a:lnSpc>
              <a:defRPr sz="1000" i="1"/>
            </a:lvl1pPr>
          </a:lstStyle>
          <a:p>
            <a:endParaRPr lang="en-US" altLang="zh-TW"/>
          </a:p>
        </p:txBody>
      </p:sp>
      <p:sp>
        <p:nvSpPr>
          <p:cNvPr id="4100" name="Rectangle 4"/>
          <p:cNvSpPr>
            <a:spLocks noGrp="1" noChangeArrowheads="1"/>
          </p:cNvSpPr>
          <p:nvPr>
            <p:ph type="ftr" sz="quarter" idx="2"/>
          </p:nvPr>
        </p:nvSpPr>
        <p:spPr bwMode="auto">
          <a:xfrm>
            <a:off x="0" y="9437688"/>
            <a:ext cx="2924175" cy="463550"/>
          </a:xfrm>
          <a:prstGeom prst="rect">
            <a:avLst/>
          </a:prstGeom>
          <a:noFill/>
          <a:ln w="9525">
            <a:noFill/>
            <a:miter lim="800000"/>
          </a:ln>
          <a:effectLst/>
        </p:spPr>
        <p:txBody>
          <a:bodyPr vert="horz" wrap="square" lIns="19306" tIns="0" rIns="19306" bIns="0" numCol="1" anchor="b" anchorCtr="0" compatLnSpc="1"/>
          <a:lstStyle>
            <a:lvl1pPr defTabSz="927100">
              <a:lnSpc>
                <a:spcPct val="90000"/>
              </a:lnSpc>
              <a:defRPr sz="1000" i="1"/>
            </a:lvl1pPr>
          </a:lstStyle>
          <a:p>
            <a:endParaRPr lang="en-US" altLang="zh-TW"/>
          </a:p>
        </p:txBody>
      </p:sp>
      <p:sp>
        <p:nvSpPr>
          <p:cNvPr id="4101" name="Rectangle 5"/>
          <p:cNvSpPr>
            <a:spLocks noGrp="1" noChangeArrowheads="1"/>
          </p:cNvSpPr>
          <p:nvPr>
            <p:ph type="sldNum" sz="quarter" idx="3"/>
          </p:nvPr>
        </p:nvSpPr>
        <p:spPr bwMode="auto">
          <a:xfrm>
            <a:off x="3821113" y="9437688"/>
            <a:ext cx="2924175" cy="463550"/>
          </a:xfrm>
          <a:prstGeom prst="rect">
            <a:avLst/>
          </a:prstGeom>
          <a:noFill/>
          <a:ln w="9525">
            <a:noFill/>
            <a:miter lim="800000"/>
          </a:ln>
          <a:effectLst/>
        </p:spPr>
        <p:txBody>
          <a:bodyPr vert="horz" wrap="square" lIns="19306" tIns="0" rIns="19306" bIns="0" numCol="1" anchor="b" anchorCtr="0" compatLnSpc="1"/>
          <a:lstStyle>
            <a:lvl1pPr algn="r" defTabSz="927100">
              <a:lnSpc>
                <a:spcPct val="90000"/>
              </a:lnSpc>
              <a:defRPr sz="1000" i="1"/>
            </a:lvl1pPr>
          </a:lstStyle>
          <a:p>
            <a:fld id="{7447C86F-740A-4B92-A002-B2C5E6680B31}" type="slidenum">
              <a:rPr lang="en-US" altLang="zh-TW"/>
            </a:fld>
            <a:endParaRPr lang="en-US" altLang="zh-TW"/>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323 216,'4'0,"1"1,0 0,-2 0,1-1,0 0,-1 0,0 0,0 1,0-1,1 1,0-1,1 0,-2 2,1-2,-1 0,3 1,-3-1,2 0,-1 0,-1 0,0 0,0-2,-1-1,1 0,0 1,0 1,0-1,0 1,0 1,0 0,0-1,0 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174 256,'3'0,"0"-1,0 0,0 1,0 0,0 0,0 1,0-1,0 0,1 0,-1 0,0 0,1 1,0-1,0 1,0-1,-1 0,1 1,-1-1,0 0,0 0,0 0,2 0,-2 0,1 0,0 0,0 0,1 0,-2 0,1 0,-1 0,0 0,0 0,1 0,-1 0,0 0,0 0,0 0,0-1,0 1,0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548 249,'3'0,"0"0,0 0,0 0,2 1,-1 0,1 0,1 0,0 0,-2 0,3 0,-1-1,-1 2,2-1,-3-1,2 0,-2 0,0 0,1 0,-2 0,0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664 215,'3'2,"-2"1,2-3,-1 3,1-2,-1-4,-1 0,0 0,2 0,-1 0,-2 0,2 0,0 0,-1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586 221,'-1'-3,"-1"0,1 0,-2 2,0-1,0 1,0 1,0 1,0 0,0 2,-1 2,1-3,0 1,0-1,0 1,1 0,0 0,0 0,1 1,-1-1,2 0,-1 0,1 0,3 2,0-3,2 2,-2-2,0 0,1 0,0-2,0 0,-1 0,0-1,0 0,1-1,1 1,-1-2,-1 3,1-1,-1 0,0 0,0 0,0 1,0 0,0 0,1-1,0 1,-1-2,1 2,1-1,-2 1,0 0,1-1,0-1,-1-1,-3 0,1-1,-1 0,0 1,0-1,0 1,-2-1,0-2,2 3,-3 1,0-1,-1 0,1 3,-1-1,0 1,1 0,0 0,-1 0,0 0,-1 0,0 0,2 1,-2 1,0 0,1 0,-2 4,3-1,0-2,3 1,-1-1,1 0,-2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96 423,'3'0,"1"1,0 0,-1-1,1 2,0 0,-1-1,1 1,0-1,1 0,0 2,-1-3,-1 2,1-1,1 0,0 0,1 0,0 0,2 0,2 0,-2 1,-1-2,-3 1,1-1,-1 0,-1 0,0 0,1-2,-1 1,0-1,0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408 382,'3'2,"-1"1,1 0,1 0,0 1,-1-1,0 1,-1-1,0 1,0-1,-2-6,1 0,-1-3,0-1,0-2,2 0,-1-1,2 1,-1 0,0 2,1 1,-2 3,0 0,-4 5</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118 517,'3'2,"0"-1,0-1,0 0,0 0,0 0,0 0,0 0,0 0,0-1,0 0,-3-2,0-1,-2 1</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250 472,'1'3,"1"0,-1 0,2-1,-1 1,0 0,1-3,0-6,-1 2,-1 1,0-2,0 0,0 1,3 0,-1-1,4 1,-5 0,2 3,-1 0,0-1,-5 5,0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327 472,'-4'1,"1"-1,0 0,0 0,0 0,0 0,0 0,0 0,0 0,0 0,0 0,-1 0,0 0,-3 1,0 1,2-1,-1 1,1 0,2 0,-1-1,1 0,1 2,-2-3,1 2,0 1,0-1,1 1,-1-2,1 2,1 0,2 0,1 0,1 0,-1 0,1 0,0-2,0-1,0-1,0-1,0 1,0 0,0 1,0 0,1 0,-1 0,1 0,-1 0,0 0,0 0,0 1,0 0,1-1,0 2,-1-1,0 0,2 0,-1 0,0 1,-1-1,0-1,1-1,0 0,-1 1,1-1,-1 1,1 0,-1 0,0 0,1 0,-1 0,0 0,0 0,1 0,-1-2,0-2,0 2,0 0,0 0,0 1,-2-2,2 1,-3-1,0 0,-2 0,0 0,-1-1,1 1,-1-3,-1 2,3 1,-2-2,-2 0,1 2,1 1,0 2,0-2,0 2,-1 0,0 0,1-1,0 1,0 0,0 2,2 2,0 0,1 1,-1-2,1 1,-1 0,1 0,-1-1,0 1,-2-3,2-4,1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480 493,'1'3,"1"0,1 0,-1 0,1 1,1-1,-3 1,3 0,-3-1,2-1,0-5,-3 0,2-1,-1 0,-1 0,1 1,-1-1,1 1,1 0,-1 0,1 0,1 3,0 0,1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321 505,'0'3,"0"0,1 0,1 0,1-1,0-4,0 0,3-2,4-2,2 1,-1 0,2 0,-3-1,-2 3,0 0,-3 0,-2 2,0-1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146 301,'3'0,"0"1,0-1,0 0,0 0,0-1,0 0,0 0,0 1,0 0,0 0,0 0,0 0,0 0,0 0,0 0,0 0,0 1,3-1,-3 1,3-1,-1 0,-1 0,0 0,-1 0,1 0,-1 0,0 0,2-1,-1 1,1 0,-2-1,2 1,-2 0,3 0,-2 0,1 0,-1 0,0 0,-1 0,0 0,1 0,0 0,-1-1,0 0,1 0,-1 0,1 0,-1 1,0 0,0-1,0 0,0 1,-6 1,7-3,0 0,1 2,2-2,-1 1,-1 1,-2 0,2 0,-2 2,1-2,-1 0,0 0,0-1,0 0,0 3,-1 1,-2 0,4-2,-1 0,0-1,0 1,0-1,0 0,0 0,0-1,0 1,2 0,-2 0,1 0,-1 0,0 0,0 0,0-1,1-1,0 2,-1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587 531,'1'3,"0"0,2 0,-1 0,2-3,-2-3,0 0,0 0,1 0,-1 0,1 1,0-1,0 2,0-1,0 2</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674 531,'1'5,"0"-2,0 1,1 0,0 1,0-1,-2-1,1 0,0 0,0 0,2-2,-1-4,1 1,1-2,1 0,2-1,-4 3,0-3,0 2,-2 0,-1 0,-3 2,0-1</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478 494,'2'0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466 469,'1'4,"1"-1,3 2,-1 1,1 2,-1-3,-1-1,0 0,1 1,-2-2,1-2,-1-4,-2 0,2 0,-1 0,0-1,-1 0,1-2,0 1,-1-2,0 0,1 2,-1-2,1 0,0 1,1 2,-1 1,0 0,0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222 18,'0'3,"1"1,1-1,4 6,-2-2,1 0,-2 1,0-1,-2-3,2 1,-3-2,2-8,-1 2,0-4,0 2,2-5,-2 2,1-1,1 4,1-4,1 4,5 0,0-1,2 5,-1 1,-1 0,-3 0,-3 0,0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176 132,'3'0,"0"-1,2 0,3 0,4 0,2 1,6 0,-1 0,4 0,-9 0,1 2,-7-1,0-1,-3 0,0 0,-2 0,1 1,0 0,0 0,1 0,2 0,-4 1,3-1,-1 1,-1-1,-1 0,0 0,2 0,-2-1,0 0,0-1,-1-2,-5 2</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339 199,'-1'-3,"4"1,0 1,1 0,3 1,0 2,3 4,0-1,1 3,-1 4,-2-1,-2 0,-2 0,-2-1,-1-2,-1-1,0-2,0 1,0-3,-1 1,-2 0,0-1,0-1,2 3,1-2,0 3,0-3,2 0,-1 0,-1 1,3-3,-2-4,-1 6,0 0,0 3,0 3,0 2,0-4,-1 1,1-1,0-3,0-1,0 1,2 0,0-1,0 2,1 3,1 0,-1 3,0 2,-2 2,-1-2,0-1,0-2,0-2,-1-5,0 0,1 6,-1-3,1 1,0-3,0-1,3-4,0 0,0 1,-1 3,-1 1,-1-1,-2 3,1-1,0-1,0 1,0-2,0 0,-3-4,5 4,1 2,0 6,3 0,-2 3,-1-1,1 0,-1-2,-1-3,0-1,-1-4,0 0,3-2,0 1,0 1,0 0,-2-6,-4 2,0 2,-1-1,0 0,0 0,-4 0,1 3,-5-1,1 1,0-1,3-1,2 0,1-1,2 0,0 0,0-1,1-2,2 0,-2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166 189,'-4'0,"1"-1,-1 0,1 1,0 0,-2 0,1-1,-1 1,0 0,2 0,0 0,0 0,-1 0,1 1,0 1,3 1,0 3,0-3,0 2,-1 2,1-3,0 1,-1-1,1 1,0-1,0-1,0 0,2 0,1-1,2 3,-1-1,1 0,0-2,-2-2,1 0,-2-3,1 0,1-1,-1 2,0 1,4-2,-4 1,1 1,-1 1,3-1,-3 0,1 0,-1 1,0 0,1 0,1 0,-1-1,-1 1,-1-3,-2 0,0-1,0-1,-1 2,-2-5,0-1,-2-2,-2-2,2 2,-2 0,1 3,1 5,3 0,-2 2,0 0,1 2,1 2,-1 1,2-1,1 0,-1 1,-3-2,4 1,0 0,0 0,1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287 245,'-3'-2,"-1"1,1 1,-2 0,-1 0,-1-1,-1 1,3 0,-3 0,1 0,3 0,-2 0,3 0,-1 0,-1 0,1 0,1 0,0 1,-1 2,1-2,3 2,1 0,3 0,-3 1,2 1,0-1,-3 1,2-1,-2-1,1 0,-1 0,3-3,1 0,1 0,-1 0,0 0,-1 1,2-1,-2 1,2-1,-1 0,0 0,-1 0,0 0,2 0,0 0,2 0,-1 0,-1 0,0 0,0 0,-1 0,0 0,-1 0,-1-4,-2 1,0-1,0 1,0-1,-1 1,0 0,0-2,-2 3,0 0,-1 0,-3 2,4 0,-3 0,1 2,1 0,0-1,-1 1,3 1,-1-1,0-2,1 3</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256 316,'1'6,"-1"-2,2 3,0-2,-1 0,2-1,-2-1,1 1,0-8,-1 0,1 0,0 1,-1 0,1 0,-1 0,0-1,1 1,3 0,3-3,-4 4,2 0,-1 1,-1-2,0 2,0 0,-1 0,0 1,-6 0,2 3</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398 263,'0'3,"0"0,1 1,0-1,2 0,-2 0,2-1,0-6,0 1,-1-1,4-3,-2-1,2 1,-1 2,0-1,-2 3,2-1,-2 2,-6 4</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538 304,'-3'-2,"-2"0,1-1,-1 1,0 0,-2 0,1-2,0 2,-1 1,0-1,2 2,-2-1,3 0,-2-1,3 1,-3 1,0 0,2 2,1-2,-1 1,1 0,-1 0,1 2,1 0,2 0,0 0,2 2,2 2,0 3,0 1,0 1,1 1,-1-1,-1-1,-1-2,-1-3,0-1,-1-2,1 0,2-4,0-2,1 1,-1-1,1 1,-2-2,1 3,3-3,0 0,1 1,-2 1,1 1,-2 0,0-2,-1 1,0 0,-2-1,0 0,-1 0,1 0,0-2,-1 2,1-2,2 0,-3 2,0 0,2-1,-1 1,-1-2,1 2,-1-1,1 1,0-1,-1 1,1-2,-1 0,0-3,0-1,0-1,-1 5,0-1,-1 0,-1 3,-2 1,1 3,0 1,3 2,-2-2,1 2,2-1,-2 0,1 0,-1 0,1 0,0 0,1 0,0 0,-1 1,1-1</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410 296,'6'6,"-1"-1,-1 0,1-1,-2 0,0 0,0-3,0 2,0-2,0-2,-3-3,0-2,-1-1,1-1,-1-1,1-2,0-1,0 3,1 1,0 3,0 1,1 1,0 0,-3 6</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206 365,'3'1,"0"3,0 0,0 0,0-1,0 1,-1-1,1 1,0 0,0-2,-3-5,0 0,0 0,0 0,1-1,0 0,1-1,0-2,-1 2,2 0,-3 1,2 0,-1 1,0 0,-1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386 370,'-3'-1,"-2"0,1 0,0 1,-2-2,3 1,0 1,0-1,-1 1,1 0,-1-1,0 1,1 0,0 0,-1 0,0 0,1 0,0 0,0 1,0 1,0 2,2-1,1 0,0 0,0 1,0 0,0 0,0-1,0 0,3 0,-1 0,1-2,0 0,1 0,-1-1,0-1,0-2,-2 0,1 0,1-2,2-1,-2 3,1 0,0-2,-1 5,0-3,-2-1,1 1,-2 0,-1 0,1 0,-2 0,-2 0,-1 2,1 1,-2 0,2 0,1 2,0 0,1 1,-1 1,1 1,2-1,-1-1,1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184 402,'2'0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142 391,'0'3,"0"0,0 0,0 1,2-1,0 1,1-2,0 0,0-2,0 0,0 0,0-3,-3 0,1-1,-1 1,-3 2,0 1,-1 2,2 1,3-6,1-1,0 1,1 0,-2 0,0 0,-1 0,0 0,-1 0,1 7,1 0,0 0,-1 0,0 0,0 0,0-1,0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145 376,'3'0,"0"0,0 1,0 1,0-4,1-3,-2 1,0 0,2 0,-2 0,-1 1,0 0,1 0,-1 6,-2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163 368,'0'-3,"0"0,2 0,0 0,1 0,0 0,0 1,1-1,-1 3,1-2,1 2,-1-2,0 2,-1 0,2 0,-1 0,3 1,-1-1,0 2,-1-1,3 0,-3 1,2-1,-3 0,2 2,-3-3,2 1,-2 1,1-1,0 1,-1 0,0 0,2 0,-2 1,3 0,-1 0,1-1,-3 1,2-2,-2 1,0 1,-1 0,-5-1</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248 421,'1'3,"-1"0,4 2,-1 0,0-3,-1 3,2-3,-3 1,2 0,0-2,-3-4,2-3,0 3,1-3,0 2,1-4,-1 1,1 1,3-2,-1 1,2 2,2-2,1 2,-1 0,-1 2,-5 1,1 1,-2-1,-6 4</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247 543,'0'3,"0"0,1 0,1 3,0-3,2 2,-3-1,1 1,-1-2,0 0,2 1,-2 0,-1-1,3-5,-1-2,-1 0,-1 0,2-3,1-2,3-1,0 2,4-1,0 1,1 0,-3 4,1 0,-5 2,0 1,-1 1,-6 2,0 1,3 1,-1 0,-1 2,1 2,0 3</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438 240,'-3'1,"0"-1,0 0,0 0,0 1,0 3,0-3,0 0,-1 1,1-1,0 1,-1 0,0-1,1 0,0-1,0 2,-1-1,1 1,0 0,-2 1,1 0,1-1,1 1,1 0,0 0,0 0,1 0,2 0,0 1,2 3,-2-3,0 3,0 1,1-2,-1 1,-1 0,0-1,0-1,0 0,0-1,0 0,1-1,1-3,2 0,-2 0,0 1,1 0,0 0,0-1,1 1,-1 2,0-2,-1 0,1-1,-2-3,1-1,0 2,-1-1,3-2,-1 2,-1 0,-1 0,1 0,1 0,-1 1,-2-2,-1 1,-2 0,1 0,1 0,0 0,0 0,0-1,0 1,0-1,0 0,0 1,0-1,3-2,-2 3,1-2,0 2,-1-2,1 2,-2 0,0 0,0 0,-3 1,-1 1,1-1,-1 1,1 0,0 1,0 0,0 0,0 0,0 0,0 1,0 0,0-1,0 1,0 2,0-2,0 0,0-1,0 0,0 0,0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289 586,'2'4,"1"-1,1 0,5 4,-7-4,3-1,-4 2,2-1,0 0,-1 0,-1-7,1-1,0 0,0 1,0-2,0 2,1-2,0 2,0 0,-2 1,2-2,-1 2,-1-1,0 1,-1 0,0-1</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113 107,'3'-1,"2"1,-2 0,1 0,-1 1,0-1,1 0,-1 0,0 0,1 0,1-1,1 0,1 1,-3 0,1-1,-2 1,1-1,-1 1,0 0,2 0,1 1,3 0,0 0,-1 1,2-2,-2 1,-3 0,0-1,-2 0,-6 2</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143 71,'1'3,"0"0,0 0,0 0,2-2,0 1,0-2,0 0,0 0,-2-4,1 0,-1 1,2 0,2-1,-1 2,3-2,-5 1,1 2,1 0,-1 1</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342 70,'2'3,"1"1,0-1,-1 1,1-1,-1 0,1-1,0-2,1 2,-2-6,-1 1,0-1,0 0,1 1,1-2,0 4,0 1,-2 3,2 2,-2-2,-1 0,0 1,-3-4,1-4,0 1,0-4,-1-2,2 4,1-1,-1-1,1 3,0 0,0 1,0 0,0 0,0 0,0 0,0 6,-3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491 65,'1'3,"-1"0,0 0,2 0,-2 0,1 0,1 0,-2 0,3 0,0-3,-3-4,1 1,0 0,-1-1,2 1,-1-1,-1 1,2 0,0-1,0 1</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802 63,'0'3,"0"0,0 0,1 1,0 0,-1 0,1 0,-1-1,1 0,2-3,-2-3,1-2,3 3,0-2,1 0,-3 1,3 0,1-1,-4 4,1-3,-1 1,-2-1,-1 0,0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129 132,'0'-3</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262 127,'3'-1,"1"0,-1 1,1-1,0 0,0 1,1-1,1 1,1 0,-2 0,2 0,0 0,-3 0,1 0,-2 0,0 0,0 0,0 0,0 0,0 0,0 0,0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305 154,'3'-1,"0"-1,0 2,2 0,-1 0,0 0,-1 0,0 0,0 0,1 0,-1 0,0 0,0 0,1 1,-1-1,1 1,-1-1,3 0,-3 0,1 0,0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770 127,'3'2,"-3"1,3 0,0 1,0 3,2-4,-3 3,0-2,-1-1,1 0,0 0,0-6,-1-2,0 1,2-1,-1-1,-1 2,2-1,0-1,0 3,-2 0,2 1,0-2,0 2</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562 308,'3'0,"0"0,1 0,-1 0,0 0,1 0,-1 0,2 0,-1 0,2 1,-2 0,2 0,-3 0,1-1,2 1,-2-1,-1 0,2 0,-1 0,0 0,-1 0,1-1,2 0,1 0,-4 0,1 1,-1-1,1 1,0-1,-1 1,1-1,1 0,-2 0,0 1,0 0,0 0,0 0,3-1,-3 1,0-1,1 0,-1 1,0 0,-6-3</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119 181,'3'0,"0"0,0 0,0 0,0 0,0-1,0 0,0 1,1 0,0 0,-1 0,2 0,-1 0,0 0,-1 0,2 0,0 0,-2 0,1 0,0 0,-1 0,0 0,0-1,4 2,-3 1,-1-1,-4-4,-2 1,1-1,-1 3,6-1,-2 4</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82 160,'1'3,"0"1,0-1,-1 0,3-3,0-2,1-1,-1 1,-2-1,4 1,-2 1,0 0,0 1,-3-3,0 0,0 0,0 0,0 0,0 0,-3 5,1 1</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985 133,'2'3,"3"3,-1 2,2-3,-1 2,1-3,-2 1,1-1,-5-1,3-2,-2-4,-1 0,0-2,0 0,0-2,0 1,0-2,0 2,-1-3,0 4,1-2,-1 4,1-2,-1 2,1 0,0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1012 125,'-4'-3,"0"2,0 1,1 0,0 0,0 0,0 0,0 0,-1 0,1 1,0-1,0 1,-1 1,3 1,1 0,0 0,0 0,0 0,-1 1,0 0,0-1,3 0,3 1,-2-3,0 1,2 2,0 0,-2-2,1 1,0-1,-1-1,0 0,0 0,1-1,-1-2,-2-2,0 0,-1-1,0 1,2-1,-1-2,0 1,0 0,0 3,1 0,1-1,0 2,-2-1,-4-1,-1 2,2-2,-4 0,2 3,2-2,-3 0,2 1,-1-1,0 0,1 0,2 8,1-2,-1 2,0 1,0 1,0-1,1-3,-1 1,0-1,-1 1,0-1</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223 210,'3'-1,"4"1,-2-1,0 1,1 0,0 0,0 0,1 0,-1 0,-1 0,1 1,-2 0,0-1,-1 0,0 1,0-1,0 0,1 1,-1 0,0-1,0 0,0-1,-3-2</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462 186,'1'3,"0"0,-1 0,0 0,1 0,0 0,2-3,0-2,1-4,-1 4,1-1,0-2,-1 5,0-3</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146 220,'0'3,"0"0,1 0,-1 0,1 1,1-1,1-1,0-2,0 0,1-2,-1 2,2-3,0 2,-1 1,2-1,0 1,0 1,0 2,-2-2,2 0,-1 2,-2-3,0 2,-1-5,-2 0,0-1,1-1,-1 2,1-1,-1 1,0 0,0-1,0 1,0 0,0 0,-4 0,-2 2,-1 0,1 1,2 0,-2 0,1 0,0 1,1 0,0 0,-1 2,2-2,0 1,-1 0,0 0,1-1,-1 1,0-1,-1 1,-1-1,3 0,-2 0,2-1,0 0,1 3,5-1,0-1,0-1,0 1</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244 274,'3'-1,"1"-3,-1 3,1-1,-1 1,3 0,0 1,-2 0,-1 0,0 0,1 0,-1 0,0-2,-3-1,0 0,-1 0,-2-1,-1 1,0 1,-2-1,2 1,0 2,0-2,-1 2,1 0,1 0,0 1,0 1,0-1,0 0,0 1,0-2,0 1,0-1,1 3,0 0,2 0,0 0,0 0,3-1,-1 1,1-2,0 0,1-1,0 0,0 0,-1 0,0 0,0 0,0-1,-1-2,0 0,-1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261 238,'0'4,"0"-1,0 0,1 0,2-2,0 0,0 2,2-1,-2-1,0 1,0-2,-3-7,-1-1,1 1,1-5,1 0,5-3,0 0,6-4,4-1,-6 8,-1 4,-4 3,-2 2,-4 6,-2 1,0 0,-1 0,0-2,0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260 335,'3'2,"0"2,-3-1,0 1,0 0,0 2,1-2,-1 0,1 1,-1-2,1 0,-1 1,1-1,2-3,1 3,-4 0,2 0,-2 0,0 0,-1 0,0 0,0 0,0 0,1 0,-1 0,-2 0,2 0,-2-2,0-1,-3-1,1-3,0 2,2 1,1-2</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727 297,'6'-2,"3"1,13-2,-14 2,-4 1,1-2,-1 2</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147 335,'3'-3,"0"1,0-1,0 1,0-1,0 1,0-1,-1 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169 358,'0'-3,"4"-1,-1 2,0-1,1-1,-2 1,2 3,-1-2,-2-1,-4 2</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191 386,'3'0,"0"-1,0-1,1-1,-2 0,1 1,-1-1,0 0,-1 0,2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232 402,'-1'-3,"1"0,1-1,2 1,1-1,-1 1,2-1,-2 2,2 0,-4-1,-1 0,0 0,-2 0,-1 2</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182 408,'-1'3,"1"0,0 0,0 1,0-1,1 0,-1 0,1 0,-1 0,3-5,-1-1,-2-1,2 0,-2 1,1-1,0 1,0 0,-1 0,2-1,0 1,0-1,0 1</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207 475,'2'0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338 453,'2'0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179 505,'2'0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218 499,'2'0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277 503,'2'0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782 306,'3'-2,"0"0,0 1,3 0,-2 0,3 0,-1 1,-1-1,1 0,1 0,-3 1,1-1,-1 0,1 0,-1 1,1-2,-2 2,1 0,0-1,-1 0,0-1,0 2,0 0,0 3,-2 0,1 0,1-3,0-1,2-1,3 0,-2-1,2 0,1 2,-4-1,2 2,-1-1,-3 0,1 1,-1-1,0-1,-2-1,2-1,0 4,0-2,-1-1,-1 0,-1 0,0 0,0 0,0 0,0 0,0 0,0 0,1-2,-1 1,0 0,0-2,0 3,0-1,0 0,-1 1,-2 2,-3 1,2 0,-2 1,1 2,-2 0,0-1,1 0,0 2,1-3,-1 1,0-2,2 1,-1-1,1 0,-2 0,3 0,-2 0,2 0,-1 0,0 1,0-1,1 1,-2 0,1 0,-1 0,2 1,0 0,0-2,-1 2,1 1,0-3,0 1,0 0,-2 0,1-1,0 0,1 0,-1 0,1 0,0-1,0 0,0 1,0 0,-1 0,0 2,-2 2,2-2,1 0,-2 0,1 2,1-3,-2 2,-1 0,2 0,1-1,2 1,1 1,-1-1,-1 1,0-1,3 0,-1 1,0 2,0 1,0 0,0-1,0 1,0 0,0-2,-1 0,1-2,0 2,0-2,2-6,-1 0,0 0,3-1,-2 1,0-1,2 1,-1 1,1-1,-1 2,0-1,0 1</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255 468,'0'-3</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262 465,'0'-3,"0"0,-3 0,0 3,0 0,0 0,0 0,0 0,0 0,0 1,0 0,0 2,1 0,-1 0,0 1,3-1,0 0,0 0,-1 0,1 0,4-2,-1-3,0 2,1 0,0 0,-1 0,0 0,0 0,0 0,-2-3,0-1,0 1,0 0,-1-1,0 0,-2 0,-1 1,-1 1,-1 1,2 1,0 0,0 1,-1 4,2-2,-1 0,2 0,1 0,3-2</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277 496,'-3'0,"0"0,0 1,0-1,0 0,0 0,0 0,0 0,0 0,0 0,0 0,0 1,0 2,0-1,0 0,-1 1,1-1,1 1,2 0,1 0,2-1,0-1,0 0,0 0,0 0,0 0,0 0,1-1,-1 2,0-1,1 0,-1-2,-1-4,1 2,-2-2,1 1,0 1,0 0,-2 0,0 0,0 0,-3 2,0 1,1 3,1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213 544,'2'0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215 531,'0'3,"2"0,1 1,-1 2,1-2,0 2,1-2,-2 0,1 0,1 0,-1-2,-1-5,-2 0,1-1,0 0,-1 0,0 0,0 1,0 0,0-1,0 1,0 0,0 0,1 0,-1 0,0 0,0 0,0 0,0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329 529,'-4'0,"1"0,0 0,0 0,0 0,0 0,0 0,-1 0,1-1,0 1,-1-1,1 0,0 1,0 0,0 0,0 0,0 1,0 0,0 2,1 0,2 0,0 0,2 0,0 0,-1 0,1 0,1 0,-2 0,2 0,-1 0,2-3,-3-3,1 0,1 1,-1-2,-1 1,3 1,-1-2,0 2,1 1,0-1,-1 1,0 0,0 1,0-1,0 1,0 0,1 0,-4 4,0-1,0 0,0 0,1-6,0-1,-1 1,0-1,0 1,0 0,0-1,0 0,0 1,-3 1,0 2,0 0,-1 1,0 2,1-1,1 1,0 0,0 0,0 0,-1-1</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340 523,'-3'0,"0"-1,0 1,-2 0,1 0,0 0,0 0,0 0,0 0,-1 1,2-1,-3 0,1 1,1 0,1 0,0-1,1 3,-1-1,-1 0,1-1,0 1,0 0,3 1,0 0,2 0,1-2,0-1,0 0,0 1,0-1,0 0,0 0,0-2,0 1,1 1,-1 0,2 2,0-1,-2 0,0 1,0-2,-2-3,-1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192 548,'3'0,"0"0,0 0,0 0,0 0,0 0,1 0,-1 0,0 0,0 0,0 0,3 0,-3 0,2 0,-2 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193 596,'3'1,"0"0,1-1,-1 0,0 0,0 0,0 0,1 0,-1 0,1 1,-1-1,0 1,2 0,0-1,1 0,-3 0,0 0,-6-1,0 0,-1-1</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260 603,'5'0,"2"0,3 0,2-1,1 1,-1-1,-3 1,-1-1,-1 1,-4 0,0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341 154,'0'3,"0"0,0 0,2 0,1-1,0-1,0 0,0-1,1-3,-2-3,1 2,-1-2,0 1,0 2,-2 0,1-1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375 600,'3'0,"1"0,-1 0,0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278 574,'-3'-1,"-1"4,2 0,1 0,-1 0,0 0,2 0,3-2,1-3,-2-1,0 0,0-1,0 1,1 2,-6-1,0 2,0 0,0 2,1 1</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342 569,'3'-1,"0"0,0 1,0 0,0 0,-5 3,0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348 578,'1'-3,"2"2,0 0,0-1,0 2,-2 3,-1 0,-3-2</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349 584,'3'-1,"0"0,0-3,1 2,-3-1,2 1</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181 653,'3'0,"1"0,0 1,-1 0,1-1,6 0,-6 1,0-1,1 1,-2-1,3 1,-2 0,-1-1,0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183 712,'2'0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599 252,'2'0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155 345,'3'2,"1"-1,0-1,-1 0,2 0,-2 0,1 0,-1 0,0-1,-1-3,-1 1,0-1,0 1,0-1,-1 1,1-1,-1 1,0-1,0 1,0 0,-1 0,-2 3,0 0,0 0,-1 0,0 0,1 0,-1 2,1-1,-1 1,1 0,0-1,0-1,0 0,0 1,1 3,2 1,0-2,3 4,0-1,0 1,1-1,-1-2,-1 0,0 0,1-2,-2-5,2 1,-1-1,1 2,-1-2,2 0,-1 0,0-1,0 0,-1 1,-2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322 325,'-2'4,"2"-1,0 1,0-1,0 1,0-1,1 1,2-5,0 0,0-2,-2 0,3-1,-3 1,0-1,2-2,0 2,-3 1,2-1,-1 1,1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396 154,'1'3,"0"0,0 0,1 3,0-3,-1 3,0-3,0 0,0-6,2 2,-3-2,2-2,-1 2,1-2,-1 2,-1 0,3-1,-2 1,-1 0,0 0,0 0,-1 6</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404 370,'1'3,"-1"0,1 0,-1 0,2 0,-1 0,2-1,0-5,-1 0,1 1,1-1,-1 0,-1 0,1 0,-3 0,2 0,0 0,-1 0,-1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274 352,'3'0,"0"1,0 0,1 0,-1-1,0 0,0 1,0 0,0-1,0 1,1 0,-1-1,1 1,-1 0,0-1,0 0,0 0,0-2,0 0,-1-1,-1 0,-2-1,1 1,-1 0,-1-1,0-1,1 1,-3 0,2 1,-2 0,1 1,0 0,0 2,0-1,0 1,-1 3,1-3,0 1,0-1,0 0,0 0,-1 0,1 0,0 1,1 2,1 0,0 0,-1 0,2 0,0 0,1 1,0-1,1 0,-1 1,2 0,-1-1,-1 0,2-2,-1-4,-1 0,-1 0,0 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442 357,'-3'-1,"0"0,0 0,-1 0,1 0,-1 0,0 0,-3 0,0 1,1-1,-2 1,1 0,2 1,-2 2,1-1,0 1,0-1,2 0,-2 1,2-1,0 1,1-2,0 1,0 0,2 1,-2-2,2 2,1 0,0 1,0-1,1 0,2-2,0-1,0 1,3 0,-2-1,1 1,-2 0,0-1,1 1,-1 0,2 0,-2-1,0 0,1 1,3 1,-2 0,-1-1,0 1,-1-1,1 0,0 0,-1 0,0-1,0 0,0-1,0 1,1 0,0 0,2 0,-1 0,2 0,0 0,-3 0,0 0,-1 0,0 0,-2-3,-1 0,-1-1,0 1,0 0,0 0,1 0,-1 0,-1-1,0 0,-1 1,-1 2,0-1,0 2,1-1,0 1,0 0,0 0,-1 0,-1 0,2 0,0-1,0 1,3 3</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379 323,'0'-3,"0"0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408 380,'2'0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413 454,'0'-3,"0"0,0 0,1-1,-1 0,0-2,0 2,-1 1,1 0,-2-1,0 0,-1 1,0 1,0 0,-1 0,0 0,0 1,-2 0,-1 1,3 0,-1 0,-1 0,2 1,0 0,1 1,0-2,0 0,0 0,-1 1,1 0,-1-1,1 1,0 0,-2 1,2 0,0-2,0 1,0-1,-1 1,1 0,-1 1,1-2,0 1,-1 0,1-1,0 0,0 0,-1 2,0-1,1-1,-1 0,1 2,0 0,0 2,1 0,1 0,-1 0,1-1,1 0,-1 0,2 0,2-2,1 3,1 3,-3-4,0 1,2 0,-2 0,0 0,1-1,0 1,1-1,-1-2,0-3,-1-1,2 1,-1 1,1-1,3 1,-3 1,0 0,2 0,-3 1,2 0,-2-1,2 1,0 0,-2-1,0 0,0-1,0-1,0 1,1 0,0 0,1-1,-2 1,0-2,0 2,-1-2,0 0,1 3,0-2,2 0,-2 1,3-1,-3 0,3 0,-3 1,1 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364 557,'3'3,"1"-2,0 1,0-1,-1-1,0 1,0 0,2-1,-1 1,0-1,-1 0,0 0,0 0,0-2,-2-1,2 0,0 0,-1 0,-2-1,0 0,0 1,-1 0,-2-1,0 1,-1 1,0 1,1-1,-3 1,2 1,-2-1,2-1,-1 2,1-1,1 1,0 0,-1 0,1-1,0 0,0-1,0 2,-1 0,1 4,1-1,0 0,0 0,2 0,0 0,1 0,1 0,-1 0,2-2,0-1,0 0,0 0,1 0,-1 0,0 0,1 0,-1 0,0 2,0 0,-2 1,0 0,-1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310 589,'3'0,"0"2,1-1,0 1,1 3,2-1,0 4,1-2,1 1,-2-1,-2-2,0 0,-1-3,-2-4,-1-1,-1 1,0 0,0 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325 660,'0'3,"1"0,3-1,0-3,0-3</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311 699,'0'3,"1"0,0 0,2-3,1-2,-1-2,0 1,0 0,-1 0,3-1,-3 1,2 1,-1-2,0 1,0-1,-1 1,-1 0,1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91 412,'0'4,"2"-1,-1 0,1 0,-1 0,1 0,0 0,1-2,-1 2,2 0,-1-2,0-1,-1-3,-1 0,1-1,-1 0,1 1,0-2,0 1,3-1,-1 0,2 1,1 0,-2 0,1 0,-1 0,1 0,-1 1,0-2,-2 4,1-2,-3 6,-4-2,3 2,-1 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121 158,'3'-1,"0"0,0-1,0 0,0 0,0 1,0 1,0 0,0 0,0 0,0 0,0 0,1 0,0 1,-1-1,0 1,2 0,-1 1,-1-1,1 0,-1 0,0 0,0-1,0 1,0-1,0 0,0 0,0 0,0-1,0 0,0 1,0 0,0 0,0 0,0 0,0-1,0 1,0-3,0 2,0 0,-1-2,0 0,-2 0,0 0,0 0,0 0,0 0,0 0,-1 0,0 0,0 0,-3 0,1 2,-1 1,1 0,0 0,0 0,0 1,0 0,0 0,0-1,0 0,0 0,0 0,0 0,0 0,-1 0,1 0,-1 1,1 0,0-1,-1 0,1 0,0 0,0 0,0 0,0 0,0 0,0 1,-1 0,1 0,-1 1,0 0,1-1,0 0,0 0,0 0,-1 0,1-1,0 0,0 0,0 0,3 3,2 0,0 0,1-1,0 0,0-1,0-1,0 0,0-1,0 0</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208 201,'3'0,"0"0,0 0,1 0,-1 0,1-1,-1 1,1-1,-1 0,0 0,0-2,0 2,0 1,0 0,1 0,0 0,-1 0,1 0,-1 0,0 0,1 0,-1 0,0 0</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377 198,'3'0,"0"-1,0 0,0-1,0-1,0 2,0 0,0 1,1-2,-1 2,1-1,-1 1,1 0,-1 0,0 0,0 0,1 0,-1 0,0 0,1 0,0 0,-1 0,0 0,0 1,0-1,0 0,0 0,0 2,1-1,-1 0,0-1,0 2,0-2,0 0,0 0,0 0,0 0,1-1,-1 1,0-1,0 1,1 0,-1 0,0-1,0 1,0 0,0 0,0 0,0 0,0 0,0-1,0 1,0 0,0 0,0 0,0 0,0 0,-6-1,0-1,0 3</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235 154,'3'-2,"2"1,-1 0,-1 1,0-1,3-2,-2 2,2-1,-2 1,0 0,-1-1,0 1,-7-1,1 1,0 1,0 0,-1 1,-2 4,3-4,1 2,-1-2,0 3,1-1,-1 0,2-6,4 1,-1-1,2-2,1 1,-1-1,-1 3,1 0,-3 6,-2-1,-1 0,0 0,-1 0,0-2,4-5,1 0,0 0,2-2,-2 2,0 0,-1 0,-2 7,-3 1,2-1,0 0,-1 0,2 0,1-6,1 0,0-2,2 1,-2-1,1 2,-1 0,0 0,-2 6,0 1,0 0,0-1,-2 2,2-1,1-1,0-7,3-3,1 2,-3 2,-1 8,-2-1,1-1,1 3,0-3,-3 0,3-9,1 2,1-6,-1 5,-1 8,-1 0,1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210 117,'1'3,"1"1,-1-1,2-1,-1 2,1 2,0-3,0-1,-1 1,1-2,0-1,-3-3,0 0,0 0,0-1,0 0,0 0,0 0,2 0,-1-1,0 1,0 1,-1 0,1 0,1 0,0 0,-2 0,1 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418 163,'0'3,"0"0,2 0,-1 0,1 0,-1 0,0 0,0 0,2 0,-3-8,0 1,0 1,0 0,0 0,0-1,1 0,0 1,3-3,0 4,0-1,1-1,-2 2,2 0,0-2,-1 2,-2-1,-5 2</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515 160,'3'2,"-1"2,2 0,-1-2,0 1,0 0,0-2,-1 2,-1-6,0 0,-1-2,1 0,0-2,1 2,0-2,-1 1,0 2,0 1,0 0,-1 0,3 2,-3 4,2 1,-1 1,-1-2,0 1,1-1,1 0,-2 0,1 0,-2-6,-1 0,2 0,-3 0,2 0,0 0,0 0,0 0,1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639 165,'-3'0,"0"0,0 0,0 0,0 0,0 0,0 0,0 0,0 0,0-1,0 1,0 0,0 0,0 0,0 0,-1 0,1-1,0 1,0-1,-2 1,-1-1,1 1,2 0,0-1,0 0,0 0,0 2,0-1,0 0,1 3,3 0,2-1,-1 1,1 1,-1-1,0 0,-2 0,2 0,-2 0,1 0,-1 1,1-1,0 0,-1 0,0 0,0 0,3-2,0-2,0 1,0 0,1 0,-1 1,0-1,0 0,1 0,-1 0,0 0,0 0,0-1,0 1,0 0,0 0,0 0,0 0,0 2,0-2,0 0,0 0,0-2,0 0,0 1,0 0,2-1,-1 1,0 1,-1 0,0 0,-3-3,0 0,0 0,-1 0,-1 0,1 0,0 0,-1 0,-1 1,2-1,-1 0,1 0,-1 0,-1 1,0 2,0 2</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606 154,'1'3,"1"0,1 1,-1-1,0 0,1 0,0 0,-1 0,0-6,-1 0,-1 0,1 0,-1 0,1-3,0 1,1 0,0 0,0 1,-2 0,0 1,1 0,0 0,-1 0,0-1,0 0,2 1,-1 0,0 0,-1-1,0 1,-3 6</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700 163,'-1'-3,"-2"3,0-2,0 2,-1 0,0-2,0 2,1-1,0 1,0 0,-1 0,1 2,2 1,-1 0,2 0,-1 0,0 0,1 0,0 2,0-2,0 2,2-2,1 3,-1-1,2 3,2-1,-1 1,2-1,-1-1,-1-2,1-1,-3 1,2-2,-2-2,-1-3,-2 0,1 0,-1 0,1-2,-1 1,0 1,1-1,-1 0,0 1,0 0,0 0,0 0,-1-1,-1 1,1 0,-1-3,-1 3,0-4,0-2,-1-3,1 0,1-2,0 4,1 0,0 3,1 4,-1 0,-2 2,0 3,0 1,0 1,0-4,1 3,0 0,2 0,0 0,2 0,-1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342 202,'2'5,"-1"-2,2 1,-1-1,1 0,-1 0,1-1,-2-5,1 0,-1 0,-1 0,3-1,-2 0,0 1,0-3,1 0,-1 2,0-1,1 1,0 0,0 1,0 0,-2 0,0 0,-1 0,-2 3</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162 442,'3'1,"1"0,0 0,-1 0,0 0,0-1,3 0,0 2,2-2,0 1,-1-1,1 0,1 1,-1-1,-2 0,0 0,1 0,-4 0,2 0,-2 0,1 0,0 0,-1 0,0 0,2 0,-2 0,0 0,0 0,0 0,0-3,1 0,0 1,-1-1,1-1,-1 1,-2 0,-1 0,0 0,0-1,0 1,0-1,-1 1,-1 0,-1 2,0-1,-1 2,1 0,-3 0,3 0,-2 0,1 0,1 0,0 0,0 0,0 0,-2 0,-1 0,3 0,-3 0,0 1,2 0,0-1,-1 1,1 0,-1 0,1-1,0 1,1 0,-3 0,3 1,-3-1,2-1,-2 1,3-1,-2 1,2-1,-1 0,-1 0,1 0,0 0,-1-2,2 1,-3-1,3 1,-2 1,1 0,1 0,0 0,-1 0,1 1,-2 0,1 3,1-3,0 0,0-1,0-3,2 0,-1 6,2 0,1 0,0 0,0 0,0 0,2 2,-1-2,-1 1,1-1,1-1,0 0,0-1,0 0,0-2,-1-2,2 0,0 0,-1 3,2 0,0 0,-1 0,2 0,-2 0,1 3,-2-3,0 2,0-4</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661 139,'6'0,"-3"1,2 1,-1 1,-1 0,2-1,-2 0,0-1,0 0,0-1,-1-3,-2-1,0-1,0 1,-1-3,1-1,-1 1,1 3,0-1,0 0,0 2,0 0,1 0</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781 209,'3'0,"1"0,-1-1,1 1,-1-1,0 0,1 0,-1 0,1 0,0 1,-1-1,2 0,-2 1,3-2,-3 1,0 0,1-2,-1 1,0 1,0 1,0 2</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905 172,'1'3,"0"0,1 0,-2 0,1 0,0 0,3-2,-1 1,1-1,0 1,1-2,-2 1,0-1,-1-3</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919 162,'0'3,"3"1,0-1,0 2,0-2,-1 1,1 0,0-1,-1 0,-1 0</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671 210,'3'-1,"-1"6,0-1,0 1,-2-2,2 0,1-2,-3-4,2 0,-1 0,0-3,1 1,1-1,-1 0,0 3,0-2,0 2,0-2,0 2,-2 0,1 0</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257 288,'3'0,"0"2,0-2,0 1,0 1,0-1,0 0,0 0,3-1,0 0,0 0,3 0,1-1,-2-1,0 0,-1 0,-1 2,-3-1,1 1,0 0,-1-1,0-1,1 1,1 0,-2 1,0-1,0 1,0 0,0 0,0 0,0 0,0 0</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300 259,'-3'-1,"0"0,-2 0,0 0,1 0,0 0,1 1,-2-1,2 1,-1-1,-1 1,2 0,0 0,0 0,-2 0,2 0,-1 0,0 0,0 1,1-1,-2 1,1 0,0-1,1 0,0 0,0 0,0 0,0 0,0 1,0 0,-2 2,2-1,0 1,0-2,0 2,3 0,0 1,0-1,1 0,-1 0</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582 535,'2'0</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172 387,'2'0</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297 383,'3'0,"0"1,0-1,1 0,-1 0,0 0,0 0,0 0,1 0,0 0,2 0,-3 0,0-1,0 1,0 0,0 0,1-1,0 0,-1 1,0-1,0 0,1 1,0-1,-1 0,0 1,1-1,-1 0,0 0,0 1,0 0,0 0,0 0,0 0,0 0,0-1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360 460,'3'0,"0"0,0 0,1 0,-1 0,1 0,4 0,-2-1,0 0,0 1,-2-1,1 1,-2 0,1 0,-1 0,2 0,-2 0,2 0,0 0,1 1,1-1,-2 1,1-1,1 0,0 1,0-1,1 0,-1 1,-1-1,1 0,1 0,-3 0,2 0,-1 0,-2 0,1 0,-2 0,1 0,-1 0,1 0,-1 0,0 0,-6-1,0-1,5-1,3 0,-2 1,1 0,0-1,-1 3,0-2,3 1,-3 1,2-1,4-1,-1 1,3 0,-1-2,4 1,-2 1,-3 0,2 0,-4 1,-1 0,0-1,-3 0,2 1,-1-1,0-1,3 1,-2 0,2 0,-2 0,2 0,1 0,-1 0,-3 1,0 0,0-2,0 2,-2-3,-3 0,-2 2,-1-1,1 1,-3 0,3-1,-3 0,2 1,-2-1,3 2,-2-2,0-1,0 1,1 0,0 0,0-1,1 2,-3-1,1 2,1 0,-3 0,-2 0,-1 0,-1 1,3 0,-1 1,0 0,1-1,1 0,3 0,0-1,1 0,0 0,-1 0,1-1,0 1,0-1,-3 0,3 1,-1 0,1 0,-3 1,2 1,-2 1,0 2,0-1,-2 3,3-4,-2 4,1-3,1-1,-1 1,3-2,-2 0,2-1,-2 1,1-2,0-1,0 0,-1 3,-5 2,-2 2,1-2,1 2,0-3,2-1,2-1,-2 0,1 1,3-2,-2-1,-1 0,4-1,0 1,-2-1,2-2,-3 1,1 0,-4-1,1 1,0 0,-2 0,3 2,-1-1,1 0,-1 2,3-1,0 1,1 0,1 0,0 0,0 0,3-3,3 1,0 1,0-1,0 2,1-1,-1-1,1 0,0-1,-1 2</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177 425,'3'0,"0"0,0 0,0-1,0 0,0 1,0 0,0-1,1 0,-1 1,1 0,-1 0,0 0,0 0,1 0,0 0,0 0,-1 0,1 0,-1-2,0 2,0-1,0 1,0 0,0 0,0 0,0 0,0 0,0 0,0 0,0 0,0 0,0 0,0 0,0-1,0 1</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423 395,'-3'-2,"0"0,0 0,-2 1,2 0,0 0,0 0,0 0,0-1,0 2,0-1,0 1,0 0,0 0,0 0,0 0,0 0,0 0,-1 0,1 0,0 0,0 0,0 0,0 0,0 0,0 0,0 0,0 2,0-2,0 0,0 0,0 1,-1 1,1-1,0-1,1 3,-2-2,3 2,0 0,1 0,0 0,0 0,1 0,-1 0,0 0,0 0,2 0,0 0,0 0,1-2,0 2,0-1,0 1,0-1,0 0,0 1,0-2,0 1,0-2,0 0,0 0,0 0,0-1,1 0,-1-1,0 2,0-2,0 1,0 0,0 0,0 1,0-1,0 0,0 1,0 0,1-2,-1 2,1-1,-1 0,2 1,-2 0,0 0,0 0,0 0,0 0,-1-3,-2 0,0 0,0 0,-1 0,1 0,0 0,-1-1,1 1,0 0,-2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600 389,'-3'-1,"0"-1,-2 0,-1 1,2 1,0 0,0 0,1-1,0 1,0 0,-1 0,1-1,0 1,0-1,0 1,0 0,-1 0,0 0,1 0,-1 0,1 1,-1 0,1-1,-1 0,1 0,0 0,0 0,-1 0,1 1,-1 0,1 1,0-2,0 1,-1 1,0 0,1-1,0 0,0 0,0 0,0-1,0 0,0 0,0 1,0-1,0 0,0 1,0 0,0 0,0 0,-1 0,3 2,-1 0,-1-1,1 1,2 0,-3-1,4 2,2-3,0 1,0-2,0 0,0 0,0 0,0 0,0 0,2 0,-2 0,0 0,0 0,0 0,0 0,0 0,0 0,0-1,0 0,0-1,0 1,1 0,-1 1,1-1,-1 0,1 1,-1 0,0-1,0 0,0 0,1 1,-1 0,0 0,1 0,-1-1,0 1,0 0,0 0,1 0,-1 0,0 0,0 0,0 0,0 0,0 0,-2 3,1 0,1-1,0-3,0 0,1 1,-1 0,0 0,0-1,-1-3,-3 1,0-2,1 2,0 0,0 0,0 0,0-1,1 1,-1 6</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233 390,'2'3,"0"0,1 0,-2 0,2-1,0-4,-2-1,0-1,0 0,1 1,-1 0,0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197 434,'-3'0,"0"-2,0 1,0 1,0 0,0 1,0 1,0-1,1 2,1 0,-2-1,2 1,0 0,1 0,-1 0,1 0,0 0,3-1,0-1,0 1,0 0,0-2,0 0,0 0,0 0,1-2,-1-1,-3 0,1 0,-1-1,0 0,0 1,1-1,-1 1,0 0,0 0,-2 0,-1 2,0 1,-1 2,1-1,2 2,1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158 434,'-4'0,"0"0,-1 1,1 1,0-2,0 3,1-3,0 1,-2 1,2-2,0 2,0-1,2 2,2 0,2-1,0-1,1 2,-1-1,0 0,-1 1,1-3,1-2,-1 2,0-1,-2-2,0-1,0 1,-1 0,1 0,-1 0,1 0,0-1,-1 1,0 0,-4 1,1 3,-1 2,1 1,2-1,-1 0,1 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219 271,'-3'-1,"2"-2,-2 0,0 0,0 1,0 1,0 1,0 0,0 0,0 0,0 0,1 3,0 0,1 0,0 0,0 0,0 0,1 0,-1 1,-1-1,2 0,1 0,2-1,0-1,0 1,0-1,0-1,0 0,0-2,-1-1,0 0,-1 0,-1 0,0 0,0-1,0 0,0 1,0 0,0 0,-3 1,-1 1,1 1,0 0,0 0,0 2,1 1</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204 444,'-2'3,"1"0,1 0,0 0,1 0,0 0,1 0,1-1,0-2</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248 440,'3'2,"0"0,-1 1,1-1,0 1,0-2,0 0,0 1,-1 1,1-2,-2-4,0 0,1 0,-1 0,0 0,1-1,0 0,1 2,0 1,-3 4,0 0,-4 0,1-2,0-1,0 0,0-2</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316 444,'0'3,"-2"0,1 0,1 1,0-1,0 0,0 0,0 0,1 0,0 0,1 0,1-2,-1-4,-1 0,-1 0,0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115 675,'3'0,"0"1,4 4,-3-2,2 1,3 6,-5-5,2 1,-4-3,-4-8,-1 1,1 0,1 0,0 0,-1 1,2-3,0 2,0 0,2 1,-2-1,3 0,0 1,-1 0,1 2,0-2,1 0,-3 0,2 3,-2-3,-1 6,-3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339 473,'0'-3,"1"0,2 2,0 1,0 0,0-1,0-1,0 2,0 0,1 0,1 0,-2 0,0 0,0 0,0-1,0 1,3 0,1-1,0 1,1 0,0 0,-4 0,1 0,1 0,-3 0,0 0,1 1,0 0,-1-1,0 1,-2-4,-1 0,0 0,-3 0,1-1,1 1,-2 2,2-2,-1 0,-1 3,0 0,0-2,1-1,-1 3,0 0,0 0,0 0,0 1,0 2,0-1,1 1,2 0,0 1,0-1,0 0,0 0,1 0,3 0,-1 0,0 0,0-1,-3 1,3-2,-1 2,0 0,-2-6,1 0,0 0,0 0,1 0,-1 0,2 3,0 0,-2-3,-1 0,0 0,0 0,0 0</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435 445,'0'-3,"0"0,0 0,0 0,0 0,0 0,2-1,-1 1,2 0,-2-1,1 1,1 2,0 1,0 0,0 1,0 1,0-1,0-1,1 0,-1-1,0 1,1-1,0-1,1 2,-2-1,1 0,1-1,-1 1,-1 0,3 0,-1 1,-2-1,1 1,-3 3,-1 0,-2 0,1 0,1 0,0 0,0 0,0 0,0 0,0 0,0 0,0 0,0 0,0 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501 429,'3'1,"0"1,-2 1,2-1,0-2,0 1,0-1,1 0,-1 0,0 0,-2-3,0 0,0 0,-1 0,0 0,0 0,0 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697 167,'1'3,"2"2,1-1,-2 0,0 0,3 1,-3-2,0 1,1-3,0 0,-3-4,0-2,0 1,0 0,0-1,0 2,0-1,0 1,0-1,0 1,0 0,2 0,1 3,-3 3,0 0,-2 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741 130,'3'3,"-2"1,3 2,1 3,1 1,0 0,0-1,-1-1,2-1,-5-4,2 0,-7-5,1-1,-1 2</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533 442,'2'0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534 442,'1'-3,"0"-2,1 1,1 1,-1-1,1 0,0 2,1-1,-1 1,3 0,-2 1,2 0,-3 0,0 0,2 0,-2 1,0 0,0 0,0 0,0 0,0 0,0 0,0 0,0-1,0 1,1 0,-1 0,1 0,0 0,-1 0,0 0,0 0,1-1,-1 0,0 1,2-1,-2 1,1-1,0-1,0 2,0 0,-1 0,0 1,1 1,-1-1,-2 2,1 0,-1 0,1 0,-1 0,2-1,-1 1,-1 0,2-3,0 0,0 0,0 0,0 0,-1 3,-5-2,0 1,2 1,-2-1,2 1,0 0,1 0</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785 475,'4'0,"-1"0,1 0,-1 0,2 0,1 0,-1-1,1 1,-1-1,2 1,-3-1,2 1,-1 0,-2 0,0 0,0 0,0 0,0 0,1 0,-1 0,0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944 471,'3'0,"0"0,0 0,0 0,0 0,1 0,-1 0,0 0,0 0,0 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379 558,'3'1,"0"-1,1 1,-1-1,0 0,0 0,1 1,-1-1,1 0,-1 0,1 0,-1 0,1 0,0 0,2 0,-3 0,1 0,0 0,0 0,-1 0,0 0,0 0,0 0,-3-3,3 3,0 0,0 0,0 0,0 0,0 0,0 0,0 0,0 0,0-1,0 0,-6-1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682 677,'0'3,"2"2,-1-2,4 3,-3-3,-1 1,2-2,-1 1,1-4,0-2,-1-1,2 0,0-1,3 2,2 0,-3 0,2 1,-2 0,-2 1,-1 0,0 1,-1-3,-3-1,0 0,1 1</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540 558,'-3'0,"6"0,0 0,0 0,0 0,3 0,-2 0,1 0,3 0,-2-1,2 1,0 0,0-1,-4 1,1 0,0 0,-2 0,0 0,0 0,0 0,0 0,0 0,1 0,-1 0,0-1,0 0,0 1,0-1,0 1,2 0,-2 0,0 0,2-1,-2 0,0 1,1 0,-1-1,0 1,0 0,1 0,-1-1,0 1,0 0,0 0,0 0,0 0,0 0,0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230 650,'3'2,"0"0,0-1,0-1,0 1,0-1,0 0,0 0,0 0,0 0,0 0,1 0,-1 0,0-1,0 1,0-1,1 1,0-1,-1 1,0 0,0 0,0 0,1 0,-1 0,0-1,0 1,0 0,0 0,0 0,1 0,-1 0,0 0,0 0,0 0,0 0,0 1,0-1,0 0,0 0,1 1,-1-1,0 0,0 0,1 0,-1 0,0 0,0 0,2 0,-1 0,1 0,-2 0,0 0,0 2,0-2,0 0,1-3,-1 2,2 0,-1 1,-1 0,1 0,0 0,-1 0,1 0,-1 0,0-1,1 1,2-1,-3 1,0 0,1 0,0-1,-1 1,0 0,2 0,-2 0,0 0,0 0,0 0,1 0,-1 0,0 0,0-1,0 1,1-1,0 1,-1 0,0-1,2 0,-2 1,0 0,0 0,0 0,0 0,0 0,0 0,0 0,1 0,0-1,1 0,0 0,-2 1,0 0,0-1,1 0,0 0,-1 1,0 0,0 0,2 0,-1 0,0 0,0 0,0 0,-1 0,0 0,1 0,0 0,-1 0,0 0,0 0,0 0,0 0,0 0,1 0,0 0,-1 0,0 0,0 0,0 0,0 0,0 0,0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167 464,'2'0</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170 469,'-3'0,"0"1,0 0,0 0,1 2,-1-2,0 1,-4 3,3-2,0-1,2 1,5 0,-2 0,1 0,-2 1,1-1,0 0,1 2,-1 0,-1 1,0-1,0 2,0-4,0 1,0 0,0-1,0 0,0 0,2 1,-1 0,1-1,0 2,1-2,-1 3,2-2,-3-1,1 2,1-3,-2 1,2-4,2 3,1 1,-3-1,2 1,-2-1,-6-2</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135 702,'0'3,"0"1,1 0,-1-1,1 0,0 0,-1 0,0 0,1 0,2-1,0 2,0-1,-1 1,0-1,-2-7,0-1,0 0,0 1,0 1,0-1,0 1,0-2,2 2,1 2,0 2,0-1,0 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295 438,'-3'-1,"0"1,0 0,0 0,0 0,0 0,0 0,0 0,0 0,0 0,0 0,0 0,0 0,0 0,0 0,0 0,0 0,-1 0,1 1,0-1,0 0,0 0,-1 0,1 1,0-1,0 0,0 2,1 1,0 0,1 0,0 0,1 0,-2 0,2 0,0 0,3-1,0-2,0 0,0 0,0 1,0 0,0 0,0 0,0-1,0 0,0 0,1 0,0 0,-1 0,0 0,0 2,0-2,0 0,0 0,0 0,0 0,1 0,1 1,-2 0,0-1,1 1,0-1,-1 1,0-1,0 0,-2-3,-1-1,0 1,0-1,0 0,-1 1,1 0,0 0,-2-1,0 1,-1 0,1 0,-1 1,1-1,1 0,-2 4,0 0,0 1,0-2,0 0,0 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255 625,'-1'-3,"-1"0,-1 2,0 1,1-3,-1 1,0 2,3-3,-3 4,1 2,0 0,1 0,-1 0,2 0,1 1,-1-1,1 0,2 0,-3 0,2 0,-1 0,2-3,0 0,0 1,0-1,0 0,-2-3,-1 0,0 0,0 0,0 0,0 0,0 0,0 0,-1 0,0 0,0 0</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275 621,'0'-3,"0"0,0 0,-3 3,0 0,0 1,0 0,0 2,0-2,1 2,1 0,0 0,0 0,1 0,1 0,1 0,0 0,1-3,0 0,-1-3,3 3,-2 0,1 1,-1 1,0-2,-5-3,0 0,1 0,-1 0,0 0,0 0,-1 1,-1 1</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295 616,'0'-3,"-1"0,-2 1,0 1,-1 1,1 0,0 0,0 2,2 1,-1 0,0 0,1 0,1 0,0 0,1 0,0 0,1 0,0 0,-1 0,2 0,-2 0,2-2,0 0,0-1,0 0,-2-3,0 0,1 0,-2 0,0 0,0 0,-1-1,-1 1,-2 0,2 0,-1 2,0 1,0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339 619,'-3'0,"0"0,-1 0,1 0,0 0,0 0,0 2,0 1,0-2,0-1,0 0,0 0,0 0,0-3,0 3,0-2,0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745 638,'-3'0,"0"0,0 0,-1 1,1-1,-2 1,-1 0,-1 0,0-1,2 1,-1 0,2 1,-1-1,1 1,1-2,0 1,0-1,0 2,-2 0,0-1,1 0,0 0,1 0,0-1,1 3,-2 1,2-1,1 0,-1 0,0 1,2-1,-2 3,1-1,0 2,-1 1,-1-2,2 1,0-2,0-1,-1 1,0-1,1-1,1 0,0 0,4-1,1 2,-1-2,-1 0,2-1,0 3,-2-4,1 0,-1-4,2-1,-1 2,1-2,1 1,0 1,-2-2,1 2,-1 1,0-1,-1 1,2 0,-2 1,0-1,0 1,0 1,0 1,2 0,-1-1,0 0,-1 0,0 0,0-2,0 0,0 1,0-1,1 0,-1-1,-3 0,0 0,0 0,-1-2,0 2,1-4,-3 2,2 0,0-3,-1 2,0-1,0 0,1 4,0 0,1 0,-3 1,-1 2,0 1,1 1,-1 0,1 0,1-5,-1 1</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524 414,'0'3,"0"0,0 0,1 3,0-2,1 0,0-1,-1 0,0 0,-4-4,1-2,0-1,0 0,0 1,2 0,0 0,0 0,0 0,0 7,0-1,0 0,3-1,0 0,0 0,-4-5,0-2,0 1,1 1,0 0,-1 0,0 0,0 6,1 0,0 0,0 0,2 0,-2 0,-2-6,1 0,1 0,0 0,-1 0</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264 644,'-2'-3</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431 450,'2'0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301 644,'2'0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542 442,'2'0</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335 643,'2'0</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371 642,'2'0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403 639,'2'0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403 649,'1'-3,"2"0,-2 0,1 0,-5 5,2 1,0 0,1 0,0-6,1 0,0 0,1 0,-1 6,-1 0,0 0,0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585 478,'0'-3,"3"3,0-2,0 1,1 0,-1 1,1 0,0 0,0 0,0 0,1 0,-2 0,0 0,0 0,2 0,-1 0,0 0,0 0,0 0,-1 0,1 0,-1 0,1 0,-1 0,3 0,-2 2,0-2,-1 1,1 0,-1 0,-4-5,5 1,0 1,3-1,-3 3,-1 0,0 1,1-1,0 0,-1-1,0 1,2-1,-1 1,4-1,-1 1,-1 0,1 0,0 0,-2 0,1 0,-1 0,-2 0,0 0,0 0,1 0,0 0,-1 0,1 0,1 0,0 0,-1 0,-1 0,0-1,0 1,1 0,-1-1,0 1,0 0,0-1,0 1,1 0,-1 0,0 0,0 0,0 0,0 0,0-2,1 0,0 1,1-1,2-2,0 3,-3-1,2 0,-3 2,2-2,-2 0,0 2,0 0,0 0,0 1,-2 2,-2-7,3 1,1 3,1-1,1-1,-2 1,1 0,0 1,-1 0,0 0,-1 3</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326 719,'0'3,"0"0,0 0,1 1,0-1,0 0,-1 0,3-1,-2 1,1 0,1-1,1-6,-3 1,1-3,-1 1,0-2,0 2,1-1,-1 2,0 1,1-1,0 1,-2 0,1 0</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433 640,'2'0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927 487,'-3'0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463 637,'2'0</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677 681,'2'0</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697 313,'2'0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115 136,'3'3,"-3"0,3 0,-3 0,2 0,1-1,0-1,0-3,0 2,-2-3,0 0,1 0,-2 0,1 0,-1 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113 174,'3'2,"0"1,-1 0,0 0,1-2,-1 2,1-1,-1 1,2-2,-2-4,-1 0,2 0,-2 0,1 0,1 0,-1 0,1 0,1 0,-1-1,-1 1</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110 261,'3'0,"0"-1,0 1,2 0,-2 0,1 0,0 0,-1-1,0 1,0 0,0 0,0 0,0 0,0 1,0-1,0 0,0 1,0-1,0 0,0 0,1 0,-1 0,0 0,1 0,-1 1,0-1,1 0,-1 0,2 0,-2 0,0 0,0 0,1 1,0-1,0 0,-1 0,-3-3,-1 0,1 0,-2 0,2 0,-1 0,0 0,-1 0,2 0,-2 0,0-1,1 0,-1 1,0 0,-1 1,0 0,0 1,-1 1,1 0,0-1,0 1,-1-1,1 1,-1 0,1 0,0 0,0 0,0 2,0 0,0-2,-1 0,1 0,0 0,-1 0,0 1,1 0,-1 2,1-1,0-1,0 1,0-1,0 1,0 1,3 0,1 0,-1 0,1 0,-1 0,0 0,0 0,0 1,0-1,0 0,0 0,0 0,3-5,-3-1,3-1,-2 1,1 0,1 2</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198 252,'0'3,"0"0,2 1,-1-1,0 1,1-1,1 0,0-2,0-2,0-1,-1-1,-1 0,3 0,-1 0,0 2,0 2,-2 2,0 0,-1 0,0 1,0 3,0-4,0 0,-2-8,2 1,0 1,0-1,0 1,0 0,0 0,-3 3</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157 415,'3'0,"0"1,0 0,0 0,1 0,2-1,-2 0,2 1,-3-1,1 1,0-1,-1 0,1 0,0 0,-1 0,1 0,2 0,1 0,-4 0,1 0,-1 0,1 0,-1 0,0 0,0-2,0 2,1 0,0 0,-1 0,0 0,-6-1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114 124,'3'-2,"1"0,-1 2,0 0,0 0,1 0,0 0,4 0,-1 0,-1 0,-1 0,0 0,1 0,-3 0,2 0,0 0,1 0,-1 0,0-2,0 2,-1 0,1-1,0 1,-2 0,1 0,-1 0,1 2,-1-2,0 2,2-2,-1 2,-1-1,0-1,0 0,1 0,-1 0,0 0,0 1,1 0,-1 0,0-1,0 0,0 0,0 1,0-1,0 1,1-1,-1 0,-2-3,2 1,1 2,1-1,-1 1,-1 0,2 0,-2 0,0 0,0 0,0-1,0-1,-2-1,1 0,-1 0</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312 414,'3'0,"0"0,0-1,0-1,-2-1,1 0,-2 0,1 0,0 0,1 0,-1 0,0 0,-1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325 382,'-1'-3,"-2"0,0 3,0 0,0 0,0 0,-1 0,1-1,0 1,0 0,0 0,0 3,1 0,0 0,1 0,1 0,0 0,0 0,2 1,-1-1,1 1,-1-1,1 2,0-2,0 0,-2 0,1 0,2-3,0-2,-1-1,1 0,0 0,0 0,-1 0,-1 0,0-1,-1 1,0 0,1 0,-1-1,0 1,0 0,0 0,0 0,-3 2,0 0,0 1,0 0,1 3,1 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296 375,'0'3,"0"0,1 1,-1-1,1 0,0 1,1-1,0 1,0-1,-1 0,1 0,-1-7,-1 1,0-2,0 2,-1-3,1 3,0 0,0 0,0 0,3-1,2 1,-1 0,-1-1,0 3,0-2,0 1,-5 5,0 0,0 0</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326 397,'2'0</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345 417,'3'-1,"1"1,-1 0,0 0,0 0,2 0,-2 0,0 0,2 0,-2 0,1 0,-1 0,1 0,-1 0,0 0,0 0</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398 367,'4'1,"0"1,3-1,-3 2,3-2,0-1,-2 1,4 0,-3-1,0 0,0 0,1 0,-3 0,2 0,-3 0,1 0,0 0,-1 1,0-1,0 0,0 0,2 2,-2 0,0-2,0 1,-1 2,2 1,-2-1,2 0,-2 0,1-1,-1 1,0 0,0 1</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482 393,'0'3,"0"0,1 0,1 2,0 0,0-2,-1 0,2 1,0-2,-1 1,0-6,-2-2,0 0,2-2,-2 1,0 0,0-1,1 3,0 0,0 1,0 0,0 0,2 1,-3 5,0 0</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179 625,'3'0,"0"0,1 0,-1 0,0 0,1 0,-1 0,0 0,1 1,-1-1,0 0,1 1,0-1,0 0,-1 0,0 0,0 0,0 1,0-1,0 0,0 0,0 0,0 0,0 0,0 0,1 0,-1 0,0-1,0 1</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302 628,'3'0,"0"0,0 0,0 0,0-1,0 1,0-1,0 1,1 0,-1 0,1-2,-1 2,0-1,0 1,0 0,0 0,0-1,0 0,0 1,0 0,0 0,0 0,0 0,0 0,0 0</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61 224,'2'3,"-1"0,2 0,-2 0,1 2,-1-2,0 1,1-1,-2 0,1 0,0 0,3-1,-1-4,0-1,-1-1,2 1,-2-1,1 1,-1 0,2 1,-2-1,5-2,-4 3,2 0,-2 0,2 0,-2 0,2 0,-2 0,0 0,-2-1,-1 0,0 0,0 0,0 6,0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104 76,'0'3,"0"2,1-2,0 0,0 0,2 0,0-5,0-1,0-2,1 0,1-3,-2 1,2 1,-2 0,0-1,1 2,0-1,0 2,-1 2,-4 5</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71 135,'3'1,"1"-1,-1 0,1 0,-1 0,1-2,0-1,0 2,-1 1,0 0,0-1,-1-2,-2 0,1-1,0 1,-1 0,2 0,0 0,1 3,-3 4,0-1,0 1,0 0,-1 2</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86 230,'0'3,"0"1,0 0,1-1,0 0,0 0,1 2,2-3,-3 3,3 0,-2-1,0-1,-2 0,2 0,1-3,-1-3,2-1,3 1,1-2,2 0,0 0,0 2,-3 0,0 1,-4-1,1 1,-1-1,-3 0,0 0,-1 0,-1-1,1 0,-2-1,2 1,1 1,-1 0,1 0</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109 163,'3'1,"0"2,0 0,0 1,-1-1,0 1,0 0,-2-1,1 0,1-6,-1-1,-1 1,1 0,1-1,0 0,0 1,-1 0,0-1,0 1,0 0,0-1,-1 1</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566 649,'2'0</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479 635,'2'-3,"3"2,-1-2,1 2,-1 1,4 0,0-1,-1 1,-1 0,1 0,1 0,-3 0,2 0,-1 0,-2 0,0 0,0 0,-1 0,0 0,0 0</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527 644,'-2'-3,"0"0,2 0,0 0,-3 1,-1 1,1 1,0-1,0 1,0-2,-2 1,1 1,0 0,1-1,0 1,0-1,0 1,0 0,-1 0,1 0,0 0,0 0,0 0,0 0,-1 0,0 0,1 1,0 0,0 1,0-2,0 1,0 0,1 2,-1 0,1 1,1 0,-2 3,0-3,1 5,0-2,1-3,0 0,1 0,0-7,1 0,0 0,-1 0,0 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416 651,'-2'3,"2"0,1 0,0 0,-1 0,1 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413 634,'0'3,"0"0,0 0,1 0,1 0,-1 0,1 0,-1 0,0 0,1 0,0 0,-1 0,1 0,-2 0,0 0,0 0,0 0,0 0,0 0,-5-7,2-1</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419 682,'2'0</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414 641,'1'3,"0"0,1 0,0 0,0 0,1-3,0 3,0-2,0-1,-2-3,0 0,0 0,0 0,2 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277 60,'0'4,"2"0,-1 0,0-1,1 0,0 1,-2-1,2 0,0 1,0-1,1-2,-1-4,0 0,-1 0,-1-1,0-1,0 2,0-2,0 2,0 0,0 0,2 0,-1 0,0 0,1 0,1 0,1 2,-1-1,2 2,-2-1,1 0,-1 1,1-2,-1 1,0 1,-3 3,-1 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274 679,'3'1,"0"-1,0 2,2-1,-1 1,-1-2,0 1,0 0,-6-1</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275 647,'-3'0,"-1"-2,1 1,0 0,0-1,0 1,0 0,0 1,0-1,0 1,0 0,0 0,2 3,0 0,0 0,1 0,0 0,0 0,0 0,0 1,1-1,0 0</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405 728,'3'0,"0"1,0 0,0 0,0 1,0 0,0-1,0-1,0 0,1 0,-1 0,0 0,0-1,1 0,-1-1,0 2,2-1,-1 0,-1 1,0 0,0-1,0 1,0-1,2 0,-2 0,1 1,0-1,-1 0,0 0,0 1,1 0,0 0,-1 0,0 0,0 0,1 0,-1 0,1 0,-2-3,-5 0,0 0,0 1,1-1,1 0,0 0,-2-1,1 0,0 0,0 1,0-1,0 0,-1 2,0 1,0 0,0-1,0 2,-1 0,1-1,-1 0,1 0,-3 1,3 0,-1-1,1 0,-2 0,2 1,-2-2,2 1,0 1,0 0,0 0,0 2,0-2,0 2,-2-1,1 1,-1 0,-1 0,2 0,1-1,0 0,1 2,-1-2,2 2,-1 0,-1 2,-1-1,3-1,-1 0,1 1,-1-1,2 0,-1 1,0-1,1 0,-1 0,0 2,1-1,0 0,0 0,-1 1,0-1,0 0,1 0,0-1,3-2,0 0,0-1,1 0,0-1,-1 0,0 0,0 1</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648 731,'2'3,"2"-1,0 0,-1-1,0-3,0 2,2-1,0 0,3 0,-1 1,3-1,-2 1,0-1,-4 1,1-1,0 0,-2 1,0-1,-1-2,-5 0,2 0,1 0,4 1,-1 1,1 1,-1-2,0 0,-2-2,-1 1,0 0,-2 0,-1-1,0 3,0 0,-2 0,1 0,1 1,0 0,-1-2,1 2,0 0,0 0,-1 0,0 0,1 1,-1-1,0 0,0 1,1 0,0 0,2 2,0 0,0 0,1 0,0 0,1 0,0 0,0 0,1 2,-1-2,0 0,0 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469 684,'2'3,"1"2,0-2,0 2,-3-2,3 0,-2 0,2-10,-2 4,-1 0,2 0,-2 0,2 0,-2 6</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725 671,'0'3,"1"2,1-1,-1-1,-1 0,3 2,-3-1,1-1,-1 0,0 0,0 0,2-8,-1 2,1 0,-1-2,0 1,0 1,-1 0,0-1,0 1,0 0,0 6,-1 0,-1 0,1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198 633,'2'0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188 620,'0'3,"1"0,2 0,-1 0,-1 0,1 0,1 0,-2 0,1 0,1-2,-1-4,0-1,-1 1,2-1,-2 1,1 0,0 0,2-1,-1 1,0-1,0 2,-2-1,0 6,-3 0</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392 734,'3'0,"0"0,0 0,1 0,-1 0,0 0,0 0,0 0,-2-3,-4 1</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480 722,'2'0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7"/>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323 115,'4'0,"0"1,2 0,-3 0,0 0,1-1,0 1,-1 0,1 0,0 0,-1-1,1 0,-1 1,0-1,0 1,2-1,-2 0,1 1,-1-1,0 0,1 0,-1 1,0-1,0 0,2 2,-2-1</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728 674,'0'3,"0"1,1 3,0-4,1 3,-1-2,2 1,-2 0,0-2,0 1,0-7,0-1,1-1,0 2,1-2,2 1,1 0,1 0,6-4,-7 6,-3 0,0 1,0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89 379,'-2'3,"1"1,-4 14,3-13,1 0,0-2,0 1,0-1,-1 1,0 1,2 0,-2-1,1 1,-2-1,2-1,0 2,1-2,-1 2,0-1,1-1,0 0,4-1,-1 0,1 1,-1 1,1 0,-2-1,0 1,-1-1,0 1,0 1,1 0,-1-1,-1 0,1 2,0-2,-1-1,3-3,0 0,0-1,-2-2,0 0,2 1</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317 489,'-1'-3,"1"0,-3 1,0-1,0 0,-1 1,0-1,1 2,0 1,-1-2,-1 1,1 1,-1-1,2 1,-2-2,2 2,-1 0,1 0,-1 0,0 0,0 0,1 0,0 0,0 0,-1 0,1 0,-1 1,0-1,1 1,0 0,-1 0,0 0,-1 0,2 0,-2 1,2-1,0-1,0 1,0 0,0-1,0 0,0 0,0 0,0 0,0 1,0 0,0 2,-4-2,2 1,2 0,-1 0,2 1,3 0,2 0,-2 0,2 0,0 0,-1 0,1-3,-1 3,2-1,-1-1,0 0,2 3,-1-3,0 1,-1 0,0-2,0 1,0-1,0 0,0 0,1 1,-1-1,0 0,0 0,1 0,-1 0,-1-3,1 0,1 0,0 2,0 0,0 1,2 0,-2 0,0 0,-1 1,0-1,1 2,0 0,-1-2,0 0,0 0,0 0,0 0,0 0,0 1,0 0,-1 2,2-2,-1-1,1-1,-1-1,0-1,-3-1,0 1,0-2,0 1,0 1,2 0,-2 0,3 1,-3-1,3 0,-2 0,2 1,0-2,-2 1,-4 3,0 1,0 1</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87 585,'-3'1,"1"3,0-1,0 1,2 0,1 0,0-1,1 1,1 0,-1 0,0 0,-1-1,0 0,-1 2,1-2,0 2,-1-1,0-1,0 0,0 0,0 0,0 2,-1-2,1 2,0-2,0 1,0-1,0 0,1 0,1 0,0 0,-1 1,0-1,0 0,1 0,0 0,0 1,2 3,-2-4,-1 1,0 1,2-1,-1 2,0-1,-1-2,-1 0,2 0,1-4,0 0,0 2,0-1,0 1,0 0,0-1</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346 191,'2'0</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153 358,'2'0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369 203,'0'3,"0"0,0 1,0-1,0 0,0 5,0-2,0-2,0 1,0 0,0 0,0-2,0 0,0 0,1 1,-1-1,0 0,0 0,0 0,0 0,0 0,0 1,0 1,0-2,0 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227 324,'3'0,"1"0,-1-1,0 0,0 0,1 1,1-1,-2 1,0 0,0 0,0 0,1 0,-1 0,1 0,0 0,-1 0,0 0,0 0,0 0,1 0,-1 0,2 0,-2 0,0 0,1 0,0 0,-1-1,1 1,0-1,0 1,-1 0,1 0,-1 0,0 0,0 0,0-1,0 1,0 0,0 0,1 0,0 0,-1 0,0 0,1 2,-1-1,2 0,-1-1,-1 0,1 1,-1-1,0 0,0 0,0 0,2 1,-2 0,0-1,-2 3,-4-3,0 1,0-1,-1 0,1 0,0 1,0 0,0-1,-1 0,1 0,-2 0,2 0,2-3,4 1,0 1</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433 300,'-3'-2,"0"0,0 2,0-2,-1 1,0 1,-1-1,1 1,1 0,0 0,-2 0,1 0,0 0,0 1,1-1,0 0,0 0,-1 0,1 0,0 0,0 0,-2 0,2 0,0 2,-2-1,2-1,-1 0,1 0,0 1,0 1,2 1,-2 0,1 0,-1 1,0-2,0 0,2 1,0 0,1 1,-2-1,2 1,0-1,0 0,0 0,0 1,0 1,1-2,-1 0,1 2,0-2,0 1,2-1,0-1,0-1,0 0,1-1,-1 1,0 0,1 0,1 0,0-1,-2 0,2 1,-2-1,3 2,-3-2,2 0,0 0,-2-1,0 0,2-1,-1 1,0-3,4 1,-1 0,3-3,-2 3,2 0,-2-1,-1 2,-2 0,-2 1,0-2,0 3,-2-3,-2 0,-1 0,-3-4,2 0,1 2,-2-3,0 1,1 2,2-1,-2 4,0-2,0 2,0 4,0-1,0-1,0 0,3 3</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208 331,'0'3,"0"0,2 0,-2 1,2-1,1-1,0-3,-3-2,1-2,0 1,0 1,-1 0,1-1,0 0,-1 1,2 8</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105 226,'3'0,"0"0,1-1,1 1,-1-1,4-1,0 1,3-1,0 1,-1 1,0 0,-1 0,-3 0,1 1,-4 0,1-1,-1 1,1 0,-1-1,0-1,0 0,0 1,0-1,2 0,-2 1,3-1,-2 0,3 1,-2-1,1 1,0 0,0 0,-3 0,0 0,0 0,0 0,-6 0,0-1,1-2,-1 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7"/>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191 169,'3'2,"0"-1,0-1,0 2,0-1,0 1,0-2,3 1,-3 0,1-1,1 1,-2-1,0 0,0 0,0 0,0 0,0-1,2 1,0-1,-1 1,1 0,0-1,-2 1,0-1,0 0,0 1,0-1,0 1,1 0,-1 0</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719 281,'2'0</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776 285,'-3'0,"-1"-1,1-2,-2 1,2-1,-4 0,-1-1,3 1,-3 0,1 1,1-1,1 2,1 0,-2 0,3 1,-1-1,-1 1,0 0,2 0,0 0,0 0,0 0,0 0,1 3,0 0,2 1,1 0,-1-1,0 0,1 0,-1 2,0 0,0-2,0 2,0 0,0-2,0 1,0-1,0 0,0 1,0-1,0 1,0-1,0 2,0-2,0 2,0-2,0 1,0-1,0 1,0-1,0 0,3-5,-1-1,-1 0,2 2,-1-2,1 2,0 1,2 0,-1 0,4 3,1-1,-4 0,3 1,-1 0,-3 0,1-1,-2 1,0-2,1 2,-1 0,0-1,-2 1,2 0,0-2,0-1,0-3,-1 0,1 1,-2-1,1-2,-2 2,0 0,0 0,0 0,0-1,3 1,-2-1,-1 0,3-2,-3 3,1-1,1 0,-2 1,1 0,0 0,-1 0,1 0,-1-3,0 2,-1 0,0 1,-2-1,1 1,-2 1,0 0,0 1,0 0,0 0,1 0,0 0,0 1,0 0,2 3,-1 0,3 0</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189 486,'2'0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246 472,'2'0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584 453,'3'0,"0"2,0-1,0 1,1 0,-1-2,0 0,-3-3,3 0,-2-2,0 2,-1-1,0 0,-1 0,0-1,0 2,0-2,-1 2,-2 0,1 3,-2 0,2 0,-3 0,3 0,0 0,0 1,-3 0,3-1,0 0,-1 0,1 0,-2 1,1-1,1 0,0 0,0 0,0 0,0 1,-1 0,-1 2,1-2,1 1,-1-2,1 1,0 0,-1 0,0 1,0 1,1-2,0 2,0 0,2 0,-1 0,-1 1,1-1,0 1,-1 0,3-1,3 0,0 0,0-1,0 1,0-3,0 0,1 0,-1-1,1 0,-1 0,0 0,0 0,0-1,0 1,-1-2</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574 479,'-4'0,"0"0,1-2,0 2,-1-2,1-1,-1 2,1 1,-1 0,0 0,0 0,-1 2,2-2,0 1,-2 0,0 1,2-1,-1 0,1 0,0 1,2 1,-1 0,1 1,1-1,-2 0,4 0,1-2,1 1,-1-1,0 0,0 0,0-1,0 0,0 0,0 1,0-1,2 1,-1 2,1-1,-1-1,1 1,1-2,-1 0,-4-3,-1 0,0 0,0 0,0-1,1 1,-1 0,2-1,-2 1,-4 0,1 1,-2 1,2 1,-1-1,1 1,-1 1,1 0,0 1,0 0,1 1,1 0</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240 470,'2'0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888 215,'2'0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889 216,'0'4,"1"-1,-1 2,0 3,0-3,0 2,0-3,0 3,0-3,0 1,0 2,0-3,0 2,1-2,-1 1,0 0,0-1,1-1,-1 0,1 0,-1 0,2 1,-1-1,-1 2,1-1,0-1,0 1,0-1,-1 1,1 0,1 4,-1-3,0-2,0 1,-1-1,0 2,0-2,1 0,-1 0,0 0,0 0,1 0,-1 1,0-1,1 0,0 0,1 0,-2 0,0 1,0-1,0 0,0 0</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933 466,'-3'-3,"2"0,-2-1,3 1,-3 0,0-2,-1 1,1 1,0 1,0 0,-1 0,1 0,-1 2,1-1,-1 1,1 0,-1 0,0 3,-1-1,2 0,0 1,0-2,0 1,0-1,0 2,0-2,0 0,-1 0,-1 2,2-1,-2 0,0 0,2-1,0 2,-1-1,2 1,0 0,0 0,2 0,1 0,2 0,0 1,0-1,-1 0,1 0,-1 0,1-1,0 1,0 0,0-3,0 0,0 0,0 0,1 0,-1 0,0 0,2 0,-1 0,3 0,-2 0,-1 0,0 0,-1 0,1 0,-1 0,2 0,-1 0,0-2,-1 1,0 1,2-2,0 1,-1 0,2-1,-2 1,3 0,0-1,-1 1,-2 0,2 0,-3 1,1 0,-1-1,0 1,0 0,0 0,0 0,1 0,-1 0,0-2,-1-1,-2-1,-1 0,0 0,1 1,0-1,-3-1,1 1,-2-2,1 2,-1 1,-2 0,2 0,0 3,0-2,1 2,-1 0,1 1,0-1,0 1,0-1,0 0,0 0,-1 0,1 0,-1 0,0 0,1-1,-1 1,-1 0,2 0,1 3,2 0,1 0,-1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7"/>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334 159,'3'4,"0"-1,0-1,0 0,0-1,0-1,0 0,1-2,-1 0,0 0,0-2,-1 1,-1-1,4-2,-4 2,0 1,-1 0,-1 0,0-1,-1 0,1 1,1 0,-2 6</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401 549,'-3'0,"0"0,0-1,0 0,0 1,0-1,-1 1,1 0,0 0,-1-1,1 1,0 0,-1 0,0 1,0 0,0-1,1 1,0 0,-1 0,-1-1,2 1,-1 0,1-1,0 1,0 1,0-2,0 2,-1-1,1 0,-3 4,2-4,1 1,0 0,0 0,0 0,0 1,0-1,0 1,0 0,1 0,0 2,-1-1,1 0,0 0,0-1,0 1,0 0,0-1,1 1,-1-1,0 0,2 0,-1 1,3-1,2-1,-1-1,0 2,-1 0,2 1,-1 0,-1 0,2 1,-2-2,2 3,-2-3,1-2,0-2,1 1,1 0,-1 0,2 0,1 0,-2 1,1-1,-3 1,0-1,0 2,0-2,1-2,0 1,2-1,1 0,1-1,1 1,-2 0,0 0,0 1,-3-1,0 1,-1 1,1 0,-1 0,2 0,-2 0,-1-3,-2 0,0 0,-1 0,-1-2,1 2,1 0,-2-1,1 1,1-1,0 0,0 1,2-1,-2 1,0 0,0 0,0 0,1 0,-1 0,0 0,0 0,-1 0,-2 1,0 1,1-2,-1 2,0-2,1-1,0 0,-1 0,1 1,-1 3,0 0,-1-2,1-1,0 3,3 3</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215 631,'1'3,"0"0,-1 0,2 0,-1 0,-1 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218 653,'1'-3,"0"0,3-1,-1 0,3 0,-4 0,1 2,1-1,-1 0,0 0,0 1,-1-1,2 1,-2-1,1 0,-1 0,-4 6</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780 546,'-3'1,"-1"-1,-1 0,0-1,1 0,-3 0,2 0,-1 1,1-1,-2 0,2 0,0 0,2 1,-1-1,1 1,0-1,-1 1,1 0,-1-1,1 1,-1 0,1 0,0 1,0-1,0 0,0 0,0 1,0 2,1 1,-1-2,-1 3,2-2,0 0,-1 1,1-1,-1 1,0 0,0 0,0-1,2 0,2 0,0 2,0-2,1 2,-2-2,1 2,-1-1,1 0,-1-1,0 0,1 0,-1 1,0-1,0 0,0 1,0 1,1-2,0 1,-1-1,1 0,3-1,0-1,0-1,-1 1,2 1,-1-1,2 0,-2 1,2-1,-3 0,3 1,-2 0,2-1,1 3,-1-2,1 0,-2 0,1-1,0 1,-1-2,-1 0,-1 0,2-1,-2 0,-1-2,-1 0,1-1,0 0,1 1,-1-1,1 1,-1 0,0 0,-1-1,-1 0,1-2,-1-2,0 0,0 2,-2-4,1-1,-2-1,-1 2,2 2,-1 1,0 3,2 0,0 1,-1-2,-2 1,2 0,0 0,-1 3,1-2,1 0,-2 2,0 0,0 1,0 2,2 2,1-1,-2 0,1 0,0 0,1 0,0 0</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384 304,'1'3,"1"1,2 1,-1-1,-2 0,2 2,1-2,-1 1,0 0,0-1,-2-1,2 1,0-2,-1-5,-1 0,1-3,-1 2,1-3,-1 0,2 2,-1-1,2 1,-1 1,3 1,-3-1,2 1,-2 1,0 0,1 0,-1-1,0 1</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666 283,'0'3,"0"0,1 0,-1 3,1-2,0 2,0-3,1 0,-2 0,2 0,1-3,0-2,-1-1,2-2,2 1,3-2,1-2,-1 3,1-3,-3 4,-4 1,1 1,-2-1,-5 1,1-1</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741 289,'0'5,"0"2,1 2,1 0,2 4,-2-9,-1-1,0 0,0-6,0 0,-1-1,1-1,0 2,-1 0,1-1,-1 1,0 0,0 0,1 0,-1 0</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888 410,'2'0</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512 409,'0'3,"1"3,-1-2,1 3,1 0,0 0,3 0,-3-1,-2-2,2 1,0-2,-1 0,1-6,0-1,1-1,-2 2,-1 0,2-3,-1 2,-1 1,0 0,0 0,0 0,0 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519 468,'0'-3,"0"0,2 7,-1-1,1 0,0 0,-1 1,2-1,-2 0,2-2,-1-4,1-1,-2 1,1 0,0 0,-1-1,2-2,-2 3,0-1,-1 1,1-1,0 0,-1 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7"/>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500 165,'3'2,"0"0,0-1,0-1,0 0,0 0,-2-4,0 1,0-1,0-1,3-3,-2 4,0-2,-1 2,2-1,-1 2,-1 0,-1 6,-3-1,2 1</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350 582,'1'3,"2"0,0 1,-1-1,2-1,-1 2,0-4,0 0,0-2,-2-1,0-2,-1 2,1-1,-1 0,1-2,-1 1,1 1,-1-2,1 3,2-3,0 2,-1 0,1 1,0-1,-1 1,2 2,-1-3,1 1</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389 609,'3'3,"0"-1,0 0,0-4,-1-1,1 3,-1-3,0 0,-2 0,3-2,-3 1,1 1,0 0,0 0,0-1,-1 1,0-2,1 1,-1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7"/>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562 170,'0'-3,"-2"6,2 0,0 0,1 0,2 0,1-1,-1-5,-2-1,2 1,0-2,-1 1,-2 1,3 0,-2 0,-1 0,0 0,-1-2,1 2,-1 0,0 0,0-1,1 0,-1 7,0 0,-1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7"/>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324 200,'2'4,"0"0,2 0,-1 3,2 2,0-2,1 2,0 2,1 0,-3-1,-1-3,0-4,-1 1,-1-1,0-7,-1-1,0 1,0-1,0-3,0 0,0 1,0 3,0-3,0 3,0-7,0 7,-1 0,0-1,1 1,0-1,0 2,1-1,1-2,0 1,-1 1,-1 0,0 1,0 0,0 0,-3 4,2 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470 217,'3'4,"-2"0,1-1,-1 0,1 0,-2 1,1-1,2-4,-1-2,2 0,-2-1,-1 0,1-2,-1 0,2 0,1-2,-1 1,3-1,0 1,0 2,-4 0,2 2,-2-1,0 0,-2 1,-4 5</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970 221,'3'5,"-1"4,2 2,-2-2,2 0,-4-4,3 1,-3-3,1 0,0 0,2-4,-2-3,1 0,-1 0,1-1,-1-1,2 2,-1-1,-2 2,2-1,-1 1,2-2,-2 2,0 0,-1 0,0 0,0-1,0 1,0-2,-1 2,1-1,0 0,1 1,1-1,-1 1,1 6,-3 0,0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871 199,'3'2,"1"-2,-1-1,1 1,-1-1,1 0,0-1,1 0,0-1,1 0,1 0,-1-2,3 1,-2-1,-1 1,1 1,-1-1,-1 1,1 1,-3 1,2-3,-2 2,0 1,-2-2,3 0,-1 2,0-2,0 1,-1-1,2 0,-2-1,1 2,0 0,-1-1,1 2,0 0,-3 4,-1 0,0 1,-1-1,2 0,2 0,2 2,0-2,-1 0,0-1,0-1,2 1,-2 1,1-1,-1 0,0-1,-1 2,1-2,0 2,-2 0,-1 0,0 0,0 2,0-2,0 0,0 0,0 0,0 1,0 1,0-2,0 0,0 1,-1 1,-1 2,1-3,-1 1,0 0,1-2,-4 1,4-1,-4-3,-1 2,-4-1,-2 0,0 2,-2-3,2 0,4 0,0-1,1 1,0-1,3 0,-3 0,1 0,2 0,-1 0,1 0,0 0,0 0,1 0,0-1,-1 1,1 0,0-2,-1 2,3-2,-1 0,-1 0,2 0,0 0,-1-2,0 1,1 1,0-2,1 0,0 0,2 0,-1-2,2 0,0-1,1 1,0 2,1-1,-2 3,-2 0,1 0,1 2,0 0,1 1,0 0,0 0,0 0,0 0,0 0,-1 1,1-1,-1 1,0 0,0 2,0-3</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967 135,'1'3,"1"1,-1 0,1-1,1-1,0-1,0-1,0 0,-1-4,0 0,-2 0,3 2,-2-3,2 2,-1 0,1-2,-2 2,0 0,0 0,2 1,-2-1,3 1,0 1,-1 0,0 0,2-1,0 2,-2 0,0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206 262,'0'3,"1"0,1 0,-1 0,2 0,0 0,0-3,-1-5,1 1,0-2,-2-1,0 2,0 0,1 0,-2 1,1 0,0 0,-3 7,-1-1,0-1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248 168,'-2'3,"2"1,0 0,0 3,1 4,0-1,1 0,0-3,-2 0,0-3,2 0,-2-1,0-6</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145 310,'3'3,"-1"0,0 0,-1 0,0 0,0 0,1-6,-1 0,0 0,1-1,1-2,0 2,0-1,1-2,-1 2,-2 1,3 0,-2-1,2 1,-1 1,0 0,0 1,0 0,-2 6,-1-1,-1 0,-1 0,1 0,-1 1,1 1,1-1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157 361,'0'3,"1"2,1-2,1 2,0-2,-1 2,1-1,0-1,-1 0,1-1,0-1,-1-4,-2-1,0 1,0-3,2 2,-2-2,0 2,1 0,-1 1,0 0,1-1,-1 1,1 0,0 0,2-1,-1 0,1 0,-1 1,-2 6,0 0,-1 0,-1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158 404,'0'3,"0"0,2 2,0-2,1 4,-1-3,0 0,-1-1,2-2,0 1,0-2,0-3,-3 0,2-1,0-1,-1-2,0 0,1 2,-1-4,3 3,-2-1,2 1,2-2,-1 0,1 4,-4 0,3 1,-2-1,0 3,-4 4,-2-1,0 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207 480,'-1'-3,"1"0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275 537,'2'0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103 161,'0'3,"0"1,0 0,0-1,1 1,0-1,3-5,-4-1,3-1,-3 1,3-2,-1 2,1 0,0 0,3-1,1 1,-1-1,3 1,-2 1,1 0,-3-1,2 2,-3 0,0 0,0 1,-2 3,-3 0,0 1,-2-2,0-2</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270 160,'3'-1,"0"0,0 0,0 0,0-2,0 3,1-1,0 1,0-1,0 0,-1 1,2 0,-2-1,1 1,0-2,1 2,-1-1,0 1,-1-1,2 1,-1 0,-1 0,0-1,0 1,0-1,1 0,-1 1,0 0,0 0,0 0,0 0,0 0,0 0,0 0,0 0,0 0,0-1,1 1,0 0,1-1,-1 1,-1-1,0 1,0 0,1 0,-3-3,1 0,-1 0,2 2,1 0,3-1,-1-2,3 2,0-2,-1 2,-1-1,-2 2,-1 1,-1 0,0-1,-1 4,-4-6,7 3,0 0,3 0,-2 0,2 0,-3 0,-1 0,1 0,-2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761 112,'-3'1,"0"1,0-2,-3 1,2-1,1 0,0 0,-1 0,1 0,0 0,-1 0,0 0,1 0,0 0,0-1,0 0,0 1,0-1,0 0,-2 0,2 0,0 1,0-2,0 2,0 0,0 2,-2 0,2 1,0-1,1 1,2 0,-1 0,0 2,1-1,0-1,0 0,-1 0,-1 1,2 0,0 0,0-1,0 1,1 1,0-2,0 0,1 1,-1 1,2-3,-1 1,1-1,0 0,0-3,1-3,-1 2,0-1,0 1,0 1,0 0,1 0,0 1,0-1,1 1,-1-1,2 1,-3-2,1 2,-1 0,2-1,-2-1,0 0,-1-1,1 2,1 0,-1 1,1 0,-1-1,0 1,1 0,-1-2,0 0,0 0,-1-1,3 2,-2-1,3 1,-1-1,2 2,0-2,-1 2,-2 0,0 1,-1-1,0 0,0-2,-1-1,-2 0,0 0,-2 0,0 0,-2 1,1 0,0 1,-1-1,-1-1,2 1,0 1,0 1,-1 0,1 0,0 0,0 0,0 2</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693 128,'-3'0,"0"-1,0 0,0 0,0 1,0-1,0 0,0 1,0-1,-1 1,1 0,0 0,0-1,0 1,0 0,0-1,0 0,0 1,0 0,-1-1,1 1,0 0,0 0,0 0,0 0,0 0,0 0,0 0,0 0,0-1,-1 1,1 0,0-2,-3 2,2-1,0 1,0 0,-3 0,4 0,-1 0,1 0,-1 0,0 2,1-1,0-1,-1 0,1 1,0-1,0 0,0 0,0 1,0-1,0 1,0 2,1 0,-1-2,-1 0,1-1,0 1,-3-1,2 0,0 1,1-1,-2 1,0 0,1 0,0-1,-1 2,1-1,1-1,0 1,-2 0,2 0,0 0,0 0,-1 0,1 0,0-1,0 0,-2 0,2-2,-2 1,1 0,1 0,-1-1,1 0,0 0,0-2,3 1,3 3,-6 0,0 2,0-1,-2 3,-1-2,0 1,1 0,0-1,0 0,-1-1,2 2,-1-1,2-2,-1 1,-1 1,2-1,0-1,0 0,0 0,0 0,-1 0,-1 0,0 0,-1 0,1-1,-1 1,1-1,-2 0,1 1,2-1,-1 1,1 0,-2 0,3 0,-2 1,0-1,2 1,-1 0,1-1,1-3,2 0,0 0,0 0,-3 3,0 1,-1 2,-1-1,2-1,-1 0,1-1,0 0,0 0,1-3</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225 215,'3'0,"1"0,-1 1,0 0,2 1,-2-1,0 0,0-1,0 0,0 0,1 0,0 0,-1 0,0 0,0 0,0 0,1 0,0 0,1 0,-2 0,0 0,0 0,1 0,-1 0,0 0,0 0,0 0,0 0,1 0,-1 0,-1-3,-2 0,0 0,0 0,2 0,1 2,0 1,-3-3,1-1,1 1,1-2,-1 2,-1-1,-1 1,-3 0,0 2,0-1,0 2,0 0,0 0,0 0,0 0,-1 0,0 0,0 0,0 0,1 0,0 0,-1 0,0 0,1 0,0 0,0 0,0 0,-1-1,1 0,0 0,0 1,-1-1,1 1,-2 0,1 0,1 0,0 0,0 1,0-1,0 0,0 0,-1 3,-1-2,1 0,-1 0,2 0,-1-1,1-1,-1 1,1 0,0 1,2 2,1 0,1 0,0 1,1-1,-1 0,-1 1,2-1,-2 0,1 0,-1 0,0 0,3-3,1 0,0 0,2 1,-3-1,0 0,0 0,0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72 168,'-1'3,"1"1,0 0,-1-1,1 0,-1 1,1-1,-1 0,1 0,0 0,1 0,-1 0,1 0,0 0,0 0,2-1,0 0,0 0,0-4,-3-1,3 2,0-1,2 2,-2 0,2 1,-1-1,2 2,-3 0,1-1,-1 0,1 2</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219 193,'-1'3,"1"2,0 1,1-3,0 0,-1 1,2 0,-1-1,2-1,-1-5,-1 0,0 0,0 0,0 0,0-2,-1 2,1 0,-1 0,1 0,-1 0,0 6</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210 257,'0'3,"0"0,3-1,-1 1,1-2,0 1,0 0,0-2,-1-4,-2 0,1 0,-1 1,1-2,1 2,-1 0,-1-1,1 1,0 0,0 0,2 0,-1 6</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368 254,'3'2,"-3"1,3-1,-1 1,-1 0,2-1,-1 1,1-2,-1-5,0-3,2 2,-2 2,-1 0,3 0,-1 1,2 2,-2 0,2 0,1 0,-1 2,2-1,-2 0,0 1,-2-2,0 1,0 0,-1-4,-2 0,-1 0,-3-1,2 0,-1 1,0 0,0 0,-4-3,4 2,0 2,0-1,0 0,-1 0,1 1,0-1,0 3,0 0,-1 2,1 0,-3 2,0 1,-1-1,2 2,-1-1,2 1,0-2,1 2,2-3,-1 0,0 0,1 0,0 0,2 0,4-2,-2 0,0-1,-1-3,2 0,-1 2,0-1,1 1,-1 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153 232,'1'-3,"1"-1,1 2,-1-1,3 1,-2 1,3 0,0-1,2 1,2-2,-1 2,0 0,1 0,-4 0,2 0,-2 1,3-2,-4 2,3 0,2-1,-1 0,-1 0,0 1,0-1,2 1,-1 0,0 0,2 0,-2-1,1 1,-1-1,-1 1,0-1,0 1,1-1,-4-1,2 1,0 0,-1 0,1-1,-2 2,2-2,0 1,0-1,-3 2,2-1,-2 1,2-1,-1 1,-1-1,2 1,-2 0,3 0,-3 0,1 0,2-1,-2 1,2 0,0 0,0 0,1 0,0 0,0 0,-3 1,2 0,0-1,1 1,-2-1,1 0,-1 0,0-1,-1 1,0 0,-1 0,-1 0,2 0,1 0,-3 0,0 0,0 0,0 0,1 0,1 0,-2 0,1 0,-1 0,0 1,1 0,0 1,-1-2,0 2,0-1,0 1,-2 1,1 0,2 0,-1-1,0-1,1 1,1-1,-1 0,-1 0,1 1,0 0,-1 1,1 0,0 1,-1-1,-2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745 267,'4'-1,"0"1,1 0,-2 0,0 0,0 0,1 1,-1 1,0 0,1 1,1-2,-1 0,0 0,1-1,-2 1,1-1,-1-1,-2-3,-1 0,-1-1,0 0,0 2,-1-2,0 1,2 1,-1 0,1 0,-1 0,0 0,-2 1,0 0,-1-1,1 1,-1-1,-1 0,2 1,-1-1,1 2,0 1,0 0,-2 2,1-1,0 0,1 1,0-1,1 2,0 1,0-1,1 2,-1-1,1-1,-1 3,1-3,-1 1,1-1,0 0,-1 0,2 1,4 0,-1-2,2 2,-1 0,1-1,0 2,-2-2,0 0,-2 0,2-1,0-5,-1 0,0-1,3 0,0 2,2-1,-2-1,1 2,-3 1,0 0,0 1,-4-3</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92 386,'3'-1,"0"0,0 0,0 0,0 1,1-2,0 1,1 0,0-1,-2 1,1 0,0-1,1 1,0 0,-2 1,0-1,0 1,2 0,-1-1,-1 0,1 0,0 0,1 0,-2 1,1 0,-1-1,0 0,0 1,0 0,1 0,-1-1,0-1,0 1,0 1,0 0,0 0,-3-3,-1 0,-2 2,0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297 390,'4'1,"0"-1,1 0,-1 0,2 0,0-1,2 1,3-1,-2 0,1 0,0 0,0 0,-2 0,-1-2,0 2,0 1,-3-1,0 0,0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829 350,'-3'-2,"0"1,0 1,0 0,0 0,0 0,0 0,0 0,0 0,0 1,-1 1,-1-1,2 1,1 1,2 0,0 0,0 1,0 0,0-1,0 1,0-1,0 0,0 0,0 0,2 0,1 0,1-2,-1 0,1-1,1 0,0-1,-2 0,1 0,0-1,0-1,0 0,-1 0,-2-2,1 2,-1-1,0 0,-1 1,0 0,0-1,0 0,-1 0,-1-1,0 2,1 0,-2-1,0 1,0 2,-1 1,-1 0,2 0,0 2,-1 0,1-1,0 2,2 0,-1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119 416,'1'3,"1"0,-1 0,2 1,-2-1,1 1,1-4,-2-3,1-1,0 1,0 0,0-1,0 0,0 0,0 1,0 0,0 0,1 1,-4 5</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293 424,'6'0,"-3"1,1 0,1 1,0-1,-1 1,-1-1,1 0,0-1,0 0,-1 0,1 0,0-1,1 0,-1 0,1 0,-2 0,2 0,-2 0,1 1,-1 0,1 0,-1-1,3 1,-1-1,-2 0,0 1,1 0,-1-1,0 0,0 0,1 0,-1 0,3-1,-2 1,2 1,-2-1,2 0,-3 0,1 0,1 0,-1 1,0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175 314,'3'1,"-1"2,-1 1,1-1,-2 0,0 0,0 0,0 0,0 0,3-1,0-2,-1-3,-1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597 395,'0'3,"0"1,3 3,-1-2,1 1,-2-2,0 0,1 0,-1-1,1 0,1-3,-3-3,3 1,-2-2,0 0,0-1,0 2,0-1,-1 0,1 0,-1-1,0 2,0 0,0 0,0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77 241,'0'3,"-1"0,1 0,1 0,0 0,2-1,0 0,0-1,0-1,0 1,0-3,0-3,-1 2,-1 0,1-2,-1 1,2-1,-3 2,2-2,-2 2,0 0,0 0,0-1,0 1,0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122 369,'2'0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106 390,'3'0,"1"1,0 0,1 0,-2 0,1 0,-1 1,2-1,-1 1,-1-1,2 0,-2-1,0 1,0-1,0 0,1 0,1 0,0 0,1 0,-1 0,2 0,-3 0,2 0,-1 0,-2 0,0 0,0-1,0-1,-2-1,-1 0,3 0,2 0,-3 0,3 1,-2 1,1 0,-1 1,0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166 382,'2'0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223 505,'3'-1,"1"0,-1 0,2 0,4-1,-1-2,3 2,0-1,3-3,-3 2,-3 1,1 0,-4 2,-1-1,-1 2,-3 3,-3-3</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406 520,'3'-1,"2"0,0-1,1 1,3-1,0-2,1 3,-2-1,1 0,-3 1,-1-2,1 2,-1 0,-2 0,0 1,0 0,1-1,0 1,1 0,0 0,-2-1,0 1,3-1,-1 1,-2-2,0 2,0 0,0-1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631 515,'3'0,"0"0,1 1,0-1,0 0,3 0,0 0,0 0,1-1,-1 1,1-1,-4 0,3 0,-4 1,2-1,0 0,-2 1,-1-3</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342 601,'3'-2,"0"1,0 0,0-1,0 1,0 0,0 0,0 1,0-1,1 0,1 1,-1 0,-1 0,0 0,1 0,2 0,0 0,-3 0,0 0,0 0,0 0,1 0,-1 0,1 1,-1-1,0 1,1-1,1 0,-2 0,1 1,-1-1,0 0,0 0,1 0,-1 0,0 0,0 0,0 0,0 0,0 0,0 0,0 0,0 0,0 0,0 0,1 1,-1-1,0 0,1 1,-1-1,0 0,1 0,-1 0,0 0,0 0,0 0,0 0,0 0,0 0,0 0,0 0,0 0,-2-3,2 1,0 2,0 0,0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747 599,'3'0,"0"0,1 0,0 0,-1 0,2 0,-2 0,2 0,1 0,-1 0,2 1,1 0,-1 0,1 0,-1 0,0 0,-1 2,0-3,-2 1,1 0,-2-1,1 1,-1-1,1 1,-1-1,0 0,0 0,0 0,0-1,0 0,-1-2,0 0,-1 0,-4 2,3-2,4 1,1 2,-2 0,2 0,-2-1,0 0,0 1,1 0,0 0,0 0,-1 1,1-1,0 1,-1-1,0 1,0 0,0-1,0 0,0 0,0-1,0 0,0 0,0-1,0 2,0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178 355,'3'0,"0"0,0 0,0 0,0 0,0 0,1-1,0 1,-1 0,2 0,-2-1,3 1,-3-1,1 1,0 0,-1 0,0 0,-4-3,-3 2,1 1,-1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65 510,'3'2,"0"4,-2-3,2 4,-1-1,2 0,-2 1,-1-4,1 3,1-1,-2-2,2-2,-2-5,1 1,-1 0,-1-1,1 1,1-2,-1 2,1 0,-2 0,3-1,-2 1,2 0,-1 0,1 2,0 0,0-2,1 2,0-1,1-1,0 1,-3-1,3 1,-2 1,1-2,-1 2,1-1,0 1,-1 1,2 0,-2 0,0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74 662,'0'3,"2"1,0-1,1 0,-2 0,1 0,1-2,0-6,1 0,-2 0,-1 2,2 0,-1-1,1 1,-1 0,-1 0,3 0,-1 0,0 2,0 1</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410 638,'-3'-1,"0"0,0 0,-1 1,1-1,0 0,0 1,-1-2,-2 1,0 1,-1-1,2 1,-3 0,0-1,0 1,-2-2,2 1,1 0,-1 0,4 1,-2-1,-1 0,3 1,-1 0,0-1,0 1,1 0,0 0,1 0,-1 0,1 0,0 0,-2 0,2 0,-1 0,1 0,-1 0,-3 0,2 0,-5 0,2 0,-1 0,1 2,0-2,2 0,0 0,3 0,-1 0,0 0,2 3,4 0,-1 0,2 1,1 5,0 3,1 4,2-1,1 3,-2 1,3 1,-3-5,1-7,-2-8,-2 0,0 0,0 0,0-4,-1 0,1-2,2 1,2-3,2 1,2 0,1-1,-1 1,0 2,-1-1,-1 3,0 1,-4 0,1-1,-3 2,0 1,0-1,0-1,-2-1,0 0,-1-1,-2 1,2 0,0 0,0-1,-1 1,0 0,1 0,-2 0,-2 0,0 2,0 0,1 1,0 0,0 0,0 0,0 1</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852 662,'2'4,"0"-1,-1 0,3 0,-1 1,-1 0,2 1,-1-2,-2 0,1 0,2-4,-4-2,5-3,-2 0,3-2,-1-2,5-3,2-4,2-5,1 5,-3 2,-5 6,-1 4,-3 1,1 2,-4 5,-2 0,1 0,-2-3,1-3</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165 75,'3'-1,"0"1,0 0,0 0,0 2,0-2,0 0,0 0,0 0,0 0,0 0,0 0,0 0,0 0,0 0,2 0,-1 0,-1 0,2 0,-1 1,0-1,0 0,0 1,-1-1,0 0,0 0,2 0,-1 0,0 0,1 0,-1 0,-1 0,1 0,-1 0,0 0,0 0,0 0,2 0,-1 0,-1 0,0 0,0 0,1 0,0 0,-1 0,0 0,0-1,0-1,0 1,0 0,0 1,0-2,1-2,0 1,-1 2,1 0,0-1,2 0,-3 0,1 0,-1 1,1 0,0 0,-1 1,1-3,0 3,-1 0,0 0,0 0,0 0,0 0,0 0,-6 0,0 1,2-4,0 0,-2 0,0 2,0-2,0 2,0 1,-2-1,0-1,2 2,-2-1,1 1,0-1,1 0,0 1,-1-1,0 1,1 0,0-1,-1 0,1 1,0 0,-2 0,1-2,1 1,0 1,-1-1,1 0,0 1,0 0,0 0,0 0,-1 0,1 0,0 0,-1 0,1 0,0 0,-1 0,1 0,0 0,2 3,-2-1,0-1,0 1,0-1,0 0,-2-1,0 0,2 0,-1 0,0 0,1 0,-1 0,1 0,-3 0,0-2,3 2,-1-2,1 1,0 0,0 0,0 1,-1-2,0 2,1-1,0 1,0 0,0-1,0 0,-1 4,0 0,0-2,2 2,-1-2,-2 0,0 2,2 0,-1-1,4 1,0 0,1 0,2-1,0 0,1 1,-1-1,0 0,-1 1,0 0,-1 0,1 0,1-1,0 0,0-2</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162 64,'3'0,"0"1,0-1,0 0,0 0,0 0,0 0,0 0,0 0,0-1,0-1,0 1,1 1,-1 0,0 0,0 0,0 0,0 0,0 0,0 0,0 0,0 0,0 0,1 0,1 0,1 0,-1 0,-1 0,-1 0,0 0,0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262 39,'3'1,"-2"2,-1 0,-1-6</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263 37,'-1'3,"0"1,0-1,0 0,0 0,1 1,-2-1,2 0,1-6</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34 227,'0'4,"0"1,0 2,0 0,0 3,0 1,0 4,1-3,0-2,0 0,0-3,0 0,0-1,-1-1,0-2,0 0,1 2</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264 133,'3'0,"2"0,2 0,1 0,2 0,2 0,2-1,1 1,-2 0,-1 0,0 0,-3 0,-1 0,0 1,-1 0,-1 0,-1-1,-2 0,0 0,0 1,0 0,0-1,0 1,1 0,-1-1,0 0,0 0,0 0,0-2,0 1,0 0,0 1,0-1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113 226,'3'-1,"0"1,1 0,0 0,0 0,1 0,2 0,-2-1,0 0,0 0,2-1,-4 2,1 0,-1-1,0 1,0-2,0 2,0 0,0 0,0 0,1 0,-1 0,2 0,-2 0,0-1,1 0,0 0,0 0,-1 0,1-1,-1 1,0-1,-1-1,-1 0,-2-1,-1-1,1 2,-1-1,0 1,1-2,-1 1,-1 3,0-2,-1 2,-1-1,2 1,0-1,0 1,-1 1,0 0,0 0,1 0,-1 0,1 0,-1 3,-1-2,1 1,0-1,0 1,0 0,-1 0,0 0,0-1,1-1,1 2,-2 0,1-2,1 1,-1-1,1-2,0 1,-1-2,1 0,0 1,0 0,0 1,-1-2,1 3,-1-1,1 0,0 1,0-2,0 1,-1 1,1 0,0 0,1 3,2 1,1 0,-1-1,0 0,0 0,0 0,0 2,0 0,0 1,0 1,0-3,0 2,-1-3,1 0,0 1,0-1,2 0,0 0,1-1,1-5,-1 1,1 0,0 1,2 0,-2-2,0 3,-1-1,1 1,0 1,0 0,-1-1,0 0,0 0,0-1,0-2</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675 122,'3'-3,"1"1,0 2,4-2,2-1,3 1,1 0,1 0,-3-1,0 2,-1 0,-1 1,-2-1,1 0,-1 0,0 1,0-1,-3 1,3 0,0 0,0 0,-2 0,-1 0,1 0,-3 0,1 0,-1 1</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379 242,'3'0,"0"-1,0 0,1 1,-1-1,0 0,0 1,0 0,1-1,0 1,4 0,0 0,1 0,-1 0,-1 0,0 0,-2 0,-2 0,3 0,-3 0,1 0,-1 0,2 1,-2-1,2 0,-1 0,3 1,-3-1,3 0,-1 1,-2-1,1 0,-2 0,2 0,0 0,-2 0,1 0,-1 0,0 0,1 0,-1 0,0 0,0 0,1 0,0-4,2 3,-3-1,4 1,1-2,-1 2,2-1,0 0,-1 1,2-1,-1 0,-1 1,1 0,0 0,0 0,0-1,-1 1,-1 0,1-1,0 1,-1 1,0-1,0 0,0 1,-2-1,-1 1,0 0,0 0,-1 0,0 0,0 0,0 0,0 0,-2 3,-1 0,0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219 339,'3'-2,"0"1,1 1,-1 0,0 0,0 0,0 0,0 0,0 0,0 0,1 0,-1 0,0 0,0 0,0 0,0 0,0 0,0 0,0 0,0 0,0 0,0 0,0-1,0 1,0 0,0 0,0-1,0 1,0 0,0 0,0 0,0 0,1 0,-1 0,0 0,0 0,0 0,0 0,1 0,-1 0,0 0,0 0,0 0,0 0,0 0,0 1,0-1,0 0,0 0,0 0,0 0,0 0,0 0,0 0,0 0,0 0,0 0,0 0,0 0,0 0,0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111 347,'5'-1,"2"0,5 0,2 1,7-2,1 2,-2 1,0 2,-8-2,-1 0,-4 1,-3-1,-1 1,-6-2,-1-1,1 0,0-1,1-1,2 0,-3 1,0 1,0-1</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175 316,'0'-3,"2"0,-2 0,1 0,-1 0,0 0,-2 0,-1 2,0-1,0 1,-1 0,1 0,-1-1,-1-1,2 3,-1-1,1 1,0 0,0 0,0 1,0 1,-1-1,1-1,-2 1,2 1,-1-2,0 2,1 0,0-1,0 0,2 2,1 0,-1 0,1 0,0 0,-1 0,0 0,1 0,1 0,3 0,-1-1,0 0,0-1,0-1,1 3,-1-1,2 1,0 1,0-2,-1 0,0 0,-1 0,1 0,-1-2,0 0,-2-3,2 1,0-1,0 2,0 0,1 0,-1 1,0-2,-2-1,0 0,0 0,-1 0,1-1,-1 1,1 0,-1-1,1 1,-1 0,0 0,0 0,0 0,-3 1,-2 1,2 3,0-1,0 1,1 1,-1-3</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243 336,'3'2,"0"-1,0 1,1-1,-1-1,0 0,0 0,0 0,0 0,1 0,0 0,0 0,2 0,-2 0,1 0,-2 0,0 0,1 0,-1 0,1-2,-1 1,1 0,-1 1,0-1,1 1,-1 0,0 0,0 0,1 0,-1 0,0 0,0 0,0 0,0 0,0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320 337,'0'3,"0"0,-2 1,2 1,-2 2,-3 0,1 1,-1 2,0-1,2-3,-2 0,3-3,-1 1,-1-1,1 1,-1-2,0-1,-1 1,1 1,-2 0,0 0,0 1,1-2,-1-2,0 1,2-1,-1 0,2 0,-2 0,1-5,1 4,2-2,-1-1,-2-3,2 2,1 2,0-1,0 1,0 0,0-2,-1 1,1 1,-1-2,1 1,-2 0,2 1,-1-1,1 1,-1-1,1 1,0 0,1 0,0-1,1 1,0 0,-4 3,1 3</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166 346,'0'3,"0"1,-1-1,1 2,-2 0,1-2,0 0,-2-1,3-5,2 0,-1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173 340,'1'3,"0"0,1 0,1-2,-1 2,1-2,1 0,-1 0,0 0,0 1,0-1</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455 308,'1'-3,"0"0,0 0,0 0,2 1,-2-1,1 0,0 0,0 0,2-1,0 1,0-1,1 2,-3-1,3 1,1-3,-2 3,-1 1,1 0,-2-2,2 2,-1-1,0 1,0 0,0 1,0 0,0 0,0 0,1-1,-1 1,0-1,0 1,0 0,0-1,0 1,5 0,-4 0,2 0,-1 0,-1 0,-1 0,0 0,0 2,0 1,0-1,0 1,1-1,-1 1,0 1,0-2,-2 2,2-2,0 1,-1 0,1 0,1 1,-1-2,-1 1,1-2,0 2,0-1,1 1,0 0,0 0,0-2,1 3,-2-1,2-1,-1 2,0-2,-2 1,-2-6</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65 355,'3'0,"1"0,3 1,-3 0,1-1,2 1,0-1,0 0,-3 0,1 0,-2 0,0 0,0 0,1 0,-1 0,1 1,-2-4,-2 0,0 0,1-1,1 0,2-3,-2 4,-1-1,-1 1,-2 0,0-1,-1 1,1-2,0-1,1 2,-1 0,1 0,-2 1,0 2,0 0,0 1,0 1,0 0,-1-1,1 0,0 1,-2 1,1-1,0 1,0 0,1 0,0-1,0 0,0 2,2 0,-1 1,0 0,-1-1,2 0,1 0,2 0,-1 0,0 1,0 0,0-1,0 3,-1-2,0 0,0 0,0 0,0 0,0-1,3-3,-1-3,-2 0,0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93 424,'3'-1,"1"2,-1 1,0-2,2 2,-1-1,-1 0,4 0,0-1,-2 1,3-1,2 0,-1 0,-1 0,-1 0,1 0,0 0,-1 0,-3-1,2-1,-2 1,0 1,-1 0,1 0,-1 0,2 0,-2-1,2 1,-1-1,-1 1,0 0,0 0,1-1,0 1,0 0,0 0,-1 0,0 0,0 0,0 0,1 0,1-1,2 1,0-1,1 1,0 0,-1 0,-2 0,3 0,-2 0,-2 0,1 0,0 0,-1 0,2 0,-3 0,3 0,-2 0,0 0,-1 0,0 0,1-1,1 1,-2-1,0 1,1 0,-1 0,2 0,-2 0,2 0,-2 0,3 0,-2 0,1 0,1 0,-2 1,2 0,-2-1,-1 0,1-1,-1 0,0 1,0 0,0-1</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09"/>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455 305,'2'0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778 94,'3'0,"0"0,0 0,0 0,0 0,0 1,0 0,0-1,0 0,1 1,-1-1,0 0,0 0,0 0,0 0,1 0,2 1,-3 0,3 1,-1 0,-1-1,-1 0,0-2,-3-2</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895 104,'1'-3,"2"3,0-1,1-1,-1 1,1 0,1 0,1 1,1 0,-4 0,1 1,-1-1,0 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122 128,'3'0,"0"0,0 0,0 0,0 0,0 0,0 0,0 0,0 0,0 1,0 0,0 0,0 0,0 1,1 0,-1-1,0 0,0-1,0-1,0 1,0 0,0 0,0 1,0 0,2 0,-2 1,-6-5,-2 2,0-2,2 0,0 3,0-1,0-2,2 0,0 0,1 0,1 0,-1 0,2 0,-1 0,-4 1,0 1,0-1,0 2,0-1,0-1,0 2,0-2,0 1,0 1,0 0,0-1,0 1,0-1,0 1,0 0,0 0,-1 0,1 0,0 0,0 0,0 1,1 2,2 0,0 0,0 0,0 0,-1 0,-2-1,1 1,1 0,1 0,3-1,-1 1,1-2,-2 2,2-1,0-2,0 0,0-1,-1-2,1 2,0-1,0 1,1-1,-2-1,-1 0,2 0,-3 0,1 0,-1 0,0 0,0 0,-2-1,0 1,-1 1,0 1,0 1,0 0,-1 2,1 0,2 1,-1 0,2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168 158,'3'-1,"0"-1,1 2,-1 0,0 0,1 0,-1 0,1 0,1 0,-2 0,0 0,0 0,0 0,1 2,-1-2,1 0,-1 0,1 0,-1 0,0 0,0 0,0 0,1 0,0 1,-1-1,1 1,-1-1,0 0,0-4,-1 1,1 0,0 2,0 1,0 0,2-1,-2 1,2-1,3 1,-3 0,2-2,1 2,-3-1,0 1,-1 0,0 0,-1 0,0 0,2 0,-2 0,0 0,0 1,0 0,0-1,0 0,0 0,0 0,1 0,0 0,-1 0,0 0,0 0,2 0,-2 0,3 0,-3 0,0 0,1 0,-1 0,0 1,0 0,-2 2,-3 0,1 0,0 0,1 0,0-6,0 0,0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493 160,'6'1,"-2"-1,3 0,1 0,-1 0,1 0,0 0,-3 0,-1 0,1 0,-2 0,1 0,-1 0,1 0,-1 0,0 0,0 0,0 0,1-2,-1 2,0-1,0 1,1 0,1 0,-2 0,0 0,0-2,0 0,0 2,0 0,1 0,0 0,-1 0,0 0,0 0,-3-3,3 2,1 1,-1 0,2 0,2 0,-2 0,0 0,-2 0,0 0,0 0,0 0,-4-3,-2 2,0-2,0 1,0 0,0 1,0 0,0 0,-1-1,1-1,-3 1,1 0,0 1,1-1,-1 0,1 0,0 2,0-1,0 0,1 0,0 0,-2 0,1 0,0 1,0-1,0 1,0 0,0 0,1 0,-2 0,2 0,0 0,0 0,0 0,0 0,-1 0,-1 1,1 1,-2 0,3-1,-2 1,2 0,0 1,3 1,0-1,0 0,-1 0,1 1,-2 0,1-1,-1 0,0 1,0 0,1-1,4-2,0 1,0 1,0 1,0-1,1-1</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693 159,'3'0,"0"0,0 0,0 0,0 0,0 0,0 0,0 0,0 0,0 0,0 0,0 0,0 0,0 0,0 0,0 0,0 0,0 1,0 0,0-2,0-1,0-1,0 2,0 1,0-1,0 1,0 0,2 0,-2 0,0-1,2 1,-2 0,0 0,0 0,0 0,0 0,0 0,1 0,-1 0,0 0,0 0,0 0,0 0,0 0,0 0,0 1,0 0,0 0,0 0,0-1,0 1,0-1,0 0,0 0,0 0,0 0,0 0,0 0,0 0,0 0,1-2,0 1,0 0,-1 0,1 1,0 0,-1 0,1 0,0 0,-1 0,1 1,-1-1,2 1,-2-1,0 0,0-2,0 0,0 1,0 1,0 2,0 0,0-2,1 1,-1-1,0 1,0 0,0-1,2 0,-2 0,3 0,-2 0,0 0,0 0,0 0,-1 0,1 0,0 0,-1 0,0 0,0 0,0 0,0 1,0-1,1 0,-1 0,0 0,0 0,0 2</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240 186,'2'3,"1"-1,0 1,0-1,0 0,1-1,-1-1,3 2,-2 0,1 0,-2-1,3 0,-2 0,-1 0,0-1,0 0,-3-3,1 0,0 0,-1 0,1 0,-1 0,0 0,0 0,0-1,-1 1,0 0,-2 0,2 0,-2 1,1-1,0 0,-2 0,2 0,-2 0,1 2,0 0,0 1,0 1,0 1,0-1,0 0,0-1,0 1,1 2,-1 0,1 0,1 0,1 0,0 0,0 1,2 1,0 0,-1-2,1 2,0-2,0 3,0-3,-1 0,1 0,0 1,0-7,1 2,-2-2,2 1,0 0,-1-1,1 3,0-2,0 0,-1-1,-2 0,2 0,-2 0,0 0,0 0,0 0,0 0,0 0,0 0,0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7T15:08: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107 244,'4'2,"-1"1,1-2,-1-1,0 0,0 0,0-1,0-1,0 2,0 0,0 0,0-1,0 0,0 1,0 0,0 0,0 0,0 0,0 0,0 0,0 0,0 0,0 1,1 0,-1-1,0 0,0 0,1 0,-1 0,0 0,0 1,1-1,-1 0,0 0,0 0,1 0,0 0,-1 0,0 0,0 0,0 0,0 0,0 0,0 0,0 0,1 0,-1 0,0 0,0 0,0 0,0-1,1 0,-1 0,0 0,0 1,0 0,0 0,0 0,0 0,0 1,0-1,0 0,0 0,0 0,0 0,0 0,0 0,1 1,-1-1,1 1,-1-1,0 0,0 1,0-1,0 1,0-1,0 0,0 0,1 0,-1 0,0 0,0 0,0 0,0 0,0 0,0 0,0 0,1 0,-1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1113"/>
            <a:ext cx="2924175" cy="463550"/>
          </a:xfrm>
          <a:prstGeom prst="rect">
            <a:avLst/>
          </a:prstGeom>
          <a:noFill/>
          <a:ln w="9525">
            <a:noFill/>
            <a:miter lim="800000"/>
          </a:ln>
          <a:effectLst/>
        </p:spPr>
        <p:txBody>
          <a:bodyPr vert="horz" wrap="square" lIns="19306" tIns="0" rIns="19306" bIns="0" numCol="1" anchor="t" anchorCtr="0" compatLnSpc="1"/>
          <a:lstStyle>
            <a:lvl1pPr defTabSz="771525" eaLnBrk="1" hangingPunct="1">
              <a:defRPr sz="1000" i="1">
                <a:latin typeface="Times New Roman" panose="02020603050405020304" pitchFamily="18" charset="0"/>
              </a:defRPr>
            </a:lvl1pPr>
          </a:lstStyle>
          <a:p>
            <a:endParaRPr lang="en-US" altLang="zh-TW"/>
          </a:p>
        </p:txBody>
      </p:sp>
      <p:sp>
        <p:nvSpPr>
          <p:cNvPr id="2051" name="Rectangle 3"/>
          <p:cNvSpPr>
            <a:spLocks noGrp="1" noChangeArrowheads="1"/>
          </p:cNvSpPr>
          <p:nvPr>
            <p:ph type="dt" idx="1"/>
          </p:nvPr>
        </p:nvSpPr>
        <p:spPr bwMode="auto">
          <a:xfrm>
            <a:off x="3821113" y="11113"/>
            <a:ext cx="2924175" cy="463550"/>
          </a:xfrm>
          <a:prstGeom prst="rect">
            <a:avLst/>
          </a:prstGeom>
          <a:noFill/>
          <a:ln w="9525">
            <a:noFill/>
            <a:miter lim="800000"/>
          </a:ln>
          <a:effectLst/>
        </p:spPr>
        <p:txBody>
          <a:bodyPr vert="horz" wrap="square" lIns="19306" tIns="0" rIns="19306" bIns="0" numCol="1" anchor="t" anchorCtr="0" compatLnSpc="1"/>
          <a:lstStyle>
            <a:lvl1pPr algn="r" defTabSz="771525" eaLnBrk="1" hangingPunct="1">
              <a:defRPr sz="1000" i="1">
                <a:latin typeface="Times New Roman" panose="02020603050405020304" pitchFamily="18" charset="0"/>
              </a:defRPr>
            </a:lvl1pPr>
          </a:lstStyle>
          <a:p>
            <a:endParaRPr lang="en-US" altLang="zh-TW"/>
          </a:p>
        </p:txBody>
      </p:sp>
      <p:sp>
        <p:nvSpPr>
          <p:cNvPr id="2052" name="Rectangle 4"/>
          <p:cNvSpPr>
            <a:spLocks noGrp="1" noChangeArrowheads="1"/>
          </p:cNvSpPr>
          <p:nvPr>
            <p:ph type="ftr" sz="quarter" idx="4"/>
          </p:nvPr>
        </p:nvSpPr>
        <p:spPr bwMode="auto">
          <a:xfrm>
            <a:off x="0" y="9437688"/>
            <a:ext cx="2924175" cy="463550"/>
          </a:xfrm>
          <a:prstGeom prst="rect">
            <a:avLst/>
          </a:prstGeom>
          <a:noFill/>
          <a:ln w="9525">
            <a:noFill/>
            <a:miter lim="800000"/>
          </a:ln>
          <a:effectLst/>
        </p:spPr>
        <p:txBody>
          <a:bodyPr vert="horz" wrap="square" lIns="19306" tIns="0" rIns="19306" bIns="0" numCol="1" anchor="b" anchorCtr="0" compatLnSpc="1"/>
          <a:lstStyle>
            <a:lvl1pPr defTabSz="771525" eaLnBrk="1" hangingPunct="1">
              <a:defRPr sz="1000" i="1">
                <a:latin typeface="Times New Roman" panose="02020603050405020304" pitchFamily="18" charset="0"/>
              </a:defRPr>
            </a:lvl1pPr>
          </a:lstStyle>
          <a:p>
            <a:endParaRPr lang="en-US" altLang="zh-TW"/>
          </a:p>
        </p:txBody>
      </p:sp>
      <p:sp>
        <p:nvSpPr>
          <p:cNvPr id="2053" name="Rectangle 5"/>
          <p:cNvSpPr>
            <a:spLocks noGrp="1" noChangeArrowheads="1"/>
          </p:cNvSpPr>
          <p:nvPr>
            <p:ph type="sldNum" sz="quarter" idx="5"/>
          </p:nvPr>
        </p:nvSpPr>
        <p:spPr bwMode="auto">
          <a:xfrm>
            <a:off x="3821113" y="9437688"/>
            <a:ext cx="2924175" cy="463550"/>
          </a:xfrm>
          <a:prstGeom prst="rect">
            <a:avLst/>
          </a:prstGeom>
          <a:noFill/>
          <a:ln w="9525">
            <a:noFill/>
            <a:miter lim="800000"/>
          </a:ln>
          <a:effectLst/>
        </p:spPr>
        <p:txBody>
          <a:bodyPr vert="horz" wrap="square" lIns="19306" tIns="0" rIns="19306" bIns="0" numCol="1" anchor="b" anchorCtr="0" compatLnSpc="1"/>
          <a:lstStyle>
            <a:lvl1pPr algn="r" defTabSz="771525" eaLnBrk="1" hangingPunct="1">
              <a:defRPr sz="1000" i="1">
                <a:latin typeface="Times New Roman" panose="02020603050405020304" pitchFamily="18" charset="0"/>
              </a:defRPr>
            </a:lvl1pPr>
          </a:lstStyle>
          <a:p>
            <a:fld id="{77DC8315-2AFF-4CAF-A03A-BE3D2996F030}" type="slidenum">
              <a:rPr lang="en-US" altLang="zh-TW"/>
            </a:fld>
            <a:endParaRPr lang="en-US" altLang="zh-TW"/>
          </a:p>
        </p:txBody>
      </p:sp>
      <p:sp>
        <p:nvSpPr>
          <p:cNvPr id="2054" name="Rectangle 6"/>
          <p:cNvSpPr>
            <a:spLocks noGrp="1" noRot="1" noChangeAspect="1" noChangeArrowheads="1" noTextEdit="1"/>
          </p:cNvSpPr>
          <p:nvPr>
            <p:ph type="sldImg" idx="2"/>
          </p:nvPr>
        </p:nvSpPr>
        <p:spPr bwMode="auto">
          <a:xfrm>
            <a:off x="881063" y="758825"/>
            <a:ext cx="4995862" cy="3459163"/>
          </a:xfrm>
          <a:prstGeom prst="rect">
            <a:avLst/>
          </a:prstGeom>
          <a:noFill/>
          <a:ln w="9525">
            <a:noFill/>
            <a:miter lim="800000"/>
          </a:ln>
          <a:effec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kumimoji="1" sz="1200" kern="1200">
        <a:solidFill>
          <a:schemeClr val="tx1"/>
        </a:solidFill>
        <a:latin typeface="Arial" panose="020B0604020202020204" pitchFamily="34" charset="0"/>
        <a:ea typeface="PMingLiU" pitchFamily="18" charset="-120"/>
        <a:cs typeface="+mn-cs"/>
      </a:defRPr>
    </a:lvl1pPr>
    <a:lvl2pPr marL="457200" algn="l" rtl="0" eaLnBrk="0" fontAlgn="base" hangingPunct="0">
      <a:lnSpc>
        <a:spcPct val="90000"/>
      </a:lnSpc>
      <a:spcBef>
        <a:spcPct val="40000"/>
      </a:spcBef>
      <a:spcAft>
        <a:spcPct val="0"/>
      </a:spcAft>
      <a:defRPr kumimoji="1" sz="1200" kern="1200">
        <a:solidFill>
          <a:schemeClr val="tx1"/>
        </a:solidFill>
        <a:latin typeface="Arial" panose="020B0604020202020204" pitchFamily="34" charset="0"/>
        <a:ea typeface="PMingLiU" pitchFamily="18" charset="-120"/>
        <a:cs typeface="+mn-cs"/>
      </a:defRPr>
    </a:lvl2pPr>
    <a:lvl3pPr marL="914400" algn="l" rtl="0" eaLnBrk="0" fontAlgn="base" hangingPunct="0">
      <a:lnSpc>
        <a:spcPct val="90000"/>
      </a:lnSpc>
      <a:spcBef>
        <a:spcPct val="40000"/>
      </a:spcBef>
      <a:spcAft>
        <a:spcPct val="0"/>
      </a:spcAft>
      <a:defRPr kumimoji="1" sz="1200" kern="1200">
        <a:solidFill>
          <a:schemeClr val="tx1"/>
        </a:solidFill>
        <a:latin typeface="Arial" panose="020B0604020202020204" pitchFamily="34" charset="0"/>
        <a:ea typeface="PMingLiU" pitchFamily="18" charset="-120"/>
        <a:cs typeface="+mn-cs"/>
      </a:defRPr>
    </a:lvl3pPr>
    <a:lvl4pPr marL="1371600" algn="l" rtl="0" eaLnBrk="0" fontAlgn="base" hangingPunct="0">
      <a:lnSpc>
        <a:spcPct val="90000"/>
      </a:lnSpc>
      <a:spcBef>
        <a:spcPct val="40000"/>
      </a:spcBef>
      <a:spcAft>
        <a:spcPct val="0"/>
      </a:spcAft>
      <a:defRPr kumimoji="1" sz="1200" kern="1200">
        <a:solidFill>
          <a:schemeClr val="tx1"/>
        </a:solidFill>
        <a:latin typeface="Arial" panose="020B0604020202020204" pitchFamily="34" charset="0"/>
        <a:ea typeface="PMingLiU" pitchFamily="18" charset="-120"/>
        <a:cs typeface="+mn-cs"/>
      </a:defRPr>
    </a:lvl4pPr>
    <a:lvl5pPr marL="1828800" algn="l" rtl="0" eaLnBrk="0" fontAlgn="base" hangingPunct="0">
      <a:lnSpc>
        <a:spcPct val="90000"/>
      </a:lnSpc>
      <a:spcBef>
        <a:spcPct val="40000"/>
      </a:spcBef>
      <a:spcAft>
        <a:spcPct val="0"/>
      </a:spcAft>
      <a:defRPr kumimoji="1" sz="1200" kern="1200">
        <a:solidFill>
          <a:schemeClr val="tx1"/>
        </a:solidFill>
        <a:latin typeface="Arial" panose="020B0604020202020204" pitchFamily="34"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sz="quarter" hasCustomPrompt="1"/>
          </p:nvPr>
        </p:nvSpPr>
        <p:spPr>
          <a:xfrm>
            <a:off x="742950" y="2286000"/>
            <a:ext cx="8420100" cy="1143000"/>
          </a:xfrm>
        </p:spPr>
        <p:txBody>
          <a:bodyPr/>
          <a:lstStyle>
            <a:lvl1pPr algn="ctr">
              <a:defRPr sz="4400"/>
            </a:lvl1pPr>
          </a:lstStyle>
          <a:p>
            <a:r>
              <a:rPr lang="zh-TW" altLang="en-US"/>
              <a:t>按一下以編輯母片次標題樣式</a:t>
            </a:r>
            <a:endParaRPr lang="zh-TW" altLang="en-US"/>
          </a:p>
        </p:txBody>
      </p:sp>
      <p:sp>
        <p:nvSpPr>
          <p:cNvPr id="3075" name="Rectangle 3"/>
          <p:cNvSpPr>
            <a:spLocks noGrp="1" noChangeArrowheads="1"/>
          </p:cNvSpPr>
          <p:nvPr>
            <p:ph type="subTitle" sz="quarter" idx="1" hasCustomPrompt="1"/>
          </p:nvPr>
        </p:nvSpPr>
        <p:spPr>
          <a:xfrm>
            <a:off x="1447800" y="3886200"/>
            <a:ext cx="6934200" cy="1752600"/>
          </a:xfrm>
        </p:spPr>
        <p:txBody>
          <a:bodyPr/>
          <a:lstStyle>
            <a:lvl1pPr marL="0" indent="0" algn="ctr">
              <a:buFont typeface="Symbol" panose="05050102010706020507" pitchFamily="18" charset="2"/>
              <a:buNone/>
              <a:defRPr>
                <a:solidFill>
                  <a:schemeClr val="accent2"/>
                </a:solidFill>
              </a:defRPr>
            </a:lvl1pPr>
          </a:lstStyle>
          <a:p>
            <a:r>
              <a:rPr lang="zh-TW" altLang="en-US"/>
              <a:t>按一下以編輯母片次標題樣式</a:t>
            </a:r>
            <a:endParaRPr lang="zh-TW" altLang="en-US"/>
          </a:p>
        </p:txBody>
      </p:sp>
      <p:sp>
        <p:nvSpPr>
          <p:cNvPr id="3076" name="AutoShape 4"/>
          <p:cNvSpPr>
            <a:spLocks noChangeArrowheads="1"/>
          </p:cNvSpPr>
          <p:nvPr/>
        </p:nvSpPr>
        <p:spPr bwMode="auto">
          <a:xfrm>
            <a:off x="106363" y="100013"/>
            <a:ext cx="9693275" cy="6657975"/>
          </a:xfrm>
          <a:prstGeom prst="roundRect">
            <a:avLst>
              <a:gd name="adj" fmla="val 12495"/>
            </a:avLst>
          </a:prstGeom>
          <a:noFill/>
          <a:ln w="47625" cmpd="thickThin">
            <a:solidFill>
              <a:schemeClr val="tx1"/>
            </a:solidFill>
            <a:round/>
          </a:ln>
          <a:effectLst/>
        </p:spPr>
        <p:txBody>
          <a:bodyPr wrap="none" anchor="ctr"/>
          <a:lstStyle/>
          <a:p>
            <a:endParaRPr lang="en-US"/>
          </a:p>
        </p:txBody>
      </p:sp>
      <p:sp useBgFill="1">
        <p:nvSpPr>
          <p:cNvPr id="3078" name="Rectangle 6"/>
          <p:cNvSpPr>
            <a:spLocks noChangeArrowheads="1"/>
          </p:cNvSpPr>
          <p:nvPr/>
        </p:nvSpPr>
        <p:spPr bwMode="auto">
          <a:xfrm>
            <a:off x="7543800" y="6629400"/>
            <a:ext cx="1770063" cy="228600"/>
          </a:xfrm>
          <a:prstGeom prst="rect">
            <a:avLst/>
          </a:prstGeom>
          <a:ln w="9525">
            <a:noFill/>
            <a:miter lim="800000"/>
          </a:ln>
          <a:effectLst/>
        </p:spPr>
        <p:txBody>
          <a:bodyPr wrap="none" lIns="63500" tIns="25400" rIns="63500" bIns="25400">
            <a:spAutoFit/>
          </a:bodyPr>
          <a:lstStyle/>
          <a:p>
            <a:pPr>
              <a:lnSpc>
                <a:spcPct val="97000"/>
              </a:lnSpc>
            </a:pPr>
            <a:r>
              <a:rPr lang="en-US" altLang="zh-TW" sz="1200" b="1"/>
              <a:t>   Transparency No. </a:t>
            </a:r>
            <a:fld id="{04C7E03C-3F0C-40B8-905E-8514EC1A4EFC}" type="slidenum">
              <a:rPr lang="en-US" altLang="zh-TW" sz="1200" b="1"/>
            </a:fld>
            <a:endParaRPr lang="en-US" altLang="zh-TW" sz="1200" b="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Slide Number Placeholder 4"/>
          <p:cNvSpPr>
            <a:spLocks noGrp="1"/>
          </p:cNvSpPr>
          <p:nvPr>
            <p:ph type="sldNum" sz="quarter" idx="11"/>
          </p:nvPr>
        </p:nvSpPr>
        <p:spPr/>
        <p:txBody>
          <a:bodyPr/>
          <a:lstStyle>
            <a:lvl1pPr>
              <a:defRPr/>
            </a:lvl1pPr>
          </a:lstStyle>
          <a:p>
            <a:fld id="{3B2F3D3E-2725-4B0B-ADD7-0809D3FE65EE}" type="slidenum">
              <a:rPr lang="en-US" altLang="zh-TW"/>
            </a:fld>
            <a:endParaRPr lang="en-US" altLang="zh-TW"/>
          </a:p>
        </p:txBody>
      </p:sp>
      <p:sp>
        <p:nvSpPr>
          <p:cNvPr id="6" name="Footer Placeholder 5"/>
          <p:cNvSpPr>
            <a:spLocks noGrp="1"/>
          </p:cNvSpPr>
          <p:nvPr>
            <p:ph type="ftr" sz="quarter" idx="12"/>
          </p:nvPr>
        </p:nvSpPr>
        <p:spPr/>
        <p:txBody>
          <a:bodyPr/>
          <a:lstStyle>
            <a:lvl1pPr>
              <a:defRPr/>
            </a:lvl1pPr>
          </a:lstStyle>
          <a:p>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200" y="228600"/>
            <a:ext cx="23622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934200" cy="63246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Slide Number Placeholder 4"/>
          <p:cNvSpPr>
            <a:spLocks noGrp="1"/>
          </p:cNvSpPr>
          <p:nvPr>
            <p:ph type="sldNum" sz="quarter" idx="11"/>
          </p:nvPr>
        </p:nvSpPr>
        <p:spPr/>
        <p:txBody>
          <a:bodyPr/>
          <a:lstStyle>
            <a:lvl1pPr>
              <a:defRPr/>
            </a:lvl1pPr>
          </a:lstStyle>
          <a:p>
            <a:fld id="{CF5380EF-ADC7-4B6F-971E-A81B1C49A585}" type="slidenum">
              <a:rPr lang="en-US" altLang="zh-TW"/>
            </a:fld>
            <a:endParaRPr lang="en-US" altLang="zh-TW"/>
          </a:p>
        </p:txBody>
      </p:sp>
      <p:sp>
        <p:nvSpPr>
          <p:cNvPr id="6" name="Footer Placeholder 5"/>
          <p:cNvSpPr>
            <a:spLocks noGrp="1"/>
          </p:cNvSpPr>
          <p:nvPr>
            <p:ph type="ftr" sz="quarter" idx="12"/>
          </p:nvPr>
        </p:nvSpPr>
        <p:spPr/>
        <p:txBody>
          <a:bodyPr/>
          <a:lstStyle>
            <a:lvl1pPr>
              <a:defRPr/>
            </a:lvl1pPr>
          </a:lstStyle>
          <a:p>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Slide Number Placeholder 4"/>
          <p:cNvSpPr>
            <a:spLocks noGrp="1"/>
          </p:cNvSpPr>
          <p:nvPr>
            <p:ph type="sldNum" sz="quarter" idx="11"/>
          </p:nvPr>
        </p:nvSpPr>
        <p:spPr/>
        <p:txBody>
          <a:bodyPr/>
          <a:lstStyle>
            <a:lvl1pPr>
              <a:defRPr/>
            </a:lvl1pPr>
          </a:lstStyle>
          <a:p>
            <a:fld id="{BA985B11-36F5-4DC2-B29C-9F2B17271B01}" type="slidenum">
              <a:rPr lang="en-US" altLang="zh-TW"/>
            </a:fld>
            <a:endParaRPr lang="en-US" altLang="zh-TW"/>
          </a:p>
        </p:txBody>
      </p:sp>
      <p:sp>
        <p:nvSpPr>
          <p:cNvPr id="6" name="Footer Placeholder 5"/>
          <p:cNvSpPr>
            <a:spLocks noGrp="1"/>
          </p:cNvSpPr>
          <p:nvPr>
            <p:ph type="ftr" sz="quarter" idx="12"/>
          </p:nvPr>
        </p:nvSpPr>
        <p:spPr/>
        <p:txBody>
          <a:bodyPr/>
          <a:lstStyle>
            <a:lvl1pPr>
              <a:defRPr/>
            </a:lvl1pPr>
          </a:lstStyle>
          <a:p>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Slide Number Placeholder 4"/>
          <p:cNvSpPr>
            <a:spLocks noGrp="1"/>
          </p:cNvSpPr>
          <p:nvPr>
            <p:ph type="sldNum" sz="quarter" idx="11"/>
          </p:nvPr>
        </p:nvSpPr>
        <p:spPr/>
        <p:txBody>
          <a:bodyPr/>
          <a:lstStyle>
            <a:lvl1pPr>
              <a:defRPr/>
            </a:lvl1pPr>
          </a:lstStyle>
          <a:p>
            <a:fld id="{CA920C83-4D68-4B38-AABC-DA15BBCF54A3}" type="slidenum">
              <a:rPr lang="en-US" altLang="zh-TW"/>
            </a:fld>
            <a:endParaRPr lang="en-US" altLang="zh-TW"/>
          </a:p>
        </p:txBody>
      </p:sp>
      <p:sp>
        <p:nvSpPr>
          <p:cNvPr id="6" name="Footer Placeholder 5"/>
          <p:cNvSpPr>
            <a:spLocks noGrp="1"/>
          </p:cNvSpPr>
          <p:nvPr>
            <p:ph type="ftr" sz="quarter" idx="12"/>
          </p:nvPr>
        </p:nvSpPr>
        <p:spPr/>
        <p:txBody>
          <a:bodyPr/>
          <a:lstStyle>
            <a:lvl1pPr>
              <a:defRPr/>
            </a:lvl1pPr>
          </a:lstStyle>
          <a:p>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609600"/>
            <a:ext cx="46482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29200" y="609600"/>
            <a:ext cx="46482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Slide Number Placeholder 5"/>
          <p:cNvSpPr>
            <a:spLocks noGrp="1"/>
          </p:cNvSpPr>
          <p:nvPr>
            <p:ph type="sldNum" sz="quarter" idx="11"/>
          </p:nvPr>
        </p:nvSpPr>
        <p:spPr/>
        <p:txBody>
          <a:bodyPr/>
          <a:lstStyle>
            <a:lvl1pPr>
              <a:defRPr/>
            </a:lvl1pPr>
          </a:lstStyle>
          <a:p>
            <a:fld id="{FFE4E9DF-C638-47C4-BC07-A6B3A87965AD}" type="slidenum">
              <a:rPr lang="en-US" altLang="zh-TW"/>
            </a:fld>
            <a:endParaRPr lang="en-US" altLang="zh-TW"/>
          </a:p>
        </p:txBody>
      </p:sp>
      <p:sp>
        <p:nvSpPr>
          <p:cNvPr id="7" name="Footer Placeholder 6"/>
          <p:cNvSpPr>
            <a:spLocks noGrp="1"/>
          </p:cNvSpPr>
          <p:nvPr>
            <p:ph type="ftr" sz="quarter" idx="12"/>
          </p:nvPr>
        </p:nvSpPr>
        <p:spPr/>
        <p:txBody>
          <a:bodyPr/>
          <a:lstStyle>
            <a:lvl1pPr>
              <a:defRPr/>
            </a:lvl1pPr>
          </a:lstStyle>
          <a:p>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TW"/>
          </a:p>
        </p:txBody>
      </p:sp>
      <p:sp>
        <p:nvSpPr>
          <p:cNvPr id="8" name="Slide Number Placeholder 7"/>
          <p:cNvSpPr>
            <a:spLocks noGrp="1"/>
          </p:cNvSpPr>
          <p:nvPr>
            <p:ph type="sldNum" sz="quarter" idx="11"/>
          </p:nvPr>
        </p:nvSpPr>
        <p:spPr/>
        <p:txBody>
          <a:bodyPr/>
          <a:lstStyle>
            <a:lvl1pPr>
              <a:defRPr/>
            </a:lvl1pPr>
          </a:lstStyle>
          <a:p>
            <a:fld id="{8DBE5923-81EB-49B7-AB5C-9D25E41521DB}" type="slidenum">
              <a:rPr lang="en-US" altLang="zh-TW"/>
            </a:fld>
            <a:endParaRPr lang="en-US" altLang="zh-TW"/>
          </a:p>
        </p:txBody>
      </p:sp>
      <p:sp>
        <p:nvSpPr>
          <p:cNvPr id="9" name="Footer Placeholder 8"/>
          <p:cNvSpPr>
            <a:spLocks noGrp="1"/>
          </p:cNvSpPr>
          <p:nvPr>
            <p:ph type="ftr" sz="quarter" idx="12"/>
          </p:nvPr>
        </p:nvSpPr>
        <p:spPr/>
        <p:txBody>
          <a:bodyPr/>
          <a:lstStyle>
            <a:lvl1pPr>
              <a:defRPr/>
            </a:lvl1pPr>
          </a:lstStyle>
          <a:p>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TW"/>
          </a:p>
        </p:txBody>
      </p:sp>
      <p:sp>
        <p:nvSpPr>
          <p:cNvPr id="4" name="Slide Number Placeholder 3"/>
          <p:cNvSpPr>
            <a:spLocks noGrp="1"/>
          </p:cNvSpPr>
          <p:nvPr>
            <p:ph type="sldNum" sz="quarter" idx="11"/>
          </p:nvPr>
        </p:nvSpPr>
        <p:spPr/>
        <p:txBody>
          <a:bodyPr/>
          <a:lstStyle>
            <a:lvl1pPr>
              <a:defRPr/>
            </a:lvl1pPr>
          </a:lstStyle>
          <a:p>
            <a:fld id="{E2D0A525-E7D8-4E55-BC5E-54B9ACCB8A40}" type="slidenum">
              <a:rPr lang="en-US" altLang="zh-TW"/>
            </a:fld>
            <a:endParaRPr lang="en-US" altLang="zh-TW"/>
          </a:p>
        </p:txBody>
      </p:sp>
      <p:sp>
        <p:nvSpPr>
          <p:cNvPr id="5" name="Footer Placeholder 4"/>
          <p:cNvSpPr>
            <a:spLocks noGrp="1"/>
          </p:cNvSpPr>
          <p:nvPr>
            <p:ph type="ftr" sz="quarter" idx="12"/>
          </p:nvPr>
        </p:nvSpPr>
        <p:spPr/>
        <p:txBody>
          <a:bodyPr/>
          <a:lstStyle>
            <a:lvl1pPr>
              <a:defRPr/>
            </a:lvl1pPr>
          </a:lstStyle>
          <a:p>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p>
        </p:txBody>
      </p:sp>
      <p:sp>
        <p:nvSpPr>
          <p:cNvPr id="3" name="Slide Number Placeholder 2"/>
          <p:cNvSpPr>
            <a:spLocks noGrp="1"/>
          </p:cNvSpPr>
          <p:nvPr>
            <p:ph type="sldNum" sz="quarter" idx="11"/>
          </p:nvPr>
        </p:nvSpPr>
        <p:spPr/>
        <p:txBody>
          <a:bodyPr/>
          <a:lstStyle>
            <a:lvl1pPr>
              <a:defRPr/>
            </a:lvl1pPr>
          </a:lstStyle>
          <a:p>
            <a:fld id="{F772E1E9-C14C-47B8-8854-E95EC682AF11}" type="slidenum">
              <a:rPr lang="en-US" altLang="zh-TW"/>
            </a:fld>
            <a:endParaRPr lang="en-US" altLang="zh-TW"/>
          </a:p>
        </p:txBody>
      </p:sp>
      <p:sp>
        <p:nvSpPr>
          <p:cNvPr id="4" name="Footer Placeholder 3"/>
          <p:cNvSpPr>
            <a:spLocks noGrp="1"/>
          </p:cNvSpPr>
          <p:nvPr>
            <p:ph type="ftr" sz="quarter" idx="12"/>
          </p:nvPr>
        </p:nvSpPr>
        <p:spPr/>
        <p:txBody>
          <a:bodyPr/>
          <a:lstStyle>
            <a:lvl1pPr>
              <a:defRPr/>
            </a:lvl1pPr>
          </a:lstStyle>
          <a:p>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Slide Number Placeholder 5"/>
          <p:cNvSpPr>
            <a:spLocks noGrp="1"/>
          </p:cNvSpPr>
          <p:nvPr>
            <p:ph type="sldNum" sz="quarter" idx="11"/>
          </p:nvPr>
        </p:nvSpPr>
        <p:spPr/>
        <p:txBody>
          <a:bodyPr/>
          <a:lstStyle>
            <a:lvl1pPr>
              <a:defRPr/>
            </a:lvl1pPr>
          </a:lstStyle>
          <a:p>
            <a:fld id="{829A7F66-4CED-482B-8E20-ED311380BCAF}" type="slidenum">
              <a:rPr lang="en-US" altLang="zh-TW"/>
            </a:fld>
            <a:endParaRPr lang="en-US" altLang="zh-TW"/>
          </a:p>
        </p:txBody>
      </p:sp>
      <p:sp>
        <p:nvSpPr>
          <p:cNvPr id="7" name="Footer Placeholder 6"/>
          <p:cNvSpPr>
            <a:spLocks noGrp="1"/>
          </p:cNvSpPr>
          <p:nvPr>
            <p:ph type="ftr" sz="quarter" idx="12"/>
          </p:nvPr>
        </p:nvSpPr>
        <p:spPr/>
        <p:txBody>
          <a:bodyPr/>
          <a:lstStyle>
            <a:lvl1pPr>
              <a:defRPr/>
            </a:lvl1pPr>
          </a:lstStyle>
          <a:p>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Slide Number Placeholder 5"/>
          <p:cNvSpPr>
            <a:spLocks noGrp="1"/>
          </p:cNvSpPr>
          <p:nvPr>
            <p:ph type="sldNum" sz="quarter" idx="11"/>
          </p:nvPr>
        </p:nvSpPr>
        <p:spPr/>
        <p:txBody>
          <a:bodyPr/>
          <a:lstStyle>
            <a:lvl1pPr>
              <a:defRPr/>
            </a:lvl1pPr>
          </a:lstStyle>
          <a:p>
            <a:fld id="{8D9E8505-4564-41C5-99C4-6E15B2B524F5}" type="slidenum">
              <a:rPr lang="en-US" altLang="zh-TW"/>
            </a:fld>
            <a:endParaRPr lang="en-US" altLang="zh-TW"/>
          </a:p>
        </p:txBody>
      </p:sp>
      <p:sp>
        <p:nvSpPr>
          <p:cNvPr id="7" name="Footer Placeholder 6"/>
          <p:cNvSpPr>
            <a:spLocks noGrp="1"/>
          </p:cNvSpPr>
          <p:nvPr>
            <p:ph type="ftr" sz="quarter" idx="12"/>
          </p:nvPr>
        </p:nvSpPr>
        <p:spPr/>
        <p:txBody>
          <a:bodyPr/>
          <a:lstStyle>
            <a:lvl1pPr>
              <a:defRPr/>
            </a:lvl1pPr>
          </a:lstStyle>
          <a:p>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228600"/>
            <a:ext cx="6108700" cy="381000"/>
          </a:xfrm>
          <a:prstGeom prst="rect">
            <a:avLst/>
          </a:prstGeom>
          <a:noFill/>
          <a:ln w="9525">
            <a:noFill/>
            <a:miter lim="800000"/>
          </a:ln>
          <a:effectLst/>
        </p:spPr>
        <p:txBody>
          <a:bodyPr vert="horz" wrap="square" lIns="92075" tIns="46038" rIns="92075" bIns="46038" numCol="1" anchor="ctr" anchorCtr="0" compatLnSpc="1"/>
          <a:lstStyle/>
          <a:p>
            <a:pPr lvl="0"/>
            <a:r>
              <a:rPr lang="zh-TW" altLang="en-US" smtClean="0"/>
              <a:t>按一下以編輯母片標題樣式</a:t>
            </a:r>
            <a:endParaRPr lang="zh-TW" altLang="en-US" smtClean="0"/>
          </a:p>
        </p:txBody>
      </p:sp>
      <p:sp>
        <p:nvSpPr>
          <p:cNvPr id="1027" name="Rectangle 3"/>
          <p:cNvSpPr>
            <a:spLocks noGrp="1" noChangeArrowheads="1"/>
          </p:cNvSpPr>
          <p:nvPr>
            <p:ph type="body" idx="1"/>
          </p:nvPr>
        </p:nvSpPr>
        <p:spPr bwMode="auto">
          <a:xfrm>
            <a:off x="228600" y="609600"/>
            <a:ext cx="9448800" cy="5943600"/>
          </a:xfrm>
          <a:prstGeom prst="rect">
            <a:avLst/>
          </a:prstGeom>
          <a:noFill/>
          <a:ln w="9525">
            <a:noFill/>
            <a:miter lim="800000"/>
          </a:ln>
          <a:effectLst/>
        </p:spPr>
        <p:txBody>
          <a:bodyPr vert="horz" wrap="square" lIns="92075" tIns="46038" rIns="92075" bIns="46038" numCol="1" anchor="t" anchorCtr="0" compatLnSpc="1"/>
          <a:lstStyle/>
          <a:p>
            <a:pPr lvl="0"/>
            <a:r>
              <a:rPr lang="zh-TW" altLang="en-US" smtClean="0"/>
              <a:t>按一下以編輯母片本文樣式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smtClean="0"/>
          </a:p>
        </p:txBody>
      </p:sp>
      <p:sp>
        <p:nvSpPr>
          <p:cNvPr id="1028" name="AutoShape 4"/>
          <p:cNvSpPr>
            <a:spLocks noChangeArrowheads="1"/>
          </p:cNvSpPr>
          <p:nvPr/>
        </p:nvSpPr>
        <p:spPr bwMode="auto">
          <a:xfrm>
            <a:off x="106363" y="100013"/>
            <a:ext cx="9693275" cy="6657975"/>
          </a:xfrm>
          <a:prstGeom prst="roundRect">
            <a:avLst>
              <a:gd name="adj" fmla="val 12495"/>
            </a:avLst>
          </a:prstGeom>
          <a:noFill/>
          <a:ln w="47625" cmpd="thickThin">
            <a:solidFill>
              <a:schemeClr val="tx1"/>
            </a:solidFill>
            <a:round/>
          </a:ln>
          <a:effectLst/>
        </p:spPr>
        <p:txBody>
          <a:bodyPr wrap="none" anchor="ctr"/>
          <a:lstStyle/>
          <a:p>
            <a:endParaRPr lang="en-US"/>
          </a:p>
        </p:txBody>
      </p:sp>
      <p:sp useBgFill="1">
        <p:nvSpPr>
          <p:cNvPr id="1029" name="Rectangle 5"/>
          <p:cNvSpPr>
            <a:spLocks noChangeArrowheads="1"/>
          </p:cNvSpPr>
          <p:nvPr/>
        </p:nvSpPr>
        <p:spPr bwMode="auto">
          <a:xfrm>
            <a:off x="7772400" y="38100"/>
            <a:ext cx="1752600" cy="242888"/>
          </a:xfrm>
          <a:prstGeom prst="rect">
            <a:avLst/>
          </a:prstGeom>
          <a:ln w="9525">
            <a:noFill/>
            <a:miter lim="800000"/>
          </a:ln>
          <a:effectLst/>
        </p:spPr>
        <p:txBody>
          <a:bodyPr lIns="63500" tIns="25400" rIns="63500" bIns="25400">
            <a:spAutoFit/>
          </a:bodyPr>
          <a:lstStyle/>
          <a:p>
            <a:pPr algn="ctr">
              <a:lnSpc>
                <a:spcPct val="90000"/>
              </a:lnSpc>
            </a:pPr>
            <a:r>
              <a:rPr lang="en-US" altLang="zh-TW" sz="1400" b="1"/>
              <a:t>Java Collection</a:t>
            </a:r>
            <a:endParaRPr lang="en-US" altLang="zh-TW" sz="1400" b="1"/>
          </a:p>
        </p:txBody>
      </p:sp>
      <p:sp>
        <p:nvSpPr>
          <p:cNvPr id="1030" name="Rectangle 6"/>
          <p:cNvSpPr>
            <a:spLocks noGrp="1" noChangeArrowheads="1"/>
          </p:cNvSpPr>
          <p:nvPr>
            <p:ph type="dt" sz="half" idx="2"/>
          </p:nvPr>
        </p:nvSpPr>
        <p:spPr bwMode="auto">
          <a:xfrm>
            <a:off x="762000" y="6248400"/>
            <a:ext cx="2057400" cy="457200"/>
          </a:xfrm>
          <a:prstGeom prst="rect">
            <a:avLst/>
          </a:prstGeom>
          <a:noFill/>
          <a:ln w="9525">
            <a:noFill/>
            <a:miter lim="800000"/>
          </a:ln>
          <a:effectLst/>
        </p:spPr>
        <p:txBody>
          <a:bodyPr vert="horz" wrap="none" lIns="92075" tIns="46038" rIns="92075" bIns="46038" numCol="1" anchor="ctr" anchorCtr="0" compatLnSpc="1"/>
          <a:lstStyle>
            <a:lvl1pPr>
              <a:defRPr sz="1400"/>
            </a:lvl1pPr>
          </a:lstStyle>
          <a:p>
            <a:endParaRPr lang="en-US" altLang="zh-TW"/>
          </a:p>
        </p:txBody>
      </p:sp>
      <p:sp>
        <p:nvSpPr>
          <p:cNvPr id="1031" name="Rectangle 7"/>
          <p:cNvSpPr>
            <a:spLocks noGrp="1" noChangeArrowheads="1"/>
          </p:cNvSpPr>
          <p:nvPr>
            <p:ph type="sldNum" sz="quarter" idx="4"/>
          </p:nvPr>
        </p:nvSpPr>
        <p:spPr bwMode="auto">
          <a:xfrm>
            <a:off x="7086600" y="6248400"/>
            <a:ext cx="2057400" cy="457200"/>
          </a:xfrm>
          <a:prstGeom prst="rect">
            <a:avLst/>
          </a:prstGeom>
          <a:noFill/>
          <a:ln w="9525">
            <a:noFill/>
            <a:miter lim="800000"/>
          </a:ln>
          <a:effectLst/>
        </p:spPr>
        <p:txBody>
          <a:bodyPr vert="horz" wrap="none" lIns="92075" tIns="46038" rIns="92075" bIns="46038" numCol="1" anchor="ctr" anchorCtr="0" compatLnSpc="1"/>
          <a:lstStyle>
            <a:lvl1pPr algn="r">
              <a:defRPr sz="1400">
                <a:latin typeface="Times New Roman" panose="02020603050405020304" pitchFamily="18" charset="0"/>
              </a:defRPr>
            </a:lvl1pPr>
          </a:lstStyle>
          <a:p>
            <a:fld id="{63F0A2AE-48F8-4A64-98BD-C42489DFF0B7}" type="slidenum">
              <a:rPr lang="en-US" altLang="zh-TW"/>
            </a:fld>
            <a:endParaRPr lang="en-US" altLang="zh-TW"/>
          </a:p>
        </p:txBody>
      </p:sp>
      <p:sp>
        <p:nvSpPr>
          <p:cNvPr id="1032" name="Rectangle 8"/>
          <p:cNvSpPr>
            <a:spLocks noGrp="1" noChangeArrowheads="1"/>
          </p:cNvSpPr>
          <p:nvPr>
            <p:ph type="ftr" sz="quarter" idx="3"/>
          </p:nvPr>
        </p:nvSpPr>
        <p:spPr bwMode="auto">
          <a:xfrm>
            <a:off x="3429000" y="6248400"/>
            <a:ext cx="3048000" cy="457200"/>
          </a:xfrm>
          <a:prstGeom prst="rect">
            <a:avLst/>
          </a:prstGeom>
          <a:noFill/>
          <a:ln w="9525">
            <a:noFill/>
            <a:miter lim="800000"/>
          </a:ln>
          <a:effectLst/>
        </p:spPr>
        <p:txBody>
          <a:bodyPr vert="horz" wrap="none" lIns="92075" tIns="46038" rIns="92075" bIns="46038" numCol="1" anchor="ctr" anchorCtr="0" compatLnSpc="1"/>
          <a:lstStyle>
            <a:lvl1pPr algn="ctr">
              <a:defRPr sz="1400"/>
            </a:lvl1pPr>
          </a:lstStyle>
          <a:p>
            <a:endParaRPr lang="en-US" altLang="zh-TW"/>
          </a:p>
        </p:txBody>
      </p:sp>
      <p:sp useBgFill="1">
        <p:nvSpPr>
          <p:cNvPr id="1033" name="Rectangle 9"/>
          <p:cNvSpPr>
            <a:spLocks noChangeArrowheads="1"/>
          </p:cNvSpPr>
          <p:nvPr/>
        </p:nvSpPr>
        <p:spPr bwMode="auto">
          <a:xfrm>
            <a:off x="7131050" y="6627813"/>
            <a:ext cx="1727200" cy="228600"/>
          </a:xfrm>
          <a:prstGeom prst="rect">
            <a:avLst/>
          </a:prstGeom>
          <a:ln w="9525">
            <a:noFill/>
            <a:miter lim="800000"/>
          </a:ln>
          <a:effectLst/>
        </p:spPr>
        <p:txBody>
          <a:bodyPr wrap="none" lIns="63500" tIns="25400" rIns="63500" bIns="25400">
            <a:spAutoFit/>
          </a:bodyPr>
          <a:lstStyle/>
          <a:p>
            <a:pPr>
              <a:lnSpc>
                <a:spcPct val="97000"/>
              </a:lnSpc>
            </a:pPr>
            <a:r>
              <a:rPr lang="en-US" altLang="zh-TW" sz="1200" b="1"/>
              <a:t>  Transparency No. </a:t>
            </a:r>
            <a:fld id="{52644836-93A1-4EEB-ADBA-752FB2E72855}" type="slidenum">
              <a:rPr lang="en-US" altLang="zh-TW" sz="1200" b="1"/>
            </a:fld>
            <a:endParaRPr lang="en-US" altLang="zh-TW" sz="1200" b="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kumimoji="1" sz="2000" b="1" u="sng">
          <a:solidFill>
            <a:srgbClr val="FF0033"/>
          </a:solidFill>
          <a:latin typeface="+mj-lt"/>
          <a:ea typeface="+mj-ea"/>
          <a:cs typeface="+mj-cs"/>
        </a:defRPr>
      </a:lvl1pPr>
      <a:lvl2pPr algn="l" rtl="0" fontAlgn="base">
        <a:spcBef>
          <a:spcPct val="0"/>
        </a:spcBef>
        <a:spcAft>
          <a:spcPct val="0"/>
        </a:spcAft>
        <a:defRPr kumimoji="1" sz="2000" b="1" u="sng">
          <a:solidFill>
            <a:srgbClr val="FF0033"/>
          </a:solidFill>
          <a:latin typeface="Arial" panose="020B0604020202020204" pitchFamily="34" charset="0"/>
          <a:ea typeface="全真楷書" pitchFamily="49" charset="-120"/>
        </a:defRPr>
      </a:lvl2pPr>
      <a:lvl3pPr algn="l" rtl="0" fontAlgn="base">
        <a:spcBef>
          <a:spcPct val="0"/>
        </a:spcBef>
        <a:spcAft>
          <a:spcPct val="0"/>
        </a:spcAft>
        <a:defRPr kumimoji="1" sz="2000" b="1" u="sng">
          <a:solidFill>
            <a:srgbClr val="FF0033"/>
          </a:solidFill>
          <a:latin typeface="Arial" panose="020B0604020202020204" pitchFamily="34" charset="0"/>
          <a:ea typeface="全真楷書" pitchFamily="49" charset="-120"/>
        </a:defRPr>
      </a:lvl3pPr>
      <a:lvl4pPr algn="l" rtl="0" fontAlgn="base">
        <a:spcBef>
          <a:spcPct val="0"/>
        </a:spcBef>
        <a:spcAft>
          <a:spcPct val="0"/>
        </a:spcAft>
        <a:defRPr kumimoji="1" sz="2000" b="1" u="sng">
          <a:solidFill>
            <a:srgbClr val="FF0033"/>
          </a:solidFill>
          <a:latin typeface="Arial" panose="020B0604020202020204" pitchFamily="34" charset="0"/>
          <a:ea typeface="全真楷書" pitchFamily="49" charset="-120"/>
        </a:defRPr>
      </a:lvl4pPr>
      <a:lvl5pPr algn="l" rtl="0" fontAlgn="base">
        <a:spcBef>
          <a:spcPct val="0"/>
        </a:spcBef>
        <a:spcAft>
          <a:spcPct val="0"/>
        </a:spcAft>
        <a:defRPr kumimoji="1" sz="2000" b="1" u="sng">
          <a:solidFill>
            <a:srgbClr val="FF0033"/>
          </a:solidFill>
          <a:latin typeface="Arial" panose="020B0604020202020204" pitchFamily="34" charset="0"/>
          <a:ea typeface="全真楷書" pitchFamily="49" charset="-120"/>
        </a:defRPr>
      </a:lvl5pPr>
      <a:lvl6pPr marL="457200" algn="l" rtl="0" fontAlgn="base">
        <a:spcBef>
          <a:spcPct val="0"/>
        </a:spcBef>
        <a:spcAft>
          <a:spcPct val="0"/>
        </a:spcAft>
        <a:defRPr kumimoji="1" sz="2000" b="1" u="sng">
          <a:solidFill>
            <a:srgbClr val="FF0033"/>
          </a:solidFill>
          <a:latin typeface="Arial" panose="020B0604020202020204" pitchFamily="34" charset="0"/>
          <a:ea typeface="全真楷書" pitchFamily="49" charset="-120"/>
        </a:defRPr>
      </a:lvl6pPr>
      <a:lvl7pPr marL="914400" algn="l" rtl="0" fontAlgn="base">
        <a:spcBef>
          <a:spcPct val="0"/>
        </a:spcBef>
        <a:spcAft>
          <a:spcPct val="0"/>
        </a:spcAft>
        <a:defRPr kumimoji="1" sz="2000" b="1" u="sng">
          <a:solidFill>
            <a:srgbClr val="FF0033"/>
          </a:solidFill>
          <a:latin typeface="Arial" panose="020B0604020202020204" pitchFamily="34" charset="0"/>
          <a:ea typeface="全真楷書" pitchFamily="49" charset="-120"/>
        </a:defRPr>
      </a:lvl7pPr>
      <a:lvl8pPr marL="1371600" algn="l" rtl="0" fontAlgn="base">
        <a:spcBef>
          <a:spcPct val="0"/>
        </a:spcBef>
        <a:spcAft>
          <a:spcPct val="0"/>
        </a:spcAft>
        <a:defRPr kumimoji="1" sz="2000" b="1" u="sng">
          <a:solidFill>
            <a:srgbClr val="FF0033"/>
          </a:solidFill>
          <a:latin typeface="Arial" panose="020B0604020202020204" pitchFamily="34" charset="0"/>
          <a:ea typeface="全真楷書" pitchFamily="49" charset="-120"/>
        </a:defRPr>
      </a:lvl8pPr>
      <a:lvl9pPr marL="1828800" algn="l" rtl="0" fontAlgn="base">
        <a:spcBef>
          <a:spcPct val="0"/>
        </a:spcBef>
        <a:spcAft>
          <a:spcPct val="0"/>
        </a:spcAft>
        <a:defRPr kumimoji="1" sz="2000" b="1" u="sng">
          <a:solidFill>
            <a:srgbClr val="FF0033"/>
          </a:solidFill>
          <a:latin typeface="Arial" panose="020B0604020202020204" pitchFamily="34" charset="0"/>
          <a:ea typeface="全真楷書" pitchFamily="49" charset="-120"/>
        </a:defRPr>
      </a:lvl9pPr>
    </p:titleStyle>
    <p:bodyStyle>
      <a:lvl1pPr marL="342900" indent="-342900" algn="l" rtl="0" fontAlgn="base">
        <a:spcBef>
          <a:spcPct val="20000"/>
        </a:spcBef>
        <a:spcAft>
          <a:spcPct val="0"/>
        </a:spcAft>
        <a:buFont typeface="Symbol" panose="05050102010706020507" pitchFamily="18" charset="2"/>
        <a:buChar char="·"/>
        <a:defRPr kumimoji="1" sz="2800" b="1">
          <a:solidFill>
            <a:schemeClr val="tx1"/>
          </a:solidFill>
          <a:latin typeface="+mn-lt"/>
          <a:ea typeface="+mn-ea"/>
          <a:cs typeface="+mn-cs"/>
        </a:defRPr>
      </a:lvl1pPr>
      <a:lvl2pPr marL="742950" indent="-285750" algn="l" rtl="0" fontAlgn="base">
        <a:spcBef>
          <a:spcPct val="20000"/>
        </a:spcBef>
        <a:spcAft>
          <a:spcPct val="0"/>
        </a:spcAft>
        <a:buFont typeface="Wingdings" panose="05000000000000000000" pitchFamily="2" charset="2"/>
        <a:buChar char=""/>
        <a:defRPr kumimoji="1" sz="2400" b="1">
          <a:solidFill>
            <a:schemeClr val="tx1"/>
          </a:solidFill>
          <a:latin typeface="+mn-lt"/>
          <a:ea typeface="+mn-ea"/>
        </a:defRPr>
      </a:lvl2pPr>
      <a:lvl3pPr marL="1143000" indent="-228600" algn="l" rtl="0" fontAlgn="base">
        <a:spcBef>
          <a:spcPct val="20000"/>
        </a:spcBef>
        <a:spcAft>
          <a:spcPct val="0"/>
        </a:spcAft>
        <a:buFont typeface="Wingdings" panose="05000000000000000000" pitchFamily="2" charset="2"/>
        <a:buChar char="µ"/>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sz="1600" b="1">
          <a:solidFill>
            <a:schemeClr val="tx1"/>
          </a:solidFill>
          <a:latin typeface="+mn-lt"/>
          <a:ea typeface="+mn-ea"/>
        </a:defRPr>
      </a:lvl5pPr>
      <a:lvl6pPr marL="2514600" indent="-228600" algn="l" rtl="0" fontAlgn="base">
        <a:spcBef>
          <a:spcPct val="20000"/>
        </a:spcBef>
        <a:spcAft>
          <a:spcPct val="0"/>
        </a:spcAft>
        <a:buChar char="•"/>
        <a:defRPr kumimoji="1" sz="1600" b="1">
          <a:solidFill>
            <a:schemeClr val="tx1"/>
          </a:solidFill>
          <a:latin typeface="+mn-lt"/>
          <a:ea typeface="+mn-ea"/>
        </a:defRPr>
      </a:lvl6pPr>
      <a:lvl7pPr marL="2971800" indent="-228600" algn="l" rtl="0" fontAlgn="base">
        <a:spcBef>
          <a:spcPct val="20000"/>
        </a:spcBef>
        <a:spcAft>
          <a:spcPct val="0"/>
        </a:spcAft>
        <a:buChar char="•"/>
        <a:defRPr kumimoji="1" sz="1600" b="1">
          <a:solidFill>
            <a:schemeClr val="tx1"/>
          </a:solidFill>
          <a:latin typeface="+mn-lt"/>
          <a:ea typeface="+mn-ea"/>
        </a:defRPr>
      </a:lvl7pPr>
      <a:lvl8pPr marL="3429000" indent="-228600" algn="l" rtl="0" fontAlgn="base">
        <a:spcBef>
          <a:spcPct val="20000"/>
        </a:spcBef>
        <a:spcAft>
          <a:spcPct val="0"/>
        </a:spcAft>
        <a:buChar char="•"/>
        <a:defRPr kumimoji="1" sz="1600" b="1">
          <a:solidFill>
            <a:schemeClr val="tx1"/>
          </a:solidFill>
          <a:latin typeface="+mn-lt"/>
          <a:ea typeface="+mn-ea"/>
        </a:defRPr>
      </a:lvl8pPr>
      <a:lvl9pPr marL="3886200" indent="-228600" algn="l" rtl="0" fontAlgn="base">
        <a:spcBef>
          <a:spcPct val="20000"/>
        </a:spcBef>
        <a:spcAft>
          <a:spcPct val="0"/>
        </a:spcAft>
        <a:buChar char="•"/>
        <a:defRPr kumimoji="1" sz="16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customXml" Target="../ink/ink135.xml"/><Relationship Id="rId87" Type="http://schemas.openxmlformats.org/officeDocument/2006/relationships/slideLayout" Target="../slideLayouts/slideLayout2.xml"/><Relationship Id="rId86" Type="http://schemas.openxmlformats.org/officeDocument/2006/relationships/customXml" Target="../ink/ink176.xml"/><Relationship Id="rId85" Type="http://schemas.openxmlformats.org/officeDocument/2006/relationships/image" Target="../media/image165.png"/><Relationship Id="rId84" Type="http://schemas.openxmlformats.org/officeDocument/2006/relationships/customXml" Target="../ink/ink175.xml"/><Relationship Id="rId83" Type="http://schemas.openxmlformats.org/officeDocument/2006/relationships/image" Target="../media/image164.png"/><Relationship Id="rId82" Type="http://schemas.openxmlformats.org/officeDocument/2006/relationships/customXml" Target="../ink/ink174.xml"/><Relationship Id="rId81" Type="http://schemas.openxmlformats.org/officeDocument/2006/relationships/image" Target="../media/image163.png"/><Relationship Id="rId80" Type="http://schemas.openxmlformats.org/officeDocument/2006/relationships/customXml" Target="../ink/ink173.xml"/><Relationship Id="rId8" Type="http://schemas.openxmlformats.org/officeDocument/2006/relationships/image" Target="../media/image131.png"/><Relationship Id="rId79" Type="http://schemas.openxmlformats.org/officeDocument/2006/relationships/image" Target="../media/image162.png"/><Relationship Id="rId78" Type="http://schemas.openxmlformats.org/officeDocument/2006/relationships/customXml" Target="../ink/ink172.xml"/><Relationship Id="rId77" Type="http://schemas.openxmlformats.org/officeDocument/2006/relationships/image" Target="../media/image161.png"/><Relationship Id="rId76" Type="http://schemas.openxmlformats.org/officeDocument/2006/relationships/customXml" Target="../ink/ink171.xml"/><Relationship Id="rId75" Type="http://schemas.openxmlformats.org/officeDocument/2006/relationships/image" Target="../media/image160.png"/><Relationship Id="rId74" Type="http://schemas.openxmlformats.org/officeDocument/2006/relationships/customXml" Target="../ink/ink170.xml"/><Relationship Id="rId73" Type="http://schemas.openxmlformats.org/officeDocument/2006/relationships/image" Target="../media/image159.png"/><Relationship Id="rId72" Type="http://schemas.openxmlformats.org/officeDocument/2006/relationships/customXml" Target="../ink/ink169.xml"/><Relationship Id="rId71" Type="http://schemas.openxmlformats.org/officeDocument/2006/relationships/image" Target="../media/image158.png"/><Relationship Id="rId70" Type="http://schemas.openxmlformats.org/officeDocument/2006/relationships/customXml" Target="../ink/ink168.xml"/><Relationship Id="rId7" Type="http://schemas.openxmlformats.org/officeDocument/2006/relationships/customXml" Target="../ink/ink134.xml"/><Relationship Id="rId69" Type="http://schemas.openxmlformats.org/officeDocument/2006/relationships/image" Target="../media/image157.png"/><Relationship Id="rId68" Type="http://schemas.openxmlformats.org/officeDocument/2006/relationships/customXml" Target="../ink/ink167.xml"/><Relationship Id="rId67" Type="http://schemas.openxmlformats.org/officeDocument/2006/relationships/image" Target="../media/image156.png"/><Relationship Id="rId66" Type="http://schemas.openxmlformats.org/officeDocument/2006/relationships/customXml" Target="../ink/ink166.xml"/><Relationship Id="rId65" Type="http://schemas.openxmlformats.org/officeDocument/2006/relationships/image" Target="../media/image155.png"/><Relationship Id="rId64" Type="http://schemas.openxmlformats.org/officeDocument/2006/relationships/customXml" Target="../ink/ink165.xml"/><Relationship Id="rId63" Type="http://schemas.openxmlformats.org/officeDocument/2006/relationships/image" Target="../media/image154.png"/><Relationship Id="rId62" Type="http://schemas.openxmlformats.org/officeDocument/2006/relationships/customXml" Target="../ink/ink164.xml"/><Relationship Id="rId61" Type="http://schemas.openxmlformats.org/officeDocument/2006/relationships/customXml" Target="../ink/ink163.xml"/><Relationship Id="rId60" Type="http://schemas.openxmlformats.org/officeDocument/2006/relationships/image" Target="../media/image153.png"/><Relationship Id="rId6" Type="http://schemas.openxmlformats.org/officeDocument/2006/relationships/image" Target="../media/image130.png"/><Relationship Id="rId59" Type="http://schemas.openxmlformats.org/officeDocument/2006/relationships/customXml" Target="../ink/ink162.xml"/><Relationship Id="rId58" Type="http://schemas.openxmlformats.org/officeDocument/2006/relationships/image" Target="../media/image152.png"/><Relationship Id="rId57" Type="http://schemas.openxmlformats.org/officeDocument/2006/relationships/customXml" Target="../ink/ink161.xml"/><Relationship Id="rId56" Type="http://schemas.openxmlformats.org/officeDocument/2006/relationships/customXml" Target="../ink/ink160.xml"/><Relationship Id="rId55" Type="http://schemas.openxmlformats.org/officeDocument/2006/relationships/customXml" Target="../ink/ink159.xml"/><Relationship Id="rId54" Type="http://schemas.openxmlformats.org/officeDocument/2006/relationships/customXml" Target="../ink/ink158.xml"/><Relationship Id="rId53" Type="http://schemas.openxmlformats.org/officeDocument/2006/relationships/image" Target="../media/image110.png"/><Relationship Id="rId52" Type="http://schemas.openxmlformats.org/officeDocument/2006/relationships/customXml" Target="../ink/ink157.xml"/><Relationship Id="rId51" Type="http://schemas.openxmlformats.org/officeDocument/2006/relationships/customXml" Target="../ink/ink156.xml"/><Relationship Id="rId50" Type="http://schemas.openxmlformats.org/officeDocument/2006/relationships/image" Target="../media/image45.png"/><Relationship Id="rId5" Type="http://schemas.openxmlformats.org/officeDocument/2006/relationships/customXml" Target="../ink/ink133.xml"/><Relationship Id="rId49" Type="http://schemas.openxmlformats.org/officeDocument/2006/relationships/customXml" Target="../ink/ink155.xml"/><Relationship Id="rId48" Type="http://schemas.openxmlformats.org/officeDocument/2006/relationships/image" Target="../media/image151.png"/><Relationship Id="rId47" Type="http://schemas.openxmlformats.org/officeDocument/2006/relationships/customXml" Target="../ink/ink154.xml"/><Relationship Id="rId46" Type="http://schemas.openxmlformats.org/officeDocument/2006/relationships/image" Target="../media/image150.png"/><Relationship Id="rId45" Type="http://schemas.openxmlformats.org/officeDocument/2006/relationships/customXml" Target="../ink/ink153.xml"/><Relationship Id="rId44" Type="http://schemas.openxmlformats.org/officeDocument/2006/relationships/image" Target="../media/image149.png"/><Relationship Id="rId43" Type="http://schemas.openxmlformats.org/officeDocument/2006/relationships/customXml" Target="../ink/ink152.xml"/><Relationship Id="rId42" Type="http://schemas.openxmlformats.org/officeDocument/2006/relationships/image" Target="../media/image148.png"/><Relationship Id="rId41" Type="http://schemas.openxmlformats.org/officeDocument/2006/relationships/customXml" Target="../ink/ink151.xml"/><Relationship Id="rId40" Type="http://schemas.openxmlformats.org/officeDocument/2006/relationships/image" Target="../media/image147.png"/><Relationship Id="rId4" Type="http://schemas.openxmlformats.org/officeDocument/2006/relationships/image" Target="../media/image129.png"/><Relationship Id="rId39" Type="http://schemas.openxmlformats.org/officeDocument/2006/relationships/customXml" Target="../ink/ink150.xml"/><Relationship Id="rId38" Type="http://schemas.openxmlformats.org/officeDocument/2006/relationships/image" Target="../media/image146.png"/><Relationship Id="rId37" Type="http://schemas.openxmlformats.org/officeDocument/2006/relationships/customXml" Target="../ink/ink149.xml"/><Relationship Id="rId36" Type="http://schemas.openxmlformats.org/officeDocument/2006/relationships/image" Target="../media/image145.png"/><Relationship Id="rId35" Type="http://schemas.openxmlformats.org/officeDocument/2006/relationships/customXml" Target="../ink/ink148.xml"/><Relationship Id="rId34" Type="http://schemas.openxmlformats.org/officeDocument/2006/relationships/image" Target="../media/image144.png"/><Relationship Id="rId33" Type="http://schemas.openxmlformats.org/officeDocument/2006/relationships/customXml" Target="../ink/ink147.xml"/><Relationship Id="rId32" Type="http://schemas.openxmlformats.org/officeDocument/2006/relationships/image" Target="../media/image143.png"/><Relationship Id="rId31" Type="http://schemas.openxmlformats.org/officeDocument/2006/relationships/customXml" Target="../ink/ink146.xml"/><Relationship Id="rId30" Type="http://schemas.openxmlformats.org/officeDocument/2006/relationships/image" Target="../media/image142.png"/><Relationship Id="rId3" Type="http://schemas.openxmlformats.org/officeDocument/2006/relationships/customXml" Target="../ink/ink132.xml"/><Relationship Id="rId29" Type="http://schemas.openxmlformats.org/officeDocument/2006/relationships/customXml" Target="../ink/ink145.xml"/><Relationship Id="rId28" Type="http://schemas.openxmlformats.org/officeDocument/2006/relationships/image" Target="../media/image141.png"/><Relationship Id="rId27" Type="http://schemas.openxmlformats.org/officeDocument/2006/relationships/customXml" Target="../ink/ink144.xml"/><Relationship Id="rId26" Type="http://schemas.openxmlformats.org/officeDocument/2006/relationships/image" Target="../media/image140.png"/><Relationship Id="rId25" Type="http://schemas.openxmlformats.org/officeDocument/2006/relationships/customXml" Target="../ink/ink143.xml"/><Relationship Id="rId24" Type="http://schemas.openxmlformats.org/officeDocument/2006/relationships/image" Target="../media/image139.png"/><Relationship Id="rId23" Type="http://schemas.openxmlformats.org/officeDocument/2006/relationships/customXml" Target="../ink/ink142.xml"/><Relationship Id="rId22" Type="http://schemas.openxmlformats.org/officeDocument/2006/relationships/image" Target="../media/image138.png"/><Relationship Id="rId21" Type="http://schemas.openxmlformats.org/officeDocument/2006/relationships/customXml" Target="../ink/ink141.xml"/><Relationship Id="rId20" Type="http://schemas.openxmlformats.org/officeDocument/2006/relationships/image" Target="../media/image137.png"/><Relationship Id="rId2" Type="http://schemas.openxmlformats.org/officeDocument/2006/relationships/image" Target="../media/image128.png"/><Relationship Id="rId19" Type="http://schemas.openxmlformats.org/officeDocument/2006/relationships/customXml" Target="../ink/ink140.xml"/><Relationship Id="rId18" Type="http://schemas.openxmlformats.org/officeDocument/2006/relationships/image" Target="../media/image136.png"/><Relationship Id="rId17" Type="http://schemas.openxmlformats.org/officeDocument/2006/relationships/customXml" Target="../ink/ink139.xml"/><Relationship Id="rId16" Type="http://schemas.openxmlformats.org/officeDocument/2006/relationships/image" Target="../media/image135.png"/><Relationship Id="rId15" Type="http://schemas.openxmlformats.org/officeDocument/2006/relationships/customXml" Target="../ink/ink138.xml"/><Relationship Id="rId14" Type="http://schemas.openxmlformats.org/officeDocument/2006/relationships/image" Target="../media/image134.png"/><Relationship Id="rId13" Type="http://schemas.openxmlformats.org/officeDocument/2006/relationships/customXml" Target="../ink/ink137.xml"/><Relationship Id="rId12" Type="http://schemas.openxmlformats.org/officeDocument/2006/relationships/image" Target="../media/image133.png"/><Relationship Id="rId11" Type="http://schemas.openxmlformats.org/officeDocument/2006/relationships/customXml" Target="../ink/ink136.xml"/><Relationship Id="rId10" Type="http://schemas.openxmlformats.org/officeDocument/2006/relationships/image" Target="../media/image132.png"/><Relationship Id="rId1" Type="http://schemas.openxmlformats.org/officeDocument/2006/relationships/customXml" Target="../ink/ink1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6.png"/><Relationship Id="rId3" Type="http://schemas.openxmlformats.org/officeDocument/2006/relationships/customXml" Target="../ink/ink178.xml"/><Relationship Id="rId2" Type="http://schemas.openxmlformats.org/officeDocument/2006/relationships/image" Target="../media/image110.png"/><Relationship Id="rId1" Type="http://schemas.openxmlformats.org/officeDocument/2006/relationships/customXml" Target="../ink/ink177.xml"/></Relationships>
</file>

<file path=ppt/slides/_rels/slide17.xml.rels><?xml version="1.0" encoding="UTF-8" standalone="yes"?>
<Relationships xmlns="http://schemas.openxmlformats.org/package/2006/relationships"><Relationship Id="rId9" Type="http://schemas.openxmlformats.org/officeDocument/2006/relationships/customXml" Target="../ink/ink183.xml"/><Relationship Id="rId8" Type="http://schemas.openxmlformats.org/officeDocument/2006/relationships/image" Target="../media/image170.png"/><Relationship Id="rId7" Type="http://schemas.openxmlformats.org/officeDocument/2006/relationships/customXml" Target="../ink/ink182.xml"/><Relationship Id="rId6" Type="http://schemas.openxmlformats.org/officeDocument/2006/relationships/image" Target="../media/image169.png"/><Relationship Id="rId5" Type="http://schemas.openxmlformats.org/officeDocument/2006/relationships/customXml" Target="../ink/ink181.xml"/><Relationship Id="rId4" Type="http://schemas.openxmlformats.org/officeDocument/2006/relationships/image" Target="../media/image168.png"/><Relationship Id="rId3" Type="http://schemas.openxmlformats.org/officeDocument/2006/relationships/customXml" Target="../ink/ink180.xml"/><Relationship Id="rId23" Type="http://schemas.openxmlformats.org/officeDocument/2006/relationships/slideLayout" Target="../slideLayouts/slideLayout2.xml"/><Relationship Id="rId22" Type="http://schemas.openxmlformats.org/officeDocument/2006/relationships/image" Target="../media/image176.png"/><Relationship Id="rId21" Type="http://schemas.openxmlformats.org/officeDocument/2006/relationships/customXml" Target="../ink/ink189.xml"/><Relationship Id="rId20" Type="http://schemas.openxmlformats.org/officeDocument/2006/relationships/image" Target="../media/image175.png"/><Relationship Id="rId2" Type="http://schemas.openxmlformats.org/officeDocument/2006/relationships/image" Target="../media/image167.png"/><Relationship Id="rId19" Type="http://schemas.openxmlformats.org/officeDocument/2006/relationships/customXml" Target="../ink/ink188.xml"/><Relationship Id="rId18" Type="http://schemas.openxmlformats.org/officeDocument/2006/relationships/image" Target="../media/image174.png"/><Relationship Id="rId17" Type="http://schemas.openxmlformats.org/officeDocument/2006/relationships/customXml" Target="../ink/ink187.xml"/><Relationship Id="rId16" Type="http://schemas.openxmlformats.org/officeDocument/2006/relationships/image" Target="../media/image173.png"/><Relationship Id="rId15" Type="http://schemas.openxmlformats.org/officeDocument/2006/relationships/customXml" Target="../ink/ink186.xml"/><Relationship Id="rId14" Type="http://schemas.openxmlformats.org/officeDocument/2006/relationships/image" Target="../media/image172.png"/><Relationship Id="rId13" Type="http://schemas.openxmlformats.org/officeDocument/2006/relationships/customXml" Target="../ink/ink185.xml"/><Relationship Id="rId12" Type="http://schemas.openxmlformats.org/officeDocument/2006/relationships/image" Target="../media/image45.png"/><Relationship Id="rId11" Type="http://schemas.openxmlformats.org/officeDocument/2006/relationships/customXml" Target="../ink/ink184.xml"/><Relationship Id="rId10" Type="http://schemas.openxmlformats.org/officeDocument/2006/relationships/image" Target="../media/image171.png"/><Relationship Id="rId1" Type="http://schemas.openxmlformats.org/officeDocument/2006/relationships/customXml" Target="../ink/ink179.xml"/></Relationships>
</file>

<file path=ppt/slides/_rels/slide18.xml.rels><?xml version="1.0" encoding="UTF-8" standalone="yes"?>
<Relationships xmlns="http://schemas.openxmlformats.org/package/2006/relationships"><Relationship Id="rId99" Type="http://schemas.openxmlformats.org/officeDocument/2006/relationships/image" Target="../media/image223.png"/><Relationship Id="rId98" Type="http://schemas.openxmlformats.org/officeDocument/2006/relationships/customXml" Target="../ink/ink240.xml"/><Relationship Id="rId97" Type="http://schemas.openxmlformats.org/officeDocument/2006/relationships/image" Target="../media/image222.png"/><Relationship Id="rId96" Type="http://schemas.openxmlformats.org/officeDocument/2006/relationships/customXml" Target="../ink/ink239.xml"/><Relationship Id="rId95" Type="http://schemas.openxmlformats.org/officeDocument/2006/relationships/image" Target="../media/image221.png"/><Relationship Id="rId94" Type="http://schemas.openxmlformats.org/officeDocument/2006/relationships/customXml" Target="../ink/ink238.xml"/><Relationship Id="rId93" Type="http://schemas.openxmlformats.org/officeDocument/2006/relationships/image" Target="../media/image220.png"/><Relationship Id="rId92" Type="http://schemas.openxmlformats.org/officeDocument/2006/relationships/customXml" Target="../ink/ink237.xml"/><Relationship Id="rId91" Type="http://schemas.openxmlformats.org/officeDocument/2006/relationships/image" Target="../media/image219.png"/><Relationship Id="rId90" Type="http://schemas.openxmlformats.org/officeDocument/2006/relationships/customXml" Target="../ink/ink236.xml"/><Relationship Id="rId9" Type="http://schemas.openxmlformats.org/officeDocument/2006/relationships/customXml" Target="../ink/ink194.xml"/><Relationship Id="rId89" Type="http://schemas.openxmlformats.org/officeDocument/2006/relationships/image" Target="../media/image218.png"/><Relationship Id="rId88" Type="http://schemas.openxmlformats.org/officeDocument/2006/relationships/customXml" Target="../ink/ink235.xml"/><Relationship Id="rId87" Type="http://schemas.openxmlformats.org/officeDocument/2006/relationships/image" Target="../media/image217.png"/><Relationship Id="rId86" Type="http://schemas.openxmlformats.org/officeDocument/2006/relationships/customXml" Target="../ink/ink234.xml"/><Relationship Id="rId85" Type="http://schemas.openxmlformats.org/officeDocument/2006/relationships/image" Target="../media/image216.png"/><Relationship Id="rId84" Type="http://schemas.openxmlformats.org/officeDocument/2006/relationships/customXml" Target="../ink/ink233.xml"/><Relationship Id="rId83" Type="http://schemas.openxmlformats.org/officeDocument/2006/relationships/customXml" Target="../ink/ink232.xml"/><Relationship Id="rId82" Type="http://schemas.openxmlformats.org/officeDocument/2006/relationships/image" Target="../media/image215.png"/><Relationship Id="rId81" Type="http://schemas.openxmlformats.org/officeDocument/2006/relationships/customXml" Target="../ink/ink231.xml"/><Relationship Id="rId80" Type="http://schemas.openxmlformats.org/officeDocument/2006/relationships/image" Target="../media/image214.png"/><Relationship Id="rId8" Type="http://schemas.openxmlformats.org/officeDocument/2006/relationships/image" Target="../media/image180.png"/><Relationship Id="rId79" Type="http://schemas.openxmlformats.org/officeDocument/2006/relationships/customXml" Target="../ink/ink230.xml"/><Relationship Id="rId78" Type="http://schemas.openxmlformats.org/officeDocument/2006/relationships/image" Target="../media/image213.png"/><Relationship Id="rId77" Type="http://schemas.openxmlformats.org/officeDocument/2006/relationships/customXml" Target="../ink/ink229.xml"/><Relationship Id="rId76" Type="http://schemas.openxmlformats.org/officeDocument/2006/relationships/image" Target="../media/image212.png"/><Relationship Id="rId75" Type="http://schemas.openxmlformats.org/officeDocument/2006/relationships/customXml" Target="../ink/ink228.xml"/><Relationship Id="rId74" Type="http://schemas.openxmlformats.org/officeDocument/2006/relationships/image" Target="../media/image211.png"/><Relationship Id="rId73" Type="http://schemas.openxmlformats.org/officeDocument/2006/relationships/customXml" Target="../ink/ink227.xml"/><Relationship Id="rId72" Type="http://schemas.openxmlformats.org/officeDocument/2006/relationships/image" Target="../media/image210.png"/><Relationship Id="rId71" Type="http://schemas.openxmlformats.org/officeDocument/2006/relationships/customXml" Target="../ink/ink226.xml"/><Relationship Id="rId70" Type="http://schemas.openxmlformats.org/officeDocument/2006/relationships/customXml" Target="../ink/ink225.xml"/><Relationship Id="rId7" Type="http://schemas.openxmlformats.org/officeDocument/2006/relationships/customXml" Target="../ink/ink193.xml"/><Relationship Id="rId69" Type="http://schemas.openxmlformats.org/officeDocument/2006/relationships/image" Target="../media/image209.png"/><Relationship Id="rId68" Type="http://schemas.openxmlformats.org/officeDocument/2006/relationships/customXml" Target="../ink/ink224.xml"/><Relationship Id="rId67" Type="http://schemas.openxmlformats.org/officeDocument/2006/relationships/image" Target="../media/image208.png"/><Relationship Id="rId66" Type="http://schemas.openxmlformats.org/officeDocument/2006/relationships/customXml" Target="../ink/ink223.xml"/><Relationship Id="rId65" Type="http://schemas.openxmlformats.org/officeDocument/2006/relationships/image" Target="../media/image207.png"/><Relationship Id="rId64" Type="http://schemas.openxmlformats.org/officeDocument/2006/relationships/customXml" Target="../ink/ink222.xml"/><Relationship Id="rId63" Type="http://schemas.openxmlformats.org/officeDocument/2006/relationships/image" Target="../media/image206.png"/><Relationship Id="rId62" Type="http://schemas.openxmlformats.org/officeDocument/2006/relationships/customXml" Target="../ink/ink221.xml"/><Relationship Id="rId61" Type="http://schemas.openxmlformats.org/officeDocument/2006/relationships/image" Target="../media/image205.png"/><Relationship Id="rId60" Type="http://schemas.openxmlformats.org/officeDocument/2006/relationships/customXml" Target="../ink/ink220.xml"/><Relationship Id="rId6" Type="http://schemas.openxmlformats.org/officeDocument/2006/relationships/image" Target="../media/image179.png"/><Relationship Id="rId59" Type="http://schemas.openxmlformats.org/officeDocument/2006/relationships/image" Target="../media/image204.png"/><Relationship Id="rId58" Type="http://schemas.openxmlformats.org/officeDocument/2006/relationships/customXml" Target="../ink/ink219.xml"/><Relationship Id="rId57" Type="http://schemas.openxmlformats.org/officeDocument/2006/relationships/image" Target="../media/image203.png"/><Relationship Id="rId56" Type="http://schemas.openxmlformats.org/officeDocument/2006/relationships/customXml" Target="../ink/ink218.xml"/><Relationship Id="rId55" Type="http://schemas.openxmlformats.org/officeDocument/2006/relationships/image" Target="../media/image202.png"/><Relationship Id="rId54" Type="http://schemas.openxmlformats.org/officeDocument/2006/relationships/customXml" Target="../ink/ink217.xml"/><Relationship Id="rId53" Type="http://schemas.openxmlformats.org/officeDocument/2006/relationships/image" Target="../media/image201.png"/><Relationship Id="rId52" Type="http://schemas.openxmlformats.org/officeDocument/2006/relationships/customXml" Target="../ink/ink216.xml"/><Relationship Id="rId51" Type="http://schemas.openxmlformats.org/officeDocument/2006/relationships/image" Target="../media/image200.png"/><Relationship Id="rId50" Type="http://schemas.openxmlformats.org/officeDocument/2006/relationships/customXml" Target="../ink/ink215.xml"/><Relationship Id="rId5" Type="http://schemas.openxmlformats.org/officeDocument/2006/relationships/customXml" Target="../ink/ink192.xml"/><Relationship Id="rId49" Type="http://schemas.openxmlformats.org/officeDocument/2006/relationships/image" Target="../media/image199.png"/><Relationship Id="rId48" Type="http://schemas.openxmlformats.org/officeDocument/2006/relationships/customXml" Target="../ink/ink214.xml"/><Relationship Id="rId47" Type="http://schemas.openxmlformats.org/officeDocument/2006/relationships/image" Target="../media/image198.png"/><Relationship Id="rId46" Type="http://schemas.openxmlformats.org/officeDocument/2006/relationships/customXml" Target="../ink/ink213.xml"/><Relationship Id="rId45" Type="http://schemas.openxmlformats.org/officeDocument/2006/relationships/image" Target="../media/image197.png"/><Relationship Id="rId44" Type="http://schemas.openxmlformats.org/officeDocument/2006/relationships/customXml" Target="../ink/ink212.xml"/><Relationship Id="rId43" Type="http://schemas.openxmlformats.org/officeDocument/2006/relationships/image" Target="../media/image196.png"/><Relationship Id="rId42" Type="http://schemas.openxmlformats.org/officeDocument/2006/relationships/customXml" Target="../ink/ink211.xml"/><Relationship Id="rId41" Type="http://schemas.openxmlformats.org/officeDocument/2006/relationships/image" Target="../media/image195.png"/><Relationship Id="rId40" Type="http://schemas.openxmlformats.org/officeDocument/2006/relationships/customXml" Target="../ink/ink210.xml"/><Relationship Id="rId4" Type="http://schemas.openxmlformats.org/officeDocument/2006/relationships/image" Target="../media/image178.png"/><Relationship Id="rId39" Type="http://schemas.openxmlformats.org/officeDocument/2006/relationships/image" Target="../media/image194.png"/><Relationship Id="rId38" Type="http://schemas.openxmlformats.org/officeDocument/2006/relationships/customXml" Target="../ink/ink209.xml"/><Relationship Id="rId37" Type="http://schemas.openxmlformats.org/officeDocument/2006/relationships/customXml" Target="../ink/ink208.xml"/><Relationship Id="rId36" Type="http://schemas.openxmlformats.org/officeDocument/2006/relationships/image" Target="../media/image45.png"/><Relationship Id="rId35" Type="http://schemas.openxmlformats.org/officeDocument/2006/relationships/customXml" Target="../ink/ink207.xml"/><Relationship Id="rId34" Type="http://schemas.openxmlformats.org/officeDocument/2006/relationships/image" Target="../media/image193.png"/><Relationship Id="rId33" Type="http://schemas.openxmlformats.org/officeDocument/2006/relationships/customXml" Target="../ink/ink206.xml"/><Relationship Id="rId32" Type="http://schemas.openxmlformats.org/officeDocument/2006/relationships/image" Target="../media/image192.png"/><Relationship Id="rId31" Type="http://schemas.openxmlformats.org/officeDocument/2006/relationships/customXml" Target="../ink/ink205.xml"/><Relationship Id="rId30" Type="http://schemas.openxmlformats.org/officeDocument/2006/relationships/image" Target="../media/image191.png"/><Relationship Id="rId3" Type="http://schemas.openxmlformats.org/officeDocument/2006/relationships/customXml" Target="../ink/ink191.xml"/><Relationship Id="rId29" Type="http://schemas.openxmlformats.org/officeDocument/2006/relationships/customXml" Target="../ink/ink204.xml"/><Relationship Id="rId28" Type="http://schemas.openxmlformats.org/officeDocument/2006/relationships/image" Target="../media/image190.png"/><Relationship Id="rId27" Type="http://schemas.openxmlformats.org/officeDocument/2006/relationships/customXml" Target="../ink/ink203.xml"/><Relationship Id="rId26" Type="http://schemas.openxmlformats.org/officeDocument/2006/relationships/image" Target="../media/image189.png"/><Relationship Id="rId25" Type="http://schemas.openxmlformats.org/officeDocument/2006/relationships/customXml" Target="../ink/ink202.xml"/><Relationship Id="rId24" Type="http://schemas.openxmlformats.org/officeDocument/2006/relationships/image" Target="../media/image188.png"/><Relationship Id="rId23" Type="http://schemas.openxmlformats.org/officeDocument/2006/relationships/customXml" Target="../ink/ink201.xml"/><Relationship Id="rId22" Type="http://schemas.openxmlformats.org/officeDocument/2006/relationships/image" Target="../media/image187.png"/><Relationship Id="rId21" Type="http://schemas.openxmlformats.org/officeDocument/2006/relationships/customXml" Target="../ink/ink200.xml"/><Relationship Id="rId20" Type="http://schemas.openxmlformats.org/officeDocument/2006/relationships/image" Target="../media/image186.png"/><Relationship Id="rId2" Type="http://schemas.openxmlformats.org/officeDocument/2006/relationships/image" Target="../media/image177.png"/><Relationship Id="rId19" Type="http://schemas.openxmlformats.org/officeDocument/2006/relationships/customXml" Target="../ink/ink199.xml"/><Relationship Id="rId18" Type="http://schemas.openxmlformats.org/officeDocument/2006/relationships/image" Target="../media/image185.png"/><Relationship Id="rId17" Type="http://schemas.openxmlformats.org/officeDocument/2006/relationships/customXml" Target="../ink/ink198.xml"/><Relationship Id="rId16" Type="http://schemas.openxmlformats.org/officeDocument/2006/relationships/image" Target="../media/image184.png"/><Relationship Id="rId15" Type="http://schemas.openxmlformats.org/officeDocument/2006/relationships/customXml" Target="../ink/ink197.xml"/><Relationship Id="rId14" Type="http://schemas.openxmlformats.org/officeDocument/2006/relationships/image" Target="../media/image183.png"/><Relationship Id="rId13" Type="http://schemas.openxmlformats.org/officeDocument/2006/relationships/customXml" Target="../ink/ink196.xml"/><Relationship Id="rId12" Type="http://schemas.openxmlformats.org/officeDocument/2006/relationships/image" Target="../media/image182.png"/><Relationship Id="rId119" Type="http://schemas.openxmlformats.org/officeDocument/2006/relationships/slideLayout" Target="../slideLayouts/slideLayout2.xml"/><Relationship Id="rId118" Type="http://schemas.openxmlformats.org/officeDocument/2006/relationships/customXml" Target="../ink/ink254.xml"/><Relationship Id="rId117" Type="http://schemas.openxmlformats.org/officeDocument/2006/relationships/customXml" Target="../ink/ink253.xml"/><Relationship Id="rId116" Type="http://schemas.openxmlformats.org/officeDocument/2006/relationships/customXml" Target="../ink/ink252.xml"/><Relationship Id="rId115" Type="http://schemas.openxmlformats.org/officeDocument/2006/relationships/image" Target="../media/image227.png"/><Relationship Id="rId114" Type="http://schemas.openxmlformats.org/officeDocument/2006/relationships/customXml" Target="../ink/ink251.xml"/><Relationship Id="rId113" Type="http://schemas.openxmlformats.org/officeDocument/2006/relationships/customXml" Target="../ink/ink250.xml"/><Relationship Id="rId112" Type="http://schemas.openxmlformats.org/officeDocument/2006/relationships/image" Target="../media/image226.png"/><Relationship Id="rId111" Type="http://schemas.openxmlformats.org/officeDocument/2006/relationships/customXml" Target="../ink/ink249.xml"/><Relationship Id="rId110" Type="http://schemas.openxmlformats.org/officeDocument/2006/relationships/image" Target="../media/image225.png"/><Relationship Id="rId11" Type="http://schemas.openxmlformats.org/officeDocument/2006/relationships/customXml" Target="../ink/ink195.xml"/><Relationship Id="rId109" Type="http://schemas.openxmlformats.org/officeDocument/2006/relationships/customXml" Target="../ink/ink248.xml"/><Relationship Id="rId108" Type="http://schemas.openxmlformats.org/officeDocument/2006/relationships/image" Target="../media/image110.png"/><Relationship Id="rId107" Type="http://schemas.openxmlformats.org/officeDocument/2006/relationships/customXml" Target="../ink/ink247.xml"/><Relationship Id="rId106" Type="http://schemas.openxmlformats.org/officeDocument/2006/relationships/customXml" Target="../ink/ink246.xml"/><Relationship Id="rId105" Type="http://schemas.openxmlformats.org/officeDocument/2006/relationships/customXml" Target="../ink/ink245.xml"/><Relationship Id="rId104" Type="http://schemas.openxmlformats.org/officeDocument/2006/relationships/customXml" Target="../ink/ink244.xml"/><Relationship Id="rId103" Type="http://schemas.openxmlformats.org/officeDocument/2006/relationships/customXml" Target="../ink/ink243.xml"/><Relationship Id="rId102" Type="http://schemas.openxmlformats.org/officeDocument/2006/relationships/customXml" Target="../ink/ink242.xml"/><Relationship Id="rId101" Type="http://schemas.openxmlformats.org/officeDocument/2006/relationships/image" Target="../media/image224.png"/><Relationship Id="rId100" Type="http://schemas.openxmlformats.org/officeDocument/2006/relationships/customXml" Target="../ink/ink241.xml"/><Relationship Id="rId10" Type="http://schemas.openxmlformats.org/officeDocument/2006/relationships/image" Target="../media/image181.png"/><Relationship Id="rId1" Type="http://schemas.openxmlformats.org/officeDocument/2006/relationships/customXml" Target="../ink/ink190.xml"/></Relationships>
</file>

<file path=ppt/slides/_rels/slide19.xml.rels><?xml version="1.0" encoding="UTF-8" standalone="yes"?>
<Relationships xmlns="http://schemas.openxmlformats.org/package/2006/relationships"><Relationship Id="rId9" Type="http://schemas.openxmlformats.org/officeDocument/2006/relationships/customXml" Target="../ink/ink259.xml"/><Relationship Id="rId8" Type="http://schemas.openxmlformats.org/officeDocument/2006/relationships/image" Target="../media/image231.png"/><Relationship Id="rId76" Type="http://schemas.openxmlformats.org/officeDocument/2006/relationships/slideLayout" Target="../slideLayouts/slideLayout2.xml"/><Relationship Id="rId75" Type="http://schemas.openxmlformats.org/officeDocument/2006/relationships/image" Target="../media/image261.png"/><Relationship Id="rId74" Type="http://schemas.openxmlformats.org/officeDocument/2006/relationships/customXml" Target="../ink/ink293.xml"/><Relationship Id="rId73" Type="http://schemas.openxmlformats.org/officeDocument/2006/relationships/image" Target="../media/image260.png"/><Relationship Id="rId72" Type="http://schemas.openxmlformats.org/officeDocument/2006/relationships/customXml" Target="../ink/ink292.xml"/><Relationship Id="rId71" Type="http://schemas.openxmlformats.org/officeDocument/2006/relationships/image" Target="../media/image259.png"/><Relationship Id="rId70" Type="http://schemas.openxmlformats.org/officeDocument/2006/relationships/customXml" Target="../ink/ink291.xml"/><Relationship Id="rId7" Type="http://schemas.openxmlformats.org/officeDocument/2006/relationships/customXml" Target="../ink/ink258.xml"/><Relationship Id="rId69" Type="http://schemas.openxmlformats.org/officeDocument/2006/relationships/image" Target="../media/image258.png"/><Relationship Id="rId68" Type="http://schemas.openxmlformats.org/officeDocument/2006/relationships/customXml" Target="../ink/ink290.xml"/><Relationship Id="rId67" Type="http://schemas.openxmlformats.org/officeDocument/2006/relationships/customXml" Target="../ink/ink289.xml"/><Relationship Id="rId66" Type="http://schemas.openxmlformats.org/officeDocument/2006/relationships/image" Target="../media/image257.png"/><Relationship Id="rId65" Type="http://schemas.openxmlformats.org/officeDocument/2006/relationships/customXml" Target="../ink/ink288.xml"/><Relationship Id="rId64" Type="http://schemas.openxmlformats.org/officeDocument/2006/relationships/image" Target="../media/image256.png"/><Relationship Id="rId63" Type="http://schemas.openxmlformats.org/officeDocument/2006/relationships/customXml" Target="../ink/ink287.xml"/><Relationship Id="rId62" Type="http://schemas.openxmlformats.org/officeDocument/2006/relationships/customXml" Target="../ink/ink286.xml"/><Relationship Id="rId61" Type="http://schemas.openxmlformats.org/officeDocument/2006/relationships/image" Target="../media/image255.png"/><Relationship Id="rId60" Type="http://schemas.openxmlformats.org/officeDocument/2006/relationships/customXml" Target="../ink/ink285.xml"/><Relationship Id="rId6" Type="http://schemas.openxmlformats.org/officeDocument/2006/relationships/image" Target="../media/image230.png"/><Relationship Id="rId59" Type="http://schemas.openxmlformats.org/officeDocument/2006/relationships/image" Target="../media/image254.png"/><Relationship Id="rId58" Type="http://schemas.openxmlformats.org/officeDocument/2006/relationships/customXml" Target="../ink/ink284.xml"/><Relationship Id="rId57" Type="http://schemas.openxmlformats.org/officeDocument/2006/relationships/image" Target="../media/image253.png"/><Relationship Id="rId56" Type="http://schemas.openxmlformats.org/officeDocument/2006/relationships/customXml" Target="../ink/ink283.xml"/><Relationship Id="rId55" Type="http://schemas.openxmlformats.org/officeDocument/2006/relationships/image" Target="../media/image252.png"/><Relationship Id="rId54" Type="http://schemas.openxmlformats.org/officeDocument/2006/relationships/customXml" Target="../ink/ink282.xml"/><Relationship Id="rId53" Type="http://schemas.openxmlformats.org/officeDocument/2006/relationships/image" Target="../media/image251.png"/><Relationship Id="rId52" Type="http://schemas.openxmlformats.org/officeDocument/2006/relationships/customXml" Target="../ink/ink281.xml"/><Relationship Id="rId51" Type="http://schemas.openxmlformats.org/officeDocument/2006/relationships/image" Target="../media/image250.png"/><Relationship Id="rId50" Type="http://schemas.openxmlformats.org/officeDocument/2006/relationships/customXml" Target="../ink/ink280.xml"/><Relationship Id="rId5" Type="http://schemas.openxmlformats.org/officeDocument/2006/relationships/customXml" Target="../ink/ink257.xml"/><Relationship Id="rId49" Type="http://schemas.openxmlformats.org/officeDocument/2006/relationships/image" Target="../media/image249.png"/><Relationship Id="rId48" Type="http://schemas.openxmlformats.org/officeDocument/2006/relationships/customXml" Target="../ink/ink279.xml"/><Relationship Id="rId47" Type="http://schemas.openxmlformats.org/officeDocument/2006/relationships/image" Target="../media/image110.png"/><Relationship Id="rId46" Type="http://schemas.openxmlformats.org/officeDocument/2006/relationships/customXml" Target="../ink/ink278.xml"/><Relationship Id="rId45" Type="http://schemas.openxmlformats.org/officeDocument/2006/relationships/image" Target="../media/image248.png"/><Relationship Id="rId44" Type="http://schemas.openxmlformats.org/officeDocument/2006/relationships/customXml" Target="../ink/ink277.xml"/><Relationship Id="rId43" Type="http://schemas.openxmlformats.org/officeDocument/2006/relationships/image" Target="../media/image247.png"/><Relationship Id="rId42" Type="http://schemas.openxmlformats.org/officeDocument/2006/relationships/customXml" Target="../ink/ink276.xml"/><Relationship Id="rId41" Type="http://schemas.openxmlformats.org/officeDocument/2006/relationships/image" Target="../media/image246.png"/><Relationship Id="rId40" Type="http://schemas.openxmlformats.org/officeDocument/2006/relationships/customXml" Target="../ink/ink275.xml"/><Relationship Id="rId4" Type="http://schemas.openxmlformats.org/officeDocument/2006/relationships/image" Target="../media/image229.png"/><Relationship Id="rId39" Type="http://schemas.openxmlformats.org/officeDocument/2006/relationships/image" Target="../media/image245.png"/><Relationship Id="rId38" Type="http://schemas.openxmlformats.org/officeDocument/2006/relationships/customXml" Target="../ink/ink274.xml"/><Relationship Id="rId37" Type="http://schemas.openxmlformats.org/officeDocument/2006/relationships/customXml" Target="../ink/ink273.xml"/><Relationship Id="rId36" Type="http://schemas.openxmlformats.org/officeDocument/2006/relationships/image" Target="../media/image244.png"/><Relationship Id="rId35" Type="http://schemas.openxmlformats.org/officeDocument/2006/relationships/customXml" Target="../ink/ink272.xml"/><Relationship Id="rId34" Type="http://schemas.openxmlformats.org/officeDocument/2006/relationships/image" Target="../media/image243.png"/><Relationship Id="rId33" Type="http://schemas.openxmlformats.org/officeDocument/2006/relationships/customXml" Target="../ink/ink271.xml"/><Relationship Id="rId32" Type="http://schemas.openxmlformats.org/officeDocument/2006/relationships/image" Target="../media/image242.png"/><Relationship Id="rId31" Type="http://schemas.openxmlformats.org/officeDocument/2006/relationships/customXml" Target="../ink/ink270.xml"/><Relationship Id="rId30" Type="http://schemas.openxmlformats.org/officeDocument/2006/relationships/image" Target="../media/image241.png"/><Relationship Id="rId3" Type="http://schemas.openxmlformats.org/officeDocument/2006/relationships/customXml" Target="../ink/ink256.xml"/><Relationship Id="rId29" Type="http://schemas.openxmlformats.org/officeDocument/2006/relationships/customXml" Target="../ink/ink269.xml"/><Relationship Id="rId28" Type="http://schemas.openxmlformats.org/officeDocument/2006/relationships/image" Target="../media/image240.png"/><Relationship Id="rId27" Type="http://schemas.openxmlformats.org/officeDocument/2006/relationships/customXml" Target="../ink/ink268.xml"/><Relationship Id="rId26" Type="http://schemas.openxmlformats.org/officeDocument/2006/relationships/image" Target="../media/image239.png"/><Relationship Id="rId25" Type="http://schemas.openxmlformats.org/officeDocument/2006/relationships/customXml" Target="../ink/ink267.xml"/><Relationship Id="rId24" Type="http://schemas.openxmlformats.org/officeDocument/2006/relationships/image" Target="../media/image238.png"/><Relationship Id="rId23" Type="http://schemas.openxmlformats.org/officeDocument/2006/relationships/customXml" Target="../ink/ink266.xml"/><Relationship Id="rId22" Type="http://schemas.openxmlformats.org/officeDocument/2006/relationships/image" Target="../media/image237.png"/><Relationship Id="rId21" Type="http://schemas.openxmlformats.org/officeDocument/2006/relationships/customXml" Target="../ink/ink265.xml"/><Relationship Id="rId20" Type="http://schemas.openxmlformats.org/officeDocument/2006/relationships/image" Target="../media/image236.png"/><Relationship Id="rId2" Type="http://schemas.openxmlformats.org/officeDocument/2006/relationships/image" Target="../media/image228.png"/><Relationship Id="rId19" Type="http://schemas.openxmlformats.org/officeDocument/2006/relationships/customXml" Target="../ink/ink264.xml"/><Relationship Id="rId18" Type="http://schemas.openxmlformats.org/officeDocument/2006/relationships/image" Target="../media/image45.png"/><Relationship Id="rId17" Type="http://schemas.openxmlformats.org/officeDocument/2006/relationships/customXml" Target="../ink/ink263.xml"/><Relationship Id="rId16" Type="http://schemas.openxmlformats.org/officeDocument/2006/relationships/image" Target="../media/image235.png"/><Relationship Id="rId15" Type="http://schemas.openxmlformats.org/officeDocument/2006/relationships/customXml" Target="../ink/ink262.xml"/><Relationship Id="rId14" Type="http://schemas.openxmlformats.org/officeDocument/2006/relationships/image" Target="../media/image234.png"/><Relationship Id="rId13" Type="http://schemas.openxmlformats.org/officeDocument/2006/relationships/customXml" Target="../ink/ink261.xml"/><Relationship Id="rId12" Type="http://schemas.openxmlformats.org/officeDocument/2006/relationships/image" Target="../media/image233.png"/><Relationship Id="rId11" Type="http://schemas.openxmlformats.org/officeDocument/2006/relationships/customXml" Target="../ink/ink260.xml"/><Relationship Id="rId10" Type="http://schemas.openxmlformats.org/officeDocument/2006/relationships/image" Target="../media/image232.png"/><Relationship Id="rId1" Type="http://schemas.openxmlformats.org/officeDocument/2006/relationships/customXml" Target="../ink/ink25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image" Target="../media/image264.png"/><Relationship Id="rId8" Type="http://schemas.openxmlformats.org/officeDocument/2006/relationships/customXml" Target="../ink/ink298.xml"/><Relationship Id="rId7" Type="http://schemas.openxmlformats.org/officeDocument/2006/relationships/image" Target="../media/image263.png"/><Relationship Id="rId6" Type="http://schemas.openxmlformats.org/officeDocument/2006/relationships/customXml" Target="../ink/ink297.xml"/><Relationship Id="rId51" Type="http://schemas.openxmlformats.org/officeDocument/2006/relationships/slideLayout" Target="../slideLayouts/slideLayout2.xml"/><Relationship Id="rId50" Type="http://schemas.openxmlformats.org/officeDocument/2006/relationships/image" Target="../media/image281.png"/><Relationship Id="rId5" Type="http://schemas.openxmlformats.org/officeDocument/2006/relationships/image" Target="../media/image262.png"/><Relationship Id="rId49" Type="http://schemas.openxmlformats.org/officeDocument/2006/relationships/customXml" Target="../ink/ink321.xml"/><Relationship Id="rId48" Type="http://schemas.openxmlformats.org/officeDocument/2006/relationships/image" Target="../media/image280.png"/><Relationship Id="rId47" Type="http://schemas.openxmlformats.org/officeDocument/2006/relationships/customXml" Target="../ink/ink320.xml"/><Relationship Id="rId46" Type="http://schemas.openxmlformats.org/officeDocument/2006/relationships/image" Target="../media/image279.png"/><Relationship Id="rId45" Type="http://schemas.openxmlformats.org/officeDocument/2006/relationships/customXml" Target="../ink/ink319.xml"/><Relationship Id="rId44" Type="http://schemas.openxmlformats.org/officeDocument/2006/relationships/image" Target="../media/image278.png"/><Relationship Id="rId43" Type="http://schemas.openxmlformats.org/officeDocument/2006/relationships/customXml" Target="../ink/ink318.xml"/><Relationship Id="rId42" Type="http://schemas.openxmlformats.org/officeDocument/2006/relationships/customXml" Target="../ink/ink317.xml"/><Relationship Id="rId41" Type="http://schemas.openxmlformats.org/officeDocument/2006/relationships/image" Target="../media/image277.png"/><Relationship Id="rId40" Type="http://schemas.openxmlformats.org/officeDocument/2006/relationships/customXml" Target="../ink/ink316.xml"/><Relationship Id="rId4" Type="http://schemas.openxmlformats.org/officeDocument/2006/relationships/customXml" Target="../ink/ink296.xml"/><Relationship Id="rId39" Type="http://schemas.openxmlformats.org/officeDocument/2006/relationships/image" Target="../media/image276.png"/><Relationship Id="rId38" Type="http://schemas.openxmlformats.org/officeDocument/2006/relationships/customXml" Target="../ink/ink315.xml"/><Relationship Id="rId37" Type="http://schemas.openxmlformats.org/officeDocument/2006/relationships/image" Target="../media/image275.png"/><Relationship Id="rId36" Type="http://schemas.openxmlformats.org/officeDocument/2006/relationships/customXml" Target="../ink/ink314.xml"/><Relationship Id="rId35" Type="http://schemas.openxmlformats.org/officeDocument/2006/relationships/image" Target="../media/image274.png"/><Relationship Id="rId34" Type="http://schemas.openxmlformats.org/officeDocument/2006/relationships/customXml" Target="../ink/ink313.xml"/><Relationship Id="rId33" Type="http://schemas.openxmlformats.org/officeDocument/2006/relationships/image" Target="../media/image273.png"/><Relationship Id="rId32" Type="http://schemas.openxmlformats.org/officeDocument/2006/relationships/customXml" Target="../ink/ink312.xml"/><Relationship Id="rId31" Type="http://schemas.openxmlformats.org/officeDocument/2006/relationships/image" Target="../media/image272.png"/><Relationship Id="rId30" Type="http://schemas.openxmlformats.org/officeDocument/2006/relationships/customXml" Target="../ink/ink311.xml"/><Relationship Id="rId3" Type="http://schemas.openxmlformats.org/officeDocument/2006/relationships/customXml" Target="../ink/ink295.xml"/><Relationship Id="rId29" Type="http://schemas.openxmlformats.org/officeDocument/2006/relationships/image" Target="../media/image271.png"/><Relationship Id="rId28" Type="http://schemas.openxmlformats.org/officeDocument/2006/relationships/customXml" Target="../ink/ink310.xml"/><Relationship Id="rId27" Type="http://schemas.openxmlformats.org/officeDocument/2006/relationships/image" Target="../media/image270.png"/><Relationship Id="rId26" Type="http://schemas.openxmlformats.org/officeDocument/2006/relationships/customXml" Target="../ink/ink309.xml"/><Relationship Id="rId25" Type="http://schemas.openxmlformats.org/officeDocument/2006/relationships/image" Target="../media/image269.png"/><Relationship Id="rId24" Type="http://schemas.openxmlformats.org/officeDocument/2006/relationships/customXml" Target="../ink/ink308.xml"/><Relationship Id="rId23" Type="http://schemas.openxmlformats.org/officeDocument/2006/relationships/customXml" Target="../ink/ink307.xml"/><Relationship Id="rId22" Type="http://schemas.openxmlformats.org/officeDocument/2006/relationships/customXml" Target="../ink/ink306.xml"/><Relationship Id="rId21" Type="http://schemas.openxmlformats.org/officeDocument/2006/relationships/image" Target="../media/image268.png"/><Relationship Id="rId20" Type="http://schemas.openxmlformats.org/officeDocument/2006/relationships/customXml" Target="../ink/ink305.xml"/><Relationship Id="rId2" Type="http://schemas.openxmlformats.org/officeDocument/2006/relationships/image" Target="../media/image45.png"/><Relationship Id="rId19" Type="http://schemas.openxmlformats.org/officeDocument/2006/relationships/image" Target="../media/image267.png"/><Relationship Id="rId18" Type="http://schemas.openxmlformats.org/officeDocument/2006/relationships/customXml" Target="../ink/ink304.xml"/><Relationship Id="rId17" Type="http://schemas.openxmlformats.org/officeDocument/2006/relationships/customXml" Target="../ink/ink303.xml"/><Relationship Id="rId16" Type="http://schemas.openxmlformats.org/officeDocument/2006/relationships/customXml" Target="../ink/ink302.xml"/><Relationship Id="rId15" Type="http://schemas.openxmlformats.org/officeDocument/2006/relationships/image" Target="../media/image266.png"/><Relationship Id="rId14" Type="http://schemas.openxmlformats.org/officeDocument/2006/relationships/customXml" Target="../ink/ink301.xml"/><Relationship Id="rId13" Type="http://schemas.openxmlformats.org/officeDocument/2006/relationships/image" Target="../media/image110.png"/><Relationship Id="rId12" Type="http://schemas.openxmlformats.org/officeDocument/2006/relationships/customXml" Target="../ink/ink300.xml"/><Relationship Id="rId11" Type="http://schemas.openxmlformats.org/officeDocument/2006/relationships/image" Target="../media/image265.png"/><Relationship Id="rId10" Type="http://schemas.openxmlformats.org/officeDocument/2006/relationships/customXml" Target="../ink/ink299.xml"/><Relationship Id="rId1" Type="http://schemas.openxmlformats.org/officeDocument/2006/relationships/customXml" Target="../ink/ink294.xml"/></Relationships>
</file>

<file path=ppt/slides/_rels/slide3.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5.png"/><Relationship Id="rId7" Type="http://schemas.openxmlformats.org/officeDocument/2006/relationships/customXml" Target="../ink/ink4.xml"/><Relationship Id="rId6" Type="http://schemas.openxmlformats.org/officeDocument/2006/relationships/image" Target="../media/image4.png"/><Relationship Id="rId51" Type="http://schemas.openxmlformats.org/officeDocument/2006/relationships/slideLayout" Target="../slideLayouts/slideLayout2.xml"/><Relationship Id="rId50" Type="http://schemas.openxmlformats.org/officeDocument/2006/relationships/image" Target="../media/image26.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5.png"/><Relationship Id="rId47" Type="http://schemas.openxmlformats.org/officeDocument/2006/relationships/customXml" Target="../ink/ink24.xml"/><Relationship Id="rId46" Type="http://schemas.openxmlformats.org/officeDocument/2006/relationships/image" Target="../media/image24.png"/><Relationship Id="rId45" Type="http://schemas.openxmlformats.org/officeDocument/2006/relationships/customXml" Target="../ink/ink23.xml"/><Relationship Id="rId44" Type="http://schemas.openxmlformats.org/officeDocument/2006/relationships/image" Target="../media/image23.png"/><Relationship Id="rId43" Type="http://schemas.openxmlformats.org/officeDocument/2006/relationships/customXml" Target="../ink/ink22.xml"/><Relationship Id="rId42" Type="http://schemas.openxmlformats.org/officeDocument/2006/relationships/image" Target="../media/image22.png"/><Relationship Id="rId41" Type="http://schemas.openxmlformats.org/officeDocument/2006/relationships/customXml" Target="../ink/ink21.xml"/><Relationship Id="rId40" Type="http://schemas.openxmlformats.org/officeDocument/2006/relationships/image" Target="../media/image21.png"/><Relationship Id="rId4" Type="http://schemas.openxmlformats.org/officeDocument/2006/relationships/image" Target="../media/image3.png"/><Relationship Id="rId39" Type="http://schemas.openxmlformats.org/officeDocument/2006/relationships/customXml" Target="../ink/ink20.xml"/><Relationship Id="rId38" Type="http://schemas.openxmlformats.org/officeDocument/2006/relationships/image" Target="../media/image20.png"/><Relationship Id="rId37" Type="http://schemas.openxmlformats.org/officeDocument/2006/relationships/customXml" Target="../ink/ink19.xml"/><Relationship Id="rId36" Type="http://schemas.openxmlformats.org/officeDocument/2006/relationships/image" Target="../media/image19.png"/><Relationship Id="rId35" Type="http://schemas.openxmlformats.org/officeDocument/2006/relationships/customXml" Target="../ink/ink18.xml"/><Relationship Id="rId34" Type="http://schemas.openxmlformats.org/officeDocument/2006/relationships/image" Target="../media/image18.png"/><Relationship Id="rId33" Type="http://schemas.openxmlformats.org/officeDocument/2006/relationships/customXml" Target="../ink/ink17.xml"/><Relationship Id="rId32" Type="http://schemas.openxmlformats.org/officeDocument/2006/relationships/image" Target="../media/image17.png"/><Relationship Id="rId31" Type="http://schemas.openxmlformats.org/officeDocument/2006/relationships/customXml" Target="../ink/ink16.xml"/><Relationship Id="rId30" Type="http://schemas.openxmlformats.org/officeDocument/2006/relationships/image" Target="../media/image16.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5.png"/><Relationship Id="rId27" Type="http://schemas.openxmlformats.org/officeDocument/2006/relationships/customXml" Target="../ink/ink14.xml"/><Relationship Id="rId26" Type="http://schemas.openxmlformats.org/officeDocument/2006/relationships/image" Target="../media/image14.png"/><Relationship Id="rId25" Type="http://schemas.openxmlformats.org/officeDocument/2006/relationships/customXml" Target="../ink/ink13.xml"/><Relationship Id="rId24" Type="http://schemas.openxmlformats.org/officeDocument/2006/relationships/image" Target="../media/image13.png"/><Relationship Id="rId23" Type="http://schemas.openxmlformats.org/officeDocument/2006/relationships/customXml" Target="../ink/ink12.xml"/><Relationship Id="rId22" Type="http://schemas.openxmlformats.org/officeDocument/2006/relationships/image" Target="../media/image12.png"/><Relationship Id="rId21" Type="http://schemas.openxmlformats.org/officeDocument/2006/relationships/customXml" Target="../ink/ink11.xml"/><Relationship Id="rId20" Type="http://schemas.openxmlformats.org/officeDocument/2006/relationships/image" Target="../media/image11.png"/><Relationship Id="rId2" Type="http://schemas.openxmlformats.org/officeDocument/2006/relationships/image" Target="../media/image2.png"/><Relationship Id="rId19" Type="http://schemas.openxmlformats.org/officeDocument/2006/relationships/customXml" Target="../ink/ink10.xml"/><Relationship Id="rId18" Type="http://schemas.openxmlformats.org/officeDocument/2006/relationships/image" Target="../media/image10.png"/><Relationship Id="rId17" Type="http://schemas.openxmlformats.org/officeDocument/2006/relationships/customXml" Target="../ink/ink9.xml"/><Relationship Id="rId16" Type="http://schemas.openxmlformats.org/officeDocument/2006/relationships/image" Target="../media/image9.png"/><Relationship Id="rId15" Type="http://schemas.openxmlformats.org/officeDocument/2006/relationships/customXml" Target="../ink/ink8.xml"/><Relationship Id="rId14" Type="http://schemas.openxmlformats.org/officeDocument/2006/relationships/image" Target="../media/image8.png"/><Relationship Id="rId13" Type="http://schemas.openxmlformats.org/officeDocument/2006/relationships/customXml" Target="../ink/ink7.xml"/><Relationship Id="rId12" Type="http://schemas.openxmlformats.org/officeDocument/2006/relationships/image" Target="../media/image7.png"/><Relationship Id="rId11" Type="http://schemas.openxmlformats.org/officeDocument/2006/relationships/customXml" Target="../ink/ink6.xml"/><Relationship Id="rId10" Type="http://schemas.openxmlformats.org/officeDocument/2006/relationships/image" Target="../media/image6.png"/><Relationship Id="rId1" Type="http://schemas.openxmlformats.org/officeDocument/2006/relationships/customXml" Target="../ink/ink1.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28.xml"/><Relationship Id="rId4" Type="http://schemas.openxmlformats.org/officeDocument/2006/relationships/image" Target="../media/image28.png"/><Relationship Id="rId3" Type="http://schemas.openxmlformats.org/officeDocument/2006/relationships/customXml" Target="../ink/ink27.xml"/><Relationship Id="rId2" Type="http://schemas.openxmlformats.org/officeDocument/2006/relationships/image" Target="../media/image27.png"/><Relationship Id="rId1" Type="http://schemas.openxmlformats.org/officeDocument/2006/relationships/customXml" Target="../ink/ink26.xml"/></Relationships>
</file>

<file path=ppt/slides/_rels/slide5.xml.rels><?xml version="1.0" encoding="UTF-8" standalone="yes"?>
<Relationships xmlns="http://schemas.openxmlformats.org/package/2006/relationships"><Relationship Id="rId9" Type="http://schemas.openxmlformats.org/officeDocument/2006/relationships/customXml" Target="../ink/ink33.xml"/><Relationship Id="rId8" Type="http://schemas.openxmlformats.org/officeDocument/2006/relationships/image" Target="../media/image33.png"/><Relationship Id="rId7" Type="http://schemas.openxmlformats.org/officeDocument/2006/relationships/customXml" Target="../ink/ink32.xml"/><Relationship Id="rId6" Type="http://schemas.openxmlformats.org/officeDocument/2006/relationships/image" Target="../media/image32.png"/><Relationship Id="rId5" Type="http://schemas.openxmlformats.org/officeDocument/2006/relationships/customXml" Target="../ink/ink31.xml"/><Relationship Id="rId4" Type="http://schemas.openxmlformats.org/officeDocument/2006/relationships/image" Target="../media/image31.png"/><Relationship Id="rId33" Type="http://schemas.openxmlformats.org/officeDocument/2006/relationships/slideLayout" Target="../slideLayouts/slideLayout2.xml"/><Relationship Id="rId32" Type="http://schemas.openxmlformats.org/officeDocument/2006/relationships/image" Target="../media/image45.png"/><Relationship Id="rId31" Type="http://schemas.openxmlformats.org/officeDocument/2006/relationships/customXml" Target="../ink/ink44.xml"/><Relationship Id="rId30" Type="http://schemas.openxmlformats.org/officeDocument/2006/relationships/image" Target="../media/image44.png"/><Relationship Id="rId3" Type="http://schemas.openxmlformats.org/officeDocument/2006/relationships/customXml" Target="../ink/ink30.xml"/><Relationship Id="rId29" Type="http://schemas.openxmlformats.org/officeDocument/2006/relationships/customXml" Target="../ink/ink43.xml"/><Relationship Id="rId28" Type="http://schemas.openxmlformats.org/officeDocument/2006/relationships/image" Target="../media/image43.png"/><Relationship Id="rId27" Type="http://schemas.openxmlformats.org/officeDocument/2006/relationships/customXml" Target="../ink/ink42.xml"/><Relationship Id="rId26" Type="http://schemas.openxmlformats.org/officeDocument/2006/relationships/image" Target="../media/image42.png"/><Relationship Id="rId25" Type="http://schemas.openxmlformats.org/officeDocument/2006/relationships/customXml" Target="../ink/ink41.xml"/><Relationship Id="rId24" Type="http://schemas.openxmlformats.org/officeDocument/2006/relationships/image" Target="../media/image41.png"/><Relationship Id="rId23" Type="http://schemas.openxmlformats.org/officeDocument/2006/relationships/customXml" Target="../ink/ink40.xml"/><Relationship Id="rId22" Type="http://schemas.openxmlformats.org/officeDocument/2006/relationships/image" Target="../media/image40.png"/><Relationship Id="rId21" Type="http://schemas.openxmlformats.org/officeDocument/2006/relationships/customXml" Target="../ink/ink39.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38.xml"/><Relationship Id="rId18" Type="http://schemas.openxmlformats.org/officeDocument/2006/relationships/image" Target="../media/image38.png"/><Relationship Id="rId17" Type="http://schemas.openxmlformats.org/officeDocument/2006/relationships/customXml" Target="../ink/ink37.xml"/><Relationship Id="rId16" Type="http://schemas.openxmlformats.org/officeDocument/2006/relationships/image" Target="../media/image37.png"/><Relationship Id="rId15" Type="http://schemas.openxmlformats.org/officeDocument/2006/relationships/customXml" Target="../ink/ink36.xml"/><Relationship Id="rId14" Type="http://schemas.openxmlformats.org/officeDocument/2006/relationships/image" Target="../media/image36.png"/><Relationship Id="rId13" Type="http://schemas.openxmlformats.org/officeDocument/2006/relationships/customXml" Target="../ink/ink35.xml"/><Relationship Id="rId12" Type="http://schemas.openxmlformats.org/officeDocument/2006/relationships/image" Target="../media/image35.png"/><Relationship Id="rId11" Type="http://schemas.openxmlformats.org/officeDocument/2006/relationships/customXml" Target="../ink/ink34.xml"/><Relationship Id="rId10" Type="http://schemas.openxmlformats.org/officeDocument/2006/relationships/image" Target="../media/image34.png"/><Relationship Id="rId1" Type="http://schemas.openxmlformats.org/officeDocument/2006/relationships/customXml" Target="../ink/ink29.xml"/></Relationships>
</file>

<file path=ppt/slides/_rels/slide6.xml.rels><?xml version="1.0" encoding="UTF-8" standalone="yes"?>
<Relationships xmlns="http://schemas.openxmlformats.org/package/2006/relationships"><Relationship Id="rId9" Type="http://schemas.openxmlformats.org/officeDocument/2006/relationships/customXml" Target="../ink/ink49.xml"/><Relationship Id="rId8" Type="http://schemas.openxmlformats.org/officeDocument/2006/relationships/image" Target="../media/image49.png"/><Relationship Id="rId7" Type="http://schemas.openxmlformats.org/officeDocument/2006/relationships/customXml" Target="../ink/ink48.xml"/><Relationship Id="rId6" Type="http://schemas.openxmlformats.org/officeDocument/2006/relationships/image" Target="../media/image48.png"/><Relationship Id="rId58" Type="http://schemas.openxmlformats.org/officeDocument/2006/relationships/slideLayout" Target="../slideLayouts/slideLayout2.xml"/><Relationship Id="rId57" Type="http://schemas.openxmlformats.org/officeDocument/2006/relationships/image" Target="../media/image72.png"/><Relationship Id="rId56" Type="http://schemas.openxmlformats.org/officeDocument/2006/relationships/customXml" Target="../ink/ink73.xml"/><Relationship Id="rId55" Type="http://schemas.openxmlformats.org/officeDocument/2006/relationships/image" Target="../media/image71.png"/><Relationship Id="rId54" Type="http://schemas.openxmlformats.org/officeDocument/2006/relationships/customXml" Target="../ink/ink72.xml"/><Relationship Id="rId53" Type="http://schemas.openxmlformats.org/officeDocument/2006/relationships/image" Target="../media/image70.png"/><Relationship Id="rId52" Type="http://schemas.openxmlformats.org/officeDocument/2006/relationships/customXml" Target="../ink/ink71.xml"/><Relationship Id="rId51" Type="http://schemas.openxmlformats.org/officeDocument/2006/relationships/image" Target="../media/image69.png"/><Relationship Id="rId50" Type="http://schemas.openxmlformats.org/officeDocument/2006/relationships/customXml" Target="../ink/ink70.xml"/><Relationship Id="rId5" Type="http://schemas.openxmlformats.org/officeDocument/2006/relationships/customXml" Target="../ink/ink47.xml"/><Relationship Id="rId49" Type="http://schemas.openxmlformats.org/officeDocument/2006/relationships/image" Target="../media/image68.png"/><Relationship Id="rId48" Type="http://schemas.openxmlformats.org/officeDocument/2006/relationships/customXml" Target="../ink/ink69.xml"/><Relationship Id="rId47" Type="http://schemas.openxmlformats.org/officeDocument/2006/relationships/image" Target="../media/image67.png"/><Relationship Id="rId46" Type="http://schemas.openxmlformats.org/officeDocument/2006/relationships/customXml" Target="../ink/ink68.xml"/><Relationship Id="rId45" Type="http://schemas.openxmlformats.org/officeDocument/2006/relationships/image" Target="../media/image66.png"/><Relationship Id="rId44" Type="http://schemas.openxmlformats.org/officeDocument/2006/relationships/customXml" Target="../ink/ink67.xml"/><Relationship Id="rId43" Type="http://schemas.openxmlformats.org/officeDocument/2006/relationships/image" Target="../media/image65.png"/><Relationship Id="rId42" Type="http://schemas.openxmlformats.org/officeDocument/2006/relationships/customXml" Target="../ink/ink66.xml"/><Relationship Id="rId41" Type="http://schemas.openxmlformats.org/officeDocument/2006/relationships/image" Target="../media/image64.png"/><Relationship Id="rId40" Type="http://schemas.openxmlformats.org/officeDocument/2006/relationships/customXml" Target="../ink/ink65.xml"/><Relationship Id="rId4" Type="http://schemas.openxmlformats.org/officeDocument/2006/relationships/image" Target="../media/image47.png"/><Relationship Id="rId39" Type="http://schemas.openxmlformats.org/officeDocument/2006/relationships/customXml" Target="../ink/ink64.xml"/><Relationship Id="rId38" Type="http://schemas.openxmlformats.org/officeDocument/2006/relationships/image" Target="../media/image63.png"/><Relationship Id="rId37" Type="http://schemas.openxmlformats.org/officeDocument/2006/relationships/customXml" Target="../ink/ink63.xml"/><Relationship Id="rId36" Type="http://schemas.openxmlformats.org/officeDocument/2006/relationships/image" Target="../media/image45.png"/><Relationship Id="rId35" Type="http://schemas.openxmlformats.org/officeDocument/2006/relationships/customXml" Target="../ink/ink62.xml"/><Relationship Id="rId34" Type="http://schemas.openxmlformats.org/officeDocument/2006/relationships/image" Target="../media/image62.png"/><Relationship Id="rId33" Type="http://schemas.openxmlformats.org/officeDocument/2006/relationships/customXml" Target="../ink/ink61.xml"/><Relationship Id="rId32" Type="http://schemas.openxmlformats.org/officeDocument/2006/relationships/image" Target="../media/image61.png"/><Relationship Id="rId31" Type="http://schemas.openxmlformats.org/officeDocument/2006/relationships/customXml" Target="../ink/ink60.xml"/><Relationship Id="rId30" Type="http://schemas.openxmlformats.org/officeDocument/2006/relationships/image" Target="../media/image60.png"/><Relationship Id="rId3" Type="http://schemas.openxmlformats.org/officeDocument/2006/relationships/customXml" Target="../ink/ink46.xml"/><Relationship Id="rId29" Type="http://schemas.openxmlformats.org/officeDocument/2006/relationships/customXml" Target="../ink/ink59.xml"/><Relationship Id="rId28" Type="http://schemas.openxmlformats.org/officeDocument/2006/relationships/image" Target="../media/image59.png"/><Relationship Id="rId27" Type="http://schemas.openxmlformats.org/officeDocument/2006/relationships/customXml" Target="../ink/ink58.xml"/><Relationship Id="rId26" Type="http://schemas.openxmlformats.org/officeDocument/2006/relationships/image" Target="../media/image58.png"/><Relationship Id="rId25" Type="http://schemas.openxmlformats.org/officeDocument/2006/relationships/customXml" Target="../ink/ink57.xml"/><Relationship Id="rId24" Type="http://schemas.openxmlformats.org/officeDocument/2006/relationships/image" Target="../media/image57.png"/><Relationship Id="rId23" Type="http://schemas.openxmlformats.org/officeDocument/2006/relationships/customXml" Target="../ink/ink56.xml"/><Relationship Id="rId22" Type="http://schemas.openxmlformats.org/officeDocument/2006/relationships/image" Target="../media/image56.png"/><Relationship Id="rId21" Type="http://schemas.openxmlformats.org/officeDocument/2006/relationships/customXml" Target="../ink/ink55.xml"/><Relationship Id="rId20" Type="http://schemas.openxmlformats.org/officeDocument/2006/relationships/image" Target="../media/image55.png"/><Relationship Id="rId2" Type="http://schemas.openxmlformats.org/officeDocument/2006/relationships/image" Target="../media/image46.png"/><Relationship Id="rId19" Type="http://schemas.openxmlformats.org/officeDocument/2006/relationships/customXml" Target="../ink/ink54.xml"/><Relationship Id="rId18" Type="http://schemas.openxmlformats.org/officeDocument/2006/relationships/image" Target="../media/image54.png"/><Relationship Id="rId17" Type="http://schemas.openxmlformats.org/officeDocument/2006/relationships/customXml" Target="../ink/ink53.xml"/><Relationship Id="rId16" Type="http://schemas.openxmlformats.org/officeDocument/2006/relationships/image" Target="../media/image53.png"/><Relationship Id="rId15" Type="http://schemas.openxmlformats.org/officeDocument/2006/relationships/customXml" Target="../ink/ink52.xml"/><Relationship Id="rId14" Type="http://schemas.openxmlformats.org/officeDocument/2006/relationships/image" Target="../media/image52.png"/><Relationship Id="rId13" Type="http://schemas.openxmlformats.org/officeDocument/2006/relationships/customXml" Target="../ink/ink51.xml"/><Relationship Id="rId12" Type="http://schemas.openxmlformats.org/officeDocument/2006/relationships/image" Target="../media/image51.png"/><Relationship Id="rId11" Type="http://schemas.openxmlformats.org/officeDocument/2006/relationships/customXml" Target="../ink/ink50.xml"/><Relationship Id="rId10" Type="http://schemas.openxmlformats.org/officeDocument/2006/relationships/image" Target="../media/image50.png"/><Relationship Id="rId1" Type="http://schemas.openxmlformats.org/officeDocument/2006/relationships/customXml" Target="../ink/ink45.xml"/></Relationships>
</file>

<file path=ppt/slides/_rels/slide7.xml.rels><?xml version="1.0" encoding="UTF-8" standalone="yes"?>
<Relationships xmlns="http://schemas.openxmlformats.org/package/2006/relationships"><Relationship Id="rId9" Type="http://schemas.openxmlformats.org/officeDocument/2006/relationships/customXml" Target="../ink/ink78.xml"/><Relationship Id="rId8" Type="http://schemas.openxmlformats.org/officeDocument/2006/relationships/image" Target="../media/image76.png"/><Relationship Id="rId7" Type="http://schemas.openxmlformats.org/officeDocument/2006/relationships/customXml" Target="../ink/ink77.xml"/><Relationship Id="rId6" Type="http://schemas.openxmlformats.org/officeDocument/2006/relationships/image" Target="../media/image75.png"/><Relationship Id="rId5" Type="http://schemas.openxmlformats.org/officeDocument/2006/relationships/customXml" Target="../ink/ink76.xml"/><Relationship Id="rId4" Type="http://schemas.openxmlformats.org/officeDocument/2006/relationships/image" Target="../media/image74.png"/><Relationship Id="rId37" Type="http://schemas.openxmlformats.org/officeDocument/2006/relationships/slideLayout" Target="../slideLayouts/slideLayout2.xml"/><Relationship Id="rId36" Type="http://schemas.openxmlformats.org/officeDocument/2006/relationships/image" Target="../media/image45.png"/><Relationship Id="rId35" Type="http://schemas.openxmlformats.org/officeDocument/2006/relationships/customXml" Target="../ink/ink91.xml"/><Relationship Id="rId34" Type="http://schemas.openxmlformats.org/officeDocument/2006/relationships/image" Target="../media/image89.png"/><Relationship Id="rId33" Type="http://schemas.openxmlformats.org/officeDocument/2006/relationships/customXml" Target="../ink/ink90.xml"/><Relationship Id="rId32" Type="http://schemas.openxmlformats.org/officeDocument/2006/relationships/image" Target="../media/image88.png"/><Relationship Id="rId31" Type="http://schemas.openxmlformats.org/officeDocument/2006/relationships/customXml" Target="../ink/ink89.xml"/><Relationship Id="rId30" Type="http://schemas.openxmlformats.org/officeDocument/2006/relationships/image" Target="../media/image87.png"/><Relationship Id="rId3" Type="http://schemas.openxmlformats.org/officeDocument/2006/relationships/customXml" Target="../ink/ink75.xml"/><Relationship Id="rId29" Type="http://schemas.openxmlformats.org/officeDocument/2006/relationships/customXml" Target="../ink/ink88.xml"/><Relationship Id="rId28" Type="http://schemas.openxmlformats.org/officeDocument/2006/relationships/image" Target="../media/image86.png"/><Relationship Id="rId27" Type="http://schemas.openxmlformats.org/officeDocument/2006/relationships/customXml" Target="../ink/ink87.xml"/><Relationship Id="rId26" Type="http://schemas.openxmlformats.org/officeDocument/2006/relationships/image" Target="../media/image85.png"/><Relationship Id="rId25" Type="http://schemas.openxmlformats.org/officeDocument/2006/relationships/customXml" Target="../ink/ink86.xml"/><Relationship Id="rId24" Type="http://schemas.openxmlformats.org/officeDocument/2006/relationships/image" Target="../media/image84.png"/><Relationship Id="rId23" Type="http://schemas.openxmlformats.org/officeDocument/2006/relationships/customXml" Target="../ink/ink85.xml"/><Relationship Id="rId22" Type="http://schemas.openxmlformats.org/officeDocument/2006/relationships/image" Target="../media/image83.png"/><Relationship Id="rId21" Type="http://schemas.openxmlformats.org/officeDocument/2006/relationships/customXml" Target="../ink/ink84.xml"/><Relationship Id="rId20" Type="http://schemas.openxmlformats.org/officeDocument/2006/relationships/image" Target="../media/image82.png"/><Relationship Id="rId2" Type="http://schemas.openxmlformats.org/officeDocument/2006/relationships/image" Target="../media/image73.png"/><Relationship Id="rId19" Type="http://schemas.openxmlformats.org/officeDocument/2006/relationships/customXml" Target="../ink/ink83.xml"/><Relationship Id="rId18" Type="http://schemas.openxmlformats.org/officeDocument/2006/relationships/image" Target="../media/image81.png"/><Relationship Id="rId17" Type="http://schemas.openxmlformats.org/officeDocument/2006/relationships/customXml" Target="../ink/ink82.xml"/><Relationship Id="rId16" Type="http://schemas.openxmlformats.org/officeDocument/2006/relationships/image" Target="../media/image80.png"/><Relationship Id="rId15" Type="http://schemas.openxmlformats.org/officeDocument/2006/relationships/customXml" Target="../ink/ink81.xml"/><Relationship Id="rId14" Type="http://schemas.openxmlformats.org/officeDocument/2006/relationships/image" Target="../media/image79.png"/><Relationship Id="rId13" Type="http://schemas.openxmlformats.org/officeDocument/2006/relationships/customXml" Target="../ink/ink80.xml"/><Relationship Id="rId12" Type="http://schemas.openxmlformats.org/officeDocument/2006/relationships/image" Target="../media/image78.png"/><Relationship Id="rId11" Type="http://schemas.openxmlformats.org/officeDocument/2006/relationships/customXml" Target="../ink/ink79.xml"/><Relationship Id="rId10" Type="http://schemas.openxmlformats.org/officeDocument/2006/relationships/image" Target="../media/image77.png"/><Relationship Id="rId1" Type="http://schemas.openxmlformats.org/officeDocument/2006/relationships/customXml" Target="../ink/ink74.xml"/></Relationships>
</file>

<file path=ppt/slides/_rels/slide8.xml.rels><?xml version="1.0" encoding="UTF-8" standalone="yes"?>
<Relationships xmlns="http://schemas.openxmlformats.org/package/2006/relationships"><Relationship Id="rId9" Type="http://schemas.openxmlformats.org/officeDocument/2006/relationships/customXml" Target="../ink/ink96.xml"/><Relationship Id="rId8" Type="http://schemas.openxmlformats.org/officeDocument/2006/relationships/image" Target="../media/image93.png"/><Relationship Id="rId7" Type="http://schemas.openxmlformats.org/officeDocument/2006/relationships/customXml" Target="../ink/ink95.xml"/><Relationship Id="rId6" Type="http://schemas.openxmlformats.org/officeDocument/2006/relationships/image" Target="../media/image92.png"/><Relationship Id="rId5" Type="http://schemas.openxmlformats.org/officeDocument/2006/relationships/customXml" Target="../ink/ink94.xml"/><Relationship Id="rId47" Type="http://schemas.openxmlformats.org/officeDocument/2006/relationships/slideLayout" Target="../slideLayouts/slideLayout2.xml"/><Relationship Id="rId46" Type="http://schemas.openxmlformats.org/officeDocument/2006/relationships/image" Target="../media/image112.png"/><Relationship Id="rId45" Type="http://schemas.openxmlformats.org/officeDocument/2006/relationships/customXml" Target="../ink/ink114.xml"/><Relationship Id="rId44" Type="http://schemas.openxmlformats.org/officeDocument/2006/relationships/image" Target="../media/image111.png"/><Relationship Id="rId43" Type="http://schemas.openxmlformats.org/officeDocument/2006/relationships/customXml" Target="../ink/ink113.xml"/><Relationship Id="rId42" Type="http://schemas.openxmlformats.org/officeDocument/2006/relationships/image" Target="../media/image110.png"/><Relationship Id="rId41" Type="http://schemas.openxmlformats.org/officeDocument/2006/relationships/customXml" Target="../ink/ink112.xml"/><Relationship Id="rId40" Type="http://schemas.openxmlformats.org/officeDocument/2006/relationships/image" Target="../media/image109.png"/><Relationship Id="rId4" Type="http://schemas.openxmlformats.org/officeDocument/2006/relationships/image" Target="../media/image91.png"/><Relationship Id="rId39" Type="http://schemas.openxmlformats.org/officeDocument/2006/relationships/customXml" Target="../ink/ink111.xml"/><Relationship Id="rId38" Type="http://schemas.openxmlformats.org/officeDocument/2006/relationships/image" Target="../media/image108.png"/><Relationship Id="rId37" Type="http://schemas.openxmlformats.org/officeDocument/2006/relationships/customXml" Target="../ink/ink110.xml"/><Relationship Id="rId36" Type="http://schemas.openxmlformats.org/officeDocument/2006/relationships/image" Target="../media/image107.png"/><Relationship Id="rId35" Type="http://schemas.openxmlformats.org/officeDocument/2006/relationships/customXml" Target="../ink/ink109.xml"/><Relationship Id="rId34" Type="http://schemas.openxmlformats.org/officeDocument/2006/relationships/image" Target="../media/image106.png"/><Relationship Id="rId33" Type="http://schemas.openxmlformats.org/officeDocument/2006/relationships/customXml" Target="../ink/ink108.xml"/><Relationship Id="rId32" Type="http://schemas.openxmlformats.org/officeDocument/2006/relationships/image" Target="../media/image105.png"/><Relationship Id="rId31" Type="http://schemas.openxmlformats.org/officeDocument/2006/relationships/customXml" Target="../ink/ink107.xml"/><Relationship Id="rId30" Type="http://schemas.openxmlformats.org/officeDocument/2006/relationships/image" Target="../media/image104.png"/><Relationship Id="rId3" Type="http://schemas.openxmlformats.org/officeDocument/2006/relationships/customXml" Target="../ink/ink93.xml"/><Relationship Id="rId29" Type="http://schemas.openxmlformats.org/officeDocument/2006/relationships/customXml" Target="../ink/ink106.xml"/><Relationship Id="rId28" Type="http://schemas.openxmlformats.org/officeDocument/2006/relationships/image" Target="../media/image103.png"/><Relationship Id="rId27" Type="http://schemas.openxmlformats.org/officeDocument/2006/relationships/customXml" Target="../ink/ink105.xml"/><Relationship Id="rId26" Type="http://schemas.openxmlformats.org/officeDocument/2006/relationships/image" Target="../media/image102.png"/><Relationship Id="rId25" Type="http://schemas.openxmlformats.org/officeDocument/2006/relationships/customXml" Target="../ink/ink104.xml"/><Relationship Id="rId24" Type="http://schemas.openxmlformats.org/officeDocument/2006/relationships/image" Target="../media/image101.png"/><Relationship Id="rId23" Type="http://schemas.openxmlformats.org/officeDocument/2006/relationships/customXml" Target="../ink/ink103.xml"/><Relationship Id="rId22" Type="http://schemas.openxmlformats.org/officeDocument/2006/relationships/image" Target="../media/image100.png"/><Relationship Id="rId21" Type="http://schemas.openxmlformats.org/officeDocument/2006/relationships/customXml" Target="../ink/ink102.xml"/><Relationship Id="rId20" Type="http://schemas.openxmlformats.org/officeDocument/2006/relationships/image" Target="../media/image99.png"/><Relationship Id="rId2" Type="http://schemas.openxmlformats.org/officeDocument/2006/relationships/image" Target="../media/image90.png"/><Relationship Id="rId19" Type="http://schemas.openxmlformats.org/officeDocument/2006/relationships/customXml" Target="../ink/ink101.xml"/><Relationship Id="rId18" Type="http://schemas.openxmlformats.org/officeDocument/2006/relationships/image" Target="../media/image98.png"/><Relationship Id="rId17" Type="http://schemas.openxmlformats.org/officeDocument/2006/relationships/customXml" Target="../ink/ink100.xml"/><Relationship Id="rId16" Type="http://schemas.openxmlformats.org/officeDocument/2006/relationships/image" Target="../media/image97.png"/><Relationship Id="rId15" Type="http://schemas.openxmlformats.org/officeDocument/2006/relationships/customXml" Target="../ink/ink99.xml"/><Relationship Id="rId14" Type="http://schemas.openxmlformats.org/officeDocument/2006/relationships/image" Target="../media/image96.png"/><Relationship Id="rId13" Type="http://schemas.openxmlformats.org/officeDocument/2006/relationships/customXml" Target="../ink/ink98.xml"/><Relationship Id="rId12" Type="http://schemas.openxmlformats.org/officeDocument/2006/relationships/image" Target="../media/image95.png"/><Relationship Id="rId11" Type="http://schemas.openxmlformats.org/officeDocument/2006/relationships/customXml" Target="../ink/ink97.xml"/><Relationship Id="rId10" Type="http://schemas.openxmlformats.org/officeDocument/2006/relationships/image" Target="../media/image94.png"/><Relationship Id="rId1" Type="http://schemas.openxmlformats.org/officeDocument/2006/relationships/customXml" Target="../ink/ink92.xml"/></Relationships>
</file>

<file path=ppt/slides/_rels/slide9.xml.rels><?xml version="1.0" encoding="UTF-8" standalone="yes"?>
<Relationships xmlns="http://schemas.openxmlformats.org/package/2006/relationships"><Relationship Id="rId9" Type="http://schemas.openxmlformats.org/officeDocument/2006/relationships/customXml" Target="../ink/ink119.xml"/><Relationship Id="rId8" Type="http://schemas.openxmlformats.org/officeDocument/2006/relationships/image" Target="../media/image116.png"/><Relationship Id="rId7" Type="http://schemas.openxmlformats.org/officeDocument/2006/relationships/customXml" Target="../ink/ink118.xml"/><Relationship Id="rId6" Type="http://schemas.openxmlformats.org/officeDocument/2006/relationships/image" Target="../media/image115.png"/><Relationship Id="rId5" Type="http://schemas.openxmlformats.org/officeDocument/2006/relationships/customXml" Target="../ink/ink117.xml"/><Relationship Id="rId4" Type="http://schemas.openxmlformats.org/officeDocument/2006/relationships/image" Target="../media/image114.png"/><Relationship Id="rId33" Type="http://schemas.openxmlformats.org/officeDocument/2006/relationships/slideLayout" Target="../slideLayouts/slideLayout2.xml"/><Relationship Id="rId32" Type="http://schemas.openxmlformats.org/officeDocument/2006/relationships/image" Target="../media/image127.png"/><Relationship Id="rId31" Type="http://schemas.openxmlformats.org/officeDocument/2006/relationships/customXml" Target="../ink/ink130.xml"/><Relationship Id="rId30" Type="http://schemas.openxmlformats.org/officeDocument/2006/relationships/image" Target="../media/image126.png"/><Relationship Id="rId3" Type="http://schemas.openxmlformats.org/officeDocument/2006/relationships/customXml" Target="../ink/ink116.xml"/><Relationship Id="rId29" Type="http://schemas.openxmlformats.org/officeDocument/2006/relationships/customXml" Target="../ink/ink129.xml"/><Relationship Id="rId28" Type="http://schemas.openxmlformats.org/officeDocument/2006/relationships/image" Target="../media/image125.png"/><Relationship Id="rId27" Type="http://schemas.openxmlformats.org/officeDocument/2006/relationships/customXml" Target="../ink/ink128.xml"/><Relationship Id="rId26" Type="http://schemas.openxmlformats.org/officeDocument/2006/relationships/image" Target="../media/image124.png"/><Relationship Id="rId25" Type="http://schemas.openxmlformats.org/officeDocument/2006/relationships/customXml" Target="../ink/ink127.xml"/><Relationship Id="rId24" Type="http://schemas.openxmlformats.org/officeDocument/2006/relationships/image" Target="../media/image123.png"/><Relationship Id="rId23" Type="http://schemas.openxmlformats.org/officeDocument/2006/relationships/customXml" Target="../ink/ink126.xml"/><Relationship Id="rId22" Type="http://schemas.openxmlformats.org/officeDocument/2006/relationships/image" Target="../media/image122.png"/><Relationship Id="rId21" Type="http://schemas.openxmlformats.org/officeDocument/2006/relationships/customXml" Target="../ink/ink125.xml"/><Relationship Id="rId20" Type="http://schemas.openxmlformats.org/officeDocument/2006/relationships/image" Target="../media/image45.png"/><Relationship Id="rId2" Type="http://schemas.openxmlformats.org/officeDocument/2006/relationships/image" Target="../media/image113.png"/><Relationship Id="rId19" Type="http://schemas.openxmlformats.org/officeDocument/2006/relationships/customXml" Target="../ink/ink124.xml"/><Relationship Id="rId18" Type="http://schemas.openxmlformats.org/officeDocument/2006/relationships/image" Target="../media/image121.png"/><Relationship Id="rId17" Type="http://schemas.openxmlformats.org/officeDocument/2006/relationships/customXml" Target="../ink/ink123.xml"/><Relationship Id="rId16" Type="http://schemas.openxmlformats.org/officeDocument/2006/relationships/image" Target="../media/image120.png"/><Relationship Id="rId15" Type="http://schemas.openxmlformats.org/officeDocument/2006/relationships/customXml" Target="../ink/ink122.xml"/><Relationship Id="rId14" Type="http://schemas.openxmlformats.org/officeDocument/2006/relationships/image" Target="../media/image119.png"/><Relationship Id="rId13" Type="http://schemas.openxmlformats.org/officeDocument/2006/relationships/customXml" Target="../ink/ink121.xml"/><Relationship Id="rId12" Type="http://schemas.openxmlformats.org/officeDocument/2006/relationships/image" Target="../media/image118.png"/><Relationship Id="rId11" Type="http://schemas.openxmlformats.org/officeDocument/2006/relationships/customXml" Target="../ink/ink120.xml"/><Relationship Id="rId10" Type="http://schemas.openxmlformats.org/officeDocument/2006/relationships/image" Target="../media/image117.png"/><Relationship Id="rId1" Type="http://schemas.openxmlformats.org/officeDocument/2006/relationships/customXml" Target="../ink/ink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762000" y="1447800"/>
            <a:ext cx="8420100" cy="1905000"/>
          </a:xfrm>
        </p:spPr>
        <p:txBody>
          <a:bodyPr/>
          <a:lstStyle/>
          <a:p>
            <a:pPr>
              <a:lnSpc>
                <a:spcPct val="130000"/>
              </a:lnSpc>
            </a:pPr>
            <a:r>
              <a:rPr lang="en-US" altLang="zh-TW" u="none"/>
              <a:t>Java Collection API :</a:t>
            </a:r>
            <a:br>
              <a:rPr lang="en-US" altLang="zh-TW" sz="4000" u="none"/>
            </a:br>
            <a:r>
              <a:rPr lang="en-US" altLang="zh-TW" sz="4000" u="none"/>
              <a:t>Built-in Data Structures for Java</a:t>
            </a:r>
            <a:endParaRPr lang="en-US" altLang="zh-TW" sz="4000" u="none"/>
          </a:p>
        </p:txBody>
      </p:sp>
      <p:sp>
        <p:nvSpPr>
          <p:cNvPr id="107523" name="Rectangle 3"/>
          <p:cNvSpPr>
            <a:spLocks noGrp="1" noChangeArrowheads="1"/>
          </p:cNvSpPr>
          <p:nvPr>
            <p:ph type="subTitle" idx="1"/>
          </p:nvPr>
        </p:nvSpPr>
        <p:spPr>
          <a:xfrm>
            <a:off x="1447800" y="4648200"/>
            <a:ext cx="6934200" cy="1752600"/>
          </a:xfrm>
        </p:spPr>
        <p:txBody>
          <a:bodyPr/>
          <a:lstStyle/>
          <a:p>
            <a:r>
              <a:rPr lang="en-US" altLang="zh-TW"/>
              <a:t>based on original presentation by C.-C. Chen</a:t>
            </a:r>
            <a:endParaRPr lang="en-US" altLang="zh-TW"/>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a:t>
            </a:r>
            <a:endParaRPr lang="en-US" dirty="0"/>
          </a:p>
        </p:txBody>
      </p:sp>
      <p:sp>
        <p:nvSpPr>
          <p:cNvPr id="3" name="Content Placeholder 2"/>
          <p:cNvSpPr>
            <a:spLocks noGrp="1"/>
          </p:cNvSpPr>
          <p:nvPr>
            <p:ph idx="1"/>
          </p:nvPr>
        </p:nvSpPr>
        <p:spPr/>
        <p:txBody>
          <a:bodyPr/>
          <a:lstStyle/>
          <a:p>
            <a:r>
              <a:rPr lang="en-US" sz="1400" b="0" dirty="0" smtClean="0"/>
              <a:t>The Vector class is similar to a traditional Java array, except that it can grow as necessary to accommodate new elements.</a:t>
            </a:r>
            <a:endParaRPr lang="en-US" sz="1400" b="0" dirty="0" smtClean="0"/>
          </a:p>
          <a:p>
            <a:r>
              <a:rPr lang="en-US" sz="1400" b="0" dirty="0" smtClean="0"/>
              <a:t>Like an array, elements of a Vector object can be accessed via an index into the vector.</a:t>
            </a:r>
            <a:endParaRPr lang="en-US" sz="1400" b="0" dirty="0" smtClean="0"/>
          </a:p>
          <a:p>
            <a:r>
              <a:rPr lang="en-US" sz="1400" b="0" dirty="0" smtClean="0"/>
              <a:t>The nice thing about using the Vector class is that you don't have to worry about setting it to a specific size upon creation; it shrinks and grows automatically when necessary.</a:t>
            </a:r>
            <a:endParaRPr lang="en-US" sz="1400" b="0" dirty="0" smtClean="0"/>
          </a:p>
          <a:p>
            <a:r>
              <a:rPr lang="en-US" sz="1400" b="0" dirty="0" smtClean="0"/>
              <a:t>Vector implements a dynamic array. It is similar to </a:t>
            </a:r>
            <a:r>
              <a:rPr lang="en-US" sz="1400" b="0" dirty="0" err="1" smtClean="0"/>
              <a:t>ArrayList</a:t>
            </a:r>
            <a:r>
              <a:rPr lang="en-US" sz="1400" b="0" dirty="0" smtClean="0"/>
              <a:t>, but with two differences:</a:t>
            </a:r>
            <a:endParaRPr lang="en-US" sz="1400" b="0" dirty="0" smtClean="0"/>
          </a:p>
          <a:p>
            <a:r>
              <a:rPr lang="en-US" sz="1400" b="0" dirty="0" smtClean="0"/>
              <a:t>Vector is synchronized.</a:t>
            </a:r>
            <a:endParaRPr lang="en-US" sz="1400" b="0" dirty="0" smtClean="0"/>
          </a:p>
          <a:p>
            <a:r>
              <a:rPr lang="en-US" sz="1400" b="0" dirty="0" smtClean="0"/>
              <a:t>Vector contains many legacy methods that are not part of the collections framework.</a:t>
            </a:r>
            <a:endParaRPr lang="en-US" sz="1400" b="0" dirty="0" smtClean="0"/>
          </a:p>
          <a:p>
            <a:r>
              <a:rPr lang="en-US" sz="1400" b="0" dirty="0" smtClean="0"/>
              <a:t>Vector proves to be very useful if you don't know the size of the array in advance or you just need one that can change sizes over the lifetime of a program.</a:t>
            </a:r>
            <a:endParaRPr lang="en-US" sz="1400" b="0" dirty="0" smtClean="0"/>
          </a:p>
          <a:p>
            <a:pPr lvl="1">
              <a:buNone/>
            </a:pPr>
            <a:r>
              <a:rPr lang="en-US" sz="1400" dirty="0" smtClean="0"/>
              <a:t>Vector( )</a:t>
            </a:r>
            <a:endParaRPr lang="en-US" sz="1400" dirty="0" smtClean="0"/>
          </a:p>
          <a:p>
            <a:pPr lvl="1">
              <a:buNone/>
            </a:pPr>
            <a:r>
              <a:rPr lang="en-US" sz="1400" dirty="0" smtClean="0"/>
              <a:t>Vector(</a:t>
            </a:r>
            <a:r>
              <a:rPr lang="en-US" sz="1400" dirty="0" err="1" smtClean="0"/>
              <a:t>int</a:t>
            </a:r>
            <a:r>
              <a:rPr lang="en-US" sz="1400" dirty="0" smtClean="0"/>
              <a:t> size)</a:t>
            </a:r>
            <a:endParaRPr lang="en-US" sz="1400" dirty="0" smtClean="0"/>
          </a:p>
          <a:p>
            <a:pPr lvl="1">
              <a:buNone/>
            </a:pPr>
            <a:r>
              <a:rPr lang="en-US" sz="1400" dirty="0" smtClean="0"/>
              <a:t>Vector(</a:t>
            </a:r>
            <a:r>
              <a:rPr lang="en-US" sz="1400" dirty="0" err="1" smtClean="0"/>
              <a:t>int</a:t>
            </a:r>
            <a:r>
              <a:rPr lang="en-US" sz="1400" dirty="0" smtClean="0"/>
              <a:t> size, </a:t>
            </a:r>
            <a:r>
              <a:rPr lang="en-US" sz="1400" dirty="0" err="1" smtClean="0"/>
              <a:t>int</a:t>
            </a:r>
            <a:r>
              <a:rPr lang="en-US" sz="1400" dirty="0" smtClean="0"/>
              <a:t> </a:t>
            </a:r>
            <a:r>
              <a:rPr lang="en-US" sz="1400" dirty="0" err="1" smtClean="0"/>
              <a:t>incr</a:t>
            </a:r>
            <a:r>
              <a:rPr lang="en-US" sz="1400" dirty="0" smtClean="0"/>
              <a:t>)</a:t>
            </a:r>
            <a:endParaRPr lang="en-US" sz="1400" dirty="0" smtClean="0"/>
          </a:p>
          <a:p>
            <a:pPr lvl="1">
              <a:buNone/>
            </a:pPr>
            <a:r>
              <a:rPr lang="en-US" sz="1400" dirty="0" smtClean="0"/>
              <a:t>Vector(Collection c)</a:t>
            </a:r>
            <a:endParaRPr lang="en-US" sz="1400" dirty="0" smtClean="0"/>
          </a:p>
          <a:p>
            <a:pPr lvl="1"/>
            <a:endParaRPr lang="en-US" sz="1400" dirty="0" smtClean="0"/>
          </a:p>
          <a:p>
            <a:pPr lvl="1">
              <a:buNone/>
            </a:pPr>
            <a:r>
              <a:rPr lang="en-US" sz="1400" dirty="0" smtClean="0"/>
              <a:t>	void add(</a:t>
            </a:r>
            <a:r>
              <a:rPr lang="en-US" sz="1400" dirty="0" err="1" smtClean="0"/>
              <a:t>int</a:t>
            </a:r>
            <a:r>
              <a:rPr lang="en-US" sz="1400" dirty="0" smtClean="0"/>
              <a:t> index, Object element) :Inserts the specified element at the specified position in this Vector.</a:t>
            </a:r>
            <a:endParaRPr lang="en-US" sz="1400" dirty="0" smtClean="0"/>
          </a:p>
          <a:p>
            <a:pPr lvl="1">
              <a:buNone/>
            </a:pPr>
            <a:r>
              <a:rPr lang="en-US" sz="1400" dirty="0" smtClean="0"/>
              <a:t>	</a:t>
            </a:r>
            <a:r>
              <a:rPr lang="en-US" sz="1400" dirty="0" err="1" smtClean="0"/>
              <a:t>boolean</a:t>
            </a:r>
            <a:r>
              <a:rPr lang="en-US" sz="1400" dirty="0" smtClean="0"/>
              <a:t> add(Object o)  Appends the specified element to the end of this Vector.</a:t>
            </a:r>
            <a:endParaRPr lang="en-US" sz="1400" dirty="0" smtClean="0"/>
          </a:p>
          <a:p>
            <a:pPr lvl="1">
              <a:buNone/>
            </a:pPr>
            <a:r>
              <a:rPr lang="en-US" sz="1400" dirty="0" smtClean="0"/>
              <a:t>	</a:t>
            </a:r>
            <a:r>
              <a:rPr lang="en-US" sz="1400" dirty="0" err="1" smtClean="0"/>
              <a:t>boolean</a:t>
            </a:r>
            <a:r>
              <a:rPr lang="en-US" sz="1400" dirty="0" smtClean="0"/>
              <a:t> </a:t>
            </a:r>
            <a:r>
              <a:rPr lang="en-US" sz="1400" dirty="0" err="1" smtClean="0"/>
              <a:t>addAll</a:t>
            </a:r>
            <a:r>
              <a:rPr lang="en-US" sz="1400" dirty="0" smtClean="0"/>
              <a:t>(Collection c) Appends all of the elements in the specified Collection to the end of this Vector, in the order that they are returned by the specified Collection's </a:t>
            </a:r>
            <a:r>
              <a:rPr lang="en-US" sz="1400" dirty="0" err="1" smtClean="0"/>
              <a:t>Iterator</a:t>
            </a:r>
            <a:r>
              <a:rPr lang="en-US" sz="1400" dirty="0" smtClean="0"/>
              <a:t>.</a:t>
            </a:r>
            <a:endParaRPr lang="en-US" sz="1400" dirty="0" smtClean="0"/>
          </a:p>
          <a:p>
            <a:pPr lvl="1">
              <a:buNone/>
            </a:pPr>
            <a:r>
              <a:rPr lang="en-US" sz="1400" dirty="0" smtClean="0"/>
              <a:t>	</a:t>
            </a:r>
            <a:r>
              <a:rPr lang="en-US" sz="1400" dirty="0" err="1" smtClean="0"/>
              <a:t>boolean</a:t>
            </a:r>
            <a:r>
              <a:rPr lang="en-US" sz="1400" dirty="0" smtClean="0"/>
              <a:t> </a:t>
            </a:r>
            <a:r>
              <a:rPr lang="en-US" sz="1400" dirty="0" err="1" smtClean="0"/>
              <a:t>addAll</a:t>
            </a:r>
            <a:r>
              <a:rPr lang="en-US" sz="1400" dirty="0" smtClean="0"/>
              <a:t>(</a:t>
            </a:r>
            <a:r>
              <a:rPr lang="en-US" sz="1400" dirty="0" err="1" smtClean="0"/>
              <a:t>int</a:t>
            </a:r>
            <a:r>
              <a:rPr lang="en-US" sz="1400" dirty="0" smtClean="0"/>
              <a:t> index, Collection c) Inserts all of the elements in in the specified Collection into this Vector at the specified position.</a:t>
            </a:r>
            <a:endParaRPr lang="en-US" sz="1400" dirty="0" smtClean="0"/>
          </a:p>
          <a:p>
            <a:pPr lvl="1">
              <a:buNone/>
            </a:pPr>
            <a:r>
              <a:rPr lang="en-US" sz="1400" dirty="0" smtClean="0"/>
              <a:t>	void </a:t>
            </a:r>
            <a:r>
              <a:rPr lang="en-US" sz="1400" dirty="0" err="1" smtClean="0"/>
              <a:t>addElement</a:t>
            </a:r>
            <a:r>
              <a:rPr lang="en-US" sz="1400" dirty="0" smtClean="0"/>
              <a:t>(Object </a:t>
            </a:r>
            <a:r>
              <a:rPr lang="en-US" sz="1400" dirty="0" err="1" smtClean="0"/>
              <a:t>obj</a:t>
            </a:r>
            <a:r>
              <a:rPr lang="en-US" sz="1400" dirty="0" smtClean="0"/>
              <a:t>) Adds the specified component to the end of this vector, increasing its size by one.</a:t>
            </a:r>
            <a:endParaRPr lang="en-US" sz="1400" dirty="0" smtClean="0"/>
          </a:p>
          <a:p>
            <a:pPr lvl="1">
              <a:buNone/>
            </a:pPr>
            <a:r>
              <a:rPr lang="en-US" sz="1400" dirty="0" smtClean="0"/>
              <a:t>	</a:t>
            </a:r>
            <a:r>
              <a:rPr lang="en-US" sz="1400" dirty="0" err="1" smtClean="0"/>
              <a:t>int</a:t>
            </a:r>
            <a:r>
              <a:rPr lang="en-US" sz="1400" dirty="0" smtClean="0"/>
              <a:t> capacity() Returns the current capacity of this vector.</a:t>
            </a:r>
            <a:endParaRPr lang="en-US" sz="1400" dirty="0" smtClean="0"/>
          </a:p>
          <a:p>
            <a:pPr lvl="1">
              <a:buNone/>
            </a:pPr>
            <a:r>
              <a:rPr lang="en-US" sz="1400" dirty="0" smtClean="0"/>
              <a:t>	void clear() Removes all of the elements from this Vector.</a:t>
            </a:r>
            <a:endParaRPr lang="en-US" sz="1400"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009015" y="919480"/>
              <a:ext cx="1277620" cy="80645"/>
            </p14:xfrm>
          </p:contentPart>
        </mc:Choice>
        <mc:Fallback xmlns="">
          <p:pic>
            <p:nvPicPr>
              <p:cNvPr id="4" name="Ink 3"/>
            </p:nvPicPr>
            <p:blipFill>
              <a:blip r:embed="rId2"/>
            </p:blipFill>
            <p:spPr>
              <a:xfrm>
                <a:off x="1009015" y="919480"/>
                <a:ext cx="1277620" cy="806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1276985" y="508635"/>
              <a:ext cx="482600" cy="259080"/>
            </p14:xfrm>
          </p:contentPart>
        </mc:Choice>
        <mc:Fallback xmlns="">
          <p:pic>
            <p:nvPicPr>
              <p:cNvPr id="5" name="Ink 4"/>
            </p:nvPicPr>
            <p:blipFill>
              <a:blip r:embed="rId4"/>
            </p:blipFill>
            <p:spPr>
              <a:xfrm>
                <a:off x="1276985" y="508635"/>
                <a:ext cx="482600" cy="2590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3054350" y="213995"/>
              <a:ext cx="410845" cy="624840"/>
            </p14:xfrm>
          </p:contentPart>
        </mc:Choice>
        <mc:Fallback xmlns="">
          <p:pic>
            <p:nvPicPr>
              <p:cNvPr id="6" name="Ink 5"/>
            </p:nvPicPr>
            <p:blipFill>
              <a:blip r:embed="rId6"/>
            </p:blipFill>
            <p:spPr>
              <a:xfrm>
                <a:off x="3054350" y="213995"/>
                <a:ext cx="410845" cy="62484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4385310" y="517525"/>
              <a:ext cx="205740" cy="303530"/>
            </p14:xfrm>
          </p:contentPart>
        </mc:Choice>
        <mc:Fallback xmlns="">
          <p:pic>
            <p:nvPicPr>
              <p:cNvPr id="7" name="Ink 6"/>
            </p:nvPicPr>
            <p:blipFill>
              <a:blip r:embed="rId8"/>
            </p:blipFill>
            <p:spPr>
              <a:xfrm>
                <a:off x="4385310" y="517525"/>
                <a:ext cx="205740" cy="30353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7163435" y="464185"/>
              <a:ext cx="473710" cy="374650"/>
            </p14:xfrm>
          </p:contentPart>
        </mc:Choice>
        <mc:Fallback xmlns="">
          <p:pic>
            <p:nvPicPr>
              <p:cNvPr id="8" name="Ink 7"/>
            </p:nvPicPr>
            <p:blipFill>
              <a:blip r:embed="rId10"/>
            </p:blipFill>
            <p:spPr>
              <a:xfrm>
                <a:off x="7163435" y="464185"/>
                <a:ext cx="473710" cy="3746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1151890" y="1151890"/>
              <a:ext cx="360" cy="26670"/>
            </p14:xfrm>
          </p:contentPart>
        </mc:Choice>
        <mc:Fallback xmlns="">
          <p:pic>
            <p:nvPicPr>
              <p:cNvPr id="9" name="Ink 8"/>
            </p:nvPicPr>
            <p:blipFill>
              <a:blip r:embed="rId12"/>
            </p:blipFill>
            <p:spPr>
              <a:xfrm>
                <a:off x="1151890" y="1151890"/>
                <a:ext cx="360" cy="2667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2339975" y="1089025"/>
              <a:ext cx="821690" cy="44450"/>
            </p14:xfrm>
          </p:contentPart>
        </mc:Choice>
        <mc:Fallback xmlns="">
          <p:pic>
            <p:nvPicPr>
              <p:cNvPr id="10" name="Ink 9"/>
            </p:nvPicPr>
            <p:blipFill>
              <a:blip r:embed="rId14"/>
            </p:blipFill>
            <p:spPr>
              <a:xfrm>
                <a:off x="2339975" y="1089025"/>
                <a:ext cx="821690" cy="444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2724150" y="1348105"/>
              <a:ext cx="669925" cy="26670"/>
            </p14:xfrm>
          </p:contentPart>
        </mc:Choice>
        <mc:Fallback xmlns="">
          <p:pic>
            <p:nvPicPr>
              <p:cNvPr id="11" name="Ink 10"/>
            </p:nvPicPr>
            <p:blipFill>
              <a:blip r:embed="rId16"/>
            </p:blipFill>
            <p:spPr>
              <a:xfrm>
                <a:off x="2724150" y="1348105"/>
                <a:ext cx="669925" cy="266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Ink 11"/>
              <p14:cNvContentPartPr/>
              <p14:nvPr/>
            </p14:nvContentPartPr>
            <p14:xfrm>
              <a:off x="6877685" y="1035685"/>
              <a:ext cx="491490" cy="464185"/>
            </p14:xfrm>
          </p:contentPart>
        </mc:Choice>
        <mc:Fallback xmlns="">
          <p:pic>
            <p:nvPicPr>
              <p:cNvPr id="12" name="Ink 11"/>
            </p:nvPicPr>
            <p:blipFill>
              <a:blip r:embed="rId18"/>
            </p:blipFill>
            <p:spPr>
              <a:xfrm>
                <a:off x="6877685" y="1035685"/>
                <a:ext cx="491490" cy="46418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Ink 12"/>
              <p14:cNvContentPartPr/>
              <p14:nvPr/>
            </p14:nvContentPartPr>
            <p14:xfrm>
              <a:off x="1062355" y="1544320"/>
              <a:ext cx="848995" cy="80645"/>
            </p14:xfrm>
          </p:contentPart>
        </mc:Choice>
        <mc:Fallback xmlns="">
          <p:pic>
            <p:nvPicPr>
              <p:cNvPr id="13" name="Ink 12"/>
            </p:nvPicPr>
            <p:blipFill>
              <a:blip r:embed="rId20"/>
            </p:blipFill>
            <p:spPr>
              <a:xfrm>
                <a:off x="1062355" y="1544320"/>
                <a:ext cx="848995" cy="8064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Ink 13"/>
              <p14:cNvContentPartPr/>
              <p14:nvPr/>
            </p14:nvContentPartPr>
            <p14:xfrm>
              <a:off x="732155" y="1258570"/>
              <a:ext cx="276860" cy="285750"/>
            </p14:xfrm>
          </p:contentPart>
        </mc:Choice>
        <mc:Fallback xmlns="">
          <p:pic>
            <p:nvPicPr>
              <p:cNvPr id="14" name="Ink 13"/>
            </p:nvPicPr>
            <p:blipFill>
              <a:blip r:embed="rId22"/>
            </p:blipFill>
            <p:spPr>
              <a:xfrm>
                <a:off x="732155" y="1258570"/>
                <a:ext cx="276860" cy="2857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Ink 14"/>
              <p14:cNvContentPartPr/>
              <p14:nvPr/>
            </p14:nvContentPartPr>
            <p14:xfrm>
              <a:off x="8797925" y="875030"/>
              <a:ext cx="366395" cy="723265"/>
            </p14:xfrm>
          </p:contentPart>
        </mc:Choice>
        <mc:Fallback xmlns="">
          <p:pic>
            <p:nvPicPr>
              <p:cNvPr id="15" name="Ink 14"/>
            </p:nvPicPr>
            <p:blipFill>
              <a:blip r:embed="rId24"/>
            </p:blipFill>
            <p:spPr>
              <a:xfrm>
                <a:off x="8797925" y="875030"/>
                <a:ext cx="366395" cy="72326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Ink 15"/>
              <p14:cNvContentPartPr/>
              <p14:nvPr/>
            </p14:nvContentPartPr>
            <p14:xfrm>
              <a:off x="8610600" y="794385"/>
              <a:ext cx="598170" cy="803910"/>
            </p14:xfrm>
          </p:contentPart>
        </mc:Choice>
        <mc:Fallback xmlns="">
          <p:pic>
            <p:nvPicPr>
              <p:cNvPr id="16" name="Ink 15"/>
            </p:nvPicPr>
            <p:blipFill>
              <a:blip r:embed="rId26"/>
            </p:blipFill>
            <p:spPr>
              <a:xfrm>
                <a:off x="8610600" y="794385"/>
                <a:ext cx="598170" cy="80391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Ink 16"/>
              <p14:cNvContentPartPr/>
              <p14:nvPr/>
            </p14:nvContentPartPr>
            <p14:xfrm>
              <a:off x="1991360" y="1857375"/>
              <a:ext cx="875665" cy="44450"/>
            </p14:xfrm>
          </p:contentPart>
        </mc:Choice>
        <mc:Fallback xmlns="">
          <p:pic>
            <p:nvPicPr>
              <p:cNvPr id="17" name="Ink 16"/>
            </p:nvPicPr>
            <p:blipFill>
              <a:blip r:embed="rId28"/>
            </p:blipFill>
            <p:spPr>
              <a:xfrm>
                <a:off x="1991360" y="1857375"/>
                <a:ext cx="875665" cy="444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Ink 17"/>
              <p14:cNvContentPartPr/>
              <p14:nvPr/>
            </p14:nvContentPartPr>
            <p14:xfrm>
              <a:off x="4126230" y="1633855"/>
              <a:ext cx="276860" cy="187325"/>
            </p14:xfrm>
          </p:contentPart>
        </mc:Choice>
        <mc:Fallback xmlns="">
          <p:pic>
            <p:nvPicPr>
              <p:cNvPr id="18" name="Ink 17"/>
            </p:nvPicPr>
            <p:blipFill>
              <a:blip r:embed="rId30"/>
            </p:blipFill>
            <p:spPr>
              <a:xfrm>
                <a:off x="4126230" y="1633855"/>
                <a:ext cx="276860" cy="18732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Ink 18"/>
              <p14:cNvContentPartPr/>
              <p14:nvPr/>
            </p14:nvContentPartPr>
            <p14:xfrm>
              <a:off x="1080770" y="1776730"/>
              <a:ext cx="964565" cy="410845"/>
            </p14:xfrm>
          </p:contentPart>
        </mc:Choice>
        <mc:Fallback xmlns="">
          <p:pic>
            <p:nvPicPr>
              <p:cNvPr id="19" name="Ink 18"/>
            </p:nvPicPr>
            <p:blipFill>
              <a:blip r:embed="rId32"/>
            </p:blipFill>
            <p:spPr>
              <a:xfrm>
                <a:off x="1080770" y="1776730"/>
                <a:ext cx="964565" cy="41084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Ink 19"/>
              <p14:cNvContentPartPr/>
              <p14:nvPr/>
            </p14:nvContentPartPr>
            <p14:xfrm>
              <a:off x="1991360" y="2115820"/>
              <a:ext cx="625475" cy="330835"/>
            </p14:xfrm>
          </p:contentPart>
        </mc:Choice>
        <mc:Fallback xmlns="">
          <p:pic>
            <p:nvPicPr>
              <p:cNvPr id="20" name="Ink 19"/>
            </p:nvPicPr>
            <p:blipFill>
              <a:blip r:embed="rId34"/>
            </p:blipFill>
            <p:spPr>
              <a:xfrm>
                <a:off x="1991360" y="2115820"/>
                <a:ext cx="625475" cy="33083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Ink 20"/>
              <p14:cNvContentPartPr/>
              <p14:nvPr/>
            </p14:nvContentPartPr>
            <p14:xfrm>
              <a:off x="2331085" y="1053465"/>
              <a:ext cx="902335" cy="1276985"/>
            </p14:xfrm>
          </p:contentPart>
        </mc:Choice>
        <mc:Fallback xmlns="">
          <p:pic>
            <p:nvPicPr>
              <p:cNvPr id="21" name="Ink 20"/>
            </p:nvPicPr>
            <p:blipFill>
              <a:blip r:embed="rId36"/>
            </p:blipFill>
            <p:spPr>
              <a:xfrm>
                <a:off x="2331085" y="1053465"/>
                <a:ext cx="902335" cy="127698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Ink 21"/>
              <p14:cNvContentPartPr/>
              <p14:nvPr/>
            </p14:nvContentPartPr>
            <p14:xfrm>
              <a:off x="2170430" y="2990850"/>
              <a:ext cx="321310" cy="795020"/>
            </p14:xfrm>
          </p:contentPart>
        </mc:Choice>
        <mc:Fallback xmlns="">
          <p:pic>
            <p:nvPicPr>
              <p:cNvPr id="22" name="Ink 21"/>
            </p:nvPicPr>
            <p:blipFill>
              <a:blip r:embed="rId38"/>
            </p:blipFill>
            <p:spPr>
              <a:xfrm>
                <a:off x="2170430" y="2990850"/>
                <a:ext cx="321310" cy="7950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Ink 22"/>
              <p14:cNvContentPartPr/>
              <p14:nvPr/>
            </p14:nvContentPartPr>
            <p14:xfrm>
              <a:off x="1312545" y="2803525"/>
              <a:ext cx="205740" cy="187325"/>
            </p14:xfrm>
          </p:contentPart>
        </mc:Choice>
        <mc:Fallback xmlns="">
          <p:pic>
            <p:nvPicPr>
              <p:cNvPr id="23" name="Ink 22"/>
            </p:nvPicPr>
            <p:blipFill>
              <a:blip r:embed="rId40"/>
            </p:blipFill>
            <p:spPr>
              <a:xfrm>
                <a:off x="1312545" y="2803525"/>
                <a:ext cx="205740" cy="18732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Ink 23"/>
              <p14:cNvContentPartPr/>
              <p14:nvPr/>
            </p14:nvContentPartPr>
            <p14:xfrm>
              <a:off x="1509395" y="2973070"/>
              <a:ext cx="213995" cy="223520"/>
            </p14:xfrm>
          </p:contentPart>
        </mc:Choice>
        <mc:Fallback xmlns="">
          <p:pic>
            <p:nvPicPr>
              <p:cNvPr id="24" name="Ink 23"/>
            </p:nvPicPr>
            <p:blipFill>
              <a:blip r:embed="rId42"/>
            </p:blipFill>
            <p:spPr>
              <a:xfrm>
                <a:off x="1509395" y="2973070"/>
                <a:ext cx="213995" cy="22352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Ink 24"/>
              <p14:cNvContentPartPr/>
              <p14:nvPr/>
            </p14:nvContentPartPr>
            <p14:xfrm>
              <a:off x="1705610" y="3241040"/>
              <a:ext cx="232410" cy="205740"/>
            </p14:xfrm>
          </p:contentPart>
        </mc:Choice>
        <mc:Fallback xmlns="">
          <p:pic>
            <p:nvPicPr>
              <p:cNvPr id="25" name="Ink 24"/>
            </p:nvPicPr>
            <p:blipFill>
              <a:blip r:embed="rId44"/>
            </p:blipFill>
            <p:spPr>
              <a:xfrm>
                <a:off x="1705610" y="3241040"/>
                <a:ext cx="232410" cy="2057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Ink 25"/>
              <p14:cNvContentPartPr/>
              <p14:nvPr/>
            </p14:nvContentPartPr>
            <p14:xfrm>
              <a:off x="2063115" y="3223260"/>
              <a:ext cx="223520" cy="366395"/>
            </p14:xfrm>
          </p:contentPart>
        </mc:Choice>
        <mc:Fallback xmlns="">
          <p:pic>
            <p:nvPicPr>
              <p:cNvPr id="26" name="Ink 25"/>
            </p:nvPicPr>
            <p:blipFill>
              <a:blip r:embed="rId46"/>
            </p:blipFill>
            <p:spPr>
              <a:xfrm>
                <a:off x="2063115" y="3223260"/>
                <a:ext cx="223520" cy="36639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Ink 26"/>
              <p14:cNvContentPartPr/>
              <p14:nvPr/>
            </p14:nvContentPartPr>
            <p14:xfrm>
              <a:off x="1616710" y="3509010"/>
              <a:ext cx="178435" cy="384175"/>
            </p14:xfrm>
          </p:contentPart>
        </mc:Choice>
        <mc:Fallback xmlns="">
          <p:pic>
            <p:nvPicPr>
              <p:cNvPr id="27" name="Ink 26"/>
            </p:nvPicPr>
            <p:blipFill>
              <a:blip r:embed="rId48"/>
            </p:blipFill>
            <p:spPr>
              <a:xfrm>
                <a:off x="1616710" y="3509010"/>
                <a:ext cx="178435" cy="38417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Ink 27"/>
              <p14:cNvContentPartPr/>
              <p14:nvPr/>
            </p14:nvContentPartPr>
            <p14:xfrm>
              <a:off x="1848485" y="4241165"/>
              <a:ext cx="17780" cy="360"/>
            </p14:xfrm>
          </p:contentPart>
        </mc:Choice>
        <mc:Fallback xmlns="">
          <p:pic>
            <p:nvPicPr>
              <p:cNvPr id="28" name="Ink 27"/>
            </p:nvPicPr>
            <p:blipFill>
              <a:blip r:embed="rId50"/>
            </p:blipFill>
            <p:spPr>
              <a:xfrm>
                <a:off x="1848485" y="4241165"/>
                <a:ext cx="17780" cy="3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Ink 28"/>
              <p14:cNvContentPartPr/>
              <p14:nvPr/>
            </p14:nvContentPartPr>
            <p14:xfrm>
              <a:off x="3018790" y="4044950"/>
              <a:ext cx="17780" cy="360"/>
            </p14:xfrm>
          </p:contentPart>
        </mc:Choice>
        <mc:Fallback xmlns="">
          <p:pic>
            <p:nvPicPr>
              <p:cNvPr id="29" name="Ink 28"/>
            </p:nvPicPr>
            <p:blipFill>
              <a:blip r:embed="rId50"/>
            </p:blipFill>
            <p:spPr>
              <a:xfrm>
                <a:off x="3018790" y="4044950"/>
                <a:ext cx="17780" cy="36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0" name="Ink 29"/>
              <p14:cNvContentPartPr/>
              <p14:nvPr/>
            </p14:nvContentPartPr>
            <p14:xfrm>
              <a:off x="1598295" y="4509135"/>
              <a:ext cx="18415" cy="360"/>
            </p14:xfrm>
          </p:contentPart>
        </mc:Choice>
        <mc:Fallback xmlns="">
          <p:pic>
            <p:nvPicPr>
              <p:cNvPr id="30" name="Ink 29"/>
            </p:nvPicPr>
            <p:blipFill>
              <a:blip r:embed="rId53"/>
            </p:blipFill>
            <p:spPr>
              <a:xfrm>
                <a:off x="1598295" y="4509135"/>
                <a:ext cx="18415" cy="3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1" name="Ink 30"/>
              <p14:cNvContentPartPr/>
              <p14:nvPr/>
            </p14:nvContentPartPr>
            <p14:xfrm>
              <a:off x="1946910" y="4455795"/>
              <a:ext cx="17780" cy="360"/>
            </p14:xfrm>
          </p:contentPart>
        </mc:Choice>
        <mc:Fallback xmlns="">
          <p:pic>
            <p:nvPicPr>
              <p:cNvPr id="31" name="Ink 30"/>
            </p:nvPicPr>
            <p:blipFill>
              <a:blip r:embed="rId50"/>
            </p:blipFill>
            <p:spPr>
              <a:xfrm>
                <a:off x="1946910" y="4455795"/>
                <a:ext cx="17780" cy="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Ink 31"/>
              <p14:cNvContentPartPr/>
              <p14:nvPr/>
            </p14:nvContentPartPr>
            <p14:xfrm>
              <a:off x="2473960" y="4491355"/>
              <a:ext cx="17780" cy="360"/>
            </p14:xfrm>
          </p:contentPart>
        </mc:Choice>
        <mc:Fallback xmlns="">
          <p:pic>
            <p:nvPicPr>
              <p:cNvPr id="32" name="Ink 31"/>
            </p:nvPicPr>
            <p:blipFill>
              <a:blip r:embed="rId50"/>
            </p:blipFill>
            <p:spPr>
              <a:xfrm>
                <a:off x="2473960" y="4491355"/>
                <a:ext cx="17780" cy="36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3" name="Ink 32"/>
              <p14:cNvContentPartPr/>
              <p14:nvPr/>
            </p14:nvContentPartPr>
            <p14:xfrm>
              <a:off x="2277745" y="4152265"/>
              <a:ext cx="360" cy="26670"/>
            </p14:xfrm>
          </p:contentPart>
        </mc:Choice>
        <mc:Fallback xmlns="">
          <p:pic>
            <p:nvPicPr>
              <p:cNvPr id="33" name="Ink 32"/>
            </p:nvPicPr>
            <p:blipFill>
              <a:blip r:embed="rId12"/>
            </p:blipFill>
            <p:spPr>
              <a:xfrm>
                <a:off x="2277745" y="4152265"/>
                <a:ext cx="360" cy="2667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4" name="Ink 33"/>
              <p14:cNvContentPartPr/>
              <p14:nvPr/>
            </p14:nvContentPartPr>
            <p14:xfrm>
              <a:off x="1991360" y="4053840"/>
              <a:ext cx="348615" cy="294640"/>
            </p14:xfrm>
          </p:contentPart>
        </mc:Choice>
        <mc:Fallback xmlns="">
          <p:pic>
            <p:nvPicPr>
              <p:cNvPr id="34" name="Ink 33"/>
            </p:nvPicPr>
            <p:blipFill>
              <a:blip r:embed="rId58"/>
            </p:blipFill>
            <p:spPr>
              <a:xfrm>
                <a:off x="1991360" y="4053840"/>
                <a:ext cx="348615" cy="29464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5" name="Ink 34"/>
              <p14:cNvContentPartPr/>
              <p14:nvPr/>
            </p14:nvContentPartPr>
            <p14:xfrm>
              <a:off x="1991360" y="4429125"/>
              <a:ext cx="482600" cy="312420"/>
            </p14:xfrm>
          </p:contentPart>
        </mc:Choice>
        <mc:Fallback xmlns="">
          <p:pic>
            <p:nvPicPr>
              <p:cNvPr id="35" name="Ink 34"/>
            </p:nvPicPr>
            <p:blipFill>
              <a:blip r:embed="rId60"/>
            </p:blipFill>
            <p:spPr>
              <a:xfrm>
                <a:off x="1991360" y="4429125"/>
                <a:ext cx="482600" cy="31242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6" name="Ink 35"/>
              <p14:cNvContentPartPr/>
              <p14:nvPr/>
            </p14:nvContentPartPr>
            <p14:xfrm>
              <a:off x="1902460" y="4857750"/>
              <a:ext cx="17780" cy="360"/>
            </p14:xfrm>
          </p:contentPart>
        </mc:Choice>
        <mc:Fallback xmlns="">
          <p:pic>
            <p:nvPicPr>
              <p:cNvPr id="36" name="Ink 35"/>
            </p:nvPicPr>
            <p:blipFill>
              <a:blip r:embed="rId50"/>
            </p:blipFill>
            <p:spPr>
              <a:xfrm>
                <a:off x="1902460" y="4857750"/>
                <a:ext cx="17780" cy="36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7" name="Ink 36"/>
              <p14:cNvContentPartPr/>
              <p14:nvPr/>
            </p14:nvContentPartPr>
            <p14:xfrm>
              <a:off x="1920240" y="4607560"/>
              <a:ext cx="303530" cy="526415"/>
            </p14:xfrm>
          </p:contentPart>
        </mc:Choice>
        <mc:Fallback xmlns="">
          <p:pic>
            <p:nvPicPr>
              <p:cNvPr id="37" name="Ink 36"/>
            </p:nvPicPr>
            <p:blipFill>
              <a:blip r:embed="rId63"/>
            </p:blipFill>
            <p:spPr>
              <a:xfrm>
                <a:off x="1920240" y="4607560"/>
                <a:ext cx="303530" cy="52641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8" name="Ink 37"/>
              <p14:cNvContentPartPr/>
              <p14:nvPr/>
            </p14:nvContentPartPr>
            <p14:xfrm>
              <a:off x="2384425" y="4598670"/>
              <a:ext cx="634365" cy="437515"/>
            </p14:xfrm>
          </p:contentPart>
        </mc:Choice>
        <mc:Fallback xmlns="">
          <p:pic>
            <p:nvPicPr>
              <p:cNvPr id="38" name="Ink 37"/>
            </p:nvPicPr>
            <p:blipFill>
              <a:blip r:embed="rId65"/>
            </p:blipFill>
            <p:spPr>
              <a:xfrm>
                <a:off x="2384425" y="4598670"/>
                <a:ext cx="634365" cy="43751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9" name="Ink 38"/>
              <p14:cNvContentPartPr/>
              <p14:nvPr/>
            </p14:nvContentPartPr>
            <p14:xfrm>
              <a:off x="2313305" y="4660900"/>
              <a:ext cx="723265" cy="267970"/>
            </p14:xfrm>
          </p:contentPart>
        </mc:Choice>
        <mc:Fallback xmlns="">
          <p:pic>
            <p:nvPicPr>
              <p:cNvPr id="39" name="Ink 38"/>
            </p:nvPicPr>
            <p:blipFill>
              <a:blip r:embed="rId67"/>
            </p:blipFill>
            <p:spPr>
              <a:xfrm>
                <a:off x="2313305" y="4660900"/>
                <a:ext cx="723265" cy="26797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0" name="Ink 39"/>
              <p14:cNvContentPartPr/>
              <p14:nvPr/>
            </p14:nvContentPartPr>
            <p14:xfrm>
              <a:off x="1714500" y="4893310"/>
              <a:ext cx="455930" cy="360"/>
            </p14:xfrm>
          </p:contentPart>
        </mc:Choice>
        <mc:Fallback xmlns="">
          <p:pic>
            <p:nvPicPr>
              <p:cNvPr id="40" name="Ink 39"/>
            </p:nvPicPr>
            <p:blipFill>
              <a:blip r:embed="rId69"/>
            </p:blipFill>
            <p:spPr>
              <a:xfrm>
                <a:off x="1714500" y="4893310"/>
                <a:ext cx="455930" cy="36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1" name="Ink 40"/>
              <p14:cNvContentPartPr/>
              <p14:nvPr/>
            </p14:nvContentPartPr>
            <p14:xfrm>
              <a:off x="1723390" y="5321935"/>
              <a:ext cx="544830" cy="44450"/>
            </p14:xfrm>
          </p:contentPart>
        </mc:Choice>
        <mc:Fallback xmlns="">
          <p:pic>
            <p:nvPicPr>
              <p:cNvPr id="41" name="Ink 40"/>
            </p:nvPicPr>
            <p:blipFill>
              <a:blip r:embed="rId71"/>
            </p:blipFill>
            <p:spPr>
              <a:xfrm>
                <a:off x="1723390" y="5321935"/>
                <a:ext cx="544830" cy="4445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2" name="Ink 41"/>
              <p14:cNvContentPartPr/>
              <p14:nvPr/>
            </p14:nvContentPartPr>
            <p14:xfrm>
              <a:off x="2322195" y="5357495"/>
              <a:ext cx="795020" cy="26670"/>
            </p14:xfrm>
          </p:contentPart>
        </mc:Choice>
        <mc:Fallback xmlns="">
          <p:pic>
            <p:nvPicPr>
              <p:cNvPr id="42" name="Ink 41"/>
            </p:nvPicPr>
            <p:blipFill>
              <a:blip r:embed="rId73"/>
            </p:blipFill>
            <p:spPr>
              <a:xfrm>
                <a:off x="2322195" y="5357495"/>
                <a:ext cx="795020" cy="2667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3" name="Ink 42"/>
              <p14:cNvContentPartPr/>
              <p14:nvPr/>
            </p14:nvContentPartPr>
            <p14:xfrm>
              <a:off x="3349625" y="5357495"/>
              <a:ext cx="115570" cy="360"/>
            </p14:xfrm>
          </p:contentPart>
        </mc:Choice>
        <mc:Fallback xmlns="">
          <p:pic>
            <p:nvPicPr>
              <p:cNvPr id="43" name="Ink 42"/>
            </p:nvPicPr>
            <p:blipFill>
              <a:blip r:embed="rId75"/>
            </p:blipFill>
            <p:spPr>
              <a:xfrm>
                <a:off x="3349625" y="5357495"/>
                <a:ext cx="115570" cy="36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4" name="Ink 43"/>
              <p14:cNvContentPartPr/>
              <p14:nvPr/>
            </p14:nvContentPartPr>
            <p14:xfrm>
              <a:off x="2357755" y="5116195"/>
              <a:ext cx="160655" cy="170180"/>
            </p14:xfrm>
          </p:contentPart>
        </mc:Choice>
        <mc:Fallback xmlns="">
          <p:pic>
            <p:nvPicPr>
              <p:cNvPr id="44" name="Ink 43"/>
            </p:nvPicPr>
            <p:blipFill>
              <a:blip r:embed="rId77"/>
            </p:blipFill>
            <p:spPr>
              <a:xfrm>
                <a:off x="2357755" y="5116195"/>
                <a:ext cx="160655" cy="17018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5" name="Ink 44"/>
              <p14:cNvContentPartPr/>
              <p14:nvPr/>
            </p14:nvContentPartPr>
            <p14:xfrm>
              <a:off x="3054350" y="5062855"/>
              <a:ext cx="133985" cy="53340"/>
            </p14:xfrm>
          </p:contentPart>
        </mc:Choice>
        <mc:Fallback xmlns="">
          <p:pic>
            <p:nvPicPr>
              <p:cNvPr id="45" name="Ink 44"/>
            </p:nvPicPr>
            <p:blipFill>
              <a:blip r:embed="rId79"/>
            </p:blipFill>
            <p:spPr>
              <a:xfrm>
                <a:off x="3054350" y="5062855"/>
                <a:ext cx="133985" cy="5334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6" name="Ink 45"/>
              <p14:cNvContentPartPr/>
              <p14:nvPr/>
            </p14:nvContentPartPr>
            <p14:xfrm>
              <a:off x="3108325" y="5098415"/>
              <a:ext cx="125095" cy="62865"/>
            </p14:xfrm>
          </p:contentPart>
        </mc:Choice>
        <mc:Fallback xmlns="">
          <p:pic>
            <p:nvPicPr>
              <p:cNvPr id="46" name="Ink 45"/>
            </p:nvPicPr>
            <p:blipFill>
              <a:blip r:embed="rId81"/>
            </p:blipFill>
            <p:spPr>
              <a:xfrm>
                <a:off x="3108325" y="5098415"/>
                <a:ext cx="125095" cy="6286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7" name="Ink 46"/>
              <p14:cNvContentPartPr/>
              <p14:nvPr/>
            </p14:nvContentPartPr>
            <p14:xfrm>
              <a:off x="3117215" y="5098415"/>
              <a:ext cx="151765" cy="116205"/>
            </p14:xfrm>
          </p:contentPart>
        </mc:Choice>
        <mc:Fallback xmlns="">
          <p:pic>
            <p:nvPicPr>
              <p:cNvPr id="47" name="Ink 46"/>
            </p:nvPicPr>
            <p:blipFill>
              <a:blip r:embed="rId83"/>
            </p:blipFill>
            <p:spPr>
              <a:xfrm>
                <a:off x="3117215" y="5098415"/>
                <a:ext cx="151765" cy="116205"/>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8" name="Ink 47"/>
              <p14:cNvContentPartPr/>
              <p14:nvPr/>
            </p14:nvContentPartPr>
            <p14:xfrm>
              <a:off x="1616710" y="5830570"/>
              <a:ext cx="535940" cy="53975"/>
            </p14:xfrm>
          </p:contentPart>
        </mc:Choice>
        <mc:Fallback xmlns="">
          <p:pic>
            <p:nvPicPr>
              <p:cNvPr id="48" name="Ink 47"/>
            </p:nvPicPr>
            <p:blipFill>
              <a:blip r:embed="rId85"/>
            </p:blipFill>
            <p:spPr>
              <a:xfrm>
                <a:off x="1616710" y="5830570"/>
                <a:ext cx="535940" cy="5397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9" name="Ink 48"/>
              <p14:cNvContentPartPr/>
              <p14:nvPr/>
            </p14:nvContentPartPr>
            <p14:xfrm>
              <a:off x="1634490" y="6357620"/>
              <a:ext cx="17780" cy="360"/>
            </p14:xfrm>
          </p:contentPart>
        </mc:Choice>
        <mc:Fallback xmlns="">
          <p:pic>
            <p:nvPicPr>
              <p:cNvPr id="49" name="Ink 48"/>
            </p:nvPicPr>
            <p:blipFill>
              <a:blip r:embed="rId50"/>
            </p:blipFill>
            <p:spPr>
              <a:xfrm>
                <a:off x="1634490" y="6357620"/>
                <a:ext cx="17780" cy="360"/>
              </a:xfrm>
              <a:prstGeom prst="rect"/>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a:t>
            </a:r>
            <a:endParaRPr lang="en-US" dirty="0"/>
          </a:p>
        </p:txBody>
      </p:sp>
      <p:sp>
        <p:nvSpPr>
          <p:cNvPr id="3" name="Content Placeholder 2"/>
          <p:cNvSpPr>
            <a:spLocks noGrp="1"/>
          </p:cNvSpPr>
          <p:nvPr>
            <p:ph idx="1"/>
          </p:nvPr>
        </p:nvSpPr>
        <p:spPr/>
        <p:txBody>
          <a:bodyPr/>
          <a:lstStyle/>
          <a:p>
            <a:r>
              <a:rPr lang="en-US" sz="1600" b="0" dirty="0" smtClean="0"/>
              <a:t>The Enumeration interface defines the methods by which you can enumerate (obtain one at a time) the elements in a collection of objects.</a:t>
            </a:r>
            <a:endParaRPr lang="en-US" sz="1600" b="0" dirty="0" smtClean="0"/>
          </a:p>
          <a:p>
            <a:r>
              <a:rPr lang="en-US" sz="1600" b="0" dirty="0" smtClean="0"/>
              <a:t>This legacy interface has been </a:t>
            </a:r>
            <a:r>
              <a:rPr lang="en-US" sz="1600" b="0" dirty="0" err="1" smtClean="0"/>
              <a:t>superceded</a:t>
            </a:r>
            <a:r>
              <a:rPr lang="en-US" sz="1600" b="0" dirty="0" smtClean="0"/>
              <a:t> by </a:t>
            </a:r>
            <a:r>
              <a:rPr lang="en-US" sz="1600" b="0" dirty="0" err="1" smtClean="0"/>
              <a:t>Iterator</a:t>
            </a:r>
            <a:r>
              <a:rPr lang="en-US" sz="1600" b="0" dirty="0" smtClean="0"/>
              <a:t>. Although not deprecated, Enumeration is considered obsolete for new code. However, it is used by several methods defined by the legacy classes such as Vector and Properties, is used by several other API classes, and is currently in widespread use in application code.</a:t>
            </a:r>
            <a:endParaRPr lang="en-US" sz="1600" b="0" dirty="0" smtClean="0"/>
          </a:p>
          <a:p>
            <a:r>
              <a:rPr lang="en-US" sz="1600" dirty="0" err="1" smtClean="0"/>
              <a:t>boolean</a:t>
            </a:r>
            <a:r>
              <a:rPr lang="en-US" sz="1600" dirty="0" smtClean="0"/>
              <a:t> </a:t>
            </a:r>
            <a:r>
              <a:rPr lang="en-US" sz="1600" dirty="0" err="1" smtClean="0"/>
              <a:t>hasMoreElements</a:t>
            </a:r>
            <a:r>
              <a:rPr lang="en-US" sz="1600" dirty="0" smtClean="0"/>
              <a:t>( )</a:t>
            </a:r>
            <a:br>
              <a:rPr lang="en-US" sz="1600" dirty="0" smtClean="0"/>
            </a:br>
            <a:r>
              <a:rPr lang="en-US" sz="1600" dirty="0" smtClean="0"/>
              <a:t>	When implemented, it must return true while there are still more elements to extract, and false when all 	the elements have been enumerated.</a:t>
            </a:r>
            <a:endParaRPr lang="en-US" sz="1600" dirty="0" smtClean="0"/>
          </a:p>
          <a:p>
            <a:r>
              <a:rPr lang="en-US" sz="1600" dirty="0" smtClean="0"/>
              <a:t>Object </a:t>
            </a:r>
            <a:r>
              <a:rPr lang="en-US" sz="1600" dirty="0" err="1" smtClean="0"/>
              <a:t>nextElement</a:t>
            </a:r>
            <a:r>
              <a:rPr lang="en-US" sz="1600" dirty="0" smtClean="0"/>
              <a:t>( )</a:t>
            </a:r>
            <a:br>
              <a:rPr lang="en-US" sz="1600" dirty="0" smtClean="0"/>
            </a:br>
            <a:r>
              <a:rPr lang="en-US" sz="1600" dirty="0" smtClean="0"/>
              <a:t>	This returns the next object in the enumeration as a generic Object reference.</a:t>
            </a:r>
            <a:endParaRPr lang="en-US" sz="1600" dirty="0" smtClean="0"/>
          </a:p>
          <a:p>
            <a:endParaRPr lang="en-US" sz="1600" dirty="0" smtClean="0"/>
          </a:p>
          <a:p>
            <a:pPr>
              <a:buNone/>
            </a:pPr>
            <a:r>
              <a:rPr lang="en-US" sz="1600" dirty="0" smtClean="0"/>
              <a:t>	Enumeration days; </a:t>
            </a:r>
            <a:endParaRPr lang="en-US" sz="1600" dirty="0" smtClean="0"/>
          </a:p>
          <a:p>
            <a:pPr>
              <a:buNone/>
            </a:pPr>
            <a:r>
              <a:rPr lang="en-US" sz="1600" dirty="0" smtClean="0"/>
              <a:t>	Vector </a:t>
            </a:r>
            <a:r>
              <a:rPr lang="en-US" sz="1600" dirty="0" err="1" smtClean="0"/>
              <a:t>dayNames</a:t>
            </a:r>
            <a:r>
              <a:rPr lang="en-US" sz="1600" dirty="0" smtClean="0"/>
              <a:t> = new Vector(); </a:t>
            </a:r>
            <a:endParaRPr lang="en-US" sz="1600" dirty="0" smtClean="0"/>
          </a:p>
          <a:p>
            <a:pPr>
              <a:buNone/>
            </a:pPr>
            <a:r>
              <a:rPr lang="en-US" sz="1600" dirty="0" smtClean="0"/>
              <a:t>	</a:t>
            </a:r>
            <a:r>
              <a:rPr lang="en-US" sz="1600" dirty="0" err="1" smtClean="0"/>
              <a:t>dayNames.add</a:t>
            </a:r>
            <a:r>
              <a:rPr lang="en-US" sz="1600" dirty="0" smtClean="0"/>
              <a:t>("Sunday"); </a:t>
            </a:r>
            <a:endParaRPr lang="en-US" sz="1600" dirty="0" smtClean="0"/>
          </a:p>
          <a:p>
            <a:pPr>
              <a:buNone/>
            </a:pPr>
            <a:r>
              <a:rPr lang="en-US" sz="1600" dirty="0" smtClean="0"/>
              <a:t>	</a:t>
            </a:r>
            <a:r>
              <a:rPr lang="en-US" sz="1600" dirty="0" err="1" smtClean="0"/>
              <a:t>dayNames.add</a:t>
            </a:r>
            <a:r>
              <a:rPr lang="en-US" sz="1600" dirty="0" smtClean="0"/>
              <a:t>("Monday");</a:t>
            </a:r>
            <a:endParaRPr lang="en-US" sz="1600" dirty="0" smtClean="0"/>
          </a:p>
          <a:p>
            <a:pPr>
              <a:buNone/>
            </a:pPr>
            <a:r>
              <a:rPr lang="en-US" sz="1600" dirty="0" smtClean="0"/>
              <a:t>	days = </a:t>
            </a:r>
            <a:r>
              <a:rPr lang="en-US" sz="1600" dirty="0" err="1" smtClean="0"/>
              <a:t>dayNames.elements</a:t>
            </a:r>
            <a:r>
              <a:rPr lang="en-US" sz="1600" dirty="0" smtClean="0"/>
              <a:t>();</a:t>
            </a:r>
            <a:endParaRPr lang="en-US" sz="1600" dirty="0" smtClean="0"/>
          </a:p>
          <a:p>
            <a:pPr>
              <a:buNone/>
            </a:pPr>
            <a:r>
              <a:rPr lang="en-US" sz="1600" dirty="0" smtClean="0"/>
              <a:t>	while (</a:t>
            </a:r>
            <a:r>
              <a:rPr lang="en-US" sz="1600" dirty="0" err="1" smtClean="0"/>
              <a:t>days.hasMoreElements</a:t>
            </a:r>
            <a:r>
              <a:rPr lang="en-US" sz="1600" dirty="0" smtClean="0"/>
              <a:t>()){</a:t>
            </a:r>
            <a:endParaRPr lang="en-US" sz="1600" dirty="0" smtClean="0"/>
          </a:p>
          <a:p>
            <a:pPr>
              <a:buNone/>
            </a:pPr>
            <a:r>
              <a:rPr lang="en-US" sz="1600" dirty="0" smtClean="0"/>
              <a:t>		 </a:t>
            </a:r>
            <a:r>
              <a:rPr lang="en-US" sz="1600" dirty="0" err="1" smtClean="0"/>
              <a:t>System.out.println</a:t>
            </a:r>
            <a:r>
              <a:rPr lang="en-US" sz="1600" dirty="0" smtClean="0"/>
              <a:t>(</a:t>
            </a:r>
            <a:r>
              <a:rPr lang="en-US" sz="1600" dirty="0" err="1" smtClean="0"/>
              <a:t>days.nextElement</a:t>
            </a:r>
            <a:r>
              <a:rPr lang="en-US" sz="1600" dirty="0" smtClean="0"/>
              <a:t>());</a:t>
            </a:r>
            <a:endParaRPr lang="en-US" sz="1600" dirty="0" smtClean="0"/>
          </a:p>
          <a:p>
            <a:pPr>
              <a:buNone/>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zh-TW"/>
              <a:t>Why using Iterators instead of Enumerations</a:t>
            </a:r>
            <a:endParaRPr lang="en-US" altLang="zh-TW"/>
          </a:p>
        </p:txBody>
      </p:sp>
      <p:sp>
        <p:nvSpPr>
          <p:cNvPr id="247811" name="Rectangle 3"/>
          <p:cNvSpPr>
            <a:spLocks noGrp="1" noChangeArrowheads="1"/>
          </p:cNvSpPr>
          <p:nvPr>
            <p:ph type="body" idx="1"/>
          </p:nvPr>
        </p:nvSpPr>
        <p:spPr/>
        <p:txBody>
          <a:bodyPr/>
          <a:lstStyle/>
          <a:p>
            <a:pPr>
              <a:lnSpc>
                <a:spcPct val="90000"/>
              </a:lnSpc>
            </a:pPr>
            <a:r>
              <a:rPr lang="en-US" altLang="zh-TW" sz="2400"/>
              <a:t>Iterator allows the caller to remove elements from the underlying collection during the iteration with well-defined semantics. </a:t>
            </a:r>
            <a:endParaRPr lang="en-US" altLang="zh-TW" sz="2400"/>
          </a:p>
          <a:p>
            <a:pPr>
              <a:lnSpc>
                <a:spcPct val="90000"/>
              </a:lnSpc>
            </a:pPr>
            <a:r>
              <a:rPr lang="en-US" altLang="zh-TW" sz="2400"/>
              <a:t>Method names have been improved. </a:t>
            </a:r>
            <a:endParaRPr lang="en-US" altLang="zh-TW" sz="2400">
              <a:solidFill>
                <a:schemeClr val="accent2"/>
              </a:solidFill>
            </a:endParaRPr>
          </a:p>
          <a:p>
            <a:pPr>
              <a:lnSpc>
                <a:spcPct val="90000"/>
              </a:lnSpc>
              <a:buFont typeface="Symbol" panose="05050102010706020507" pitchFamily="18" charset="2"/>
              <a:buNone/>
            </a:pPr>
            <a:r>
              <a:rPr lang="en-US" altLang="zh-TW" sz="2400">
                <a:solidFill>
                  <a:schemeClr val="accent2"/>
                </a:solidFill>
              </a:rPr>
              <a:t>public interface Iterator {</a:t>
            </a:r>
            <a:endParaRPr lang="en-US" altLang="zh-TW" sz="2400">
              <a:solidFill>
                <a:schemeClr val="accent2"/>
              </a:solidFill>
            </a:endParaRPr>
          </a:p>
          <a:p>
            <a:pPr>
              <a:lnSpc>
                <a:spcPct val="90000"/>
              </a:lnSpc>
              <a:buFont typeface="Symbol" panose="05050102010706020507" pitchFamily="18" charset="2"/>
              <a:buNone/>
            </a:pPr>
            <a:r>
              <a:rPr lang="en-US" altLang="zh-TW" sz="2400">
                <a:solidFill>
                  <a:schemeClr val="accent2"/>
                </a:solidFill>
              </a:rPr>
              <a:t>            boolean hasNext();     </a:t>
            </a:r>
            <a:r>
              <a:rPr lang="en-US" altLang="zh-TW" sz="2400">
                <a:solidFill>
                  <a:srgbClr val="CC6600"/>
                </a:solidFill>
              </a:rPr>
              <a:t>// cf:  hasMoreElements()</a:t>
            </a:r>
            <a:endParaRPr lang="en-US" altLang="zh-TW" sz="2400">
              <a:solidFill>
                <a:srgbClr val="CC6600"/>
              </a:solidFill>
            </a:endParaRPr>
          </a:p>
          <a:p>
            <a:pPr>
              <a:lnSpc>
                <a:spcPct val="90000"/>
              </a:lnSpc>
              <a:buFont typeface="Symbol" panose="05050102010706020507" pitchFamily="18" charset="2"/>
              <a:buNone/>
            </a:pPr>
            <a:r>
              <a:rPr lang="en-US" altLang="zh-TW" sz="2400">
                <a:solidFill>
                  <a:schemeClr val="accent2"/>
                </a:solidFill>
              </a:rPr>
              <a:t>            Object next();             </a:t>
            </a:r>
            <a:r>
              <a:rPr lang="en-US" altLang="zh-TW" sz="2400">
                <a:solidFill>
                  <a:srgbClr val="CC6600"/>
                </a:solidFill>
              </a:rPr>
              <a:t>// cf:  nextElement()</a:t>
            </a:r>
            <a:endParaRPr lang="en-US" altLang="zh-TW" sz="2400">
              <a:solidFill>
                <a:srgbClr val="CC6600"/>
              </a:solidFill>
            </a:endParaRPr>
          </a:p>
          <a:p>
            <a:pPr>
              <a:lnSpc>
                <a:spcPct val="90000"/>
              </a:lnSpc>
              <a:buFont typeface="Symbol" panose="05050102010706020507" pitchFamily="18" charset="2"/>
              <a:buNone/>
            </a:pPr>
            <a:r>
              <a:rPr lang="en-US" altLang="zh-TW" sz="2400">
                <a:solidFill>
                  <a:schemeClr val="accent2"/>
                </a:solidFill>
              </a:rPr>
              <a:t>            void remove();           </a:t>
            </a:r>
            <a:r>
              <a:rPr lang="en-US" altLang="zh-TW" sz="2400">
                <a:solidFill>
                  <a:srgbClr val="CC6600"/>
                </a:solidFill>
              </a:rPr>
              <a:t>// Optional</a:t>
            </a:r>
            <a:endParaRPr lang="en-US" altLang="zh-TW" sz="2400">
              <a:solidFill>
                <a:srgbClr val="CC6600"/>
              </a:solidFill>
            </a:endParaRPr>
          </a:p>
          <a:p>
            <a:pPr>
              <a:lnSpc>
                <a:spcPct val="90000"/>
              </a:lnSpc>
              <a:buFont typeface="Symbol" panose="05050102010706020507" pitchFamily="18" charset="2"/>
              <a:buNone/>
            </a:pPr>
            <a:r>
              <a:rPr lang="en-US" altLang="zh-TW" sz="2400">
                <a:solidFill>
                  <a:schemeClr val="accent2"/>
                </a:solidFill>
              </a:rPr>
              <a:t>        }</a:t>
            </a:r>
            <a:endParaRPr lang="en-US" altLang="zh-TW" sz="2400">
              <a:solidFill>
                <a:schemeClr val="accent2"/>
              </a:solidFill>
            </a:endParaRPr>
          </a:p>
          <a:p>
            <a:pPr>
              <a:lnSpc>
                <a:spcPct val="90000"/>
              </a:lnSpc>
              <a:buFont typeface="Symbol" panose="05050102010706020507" pitchFamily="18" charset="2"/>
              <a:buNone/>
            </a:pPr>
            <a:r>
              <a:rPr lang="en-US" altLang="zh-TW" sz="2400">
                <a:solidFill>
                  <a:srgbClr val="CC6600"/>
                </a:solidFill>
              </a:rPr>
              <a:t>// a simple Collection filter using iterator that Enumeration could not help</a:t>
            </a:r>
            <a:endParaRPr lang="en-US" altLang="zh-TW" sz="2400">
              <a:solidFill>
                <a:srgbClr val="008080"/>
              </a:solidFill>
            </a:endParaRPr>
          </a:p>
          <a:p>
            <a:pPr>
              <a:lnSpc>
                <a:spcPct val="90000"/>
              </a:lnSpc>
              <a:buFont typeface="Symbol" panose="05050102010706020507" pitchFamily="18" charset="2"/>
              <a:buNone/>
            </a:pPr>
            <a:r>
              <a:rPr lang="en-US" altLang="zh-TW" sz="2400">
                <a:solidFill>
                  <a:srgbClr val="008080"/>
                </a:solidFill>
              </a:rPr>
              <a:t>static void filter(Collection c) {</a:t>
            </a:r>
            <a:endParaRPr lang="en-US" altLang="zh-TW" sz="2400">
              <a:solidFill>
                <a:srgbClr val="008080"/>
              </a:solidFill>
            </a:endParaRPr>
          </a:p>
          <a:p>
            <a:pPr>
              <a:lnSpc>
                <a:spcPct val="90000"/>
              </a:lnSpc>
              <a:buFont typeface="Symbol" panose="05050102010706020507" pitchFamily="18" charset="2"/>
              <a:buNone/>
            </a:pPr>
            <a:r>
              <a:rPr lang="en-US" altLang="zh-TW" sz="2400">
                <a:solidFill>
                  <a:srgbClr val="008080"/>
                </a:solidFill>
              </a:rPr>
              <a:t>            for (Iterator i = c.iterator(); i.hasNext(); ) {</a:t>
            </a:r>
            <a:endParaRPr lang="en-US" altLang="zh-TW" sz="2400">
              <a:solidFill>
                <a:srgbClr val="008080"/>
              </a:solidFill>
            </a:endParaRPr>
          </a:p>
          <a:p>
            <a:pPr>
              <a:lnSpc>
                <a:spcPct val="90000"/>
              </a:lnSpc>
              <a:buFont typeface="Symbol" panose="05050102010706020507" pitchFamily="18" charset="2"/>
              <a:buNone/>
            </a:pPr>
            <a:r>
              <a:rPr lang="en-US" altLang="zh-TW" sz="2400">
                <a:solidFill>
                  <a:srgbClr val="008080"/>
                </a:solidFill>
              </a:rPr>
              <a:t>                if ( </a:t>
            </a:r>
            <a:r>
              <a:rPr lang="en-US" altLang="zh-TW" sz="2400">
                <a:solidFill>
                  <a:srgbClr val="FF0000"/>
                </a:solidFill>
              </a:rPr>
              <a:t>no-good</a:t>
            </a:r>
            <a:r>
              <a:rPr lang="en-US" altLang="zh-TW" sz="2400">
                <a:solidFill>
                  <a:srgbClr val="008080"/>
                </a:solidFill>
              </a:rPr>
              <a:t>( </a:t>
            </a:r>
            <a:r>
              <a:rPr lang="en-US" altLang="zh-TW" sz="2400">
                <a:solidFill>
                  <a:schemeClr val="accent2"/>
                </a:solidFill>
              </a:rPr>
              <a:t>i.next()</a:t>
            </a:r>
            <a:r>
              <a:rPr lang="en-US" altLang="zh-TW" sz="2400">
                <a:solidFill>
                  <a:srgbClr val="008080"/>
                </a:solidFill>
              </a:rPr>
              <a:t> ) )  </a:t>
            </a:r>
            <a:r>
              <a:rPr lang="en-US" altLang="zh-TW" sz="2400">
                <a:solidFill>
                  <a:schemeClr val="accent2"/>
                </a:solidFill>
              </a:rPr>
              <a:t>i.remove()</a:t>
            </a:r>
            <a:r>
              <a:rPr lang="en-US" altLang="zh-TW" sz="2400">
                <a:solidFill>
                  <a:srgbClr val="008080"/>
                </a:solidFill>
              </a:rPr>
              <a:t>;  </a:t>
            </a:r>
            <a:r>
              <a:rPr lang="en-US" altLang="zh-TW" sz="2400">
                <a:solidFill>
                  <a:srgbClr val="CC6600"/>
                </a:solidFill>
              </a:rPr>
              <a:t>// i.next() is removed from c</a:t>
            </a:r>
            <a:endParaRPr lang="en-US" altLang="zh-TW" sz="2400">
              <a:solidFill>
                <a:srgbClr val="CC6600"/>
              </a:solidFill>
            </a:endParaRPr>
          </a:p>
          <a:p>
            <a:pPr>
              <a:lnSpc>
                <a:spcPct val="90000"/>
              </a:lnSpc>
              <a:buFont typeface="Symbol" panose="05050102010706020507" pitchFamily="18" charset="2"/>
              <a:buNone/>
            </a:pPr>
            <a:r>
              <a:rPr lang="en-US" altLang="zh-TW" sz="2400">
                <a:solidFill>
                  <a:srgbClr val="CC6600"/>
                </a:solidFill>
              </a:rPr>
              <a:t>                 </a:t>
            </a:r>
            <a:r>
              <a:rPr lang="en-US" altLang="zh-TW" sz="2400">
                <a:solidFill>
                  <a:schemeClr val="accent2"/>
                </a:solidFill>
              </a:rPr>
              <a:t>i.remove();</a:t>
            </a:r>
            <a:r>
              <a:rPr lang="en-US" altLang="zh-TW" sz="2400">
                <a:solidFill>
                  <a:srgbClr val="CC6600"/>
                </a:solidFill>
              </a:rPr>
              <a:t>  // exception raised, cannot remove more than once !</a:t>
            </a:r>
            <a:endParaRPr lang="en-US" altLang="zh-TW" sz="2400">
              <a:solidFill>
                <a:srgbClr val="CC6600"/>
              </a:solidFill>
            </a:endParaRPr>
          </a:p>
          <a:p>
            <a:pPr>
              <a:lnSpc>
                <a:spcPct val="90000"/>
              </a:lnSpc>
              <a:buFont typeface="Symbol" panose="05050102010706020507" pitchFamily="18" charset="2"/>
              <a:buNone/>
            </a:pPr>
            <a:r>
              <a:rPr lang="en-US" altLang="zh-TW" sz="2400">
                <a:solidFill>
                  <a:srgbClr val="008080"/>
                </a:solidFill>
              </a:rPr>
              <a:t>        } }</a:t>
            </a:r>
            <a:endParaRPr lang="en-US" altLang="zh-TW" sz="2400">
              <a:solidFill>
                <a:srgbClr val="00808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zh-TW"/>
              <a:t>The Set Interface </a:t>
            </a:r>
            <a:endParaRPr lang="en-US" altLang="zh-TW"/>
          </a:p>
        </p:txBody>
      </p:sp>
      <p:sp>
        <p:nvSpPr>
          <p:cNvPr id="245763" name="Rectangle 3"/>
          <p:cNvSpPr>
            <a:spLocks noGrp="1" noChangeArrowheads="1"/>
          </p:cNvSpPr>
          <p:nvPr>
            <p:ph type="body" idx="1"/>
          </p:nvPr>
        </p:nvSpPr>
        <p:spPr>
          <a:xfrm>
            <a:off x="228600" y="533400"/>
            <a:ext cx="9448800" cy="6477000"/>
          </a:xfrm>
        </p:spPr>
        <p:txBody>
          <a:bodyPr/>
          <a:lstStyle/>
          <a:p>
            <a:pPr>
              <a:lnSpc>
                <a:spcPct val="90000"/>
              </a:lnSpc>
            </a:pPr>
            <a:r>
              <a:rPr lang="en-US" altLang="zh-TW"/>
              <a:t>is a Collection that cannot contain duplicate elements. </a:t>
            </a:r>
            <a:endParaRPr lang="en-US" altLang="zh-TW"/>
          </a:p>
          <a:p>
            <a:pPr>
              <a:lnSpc>
                <a:spcPct val="90000"/>
              </a:lnSpc>
            </a:pPr>
            <a:r>
              <a:rPr lang="en-US" altLang="zh-TW"/>
              <a:t>models the mathematical set abstraction. </a:t>
            </a:r>
            <a:endParaRPr lang="en-US" altLang="zh-TW"/>
          </a:p>
          <a:p>
            <a:pPr>
              <a:lnSpc>
                <a:spcPct val="90000"/>
              </a:lnSpc>
            </a:pPr>
            <a:r>
              <a:rPr lang="en-US" altLang="zh-TW"/>
              <a:t>contains no methods other than those inherited from Collection.</a:t>
            </a:r>
            <a:endParaRPr lang="en-US" altLang="zh-TW">
              <a:solidFill>
                <a:schemeClr val="accent2"/>
              </a:solidFill>
            </a:endParaRPr>
          </a:p>
          <a:p>
            <a:pPr lvl="1">
              <a:lnSpc>
                <a:spcPct val="90000"/>
              </a:lnSpc>
            </a:pPr>
            <a:r>
              <a:rPr lang="en-US" altLang="zh-TW">
                <a:solidFill>
                  <a:schemeClr val="accent2"/>
                </a:solidFill>
              </a:rPr>
              <a:t>same signatures but different semantics ( meaning )</a:t>
            </a:r>
            <a:r>
              <a:rPr lang="en-US" altLang="zh-TW"/>
              <a:t> </a:t>
            </a:r>
            <a:endParaRPr lang="en-US" altLang="zh-TW">
              <a:solidFill>
                <a:srgbClr val="008080"/>
              </a:solidFill>
            </a:endParaRPr>
          </a:p>
          <a:p>
            <a:pPr lvl="1">
              <a:lnSpc>
                <a:spcPct val="90000"/>
              </a:lnSpc>
            </a:pPr>
            <a:r>
              <a:rPr lang="en-US" altLang="zh-TW">
                <a:solidFill>
                  <a:srgbClr val="008080"/>
                </a:solidFill>
              </a:rPr>
              <a:t>Collection c = new LinkedList();  Set s = new HashSet();</a:t>
            </a:r>
            <a:endParaRPr lang="en-US" altLang="zh-TW">
              <a:solidFill>
                <a:srgbClr val="008080"/>
              </a:solidFill>
            </a:endParaRPr>
          </a:p>
          <a:p>
            <a:pPr lvl="1">
              <a:lnSpc>
                <a:spcPct val="90000"/>
              </a:lnSpc>
            </a:pPr>
            <a:r>
              <a:rPr lang="en-US" altLang="zh-TW">
                <a:solidFill>
                  <a:srgbClr val="008080"/>
                </a:solidFill>
              </a:rPr>
              <a:t>String o = “a”;</a:t>
            </a:r>
            <a:endParaRPr lang="en-US" altLang="zh-TW">
              <a:solidFill>
                <a:srgbClr val="008080"/>
              </a:solidFill>
            </a:endParaRPr>
          </a:p>
          <a:p>
            <a:pPr lvl="1">
              <a:lnSpc>
                <a:spcPct val="90000"/>
              </a:lnSpc>
            </a:pPr>
            <a:r>
              <a:rPr lang="en-US" altLang="zh-TW">
                <a:solidFill>
                  <a:srgbClr val="008080"/>
                </a:solidFill>
              </a:rPr>
              <a:t>c.add(o); c.add(o) ;  </a:t>
            </a:r>
            <a:r>
              <a:rPr lang="en-US" altLang="zh-TW">
                <a:solidFill>
                  <a:srgbClr val="CC6600"/>
                </a:solidFill>
              </a:rPr>
              <a:t>// both return true; c.size() == 2</a:t>
            </a:r>
            <a:endParaRPr lang="en-US" altLang="zh-TW">
              <a:solidFill>
                <a:srgbClr val="CC6600"/>
              </a:solidFill>
            </a:endParaRPr>
          </a:p>
          <a:p>
            <a:pPr lvl="1">
              <a:lnSpc>
                <a:spcPct val="90000"/>
              </a:lnSpc>
            </a:pPr>
            <a:r>
              <a:rPr lang="en-US" altLang="zh-TW">
                <a:solidFill>
                  <a:srgbClr val="008080"/>
                </a:solidFill>
              </a:rPr>
              <a:t>s.add(o); s.add(o) ; </a:t>
            </a:r>
            <a:r>
              <a:rPr lang="en-US" altLang="zh-TW">
                <a:solidFill>
                  <a:srgbClr val="CC6600"/>
                </a:solidFill>
              </a:rPr>
              <a:t>// 2nd add() returns false; s.size() == 1</a:t>
            </a:r>
            <a:endParaRPr lang="en-US" altLang="zh-TW">
              <a:solidFill>
                <a:srgbClr val="CC6600"/>
              </a:solidFill>
            </a:endParaRPr>
          </a:p>
          <a:p>
            <a:pPr>
              <a:lnSpc>
                <a:spcPct val="90000"/>
              </a:lnSpc>
            </a:pPr>
            <a:r>
              <a:rPr lang="en-US" altLang="zh-TW"/>
              <a:t>It adds the restriction that duplicate elements are prohibited.</a:t>
            </a:r>
            <a:endParaRPr lang="en-US" altLang="zh-TW">
              <a:solidFill>
                <a:srgbClr val="008080"/>
              </a:solidFill>
            </a:endParaRPr>
          </a:p>
          <a:p>
            <a:pPr lvl="1">
              <a:lnSpc>
                <a:spcPct val="90000"/>
              </a:lnSpc>
            </a:pPr>
            <a:r>
              <a:rPr lang="en-US" altLang="zh-TW">
                <a:solidFill>
                  <a:srgbClr val="008080"/>
                </a:solidFill>
              </a:rPr>
              <a:t>Collection noDups = new HashSet(c);</a:t>
            </a:r>
            <a:r>
              <a:rPr lang="en-US" altLang="zh-TW"/>
              <a:t>  </a:t>
            </a:r>
            <a:r>
              <a:rPr lang="en-US" altLang="zh-TW">
                <a:solidFill>
                  <a:srgbClr val="CC6600"/>
                </a:solidFill>
              </a:rPr>
              <a:t>// a simple way to eliminate duplicate from c</a:t>
            </a:r>
            <a:endParaRPr lang="en-US" altLang="zh-TW">
              <a:solidFill>
                <a:srgbClr val="CC6600"/>
              </a:solidFill>
            </a:endParaRPr>
          </a:p>
          <a:p>
            <a:pPr>
              <a:lnSpc>
                <a:spcPct val="90000"/>
              </a:lnSpc>
            </a:pPr>
            <a:r>
              <a:rPr lang="en-US" altLang="zh-TW"/>
              <a:t>Two Set objects are equal if they contain the same elements. </a:t>
            </a:r>
            <a:endParaRPr lang="en-US" altLang="zh-TW"/>
          </a:p>
          <a:p>
            <a:pPr>
              <a:lnSpc>
                <a:spcPct val="90000"/>
              </a:lnSpc>
            </a:pPr>
            <a:r>
              <a:rPr lang="en-US" altLang="zh-TW"/>
              <a:t>Two direct implementations:</a:t>
            </a:r>
            <a:endParaRPr lang="en-US" altLang="zh-TW">
              <a:solidFill>
                <a:schemeClr val="accent2"/>
              </a:solidFill>
            </a:endParaRPr>
          </a:p>
          <a:p>
            <a:pPr lvl="1">
              <a:lnSpc>
                <a:spcPct val="90000"/>
              </a:lnSpc>
            </a:pPr>
            <a:r>
              <a:rPr lang="en-US" altLang="zh-TW">
                <a:solidFill>
                  <a:schemeClr val="accent2"/>
                </a:solidFill>
              </a:rPr>
              <a:t>HashSet		   TreeSet</a:t>
            </a:r>
            <a:endParaRPr lang="en-US" altLang="zh-TW">
              <a:solidFill>
                <a:schemeClr val="accent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TW"/>
              <a:t>Basic Operations</a:t>
            </a:r>
            <a:endParaRPr lang="en-US" altLang="zh-TW"/>
          </a:p>
        </p:txBody>
      </p:sp>
      <p:sp>
        <p:nvSpPr>
          <p:cNvPr id="246787" name="Rectangle 3"/>
          <p:cNvSpPr>
            <a:spLocks noGrp="1" noChangeArrowheads="1"/>
          </p:cNvSpPr>
          <p:nvPr>
            <p:ph type="body" idx="1"/>
          </p:nvPr>
        </p:nvSpPr>
        <p:spPr/>
        <p:txBody>
          <a:bodyPr/>
          <a:lstStyle/>
          <a:p>
            <a:pPr>
              <a:lnSpc>
                <a:spcPct val="90000"/>
              </a:lnSpc>
            </a:pPr>
            <a:r>
              <a:rPr lang="en-US" altLang="zh-TW" sz="2400"/>
              <a:t>A simple program to detect duplicates using set:</a:t>
            </a:r>
            <a:endParaRPr lang="en-US" altLang="zh-TW" sz="2400">
              <a:solidFill>
                <a:srgbClr val="008080"/>
              </a:solidFill>
            </a:endParaRPr>
          </a:p>
          <a:p>
            <a:pPr>
              <a:lnSpc>
                <a:spcPct val="90000"/>
              </a:lnSpc>
              <a:buFont typeface="Symbol" panose="05050102010706020507" pitchFamily="18" charset="2"/>
              <a:buNone/>
            </a:pPr>
            <a:r>
              <a:rPr lang="en-US" altLang="zh-TW" sz="2400">
                <a:solidFill>
                  <a:srgbClr val="008080"/>
                </a:solidFill>
              </a:rPr>
              <a:t>import java.util.*;</a:t>
            </a:r>
            <a:endParaRPr lang="en-US" altLang="zh-TW" sz="2400">
              <a:solidFill>
                <a:srgbClr val="008080"/>
              </a:solidFill>
            </a:endParaRPr>
          </a:p>
          <a:p>
            <a:pPr>
              <a:lnSpc>
                <a:spcPct val="90000"/>
              </a:lnSpc>
              <a:buFont typeface="Symbol" panose="05050102010706020507" pitchFamily="18" charset="2"/>
              <a:buNone/>
            </a:pPr>
            <a:r>
              <a:rPr lang="en-US" altLang="zh-TW" sz="2400">
                <a:solidFill>
                  <a:srgbClr val="008080"/>
                </a:solidFill>
              </a:rPr>
              <a:t>public class FindDups {</a:t>
            </a:r>
            <a:endParaRPr lang="en-US" altLang="zh-TW" sz="2400">
              <a:solidFill>
                <a:srgbClr val="008080"/>
              </a:solidFill>
            </a:endParaRPr>
          </a:p>
          <a:p>
            <a:pPr>
              <a:lnSpc>
                <a:spcPct val="90000"/>
              </a:lnSpc>
              <a:buFont typeface="Symbol" panose="05050102010706020507" pitchFamily="18" charset="2"/>
              <a:buNone/>
            </a:pPr>
            <a:r>
              <a:rPr lang="en-US" altLang="zh-TW" sz="2400">
                <a:solidFill>
                  <a:srgbClr val="008080"/>
                </a:solidFill>
              </a:rPr>
              <a:t> public static void main(String args[]) {</a:t>
            </a:r>
            <a:endParaRPr lang="en-US" altLang="zh-TW" sz="2400">
              <a:solidFill>
                <a:srgbClr val="CC6600"/>
              </a:solidFill>
            </a:endParaRPr>
          </a:p>
          <a:p>
            <a:pPr>
              <a:lnSpc>
                <a:spcPct val="90000"/>
              </a:lnSpc>
              <a:buFont typeface="Symbol" panose="05050102010706020507" pitchFamily="18" charset="2"/>
              <a:buNone/>
            </a:pPr>
            <a:r>
              <a:rPr lang="en-US" altLang="zh-TW" sz="2400">
                <a:solidFill>
                  <a:schemeClr val="accent2"/>
                </a:solidFill>
              </a:rPr>
              <a:t>  Set s = new HashSet(); </a:t>
            </a:r>
            <a:r>
              <a:rPr lang="en-US" altLang="zh-TW" sz="2400">
                <a:solidFill>
                  <a:srgbClr val="CC6600"/>
                </a:solidFill>
              </a:rPr>
              <a:t>// or new </a:t>
            </a:r>
            <a:r>
              <a:rPr lang="en-US" altLang="zh-TW" sz="2400">
                <a:solidFill>
                  <a:schemeClr val="accent2"/>
                </a:solidFill>
              </a:rPr>
              <a:t>TreeSet()</a:t>
            </a:r>
            <a:r>
              <a:rPr lang="en-US" altLang="zh-TW" sz="2400">
                <a:solidFill>
                  <a:srgbClr val="CC6600"/>
                </a:solidFill>
              </a:rPr>
              <a:t>, another implementation of Set</a:t>
            </a:r>
            <a:endParaRPr lang="en-US" altLang="zh-TW" sz="2400">
              <a:solidFill>
                <a:srgbClr val="008080"/>
              </a:solidFill>
            </a:endParaRPr>
          </a:p>
          <a:p>
            <a:pPr>
              <a:lnSpc>
                <a:spcPct val="90000"/>
              </a:lnSpc>
              <a:buFont typeface="Symbol" panose="05050102010706020507" pitchFamily="18" charset="2"/>
              <a:buNone/>
            </a:pPr>
            <a:r>
              <a:rPr lang="en-US" altLang="zh-TW" sz="2400">
                <a:solidFill>
                  <a:srgbClr val="CC6600"/>
                </a:solidFill>
              </a:rPr>
              <a:t>  // following code uses </a:t>
            </a:r>
            <a:r>
              <a:rPr lang="en-US" altLang="zh-TW" sz="2400">
                <a:solidFill>
                  <a:schemeClr val="accent2"/>
                </a:solidFill>
              </a:rPr>
              <a:t>Set methods</a:t>
            </a:r>
            <a:r>
              <a:rPr lang="en-US" altLang="zh-TW" sz="2400">
                <a:solidFill>
                  <a:srgbClr val="CC6600"/>
                </a:solidFill>
              </a:rPr>
              <a:t> only</a:t>
            </a:r>
            <a:endParaRPr lang="en-US" altLang="zh-TW" sz="2400">
              <a:solidFill>
                <a:srgbClr val="CC6600"/>
              </a:solidFill>
            </a:endParaRPr>
          </a:p>
          <a:p>
            <a:pPr>
              <a:lnSpc>
                <a:spcPct val="90000"/>
              </a:lnSpc>
              <a:buFont typeface="Symbol" panose="05050102010706020507" pitchFamily="18" charset="2"/>
              <a:buNone/>
            </a:pPr>
            <a:r>
              <a:rPr lang="en-US" altLang="zh-TW" sz="2400">
                <a:solidFill>
                  <a:srgbClr val="008080"/>
                </a:solidFill>
              </a:rPr>
              <a:t>  for (int i=0; i&lt;args.length; i++)</a:t>
            </a:r>
            <a:endParaRPr lang="en-US" altLang="zh-TW" sz="2400">
              <a:solidFill>
                <a:srgbClr val="008080"/>
              </a:solidFill>
            </a:endParaRPr>
          </a:p>
          <a:p>
            <a:pPr>
              <a:lnSpc>
                <a:spcPct val="90000"/>
              </a:lnSpc>
              <a:buFont typeface="Symbol" panose="05050102010706020507" pitchFamily="18" charset="2"/>
              <a:buNone/>
            </a:pPr>
            <a:r>
              <a:rPr lang="en-US" altLang="zh-TW" sz="2400">
                <a:solidFill>
                  <a:srgbClr val="008080"/>
                </a:solidFill>
              </a:rPr>
              <a:t>     if (</a:t>
            </a:r>
            <a:r>
              <a:rPr lang="en-US" altLang="zh-TW" sz="2400">
                <a:solidFill>
                  <a:schemeClr val="accent2"/>
                </a:solidFill>
              </a:rPr>
              <a:t>!s.add(args[i])</a:t>
            </a:r>
            <a:r>
              <a:rPr lang="en-US" altLang="zh-TW" sz="2400">
                <a:solidFill>
                  <a:srgbClr val="008080"/>
                </a:solidFill>
              </a:rPr>
              <a:t>)  System.out.println("Duplicate detected: “ + args[i]);</a:t>
            </a:r>
            <a:endParaRPr lang="en-US" altLang="zh-TW" sz="2400">
              <a:solidFill>
                <a:srgbClr val="008080"/>
              </a:solidFill>
            </a:endParaRPr>
          </a:p>
          <a:p>
            <a:pPr>
              <a:lnSpc>
                <a:spcPct val="90000"/>
              </a:lnSpc>
              <a:buFont typeface="Symbol" panose="05050102010706020507" pitchFamily="18" charset="2"/>
              <a:buNone/>
            </a:pPr>
            <a:r>
              <a:rPr lang="en-US" altLang="zh-TW" sz="2400">
                <a:solidFill>
                  <a:srgbClr val="008080"/>
                </a:solidFill>
              </a:rPr>
              <a:t>  System.out.println(s.size()+" distinct words detected: "+s);</a:t>
            </a:r>
            <a:endParaRPr lang="en-US" altLang="zh-TW" sz="2400">
              <a:solidFill>
                <a:srgbClr val="008080"/>
              </a:solidFill>
            </a:endParaRPr>
          </a:p>
          <a:p>
            <a:pPr>
              <a:lnSpc>
                <a:spcPct val="90000"/>
              </a:lnSpc>
              <a:buFont typeface="Symbol" panose="05050102010706020507" pitchFamily="18" charset="2"/>
              <a:buNone/>
            </a:pPr>
            <a:r>
              <a:rPr lang="en-US" altLang="zh-TW" sz="2400">
                <a:solidFill>
                  <a:srgbClr val="008080"/>
                </a:solidFill>
              </a:rPr>
              <a:t>    } }</a:t>
            </a:r>
            <a:endParaRPr lang="en-US" altLang="zh-TW" sz="2400">
              <a:solidFill>
                <a:srgbClr val="008080"/>
              </a:solidFill>
            </a:endParaRPr>
          </a:p>
          <a:p>
            <a:pPr>
              <a:lnSpc>
                <a:spcPct val="90000"/>
              </a:lnSpc>
              <a:buFont typeface="Symbol" panose="05050102010706020507" pitchFamily="18" charset="2"/>
              <a:buNone/>
            </a:pPr>
            <a:r>
              <a:rPr lang="en-US" altLang="zh-TW" sz="2400">
                <a:solidFill>
                  <a:srgbClr val="B3172D"/>
                </a:solidFill>
              </a:rPr>
              <a:t>% java FindDups i came i saw i left </a:t>
            </a:r>
            <a:endParaRPr lang="en-US" altLang="zh-TW" sz="2400">
              <a:solidFill>
                <a:srgbClr val="B3172D"/>
              </a:solidFill>
            </a:endParaRPr>
          </a:p>
          <a:p>
            <a:pPr>
              <a:lnSpc>
                <a:spcPct val="90000"/>
              </a:lnSpc>
              <a:buFont typeface="Symbol" panose="05050102010706020507" pitchFamily="18" charset="2"/>
              <a:buNone/>
            </a:pPr>
            <a:r>
              <a:rPr lang="en-US" altLang="zh-TW" sz="2400">
                <a:solidFill>
                  <a:srgbClr val="B3172D"/>
                </a:solidFill>
              </a:rPr>
              <a:t>    Duplicate detected: i</a:t>
            </a:r>
            <a:endParaRPr lang="en-US" altLang="zh-TW" sz="2400">
              <a:solidFill>
                <a:srgbClr val="B3172D"/>
              </a:solidFill>
            </a:endParaRPr>
          </a:p>
          <a:p>
            <a:pPr>
              <a:lnSpc>
                <a:spcPct val="90000"/>
              </a:lnSpc>
              <a:buFont typeface="Symbol" panose="05050102010706020507" pitchFamily="18" charset="2"/>
              <a:buNone/>
            </a:pPr>
            <a:r>
              <a:rPr lang="en-US" altLang="zh-TW" sz="2400">
                <a:solidFill>
                  <a:srgbClr val="B3172D"/>
                </a:solidFill>
              </a:rPr>
              <a:t>    Duplicate detected: i</a:t>
            </a:r>
            <a:endParaRPr lang="en-US" altLang="zh-TW" sz="2400">
              <a:solidFill>
                <a:srgbClr val="B3172D"/>
              </a:solidFill>
            </a:endParaRPr>
          </a:p>
          <a:p>
            <a:pPr>
              <a:lnSpc>
                <a:spcPct val="90000"/>
              </a:lnSpc>
              <a:buFont typeface="Symbol" panose="05050102010706020507" pitchFamily="18" charset="2"/>
              <a:buNone/>
            </a:pPr>
            <a:r>
              <a:rPr lang="en-US" altLang="zh-TW" sz="2400">
                <a:solidFill>
                  <a:srgbClr val="B3172D"/>
                </a:solidFill>
              </a:rPr>
              <a:t>    4 distinct words detected: [came, left, saw, i]</a:t>
            </a:r>
            <a:endParaRPr lang="en-US" altLang="zh-TW" sz="2400">
              <a:solidFill>
                <a:srgbClr val="B3172D"/>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zh-TW"/>
              <a:t>The Map Interface</a:t>
            </a:r>
            <a:endParaRPr lang="en-US" altLang="zh-TW"/>
          </a:p>
        </p:txBody>
      </p:sp>
      <p:sp>
        <p:nvSpPr>
          <p:cNvPr id="259075" name="Rectangle 3"/>
          <p:cNvSpPr>
            <a:spLocks noGrp="1" noChangeArrowheads="1"/>
          </p:cNvSpPr>
          <p:nvPr>
            <p:ph type="body" idx="1"/>
          </p:nvPr>
        </p:nvSpPr>
        <p:spPr/>
        <p:txBody>
          <a:bodyPr/>
          <a:lstStyle/>
          <a:p>
            <a:r>
              <a:rPr lang="en-US" altLang="zh-TW"/>
              <a:t>A Map is an object that maps keys to values. </a:t>
            </a:r>
            <a:endParaRPr lang="en-US" altLang="zh-TW"/>
          </a:p>
          <a:p>
            <a:r>
              <a:rPr lang="en-US" altLang="zh-TW"/>
              <a:t>A map cannot contain duplicate keys:</a:t>
            </a:r>
            <a:endParaRPr lang="en-US" altLang="zh-TW"/>
          </a:p>
          <a:p>
            <a:r>
              <a:rPr lang="en-US" altLang="zh-TW"/>
              <a:t>Each key can map to at most one value.  </a:t>
            </a:r>
            <a:endParaRPr lang="en-US" altLang="zh-TW"/>
          </a:p>
          <a:p>
            <a:r>
              <a:rPr lang="en-US" altLang="zh-TW"/>
              <a:t>Three implementations: </a:t>
            </a:r>
            <a:endParaRPr lang="en-US" altLang="zh-TW"/>
          </a:p>
          <a:p>
            <a:pPr lvl="1"/>
            <a:r>
              <a:rPr lang="en-US" altLang="zh-TW">
                <a:solidFill>
                  <a:schemeClr val="accent2"/>
                </a:solidFill>
              </a:rPr>
              <a:t>HashMap</a:t>
            </a:r>
            <a:r>
              <a:rPr lang="en-US" altLang="zh-TW"/>
              <a:t>, which stores its  entries in a hash table, is the best-performing implementation. </a:t>
            </a:r>
            <a:endParaRPr lang="en-US" altLang="zh-TW"/>
          </a:p>
          <a:p>
            <a:pPr lvl="1"/>
            <a:r>
              <a:rPr lang="en-US" altLang="zh-TW">
                <a:solidFill>
                  <a:schemeClr val="accent2"/>
                </a:solidFill>
              </a:rPr>
              <a:t>TreeMap</a:t>
            </a:r>
            <a:r>
              <a:rPr lang="en-US" altLang="zh-TW"/>
              <a:t>, which stores its entries  in a red-black tree, guarantees the order of iteration.</a:t>
            </a:r>
            <a:endParaRPr lang="en-US" altLang="zh-TW"/>
          </a:p>
          <a:p>
            <a:pPr lvl="1"/>
            <a:r>
              <a:rPr lang="en-US" altLang="zh-TW">
                <a:solidFill>
                  <a:schemeClr val="accent2"/>
                </a:solidFill>
              </a:rPr>
              <a:t>Hashtable</a:t>
            </a:r>
            <a:r>
              <a:rPr lang="en-US" altLang="zh-TW"/>
              <a:t> has also been retrofitted to  implement Map.          </a:t>
            </a:r>
            <a:endParaRPr lang="en-US" altLang="zh-TW"/>
          </a:p>
          <a:p>
            <a:r>
              <a:rPr lang="en-US" altLang="zh-TW"/>
              <a:t>All implementation must provide two constructors: (like Collections) Assume M is your implementation</a:t>
            </a:r>
            <a:endParaRPr lang="en-US" altLang="zh-TW">
              <a:solidFill>
                <a:srgbClr val="008080"/>
              </a:solidFill>
            </a:endParaRPr>
          </a:p>
          <a:p>
            <a:pPr lvl="1"/>
            <a:r>
              <a:rPr lang="en-US" altLang="zh-TW">
                <a:solidFill>
                  <a:srgbClr val="008080"/>
                </a:solidFill>
              </a:rPr>
              <a:t>M()</a:t>
            </a:r>
            <a:r>
              <a:rPr lang="en-US" altLang="zh-TW"/>
              <a:t> 	 </a:t>
            </a:r>
            <a:r>
              <a:rPr lang="en-US" altLang="zh-TW">
                <a:solidFill>
                  <a:srgbClr val="CC6600"/>
                </a:solidFill>
              </a:rPr>
              <a:t>// empty map</a:t>
            </a:r>
            <a:endParaRPr lang="en-US" altLang="zh-TW">
              <a:solidFill>
                <a:srgbClr val="CC6600"/>
              </a:solidFill>
            </a:endParaRPr>
          </a:p>
          <a:p>
            <a:pPr lvl="1"/>
            <a:r>
              <a:rPr lang="en-US" altLang="zh-TW">
                <a:solidFill>
                  <a:srgbClr val="008080"/>
                </a:solidFill>
              </a:rPr>
              <a:t>M(Map m)</a:t>
            </a:r>
            <a:r>
              <a:rPr lang="en-US" altLang="zh-TW"/>
              <a:t>   </a:t>
            </a:r>
            <a:r>
              <a:rPr lang="en-US" altLang="zh-TW">
                <a:solidFill>
                  <a:srgbClr val="CC6600"/>
                </a:solidFill>
              </a:rPr>
              <a:t>// a copy of map from m</a:t>
            </a:r>
            <a:endParaRPr lang="en-US"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zh-TW"/>
              <a:t>The Map interface</a:t>
            </a:r>
            <a:endParaRPr lang="en-US" altLang="zh-TW"/>
          </a:p>
        </p:txBody>
      </p:sp>
      <p:sp>
        <p:nvSpPr>
          <p:cNvPr id="261123" name="Rectangle 3"/>
          <p:cNvSpPr>
            <a:spLocks noGrp="1" noChangeArrowheads="1"/>
          </p:cNvSpPr>
          <p:nvPr>
            <p:ph type="body" idx="1"/>
          </p:nvPr>
        </p:nvSpPr>
        <p:spPr/>
        <p:txBody>
          <a:bodyPr/>
          <a:lstStyle/>
          <a:p>
            <a:pPr>
              <a:buFont typeface="Symbol" panose="05050102010706020507" pitchFamily="18" charset="2"/>
              <a:buNone/>
            </a:pPr>
            <a:r>
              <a:rPr lang="en-US" altLang="zh-TW">
                <a:solidFill>
                  <a:srgbClr val="008080"/>
                </a:solidFill>
              </a:rPr>
              <a:t>public interface Map {  </a:t>
            </a:r>
            <a:r>
              <a:rPr lang="en-US" altLang="zh-TW">
                <a:solidFill>
                  <a:srgbClr val="CC6600"/>
                </a:solidFill>
              </a:rPr>
              <a:t>// Map does not extend Collection</a:t>
            </a:r>
            <a:endParaRPr lang="en-US" altLang="zh-TW">
              <a:solidFill>
                <a:srgbClr val="CC6600"/>
              </a:solidFill>
            </a:endParaRPr>
          </a:p>
          <a:p>
            <a:pPr>
              <a:buFont typeface="Symbol" panose="05050102010706020507" pitchFamily="18" charset="2"/>
              <a:buNone/>
            </a:pPr>
            <a:r>
              <a:rPr lang="en-US" altLang="zh-TW">
                <a:solidFill>
                  <a:srgbClr val="CC6600"/>
                </a:solidFill>
              </a:rPr>
              <a:t>// Basic Operations</a:t>
            </a:r>
            <a:endParaRPr lang="en-US" altLang="zh-TW">
              <a:solidFill>
                <a:srgbClr val="CC6600"/>
              </a:solidFill>
            </a:endParaRPr>
          </a:p>
          <a:p>
            <a:pPr>
              <a:buFont typeface="Symbol" panose="05050102010706020507" pitchFamily="18" charset="2"/>
              <a:buNone/>
            </a:pPr>
            <a:r>
              <a:rPr lang="en-US" altLang="zh-TW">
                <a:solidFill>
                  <a:srgbClr val="CC6600"/>
                </a:solidFill>
              </a:rPr>
              <a:t>   // put or replace, return replace object</a:t>
            </a:r>
            <a:endParaRPr lang="en-US" altLang="zh-TW">
              <a:solidFill>
                <a:srgbClr val="CC6600"/>
              </a:solidFill>
            </a:endParaRPr>
          </a:p>
          <a:p>
            <a:pPr>
              <a:buFont typeface="Symbol" panose="05050102010706020507" pitchFamily="18" charset="2"/>
              <a:buNone/>
            </a:pPr>
            <a:r>
              <a:rPr lang="en-US" altLang="zh-TW">
                <a:solidFill>
                  <a:srgbClr val="CC6600"/>
                </a:solidFill>
              </a:rPr>
              <a:t>	// NOTE: different from Weiss’s insert(Hashable x)</a:t>
            </a:r>
            <a:endParaRPr lang="en-US" altLang="zh-TW">
              <a:solidFill>
                <a:srgbClr val="CC6600"/>
              </a:solidFill>
            </a:endParaRPr>
          </a:p>
          <a:p>
            <a:pPr>
              <a:buFont typeface="Symbol" panose="05050102010706020507" pitchFamily="18" charset="2"/>
              <a:buNone/>
            </a:pPr>
            <a:r>
              <a:rPr lang="en-US" altLang="zh-TW">
                <a:solidFill>
                  <a:srgbClr val="008080"/>
                </a:solidFill>
              </a:rPr>
              <a:t>Object put(Object key, Object value);   </a:t>
            </a:r>
            <a:r>
              <a:rPr lang="en-US" altLang="zh-TW">
                <a:solidFill>
                  <a:srgbClr val="CC6600"/>
                </a:solidFill>
              </a:rPr>
              <a:t>// optional </a:t>
            </a:r>
            <a:endParaRPr lang="en-US" altLang="zh-TW">
              <a:solidFill>
                <a:srgbClr val="CC6600"/>
              </a:solidFill>
            </a:endParaRPr>
          </a:p>
          <a:p>
            <a:pPr>
              <a:buFont typeface="Symbol" panose="05050102010706020507" pitchFamily="18" charset="2"/>
              <a:buNone/>
            </a:pPr>
            <a:r>
              <a:rPr lang="en-US" altLang="zh-TW">
                <a:solidFill>
                  <a:srgbClr val="008080"/>
                </a:solidFill>
              </a:rPr>
              <a:t>Object get(Object key);</a:t>
            </a:r>
            <a:endParaRPr lang="en-US" altLang="zh-TW">
              <a:solidFill>
                <a:srgbClr val="008080"/>
              </a:solidFill>
            </a:endParaRPr>
          </a:p>
          <a:p>
            <a:pPr>
              <a:buFont typeface="Symbol" panose="05050102010706020507" pitchFamily="18" charset="2"/>
              <a:buNone/>
            </a:pPr>
            <a:r>
              <a:rPr lang="en-US" altLang="zh-TW">
                <a:solidFill>
                  <a:srgbClr val="008080"/>
                </a:solidFill>
              </a:rPr>
              <a:t> Object remove(Object key);</a:t>
            </a:r>
            <a:endParaRPr lang="en-US" altLang="zh-TW">
              <a:solidFill>
                <a:srgbClr val="008080"/>
              </a:solidFill>
            </a:endParaRPr>
          </a:p>
          <a:p>
            <a:pPr>
              <a:buFont typeface="Symbol" panose="05050102010706020507" pitchFamily="18" charset="2"/>
              <a:buNone/>
            </a:pPr>
            <a:r>
              <a:rPr lang="en-US" altLang="zh-TW">
                <a:solidFill>
                  <a:srgbClr val="008080"/>
                </a:solidFill>
              </a:rPr>
              <a:t> boolean containsKey(Object key);</a:t>
            </a:r>
            <a:endParaRPr lang="en-US" altLang="zh-TW">
              <a:solidFill>
                <a:srgbClr val="008080"/>
              </a:solidFill>
            </a:endParaRPr>
          </a:p>
          <a:p>
            <a:pPr>
              <a:buFont typeface="Symbol" panose="05050102010706020507" pitchFamily="18" charset="2"/>
              <a:buNone/>
            </a:pPr>
            <a:r>
              <a:rPr lang="en-US" altLang="zh-TW">
                <a:solidFill>
                  <a:srgbClr val="008080"/>
                </a:solidFill>
              </a:rPr>
              <a:t> boolean containsValue(Object value);</a:t>
            </a:r>
            <a:endParaRPr lang="en-US" altLang="zh-TW">
              <a:solidFill>
                <a:srgbClr val="008080"/>
              </a:solidFill>
            </a:endParaRPr>
          </a:p>
          <a:p>
            <a:pPr>
              <a:buFont typeface="Symbol" panose="05050102010706020507" pitchFamily="18" charset="2"/>
              <a:buNone/>
            </a:pPr>
            <a:r>
              <a:rPr lang="en-US" altLang="zh-TW">
                <a:solidFill>
                  <a:srgbClr val="008080"/>
                </a:solidFill>
              </a:rPr>
              <a:t> int size();</a:t>
            </a:r>
            <a:endParaRPr lang="en-US" altLang="zh-TW">
              <a:solidFill>
                <a:srgbClr val="008080"/>
              </a:solidFill>
            </a:endParaRPr>
          </a:p>
          <a:p>
            <a:pPr>
              <a:buFont typeface="Symbol" panose="05050102010706020507" pitchFamily="18" charset="2"/>
              <a:buNone/>
            </a:pPr>
            <a:r>
              <a:rPr lang="en-US" altLang="zh-TW">
                <a:solidFill>
                  <a:srgbClr val="008080"/>
                </a:solidFill>
              </a:rPr>
              <a:t> boolean isEmpty();</a:t>
            </a:r>
            <a:endParaRPr lang="en-US" altLang="zh-TW">
              <a:solidFill>
                <a:srgbClr val="008080"/>
              </a:solidFill>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5349875" y="2249805"/>
              <a:ext cx="18415" cy="360"/>
            </p14:xfrm>
          </p:contentPart>
        </mc:Choice>
        <mc:Fallback xmlns="">
          <p:pic>
            <p:nvPicPr>
              <p:cNvPr id="2" name="Ink 1"/>
            </p:nvPicPr>
            <p:blipFill>
              <a:blip r:embed="rId2"/>
            </p:blipFill>
            <p:spPr>
              <a:xfrm>
                <a:off x="5349875" y="2249805"/>
                <a:ext cx="18415"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1294765" y="2732405"/>
              <a:ext cx="437515" cy="544195"/>
            </p14:xfrm>
          </p:contentPart>
        </mc:Choice>
        <mc:Fallback xmlns="">
          <p:pic>
            <p:nvPicPr>
              <p:cNvPr id="3" name="Ink 2"/>
            </p:nvPicPr>
            <p:blipFill>
              <a:blip r:embed="rId4"/>
            </p:blipFill>
            <p:spPr>
              <a:xfrm>
                <a:off x="1294765" y="2732405"/>
                <a:ext cx="437515" cy="544195"/>
              </a:xfrm>
              <a:prstGeom prst="rect"/>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zh-TW"/>
              <a:t>The Map interface</a:t>
            </a:r>
            <a:endParaRPr lang="en-US" altLang="zh-TW"/>
          </a:p>
        </p:txBody>
      </p:sp>
      <p:sp>
        <p:nvSpPr>
          <p:cNvPr id="260099" name="Rectangle 3"/>
          <p:cNvSpPr>
            <a:spLocks noGrp="1" noChangeArrowheads="1"/>
          </p:cNvSpPr>
          <p:nvPr>
            <p:ph type="body" idx="1"/>
          </p:nvPr>
        </p:nvSpPr>
        <p:spPr/>
        <p:txBody>
          <a:bodyPr/>
          <a:lstStyle/>
          <a:p>
            <a:pPr>
              <a:buFont typeface="Symbol" panose="05050102010706020507" pitchFamily="18" charset="2"/>
              <a:buNone/>
            </a:pPr>
            <a:r>
              <a:rPr lang="en-US" altLang="zh-TW" sz="2400">
                <a:solidFill>
                  <a:srgbClr val="CC6600"/>
                </a:solidFill>
              </a:rPr>
              <a:t>// Bulk Operations</a:t>
            </a:r>
            <a:endParaRPr lang="en-US" altLang="zh-TW" sz="2400">
              <a:solidFill>
                <a:srgbClr val="CC6600"/>
              </a:solidFill>
            </a:endParaRPr>
          </a:p>
          <a:p>
            <a:pPr>
              <a:buFont typeface="Symbol" panose="05050102010706020507" pitchFamily="18" charset="2"/>
              <a:buNone/>
            </a:pPr>
            <a:r>
              <a:rPr lang="en-US" altLang="zh-TW" sz="2400">
                <a:solidFill>
                  <a:srgbClr val="008080"/>
                </a:solidFill>
              </a:rPr>
              <a:t>     void putAll(Map t);   </a:t>
            </a:r>
            <a:r>
              <a:rPr lang="en-US" altLang="zh-TW" sz="2400">
                <a:solidFill>
                  <a:srgbClr val="CC6600"/>
                </a:solidFill>
              </a:rPr>
              <a:t>//optional</a:t>
            </a:r>
            <a:endParaRPr lang="en-US" altLang="zh-TW" sz="2400">
              <a:solidFill>
                <a:srgbClr val="CC6600"/>
              </a:solidFill>
            </a:endParaRPr>
          </a:p>
          <a:p>
            <a:pPr>
              <a:buFont typeface="Symbol" panose="05050102010706020507" pitchFamily="18" charset="2"/>
              <a:buNone/>
            </a:pPr>
            <a:r>
              <a:rPr lang="en-US" altLang="zh-TW" sz="2400">
                <a:solidFill>
                  <a:srgbClr val="008080"/>
                </a:solidFill>
              </a:rPr>
              <a:t>      void clear();  </a:t>
            </a:r>
            <a:r>
              <a:rPr lang="en-US" altLang="zh-TW" sz="2400">
                <a:solidFill>
                  <a:srgbClr val="CC6600"/>
                </a:solidFill>
              </a:rPr>
              <a:t>// optional</a:t>
            </a:r>
            <a:endParaRPr lang="en-US" altLang="zh-TW" sz="2400">
              <a:solidFill>
                <a:srgbClr val="CC6600"/>
              </a:solidFill>
            </a:endParaRPr>
          </a:p>
          <a:p>
            <a:pPr>
              <a:buFont typeface="Symbol" panose="05050102010706020507" pitchFamily="18" charset="2"/>
              <a:buNone/>
            </a:pPr>
            <a:r>
              <a:rPr lang="en-US" altLang="zh-TW" sz="2400">
                <a:solidFill>
                  <a:srgbClr val="CC6600"/>
                </a:solidFill>
              </a:rPr>
              <a:t>// Collection Views; </a:t>
            </a:r>
            <a:endParaRPr lang="en-US" altLang="zh-TW" sz="2400">
              <a:solidFill>
                <a:srgbClr val="CC6600"/>
              </a:solidFill>
            </a:endParaRPr>
          </a:p>
          <a:p>
            <a:pPr>
              <a:buFont typeface="Symbol" panose="05050102010706020507" pitchFamily="18" charset="2"/>
              <a:buNone/>
            </a:pPr>
            <a:r>
              <a:rPr lang="en-US" altLang="zh-TW" sz="2400">
                <a:solidFill>
                  <a:srgbClr val="CC6600"/>
                </a:solidFill>
              </a:rPr>
              <a:t>        //   backed by the Map, change on either will be reflected on the other.</a:t>
            </a:r>
            <a:endParaRPr lang="en-US" altLang="zh-TW" sz="2400">
              <a:solidFill>
                <a:srgbClr val="CC6600"/>
              </a:solidFill>
            </a:endParaRPr>
          </a:p>
          <a:p>
            <a:pPr>
              <a:buFont typeface="Symbol" panose="05050102010706020507" pitchFamily="18" charset="2"/>
              <a:buNone/>
            </a:pPr>
            <a:r>
              <a:rPr lang="en-US" altLang="zh-TW" sz="2400">
                <a:solidFill>
                  <a:srgbClr val="CC6600"/>
                </a:solidFill>
              </a:rPr>
              <a:t>            </a:t>
            </a:r>
            <a:r>
              <a:rPr lang="en-US" altLang="zh-TW" sz="2400">
                <a:solidFill>
                  <a:srgbClr val="008080"/>
                </a:solidFill>
              </a:rPr>
              <a:t>public Set keySet();    </a:t>
            </a:r>
            <a:r>
              <a:rPr lang="en-US" altLang="zh-TW" sz="2400">
                <a:solidFill>
                  <a:srgbClr val="CC6600"/>
                </a:solidFill>
              </a:rPr>
              <a:t>// cannot duplicate by definition!!</a:t>
            </a:r>
            <a:endParaRPr lang="en-US" altLang="zh-TW" sz="2400">
              <a:solidFill>
                <a:srgbClr val="CC6600"/>
              </a:solidFill>
            </a:endParaRPr>
          </a:p>
          <a:p>
            <a:pPr>
              <a:buFont typeface="Symbol" panose="05050102010706020507" pitchFamily="18" charset="2"/>
              <a:buNone/>
            </a:pPr>
            <a:r>
              <a:rPr lang="en-US" altLang="zh-TW" sz="2400">
                <a:solidFill>
                  <a:srgbClr val="008080"/>
                </a:solidFill>
              </a:rPr>
              <a:t>            public </a:t>
            </a:r>
            <a:r>
              <a:rPr lang="en-US" altLang="zh-TW" sz="2400">
                <a:solidFill>
                  <a:schemeClr val="accent2"/>
                </a:solidFill>
              </a:rPr>
              <a:t>Collection</a:t>
            </a:r>
            <a:r>
              <a:rPr lang="en-US" altLang="zh-TW" sz="2400">
                <a:solidFill>
                  <a:srgbClr val="008080"/>
                </a:solidFill>
              </a:rPr>
              <a:t> values();   </a:t>
            </a:r>
            <a:r>
              <a:rPr lang="en-US" altLang="zh-TW" sz="2400">
                <a:solidFill>
                  <a:srgbClr val="FF0000"/>
                </a:solidFill>
              </a:rPr>
              <a:t>// can duplicate</a:t>
            </a:r>
            <a:endParaRPr lang="en-US" altLang="zh-TW" sz="2400">
              <a:solidFill>
                <a:srgbClr val="FF0000"/>
              </a:solidFill>
            </a:endParaRPr>
          </a:p>
          <a:p>
            <a:pPr>
              <a:buFont typeface="Symbol" panose="05050102010706020507" pitchFamily="18" charset="2"/>
              <a:buNone/>
            </a:pPr>
            <a:r>
              <a:rPr lang="en-US" altLang="zh-TW" sz="2400">
                <a:solidFill>
                  <a:srgbClr val="008080"/>
                </a:solidFill>
              </a:rPr>
              <a:t>            public Set entrySet();   </a:t>
            </a:r>
            <a:r>
              <a:rPr lang="en-US" altLang="zh-TW" sz="2400">
                <a:solidFill>
                  <a:srgbClr val="CC6600"/>
                </a:solidFill>
              </a:rPr>
              <a:t>// no equivalent in Dictionary</a:t>
            </a:r>
            <a:endParaRPr lang="en-US" altLang="zh-TW" sz="2400">
              <a:solidFill>
                <a:srgbClr val="CC6600"/>
              </a:solidFill>
            </a:endParaRPr>
          </a:p>
          <a:p>
            <a:pPr>
              <a:buFont typeface="Symbol" panose="05050102010706020507" pitchFamily="18" charset="2"/>
              <a:buNone/>
            </a:pPr>
            <a:r>
              <a:rPr lang="en-US" altLang="zh-TW" sz="2400">
                <a:solidFill>
                  <a:srgbClr val="008080"/>
                </a:solidFill>
              </a:rPr>
              <a:t> </a:t>
            </a:r>
            <a:r>
              <a:rPr lang="en-US" altLang="zh-TW" sz="2400">
                <a:solidFill>
                  <a:srgbClr val="CC6600"/>
                </a:solidFill>
              </a:rPr>
              <a:t>// nested Interface for </a:t>
            </a:r>
            <a:r>
              <a:rPr lang="en-US" altLang="zh-TW" sz="2400">
                <a:solidFill>
                  <a:schemeClr val="accent2"/>
                </a:solidFill>
              </a:rPr>
              <a:t>entrySet</a:t>
            </a:r>
            <a:r>
              <a:rPr lang="en-US" altLang="zh-TW" sz="2400">
                <a:solidFill>
                  <a:srgbClr val="CC6600"/>
                </a:solidFill>
              </a:rPr>
              <a:t> elements</a:t>
            </a:r>
            <a:endParaRPr lang="en-US" altLang="zh-TW" sz="2400">
              <a:solidFill>
                <a:srgbClr val="CC6600"/>
              </a:solidFill>
            </a:endParaRPr>
          </a:p>
          <a:p>
            <a:pPr>
              <a:buFont typeface="Symbol" panose="05050102010706020507" pitchFamily="18" charset="2"/>
              <a:buNone/>
            </a:pPr>
            <a:r>
              <a:rPr lang="en-US" altLang="zh-TW" sz="2400">
                <a:solidFill>
                  <a:srgbClr val="008080"/>
                </a:solidFill>
              </a:rPr>
              <a:t>            public interface Entry {</a:t>
            </a:r>
            <a:endParaRPr lang="en-US" altLang="zh-TW" sz="2400">
              <a:solidFill>
                <a:srgbClr val="008080"/>
              </a:solidFill>
            </a:endParaRPr>
          </a:p>
          <a:p>
            <a:pPr>
              <a:buFont typeface="Symbol" panose="05050102010706020507" pitchFamily="18" charset="2"/>
              <a:buNone/>
            </a:pPr>
            <a:r>
              <a:rPr lang="en-US" altLang="zh-TW" sz="2400">
                <a:solidFill>
                  <a:srgbClr val="008080"/>
                </a:solidFill>
              </a:rPr>
              <a:t>                Object getKey();</a:t>
            </a:r>
            <a:endParaRPr lang="en-US" altLang="zh-TW" sz="2400">
              <a:solidFill>
                <a:srgbClr val="008080"/>
              </a:solidFill>
            </a:endParaRPr>
          </a:p>
          <a:p>
            <a:pPr>
              <a:buFont typeface="Symbol" panose="05050102010706020507" pitchFamily="18" charset="2"/>
              <a:buNone/>
            </a:pPr>
            <a:r>
              <a:rPr lang="en-US" altLang="zh-TW" sz="2400">
                <a:solidFill>
                  <a:srgbClr val="008080"/>
                </a:solidFill>
              </a:rPr>
              <a:t>                Object getValue();</a:t>
            </a:r>
            <a:endParaRPr lang="en-US" altLang="zh-TW" sz="2400">
              <a:solidFill>
                <a:srgbClr val="008080"/>
              </a:solidFill>
            </a:endParaRPr>
          </a:p>
          <a:p>
            <a:pPr>
              <a:buFont typeface="Symbol" panose="05050102010706020507" pitchFamily="18" charset="2"/>
              <a:buNone/>
            </a:pPr>
            <a:r>
              <a:rPr lang="en-US" altLang="zh-TW" sz="2400">
                <a:solidFill>
                  <a:srgbClr val="008080"/>
                </a:solidFill>
              </a:rPr>
              <a:t>                Object setValue(Object value);        } }</a:t>
            </a:r>
            <a:r>
              <a:rPr lang="en-US" altLang="zh-TW" sz="2400"/>
              <a:t>   </a:t>
            </a:r>
            <a:endParaRPr lang="en-US" altLang="zh-TW" sz="240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2858135" y="2750185"/>
              <a:ext cx="250190" cy="374650"/>
            </p14:xfrm>
          </p:contentPart>
        </mc:Choice>
        <mc:Fallback xmlns="">
          <p:pic>
            <p:nvPicPr>
              <p:cNvPr id="2" name="Ink 1"/>
            </p:nvPicPr>
            <p:blipFill>
              <a:blip r:embed="rId2"/>
            </p:blipFill>
            <p:spPr>
              <a:xfrm>
                <a:off x="2858135" y="2750185"/>
                <a:ext cx="250190" cy="3746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3608070" y="3169920"/>
              <a:ext cx="295275" cy="312420"/>
            </p14:xfrm>
          </p:contentPart>
        </mc:Choice>
        <mc:Fallback xmlns="">
          <p:pic>
            <p:nvPicPr>
              <p:cNvPr id="3" name="Ink 2"/>
            </p:nvPicPr>
            <p:blipFill>
              <a:blip r:embed="rId4"/>
            </p:blipFill>
            <p:spPr>
              <a:xfrm>
                <a:off x="3608070" y="3169920"/>
                <a:ext cx="295275" cy="3124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2411730" y="2794635"/>
              <a:ext cx="598170" cy="428625"/>
            </p14:xfrm>
          </p:contentPart>
        </mc:Choice>
        <mc:Fallback xmlns="">
          <p:pic>
            <p:nvPicPr>
              <p:cNvPr id="4" name="Ink 3"/>
            </p:nvPicPr>
            <p:blipFill>
              <a:blip r:embed="rId6"/>
            </p:blipFill>
            <p:spPr>
              <a:xfrm>
                <a:off x="2411730" y="2794635"/>
                <a:ext cx="598170" cy="4286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2867025" y="3107055"/>
              <a:ext cx="1313180" cy="589280"/>
            </p14:xfrm>
          </p:contentPart>
        </mc:Choice>
        <mc:Fallback xmlns="">
          <p:pic>
            <p:nvPicPr>
              <p:cNvPr id="5" name="Ink 4"/>
            </p:nvPicPr>
            <p:blipFill>
              <a:blip r:embed="rId8"/>
            </p:blipFill>
            <p:spPr>
              <a:xfrm>
                <a:off x="2867025" y="3107055"/>
                <a:ext cx="1313180" cy="5892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3385185" y="2830195"/>
              <a:ext cx="360" cy="53975"/>
            </p14:xfrm>
          </p:contentPart>
        </mc:Choice>
        <mc:Fallback xmlns="">
          <p:pic>
            <p:nvPicPr>
              <p:cNvPr id="6" name="Ink 5"/>
            </p:nvPicPr>
            <p:blipFill>
              <a:blip r:embed="rId10"/>
            </p:blipFill>
            <p:spPr>
              <a:xfrm>
                <a:off x="3385185" y="2830195"/>
                <a:ext cx="360" cy="539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3644265" y="3392805"/>
              <a:ext cx="17780" cy="360"/>
            </p14:xfrm>
          </p:contentPart>
        </mc:Choice>
        <mc:Fallback xmlns="">
          <p:pic>
            <p:nvPicPr>
              <p:cNvPr id="7" name="Ink 6"/>
            </p:nvPicPr>
            <p:blipFill>
              <a:blip r:embed="rId12"/>
            </p:blipFill>
            <p:spPr>
              <a:xfrm>
                <a:off x="3644265" y="3392805"/>
                <a:ext cx="1778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2188210" y="3571875"/>
              <a:ext cx="1544955" cy="857250"/>
            </p14:xfrm>
          </p:contentPart>
        </mc:Choice>
        <mc:Fallback xmlns="">
          <p:pic>
            <p:nvPicPr>
              <p:cNvPr id="8" name="Ink 7"/>
            </p:nvPicPr>
            <p:blipFill>
              <a:blip r:embed="rId14"/>
            </p:blipFill>
            <p:spPr>
              <a:xfrm>
                <a:off x="2188210" y="3571875"/>
                <a:ext cx="1544955" cy="8572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Ink 8"/>
              <p14:cNvContentPartPr/>
              <p14:nvPr/>
            </p14:nvContentPartPr>
            <p14:xfrm>
              <a:off x="3036570" y="4625340"/>
              <a:ext cx="732790" cy="437515"/>
            </p14:xfrm>
          </p:contentPart>
        </mc:Choice>
        <mc:Fallback xmlns="">
          <p:pic>
            <p:nvPicPr>
              <p:cNvPr id="9" name="Ink 8"/>
            </p:nvPicPr>
            <p:blipFill>
              <a:blip r:embed="rId16"/>
            </p:blipFill>
            <p:spPr>
              <a:xfrm>
                <a:off x="3036570" y="4625340"/>
                <a:ext cx="732790" cy="43751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Ink 9"/>
              <p14:cNvContentPartPr/>
              <p14:nvPr/>
            </p14:nvContentPartPr>
            <p14:xfrm>
              <a:off x="2768600" y="5259070"/>
              <a:ext cx="661035" cy="446405"/>
            </p14:xfrm>
          </p:contentPart>
        </mc:Choice>
        <mc:Fallback xmlns="">
          <p:pic>
            <p:nvPicPr>
              <p:cNvPr id="10" name="Ink 9"/>
            </p:nvPicPr>
            <p:blipFill>
              <a:blip r:embed="rId18"/>
            </p:blipFill>
            <p:spPr>
              <a:xfrm>
                <a:off x="2768600" y="5259070"/>
                <a:ext cx="661035" cy="44640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Ink 10"/>
              <p14:cNvContentPartPr/>
              <p14:nvPr/>
            </p14:nvContentPartPr>
            <p14:xfrm>
              <a:off x="2902585" y="5893435"/>
              <a:ext cx="116205" cy="71120"/>
            </p14:xfrm>
          </p:contentPart>
        </mc:Choice>
        <mc:Fallback xmlns="">
          <p:pic>
            <p:nvPicPr>
              <p:cNvPr id="11" name="Ink 10"/>
            </p:nvPicPr>
            <p:blipFill>
              <a:blip r:embed="rId20"/>
            </p:blipFill>
            <p:spPr>
              <a:xfrm>
                <a:off x="2902585" y="5893435"/>
                <a:ext cx="116205" cy="7112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Ink 11"/>
              <p14:cNvContentPartPr/>
              <p14:nvPr/>
            </p14:nvContentPartPr>
            <p14:xfrm>
              <a:off x="2777490" y="5928995"/>
              <a:ext cx="401955" cy="393065"/>
            </p14:xfrm>
          </p:contentPart>
        </mc:Choice>
        <mc:Fallback xmlns="">
          <p:pic>
            <p:nvPicPr>
              <p:cNvPr id="12" name="Ink 11"/>
            </p:nvPicPr>
            <p:blipFill>
              <a:blip r:embed="rId22"/>
            </p:blipFill>
            <p:spPr>
              <a:xfrm>
                <a:off x="2777490" y="5928995"/>
                <a:ext cx="401955" cy="393065"/>
              </a:xfrm>
              <a:prstGeom prst="rect"/>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zh-TW"/>
              <a:t>Basic Operations</a:t>
            </a:r>
            <a:endParaRPr lang="en-US" altLang="zh-TW"/>
          </a:p>
        </p:txBody>
      </p:sp>
      <p:sp>
        <p:nvSpPr>
          <p:cNvPr id="262147" name="Rectangle 3"/>
          <p:cNvSpPr>
            <a:spLocks noGrp="1" noChangeArrowheads="1"/>
          </p:cNvSpPr>
          <p:nvPr>
            <p:ph type="body" idx="1"/>
          </p:nvPr>
        </p:nvSpPr>
        <p:spPr/>
        <p:txBody>
          <a:bodyPr/>
          <a:lstStyle/>
          <a:p>
            <a:pPr>
              <a:lnSpc>
                <a:spcPct val="90000"/>
              </a:lnSpc>
            </a:pPr>
            <a:r>
              <a:rPr lang="en-US" altLang="zh-TW" sz="2400" dirty="0"/>
              <a:t>a simple program to generate a frequency table</a:t>
            </a:r>
            <a:endParaRPr lang="en-US" altLang="zh-TW" sz="2400" dirty="0"/>
          </a:p>
          <a:p>
            <a:pPr>
              <a:lnSpc>
                <a:spcPct val="90000"/>
              </a:lnSpc>
              <a:buFont typeface="Symbol" panose="05050102010706020507" pitchFamily="18" charset="2"/>
              <a:buNone/>
            </a:pPr>
            <a:r>
              <a:rPr lang="en-US" altLang="zh-TW" sz="2400" dirty="0">
                <a:solidFill>
                  <a:srgbClr val="008080"/>
                </a:solidFill>
              </a:rPr>
              <a:t>import </a:t>
            </a:r>
            <a:r>
              <a:rPr lang="en-US" altLang="zh-TW" sz="2400" dirty="0" err="1">
                <a:solidFill>
                  <a:srgbClr val="008080"/>
                </a:solidFill>
              </a:rPr>
              <a:t>java.util</a:t>
            </a:r>
            <a:r>
              <a:rPr lang="en-US" altLang="zh-TW" sz="2400" dirty="0">
                <a:solidFill>
                  <a:srgbClr val="008080"/>
                </a:solidFill>
              </a:rPr>
              <a:t>.*;</a:t>
            </a:r>
            <a:endParaRPr lang="en-US" altLang="zh-TW" sz="2400" dirty="0">
              <a:solidFill>
                <a:srgbClr val="008080"/>
              </a:solidFill>
            </a:endParaRPr>
          </a:p>
          <a:p>
            <a:pPr>
              <a:lnSpc>
                <a:spcPct val="90000"/>
              </a:lnSpc>
              <a:buFont typeface="Symbol" panose="05050102010706020507" pitchFamily="18" charset="2"/>
              <a:buNone/>
            </a:pPr>
            <a:r>
              <a:rPr lang="en-US" altLang="zh-TW" sz="2400" dirty="0">
                <a:solidFill>
                  <a:srgbClr val="008080"/>
                </a:solidFill>
              </a:rPr>
              <a:t>public class Freq {   private static final Integer </a:t>
            </a:r>
            <a:r>
              <a:rPr lang="en-US" altLang="zh-TW" sz="2400" dirty="0">
                <a:solidFill>
                  <a:schemeClr val="accent2"/>
                </a:solidFill>
              </a:rPr>
              <a:t>ONE = new Integer(1)</a:t>
            </a:r>
            <a:r>
              <a:rPr lang="en-US" altLang="zh-TW" sz="2400" dirty="0">
                <a:solidFill>
                  <a:srgbClr val="008080"/>
                </a:solidFill>
              </a:rPr>
              <a:t>;</a:t>
            </a:r>
            <a:endParaRPr lang="en-US" altLang="zh-TW" sz="2400" dirty="0">
              <a:solidFill>
                <a:srgbClr val="008080"/>
              </a:solidFill>
            </a:endParaRPr>
          </a:p>
          <a:p>
            <a:pPr>
              <a:lnSpc>
                <a:spcPct val="90000"/>
              </a:lnSpc>
              <a:buFont typeface="Symbol" panose="05050102010706020507" pitchFamily="18" charset="2"/>
              <a:buNone/>
            </a:pPr>
            <a:r>
              <a:rPr lang="en-US" altLang="zh-TW" sz="2400" dirty="0">
                <a:solidFill>
                  <a:srgbClr val="008080"/>
                </a:solidFill>
              </a:rPr>
              <a:t>    public static void main(String </a:t>
            </a:r>
            <a:r>
              <a:rPr lang="en-US" altLang="zh-TW" sz="2400" dirty="0" err="1">
                <a:solidFill>
                  <a:srgbClr val="008080"/>
                </a:solidFill>
              </a:rPr>
              <a:t>args</a:t>
            </a:r>
            <a:r>
              <a:rPr lang="en-US" altLang="zh-TW" sz="2400" dirty="0">
                <a:solidFill>
                  <a:srgbClr val="008080"/>
                </a:solidFill>
              </a:rPr>
              <a:t>[]) {</a:t>
            </a:r>
            <a:endParaRPr lang="en-US" altLang="zh-TW" sz="2400" dirty="0">
              <a:solidFill>
                <a:srgbClr val="008080"/>
              </a:solidFill>
            </a:endParaRPr>
          </a:p>
          <a:p>
            <a:pPr>
              <a:lnSpc>
                <a:spcPct val="90000"/>
              </a:lnSpc>
              <a:buFont typeface="Symbol" panose="05050102010706020507" pitchFamily="18" charset="2"/>
              <a:buNone/>
            </a:pPr>
            <a:r>
              <a:rPr lang="en-US" altLang="zh-TW" sz="2400" dirty="0">
                <a:solidFill>
                  <a:srgbClr val="008080"/>
                </a:solidFill>
              </a:rPr>
              <a:t>          Map m = new </a:t>
            </a:r>
            <a:r>
              <a:rPr lang="en-US" altLang="zh-TW" sz="2400" dirty="0" err="1">
                <a:solidFill>
                  <a:srgbClr val="008080"/>
                </a:solidFill>
              </a:rPr>
              <a:t>HashMap</a:t>
            </a:r>
            <a:r>
              <a:rPr lang="en-US" altLang="zh-TW" sz="2400" dirty="0">
                <a:solidFill>
                  <a:srgbClr val="008080"/>
                </a:solidFill>
              </a:rPr>
              <a:t>();</a:t>
            </a:r>
            <a:endParaRPr lang="en-US" altLang="zh-TW" sz="2400" dirty="0">
              <a:solidFill>
                <a:srgbClr val="008080"/>
              </a:solidFill>
            </a:endParaRPr>
          </a:p>
          <a:p>
            <a:pPr>
              <a:lnSpc>
                <a:spcPct val="90000"/>
              </a:lnSpc>
              <a:buFont typeface="Symbol" panose="05050102010706020507" pitchFamily="18" charset="2"/>
              <a:buNone/>
            </a:pPr>
            <a:r>
              <a:rPr lang="en-US" altLang="zh-TW" sz="2400" dirty="0">
                <a:solidFill>
                  <a:srgbClr val="008080"/>
                </a:solidFill>
              </a:rPr>
              <a:t>         </a:t>
            </a:r>
            <a:r>
              <a:rPr lang="en-US" altLang="zh-TW" sz="2400" dirty="0">
                <a:solidFill>
                  <a:srgbClr val="CC6600"/>
                </a:solidFill>
              </a:rPr>
              <a:t>// Initialize frequency table from command line</a:t>
            </a:r>
            <a:endParaRPr lang="en-US" altLang="zh-TW" sz="2400" dirty="0">
              <a:solidFill>
                <a:srgbClr val="CC6600"/>
              </a:solidFill>
            </a:endParaRPr>
          </a:p>
          <a:p>
            <a:pPr>
              <a:lnSpc>
                <a:spcPct val="90000"/>
              </a:lnSpc>
              <a:buFont typeface="Symbol" panose="05050102010706020507" pitchFamily="18" charset="2"/>
              <a:buNone/>
            </a:pPr>
            <a:r>
              <a:rPr lang="en-US" altLang="zh-TW" sz="2400" dirty="0">
                <a:solidFill>
                  <a:srgbClr val="008080"/>
                </a:solidFill>
              </a:rPr>
              <a:t>         for (</a:t>
            </a:r>
            <a:r>
              <a:rPr lang="en-US" altLang="zh-TW" sz="2400" dirty="0" err="1">
                <a:solidFill>
                  <a:srgbClr val="008080"/>
                </a:solidFill>
              </a:rPr>
              <a:t>int</a:t>
            </a:r>
            <a:r>
              <a:rPr lang="en-US" altLang="zh-TW" sz="2400" dirty="0">
                <a:solidFill>
                  <a:srgbClr val="008080"/>
                </a:solidFill>
              </a:rPr>
              <a:t> </a:t>
            </a:r>
            <a:r>
              <a:rPr lang="en-US" altLang="zh-TW" sz="2400" dirty="0" err="1">
                <a:solidFill>
                  <a:srgbClr val="008080"/>
                </a:solidFill>
              </a:rPr>
              <a:t>i</a:t>
            </a:r>
            <a:r>
              <a:rPr lang="en-US" altLang="zh-TW" sz="2400" dirty="0">
                <a:solidFill>
                  <a:srgbClr val="008080"/>
                </a:solidFill>
              </a:rPr>
              <a:t>=0; </a:t>
            </a:r>
            <a:r>
              <a:rPr lang="en-US" altLang="zh-TW" sz="2400" dirty="0" err="1">
                <a:solidFill>
                  <a:srgbClr val="008080"/>
                </a:solidFill>
              </a:rPr>
              <a:t>i</a:t>
            </a:r>
            <a:r>
              <a:rPr lang="en-US" altLang="zh-TW" sz="2400" dirty="0">
                <a:solidFill>
                  <a:srgbClr val="008080"/>
                </a:solidFill>
              </a:rPr>
              <a:t>&lt;</a:t>
            </a:r>
            <a:r>
              <a:rPr lang="en-US" altLang="zh-TW" sz="2400" dirty="0" err="1">
                <a:solidFill>
                  <a:srgbClr val="008080"/>
                </a:solidFill>
              </a:rPr>
              <a:t>args.length</a:t>
            </a:r>
            <a:r>
              <a:rPr lang="en-US" altLang="zh-TW" sz="2400" dirty="0">
                <a:solidFill>
                  <a:srgbClr val="008080"/>
                </a:solidFill>
              </a:rPr>
              <a:t>; </a:t>
            </a:r>
            <a:r>
              <a:rPr lang="en-US" altLang="zh-TW" sz="2400" dirty="0" err="1">
                <a:solidFill>
                  <a:srgbClr val="008080"/>
                </a:solidFill>
              </a:rPr>
              <a:t>i</a:t>
            </a:r>
            <a:r>
              <a:rPr lang="en-US" altLang="zh-TW" sz="2400" dirty="0">
                <a:solidFill>
                  <a:srgbClr val="008080"/>
                </a:solidFill>
              </a:rPr>
              <a:t>++) {</a:t>
            </a:r>
            <a:endParaRPr lang="en-US" altLang="zh-TW" sz="2400" dirty="0">
              <a:solidFill>
                <a:srgbClr val="008080"/>
              </a:solidFill>
            </a:endParaRPr>
          </a:p>
          <a:p>
            <a:pPr>
              <a:lnSpc>
                <a:spcPct val="90000"/>
              </a:lnSpc>
              <a:buFont typeface="Symbol" panose="05050102010706020507" pitchFamily="18" charset="2"/>
              <a:buNone/>
            </a:pPr>
            <a:r>
              <a:rPr lang="en-US" altLang="zh-TW" sz="2400" dirty="0">
                <a:solidFill>
                  <a:srgbClr val="008080"/>
                </a:solidFill>
              </a:rPr>
              <a:t>           </a:t>
            </a:r>
            <a:r>
              <a:rPr lang="en-US" altLang="zh-TW" sz="2400" dirty="0">
                <a:solidFill>
                  <a:schemeClr val="accent2"/>
                </a:solidFill>
              </a:rPr>
              <a:t>Integer freq = (Integer) </a:t>
            </a:r>
            <a:r>
              <a:rPr lang="en-US" altLang="zh-TW" sz="2400" dirty="0" err="1">
                <a:solidFill>
                  <a:schemeClr val="accent2"/>
                </a:solidFill>
              </a:rPr>
              <a:t>m.get</a:t>
            </a:r>
            <a:r>
              <a:rPr lang="en-US" altLang="zh-TW" sz="2400" dirty="0">
                <a:solidFill>
                  <a:schemeClr val="accent2"/>
                </a:solidFill>
              </a:rPr>
              <a:t>(</a:t>
            </a:r>
            <a:r>
              <a:rPr lang="en-US" altLang="zh-TW" sz="2400" dirty="0" err="1">
                <a:solidFill>
                  <a:schemeClr val="accent2"/>
                </a:solidFill>
              </a:rPr>
              <a:t>args</a:t>
            </a:r>
            <a:r>
              <a:rPr lang="en-US" altLang="zh-TW" sz="2400" dirty="0">
                <a:solidFill>
                  <a:schemeClr val="accent2"/>
                </a:solidFill>
              </a:rPr>
              <a:t>[</a:t>
            </a:r>
            <a:r>
              <a:rPr lang="en-US" altLang="zh-TW" sz="2400" dirty="0" err="1">
                <a:solidFill>
                  <a:schemeClr val="accent2"/>
                </a:solidFill>
              </a:rPr>
              <a:t>i</a:t>
            </a:r>
            <a:r>
              <a:rPr lang="en-US" altLang="zh-TW" sz="2400" dirty="0">
                <a:solidFill>
                  <a:schemeClr val="accent2"/>
                </a:solidFill>
              </a:rPr>
              <a:t>]);   </a:t>
            </a:r>
            <a:r>
              <a:rPr lang="en-US" altLang="zh-TW" sz="2400" dirty="0">
                <a:solidFill>
                  <a:srgbClr val="CC6600"/>
                </a:solidFill>
              </a:rPr>
              <a:t>// key is a string</a:t>
            </a:r>
            <a:endParaRPr lang="en-US" altLang="zh-TW" sz="2400" dirty="0">
              <a:solidFill>
                <a:srgbClr val="CC6600"/>
              </a:solidFill>
            </a:endParaRPr>
          </a:p>
          <a:p>
            <a:pPr>
              <a:lnSpc>
                <a:spcPct val="90000"/>
              </a:lnSpc>
              <a:buFont typeface="Symbol" panose="05050102010706020507" pitchFamily="18" charset="2"/>
              <a:buNone/>
            </a:pPr>
            <a:r>
              <a:rPr lang="en-US" altLang="zh-TW" sz="2400" dirty="0">
                <a:solidFill>
                  <a:schemeClr val="accent2"/>
                </a:solidFill>
              </a:rPr>
              <a:t>           </a:t>
            </a:r>
            <a:r>
              <a:rPr lang="en-US" altLang="zh-TW" sz="2400" dirty="0" err="1">
                <a:solidFill>
                  <a:schemeClr val="accent2"/>
                </a:solidFill>
              </a:rPr>
              <a:t>m.put</a:t>
            </a:r>
            <a:r>
              <a:rPr lang="en-US" altLang="zh-TW" sz="2400" dirty="0">
                <a:solidFill>
                  <a:schemeClr val="accent2"/>
                </a:solidFill>
              </a:rPr>
              <a:t>(</a:t>
            </a:r>
            <a:r>
              <a:rPr lang="en-US" altLang="zh-TW" sz="2400" dirty="0" err="1">
                <a:solidFill>
                  <a:schemeClr val="accent2"/>
                </a:solidFill>
              </a:rPr>
              <a:t>args</a:t>
            </a:r>
            <a:r>
              <a:rPr lang="en-US" altLang="zh-TW" sz="2400" dirty="0">
                <a:solidFill>
                  <a:schemeClr val="accent2"/>
                </a:solidFill>
              </a:rPr>
              <a:t>[</a:t>
            </a:r>
            <a:r>
              <a:rPr lang="en-US" altLang="zh-TW" sz="2400" dirty="0" err="1">
                <a:solidFill>
                  <a:schemeClr val="accent2"/>
                </a:solidFill>
              </a:rPr>
              <a:t>i</a:t>
            </a:r>
            <a:r>
              <a:rPr lang="en-US" altLang="zh-TW" sz="2400" dirty="0">
                <a:solidFill>
                  <a:schemeClr val="accent2"/>
                </a:solidFill>
              </a:rPr>
              <a:t>], (freq==null ? ONE : new Integer( </a:t>
            </a:r>
            <a:r>
              <a:rPr lang="en-US" altLang="zh-TW" sz="2400" dirty="0" err="1">
                <a:solidFill>
                  <a:schemeClr val="accent2"/>
                </a:solidFill>
              </a:rPr>
              <a:t>freq.intValue</a:t>
            </a:r>
            <a:r>
              <a:rPr lang="en-US" altLang="zh-TW" sz="2400" dirty="0">
                <a:solidFill>
                  <a:schemeClr val="accent2"/>
                </a:solidFill>
              </a:rPr>
              <a:t>() + 1)));</a:t>
            </a:r>
            <a:endParaRPr lang="en-US" altLang="zh-TW" sz="2400" dirty="0">
              <a:solidFill>
                <a:schemeClr val="accent2"/>
              </a:solidFill>
            </a:endParaRPr>
          </a:p>
          <a:p>
            <a:pPr>
              <a:lnSpc>
                <a:spcPct val="90000"/>
              </a:lnSpc>
              <a:buFont typeface="Symbol" panose="05050102010706020507" pitchFamily="18" charset="2"/>
              <a:buNone/>
            </a:pPr>
            <a:r>
              <a:rPr lang="en-US" altLang="zh-TW" sz="2400" dirty="0">
                <a:solidFill>
                  <a:srgbClr val="008080"/>
                </a:solidFill>
              </a:rPr>
              <a:t>                }  </a:t>
            </a:r>
            <a:r>
              <a:rPr lang="en-US" altLang="zh-TW" sz="2400" dirty="0">
                <a:solidFill>
                  <a:srgbClr val="CC6600"/>
                </a:solidFill>
              </a:rPr>
              <a:t>// value is Integer</a:t>
            </a:r>
            <a:endParaRPr lang="en-US" altLang="zh-TW" sz="2400" dirty="0">
              <a:solidFill>
                <a:srgbClr val="CC6600"/>
              </a:solidFill>
            </a:endParaRPr>
          </a:p>
          <a:p>
            <a:pPr>
              <a:lnSpc>
                <a:spcPct val="90000"/>
              </a:lnSpc>
              <a:buFont typeface="Symbol" panose="05050102010706020507" pitchFamily="18" charset="2"/>
              <a:buNone/>
            </a:pPr>
            <a:r>
              <a:rPr lang="en-US" altLang="zh-TW" sz="2400" dirty="0">
                <a:solidFill>
                  <a:srgbClr val="008080"/>
                </a:solidFill>
              </a:rPr>
              <a:t>        </a:t>
            </a:r>
            <a:r>
              <a:rPr lang="en-US" altLang="zh-TW" sz="2400" dirty="0" err="1">
                <a:solidFill>
                  <a:srgbClr val="008080"/>
                </a:solidFill>
              </a:rPr>
              <a:t>System.out.println</a:t>
            </a:r>
            <a:r>
              <a:rPr lang="en-US" altLang="zh-TW" sz="2400" dirty="0">
                <a:solidFill>
                  <a:srgbClr val="008080"/>
                </a:solidFill>
              </a:rPr>
              <a:t>( </a:t>
            </a:r>
            <a:r>
              <a:rPr lang="en-US" altLang="zh-TW" sz="2400" dirty="0" err="1">
                <a:solidFill>
                  <a:schemeClr val="accent2"/>
                </a:solidFill>
              </a:rPr>
              <a:t>m.size</a:t>
            </a:r>
            <a:r>
              <a:rPr lang="en-US" altLang="zh-TW" sz="2400" dirty="0">
                <a:solidFill>
                  <a:schemeClr val="accent2"/>
                </a:solidFill>
              </a:rPr>
              <a:t>()</a:t>
            </a:r>
            <a:r>
              <a:rPr lang="en-US" altLang="zh-TW" sz="2400" dirty="0">
                <a:solidFill>
                  <a:srgbClr val="008080"/>
                </a:solidFill>
              </a:rPr>
              <a:t>+" distinct words detected:");</a:t>
            </a:r>
            <a:endParaRPr lang="en-US" altLang="zh-TW" sz="2400" dirty="0">
              <a:solidFill>
                <a:srgbClr val="008080"/>
              </a:solidFill>
            </a:endParaRPr>
          </a:p>
          <a:p>
            <a:pPr>
              <a:lnSpc>
                <a:spcPct val="90000"/>
              </a:lnSpc>
              <a:buFont typeface="Symbol" panose="05050102010706020507" pitchFamily="18" charset="2"/>
              <a:buNone/>
            </a:pPr>
            <a:r>
              <a:rPr lang="en-US" altLang="zh-TW" sz="2400" dirty="0">
                <a:solidFill>
                  <a:srgbClr val="008080"/>
                </a:solidFill>
              </a:rPr>
              <a:t>        </a:t>
            </a:r>
            <a:r>
              <a:rPr lang="en-US" altLang="zh-TW" sz="2400" dirty="0" err="1">
                <a:solidFill>
                  <a:srgbClr val="008080"/>
                </a:solidFill>
              </a:rPr>
              <a:t>System.out.println</a:t>
            </a:r>
            <a:r>
              <a:rPr lang="en-US" altLang="zh-TW" sz="2400" dirty="0">
                <a:solidFill>
                  <a:srgbClr val="008080"/>
                </a:solidFill>
              </a:rPr>
              <a:t>(m);           }   }</a:t>
            </a:r>
            <a:endParaRPr lang="en-US" altLang="zh-TW" sz="2400" dirty="0">
              <a:solidFill>
                <a:srgbClr val="008080"/>
              </a:solidFill>
            </a:endParaRPr>
          </a:p>
          <a:p>
            <a:pPr>
              <a:lnSpc>
                <a:spcPct val="90000"/>
              </a:lnSpc>
            </a:pPr>
            <a:r>
              <a:rPr lang="en-US" altLang="zh-TW" sz="2400" dirty="0">
                <a:solidFill>
                  <a:srgbClr val="6E9DB0"/>
                </a:solidFill>
              </a:rPr>
              <a:t>&gt; java Freq </a:t>
            </a:r>
            <a:r>
              <a:rPr lang="en-US" altLang="zh-TW" sz="2400" dirty="0">
                <a:solidFill>
                  <a:srgbClr val="B3172D"/>
                </a:solidFill>
              </a:rPr>
              <a:t>if it is to be it is up to me to delegate</a:t>
            </a:r>
            <a:endParaRPr lang="en-US" altLang="zh-TW" sz="2400" dirty="0">
              <a:solidFill>
                <a:srgbClr val="B3172D"/>
              </a:solidFill>
            </a:endParaRPr>
          </a:p>
          <a:p>
            <a:pPr>
              <a:lnSpc>
                <a:spcPct val="90000"/>
              </a:lnSpc>
              <a:buFont typeface="Symbol" panose="05050102010706020507" pitchFamily="18" charset="2"/>
              <a:buNone/>
            </a:pPr>
            <a:r>
              <a:rPr lang="en-US" altLang="zh-TW" sz="2400" dirty="0">
                <a:solidFill>
                  <a:srgbClr val="6E9DB0"/>
                </a:solidFill>
              </a:rPr>
              <a:t>        8 distinct words detected:</a:t>
            </a:r>
            <a:endParaRPr lang="en-US" altLang="zh-TW" sz="2400" dirty="0">
              <a:solidFill>
                <a:srgbClr val="6E9DB0"/>
              </a:solidFill>
            </a:endParaRPr>
          </a:p>
          <a:p>
            <a:pPr>
              <a:lnSpc>
                <a:spcPct val="90000"/>
              </a:lnSpc>
              <a:buFont typeface="Symbol" panose="05050102010706020507" pitchFamily="18" charset="2"/>
              <a:buNone/>
            </a:pPr>
            <a:r>
              <a:rPr lang="en-US" altLang="zh-TW" sz="2400" dirty="0">
                <a:solidFill>
                  <a:srgbClr val="6E9DB0"/>
                </a:solidFill>
              </a:rPr>
              <a:t>        {to=3, me=1, delegate=1, it=2, is=2, if=1, be=1, up=1}</a:t>
            </a:r>
            <a:endParaRPr lang="en-US" altLang="zh-TW" sz="2400" dirty="0">
              <a:solidFill>
                <a:srgbClr val="6E9DB0"/>
              </a:solidFill>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035685" y="1017905"/>
              <a:ext cx="1205865" cy="401320"/>
            </p14:xfrm>
          </p:contentPart>
        </mc:Choice>
        <mc:Fallback xmlns="">
          <p:pic>
            <p:nvPicPr>
              <p:cNvPr id="2" name="Ink 1"/>
            </p:nvPicPr>
            <p:blipFill>
              <a:blip r:embed="rId2"/>
            </p:blipFill>
            <p:spPr>
              <a:xfrm>
                <a:off x="1035685" y="1017905"/>
                <a:ext cx="1205865" cy="40132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1857375" y="1723390"/>
              <a:ext cx="678815" cy="71120"/>
            </p14:xfrm>
          </p:contentPart>
        </mc:Choice>
        <mc:Fallback xmlns="">
          <p:pic>
            <p:nvPicPr>
              <p:cNvPr id="3" name="Ink 2"/>
            </p:nvPicPr>
            <p:blipFill>
              <a:blip r:embed="rId4"/>
            </p:blipFill>
            <p:spPr>
              <a:xfrm>
                <a:off x="1857375" y="1723390"/>
                <a:ext cx="678815" cy="711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3367405" y="1660525"/>
              <a:ext cx="1607820" cy="107315"/>
            </p14:xfrm>
          </p:contentPart>
        </mc:Choice>
        <mc:Fallback xmlns="">
          <p:pic>
            <p:nvPicPr>
              <p:cNvPr id="4" name="Ink 3"/>
            </p:nvPicPr>
            <p:blipFill>
              <a:blip r:embed="rId6"/>
            </p:blipFill>
            <p:spPr>
              <a:xfrm>
                <a:off x="3367405" y="1660525"/>
                <a:ext cx="1607820" cy="10731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2098675" y="955040"/>
              <a:ext cx="428625" cy="437515"/>
            </p14:xfrm>
          </p:contentPart>
        </mc:Choice>
        <mc:Fallback xmlns="">
          <p:pic>
            <p:nvPicPr>
              <p:cNvPr id="5" name="Ink 4"/>
            </p:nvPicPr>
            <p:blipFill>
              <a:blip r:embed="rId8"/>
            </p:blipFill>
            <p:spPr>
              <a:xfrm>
                <a:off x="2098675" y="955040"/>
                <a:ext cx="428625" cy="43751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1875790" y="794385"/>
              <a:ext cx="330200" cy="527050"/>
            </p14:xfrm>
          </p:contentPart>
        </mc:Choice>
        <mc:Fallback xmlns="">
          <p:pic>
            <p:nvPicPr>
              <p:cNvPr id="6" name="Ink 5"/>
            </p:nvPicPr>
            <p:blipFill>
              <a:blip r:embed="rId10"/>
            </p:blipFill>
            <p:spPr>
              <a:xfrm>
                <a:off x="1875790" y="794385"/>
                <a:ext cx="330200" cy="5270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3733165" y="1178560"/>
              <a:ext cx="438150" cy="517525"/>
            </p14:xfrm>
          </p:contentPart>
        </mc:Choice>
        <mc:Fallback xmlns="">
          <p:pic>
            <p:nvPicPr>
              <p:cNvPr id="7" name="Ink 6"/>
            </p:nvPicPr>
            <p:blipFill>
              <a:blip r:embed="rId12"/>
            </p:blipFill>
            <p:spPr>
              <a:xfrm>
                <a:off x="3733165" y="1178560"/>
                <a:ext cx="438150" cy="51752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4599940" y="1133475"/>
              <a:ext cx="401955" cy="491490"/>
            </p14:xfrm>
          </p:contentPart>
        </mc:Choice>
        <mc:Fallback xmlns="">
          <p:pic>
            <p:nvPicPr>
              <p:cNvPr id="8" name="Ink 7"/>
            </p:nvPicPr>
            <p:blipFill>
              <a:blip r:embed="rId14"/>
            </p:blipFill>
            <p:spPr>
              <a:xfrm>
                <a:off x="4599940" y="1133475"/>
                <a:ext cx="401955" cy="4914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Ink 8"/>
              <p14:cNvContentPartPr/>
              <p14:nvPr/>
            </p14:nvContentPartPr>
            <p14:xfrm>
              <a:off x="4841240" y="1410335"/>
              <a:ext cx="1044575" cy="491490"/>
            </p14:xfrm>
          </p:contentPart>
        </mc:Choice>
        <mc:Fallback xmlns="">
          <p:pic>
            <p:nvPicPr>
              <p:cNvPr id="9" name="Ink 8"/>
            </p:nvPicPr>
            <p:blipFill>
              <a:blip r:embed="rId16"/>
            </p:blipFill>
            <p:spPr>
              <a:xfrm>
                <a:off x="4841240" y="1410335"/>
                <a:ext cx="1044575" cy="4914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Ink 9"/>
              <p14:cNvContentPartPr/>
              <p14:nvPr/>
            </p14:nvContentPartPr>
            <p14:xfrm>
              <a:off x="5412740" y="883920"/>
              <a:ext cx="321310" cy="714375"/>
            </p14:xfrm>
          </p:contentPart>
        </mc:Choice>
        <mc:Fallback xmlns="">
          <p:pic>
            <p:nvPicPr>
              <p:cNvPr id="10" name="Ink 9"/>
            </p:nvPicPr>
            <p:blipFill>
              <a:blip r:embed="rId18"/>
            </p:blipFill>
            <p:spPr>
              <a:xfrm>
                <a:off x="5412740" y="883920"/>
                <a:ext cx="321310" cy="71437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Ink 10"/>
              <p14:cNvContentPartPr/>
              <p14:nvPr/>
            </p14:nvContentPartPr>
            <p14:xfrm>
              <a:off x="5868035" y="892810"/>
              <a:ext cx="553720" cy="1348105"/>
            </p14:xfrm>
          </p:contentPart>
        </mc:Choice>
        <mc:Fallback xmlns="">
          <p:pic>
            <p:nvPicPr>
              <p:cNvPr id="11" name="Ink 10"/>
            </p:nvPicPr>
            <p:blipFill>
              <a:blip r:embed="rId20"/>
            </p:blipFill>
            <p:spPr>
              <a:xfrm>
                <a:off x="5868035" y="892810"/>
                <a:ext cx="553720" cy="134810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Ink 11"/>
              <p14:cNvContentPartPr/>
              <p14:nvPr/>
            </p14:nvContentPartPr>
            <p14:xfrm>
              <a:off x="5904230" y="829945"/>
              <a:ext cx="356870" cy="544830"/>
            </p14:xfrm>
          </p:contentPart>
        </mc:Choice>
        <mc:Fallback xmlns="">
          <p:pic>
            <p:nvPicPr>
              <p:cNvPr id="12" name="Ink 11"/>
            </p:nvPicPr>
            <p:blipFill>
              <a:blip r:embed="rId22"/>
            </p:blipFill>
            <p:spPr>
              <a:xfrm>
                <a:off x="5904230" y="829945"/>
                <a:ext cx="356870" cy="5448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Ink 12"/>
              <p14:cNvContentPartPr/>
              <p14:nvPr/>
            </p14:nvContentPartPr>
            <p14:xfrm>
              <a:off x="6976110" y="1704975"/>
              <a:ext cx="661035" cy="161290"/>
            </p14:xfrm>
          </p:contentPart>
        </mc:Choice>
        <mc:Fallback xmlns="">
          <p:pic>
            <p:nvPicPr>
              <p:cNvPr id="13" name="Ink 12"/>
            </p:nvPicPr>
            <p:blipFill>
              <a:blip r:embed="rId24"/>
            </p:blipFill>
            <p:spPr>
              <a:xfrm>
                <a:off x="6976110" y="1704975"/>
                <a:ext cx="661035" cy="16129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Ink 13"/>
              <p14:cNvContentPartPr/>
              <p14:nvPr/>
            </p14:nvContentPartPr>
            <p14:xfrm>
              <a:off x="8083550" y="1535430"/>
              <a:ext cx="303530" cy="223520"/>
            </p14:xfrm>
          </p:contentPart>
        </mc:Choice>
        <mc:Fallback xmlns="">
          <p:pic>
            <p:nvPicPr>
              <p:cNvPr id="14" name="Ink 13"/>
            </p:nvPicPr>
            <p:blipFill>
              <a:blip r:embed="rId26"/>
            </p:blipFill>
            <p:spPr>
              <a:xfrm>
                <a:off x="8083550" y="1535430"/>
                <a:ext cx="303530" cy="22352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Ink 14"/>
              <p14:cNvContentPartPr/>
              <p14:nvPr/>
            </p14:nvContentPartPr>
            <p14:xfrm>
              <a:off x="8208645" y="1446530"/>
              <a:ext cx="205105" cy="312420"/>
            </p14:xfrm>
          </p:contentPart>
        </mc:Choice>
        <mc:Fallback xmlns="">
          <p:pic>
            <p:nvPicPr>
              <p:cNvPr id="15" name="Ink 14"/>
            </p:nvPicPr>
            <p:blipFill>
              <a:blip r:embed="rId28"/>
            </p:blipFill>
            <p:spPr>
              <a:xfrm>
                <a:off x="8208645" y="1446530"/>
                <a:ext cx="205105" cy="31242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Ink 15"/>
              <p14:cNvContentPartPr/>
              <p14:nvPr/>
            </p14:nvContentPartPr>
            <p14:xfrm>
              <a:off x="5993130" y="1544320"/>
              <a:ext cx="321945" cy="509270"/>
            </p14:xfrm>
          </p:contentPart>
        </mc:Choice>
        <mc:Fallback xmlns="">
          <p:pic>
            <p:nvPicPr>
              <p:cNvPr id="16" name="Ink 15"/>
            </p:nvPicPr>
            <p:blipFill>
              <a:blip r:embed="rId30"/>
            </p:blipFill>
            <p:spPr>
              <a:xfrm>
                <a:off x="5993130" y="1544320"/>
                <a:ext cx="321945" cy="50927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Ink 16"/>
              <p14:cNvContentPartPr/>
              <p14:nvPr/>
            </p14:nvContentPartPr>
            <p14:xfrm>
              <a:off x="2295525" y="2517775"/>
              <a:ext cx="1250315" cy="125095"/>
            </p14:xfrm>
          </p:contentPart>
        </mc:Choice>
        <mc:Fallback xmlns="">
          <p:pic>
            <p:nvPicPr>
              <p:cNvPr id="17" name="Ink 16"/>
            </p:nvPicPr>
            <p:blipFill>
              <a:blip r:embed="rId32"/>
            </p:blipFill>
            <p:spPr>
              <a:xfrm>
                <a:off x="2295525" y="2517775"/>
                <a:ext cx="1250315" cy="12509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Ink 17"/>
              <p14:cNvContentPartPr/>
              <p14:nvPr/>
            </p14:nvContentPartPr>
            <p14:xfrm>
              <a:off x="1544955" y="2240915"/>
              <a:ext cx="1134745" cy="294640"/>
            </p14:xfrm>
          </p:contentPart>
        </mc:Choice>
        <mc:Fallback xmlns="">
          <p:pic>
            <p:nvPicPr>
              <p:cNvPr id="18" name="Ink 17"/>
            </p:nvPicPr>
            <p:blipFill>
              <a:blip r:embed="rId34"/>
            </p:blipFill>
            <p:spPr>
              <a:xfrm>
                <a:off x="1544955" y="2240915"/>
                <a:ext cx="1134745" cy="29464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Ink 18"/>
              <p14:cNvContentPartPr/>
              <p14:nvPr/>
            </p14:nvContentPartPr>
            <p14:xfrm>
              <a:off x="5198110" y="4777105"/>
              <a:ext cx="17780" cy="360"/>
            </p14:xfrm>
          </p:contentPart>
        </mc:Choice>
        <mc:Fallback xmlns="">
          <p:pic>
            <p:nvPicPr>
              <p:cNvPr id="19" name="Ink 18"/>
            </p:nvPicPr>
            <p:blipFill>
              <a:blip r:embed="rId36"/>
            </p:blipFill>
            <p:spPr>
              <a:xfrm>
                <a:off x="5198110" y="4777105"/>
                <a:ext cx="17780" cy="3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Ink 19"/>
              <p14:cNvContentPartPr/>
              <p14:nvPr/>
            </p14:nvContentPartPr>
            <p14:xfrm>
              <a:off x="1536065" y="3455670"/>
              <a:ext cx="17780" cy="360"/>
            </p14:xfrm>
          </p:contentPart>
        </mc:Choice>
        <mc:Fallback xmlns="">
          <p:pic>
            <p:nvPicPr>
              <p:cNvPr id="20" name="Ink 19"/>
            </p:nvPicPr>
            <p:blipFill>
              <a:blip r:embed="rId36"/>
            </p:blipFill>
            <p:spPr>
              <a:xfrm>
                <a:off x="1536065" y="3455670"/>
                <a:ext cx="17780" cy="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1" name="Ink 20"/>
              <p14:cNvContentPartPr/>
              <p14:nvPr/>
            </p14:nvContentPartPr>
            <p14:xfrm>
              <a:off x="2652395" y="3330575"/>
              <a:ext cx="1036320" cy="98425"/>
            </p14:xfrm>
          </p:contentPart>
        </mc:Choice>
        <mc:Fallback xmlns="">
          <p:pic>
            <p:nvPicPr>
              <p:cNvPr id="21" name="Ink 20"/>
            </p:nvPicPr>
            <p:blipFill>
              <a:blip r:embed="rId39"/>
            </p:blipFill>
            <p:spPr>
              <a:xfrm>
                <a:off x="2652395" y="3330575"/>
                <a:ext cx="1036320" cy="9842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2" name="Ink 21"/>
              <p14:cNvContentPartPr/>
              <p14:nvPr/>
            </p14:nvContentPartPr>
            <p14:xfrm>
              <a:off x="1580515" y="3723640"/>
              <a:ext cx="1018540" cy="71120"/>
            </p14:xfrm>
          </p:contentPart>
        </mc:Choice>
        <mc:Fallback xmlns="">
          <p:pic>
            <p:nvPicPr>
              <p:cNvPr id="22" name="Ink 21"/>
            </p:nvPicPr>
            <p:blipFill>
              <a:blip r:embed="rId41"/>
            </p:blipFill>
            <p:spPr>
              <a:xfrm>
                <a:off x="1580515" y="3723640"/>
                <a:ext cx="1018540" cy="7112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3" name="Ink 22"/>
              <p14:cNvContentPartPr/>
              <p14:nvPr/>
            </p14:nvContentPartPr>
            <p14:xfrm>
              <a:off x="2733040" y="3401695"/>
              <a:ext cx="1089660" cy="580390"/>
            </p14:xfrm>
          </p:contentPart>
        </mc:Choice>
        <mc:Fallback xmlns="">
          <p:pic>
            <p:nvPicPr>
              <p:cNvPr id="23" name="Ink 22"/>
            </p:nvPicPr>
            <p:blipFill>
              <a:blip r:embed="rId43"/>
            </p:blipFill>
            <p:spPr>
              <a:xfrm>
                <a:off x="2733040" y="3401695"/>
                <a:ext cx="1089660" cy="58039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4" name="Ink 23"/>
              <p14:cNvContentPartPr/>
              <p14:nvPr/>
            </p14:nvContentPartPr>
            <p14:xfrm>
              <a:off x="3751580" y="3392805"/>
              <a:ext cx="1607820" cy="393065"/>
            </p14:xfrm>
          </p:contentPart>
        </mc:Choice>
        <mc:Fallback xmlns="">
          <p:pic>
            <p:nvPicPr>
              <p:cNvPr id="24" name="Ink 23"/>
            </p:nvPicPr>
            <p:blipFill>
              <a:blip r:embed="rId45"/>
            </p:blipFill>
            <p:spPr>
              <a:xfrm>
                <a:off x="3751580" y="3392805"/>
                <a:ext cx="1607820" cy="39306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5" name="Ink 24"/>
              <p14:cNvContentPartPr/>
              <p14:nvPr/>
            </p14:nvContentPartPr>
            <p14:xfrm>
              <a:off x="2080895" y="3410585"/>
              <a:ext cx="187325" cy="196850"/>
            </p14:xfrm>
          </p:contentPart>
        </mc:Choice>
        <mc:Fallback xmlns="">
          <p:pic>
            <p:nvPicPr>
              <p:cNvPr id="25" name="Ink 24"/>
            </p:nvPicPr>
            <p:blipFill>
              <a:blip r:embed="rId47"/>
            </p:blipFill>
            <p:spPr>
              <a:xfrm>
                <a:off x="2080895" y="3410585"/>
                <a:ext cx="187325" cy="1968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6" name="Ink 25"/>
              <p14:cNvContentPartPr/>
              <p14:nvPr/>
            </p14:nvContentPartPr>
            <p14:xfrm>
              <a:off x="1464310" y="3830320"/>
              <a:ext cx="295275" cy="348615"/>
            </p14:xfrm>
          </p:contentPart>
        </mc:Choice>
        <mc:Fallback xmlns="">
          <p:pic>
            <p:nvPicPr>
              <p:cNvPr id="26" name="Ink 25"/>
            </p:nvPicPr>
            <p:blipFill>
              <a:blip r:embed="rId49"/>
            </p:blipFill>
            <p:spPr>
              <a:xfrm>
                <a:off x="1464310" y="3830320"/>
                <a:ext cx="295275" cy="34861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7" name="Ink 26"/>
              <p14:cNvContentPartPr/>
              <p14:nvPr/>
            </p14:nvContentPartPr>
            <p14:xfrm>
              <a:off x="1000125" y="3821430"/>
              <a:ext cx="410845" cy="330835"/>
            </p14:xfrm>
          </p:contentPart>
        </mc:Choice>
        <mc:Fallback xmlns="">
          <p:pic>
            <p:nvPicPr>
              <p:cNvPr id="27" name="Ink 26"/>
            </p:nvPicPr>
            <p:blipFill>
              <a:blip r:embed="rId51"/>
            </p:blipFill>
            <p:spPr>
              <a:xfrm>
                <a:off x="1000125" y="3821430"/>
                <a:ext cx="410845" cy="33083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8" name="Ink 27"/>
              <p14:cNvContentPartPr/>
              <p14:nvPr/>
            </p14:nvContentPartPr>
            <p14:xfrm>
              <a:off x="1580515" y="2303780"/>
              <a:ext cx="375285" cy="356870"/>
            </p14:xfrm>
          </p:contentPart>
        </mc:Choice>
        <mc:Fallback xmlns="">
          <p:pic>
            <p:nvPicPr>
              <p:cNvPr id="28" name="Ink 27"/>
            </p:nvPicPr>
            <p:blipFill>
              <a:blip r:embed="rId53"/>
            </p:blipFill>
            <p:spPr>
              <a:xfrm>
                <a:off x="1580515" y="2303780"/>
                <a:ext cx="375285" cy="35687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9" name="Ink 28"/>
              <p14:cNvContentPartPr/>
              <p14:nvPr/>
            </p14:nvContentPartPr>
            <p14:xfrm>
              <a:off x="1795145" y="3964305"/>
              <a:ext cx="89535" cy="205740"/>
            </p14:xfrm>
          </p:contentPart>
        </mc:Choice>
        <mc:Fallback xmlns="">
          <p:pic>
            <p:nvPicPr>
              <p:cNvPr id="29" name="Ink 28"/>
            </p:nvPicPr>
            <p:blipFill>
              <a:blip r:embed="rId55"/>
            </p:blipFill>
            <p:spPr>
              <a:xfrm>
                <a:off x="1795145" y="3964305"/>
                <a:ext cx="89535" cy="20574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0" name="Ink 29"/>
              <p14:cNvContentPartPr/>
              <p14:nvPr/>
            </p14:nvContentPartPr>
            <p14:xfrm>
              <a:off x="2214880" y="3875405"/>
              <a:ext cx="393065" cy="231775"/>
            </p14:xfrm>
          </p:contentPart>
        </mc:Choice>
        <mc:Fallback xmlns="">
          <p:pic>
            <p:nvPicPr>
              <p:cNvPr id="30" name="Ink 29"/>
            </p:nvPicPr>
            <p:blipFill>
              <a:blip r:embed="rId57"/>
            </p:blipFill>
            <p:spPr>
              <a:xfrm>
                <a:off x="2214880" y="3875405"/>
                <a:ext cx="393065" cy="23177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1" name="Ink 30"/>
              <p14:cNvContentPartPr/>
              <p14:nvPr/>
            </p14:nvContentPartPr>
            <p14:xfrm>
              <a:off x="2795270" y="3964305"/>
              <a:ext cx="89535" cy="312420"/>
            </p14:xfrm>
          </p:contentPart>
        </mc:Choice>
        <mc:Fallback xmlns="">
          <p:pic>
            <p:nvPicPr>
              <p:cNvPr id="31" name="Ink 30"/>
            </p:nvPicPr>
            <p:blipFill>
              <a:blip r:embed="rId59"/>
            </p:blipFill>
            <p:spPr>
              <a:xfrm>
                <a:off x="2795270" y="3964305"/>
                <a:ext cx="89535" cy="31242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2" name="Ink 31"/>
              <p14:cNvContentPartPr/>
              <p14:nvPr/>
            </p14:nvContentPartPr>
            <p14:xfrm>
              <a:off x="3027680" y="3866515"/>
              <a:ext cx="1054100" cy="437515"/>
            </p14:xfrm>
          </p:contentPart>
        </mc:Choice>
        <mc:Fallback xmlns="">
          <p:pic>
            <p:nvPicPr>
              <p:cNvPr id="32" name="Ink 31"/>
            </p:nvPicPr>
            <p:blipFill>
              <a:blip r:embed="rId61"/>
            </p:blipFill>
            <p:spPr>
              <a:xfrm>
                <a:off x="3027680" y="3866515"/>
                <a:ext cx="1054100" cy="43751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3" name="Ink 32"/>
              <p14:cNvContentPartPr/>
              <p14:nvPr/>
            </p14:nvContentPartPr>
            <p14:xfrm>
              <a:off x="3885565" y="3580765"/>
              <a:ext cx="812800" cy="392430"/>
            </p14:xfrm>
          </p:contentPart>
        </mc:Choice>
        <mc:Fallback xmlns="">
          <p:pic>
            <p:nvPicPr>
              <p:cNvPr id="33" name="Ink 32"/>
            </p:nvPicPr>
            <p:blipFill>
              <a:blip r:embed="rId63"/>
            </p:blipFill>
            <p:spPr>
              <a:xfrm>
                <a:off x="3885565" y="3580765"/>
                <a:ext cx="812800" cy="39243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4" name="Ink 33"/>
              <p14:cNvContentPartPr/>
              <p14:nvPr/>
            </p14:nvContentPartPr>
            <p14:xfrm>
              <a:off x="4474845" y="3723640"/>
              <a:ext cx="285750" cy="187325"/>
            </p14:xfrm>
          </p:contentPart>
        </mc:Choice>
        <mc:Fallback xmlns="">
          <p:pic>
            <p:nvPicPr>
              <p:cNvPr id="34" name="Ink 33"/>
            </p:nvPicPr>
            <p:blipFill>
              <a:blip r:embed="rId65"/>
            </p:blipFill>
            <p:spPr>
              <a:xfrm>
                <a:off x="4474845" y="3723640"/>
                <a:ext cx="285750" cy="18732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5" name="Ink 34"/>
              <p14:cNvContentPartPr/>
              <p14:nvPr/>
            </p14:nvContentPartPr>
            <p14:xfrm>
              <a:off x="6225540" y="1401445"/>
              <a:ext cx="285750" cy="393065"/>
            </p14:xfrm>
          </p:contentPart>
        </mc:Choice>
        <mc:Fallback xmlns="">
          <p:pic>
            <p:nvPicPr>
              <p:cNvPr id="35" name="Ink 34"/>
            </p:nvPicPr>
            <p:blipFill>
              <a:blip r:embed="rId67"/>
            </p:blipFill>
            <p:spPr>
              <a:xfrm>
                <a:off x="6225540" y="1401445"/>
                <a:ext cx="285750" cy="39306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6" name="Ink 35"/>
              <p14:cNvContentPartPr/>
              <p14:nvPr/>
            </p14:nvContentPartPr>
            <p14:xfrm>
              <a:off x="6618605" y="1160780"/>
              <a:ext cx="437515" cy="642620"/>
            </p14:xfrm>
          </p:contentPart>
        </mc:Choice>
        <mc:Fallback xmlns="">
          <p:pic>
            <p:nvPicPr>
              <p:cNvPr id="36" name="Ink 35"/>
            </p:nvPicPr>
            <p:blipFill>
              <a:blip r:embed="rId69"/>
            </p:blipFill>
            <p:spPr>
              <a:xfrm>
                <a:off x="6618605" y="1160780"/>
                <a:ext cx="437515" cy="64262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7" name="Ink 36"/>
              <p14:cNvContentPartPr/>
              <p14:nvPr/>
            </p14:nvContentPartPr>
            <p14:xfrm>
              <a:off x="4760595" y="3946525"/>
              <a:ext cx="17780" cy="360"/>
            </p14:xfrm>
          </p:contentPart>
        </mc:Choice>
        <mc:Fallback xmlns="">
          <p:pic>
            <p:nvPicPr>
              <p:cNvPr id="37" name="Ink 36"/>
            </p:nvPicPr>
            <p:blipFill>
              <a:blip r:embed="rId36"/>
            </p:blipFill>
            <p:spPr>
              <a:xfrm>
                <a:off x="4760595" y="3946525"/>
                <a:ext cx="17780" cy="36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Ink 37"/>
              <p14:cNvContentPartPr/>
              <p14:nvPr/>
            </p14:nvContentPartPr>
            <p14:xfrm>
              <a:off x="4769485" y="3553460"/>
              <a:ext cx="1607820" cy="419735"/>
            </p14:xfrm>
          </p:contentPart>
        </mc:Choice>
        <mc:Fallback xmlns="">
          <p:pic>
            <p:nvPicPr>
              <p:cNvPr id="38" name="Ink 37"/>
            </p:nvPicPr>
            <p:blipFill>
              <a:blip r:embed="rId72"/>
            </p:blipFill>
            <p:spPr>
              <a:xfrm>
                <a:off x="4769485" y="3553460"/>
                <a:ext cx="1607820" cy="4197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Ink 38"/>
              <p14:cNvContentPartPr/>
              <p14:nvPr/>
            </p14:nvContentPartPr>
            <p14:xfrm>
              <a:off x="7011670" y="4214495"/>
              <a:ext cx="786130" cy="26670"/>
            </p14:xfrm>
          </p:contentPart>
        </mc:Choice>
        <mc:Fallback xmlns="">
          <p:pic>
            <p:nvPicPr>
              <p:cNvPr id="39" name="Ink 38"/>
            </p:nvPicPr>
            <p:blipFill>
              <a:blip r:embed="rId74"/>
            </p:blipFill>
            <p:spPr>
              <a:xfrm>
                <a:off x="7011670" y="4214495"/>
                <a:ext cx="786130" cy="2667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Ink 39"/>
              <p14:cNvContentPartPr/>
              <p14:nvPr/>
            </p14:nvContentPartPr>
            <p14:xfrm>
              <a:off x="8431530" y="4205605"/>
              <a:ext cx="277495" cy="360"/>
            </p14:xfrm>
          </p:contentPart>
        </mc:Choice>
        <mc:Fallback xmlns="">
          <p:pic>
            <p:nvPicPr>
              <p:cNvPr id="40" name="Ink 39"/>
            </p:nvPicPr>
            <p:blipFill>
              <a:blip r:embed="rId76"/>
            </p:blipFill>
            <p:spPr>
              <a:xfrm>
                <a:off x="8431530" y="4205605"/>
                <a:ext cx="277495" cy="36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Ink 40"/>
              <p14:cNvContentPartPr/>
              <p14:nvPr/>
            </p14:nvContentPartPr>
            <p14:xfrm>
              <a:off x="3385185" y="4946650"/>
              <a:ext cx="1017905" cy="62865"/>
            </p14:xfrm>
          </p:contentPart>
        </mc:Choice>
        <mc:Fallback xmlns="">
          <p:pic>
            <p:nvPicPr>
              <p:cNvPr id="41" name="Ink 40"/>
            </p:nvPicPr>
            <p:blipFill>
              <a:blip r:embed="rId78"/>
            </p:blipFill>
            <p:spPr>
              <a:xfrm>
                <a:off x="3385185" y="4946650"/>
                <a:ext cx="1017905" cy="6286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Ink 41"/>
              <p14:cNvContentPartPr/>
              <p14:nvPr/>
            </p14:nvContentPartPr>
            <p14:xfrm>
              <a:off x="4796155" y="4902200"/>
              <a:ext cx="1625600" cy="80010"/>
            </p14:xfrm>
          </p:contentPart>
        </mc:Choice>
        <mc:Fallback xmlns="">
          <p:pic>
            <p:nvPicPr>
              <p:cNvPr id="42" name="Ink 41"/>
            </p:nvPicPr>
            <p:blipFill>
              <a:blip r:embed="rId80"/>
            </p:blipFill>
            <p:spPr>
              <a:xfrm>
                <a:off x="4796155" y="4902200"/>
                <a:ext cx="1625600" cy="8001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Ink 42"/>
              <p14:cNvContentPartPr/>
              <p14:nvPr/>
            </p14:nvContentPartPr>
            <p14:xfrm>
              <a:off x="2054225" y="5696585"/>
              <a:ext cx="4010660" cy="161290"/>
            </p14:xfrm>
          </p:contentPart>
        </mc:Choice>
        <mc:Fallback xmlns="">
          <p:pic>
            <p:nvPicPr>
              <p:cNvPr id="43" name="Ink 42"/>
            </p:nvPicPr>
            <p:blipFill>
              <a:blip r:embed="rId82"/>
            </p:blipFill>
            <p:spPr>
              <a:xfrm>
                <a:off x="2054225" y="5696585"/>
                <a:ext cx="4010660" cy="16129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Ink 43"/>
              <p14:cNvContentPartPr/>
              <p14:nvPr/>
            </p14:nvContentPartPr>
            <p14:xfrm>
              <a:off x="1491615" y="4143375"/>
              <a:ext cx="17780" cy="360"/>
            </p14:xfrm>
          </p:contentPart>
        </mc:Choice>
        <mc:Fallback xmlns="">
          <p:pic>
            <p:nvPicPr>
              <p:cNvPr id="44" name="Ink 43"/>
            </p:nvPicPr>
            <p:blipFill>
              <a:blip r:embed="rId36"/>
            </p:blipFill>
            <p:spPr>
              <a:xfrm>
                <a:off x="1491615" y="4143375"/>
                <a:ext cx="17780" cy="36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5" name="Ink 44"/>
              <p14:cNvContentPartPr/>
              <p14:nvPr/>
            </p14:nvContentPartPr>
            <p14:xfrm>
              <a:off x="1187450" y="4187825"/>
              <a:ext cx="527050" cy="1268095"/>
            </p14:xfrm>
          </p:contentPart>
        </mc:Choice>
        <mc:Fallback xmlns="">
          <p:pic>
            <p:nvPicPr>
              <p:cNvPr id="45" name="Ink 44"/>
            </p:nvPicPr>
            <p:blipFill>
              <a:blip r:embed="rId85"/>
            </p:blipFill>
            <p:spPr>
              <a:xfrm>
                <a:off x="1187450" y="4187825"/>
                <a:ext cx="527050" cy="126809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6" name="Ink 45"/>
              <p14:cNvContentPartPr/>
              <p14:nvPr/>
            </p14:nvContentPartPr>
            <p14:xfrm>
              <a:off x="1205865" y="6268085"/>
              <a:ext cx="276860" cy="401955"/>
            </p14:xfrm>
          </p:contentPart>
        </mc:Choice>
        <mc:Fallback xmlns="">
          <p:pic>
            <p:nvPicPr>
              <p:cNvPr id="46" name="Ink 45"/>
            </p:nvPicPr>
            <p:blipFill>
              <a:blip r:embed="rId87"/>
            </p:blipFill>
            <p:spPr>
              <a:xfrm>
                <a:off x="1205865" y="6268085"/>
                <a:ext cx="276860" cy="401955"/>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7" name="Ink 46"/>
              <p14:cNvContentPartPr/>
              <p14:nvPr/>
            </p14:nvContentPartPr>
            <p14:xfrm>
              <a:off x="1821815" y="3830320"/>
              <a:ext cx="875665" cy="428625"/>
            </p14:xfrm>
          </p:contentPart>
        </mc:Choice>
        <mc:Fallback xmlns="">
          <p:pic>
            <p:nvPicPr>
              <p:cNvPr id="47" name="Ink 46"/>
            </p:nvPicPr>
            <p:blipFill>
              <a:blip r:embed="rId89"/>
            </p:blipFill>
            <p:spPr>
              <a:xfrm>
                <a:off x="1821815" y="3830320"/>
                <a:ext cx="875665" cy="428625"/>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8" name="Ink 47"/>
              <p14:cNvContentPartPr/>
              <p14:nvPr/>
            </p14:nvContentPartPr>
            <p14:xfrm>
              <a:off x="2036445" y="5447030"/>
              <a:ext cx="241300" cy="347980"/>
            </p14:xfrm>
          </p:contentPart>
        </mc:Choice>
        <mc:Fallback xmlns="">
          <p:pic>
            <p:nvPicPr>
              <p:cNvPr id="48" name="Ink 47"/>
            </p:nvPicPr>
            <p:blipFill>
              <a:blip r:embed="rId91"/>
            </p:blipFill>
            <p:spPr>
              <a:xfrm>
                <a:off x="2036445" y="5447030"/>
                <a:ext cx="241300" cy="34798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9" name="Ink 48"/>
              <p14:cNvContentPartPr/>
              <p14:nvPr/>
            </p14:nvContentPartPr>
            <p14:xfrm>
              <a:off x="2250440" y="5464810"/>
              <a:ext cx="276860" cy="267970"/>
            </p14:xfrm>
          </p:contentPart>
        </mc:Choice>
        <mc:Fallback xmlns="">
          <p:pic>
            <p:nvPicPr>
              <p:cNvPr id="49" name="Ink 48"/>
            </p:nvPicPr>
            <p:blipFill>
              <a:blip r:embed="rId93"/>
            </p:blipFill>
            <p:spPr>
              <a:xfrm>
                <a:off x="2250440" y="5464810"/>
                <a:ext cx="276860" cy="26797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0" name="Ink 49"/>
              <p14:cNvContentPartPr/>
              <p14:nvPr/>
            </p14:nvContentPartPr>
            <p14:xfrm>
              <a:off x="2402205" y="5419725"/>
              <a:ext cx="241300" cy="384175"/>
            </p14:xfrm>
          </p:contentPart>
        </mc:Choice>
        <mc:Fallback xmlns="">
          <p:pic>
            <p:nvPicPr>
              <p:cNvPr id="50" name="Ink 49"/>
            </p:nvPicPr>
            <p:blipFill>
              <a:blip r:embed="rId95"/>
            </p:blipFill>
            <p:spPr>
              <a:xfrm>
                <a:off x="2402205" y="5419725"/>
                <a:ext cx="241300" cy="384175"/>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1" name="Ink 50"/>
              <p14:cNvContentPartPr/>
              <p14:nvPr/>
            </p14:nvContentPartPr>
            <p14:xfrm>
              <a:off x="2563495" y="5518150"/>
              <a:ext cx="464185" cy="62865"/>
            </p14:xfrm>
          </p:contentPart>
        </mc:Choice>
        <mc:Fallback xmlns="">
          <p:pic>
            <p:nvPicPr>
              <p:cNvPr id="51" name="Ink 50"/>
            </p:nvPicPr>
            <p:blipFill>
              <a:blip r:embed="rId97"/>
            </p:blipFill>
            <p:spPr>
              <a:xfrm>
                <a:off x="2563495" y="5518150"/>
                <a:ext cx="464185" cy="62865"/>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2" name="Ink 51"/>
              <p14:cNvContentPartPr/>
              <p14:nvPr/>
            </p14:nvContentPartPr>
            <p14:xfrm>
              <a:off x="4653280" y="3669665"/>
              <a:ext cx="98425" cy="312420"/>
            </p14:xfrm>
          </p:contentPart>
        </mc:Choice>
        <mc:Fallback xmlns="">
          <p:pic>
            <p:nvPicPr>
              <p:cNvPr id="52" name="Ink 51"/>
            </p:nvPicPr>
            <p:blipFill>
              <a:blip r:embed="rId99"/>
            </p:blipFill>
            <p:spPr>
              <a:xfrm>
                <a:off x="4653280" y="3669665"/>
                <a:ext cx="98425" cy="31242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3" name="Ink 52"/>
              <p14:cNvContentPartPr/>
              <p14:nvPr/>
            </p14:nvContentPartPr>
            <p14:xfrm>
              <a:off x="2339975" y="5723890"/>
              <a:ext cx="17780" cy="26670"/>
            </p14:xfrm>
          </p:contentPart>
        </mc:Choice>
        <mc:Fallback xmlns="">
          <p:pic>
            <p:nvPicPr>
              <p:cNvPr id="53" name="Ink 52"/>
            </p:nvPicPr>
            <p:blipFill>
              <a:blip r:embed="rId101"/>
            </p:blipFill>
            <p:spPr>
              <a:xfrm>
                <a:off x="2339975" y="5723890"/>
                <a:ext cx="17780" cy="2667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4" name="Ink 53"/>
              <p14:cNvContentPartPr/>
              <p14:nvPr/>
            </p14:nvContentPartPr>
            <p14:xfrm>
              <a:off x="3849370" y="4018280"/>
              <a:ext cx="17780" cy="360"/>
            </p14:xfrm>
          </p:contentPart>
        </mc:Choice>
        <mc:Fallback xmlns="">
          <p:pic>
            <p:nvPicPr>
              <p:cNvPr id="54" name="Ink 53"/>
            </p:nvPicPr>
            <p:blipFill>
              <a:blip r:embed="rId36"/>
            </p:blipFill>
            <p:spPr>
              <a:xfrm>
                <a:off x="3849370" y="4018280"/>
                <a:ext cx="17780" cy="36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5" name="Ink 54"/>
              <p14:cNvContentPartPr/>
              <p14:nvPr/>
            </p14:nvContentPartPr>
            <p14:xfrm>
              <a:off x="2688590" y="5750560"/>
              <a:ext cx="17780" cy="360"/>
            </p14:xfrm>
          </p:contentPart>
        </mc:Choice>
        <mc:Fallback xmlns="">
          <p:pic>
            <p:nvPicPr>
              <p:cNvPr id="55" name="Ink 54"/>
            </p:nvPicPr>
            <p:blipFill>
              <a:blip r:embed="rId36"/>
            </p:blipFill>
            <p:spPr>
              <a:xfrm>
                <a:off x="2688590" y="5750560"/>
                <a:ext cx="17780" cy="36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6" name="Ink 55"/>
              <p14:cNvContentPartPr/>
              <p14:nvPr/>
            </p14:nvContentPartPr>
            <p14:xfrm>
              <a:off x="4841240" y="3946525"/>
              <a:ext cx="17780" cy="360"/>
            </p14:xfrm>
          </p:contentPart>
        </mc:Choice>
        <mc:Fallback xmlns="">
          <p:pic>
            <p:nvPicPr>
              <p:cNvPr id="56" name="Ink 55"/>
            </p:nvPicPr>
            <p:blipFill>
              <a:blip r:embed="rId36"/>
            </p:blipFill>
            <p:spPr>
              <a:xfrm>
                <a:off x="4841240" y="3946525"/>
                <a:ext cx="17780" cy="36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7" name="Ink 56"/>
              <p14:cNvContentPartPr/>
              <p14:nvPr/>
            </p14:nvContentPartPr>
            <p14:xfrm>
              <a:off x="2992120" y="5741670"/>
              <a:ext cx="17780" cy="360"/>
            </p14:xfrm>
          </p:contentPart>
        </mc:Choice>
        <mc:Fallback xmlns="">
          <p:pic>
            <p:nvPicPr>
              <p:cNvPr id="57" name="Ink 56"/>
            </p:nvPicPr>
            <p:blipFill>
              <a:blip r:embed="rId36"/>
            </p:blipFill>
            <p:spPr>
              <a:xfrm>
                <a:off x="2992120" y="5741670"/>
                <a:ext cx="17780" cy="36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8" name="Ink 57"/>
              <p14:cNvContentPartPr/>
              <p14:nvPr/>
            </p14:nvContentPartPr>
            <p14:xfrm>
              <a:off x="3313430" y="5732780"/>
              <a:ext cx="17780" cy="360"/>
            </p14:xfrm>
          </p:contentPart>
        </mc:Choice>
        <mc:Fallback xmlns="">
          <p:pic>
            <p:nvPicPr>
              <p:cNvPr id="58" name="Ink 57"/>
            </p:nvPicPr>
            <p:blipFill>
              <a:blip r:embed="rId36"/>
            </p:blipFill>
            <p:spPr>
              <a:xfrm>
                <a:off x="3313430" y="5732780"/>
                <a:ext cx="17780" cy="36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9" name="Ink 58"/>
              <p14:cNvContentPartPr/>
              <p14:nvPr/>
            </p14:nvContentPartPr>
            <p14:xfrm>
              <a:off x="3599180" y="5705475"/>
              <a:ext cx="18415" cy="360"/>
            </p14:xfrm>
          </p:contentPart>
        </mc:Choice>
        <mc:Fallback xmlns="">
          <p:pic>
            <p:nvPicPr>
              <p:cNvPr id="59" name="Ink 58"/>
            </p:nvPicPr>
            <p:blipFill>
              <a:blip r:embed="rId108"/>
            </p:blipFill>
            <p:spPr>
              <a:xfrm>
                <a:off x="3599180" y="5705475"/>
                <a:ext cx="18415" cy="36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0" name="Ink 59"/>
              <p14:cNvContentPartPr/>
              <p14:nvPr/>
            </p14:nvContentPartPr>
            <p14:xfrm>
              <a:off x="3599180" y="5678805"/>
              <a:ext cx="62865" cy="116205"/>
            </p14:xfrm>
          </p:contentPart>
        </mc:Choice>
        <mc:Fallback xmlns="">
          <p:pic>
            <p:nvPicPr>
              <p:cNvPr id="60" name="Ink 59"/>
            </p:nvPicPr>
            <p:blipFill>
              <a:blip r:embed="rId110"/>
            </p:blipFill>
            <p:spPr>
              <a:xfrm>
                <a:off x="3599180" y="5678805"/>
                <a:ext cx="62865" cy="11620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1" name="Ink 60"/>
              <p14:cNvContentPartPr/>
              <p14:nvPr/>
            </p14:nvContentPartPr>
            <p14:xfrm>
              <a:off x="5225415" y="3848100"/>
              <a:ext cx="3456305" cy="419735"/>
            </p14:xfrm>
          </p:contentPart>
        </mc:Choice>
        <mc:Fallback xmlns="">
          <p:pic>
            <p:nvPicPr>
              <p:cNvPr id="61" name="Ink 60"/>
            </p:nvPicPr>
            <p:blipFill>
              <a:blip r:embed="rId112"/>
            </p:blipFill>
            <p:spPr>
              <a:xfrm>
                <a:off x="5225415" y="3848100"/>
                <a:ext cx="3456305" cy="41973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2" name="Ink 61"/>
              <p14:cNvContentPartPr/>
              <p14:nvPr/>
            </p14:nvContentPartPr>
            <p14:xfrm>
              <a:off x="3867150" y="5715000"/>
              <a:ext cx="18415" cy="360"/>
            </p14:xfrm>
          </p:contentPart>
        </mc:Choice>
        <mc:Fallback xmlns="">
          <p:pic>
            <p:nvPicPr>
              <p:cNvPr id="62" name="Ink 61"/>
            </p:nvPicPr>
            <p:blipFill>
              <a:blip r:embed="rId108"/>
            </p:blipFill>
            <p:spPr>
              <a:xfrm>
                <a:off x="3867150" y="5715000"/>
                <a:ext cx="18415" cy="36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3" name="Ink 62"/>
              <p14:cNvContentPartPr/>
              <p14:nvPr/>
            </p14:nvContentPartPr>
            <p14:xfrm>
              <a:off x="8253095" y="4348480"/>
              <a:ext cx="26670" cy="360"/>
            </p14:xfrm>
          </p:contentPart>
        </mc:Choice>
        <mc:Fallback xmlns="">
          <p:pic>
            <p:nvPicPr>
              <p:cNvPr id="63" name="Ink 62"/>
            </p:nvPicPr>
            <p:blipFill>
              <a:blip r:embed="rId115"/>
            </p:blipFill>
            <p:spPr>
              <a:xfrm>
                <a:off x="8253095" y="4348480"/>
                <a:ext cx="26670" cy="36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4" name="Ink 63"/>
              <p14:cNvContentPartPr/>
              <p14:nvPr/>
            </p14:nvContentPartPr>
            <p14:xfrm>
              <a:off x="4135120" y="5687695"/>
              <a:ext cx="18415" cy="360"/>
            </p14:xfrm>
          </p:contentPart>
        </mc:Choice>
        <mc:Fallback xmlns="">
          <p:pic>
            <p:nvPicPr>
              <p:cNvPr id="64" name="Ink 63"/>
            </p:nvPicPr>
            <p:blipFill>
              <a:blip r:embed="rId108"/>
            </p:blipFill>
            <p:spPr>
              <a:xfrm>
                <a:off x="4135120" y="5687695"/>
                <a:ext cx="18415" cy="36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5" name="Ink 64"/>
              <p14:cNvContentPartPr/>
              <p14:nvPr/>
            </p14:nvContentPartPr>
            <p14:xfrm>
              <a:off x="6047105" y="6080760"/>
              <a:ext cx="17780" cy="360"/>
            </p14:xfrm>
          </p:contentPart>
        </mc:Choice>
        <mc:Fallback xmlns="">
          <p:pic>
            <p:nvPicPr>
              <p:cNvPr id="65" name="Ink 64"/>
            </p:nvPicPr>
            <p:blipFill>
              <a:blip r:embed="rId36"/>
            </p:blipFill>
            <p:spPr>
              <a:xfrm>
                <a:off x="6047105" y="6080760"/>
                <a:ext cx="17780" cy="36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6" name="Ink 65"/>
              <p14:cNvContentPartPr/>
              <p14:nvPr/>
            </p14:nvContentPartPr>
            <p14:xfrm>
              <a:off x="6225540" y="2794635"/>
              <a:ext cx="17780" cy="360"/>
            </p14:xfrm>
          </p:contentPart>
        </mc:Choice>
        <mc:Fallback xmlns="">
          <p:pic>
            <p:nvPicPr>
              <p:cNvPr id="66" name="Ink 65"/>
            </p:nvPicPr>
            <p:blipFill>
              <a:blip r:embed="rId36"/>
            </p:blipFill>
            <p:spPr>
              <a:xfrm>
                <a:off x="6225540" y="2794635"/>
                <a:ext cx="17780" cy="360"/>
              </a:xfrm>
              <a:prstGeom prst="rect"/>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ltLang="zh-TW"/>
              <a:t>Collection Views methods</a:t>
            </a:r>
            <a:endParaRPr lang="en-US" altLang="zh-TW"/>
          </a:p>
        </p:txBody>
      </p:sp>
      <p:sp>
        <p:nvSpPr>
          <p:cNvPr id="265219" name="Rectangle 3"/>
          <p:cNvSpPr>
            <a:spLocks noGrp="1" noChangeArrowheads="1"/>
          </p:cNvSpPr>
          <p:nvPr>
            <p:ph type="body" idx="1"/>
          </p:nvPr>
        </p:nvSpPr>
        <p:spPr/>
        <p:txBody>
          <a:bodyPr/>
          <a:lstStyle/>
          <a:p>
            <a:pPr>
              <a:lnSpc>
                <a:spcPct val="90000"/>
              </a:lnSpc>
            </a:pPr>
            <a:r>
              <a:rPr lang="en-US" altLang="zh-TW" sz="2400"/>
              <a:t>allow a Map to be viewed as a Collection in three ways: </a:t>
            </a:r>
            <a:endParaRPr lang="en-US" altLang="zh-TW" sz="2400"/>
          </a:p>
          <a:p>
            <a:pPr lvl="1">
              <a:lnSpc>
                <a:spcPct val="90000"/>
              </a:lnSpc>
            </a:pPr>
            <a:r>
              <a:rPr lang="en-US" altLang="zh-TW" sz="2000">
                <a:solidFill>
                  <a:schemeClr val="accent2"/>
                </a:solidFill>
              </a:rPr>
              <a:t>keySet</a:t>
            </a:r>
            <a:r>
              <a:rPr lang="en-US" altLang="zh-TW" sz="2000"/>
              <a:t>: the Set of keys contained in the Map. </a:t>
            </a:r>
            <a:endParaRPr lang="en-US" altLang="zh-TW" sz="2000">
              <a:solidFill>
                <a:schemeClr val="accent2"/>
              </a:solidFill>
            </a:endParaRPr>
          </a:p>
          <a:p>
            <a:pPr lvl="1">
              <a:lnSpc>
                <a:spcPct val="90000"/>
              </a:lnSpc>
            </a:pPr>
            <a:r>
              <a:rPr lang="en-US" altLang="zh-TW" sz="2000">
                <a:solidFill>
                  <a:schemeClr val="accent2"/>
                </a:solidFill>
              </a:rPr>
              <a:t>values:</a:t>
            </a:r>
            <a:r>
              <a:rPr lang="en-US" altLang="zh-TW" sz="2000"/>
              <a:t> The Collection of values contained in the Map. This Collection is not a Set,  as multiple keys can map to the same value. </a:t>
            </a:r>
            <a:endParaRPr lang="en-US" altLang="zh-TW" sz="2000">
              <a:solidFill>
                <a:schemeClr val="accent2"/>
              </a:solidFill>
            </a:endParaRPr>
          </a:p>
          <a:p>
            <a:pPr lvl="1">
              <a:lnSpc>
                <a:spcPct val="90000"/>
              </a:lnSpc>
            </a:pPr>
            <a:r>
              <a:rPr lang="en-US" altLang="zh-TW" sz="2000">
                <a:solidFill>
                  <a:schemeClr val="accent2"/>
                </a:solidFill>
              </a:rPr>
              <a:t>entrySet:</a:t>
            </a:r>
            <a:r>
              <a:rPr lang="en-US" altLang="zh-TW" sz="2000"/>
              <a:t> The Set of key-value pairs contained in the Map. </a:t>
            </a:r>
            <a:endParaRPr lang="en-US" altLang="zh-TW" sz="2000"/>
          </a:p>
          <a:p>
            <a:pPr lvl="1">
              <a:lnSpc>
                <a:spcPct val="90000"/>
              </a:lnSpc>
            </a:pPr>
            <a:r>
              <a:rPr lang="en-US" altLang="zh-TW" sz="2000"/>
              <a:t>The Map interface provides a  small nested interface called </a:t>
            </a:r>
            <a:r>
              <a:rPr lang="en-US" altLang="zh-TW" sz="2000">
                <a:solidFill>
                  <a:schemeClr val="accent2"/>
                </a:solidFill>
              </a:rPr>
              <a:t>Map.Entry</a:t>
            </a:r>
            <a:r>
              <a:rPr lang="en-US" altLang="zh-TW" sz="2000"/>
              <a:t> that is the type of the elements in this Set. </a:t>
            </a:r>
            <a:endParaRPr lang="en-US" altLang="zh-TW" sz="2000"/>
          </a:p>
          <a:p>
            <a:pPr>
              <a:lnSpc>
                <a:spcPct val="90000"/>
              </a:lnSpc>
            </a:pPr>
            <a:r>
              <a:rPr lang="en-US" altLang="zh-TW" sz="2400"/>
              <a:t>the standard idiom for </a:t>
            </a:r>
            <a:r>
              <a:rPr lang="en-US" altLang="zh-TW" sz="2400">
                <a:solidFill>
                  <a:schemeClr val="accent2"/>
                </a:solidFill>
              </a:rPr>
              <a:t>iterating over the keys</a:t>
            </a:r>
            <a:r>
              <a:rPr lang="en-US" altLang="zh-TW" sz="2400"/>
              <a:t> in a Map: </a:t>
            </a:r>
            <a:endParaRPr lang="en-US" altLang="zh-TW" sz="2400"/>
          </a:p>
          <a:p>
            <a:pPr>
              <a:lnSpc>
                <a:spcPct val="90000"/>
              </a:lnSpc>
              <a:buFont typeface="Symbol" panose="05050102010706020507" pitchFamily="18" charset="2"/>
              <a:buNone/>
            </a:pPr>
            <a:r>
              <a:rPr lang="en-US" altLang="zh-TW" sz="2400"/>
              <a:t>        </a:t>
            </a:r>
            <a:r>
              <a:rPr lang="en-US" altLang="zh-TW" sz="2400">
                <a:solidFill>
                  <a:srgbClr val="008080"/>
                </a:solidFill>
              </a:rPr>
              <a:t>for (Iterator i = m.</a:t>
            </a:r>
            <a:r>
              <a:rPr lang="en-US" altLang="zh-TW" sz="2400">
                <a:solidFill>
                  <a:srgbClr val="FF0000"/>
                </a:solidFill>
              </a:rPr>
              <a:t>keySet</a:t>
            </a:r>
            <a:r>
              <a:rPr lang="en-US" altLang="zh-TW" sz="2400">
                <a:solidFill>
                  <a:srgbClr val="008080"/>
                </a:solidFill>
              </a:rPr>
              <a:t>().iterator();  i.hasNext(); ) {</a:t>
            </a:r>
            <a:endParaRPr lang="en-US" altLang="zh-TW" sz="2400">
              <a:solidFill>
                <a:srgbClr val="008080"/>
              </a:solidFill>
            </a:endParaRPr>
          </a:p>
          <a:p>
            <a:pPr>
              <a:lnSpc>
                <a:spcPct val="110000"/>
              </a:lnSpc>
              <a:buFont typeface="Symbol" panose="05050102010706020507" pitchFamily="18" charset="2"/>
              <a:buNone/>
            </a:pPr>
            <a:r>
              <a:rPr lang="en-US" altLang="zh-TW" sz="2400">
                <a:solidFill>
                  <a:srgbClr val="008080"/>
                </a:solidFill>
              </a:rPr>
              <a:t>            System.out.println(i.next()); </a:t>
            </a:r>
            <a:endParaRPr lang="en-US" altLang="zh-TW" sz="2400">
              <a:solidFill>
                <a:srgbClr val="008080"/>
              </a:solidFill>
            </a:endParaRPr>
          </a:p>
          <a:p>
            <a:pPr>
              <a:lnSpc>
                <a:spcPct val="110000"/>
              </a:lnSpc>
              <a:buFont typeface="Symbol" panose="05050102010706020507" pitchFamily="18" charset="2"/>
              <a:buNone/>
            </a:pPr>
            <a:r>
              <a:rPr lang="en-US" altLang="zh-TW" sz="2400">
                <a:solidFill>
                  <a:srgbClr val="008080"/>
                </a:solidFill>
              </a:rPr>
              <a:t>            </a:t>
            </a:r>
            <a:r>
              <a:rPr lang="en-US" altLang="zh-TW" sz="2400">
                <a:solidFill>
                  <a:schemeClr val="accent2"/>
                </a:solidFill>
              </a:rPr>
              <a:t>if(no-good(…)) i.remove() ;</a:t>
            </a:r>
            <a:r>
              <a:rPr lang="en-US" altLang="zh-TW" sz="2400">
                <a:solidFill>
                  <a:srgbClr val="008080"/>
                </a:solidFill>
              </a:rPr>
              <a:t>  }   </a:t>
            </a:r>
            <a:r>
              <a:rPr lang="en-US" altLang="zh-TW" sz="2400">
                <a:solidFill>
                  <a:srgbClr val="CC6600"/>
                </a:solidFill>
              </a:rPr>
              <a:t>// support removal from the back Map</a:t>
            </a:r>
            <a:endParaRPr lang="en-US" altLang="zh-TW" sz="2400">
              <a:solidFill>
                <a:srgbClr val="CC6600"/>
              </a:solidFill>
            </a:endParaRPr>
          </a:p>
          <a:p>
            <a:pPr>
              <a:lnSpc>
                <a:spcPct val="110000"/>
              </a:lnSpc>
            </a:pPr>
            <a:r>
              <a:rPr lang="en-US" altLang="zh-TW" sz="2400"/>
              <a:t>Iterating over key-value pairs</a:t>
            </a:r>
            <a:endParaRPr lang="en-US" altLang="zh-TW" sz="2400"/>
          </a:p>
          <a:p>
            <a:pPr>
              <a:lnSpc>
                <a:spcPct val="110000"/>
              </a:lnSpc>
              <a:buFont typeface="Symbol" panose="05050102010706020507" pitchFamily="18" charset="2"/>
              <a:buNone/>
            </a:pPr>
            <a:r>
              <a:rPr lang="en-US" altLang="zh-TW" sz="2400">
                <a:solidFill>
                  <a:srgbClr val="008080"/>
                </a:solidFill>
              </a:rPr>
              <a:t>        for (Iterator i=m.</a:t>
            </a:r>
            <a:r>
              <a:rPr lang="en-US" altLang="zh-TW" sz="2400">
                <a:solidFill>
                  <a:srgbClr val="FF0000"/>
                </a:solidFill>
              </a:rPr>
              <a:t>entrySet</a:t>
            </a:r>
            <a:r>
              <a:rPr lang="en-US" altLang="zh-TW" sz="2400">
                <a:solidFill>
                  <a:srgbClr val="008080"/>
                </a:solidFill>
              </a:rPr>
              <a:t>().iterator(); i.hasNext(); ) {</a:t>
            </a:r>
            <a:endParaRPr lang="en-US" altLang="zh-TW" sz="2400">
              <a:solidFill>
                <a:srgbClr val="008080"/>
              </a:solidFill>
            </a:endParaRPr>
          </a:p>
          <a:p>
            <a:pPr>
              <a:lnSpc>
                <a:spcPct val="110000"/>
              </a:lnSpc>
              <a:buFont typeface="Symbol" panose="05050102010706020507" pitchFamily="18" charset="2"/>
              <a:buNone/>
            </a:pPr>
            <a:r>
              <a:rPr lang="en-US" altLang="zh-TW" sz="2400">
                <a:solidFill>
                  <a:srgbClr val="008080"/>
                </a:solidFill>
              </a:rPr>
              <a:t>            </a:t>
            </a:r>
            <a:r>
              <a:rPr lang="en-US" altLang="zh-TW" sz="2400">
                <a:solidFill>
                  <a:srgbClr val="FF0000"/>
                </a:solidFill>
              </a:rPr>
              <a:t>Map.Entry</a:t>
            </a:r>
            <a:r>
              <a:rPr lang="en-US" altLang="zh-TW" sz="2400">
                <a:solidFill>
                  <a:srgbClr val="008080"/>
                </a:solidFill>
              </a:rPr>
              <a:t> e = (Map.Entry) i.next();</a:t>
            </a:r>
            <a:endParaRPr lang="en-US" altLang="zh-TW" sz="2400">
              <a:solidFill>
                <a:srgbClr val="008080"/>
              </a:solidFill>
            </a:endParaRPr>
          </a:p>
          <a:p>
            <a:pPr>
              <a:lnSpc>
                <a:spcPct val="110000"/>
              </a:lnSpc>
              <a:buFont typeface="Symbol" panose="05050102010706020507" pitchFamily="18" charset="2"/>
              <a:buNone/>
            </a:pPr>
            <a:r>
              <a:rPr lang="en-US" altLang="zh-TW" sz="2400">
                <a:solidFill>
                  <a:srgbClr val="008080"/>
                </a:solidFill>
              </a:rPr>
              <a:t>            System.out.println(e.</a:t>
            </a:r>
            <a:r>
              <a:rPr lang="en-US" altLang="zh-TW" sz="2400">
                <a:solidFill>
                  <a:srgbClr val="FF0000"/>
                </a:solidFill>
              </a:rPr>
              <a:t>getKey</a:t>
            </a:r>
            <a:r>
              <a:rPr lang="en-US" altLang="zh-TW" sz="2400">
                <a:solidFill>
                  <a:srgbClr val="008080"/>
                </a:solidFill>
              </a:rPr>
              <a:t>() + ": " + e.</a:t>
            </a:r>
            <a:r>
              <a:rPr lang="en-US" altLang="zh-TW" sz="2400">
                <a:solidFill>
                  <a:srgbClr val="FF0000"/>
                </a:solidFill>
              </a:rPr>
              <a:t>getValue</a:t>
            </a:r>
            <a:r>
              <a:rPr lang="en-US" altLang="zh-TW" sz="2400">
                <a:solidFill>
                  <a:srgbClr val="008080"/>
                </a:solidFill>
              </a:rPr>
              <a:t>());       }</a:t>
            </a:r>
            <a:endParaRPr lang="en-US" altLang="zh-TW" sz="2400">
              <a:solidFill>
                <a:srgbClr val="008080"/>
              </a:solidFill>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026795" y="1196340"/>
              <a:ext cx="223520" cy="178435"/>
            </p14:xfrm>
          </p:contentPart>
        </mc:Choice>
        <mc:Fallback xmlns="">
          <p:pic>
            <p:nvPicPr>
              <p:cNvPr id="2" name="Ink 1"/>
            </p:nvPicPr>
            <p:blipFill>
              <a:blip r:embed="rId2"/>
            </p:blipFill>
            <p:spPr>
              <a:xfrm>
                <a:off x="1026795" y="1196340"/>
                <a:ext cx="223520" cy="1784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1009015" y="1437640"/>
              <a:ext cx="446405" cy="303530"/>
            </p14:xfrm>
          </p:contentPart>
        </mc:Choice>
        <mc:Fallback xmlns="">
          <p:pic>
            <p:nvPicPr>
              <p:cNvPr id="3" name="Ink 2"/>
            </p:nvPicPr>
            <p:blipFill>
              <a:blip r:embed="rId4"/>
            </p:blipFill>
            <p:spPr>
              <a:xfrm>
                <a:off x="1009015" y="1437640"/>
                <a:ext cx="446405" cy="3035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982345" y="1892935"/>
              <a:ext cx="1071880" cy="508635"/>
            </p14:xfrm>
          </p:contentPart>
        </mc:Choice>
        <mc:Fallback xmlns="">
          <p:pic>
            <p:nvPicPr>
              <p:cNvPr id="4" name="Ink 3"/>
            </p:nvPicPr>
            <p:blipFill>
              <a:blip r:embed="rId6"/>
            </p:blipFill>
            <p:spPr>
              <a:xfrm>
                <a:off x="982345" y="1892935"/>
                <a:ext cx="1071880" cy="5086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1768475" y="2249805"/>
              <a:ext cx="321310" cy="312420"/>
            </p14:xfrm>
          </p:contentPart>
        </mc:Choice>
        <mc:Fallback xmlns="">
          <p:pic>
            <p:nvPicPr>
              <p:cNvPr id="5" name="Ink 4"/>
            </p:nvPicPr>
            <p:blipFill>
              <a:blip r:embed="rId8"/>
            </p:blipFill>
            <p:spPr>
              <a:xfrm>
                <a:off x="1768475" y="2249805"/>
                <a:ext cx="321310" cy="3124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1402080" y="3705225"/>
              <a:ext cx="1018540" cy="53975"/>
            </p14:xfrm>
          </p:contentPart>
        </mc:Choice>
        <mc:Fallback xmlns="">
          <p:pic>
            <p:nvPicPr>
              <p:cNvPr id="6" name="Ink 5"/>
            </p:nvPicPr>
            <p:blipFill>
              <a:blip r:embed="rId10"/>
            </p:blipFill>
            <p:spPr>
              <a:xfrm>
                <a:off x="1402080" y="3705225"/>
                <a:ext cx="1018540" cy="539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2786380" y="3429000"/>
              <a:ext cx="187960" cy="267335"/>
            </p14:xfrm>
          </p:contentPart>
        </mc:Choice>
        <mc:Fallback xmlns="">
          <p:pic>
            <p:nvPicPr>
              <p:cNvPr id="7" name="Ink 6"/>
            </p:nvPicPr>
            <p:blipFill>
              <a:blip r:embed="rId12"/>
            </p:blipFill>
            <p:spPr>
              <a:xfrm>
                <a:off x="2786380" y="3429000"/>
                <a:ext cx="187960" cy="26733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2545715" y="3348355"/>
              <a:ext cx="356870" cy="464185"/>
            </p14:xfrm>
          </p:contentPart>
        </mc:Choice>
        <mc:Fallback xmlns="">
          <p:pic>
            <p:nvPicPr>
              <p:cNvPr id="8" name="Ink 7"/>
            </p:nvPicPr>
            <p:blipFill>
              <a:blip r:embed="rId14"/>
            </p:blipFill>
            <p:spPr>
              <a:xfrm>
                <a:off x="2545715" y="3348355"/>
                <a:ext cx="356870" cy="4641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Ink 8"/>
              <p14:cNvContentPartPr/>
              <p14:nvPr/>
            </p14:nvContentPartPr>
            <p14:xfrm>
              <a:off x="2643505" y="3196590"/>
              <a:ext cx="321945" cy="473075"/>
            </p14:xfrm>
          </p:contentPart>
        </mc:Choice>
        <mc:Fallback xmlns="">
          <p:pic>
            <p:nvPicPr>
              <p:cNvPr id="9" name="Ink 8"/>
            </p:nvPicPr>
            <p:blipFill>
              <a:blip r:embed="rId16"/>
            </p:blipFill>
            <p:spPr>
              <a:xfrm>
                <a:off x="2643505" y="3196590"/>
                <a:ext cx="321945" cy="47307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Ink 9"/>
              <p14:cNvContentPartPr/>
              <p14:nvPr/>
            </p14:nvContentPartPr>
            <p14:xfrm>
              <a:off x="2911475" y="3544570"/>
              <a:ext cx="17780" cy="360"/>
            </p14:xfrm>
          </p:contentPart>
        </mc:Choice>
        <mc:Fallback xmlns="">
          <p:pic>
            <p:nvPicPr>
              <p:cNvPr id="10" name="Ink 9"/>
            </p:nvPicPr>
            <p:blipFill>
              <a:blip r:embed="rId18"/>
            </p:blipFill>
            <p:spPr>
              <a:xfrm>
                <a:off x="2911475" y="3544570"/>
                <a:ext cx="1778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Ink 10"/>
              <p14:cNvContentPartPr/>
              <p14:nvPr/>
            </p14:nvContentPartPr>
            <p14:xfrm>
              <a:off x="3081655" y="3714750"/>
              <a:ext cx="490855" cy="8890"/>
            </p14:xfrm>
          </p:contentPart>
        </mc:Choice>
        <mc:Fallback xmlns="">
          <p:pic>
            <p:nvPicPr>
              <p:cNvPr id="11" name="Ink 10"/>
            </p:nvPicPr>
            <p:blipFill>
              <a:blip r:embed="rId20"/>
            </p:blipFill>
            <p:spPr>
              <a:xfrm>
                <a:off x="3081655" y="3714750"/>
                <a:ext cx="490855" cy="889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Ink 11"/>
              <p14:cNvContentPartPr/>
              <p14:nvPr/>
            </p14:nvContentPartPr>
            <p14:xfrm>
              <a:off x="3554730" y="3276600"/>
              <a:ext cx="1268730" cy="393065"/>
            </p14:xfrm>
          </p:contentPart>
        </mc:Choice>
        <mc:Fallback xmlns="">
          <p:pic>
            <p:nvPicPr>
              <p:cNvPr id="12" name="Ink 11"/>
            </p:nvPicPr>
            <p:blipFill>
              <a:blip r:embed="rId22"/>
            </p:blipFill>
            <p:spPr>
              <a:xfrm>
                <a:off x="3554730" y="3276600"/>
                <a:ext cx="1268730" cy="39306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Ink 12"/>
              <p14:cNvContentPartPr/>
              <p14:nvPr/>
            </p14:nvContentPartPr>
            <p14:xfrm>
              <a:off x="4305300" y="3295015"/>
              <a:ext cx="250190" cy="517525"/>
            </p14:xfrm>
          </p:contentPart>
        </mc:Choice>
        <mc:Fallback xmlns="">
          <p:pic>
            <p:nvPicPr>
              <p:cNvPr id="13" name="Ink 12"/>
            </p:nvPicPr>
            <p:blipFill>
              <a:blip r:embed="rId24"/>
            </p:blipFill>
            <p:spPr>
              <a:xfrm>
                <a:off x="4305300" y="3295015"/>
                <a:ext cx="250190" cy="51752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Ink 13"/>
              <p14:cNvContentPartPr/>
              <p14:nvPr/>
            </p14:nvContentPartPr>
            <p14:xfrm>
              <a:off x="1598295" y="5581015"/>
              <a:ext cx="840105" cy="26670"/>
            </p14:xfrm>
          </p:contentPart>
        </mc:Choice>
        <mc:Fallback xmlns="">
          <p:pic>
            <p:nvPicPr>
              <p:cNvPr id="14" name="Ink 13"/>
            </p:nvPicPr>
            <p:blipFill>
              <a:blip r:embed="rId26"/>
            </p:blipFill>
            <p:spPr>
              <a:xfrm>
                <a:off x="1598295" y="5581015"/>
                <a:ext cx="840105" cy="2667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Ink 14"/>
              <p14:cNvContentPartPr/>
              <p14:nvPr/>
            </p14:nvContentPartPr>
            <p14:xfrm>
              <a:off x="2697480" y="5544820"/>
              <a:ext cx="687705" cy="62865"/>
            </p14:xfrm>
          </p:contentPart>
        </mc:Choice>
        <mc:Fallback xmlns="">
          <p:pic>
            <p:nvPicPr>
              <p:cNvPr id="15" name="Ink 14"/>
            </p:nvPicPr>
            <p:blipFill>
              <a:blip r:embed="rId28"/>
            </p:blipFill>
            <p:spPr>
              <a:xfrm>
                <a:off x="2697480" y="5544820"/>
                <a:ext cx="687705" cy="6286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Ink 15"/>
              <p14:cNvContentPartPr/>
              <p14:nvPr/>
            </p14:nvContentPartPr>
            <p14:xfrm>
              <a:off x="544830" y="1803400"/>
              <a:ext cx="732155" cy="535940"/>
            </p14:xfrm>
          </p:contentPart>
        </mc:Choice>
        <mc:Fallback xmlns="">
          <p:pic>
            <p:nvPicPr>
              <p:cNvPr id="16" name="Ink 15"/>
            </p:nvPicPr>
            <p:blipFill>
              <a:blip r:embed="rId30"/>
            </p:blipFill>
            <p:spPr>
              <a:xfrm>
                <a:off x="544830" y="1803400"/>
                <a:ext cx="732155" cy="5359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Ink 16"/>
              <p14:cNvContentPartPr/>
              <p14:nvPr/>
            </p14:nvContentPartPr>
            <p14:xfrm>
              <a:off x="633730" y="955040"/>
              <a:ext cx="438150" cy="259080"/>
            </p14:xfrm>
          </p:contentPart>
        </mc:Choice>
        <mc:Fallback xmlns="">
          <p:pic>
            <p:nvPicPr>
              <p:cNvPr id="17" name="Ink 16"/>
            </p:nvPicPr>
            <p:blipFill>
              <a:blip r:embed="rId32"/>
            </p:blipFill>
            <p:spPr>
              <a:xfrm>
                <a:off x="633730" y="955040"/>
                <a:ext cx="438150" cy="2590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Ink 17"/>
              <p14:cNvContentPartPr/>
              <p14:nvPr/>
            </p14:nvContentPartPr>
            <p14:xfrm>
              <a:off x="767715" y="1821180"/>
              <a:ext cx="875665" cy="678815"/>
            </p14:xfrm>
          </p:contentPart>
        </mc:Choice>
        <mc:Fallback xmlns="">
          <p:pic>
            <p:nvPicPr>
              <p:cNvPr id="18" name="Ink 17"/>
            </p:nvPicPr>
            <p:blipFill>
              <a:blip r:embed="rId34"/>
            </p:blipFill>
            <p:spPr>
              <a:xfrm>
                <a:off x="767715" y="1821180"/>
                <a:ext cx="875665" cy="67881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Ink 18"/>
              <p14:cNvContentPartPr/>
              <p14:nvPr/>
            </p14:nvContentPartPr>
            <p14:xfrm>
              <a:off x="973455" y="1312545"/>
              <a:ext cx="303530" cy="392430"/>
            </p14:xfrm>
          </p:contentPart>
        </mc:Choice>
        <mc:Fallback xmlns="">
          <p:pic>
            <p:nvPicPr>
              <p:cNvPr id="19" name="Ink 18"/>
            </p:nvPicPr>
            <p:blipFill>
              <a:blip r:embed="rId36"/>
            </p:blipFill>
            <p:spPr>
              <a:xfrm>
                <a:off x="973455" y="1312545"/>
                <a:ext cx="303530" cy="3924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Ink 19"/>
              <p14:cNvContentPartPr/>
              <p14:nvPr/>
            </p14:nvContentPartPr>
            <p14:xfrm>
              <a:off x="5055235" y="5795010"/>
              <a:ext cx="17780" cy="360"/>
            </p14:xfrm>
          </p:contentPart>
        </mc:Choice>
        <mc:Fallback xmlns="">
          <p:pic>
            <p:nvPicPr>
              <p:cNvPr id="20" name="Ink 19"/>
            </p:nvPicPr>
            <p:blipFill>
              <a:blip r:embed="rId18"/>
            </p:blipFill>
            <p:spPr>
              <a:xfrm>
                <a:off x="5055235" y="5795010"/>
                <a:ext cx="17780" cy="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1" name="Ink 20"/>
              <p14:cNvContentPartPr/>
              <p14:nvPr/>
            </p14:nvContentPartPr>
            <p14:xfrm>
              <a:off x="4277995" y="5589905"/>
              <a:ext cx="920115" cy="80010"/>
            </p14:xfrm>
          </p:contentPart>
        </mc:Choice>
        <mc:Fallback xmlns="">
          <p:pic>
            <p:nvPicPr>
              <p:cNvPr id="21" name="Ink 20"/>
            </p:nvPicPr>
            <p:blipFill>
              <a:blip r:embed="rId39"/>
            </p:blipFill>
            <p:spPr>
              <a:xfrm>
                <a:off x="4277995" y="5589905"/>
                <a:ext cx="920115" cy="8001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2" name="Ink 21"/>
              <p14:cNvContentPartPr/>
              <p14:nvPr/>
            </p14:nvContentPartPr>
            <p14:xfrm>
              <a:off x="3670935" y="5562600"/>
              <a:ext cx="1036320" cy="527050"/>
            </p14:xfrm>
          </p:contentPart>
        </mc:Choice>
        <mc:Fallback xmlns="">
          <p:pic>
            <p:nvPicPr>
              <p:cNvPr id="22" name="Ink 21"/>
            </p:nvPicPr>
            <p:blipFill>
              <a:blip r:embed="rId41"/>
            </p:blipFill>
            <p:spPr>
              <a:xfrm>
                <a:off x="3670935" y="5562600"/>
                <a:ext cx="1036320" cy="5270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3" name="Ink 22"/>
              <p14:cNvContentPartPr/>
              <p14:nvPr/>
            </p14:nvContentPartPr>
            <p14:xfrm>
              <a:off x="3697605" y="5812790"/>
              <a:ext cx="26670" cy="160655"/>
            </p14:xfrm>
          </p:contentPart>
        </mc:Choice>
        <mc:Fallback xmlns="">
          <p:pic>
            <p:nvPicPr>
              <p:cNvPr id="23" name="Ink 22"/>
            </p:nvPicPr>
            <p:blipFill>
              <a:blip r:embed="rId43"/>
            </p:blipFill>
            <p:spPr>
              <a:xfrm>
                <a:off x="3697605" y="5812790"/>
                <a:ext cx="26670" cy="16065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4" name="Ink 23"/>
              <p14:cNvContentPartPr/>
              <p14:nvPr/>
            </p14:nvContentPartPr>
            <p14:xfrm>
              <a:off x="3688715" y="5661025"/>
              <a:ext cx="133985" cy="509270"/>
            </p14:xfrm>
          </p:contentPart>
        </mc:Choice>
        <mc:Fallback xmlns="">
          <p:pic>
            <p:nvPicPr>
              <p:cNvPr id="24" name="Ink 23"/>
            </p:nvPicPr>
            <p:blipFill>
              <a:blip r:embed="rId45"/>
            </p:blipFill>
            <p:spPr>
              <a:xfrm>
                <a:off x="3688715" y="5661025"/>
                <a:ext cx="133985" cy="50927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5" name="Ink 24"/>
              <p14:cNvContentPartPr/>
              <p14:nvPr/>
            </p14:nvContentPartPr>
            <p14:xfrm>
              <a:off x="3742055" y="6089650"/>
              <a:ext cx="18415" cy="360"/>
            </p14:xfrm>
          </p:contentPart>
        </mc:Choice>
        <mc:Fallback xmlns="">
          <p:pic>
            <p:nvPicPr>
              <p:cNvPr id="25" name="Ink 24"/>
            </p:nvPicPr>
            <p:blipFill>
              <a:blip r:embed="rId47"/>
            </p:blipFill>
            <p:spPr>
              <a:xfrm>
                <a:off x="3742055" y="6089650"/>
                <a:ext cx="18415" cy="3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6" name="Ink 25"/>
              <p14:cNvContentPartPr/>
              <p14:nvPr/>
            </p14:nvContentPartPr>
            <p14:xfrm>
              <a:off x="3697605" y="5723890"/>
              <a:ext cx="241300" cy="169545"/>
            </p14:xfrm>
          </p:contentPart>
        </mc:Choice>
        <mc:Fallback xmlns="">
          <p:pic>
            <p:nvPicPr>
              <p:cNvPr id="26" name="Ink 25"/>
            </p:nvPicPr>
            <p:blipFill>
              <a:blip r:embed="rId49"/>
            </p:blipFill>
            <p:spPr>
              <a:xfrm>
                <a:off x="3697605" y="5723890"/>
                <a:ext cx="241300" cy="16954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7" name="Ink 26"/>
              <p14:cNvContentPartPr/>
              <p14:nvPr/>
            </p14:nvContentPartPr>
            <p14:xfrm>
              <a:off x="2447290" y="6062980"/>
              <a:ext cx="241300" cy="71120"/>
            </p14:xfrm>
          </p:contentPart>
        </mc:Choice>
        <mc:Fallback xmlns="">
          <p:pic>
            <p:nvPicPr>
              <p:cNvPr id="27" name="Ink 26"/>
            </p:nvPicPr>
            <p:blipFill>
              <a:blip r:embed="rId51"/>
            </p:blipFill>
            <p:spPr>
              <a:xfrm>
                <a:off x="2447290" y="6062980"/>
                <a:ext cx="241300" cy="7112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8" name="Ink 27"/>
              <p14:cNvContentPartPr/>
              <p14:nvPr/>
            </p14:nvContentPartPr>
            <p14:xfrm>
              <a:off x="2098675" y="5696585"/>
              <a:ext cx="357505" cy="276860"/>
            </p14:xfrm>
          </p:contentPart>
        </mc:Choice>
        <mc:Fallback xmlns="">
          <p:pic>
            <p:nvPicPr>
              <p:cNvPr id="28" name="Ink 27"/>
            </p:nvPicPr>
            <p:blipFill>
              <a:blip r:embed="rId53"/>
            </p:blipFill>
            <p:spPr>
              <a:xfrm>
                <a:off x="2098675" y="5696585"/>
                <a:ext cx="357505" cy="2768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9" name="Ink 28"/>
              <p14:cNvContentPartPr/>
              <p14:nvPr/>
            </p14:nvContentPartPr>
            <p14:xfrm>
              <a:off x="3313430" y="5937885"/>
              <a:ext cx="1456055" cy="910590"/>
            </p14:xfrm>
          </p:contentPart>
        </mc:Choice>
        <mc:Fallback xmlns="">
          <p:pic>
            <p:nvPicPr>
              <p:cNvPr id="29" name="Ink 28"/>
            </p:nvPicPr>
            <p:blipFill>
              <a:blip r:embed="rId55"/>
            </p:blipFill>
            <p:spPr>
              <a:xfrm>
                <a:off x="3313430" y="5937885"/>
                <a:ext cx="1456055" cy="91059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0" name="Ink 29"/>
              <p14:cNvContentPartPr/>
              <p14:nvPr/>
            </p14:nvContentPartPr>
            <p14:xfrm>
              <a:off x="5788025" y="6134100"/>
              <a:ext cx="946785" cy="464820"/>
            </p14:xfrm>
          </p:contentPart>
        </mc:Choice>
        <mc:Fallback xmlns="">
          <p:pic>
            <p:nvPicPr>
              <p:cNvPr id="30" name="Ink 29"/>
            </p:nvPicPr>
            <p:blipFill>
              <a:blip r:embed="rId57"/>
            </p:blipFill>
            <p:spPr>
              <a:xfrm>
                <a:off x="5788025" y="6134100"/>
                <a:ext cx="946785" cy="46482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1" name="Ink 30"/>
              <p14:cNvContentPartPr/>
              <p14:nvPr/>
            </p14:nvContentPartPr>
            <p14:xfrm>
              <a:off x="4189095" y="6107430"/>
              <a:ext cx="205105" cy="223520"/>
            </p14:xfrm>
          </p:contentPart>
        </mc:Choice>
        <mc:Fallback xmlns="">
          <p:pic>
            <p:nvPicPr>
              <p:cNvPr id="31" name="Ink 30"/>
            </p:nvPicPr>
            <p:blipFill>
              <a:blip r:embed="rId59"/>
            </p:blipFill>
            <p:spPr>
              <a:xfrm>
                <a:off x="4189095" y="6107430"/>
                <a:ext cx="205105" cy="22352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2" name="Ink 31"/>
              <p14:cNvContentPartPr/>
              <p14:nvPr/>
            </p14:nvContentPartPr>
            <p14:xfrm>
              <a:off x="6475730" y="5991225"/>
              <a:ext cx="142875" cy="348615"/>
            </p14:xfrm>
          </p:contentPart>
        </mc:Choice>
        <mc:Fallback xmlns="">
          <p:pic>
            <p:nvPicPr>
              <p:cNvPr id="32" name="Ink 31"/>
            </p:nvPicPr>
            <p:blipFill>
              <a:blip r:embed="rId61"/>
            </p:blipFill>
            <p:spPr>
              <a:xfrm>
                <a:off x="6475730" y="5991225"/>
                <a:ext cx="142875" cy="34861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3" name="Ink 32"/>
              <p14:cNvContentPartPr/>
              <p14:nvPr/>
            </p14:nvContentPartPr>
            <p14:xfrm>
              <a:off x="1768475" y="5652135"/>
              <a:ext cx="17780" cy="360"/>
            </p14:xfrm>
          </p:contentPart>
        </mc:Choice>
        <mc:Fallback xmlns="">
          <p:pic>
            <p:nvPicPr>
              <p:cNvPr id="33" name="Ink 32"/>
            </p:nvPicPr>
            <p:blipFill>
              <a:blip r:embed="rId18"/>
            </p:blipFill>
            <p:spPr>
              <a:xfrm>
                <a:off x="1768475" y="5652135"/>
                <a:ext cx="17780" cy="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Ink 33"/>
              <p14:cNvContentPartPr/>
              <p14:nvPr/>
            </p14:nvContentPartPr>
            <p14:xfrm>
              <a:off x="1678940" y="5438140"/>
              <a:ext cx="410845" cy="347980"/>
            </p14:xfrm>
          </p:contentPart>
        </mc:Choice>
        <mc:Fallback xmlns="">
          <p:pic>
            <p:nvPicPr>
              <p:cNvPr id="34" name="Ink 33"/>
            </p:nvPicPr>
            <p:blipFill>
              <a:blip r:embed="rId64"/>
            </p:blipFill>
            <p:spPr>
              <a:xfrm>
                <a:off x="1678940" y="5438140"/>
                <a:ext cx="410845" cy="34798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Ink 34"/>
              <p14:cNvContentPartPr/>
              <p14:nvPr/>
            </p14:nvContentPartPr>
            <p14:xfrm>
              <a:off x="3501390" y="6509385"/>
              <a:ext cx="231775" cy="44450"/>
            </p14:xfrm>
          </p:contentPart>
        </mc:Choice>
        <mc:Fallback xmlns="">
          <p:pic>
            <p:nvPicPr>
              <p:cNvPr id="35" name="Ink 34"/>
            </p:nvPicPr>
            <p:blipFill>
              <a:blip r:embed="rId66"/>
            </p:blipFill>
            <p:spPr>
              <a:xfrm>
                <a:off x="3501390" y="6509385"/>
                <a:ext cx="231775" cy="4445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Ink 35"/>
              <p14:cNvContentPartPr/>
              <p14:nvPr/>
            </p14:nvContentPartPr>
            <p14:xfrm>
              <a:off x="4287520" y="6447155"/>
              <a:ext cx="17780" cy="360"/>
            </p14:xfrm>
          </p:contentPart>
        </mc:Choice>
        <mc:Fallback xmlns="">
          <p:pic>
            <p:nvPicPr>
              <p:cNvPr id="36" name="Ink 35"/>
            </p:nvPicPr>
            <p:blipFill>
              <a:blip r:embed="rId18"/>
            </p:blipFill>
            <p:spPr>
              <a:xfrm>
                <a:off x="4287520" y="6447155"/>
                <a:ext cx="17780" cy="36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Ink 36"/>
              <p14:cNvContentPartPr/>
              <p14:nvPr/>
            </p14:nvContentPartPr>
            <p14:xfrm>
              <a:off x="6502400" y="6000750"/>
              <a:ext cx="589280" cy="410210"/>
            </p14:xfrm>
          </p:contentPart>
        </mc:Choice>
        <mc:Fallback xmlns="">
          <p:pic>
            <p:nvPicPr>
              <p:cNvPr id="37" name="Ink 36"/>
            </p:nvPicPr>
            <p:blipFill>
              <a:blip r:embed="rId69"/>
            </p:blipFill>
            <p:spPr>
              <a:xfrm>
                <a:off x="6502400" y="6000750"/>
                <a:ext cx="589280" cy="41021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Ink 37"/>
              <p14:cNvContentPartPr/>
              <p14:nvPr/>
            </p14:nvContentPartPr>
            <p14:xfrm>
              <a:off x="544830" y="3383915"/>
              <a:ext cx="393065" cy="1410970"/>
            </p14:xfrm>
          </p:contentPart>
        </mc:Choice>
        <mc:Fallback xmlns="">
          <p:pic>
            <p:nvPicPr>
              <p:cNvPr id="38" name="Ink 37"/>
            </p:nvPicPr>
            <p:blipFill>
              <a:blip r:embed="rId71"/>
            </p:blipFill>
            <p:spPr>
              <a:xfrm>
                <a:off x="544830" y="3383915"/>
                <a:ext cx="393065" cy="141097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Ink 38"/>
              <p14:cNvContentPartPr/>
              <p14:nvPr/>
            </p14:nvContentPartPr>
            <p14:xfrm>
              <a:off x="1223645" y="4133850"/>
              <a:ext cx="1670050" cy="562610"/>
            </p14:xfrm>
          </p:contentPart>
        </mc:Choice>
        <mc:Fallback xmlns="">
          <p:pic>
            <p:nvPicPr>
              <p:cNvPr id="39" name="Ink 38"/>
            </p:nvPicPr>
            <p:blipFill>
              <a:blip r:embed="rId73"/>
            </p:blipFill>
            <p:spPr>
              <a:xfrm>
                <a:off x="1223645" y="4133850"/>
                <a:ext cx="1670050" cy="56261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Ink 39"/>
              <p14:cNvContentPartPr/>
              <p14:nvPr/>
            </p14:nvContentPartPr>
            <p14:xfrm>
              <a:off x="696595" y="5223510"/>
              <a:ext cx="598170" cy="1544955"/>
            </p14:xfrm>
          </p:contentPart>
        </mc:Choice>
        <mc:Fallback xmlns="">
          <p:pic>
            <p:nvPicPr>
              <p:cNvPr id="40" name="Ink 39"/>
            </p:nvPicPr>
            <p:blipFill>
              <a:blip r:embed="rId75"/>
            </p:blipFill>
            <p:spPr>
              <a:xfrm>
                <a:off x="696595" y="5223510"/>
                <a:ext cx="598170" cy="1544955"/>
              </a:xfrm>
              <a:prstGeom prst="rect"/>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8" name="Picture 4" descr="ccinterf"/>
          <p:cNvPicPr>
            <a:picLocks noChangeAspect="1" noChangeArrowheads="1"/>
          </p:cNvPicPr>
          <p:nvPr/>
        </p:nvPicPr>
        <p:blipFill>
          <a:blip r:embed="rId1"/>
          <a:srcRect/>
          <a:stretch>
            <a:fillRect/>
          </a:stretch>
        </p:blipFill>
        <p:spPr bwMode="auto">
          <a:xfrm>
            <a:off x="3733800" y="1371600"/>
            <a:ext cx="5867400" cy="3800475"/>
          </a:xfrm>
          <a:prstGeom prst="rect">
            <a:avLst/>
          </a:prstGeom>
          <a:noFill/>
        </p:spPr>
      </p:pic>
      <p:sp>
        <p:nvSpPr>
          <p:cNvPr id="108546" name="Rectangle 2"/>
          <p:cNvSpPr>
            <a:spLocks noGrp="1" noChangeArrowheads="1"/>
          </p:cNvSpPr>
          <p:nvPr>
            <p:ph type="title"/>
          </p:nvPr>
        </p:nvSpPr>
        <p:spPr/>
        <p:txBody>
          <a:bodyPr/>
          <a:lstStyle/>
          <a:p>
            <a:r>
              <a:rPr lang="en-US" altLang="zh-TW"/>
              <a:t>The Java Collection API</a:t>
            </a:r>
            <a:endParaRPr lang="en-US" altLang="zh-TW"/>
          </a:p>
        </p:txBody>
      </p:sp>
      <p:sp>
        <p:nvSpPr>
          <p:cNvPr id="108547" name="Rectangle 3"/>
          <p:cNvSpPr>
            <a:spLocks noGrp="1" noChangeArrowheads="1"/>
          </p:cNvSpPr>
          <p:nvPr>
            <p:ph type="body" idx="1"/>
          </p:nvPr>
        </p:nvSpPr>
        <p:spPr>
          <a:xfrm>
            <a:off x="228600" y="685800"/>
            <a:ext cx="9448800" cy="5943600"/>
          </a:xfrm>
        </p:spPr>
        <p:txBody>
          <a:bodyPr/>
          <a:lstStyle/>
          <a:p>
            <a:pPr marL="533400" indent="-533400">
              <a:buFont typeface="Symbol" panose="05050102010706020507" pitchFamily="18" charset="2"/>
              <a:buNone/>
            </a:pPr>
            <a:r>
              <a:rPr lang="en-US" altLang="zh-TW" sz="3200"/>
              <a:t>Interfaces:</a:t>
            </a:r>
            <a:endParaRPr lang="en-US" altLang="zh-TW" sz="3200">
              <a:solidFill>
                <a:srgbClr val="FF0000"/>
              </a:solidFill>
            </a:endParaRPr>
          </a:p>
          <a:p>
            <a:pPr marL="533400" indent="-533400"/>
            <a:r>
              <a:rPr lang="en-US" altLang="zh-TW" sz="3200">
                <a:solidFill>
                  <a:srgbClr val="FF0000"/>
                </a:solidFill>
              </a:rPr>
              <a:t>Collection </a:t>
            </a:r>
            <a:r>
              <a:rPr lang="en-US" altLang="zh-TW" sz="3200">
                <a:solidFill>
                  <a:srgbClr val="FF0000"/>
                </a:solidFill>
                <a:sym typeface="Wingdings" panose="05000000000000000000" pitchFamily="2" charset="2"/>
              </a:rPr>
              <a:t> </a:t>
            </a:r>
            <a:endParaRPr lang="en-US" altLang="zh-TW" sz="3200">
              <a:solidFill>
                <a:srgbClr val="FF0000"/>
              </a:solidFill>
              <a:sym typeface="Wingdings" panose="05000000000000000000" pitchFamily="2" charset="2"/>
            </a:endParaRPr>
          </a:p>
          <a:p>
            <a:pPr marL="914400" lvl="1" indent="-457200">
              <a:buFont typeface="Symbol" panose="05050102010706020507" pitchFamily="18" charset="2"/>
              <a:buChar char="·"/>
            </a:pPr>
            <a:r>
              <a:rPr lang="en-US" altLang="zh-TW" sz="2800">
                <a:solidFill>
                  <a:srgbClr val="FF0000"/>
                </a:solidFill>
              </a:rPr>
              <a:t>Set </a:t>
            </a:r>
            <a:r>
              <a:rPr lang="en-US" altLang="zh-TW" sz="2800">
                <a:solidFill>
                  <a:srgbClr val="FF0000"/>
                </a:solidFill>
                <a:sym typeface="Wingdings" panose="05000000000000000000" pitchFamily="2" charset="2"/>
              </a:rPr>
              <a:t> SortedSet,   </a:t>
            </a:r>
            <a:endParaRPr lang="en-US" altLang="zh-TW" sz="2800">
              <a:solidFill>
                <a:srgbClr val="FF0000"/>
              </a:solidFill>
              <a:sym typeface="Wingdings" panose="05000000000000000000" pitchFamily="2" charset="2"/>
            </a:endParaRPr>
          </a:p>
          <a:p>
            <a:pPr marL="914400" lvl="1" indent="-457200">
              <a:buFont typeface="Symbol" panose="05050102010706020507" pitchFamily="18" charset="2"/>
              <a:buChar char="·"/>
            </a:pPr>
            <a:r>
              <a:rPr lang="en-US" altLang="zh-TW" sz="2800">
                <a:solidFill>
                  <a:srgbClr val="FF0000"/>
                </a:solidFill>
                <a:sym typeface="Wingdings" panose="05000000000000000000" pitchFamily="2" charset="2"/>
              </a:rPr>
              <a:t>List</a:t>
            </a:r>
            <a:endParaRPr lang="en-US" altLang="zh-TW" sz="2800">
              <a:solidFill>
                <a:srgbClr val="FF0000"/>
              </a:solidFill>
              <a:sym typeface="Wingdings" panose="05000000000000000000" pitchFamily="2" charset="2"/>
            </a:endParaRPr>
          </a:p>
          <a:p>
            <a:pPr marL="533400" indent="-533400"/>
            <a:r>
              <a:rPr lang="en-US" altLang="zh-TW" sz="3200">
                <a:solidFill>
                  <a:srgbClr val="FF0000"/>
                </a:solidFill>
              </a:rPr>
              <a:t>Map </a:t>
            </a:r>
            <a:r>
              <a:rPr lang="en-US" altLang="zh-TW" sz="3200">
                <a:solidFill>
                  <a:srgbClr val="FF0000"/>
                </a:solidFill>
                <a:sym typeface="Wingdings" panose="05000000000000000000" pitchFamily="2" charset="2"/>
              </a:rPr>
              <a:t> SortedMap</a:t>
            </a:r>
            <a:endParaRPr lang="en-US" altLang="zh-TW" sz="3200">
              <a:solidFill>
                <a:srgbClr val="FF0000"/>
              </a:solidFill>
              <a:sym typeface="Wingdings" panose="05000000000000000000" pitchFamily="2" charset="2"/>
            </a:endParaRPr>
          </a:p>
          <a:p>
            <a:pPr marL="533400" indent="-533400"/>
            <a:r>
              <a:rPr lang="en-US" altLang="zh-TW" sz="3200">
                <a:solidFill>
                  <a:srgbClr val="B3172D"/>
                </a:solidFill>
                <a:sym typeface="Wingdings" panose="05000000000000000000" pitchFamily="2" charset="2"/>
              </a:rPr>
              <a:t>Iterator  ListIterator</a:t>
            </a:r>
            <a:endParaRPr lang="en-US" altLang="zh-TW" sz="3200">
              <a:solidFill>
                <a:srgbClr val="B3172D"/>
              </a:solidFill>
              <a:sym typeface="Wingdings" panose="05000000000000000000" pitchFamily="2" charset="2"/>
            </a:endParaRPr>
          </a:p>
          <a:p>
            <a:pPr marL="533400" indent="-533400"/>
            <a:r>
              <a:rPr lang="en-US" altLang="zh-TW" sz="3200">
                <a:solidFill>
                  <a:srgbClr val="B3172D"/>
                </a:solidFill>
                <a:sym typeface="Wingdings" panose="05000000000000000000" pitchFamily="2" charset="2"/>
              </a:rPr>
              <a:t>Comparator</a:t>
            </a:r>
            <a:endParaRPr lang="en-US" altLang="zh-TW" sz="3200">
              <a:solidFill>
                <a:srgbClr val="B3172D"/>
              </a:solidFill>
              <a:sym typeface="Wingdings" panose="05000000000000000000" pitchFamily="2" charset="2"/>
            </a:endParaRPr>
          </a:p>
          <a:p>
            <a:pPr marL="533400" indent="-533400">
              <a:buFont typeface="Symbol" panose="05050102010706020507" pitchFamily="18" charset="2"/>
              <a:buAutoNum type="arabicPeriod"/>
            </a:pPr>
            <a:endParaRPr lang="en-US" altLang="zh-TW" sz="3200">
              <a:solidFill>
                <a:srgbClr val="B3172D"/>
              </a:solidFill>
            </a:endParaRPr>
          </a:p>
          <a:p>
            <a:pPr marL="533400" indent="-533400">
              <a:buFont typeface="Symbol" panose="05050102010706020507" pitchFamily="18" charset="2"/>
              <a:buAutoNum type="arabicPeriod"/>
            </a:pPr>
            <a:endParaRPr lang="en-US" altLang="zh-TW"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ltLang="zh-TW"/>
              <a:t>General Purpose Implementations</a:t>
            </a:r>
            <a:endParaRPr lang="en-US" altLang="zh-TW"/>
          </a:p>
        </p:txBody>
      </p:sp>
      <p:sp>
        <p:nvSpPr>
          <p:cNvPr id="278531" name="Rectangle 3"/>
          <p:cNvSpPr>
            <a:spLocks noGrp="1" noChangeArrowheads="1"/>
          </p:cNvSpPr>
          <p:nvPr>
            <p:ph type="body" idx="1"/>
          </p:nvPr>
        </p:nvSpPr>
        <p:spPr/>
        <p:txBody>
          <a:bodyPr/>
          <a:lstStyle/>
          <a:p>
            <a:endParaRPr lang="en-US"/>
          </a:p>
        </p:txBody>
      </p:sp>
      <p:graphicFrame>
        <p:nvGraphicFramePr>
          <p:cNvPr id="278627" name="Group 99"/>
          <p:cNvGraphicFramePr>
            <a:graphicFrameLocks noGrp="1"/>
          </p:cNvGraphicFramePr>
          <p:nvPr/>
        </p:nvGraphicFramePr>
        <p:xfrm>
          <a:off x="838200" y="1066800"/>
          <a:ext cx="7848600" cy="4933951"/>
        </p:xfrm>
        <a:graphic>
          <a:graphicData uri="http://schemas.openxmlformats.org/drawingml/2006/table">
            <a:tbl>
              <a:tblPr/>
              <a:tblGrid>
                <a:gridCol w="1570038"/>
                <a:gridCol w="1570037"/>
                <a:gridCol w="1568450"/>
                <a:gridCol w="1570038"/>
                <a:gridCol w="1570037"/>
              </a:tblGrid>
              <a:tr h="1231900">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endParaRPr kumimoji="1" lang="en-US"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rgbClr val="B3172D"/>
                          </a:solidFill>
                          <a:effectLst/>
                          <a:latin typeface="Arial Narrow" panose="020B0606020202030204" charset="0"/>
                          <a:ea typeface="PMingLiU" pitchFamily="18" charset="-120"/>
                        </a:rPr>
                        <a:t>Hash Table</a:t>
                      </a:r>
                      <a:endParaRPr kumimoji="1" lang="en-US" altLang="zh-TW" sz="2400" b="1" i="0" u="none" strike="noStrike" cap="none" normalizeH="0" baseline="0" smtClean="0">
                        <a:ln>
                          <a:noFill/>
                        </a:ln>
                        <a:solidFill>
                          <a:srgbClr val="B3172D"/>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rgbClr val="B3172D"/>
                          </a:solidFill>
                          <a:effectLst/>
                          <a:latin typeface="Arial Narrow" panose="020B0606020202030204" charset="0"/>
                          <a:ea typeface="PMingLiU" pitchFamily="18" charset="-120"/>
                        </a:rPr>
                        <a:t>Resizable array</a:t>
                      </a:r>
                      <a:endParaRPr kumimoji="1" lang="en-US" altLang="zh-TW" sz="2400" b="1" i="0" u="none" strike="noStrike" cap="none" normalizeH="0" baseline="0" smtClean="0">
                        <a:ln>
                          <a:noFill/>
                        </a:ln>
                        <a:solidFill>
                          <a:srgbClr val="B3172D"/>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rgbClr val="B3172D"/>
                          </a:solidFill>
                          <a:effectLst/>
                          <a:latin typeface="Arial Narrow" panose="020B0606020202030204" charset="0"/>
                          <a:ea typeface="PMingLiU" pitchFamily="18" charset="-120"/>
                        </a:rPr>
                        <a:t>balanced tree</a:t>
                      </a:r>
                      <a:endParaRPr kumimoji="1" lang="en-US" altLang="zh-TW" sz="2400" b="1" i="0" u="none" strike="noStrike" cap="none" normalizeH="0" baseline="0" smtClean="0">
                        <a:ln>
                          <a:noFill/>
                        </a:ln>
                        <a:solidFill>
                          <a:srgbClr val="B3172D"/>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rgbClr val="B3172D"/>
                          </a:solidFill>
                          <a:effectLst/>
                          <a:latin typeface="Arial Narrow" panose="020B0606020202030204" charset="0"/>
                          <a:ea typeface="PMingLiU" pitchFamily="18" charset="-120"/>
                        </a:rPr>
                        <a:t>linked list</a:t>
                      </a:r>
                      <a:endParaRPr kumimoji="1" lang="en-US" altLang="zh-TW" sz="2400" b="1" i="0" u="none" strike="noStrike" cap="none" normalizeH="0" baseline="0" smtClean="0">
                        <a:ln>
                          <a:noFill/>
                        </a:ln>
                        <a:solidFill>
                          <a:srgbClr val="B3172D"/>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33488">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accent2"/>
                          </a:solidFill>
                          <a:effectLst/>
                          <a:latin typeface="Arial Narrow" panose="020B0606020202030204" charset="0"/>
                          <a:ea typeface="PMingLiU" pitchFamily="18" charset="-120"/>
                        </a:rPr>
                        <a:t>Set</a:t>
                      </a:r>
                      <a:endParaRPr kumimoji="1" lang="en-US" altLang="zh-TW" sz="2400" b="1" i="0" u="none" strike="noStrike" cap="none" normalizeH="0" baseline="0" smtClean="0">
                        <a:ln>
                          <a:noFill/>
                        </a:ln>
                        <a:solidFill>
                          <a:schemeClr val="accent2"/>
                        </a:solidFill>
                        <a:effectLst/>
                        <a:latin typeface="Arial Narrow" panose="020B0606020202030204" charset="0"/>
                        <a:ea typeface="PMingLiU" pitchFamily="18" charset="-12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rPr>
                        <a:t>HashSet</a:t>
                      </a:r>
                      <a:endPar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endParaRPr kumimoji="1" lang="en-US"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rPr>
                        <a:t>TreeSet (</a:t>
                      </a:r>
                      <a:r>
                        <a:rPr kumimoji="1" lang="en-US" altLang="zh-TW" sz="2400" b="1" i="0" u="none" strike="noStrike" cap="none" normalizeH="0" baseline="0" smtClean="0">
                          <a:ln>
                            <a:noFill/>
                          </a:ln>
                          <a:solidFill>
                            <a:schemeClr val="accent2"/>
                          </a:solidFill>
                          <a:effectLst/>
                          <a:latin typeface="Arial Narrow" panose="020B0606020202030204" charset="0"/>
                          <a:ea typeface="PMingLiU" pitchFamily="18" charset="-120"/>
                        </a:rPr>
                        <a:t>sortedSet</a:t>
                      </a:r>
                      <a:r>
                        <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rPr>
                        <a:t>)</a:t>
                      </a:r>
                      <a:endPar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endParaRPr kumimoji="1" lang="en-US"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33488">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accent2"/>
                          </a:solidFill>
                          <a:effectLst/>
                          <a:latin typeface="Arial Narrow" panose="020B0606020202030204" charset="0"/>
                          <a:ea typeface="PMingLiU" pitchFamily="18" charset="-120"/>
                        </a:rPr>
                        <a:t>List</a:t>
                      </a:r>
                      <a:endParaRPr kumimoji="1" lang="en-US" altLang="zh-TW" sz="2400" b="1" i="0" u="none" strike="noStrike" cap="none" normalizeH="0" baseline="0" smtClean="0">
                        <a:ln>
                          <a:noFill/>
                        </a:ln>
                        <a:solidFill>
                          <a:schemeClr val="accent2"/>
                        </a:solidFill>
                        <a:effectLst/>
                        <a:latin typeface="Arial Narrow" panose="020B0606020202030204" charset="0"/>
                        <a:ea typeface="PMingLiU" pitchFamily="18" charset="-12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endParaRPr kumimoji="1" lang="en-US"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rPr>
                        <a:t>ArrayList</a:t>
                      </a:r>
                      <a:endPar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endParaRPr>
                    </a:p>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rPr>
                        <a:t>Vector</a:t>
                      </a:r>
                      <a:endPar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endParaRPr kumimoji="1" lang="en-US"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rPr>
                        <a:t>LinkedList</a:t>
                      </a:r>
                      <a:endPar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35075">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accent2"/>
                          </a:solidFill>
                          <a:effectLst/>
                          <a:latin typeface="Arial Narrow" panose="020B0606020202030204" charset="0"/>
                          <a:ea typeface="PMingLiU" pitchFamily="18" charset="-120"/>
                        </a:rPr>
                        <a:t>Map</a:t>
                      </a:r>
                      <a:endParaRPr kumimoji="1" lang="en-US" altLang="zh-TW" sz="2400" b="1" i="0" u="none" strike="noStrike" cap="none" normalizeH="0" baseline="0" smtClean="0">
                        <a:ln>
                          <a:noFill/>
                        </a:ln>
                        <a:solidFill>
                          <a:schemeClr val="accent2"/>
                        </a:solidFill>
                        <a:effectLst/>
                        <a:latin typeface="Arial Narrow" panose="020B0606020202030204" charset="0"/>
                        <a:ea typeface="PMingLiU" pitchFamily="18" charset="-12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rPr>
                        <a:t>HashMap</a:t>
                      </a:r>
                      <a:endPar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endParaRPr>
                    </a:p>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rPr>
                        <a:t>Hashtable</a:t>
                      </a:r>
                      <a:endPar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endParaRPr kumimoji="1" lang="en-US"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rPr>
                        <a:t>TreeMap</a:t>
                      </a:r>
                      <a:endPar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endParaRPr>
                    </a:p>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r>
                        <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rPr>
                        <a:t>(</a:t>
                      </a:r>
                      <a:r>
                        <a:rPr kumimoji="1" lang="en-US" altLang="zh-TW" sz="2400" b="1" i="0" u="none" strike="noStrike" cap="none" normalizeH="0" baseline="0" smtClean="0">
                          <a:ln>
                            <a:noFill/>
                          </a:ln>
                          <a:solidFill>
                            <a:schemeClr val="accent2"/>
                          </a:solidFill>
                          <a:effectLst/>
                          <a:latin typeface="Arial Narrow" panose="020B0606020202030204" charset="0"/>
                          <a:ea typeface="PMingLiU" pitchFamily="18" charset="-120"/>
                        </a:rPr>
                        <a:t>sortedMap</a:t>
                      </a:r>
                      <a:r>
                        <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rPr>
                        <a:t>)</a:t>
                      </a:r>
                      <a:endParaRPr kumimoji="1" lang="en-US" altLang="zh-TW"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anose="05050102010706020507" pitchFamily="18" charset="2"/>
                        <a:buNone/>
                      </a:pPr>
                      <a:endParaRPr kumimoji="1" lang="en-US" sz="2400" b="1" i="0" u="none" strike="noStrike" cap="none" normalizeH="0" baseline="0" smtClean="0">
                        <a:ln>
                          <a:noFill/>
                        </a:ln>
                        <a:solidFill>
                          <a:schemeClr val="tx1"/>
                        </a:solidFill>
                        <a:effectLst/>
                        <a:latin typeface="Arial Narrow" panose="020B0606020202030204" charset="0"/>
                        <a:ea typeface="PMingLiU" pitchFamily="18" charset="-120"/>
                      </a:endParaRP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3090545" y="1704975"/>
              <a:ext cx="17780" cy="360"/>
            </p14:xfrm>
          </p:contentPart>
        </mc:Choice>
        <mc:Fallback xmlns="">
          <p:pic>
            <p:nvPicPr>
              <p:cNvPr id="2" name="Ink 1"/>
            </p:nvPicPr>
            <p:blipFill>
              <a:blip r:embed="rId2"/>
            </p:blipFill>
            <p:spPr>
              <a:xfrm>
                <a:off x="3090545" y="1704975"/>
                <a:ext cx="1778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1366520" y="3196590"/>
              <a:ext cx="17780" cy="360"/>
            </p14:xfrm>
          </p:contentPart>
        </mc:Choice>
        <mc:Fallback xmlns="">
          <p:pic>
            <p:nvPicPr>
              <p:cNvPr id="3" name="Ink 2"/>
            </p:nvPicPr>
            <p:blipFill>
              <a:blip r:embed="rId2"/>
            </p:blipFill>
            <p:spPr>
              <a:xfrm>
                <a:off x="1366520" y="3196590"/>
                <a:ext cx="1778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3295650" y="1812290"/>
              <a:ext cx="8890" cy="848360"/>
            </p14:xfrm>
          </p:contentPart>
        </mc:Choice>
        <mc:Fallback xmlns="">
          <p:pic>
            <p:nvPicPr>
              <p:cNvPr id="4" name="Ink 3"/>
            </p:nvPicPr>
            <p:blipFill>
              <a:blip r:embed="rId5"/>
            </p:blipFill>
            <p:spPr>
              <a:xfrm>
                <a:off x="3295650" y="1812290"/>
                <a:ext cx="8890" cy="848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2027555" y="2830195"/>
              <a:ext cx="1732915" cy="116205"/>
            </p14:xfrm>
          </p:contentPart>
        </mc:Choice>
        <mc:Fallback xmlns="">
          <p:pic>
            <p:nvPicPr>
              <p:cNvPr id="5" name="Ink 4"/>
            </p:nvPicPr>
            <p:blipFill>
              <a:blip r:embed="rId7"/>
            </p:blipFill>
            <p:spPr>
              <a:xfrm>
                <a:off x="2027555" y="2830195"/>
                <a:ext cx="1732915" cy="11620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Ink 5"/>
              <p14:cNvContentPartPr/>
              <p14:nvPr/>
            </p14:nvContentPartPr>
            <p14:xfrm>
              <a:off x="2750820" y="2517775"/>
              <a:ext cx="1447165" cy="901700"/>
            </p14:xfrm>
          </p:contentPart>
        </mc:Choice>
        <mc:Fallback xmlns="">
          <p:pic>
            <p:nvPicPr>
              <p:cNvPr id="6" name="Ink 5"/>
            </p:nvPicPr>
            <p:blipFill>
              <a:blip r:embed="rId9"/>
            </p:blipFill>
            <p:spPr>
              <a:xfrm>
                <a:off x="2750820" y="2517775"/>
                <a:ext cx="1447165" cy="9017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Ink 6"/>
              <p14:cNvContentPartPr/>
              <p14:nvPr/>
            </p14:nvContentPartPr>
            <p14:xfrm>
              <a:off x="1857375" y="2847975"/>
              <a:ext cx="152400" cy="267970"/>
            </p14:xfrm>
          </p:contentPart>
        </mc:Choice>
        <mc:Fallback xmlns="">
          <p:pic>
            <p:nvPicPr>
              <p:cNvPr id="7" name="Ink 6"/>
            </p:nvPicPr>
            <p:blipFill>
              <a:blip r:embed="rId11"/>
            </p:blipFill>
            <p:spPr>
              <a:xfrm>
                <a:off x="1857375" y="2847975"/>
                <a:ext cx="152400" cy="26797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Ink 7"/>
              <p14:cNvContentPartPr/>
              <p14:nvPr/>
            </p14:nvContentPartPr>
            <p14:xfrm>
              <a:off x="6421755" y="2508885"/>
              <a:ext cx="18415" cy="360"/>
            </p14:xfrm>
          </p:contentPart>
        </mc:Choice>
        <mc:Fallback xmlns="">
          <p:pic>
            <p:nvPicPr>
              <p:cNvPr id="8" name="Ink 7"/>
            </p:nvPicPr>
            <p:blipFill>
              <a:blip r:embed="rId13"/>
            </p:blipFill>
            <p:spPr>
              <a:xfrm>
                <a:off x="6421755" y="2508885"/>
                <a:ext cx="18415"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Ink 8"/>
              <p14:cNvContentPartPr/>
              <p14:nvPr/>
            </p14:nvContentPartPr>
            <p14:xfrm>
              <a:off x="5948680" y="2267585"/>
              <a:ext cx="1107440" cy="1161415"/>
            </p14:xfrm>
          </p:contentPart>
        </mc:Choice>
        <mc:Fallback xmlns="">
          <p:pic>
            <p:nvPicPr>
              <p:cNvPr id="9" name="Ink 8"/>
            </p:nvPicPr>
            <p:blipFill>
              <a:blip r:embed="rId15"/>
            </p:blipFill>
            <p:spPr>
              <a:xfrm>
                <a:off x="5948680" y="2267585"/>
                <a:ext cx="1107440" cy="116141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Ink 9"/>
              <p14:cNvContentPartPr/>
              <p14:nvPr/>
            </p14:nvContentPartPr>
            <p14:xfrm>
              <a:off x="1687830" y="4339590"/>
              <a:ext cx="17780" cy="360"/>
            </p14:xfrm>
          </p:contentPart>
        </mc:Choice>
        <mc:Fallback xmlns="">
          <p:pic>
            <p:nvPicPr>
              <p:cNvPr id="10" name="Ink 9"/>
            </p:nvPicPr>
            <p:blipFill>
              <a:blip r:embed="rId2"/>
            </p:blipFill>
            <p:spPr>
              <a:xfrm>
                <a:off x="1687830" y="4339590"/>
                <a:ext cx="1778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Ink 10"/>
              <p14:cNvContentPartPr/>
              <p14:nvPr/>
            </p14:nvContentPartPr>
            <p14:xfrm>
              <a:off x="2197100" y="4214495"/>
              <a:ext cx="17780" cy="360"/>
            </p14:xfrm>
          </p:contentPart>
        </mc:Choice>
        <mc:Fallback xmlns="">
          <p:pic>
            <p:nvPicPr>
              <p:cNvPr id="11" name="Ink 10"/>
            </p:nvPicPr>
            <p:blipFill>
              <a:blip r:embed="rId2"/>
            </p:blipFill>
            <p:spPr>
              <a:xfrm>
                <a:off x="2197100" y="4214495"/>
                <a:ext cx="1778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Ink 11"/>
              <p14:cNvContentPartPr/>
              <p14:nvPr/>
            </p14:nvContentPartPr>
            <p14:xfrm>
              <a:off x="4215765" y="3705225"/>
              <a:ext cx="1241425" cy="544830"/>
            </p14:xfrm>
          </p:contentPart>
        </mc:Choice>
        <mc:Fallback xmlns="">
          <p:pic>
            <p:nvPicPr>
              <p:cNvPr id="12" name="Ink 11"/>
            </p:nvPicPr>
            <p:blipFill>
              <a:blip r:embed="rId19"/>
            </p:blipFill>
            <p:spPr>
              <a:xfrm>
                <a:off x="4215765" y="3705225"/>
                <a:ext cx="1241425" cy="54483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Ink 12"/>
              <p14:cNvContentPartPr/>
              <p14:nvPr/>
            </p14:nvContentPartPr>
            <p14:xfrm>
              <a:off x="4411980" y="4205605"/>
              <a:ext cx="715010" cy="410845"/>
            </p14:xfrm>
          </p:contentPart>
        </mc:Choice>
        <mc:Fallback xmlns="">
          <p:pic>
            <p:nvPicPr>
              <p:cNvPr id="13" name="Ink 12"/>
            </p:nvPicPr>
            <p:blipFill>
              <a:blip r:embed="rId21"/>
            </p:blipFill>
            <p:spPr>
              <a:xfrm>
                <a:off x="4411980" y="4205605"/>
                <a:ext cx="715010" cy="41084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Ink 13"/>
              <p14:cNvContentPartPr/>
              <p14:nvPr/>
            </p14:nvContentPartPr>
            <p14:xfrm>
              <a:off x="2143760" y="4196715"/>
              <a:ext cx="17780" cy="360"/>
            </p14:xfrm>
          </p:contentPart>
        </mc:Choice>
        <mc:Fallback xmlns="">
          <p:pic>
            <p:nvPicPr>
              <p:cNvPr id="14" name="Ink 13"/>
            </p:nvPicPr>
            <p:blipFill>
              <a:blip r:embed="rId2"/>
            </p:blipFill>
            <p:spPr>
              <a:xfrm>
                <a:off x="2143760" y="4196715"/>
                <a:ext cx="1778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Ink 14"/>
              <p14:cNvContentPartPr/>
              <p14:nvPr/>
            </p14:nvContentPartPr>
            <p14:xfrm>
              <a:off x="7931785" y="1919605"/>
              <a:ext cx="17780" cy="360"/>
            </p14:xfrm>
          </p:contentPart>
        </mc:Choice>
        <mc:Fallback xmlns="">
          <p:pic>
            <p:nvPicPr>
              <p:cNvPr id="15" name="Ink 14"/>
            </p:nvPicPr>
            <p:blipFill>
              <a:blip r:embed="rId2"/>
            </p:blipFill>
            <p:spPr>
              <a:xfrm>
                <a:off x="7931785" y="1919605"/>
                <a:ext cx="1778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Ink 15"/>
              <p14:cNvContentPartPr/>
              <p14:nvPr/>
            </p14:nvContentPartPr>
            <p14:xfrm>
              <a:off x="7940675" y="1928495"/>
              <a:ext cx="205105" cy="1884045"/>
            </p14:xfrm>
          </p:contentPart>
        </mc:Choice>
        <mc:Fallback xmlns="">
          <p:pic>
            <p:nvPicPr>
              <p:cNvPr id="16" name="Ink 15"/>
            </p:nvPicPr>
            <p:blipFill>
              <a:blip r:embed="rId25"/>
            </p:blipFill>
            <p:spPr>
              <a:xfrm>
                <a:off x="7940675" y="1928495"/>
                <a:ext cx="205105" cy="188404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Ink 16"/>
              <p14:cNvContentPartPr/>
              <p14:nvPr/>
            </p14:nvContentPartPr>
            <p14:xfrm>
              <a:off x="7244080" y="3830320"/>
              <a:ext cx="1732915" cy="687705"/>
            </p14:xfrm>
          </p:contentPart>
        </mc:Choice>
        <mc:Fallback xmlns="">
          <p:pic>
            <p:nvPicPr>
              <p:cNvPr id="17" name="Ink 16"/>
            </p:nvPicPr>
            <p:blipFill>
              <a:blip r:embed="rId27"/>
            </p:blipFill>
            <p:spPr>
              <a:xfrm>
                <a:off x="7244080" y="3830320"/>
                <a:ext cx="1732915" cy="68770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Ink 17"/>
              <p14:cNvContentPartPr/>
              <p14:nvPr/>
            </p14:nvContentPartPr>
            <p14:xfrm>
              <a:off x="2179320" y="4866640"/>
              <a:ext cx="1581150" cy="1205230"/>
            </p14:xfrm>
          </p:contentPart>
        </mc:Choice>
        <mc:Fallback xmlns="">
          <p:pic>
            <p:nvPicPr>
              <p:cNvPr id="18" name="Ink 17"/>
            </p:nvPicPr>
            <p:blipFill>
              <a:blip r:embed="rId29"/>
            </p:blipFill>
            <p:spPr>
              <a:xfrm>
                <a:off x="2179320" y="4866640"/>
                <a:ext cx="1581150" cy="120523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Ink 18"/>
              <p14:cNvContentPartPr/>
              <p14:nvPr/>
            </p14:nvContentPartPr>
            <p14:xfrm>
              <a:off x="1920240" y="5634355"/>
              <a:ext cx="44450" cy="160655"/>
            </p14:xfrm>
          </p:contentPart>
        </mc:Choice>
        <mc:Fallback xmlns="">
          <p:pic>
            <p:nvPicPr>
              <p:cNvPr id="19" name="Ink 18"/>
            </p:nvPicPr>
            <p:blipFill>
              <a:blip r:embed="rId31"/>
            </p:blipFill>
            <p:spPr>
              <a:xfrm>
                <a:off x="1920240" y="5634355"/>
                <a:ext cx="44450" cy="16065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Ink 19"/>
              <p14:cNvContentPartPr/>
              <p14:nvPr/>
            </p14:nvContentPartPr>
            <p14:xfrm>
              <a:off x="1946910" y="5393055"/>
              <a:ext cx="410845" cy="437515"/>
            </p14:xfrm>
          </p:contentPart>
        </mc:Choice>
        <mc:Fallback xmlns="">
          <p:pic>
            <p:nvPicPr>
              <p:cNvPr id="20" name="Ink 19"/>
            </p:nvPicPr>
            <p:blipFill>
              <a:blip r:embed="rId33"/>
            </p:blipFill>
            <p:spPr>
              <a:xfrm>
                <a:off x="1946910" y="5393055"/>
                <a:ext cx="410845" cy="43751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Ink 20"/>
              <p14:cNvContentPartPr/>
              <p14:nvPr/>
            </p14:nvContentPartPr>
            <p14:xfrm>
              <a:off x="5680710" y="4669790"/>
              <a:ext cx="1322070" cy="1455420"/>
            </p14:xfrm>
          </p:contentPart>
        </mc:Choice>
        <mc:Fallback xmlns="">
          <p:pic>
            <p:nvPicPr>
              <p:cNvPr id="21" name="Ink 20"/>
            </p:nvPicPr>
            <p:blipFill>
              <a:blip r:embed="rId35"/>
            </p:blipFill>
            <p:spPr>
              <a:xfrm>
                <a:off x="5680710" y="4669790"/>
                <a:ext cx="1322070" cy="145542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2" name="Ink 21"/>
              <p14:cNvContentPartPr/>
              <p14:nvPr/>
            </p14:nvContentPartPr>
            <p14:xfrm>
              <a:off x="3429635" y="2553335"/>
              <a:ext cx="759460" cy="634365"/>
            </p14:xfrm>
          </p:contentPart>
        </mc:Choice>
        <mc:Fallback xmlns="">
          <p:pic>
            <p:nvPicPr>
              <p:cNvPr id="22" name="Ink 21"/>
            </p:nvPicPr>
            <p:blipFill>
              <a:blip r:embed="rId37"/>
            </p:blipFill>
            <p:spPr>
              <a:xfrm>
                <a:off x="3429635" y="2553335"/>
                <a:ext cx="759460" cy="63436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3" name="Ink 22"/>
              <p14:cNvContentPartPr/>
              <p14:nvPr/>
            </p14:nvContentPartPr>
            <p14:xfrm>
              <a:off x="5948680" y="2339340"/>
              <a:ext cx="714375" cy="518160"/>
            </p14:xfrm>
          </p:contentPart>
        </mc:Choice>
        <mc:Fallback xmlns="">
          <p:pic>
            <p:nvPicPr>
              <p:cNvPr id="23" name="Ink 22"/>
            </p:nvPicPr>
            <p:blipFill>
              <a:blip r:embed="rId39"/>
            </p:blipFill>
            <p:spPr>
              <a:xfrm>
                <a:off x="5948680" y="2339340"/>
                <a:ext cx="714375" cy="51816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4" name="Ink 23"/>
              <p14:cNvContentPartPr/>
              <p14:nvPr/>
            </p14:nvContentPartPr>
            <p14:xfrm>
              <a:off x="6618605" y="2580640"/>
              <a:ext cx="151765" cy="473075"/>
            </p14:xfrm>
          </p:contentPart>
        </mc:Choice>
        <mc:Fallback xmlns="">
          <p:pic>
            <p:nvPicPr>
              <p:cNvPr id="24" name="Ink 23"/>
            </p:nvPicPr>
            <p:blipFill>
              <a:blip r:embed="rId41"/>
            </p:blipFill>
            <p:spPr>
              <a:xfrm>
                <a:off x="6618605" y="2580640"/>
                <a:ext cx="151765" cy="47307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5" name="Ink 24"/>
              <p14:cNvContentPartPr/>
              <p14:nvPr/>
            </p14:nvContentPartPr>
            <p14:xfrm>
              <a:off x="7931785" y="3660775"/>
              <a:ext cx="17780" cy="360"/>
            </p14:xfrm>
          </p:contentPart>
        </mc:Choice>
        <mc:Fallback xmlns="">
          <p:pic>
            <p:nvPicPr>
              <p:cNvPr id="25" name="Ink 24"/>
            </p:nvPicPr>
            <p:blipFill>
              <a:blip r:embed="rId2"/>
            </p:blipFill>
            <p:spPr>
              <a:xfrm>
                <a:off x="7931785" y="3660775"/>
                <a:ext cx="17780"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Ink 25"/>
              <p14:cNvContentPartPr/>
              <p14:nvPr/>
            </p14:nvContentPartPr>
            <p14:xfrm>
              <a:off x="4573270" y="3651885"/>
              <a:ext cx="259080" cy="553720"/>
            </p14:xfrm>
          </p:contentPart>
        </mc:Choice>
        <mc:Fallback xmlns="">
          <p:pic>
            <p:nvPicPr>
              <p:cNvPr id="26" name="Ink 25"/>
            </p:nvPicPr>
            <p:blipFill>
              <a:blip r:embed="rId44"/>
            </p:blipFill>
            <p:spPr>
              <a:xfrm>
                <a:off x="4573270" y="3651885"/>
                <a:ext cx="259080" cy="55372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Ink 26"/>
              <p14:cNvContentPartPr/>
              <p14:nvPr/>
            </p14:nvContentPartPr>
            <p14:xfrm>
              <a:off x="4635500" y="3919855"/>
              <a:ext cx="294640" cy="419735"/>
            </p14:xfrm>
          </p:contentPart>
        </mc:Choice>
        <mc:Fallback xmlns="">
          <p:pic>
            <p:nvPicPr>
              <p:cNvPr id="27" name="Ink 26"/>
            </p:nvPicPr>
            <p:blipFill>
              <a:blip r:embed="rId46"/>
            </p:blipFill>
            <p:spPr>
              <a:xfrm>
                <a:off x="4635500" y="3919855"/>
                <a:ext cx="294640" cy="41973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Ink 27"/>
              <p14:cNvContentPartPr/>
              <p14:nvPr/>
            </p14:nvContentPartPr>
            <p14:xfrm>
              <a:off x="3126105" y="4678680"/>
              <a:ext cx="518160" cy="687705"/>
            </p14:xfrm>
          </p:contentPart>
        </mc:Choice>
        <mc:Fallback xmlns="">
          <p:pic>
            <p:nvPicPr>
              <p:cNvPr id="28" name="Ink 27"/>
            </p:nvPicPr>
            <p:blipFill>
              <a:blip r:embed="rId48"/>
            </p:blipFill>
            <p:spPr>
              <a:xfrm>
                <a:off x="3126105" y="4678680"/>
                <a:ext cx="518160" cy="68770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Ink 28"/>
              <p14:cNvContentPartPr/>
              <p14:nvPr/>
            </p14:nvContentPartPr>
            <p14:xfrm>
              <a:off x="3474085" y="5036185"/>
              <a:ext cx="259080" cy="464185"/>
            </p14:xfrm>
          </p:contentPart>
        </mc:Choice>
        <mc:Fallback xmlns="">
          <p:pic>
            <p:nvPicPr>
              <p:cNvPr id="29" name="Ink 28"/>
            </p:nvPicPr>
            <p:blipFill>
              <a:blip r:embed="rId50"/>
            </p:blipFill>
            <p:spPr>
              <a:xfrm>
                <a:off x="3474085" y="5036185"/>
                <a:ext cx="259080" cy="464185"/>
              </a:xfrm>
              <a:prstGeom prst="rect"/>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742950" y="228600"/>
            <a:ext cx="7410450" cy="533400"/>
          </a:xfrm>
        </p:spPr>
        <p:txBody>
          <a:bodyPr/>
          <a:lstStyle/>
          <a:p>
            <a:r>
              <a:rPr lang="en-US" altLang="zh-TW"/>
              <a:t>Summary of all interfaces in the java Collection API</a:t>
            </a:r>
            <a:endParaRPr lang="en-US" altLang="zh-TW"/>
          </a:p>
        </p:txBody>
      </p:sp>
      <p:sp>
        <p:nvSpPr>
          <p:cNvPr id="238595" name="Rectangle 3"/>
          <p:cNvSpPr>
            <a:spLocks noGrp="1" noChangeArrowheads="1"/>
          </p:cNvSpPr>
          <p:nvPr>
            <p:ph type="body" idx="1"/>
          </p:nvPr>
        </p:nvSpPr>
        <p:spPr>
          <a:xfrm>
            <a:off x="228600" y="609600"/>
            <a:ext cx="9448800" cy="6553200"/>
          </a:xfrm>
        </p:spPr>
        <p:txBody>
          <a:bodyPr/>
          <a:lstStyle/>
          <a:p>
            <a:pPr>
              <a:lnSpc>
                <a:spcPct val="90000"/>
              </a:lnSpc>
              <a:buFont typeface="Symbol" panose="05050102010706020507" pitchFamily="18" charset="2"/>
              <a:buNone/>
            </a:pPr>
            <a:r>
              <a:rPr lang="en-US" altLang="zh-TW"/>
              <a:t>Collection Interfaces : The primary means by which collections are manipulated. </a:t>
            </a:r>
            <a:endParaRPr lang="en-US" altLang="zh-TW">
              <a:solidFill>
                <a:srgbClr val="FF0000"/>
              </a:solidFill>
            </a:endParaRPr>
          </a:p>
          <a:p>
            <a:pPr>
              <a:lnSpc>
                <a:spcPct val="90000"/>
              </a:lnSpc>
            </a:pPr>
            <a:r>
              <a:rPr lang="en-US" altLang="zh-TW">
                <a:solidFill>
                  <a:srgbClr val="FF0000"/>
                </a:solidFill>
              </a:rPr>
              <a:t>Collection  </a:t>
            </a:r>
            <a:r>
              <a:rPr lang="en-US" altLang="zh-TW">
                <a:solidFill>
                  <a:srgbClr val="FF0000"/>
                </a:solidFill>
                <a:sym typeface="Wingdings" panose="05000000000000000000" pitchFamily="2" charset="2"/>
              </a:rPr>
              <a:t> Set, List</a:t>
            </a:r>
            <a:endParaRPr lang="en-US" altLang="zh-TW">
              <a:solidFill>
                <a:srgbClr val="FF0000"/>
              </a:solidFill>
            </a:endParaRPr>
          </a:p>
          <a:p>
            <a:pPr lvl="1">
              <a:lnSpc>
                <a:spcPct val="90000"/>
              </a:lnSpc>
            </a:pPr>
            <a:r>
              <a:rPr lang="en-US" altLang="zh-TW"/>
              <a:t>A group of objects.</a:t>
            </a:r>
            <a:endParaRPr lang="en-US" altLang="zh-TW"/>
          </a:p>
          <a:p>
            <a:pPr lvl="1">
              <a:lnSpc>
                <a:spcPct val="90000"/>
              </a:lnSpc>
            </a:pPr>
            <a:r>
              <a:rPr lang="en-US" altLang="zh-TW"/>
              <a:t>May or may not be ordered;   May or may not contain duplicates. </a:t>
            </a:r>
            <a:endParaRPr lang="en-US" altLang="zh-TW">
              <a:solidFill>
                <a:srgbClr val="FF0000"/>
              </a:solidFill>
            </a:endParaRPr>
          </a:p>
          <a:p>
            <a:pPr>
              <a:lnSpc>
                <a:spcPct val="90000"/>
              </a:lnSpc>
            </a:pPr>
            <a:r>
              <a:rPr lang="en-US" altLang="zh-TW">
                <a:solidFill>
                  <a:srgbClr val="FF0000"/>
                </a:solidFill>
              </a:rPr>
              <a:t>Set </a:t>
            </a:r>
            <a:r>
              <a:rPr lang="en-US" altLang="zh-TW">
                <a:solidFill>
                  <a:srgbClr val="FF0000"/>
                </a:solidFill>
                <a:sym typeface="Wingdings" panose="05000000000000000000" pitchFamily="2" charset="2"/>
              </a:rPr>
              <a:t> SortedSet</a:t>
            </a:r>
            <a:endParaRPr lang="en-US" altLang="zh-TW">
              <a:solidFill>
                <a:srgbClr val="FF0000"/>
              </a:solidFill>
            </a:endParaRPr>
          </a:p>
          <a:p>
            <a:pPr lvl="1">
              <a:lnSpc>
                <a:spcPct val="90000"/>
              </a:lnSpc>
            </a:pPr>
            <a:r>
              <a:rPr lang="en-US" altLang="zh-TW"/>
              <a:t>The familiar set abstraction. </a:t>
            </a:r>
            <a:endParaRPr lang="en-US" altLang="zh-TW"/>
          </a:p>
          <a:p>
            <a:pPr lvl="1">
              <a:lnSpc>
                <a:spcPct val="90000"/>
              </a:lnSpc>
            </a:pPr>
            <a:r>
              <a:rPr lang="en-US" altLang="zh-TW"/>
              <a:t>No duplicates;     May or may not be ordered.</a:t>
            </a:r>
            <a:endParaRPr lang="en-US" altLang="zh-TW">
              <a:solidFill>
                <a:srgbClr val="FF0000"/>
              </a:solidFill>
            </a:endParaRPr>
          </a:p>
          <a:p>
            <a:pPr>
              <a:lnSpc>
                <a:spcPct val="90000"/>
              </a:lnSpc>
            </a:pPr>
            <a:r>
              <a:rPr lang="en-US" altLang="zh-TW">
                <a:solidFill>
                  <a:srgbClr val="FF0000"/>
                </a:solidFill>
              </a:rPr>
              <a:t>SortedSet </a:t>
            </a:r>
            <a:endParaRPr lang="en-US" altLang="zh-TW">
              <a:solidFill>
                <a:srgbClr val="FF0000"/>
              </a:solidFill>
            </a:endParaRPr>
          </a:p>
          <a:p>
            <a:pPr lvl="1">
              <a:lnSpc>
                <a:spcPct val="90000"/>
              </a:lnSpc>
            </a:pPr>
            <a:r>
              <a:rPr lang="en-US" altLang="zh-TW"/>
              <a:t>elements automatically sorted, either in their natural ordering (see the Comparable interface), or by a Comparator object provided when a SortedSet instance is  created.  </a:t>
            </a:r>
            <a:endParaRPr lang="en-US" altLang="zh-TW">
              <a:solidFill>
                <a:srgbClr val="FF0000"/>
              </a:solidFill>
            </a:endParaRPr>
          </a:p>
          <a:p>
            <a:pPr>
              <a:lnSpc>
                <a:spcPct val="90000"/>
              </a:lnSpc>
            </a:pPr>
            <a:r>
              <a:rPr lang="en-US" altLang="zh-TW">
                <a:solidFill>
                  <a:srgbClr val="FF0000"/>
                </a:solidFill>
              </a:rPr>
              <a:t>List</a:t>
            </a:r>
            <a:endParaRPr lang="en-US" altLang="zh-TW">
              <a:solidFill>
                <a:srgbClr val="FF0000"/>
              </a:solidFill>
            </a:endParaRPr>
          </a:p>
          <a:p>
            <a:pPr lvl="1">
              <a:lnSpc>
                <a:spcPct val="90000"/>
              </a:lnSpc>
            </a:pPr>
            <a:r>
              <a:rPr lang="en-US" altLang="zh-TW"/>
              <a:t>Ordered collection, also known as </a:t>
            </a:r>
            <a:r>
              <a:rPr lang="en-US" altLang="zh-TW">
                <a:solidFill>
                  <a:schemeClr val="accent2"/>
                </a:solidFill>
              </a:rPr>
              <a:t>a sequence</a:t>
            </a:r>
            <a:r>
              <a:rPr lang="en-US" altLang="zh-TW"/>
              <a:t>. </a:t>
            </a:r>
            <a:endParaRPr lang="en-US" altLang="zh-TW"/>
          </a:p>
          <a:p>
            <a:pPr lvl="1">
              <a:lnSpc>
                <a:spcPct val="90000"/>
              </a:lnSpc>
            </a:pPr>
            <a:r>
              <a:rPr lang="en-US" altLang="zh-TW"/>
              <a:t>Duplicates permitted;  Allows  positional access. </a:t>
            </a:r>
            <a:endParaRPr lang="en-US" altLang="zh-TW"/>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2884805" y="1847850"/>
              <a:ext cx="1062990" cy="152400"/>
            </p14:xfrm>
          </p:contentPart>
        </mc:Choice>
        <mc:Fallback xmlns="">
          <p:pic>
            <p:nvPicPr>
              <p:cNvPr id="2" name="Ink 1"/>
            </p:nvPicPr>
            <p:blipFill>
              <a:blip r:embed="rId2"/>
            </p:blipFill>
            <p:spPr>
              <a:xfrm>
                <a:off x="2884805" y="1847850"/>
                <a:ext cx="1062990" cy="1524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3054350" y="1410335"/>
              <a:ext cx="339725" cy="598805"/>
            </p14:xfrm>
          </p:contentPart>
        </mc:Choice>
        <mc:Fallback xmlns="">
          <p:pic>
            <p:nvPicPr>
              <p:cNvPr id="3" name="Ink 2"/>
            </p:nvPicPr>
            <p:blipFill>
              <a:blip r:embed="rId4"/>
            </p:blipFill>
            <p:spPr>
              <a:xfrm>
                <a:off x="3054350" y="1410335"/>
                <a:ext cx="339725" cy="59880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937895" y="1866265"/>
              <a:ext cx="1678940" cy="151765"/>
            </p14:xfrm>
          </p:contentPart>
        </mc:Choice>
        <mc:Fallback xmlns="">
          <p:pic>
            <p:nvPicPr>
              <p:cNvPr id="4" name="Ink 3"/>
            </p:nvPicPr>
            <p:blipFill>
              <a:blip r:embed="rId6"/>
            </p:blipFill>
            <p:spPr>
              <a:xfrm>
                <a:off x="937895" y="1866265"/>
                <a:ext cx="1678940" cy="1517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2197100" y="1499870"/>
              <a:ext cx="71120" cy="661035"/>
            </p14:xfrm>
          </p:contentPart>
        </mc:Choice>
        <mc:Fallback xmlns="">
          <p:pic>
            <p:nvPicPr>
              <p:cNvPr id="5" name="Ink 4"/>
            </p:nvPicPr>
            <p:blipFill>
              <a:blip r:embed="rId8"/>
            </p:blipFill>
            <p:spPr>
              <a:xfrm>
                <a:off x="2197100" y="1499870"/>
                <a:ext cx="71120" cy="6610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607060" y="1499870"/>
              <a:ext cx="527050" cy="500380"/>
            </p14:xfrm>
          </p:contentPart>
        </mc:Choice>
        <mc:Fallback xmlns="">
          <p:pic>
            <p:nvPicPr>
              <p:cNvPr id="6" name="Ink 5"/>
            </p:nvPicPr>
            <p:blipFill>
              <a:blip r:embed="rId10"/>
            </p:blipFill>
            <p:spPr>
              <a:xfrm>
                <a:off x="607060" y="1499870"/>
                <a:ext cx="527050" cy="5003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1562735" y="2803525"/>
              <a:ext cx="151765" cy="250190"/>
            </p14:xfrm>
          </p:contentPart>
        </mc:Choice>
        <mc:Fallback xmlns="">
          <p:pic>
            <p:nvPicPr>
              <p:cNvPr id="7" name="Ink 6"/>
            </p:nvPicPr>
            <p:blipFill>
              <a:blip r:embed="rId12"/>
            </p:blipFill>
            <p:spPr>
              <a:xfrm>
                <a:off x="1562735" y="2803525"/>
                <a:ext cx="151765" cy="2501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1589405" y="3107055"/>
              <a:ext cx="535940" cy="62865"/>
            </p14:xfrm>
          </p:contentPart>
        </mc:Choice>
        <mc:Fallback xmlns="">
          <p:pic>
            <p:nvPicPr>
              <p:cNvPr id="8" name="Ink 7"/>
            </p:nvPicPr>
            <p:blipFill>
              <a:blip r:embed="rId14"/>
            </p:blipFill>
            <p:spPr>
              <a:xfrm>
                <a:off x="1589405" y="3107055"/>
                <a:ext cx="535940" cy="6286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Ink 8"/>
              <p14:cNvContentPartPr/>
              <p14:nvPr/>
            </p14:nvContentPartPr>
            <p14:xfrm>
              <a:off x="553720" y="1437640"/>
              <a:ext cx="1580515" cy="687070"/>
            </p14:xfrm>
          </p:contentPart>
        </mc:Choice>
        <mc:Fallback xmlns="">
          <p:pic>
            <p:nvPicPr>
              <p:cNvPr id="9" name="Ink 8"/>
            </p:nvPicPr>
            <p:blipFill>
              <a:blip r:embed="rId16"/>
            </p:blipFill>
            <p:spPr>
              <a:xfrm>
                <a:off x="553720" y="1437640"/>
                <a:ext cx="1580515" cy="6870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Ink 9"/>
              <p14:cNvContentPartPr/>
              <p14:nvPr/>
            </p14:nvContentPartPr>
            <p14:xfrm>
              <a:off x="580390" y="2562225"/>
              <a:ext cx="759460" cy="741680"/>
            </p14:xfrm>
          </p:contentPart>
        </mc:Choice>
        <mc:Fallback xmlns="">
          <p:pic>
            <p:nvPicPr>
              <p:cNvPr id="10" name="Ink 9"/>
            </p:nvPicPr>
            <p:blipFill>
              <a:blip r:embed="rId18"/>
            </p:blipFill>
            <p:spPr>
              <a:xfrm>
                <a:off x="580390" y="2562225"/>
                <a:ext cx="759460" cy="7416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Ink 10"/>
              <p14:cNvContentPartPr/>
              <p14:nvPr/>
            </p14:nvContentPartPr>
            <p14:xfrm>
              <a:off x="1553845" y="2267585"/>
              <a:ext cx="1232535" cy="36195"/>
            </p14:xfrm>
          </p:contentPart>
        </mc:Choice>
        <mc:Fallback xmlns="">
          <p:pic>
            <p:nvPicPr>
              <p:cNvPr id="11" name="Ink 10"/>
            </p:nvPicPr>
            <p:blipFill>
              <a:blip r:embed="rId20"/>
            </p:blipFill>
            <p:spPr>
              <a:xfrm>
                <a:off x="1553845" y="2267585"/>
                <a:ext cx="1232535" cy="3619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Ink 11"/>
              <p14:cNvContentPartPr/>
              <p14:nvPr/>
            </p14:nvContentPartPr>
            <p14:xfrm>
              <a:off x="1303655" y="2553335"/>
              <a:ext cx="2787015" cy="142875"/>
            </p14:xfrm>
          </p:contentPart>
        </mc:Choice>
        <mc:Fallback xmlns="">
          <p:pic>
            <p:nvPicPr>
              <p:cNvPr id="12" name="Ink 11"/>
            </p:nvPicPr>
            <p:blipFill>
              <a:blip r:embed="rId22"/>
            </p:blipFill>
            <p:spPr>
              <a:xfrm>
                <a:off x="1303655" y="2553335"/>
                <a:ext cx="2787015" cy="14287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Ink 12"/>
              <p14:cNvContentPartPr/>
              <p14:nvPr/>
            </p14:nvContentPartPr>
            <p14:xfrm>
              <a:off x="3554730" y="2062480"/>
              <a:ext cx="482600" cy="473075"/>
            </p14:xfrm>
          </p:contentPart>
        </mc:Choice>
        <mc:Fallback xmlns="">
          <p:pic>
            <p:nvPicPr>
              <p:cNvPr id="13" name="Ink 12"/>
            </p:nvPicPr>
            <p:blipFill>
              <a:blip r:embed="rId24"/>
            </p:blipFill>
            <p:spPr>
              <a:xfrm>
                <a:off x="3554730" y="2062480"/>
                <a:ext cx="482600" cy="47307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Ink 13"/>
              <p14:cNvContentPartPr/>
              <p14:nvPr/>
            </p14:nvContentPartPr>
            <p14:xfrm>
              <a:off x="3215640" y="2143125"/>
              <a:ext cx="1035685" cy="1214120"/>
            </p14:xfrm>
          </p:contentPart>
        </mc:Choice>
        <mc:Fallback xmlns="">
          <p:pic>
            <p:nvPicPr>
              <p:cNvPr id="14" name="Ink 13"/>
            </p:nvPicPr>
            <p:blipFill>
              <a:blip r:embed="rId26"/>
            </p:blipFill>
            <p:spPr>
              <a:xfrm>
                <a:off x="3215640" y="2143125"/>
                <a:ext cx="1035685" cy="121412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Ink 14"/>
              <p14:cNvContentPartPr/>
              <p14:nvPr/>
            </p14:nvContentPartPr>
            <p14:xfrm>
              <a:off x="5019675" y="2660650"/>
              <a:ext cx="1500505" cy="133985"/>
            </p14:xfrm>
          </p:contentPart>
        </mc:Choice>
        <mc:Fallback xmlns="">
          <p:pic>
            <p:nvPicPr>
              <p:cNvPr id="15" name="Ink 14"/>
            </p:nvPicPr>
            <p:blipFill>
              <a:blip r:embed="rId28"/>
            </p:blipFill>
            <p:spPr>
              <a:xfrm>
                <a:off x="5019675" y="2660650"/>
                <a:ext cx="1500505" cy="13398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Ink 15"/>
              <p14:cNvContentPartPr/>
              <p14:nvPr/>
            </p14:nvContentPartPr>
            <p14:xfrm>
              <a:off x="6493510" y="2571750"/>
              <a:ext cx="518160" cy="80010"/>
            </p14:xfrm>
          </p:contentPart>
        </mc:Choice>
        <mc:Fallback xmlns="">
          <p:pic>
            <p:nvPicPr>
              <p:cNvPr id="16" name="Ink 15"/>
            </p:nvPicPr>
            <p:blipFill>
              <a:blip r:embed="rId30"/>
            </p:blipFill>
            <p:spPr>
              <a:xfrm>
                <a:off x="6493510" y="2571750"/>
                <a:ext cx="518160" cy="8001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Ink 16"/>
              <p14:cNvContentPartPr/>
              <p14:nvPr/>
            </p14:nvContentPartPr>
            <p14:xfrm>
              <a:off x="6529070" y="1838960"/>
              <a:ext cx="2179955" cy="1313180"/>
            </p14:xfrm>
          </p:contentPart>
        </mc:Choice>
        <mc:Fallback xmlns="">
          <p:pic>
            <p:nvPicPr>
              <p:cNvPr id="17" name="Ink 16"/>
            </p:nvPicPr>
            <p:blipFill>
              <a:blip r:embed="rId32"/>
            </p:blipFill>
            <p:spPr>
              <a:xfrm>
                <a:off x="6529070" y="1838960"/>
                <a:ext cx="2179955" cy="13131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Ink 17"/>
              <p14:cNvContentPartPr/>
              <p14:nvPr/>
            </p14:nvContentPartPr>
            <p14:xfrm>
              <a:off x="3045460" y="1214120"/>
              <a:ext cx="267970" cy="303530"/>
            </p14:xfrm>
          </p:contentPart>
        </mc:Choice>
        <mc:Fallback xmlns="">
          <p:pic>
            <p:nvPicPr>
              <p:cNvPr id="18" name="Ink 17"/>
            </p:nvPicPr>
            <p:blipFill>
              <a:blip r:embed="rId34"/>
            </p:blipFill>
            <p:spPr>
              <a:xfrm>
                <a:off x="3045460" y="1214120"/>
                <a:ext cx="267970" cy="30353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Ink 18"/>
              <p14:cNvContentPartPr/>
              <p14:nvPr/>
            </p14:nvContentPartPr>
            <p14:xfrm>
              <a:off x="3536950" y="1267460"/>
              <a:ext cx="214630" cy="375285"/>
            </p14:xfrm>
          </p:contentPart>
        </mc:Choice>
        <mc:Fallback xmlns="">
          <p:pic>
            <p:nvPicPr>
              <p:cNvPr id="19" name="Ink 18"/>
            </p:nvPicPr>
            <p:blipFill>
              <a:blip r:embed="rId36"/>
            </p:blipFill>
            <p:spPr>
              <a:xfrm>
                <a:off x="3536950" y="1267460"/>
                <a:ext cx="214630" cy="37528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Ink 19"/>
              <p14:cNvContentPartPr/>
              <p14:nvPr/>
            </p14:nvContentPartPr>
            <p14:xfrm>
              <a:off x="812800" y="3303905"/>
              <a:ext cx="883920" cy="642620"/>
            </p14:xfrm>
          </p:contentPart>
        </mc:Choice>
        <mc:Fallback xmlns="">
          <p:pic>
            <p:nvPicPr>
              <p:cNvPr id="20" name="Ink 19"/>
            </p:nvPicPr>
            <p:blipFill>
              <a:blip r:embed="rId38"/>
            </p:blipFill>
            <p:spPr>
              <a:xfrm>
                <a:off x="812800" y="3303905"/>
                <a:ext cx="883920" cy="6426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Ink 20"/>
              <p14:cNvContentPartPr/>
              <p14:nvPr/>
            </p14:nvContentPartPr>
            <p14:xfrm>
              <a:off x="928370" y="3607435"/>
              <a:ext cx="1974215" cy="428625"/>
            </p14:xfrm>
          </p:contentPart>
        </mc:Choice>
        <mc:Fallback xmlns="">
          <p:pic>
            <p:nvPicPr>
              <p:cNvPr id="21" name="Ink 20"/>
            </p:nvPicPr>
            <p:blipFill>
              <a:blip r:embed="rId40"/>
            </p:blipFill>
            <p:spPr>
              <a:xfrm>
                <a:off x="928370" y="3607435"/>
                <a:ext cx="1974215" cy="42862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Ink 21"/>
              <p14:cNvContentPartPr/>
              <p14:nvPr/>
            </p14:nvContentPartPr>
            <p14:xfrm>
              <a:off x="2420620" y="3392805"/>
              <a:ext cx="4599940" cy="759460"/>
            </p14:xfrm>
          </p:contentPart>
        </mc:Choice>
        <mc:Fallback xmlns="">
          <p:pic>
            <p:nvPicPr>
              <p:cNvPr id="22" name="Ink 21"/>
            </p:nvPicPr>
            <p:blipFill>
              <a:blip r:embed="rId42"/>
            </p:blipFill>
            <p:spPr>
              <a:xfrm>
                <a:off x="2420620" y="3392805"/>
                <a:ext cx="4599940" cy="7594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Ink 22"/>
              <p14:cNvContentPartPr/>
              <p14:nvPr/>
            </p14:nvContentPartPr>
            <p14:xfrm>
              <a:off x="1026795" y="5750560"/>
              <a:ext cx="518160" cy="607060"/>
            </p14:xfrm>
          </p:contentPart>
        </mc:Choice>
        <mc:Fallback xmlns="">
          <p:pic>
            <p:nvPicPr>
              <p:cNvPr id="23" name="Ink 22"/>
            </p:nvPicPr>
            <p:blipFill>
              <a:blip r:embed="rId44"/>
            </p:blipFill>
            <p:spPr>
              <a:xfrm>
                <a:off x="1026795" y="5750560"/>
                <a:ext cx="518160" cy="60706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Ink 23"/>
              <p14:cNvContentPartPr/>
              <p14:nvPr/>
            </p14:nvContentPartPr>
            <p14:xfrm>
              <a:off x="6091555" y="5893435"/>
              <a:ext cx="714375" cy="410845"/>
            </p14:xfrm>
          </p:contentPart>
        </mc:Choice>
        <mc:Fallback xmlns="">
          <p:pic>
            <p:nvPicPr>
              <p:cNvPr id="24" name="Ink 23"/>
            </p:nvPicPr>
            <p:blipFill>
              <a:blip r:embed="rId46"/>
            </p:blipFill>
            <p:spPr>
              <a:xfrm>
                <a:off x="6091555" y="5893435"/>
                <a:ext cx="714375" cy="41084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Ink 24"/>
              <p14:cNvContentPartPr/>
              <p14:nvPr/>
            </p14:nvContentPartPr>
            <p14:xfrm>
              <a:off x="5483860" y="5661025"/>
              <a:ext cx="1250950" cy="1143000"/>
            </p14:xfrm>
          </p:contentPart>
        </mc:Choice>
        <mc:Fallback xmlns="">
          <p:pic>
            <p:nvPicPr>
              <p:cNvPr id="25" name="Ink 24"/>
            </p:nvPicPr>
            <p:blipFill>
              <a:blip r:embed="rId48"/>
            </p:blipFill>
            <p:spPr>
              <a:xfrm>
                <a:off x="5483860" y="5661025"/>
                <a:ext cx="1250950" cy="11430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Ink 25"/>
              <p14:cNvContentPartPr/>
              <p14:nvPr/>
            </p14:nvContentPartPr>
            <p14:xfrm>
              <a:off x="2911475" y="6205855"/>
              <a:ext cx="276860" cy="499745"/>
            </p14:xfrm>
          </p:contentPart>
        </mc:Choice>
        <mc:Fallback xmlns="">
          <p:pic>
            <p:nvPicPr>
              <p:cNvPr id="26" name="Ink 25"/>
            </p:nvPicPr>
            <p:blipFill>
              <a:blip r:embed="rId50"/>
            </p:blipFill>
            <p:spPr>
              <a:xfrm>
                <a:off x="2911475" y="6205855"/>
                <a:ext cx="276860" cy="499745"/>
              </a:xfrm>
              <a:prstGeom prst="rect"/>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endParaRPr lang="en-US"/>
          </a:p>
        </p:txBody>
      </p:sp>
      <p:sp>
        <p:nvSpPr>
          <p:cNvPr id="239619" name="Rectangle 3"/>
          <p:cNvSpPr>
            <a:spLocks noGrp="1" noChangeArrowheads="1"/>
          </p:cNvSpPr>
          <p:nvPr>
            <p:ph type="body" idx="1"/>
          </p:nvPr>
        </p:nvSpPr>
        <p:spPr/>
        <p:txBody>
          <a:bodyPr/>
          <a:lstStyle/>
          <a:p>
            <a:r>
              <a:rPr lang="en-US" altLang="zh-TW">
                <a:solidFill>
                  <a:srgbClr val="FF0000"/>
                </a:solidFill>
              </a:rPr>
              <a:t>Map </a:t>
            </a:r>
            <a:r>
              <a:rPr lang="en-US" altLang="zh-TW">
                <a:solidFill>
                  <a:srgbClr val="FF0000"/>
                </a:solidFill>
                <a:sym typeface="Wingdings" panose="05000000000000000000" pitchFamily="2" charset="2"/>
              </a:rPr>
              <a:t>SortedMap</a:t>
            </a:r>
            <a:endParaRPr lang="en-US" altLang="zh-TW">
              <a:solidFill>
                <a:srgbClr val="FF0000"/>
              </a:solidFill>
            </a:endParaRPr>
          </a:p>
          <a:p>
            <a:pPr lvl="1"/>
            <a:r>
              <a:rPr lang="en-US" altLang="zh-TW"/>
              <a:t>A mapping from keys to values. </a:t>
            </a:r>
            <a:endParaRPr lang="en-US" altLang="zh-TW"/>
          </a:p>
          <a:p>
            <a:pPr lvl="1"/>
            <a:r>
              <a:rPr lang="en-US" altLang="zh-TW"/>
              <a:t>Each key can map to at most one value (function). </a:t>
            </a:r>
            <a:endParaRPr lang="en-US" altLang="zh-TW"/>
          </a:p>
          <a:p>
            <a:r>
              <a:rPr lang="en-US" altLang="zh-TW">
                <a:solidFill>
                  <a:srgbClr val="FF0000"/>
                </a:solidFill>
              </a:rPr>
              <a:t>SortedMap </a:t>
            </a:r>
            <a:endParaRPr lang="en-US" altLang="zh-TW">
              <a:solidFill>
                <a:srgbClr val="FF0000"/>
              </a:solidFill>
            </a:endParaRPr>
          </a:p>
          <a:p>
            <a:pPr lvl="1"/>
            <a:r>
              <a:rPr lang="en-US" altLang="zh-TW"/>
              <a:t>A map whose mappings are automatically sorted by key, either in the keys' natural ordering or by a comparator provided when a SortedMap instance is created.  </a:t>
            </a:r>
            <a:endParaRPr lang="en-US" altLang="zh-TW"/>
          </a:p>
          <a:p>
            <a:endParaRPr lang="en-US" altLang="zh-TW"/>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017905" y="990600"/>
              <a:ext cx="2108200" cy="161290"/>
            </p14:xfrm>
          </p:contentPart>
        </mc:Choice>
        <mc:Fallback xmlns="">
          <p:pic>
            <p:nvPicPr>
              <p:cNvPr id="2" name="Ink 1"/>
            </p:nvPicPr>
            <p:blipFill>
              <a:blip r:embed="rId2"/>
            </p:blipFill>
            <p:spPr>
              <a:xfrm>
                <a:off x="1017905" y="990600"/>
                <a:ext cx="2108200" cy="1612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928370" y="267335"/>
              <a:ext cx="473710" cy="589915"/>
            </p14:xfrm>
          </p:contentPart>
        </mc:Choice>
        <mc:Fallback xmlns="">
          <p:pic>
            <p:nvPicPr>
              <p:cNvPr id="3" name="Ink 2"/>
            </p:nvPicPr>
            <p:blipFill>
              <a:blip r:embed="rId4"/>
            </p:blipFill>
            <p:spPr>
              <a:xfrm>
                <a:off x="928370" y="267335"/>
                <a:ext cx="473710" cy="58991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2473960" y="339090"/>
              <a:ext cx="562610" cy="518160"/>
            </p14:xfrm>
          </p:contentPart>
        </mc:Choice>
        <mc:Fallback xmlns="">
          <p:pic>
            <p:nvPicPr>
              <p:cNvPr id="4" name="Ink 3"/>
            </p:nvPicPr>
            <p:blipFill>
              <a:blip r:embed="rId6"/>
            </p:blipFill>
            <p:spPr>
              <a:xfrm>
                <a:off x="2473960" y="339090"/>
                <a:ext cx="562610" cy="518160"/>
              </a:xfrm>
              <a:prstGeom prst="rect"/>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zh-TW"/>
              <a:t>classes of the java collection API</a:t>
            </a:r>
            <a:endParaRPr lang="en-US" altLang="zh-TW"/>
          </a:p>
        </p:txBody>
      </p:sp>
      <p:sp>
        <p:nvSpPr>
          <p:cNvPr id="236547" name="Rectangle 3"/>
          <p:cNvSpPr>
            <a:spLocks noGrp="1" noChangeArrowheads="1"/>
          </p:cNvSpPr>
          <p:nvPr>
            <p:ph type="body" idx="1"/>
          </p:nvPr>
        </p:nvSpPr>
        <p:spPr/>
        <p:txBody>
          <a:bodyPr/>
          <a:lstStyle/>
          <a:p>
            <a:pPr marL="533400" indent="-533400">
              <a:buFont typeface="Symbol" panose="05050102010706020507" pitchFamily="18" charset="2"/>
              <a:buAutoNum type="arabicPeriod"/>
            </a:pPr>
            <a:r>
              <a:rPr lang="en-US" altLang="zh-TW">
                <a:solidFill>
                  <a:srgbClr val="B3172D"/>
                </a:solidFill>
              </a:rPr>
              <a:t>AbstractCollection</a:t>
            </a:r>
            <a:r>
              <a:rPr lang="en-US" altLang="zh-TW"/>
              <a:t> (</a:t>
            </a:r>
            <a:r>
              <a:rPr lang="en-US" altLang="zh-TW">
                <a:solidFill>
                  <a:srgbClr val="FF0000"/>
                </a:solidFill>
              </a:rPr>
              <a:t>Collection</a:t>
            </a:r>
            <a:r>
              <a:rPr lang="en-US" altLang="zh-TW"/>
              <a:t>)  </a:t>
            </a:r>
            <a:r>
              <a:rPr lang="en-US" altLang="zh-TW">
                <a:sym typeface="Wingdings" panose="05000000000000000000" pitchFamily="2" charset="2"/>
              </a:rPr>
              <a:t></a:t>
            </a:r>
            <a:endParaRPr lang="en-US" altLang="zh-TW"/>
          </a:p>
          <a:p>
            <a:pPr marL="914400" lvl="1" indent="-457200">
              <a:buFont typeface="Symbol" panose="05050102010706020507" pitchFamily="18" charset="2"/>
              <a:buChar char="·"/>
            </a:pPr>
            <a:r>
              <a:rPr lang="en-US" altLang="zh-TW">
                <a:solidFill>
                  <a:srgbClr val="B3172D"/>
                </a:solidFill>
              </a:rPr>
              <a:t>AbstractSet</a:t>
            </a:r>
            <a:r>
              <a:rPr lang="en-US" altLang="zh-TW"/>
              <a:t> (</a:t>
            </a:r>
            <a:r>
              <a:rPr lang="en-US" altLang="zh-TW">
                <a:solidFill>
                  <a:srgbClr val="FF0000"/>
                </a:solidFill>
              </a:rPr>
              <a:t>Set</a:t>
            </a:r>
            <a:r>
              <a:rPr lang="en-US" altLang="zh-TW"/>
              <a:t>) </a:t>
            </a:r>
            <a:r>
              <a:rPr lang="en-US" altLang="zh-TW">
                <a:sym typeface="Wingdings" panose="05000000000000000000" pitchFamily="2" charset="2"/>
              </a:rPr>
              <a:t> </a:t>
            </a:r>
            <a:r>
              <a:rPr lang="en-US" altLang="zh-TW">
                <a:solidFill>
                  <a:schemeClr val="accent2"/>
                </a:solidFill>
                <a:sym typeface="Wingdings" panose="05000000000000000000" pitchFamily="2" charset="2"/>
              </a:rPr>
              <a:t>HashSet</a:t>
            </a:r>
            <a:r>
              <a:rPr lang="en-US" altLang="zh-TW">
                <a:sym typeface="Wingdings" panose="05000000000000000000" pitchFamily="2" charset="2"/>
              </a:rPr>
              <a:t>, </a:t>
            </a:r>
            <a:r>
              <a:rPr lang="en-US" altLang="zh-TW">
                <a:solidFill>
                  <a:schemeClr val="accent2"/>
                </a:solidFill>
                <a:sym typeface="Wingdings" panose="05000000000000000000" pitchFamily="2" charset="2"/>
              </a:rPr>
              <a:t>TreeSet</a:t>
            </a:r>
            <a:r>
              <a:rPr lang="en-US" altLang="zh-TW">
                <a:sym typeface="Wingdings" panose="05000000000000000000" pitchFamily="2" charset="2"/>
              </a:rPr>
              <a:t>(</a:t>
            </a:r>
            <a:r>
              <a:rPr lang="en-US" altLang="zh-TW">
                <a:solidFill>
                  <a:srgbClr val="FF0000"/>
                </a:solidFill>
                <a:sym typeface="Wingdings" panose="05000000000000000000" pitchFamily="2" charset="2"/>
              </a:rPr>
              <a:t>SortedSet</a:t>
            </a:r>
            <a:r>
              <a:rPr lang="en-US" altLang="zh-TW">
                <a:sym typeface="Wingdings" panose="05000000000000000000" pitchFamily="2" charset="2"/>
              </a:rPr>
              <a:t>)</a:t>
            </a:r>
            <a:endParaRPr lang="en-US" altLang="zh-TW">
              <a:sym typeface="Wingdings" panose="05000000000000000000" pitchFamily="2" charset="2"/>
            </a:endParaRPr>
          </a:p>
          <a:p>
            <a:pPr marL="914400" lvl="1" indent="-457200">
              <a:buFont typeface="Symbol" panose="05050102010706020507" pitchFamily="18" charset="2"/>
              <a:buChar char="·"/>
            </a:pPr>
            <a:r>
              <a:rPr lang="en-US" altLang="zh-TW">
                <a:solidFill>
                  <a:srgbClr val="B3172D"/>
                </a:solidFill>
              </a:rPr>
              <a:t>AbstractList</a:t>
            </a:r>
            <a:r>
              <a:rPr lang="en-US" altLang="zh-TW"/>
              <a:t> (</a:t>
            </a:r>
            <a:r>
              <a:rPr lang="en-US" altLang="zh-TW">
                <a:solidFill>
                  <a:srgbClr val="FF0000"/>
                </a:solidFill>
              </a:rPr>
              <a:t>List</a:t>
            </a:r>
            <a:r>
              <a:rPr lang="en-US" altLang="zh-TW"/>
              <a:t>) </a:t>
            </a:r>
            <a:r>
              <a:rPr lang="en-US" altLang="zh-TW">
                <a:sym typeface="Wingdings" panose="05000000000000000000" pitchFamily="2" charset="2"/>
              </a:rPr>
              <a:t></a:t>
            </a:r>
            <a:r>
              <a:rPr lang="en-US" altLang="zh-TW">
                <a:solidFill>
                  <a:schemeClr val="accent2"/>
                </a:solidFill>
                <a:sym typeface="Wingdings" panose="05000000000000000000" pitchFamily="2" charset="2"/>
              </a:rPr>
              <a:t>ArrayList</a:t>
            </a:r>
            <a:r>
              <a:rPr lang="en-US" altLang="zh-TW">
                <a:sym typeface="Wingdings" panose="05000000000000000000" pitchFamily="2" charset="2"/>
              </a:rPr>
              <a:t>, </a:t>
            </a:r>
            <a:r>
              <a:rPr lang="en-US" altLang="zh-TW">
                <a:solidFill>
                  <a:srgbClr val="B3172D"/>
                </a:solidFill>
                <a:sym typeface="Wingdings" panose="05000000000000000000" pitchFamily="2" charset="2"/>
              </a:rPr>
              <a:t>AbstractSequentialList  LinkedList</a:t>
            </a:r>
            <a:r>
              <a:rPr lang="en-US" altLang="zh-TW">
                <a:solidFill>
                  <a:srgbClr val="B3172D"/>
                </a:solidFill>
              </a:rPr>
              <a:t> </a:t>
            </a:r>
            <a:endParaRPr lang="en-US" altLang="zh-TW">
              <a:solidFill>
                <a:srgbClr val="B3172D"/>
              </a:solidFill>
            </a:endParaRPr>
          </a:p>
          <a:p>
            <a:pPr marL="533400" indent="-533400"/>
            <a:r>
              <a:rPr lang="en-US" altLang="zh-TW">
                <a:solidFill>
                  <a:srgbClr val="B3172D"/>
                </a:solidFill>
              </a:rPr>
              <a:t>AbstractMap (Map) </a:t>
            </a:r>
            <a:r>
              <a:rPr lang="en-US" altLang="zh-TW">
                <a:solidFill>
                  <a:srgbClr val="B3172D"/>
                </a:solidFill>
                <a:sym typeface="Wingdings" panose="05000000000000000000" pitchFamily="2" charset="2"/>
              </a:rPr>
              <a:t></a:t>
            </a:r>
            <a:endParaRPr lang="en-US" altLang="zh-TW">
              <a:solidFill>
                <a:srgbClr val="B3172D"/>
              </a:solidFill>
            </a:endParaRPr>
          </a:p>
          <a:p>
            <a:pPr marL="914400" lvl="1" indent="-457200">
              <a:buFont typeface="Symbol" panose="05050102010706020507" pitchFamily="18" charset="2"/>
              <a:buChar char="·"/>
            </a:pPr>
            <a:r>
              <a:rPr lang="en-US" altLang="zh-TW">
                <a:solidFill>
                  <a:schemeClr val="accent2"/>
                </a:solidFill>
              </a:rPr>
              <a:t>HashMap</a:t>
            </a:r>
            <a:endParaRPr lang="en-US" altLang="zh-TW">
              <a:solidFill>
                <a:schemeClr val="accent2"/>
              </a:solidFill>
            </a:endParaRPr>
          </a:p>
          <a:p>
            <a:pPr marL="914400" lvl="1" indent="-457200">
              <a:buFont typeface="Symbol" panose="05050102010706020507" pitchFamily="18" charset="2"/>
              <a:buChar char="·"/>
            </a:pPr>
            <a:r>
              <a:rPr lang="en-US" altLang="zh-TW">
                <a:solidFill>
                  <a:schemeClr val="accent2"/>
                </a:solidFill>
              </a:rPr>
              <a:t>TreeMap</a:t>
            </a:r>
            <a:r>
              <a:rPr lang="en-US" altLang="zh-TW"/>
              <a:t> </a:t>
            </a:r>
            <a:r>
              <a:rPr lang="en-US" altLang="zh-TW">
                <a:solidFill>
                  <a:srgbClr val="FF0000"/>
                </a:solidFill>
              </a:rPr>
              <a:t>(SortedMap)</a:t>
            </a:r>
            <a:endParaRPr lang="en-US" altLang="zh-TW">
              <a:solidFill>
                <a:srgbClr val="FF0000"/>
              </a:solidFill>
            </a:endParaRPr>
          </a:p>
          <a:p>
            <a:pPr marL="914400" lvl="1" indent="-457200">
              <a:buFont typeface="Symbol" panose="05050102010706020507" pitchFamily="18" charset="2"/>
              <a:buChar char="·"/>
            </a:pPr>
            <a:r>
              <a:rPr lang="en-US" altLang="zh-TW">
                <a:solidFill>
                  <a:schemeClr val="accent2"/>
                </a:solidFill>
              </a:rPr>
              <a:t>WeakHashMap</a:t>
            </a:r>
            <a:endParaRPr lang="en-US" altLang="zh-TW">
              <a:solidFill>
                <a:schemeClr val="accent2"/>
              </a:solidFill>
            </a:endParaRPr>
          </a:p>
          <a:p>
            <a:pPr marL="533400" indent="-533400"/>
            <a:r>
              <a:rPr lang="en-US" altLang="zh-TW">
                <a:solidFill>
                  <a:schemeClr val="accent2"/>
                </a:solidFill>
              </a:rPr>
              <a:t>Arrays</a:t>
            </a:r>
            <a:endParaRPr lang="en-US" altLang="zh-TW">
              <a:solidFill>
                <a:schemeClr val="accent2"/>
              </a:solidFill>
            </a:endParaRPr>
          </a:p>
          <a:p>
            <a:pPr marL="533400" indent="-533400"/>
            <a:r>
              <a:rPr lang="en-US" altLang="zh-TW">
                <a:solidFill>
                  <a:schemeClr val="accent2"/>
                </a:solidFill>
              </a:rPr>
              <a:t>Collections</a:t>
            </a:r>
            <a:endParaRPr lang="en-US" altLang="zh-TW">
              <a:solidFill>
                <a:schemeClr val="accent2"/>
              </a:solidFill>
            </a:endParaRPr>
          </a:p>
          <a:p>
            <a:pPr marL="533400" indent="-533400"/>
            <a:endParaRPr lang="en-US" altLang="zh-TW">
              <a:solidFill>
                <a:schemeClr val="accent2"/>
              </a:solidFill>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2884805" y="1026795"/>
              <a:ext cx="839470" cy="133985"/>
            </p14:xfrm>
          </p:contentPart>
        </mc:Choice>
        <mc:Fallback xmlns="">
          <p:pic>
            <p:nvPicPr>
              <p:cNvPr id="2" name="Ink 1"/>
            </p:nvPicPr>
            <p:blipFill>
              <a:blip r:embed="rId2"/>
            </p:blipFill>
            <p:spPr>
              <a:xfrm>
                <a:off x="2884805" y="1026795"/>
                <a:ext cx="839470" cy="13398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1705610" y="1508760"/>
              <a:ext cx="946785" cy="98425"/>
            </p14:xfrm>
          </p:contentPart>
        </mc:Choice>
        <mc:Fallback xmlns="">
          <p:pic>
            <p:nvPicPr>
              <p:cNvPr id="3" name="Ink 2"/>
            </p:nvPicPr>
            <p:blipFill>
              <a:blip r:embed="rId4"/>
            </p:blipFill>
            <p:spPr>
              <a:xfrm>
                <a:off x="1705610" y="1508760"/>
                <a:ext cx="946785" cy="984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2983230" y="1080135"/>
              <a:ext cx="393065" cy="446405"/>
            </p14:xfrm>
          </p:contentPart>
        </mc:Choice>
        <mc:Fallback xmlns="">
          <p:pic>
            <p:nvPicPr>
              <p:cNvPr id="4" name="Ink 3"/>
            </p:nvPicPr>
            <p:blipFill>
              <a:blip r:embed="rId6"/>
            </p:blipFill>
            <p:spPr>
              <a:xfrm>
                <a:off x="2983230" y="1080135"/>
                <a:ext cx="393065" cy="44640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4465955" y="1080135"/>
              <a:ext cx="330200" cy="437515"/>
            </p14:xfrm>
          </p:contentPart>
        </mc:Choice>
        <mc:Fallback xmlns="">
          <p:pic>
            <p:nvPicPr>
              <p:cNvPr id="5" name="Ink 4"/>
            </p:nvPicPr>
            <p:blipFill>
              <a:blip r:embed="rId8"/>
            </p:blipFill>
            <p:spPr>
              <a:xfrm>
                <a:off x="4465955" y="1080135"/>
                <a:ext cx="330200" cy="43751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5001895" y="1143000"/>
              <a:ext cx="213995" cy="499745"/>
            </p14:xfrm>
          </p:contentPart>
        </mc:Choice>
        <mc:Fallback xmlns="">
          <p:pic>
            <p:nvPicPr>
              <p:cNvPr id="6" name="Ink 5"/>
            </p:nvPicPr>
            <p:blipFill>
              <a:blip r:embed="rId10"/>
            </p:blipFill>
            <p:spPr>
              <a:xfrm>
                <a:off x="5001895" y="1143000"/>
                <a:ext cx="213995" cy="4997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2893695" y="1508760"/>
              <a:ext cx="518160" cy="1107440"/>
            </p14:xfrm>
          </p:contentPart>
        </mc:Choice>
        <mc:Fallback xmlns="">
          <p:pic>
            <p:nvPicPr>
              <p:cNvPr id="7" name="Ink 6"/>
            </p:nvPicPr>
            <p:blipFill>
              <a:blip r:embed="rId12"/>
            </p:blipFill>
            <p:spPr>
              <a:xfrm>
                <a:off x="2893695" y="1508760"/>
                <a:ext cx="518160" cy="11074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4197985" y="1374775"/>
              <a:ext cx="562610" cy="777240"/>
            </p14:xfrm>
          </p:contentPart>
        </mc:Choice>
        <mc:Fallback xmlns="">
          <p:pic>
            <p:nvPicPr>
              <p:cNvPr id="8" name="Ink 7"/>
            </p:nvPicPr>
            <p:blipFill>
              <a:blip r:embed="rId14"/>
            </p:blipFill>
            <p:spPr>
              <a:xfrm>
                <a:off x="4197985" y="1374775"/>
                <a:ext cx="562610" cy="77724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Ink 8"/>
              <p14:cNvContentPartPr/>
              <p14:nvPr/>
            </p14:nvContentPartPr>
            <p14:xfrm>
              <a:off x="8663940" y="1704975"/>
              <a:ext cx="428625" cy="830580"/>
            </p14:xfrm>
          </p:contentPart>
        </mc:Choice>
        <mc:Fallback xmlns="">
          <p:pic>
            <p:nvPicPr>
              <p:cNvPr id="9" name="Ink 8"/>
            </p:nvPicPr>
            <p:blipFill>
              <a:blip r:embed="rId16"/>
            </p:blipFill>
            <p:spPr>
              <a:xfrm>
                <a:off x="8663940" y="1704975"/>
                <a:ext cx="428625" cy="83058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Ink 9"/>
              <p14:cNvContentPartPr/>
              <p14:nvPr/>
            </p14:nvContentPartPr>
            <p14:xfrm>
              <a:off x="7780020" y="1035685"/>
              <a:ext cx="1714500" cy="1231900"/>
            </p14:xfrm>
          </p:contentPart>
        </mc:Choice>
        <mc:Fallback xmlns="">
          <p:pic>
            <p:nvPicPr>
              <p:cNvPr id="10" name="Ink 9"/>
            </p:nvPicPr>
            <p:blipFill>
              <a:blip r:embed="rId18"/>
            </p:blipFill>
            <p:spPr>
              <a:xfrm>
                <a:off x="7780020" y="1035685"/>
                <a:ext cx="1714500" cy="12319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Ink 10"/>
              <p14:cNvContentPartPr/>
              <p14:nvPr/>
            </p14:nvContentPartPr>
            <p14:xfrm>
              <a:off x="8637270" y="901700"/>
              <a:ext cx="634365" cy="455295"/>
            </p14:xfrm>
          </p:contentPart>
        </mc:Choice>
        <mc:Fallback xmlns="">
          <p:pic>
            <p:nvPicPr>
              <p:cNvPr id="11" name="Ink 10"/>
            </p:nvPicPr>
            <p:blipFill>
              <a:blip r:embed="rId20"/>
            </p:blipFill>
            <p:spPr>
              <a:xfrm>
                <a:off x="8637270" y="901700"/>
                <a:ext cx="634365" cy="45529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Ink 11"/>
              <p14:cNvContentPartPr/>
              <p14:nvPr/>
            </p14:nvContentPartPr>
            <p14:xfrm>
              <a:off x="1839595" y="2062480"/>
              <a:ext cx="250190" cy="437515"/>
            </p14:xfrm>
          </p:contentPart>
        </mc:Choice>
        <mc:Fallback xmlns="">
          <p:pic>
            <p:nvPicPr>
              <p:cNvPr id="12" name="Ink 11"/>
            </p:nvPicPr>
            <p:blipFill>
              <a:blip r:embed="rId22"/>
            </p:blipFill>
            <p:spPr>
              <a:xfrm>
                <a:off x="1839595" y="2062480"/>
                <a:ext cx="250190" cy="43751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Ink 12"/>
              <p14:cNvContentPartPr/>
              <p14:nvPr/>
            </p14:nvContentPartPr>
            <p14:xfrm>
              <a:off x="1294765" y="2330450"/>
              <a:ext cx="500380" cy="598170"/>
            </p14:xfrm>
          </p:contentPart>
        </mc:Choice>
        <mc:Fallback xmlns="">
          <p:pic>
            <p:nvPicPr>
              <p:cNvPr id="13" name="Ink 12"/>
            </p:nvPicPr>
            <p:blipFill>
              <a:blip r:embed="rId24"/>
            </p:blipFill>
            <p:spPr>
              <a:xfrm>
                <a:off x="1294765" y="2330450"/>
                <a:ext cx="500380" cy="59817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Ink 13"/>
              <p14:cNvContentPartPr/>
              <p14:nvPr/>
            </p14:nvContentPartPr>
            <p14:xfrm>
              <a:off x="1402080" y="2946400"/>
              <a:ext cx="384175" cy="607060"/>
            </p14:xfrm>
          </p:contentPart>
        </mc:Choice>
        <mc:Fallback xmlns="">
          <p:pic>
            <p:nvPicPr>
              <p:cNvPr id="14" name="Ink 13"/>
            </p:nvPicPr>
            <p:blipFill>
              <a:blip r:embed="rId26"/>
            </p:blipFill>
            <p:spPr>
              <a:xfrm>
                <a:off x="1402080" y="2946400"/>
                <a:ext cx="384175" cy="6070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Ink 14"/>
              <p14:cNvContentPartPr/>
              <p14:nvPr/>
            </p14:nvContentPartPr>
            <p14:xfrm>
              <a:off x="1410970" y="3080385"/>
              <a:ext cx="652145" cy="839470"/>
            </p14:xfrm>
          </p:contentPart>
        </mc:Choice>
        <mc:Fallback xmlns="">
          <p:pic>
            <p:nvPicPr>
              <p:cNvPr id="15" name="Ink 14"/>
            </p:nvPicPr>
            <p:blipFill>
              <a:blip r:embed="rId28"/>
            </p:blipFill>
            <p:spPr>
              <a:xfrm>
                <a:off x="1410970" y="3080385"/>
                <a:ext cx="652145" cy="83947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Ink 15"/>
              <p14:cNvContentPartPr/>
              <p14:nvPr/>
            </p14:nvContentPartPr>
            <p14:xfrm>
              <a:off x="1839595" y="4232275"/>
              <a:ext cx="8890" cy="53975"/>
            </p14:xfrm>
          </p:contentPart>
        </mc:Choice>
        <mc:Fallback xmlns="">
          <p:pic>
            <p:nvPicPr>
              <p:cNvPr id="16" name="Ink 15"/>
            </p:nvPicPr>
            <p:blipFill>
              <a:blip r:embed="rId30"/>
            </p:blipFill>
            <p:spPr>
              <a:xfrm>
                <a:off x="1839595" y="4232275"/>
                <a:ext cx="8890" cy="5397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Ink 16"/>
              <p14:cNvContentPartPr/>
              <p14:nvPr/>
            </p14:nvContentPartPr>
            <p14:xfrm>
              <a:off x="2456180" y="4794885"/>
              <a:ext cx="17780" cy="360"/>
            </p14:xfrm>
          </p:contentPart>
        </mc:Choice>
        <mc:Fallback xmlns="">
          <p:pic>
            <p:nvPicPr>
              <p:cNvPr id="17" name="Ink 16"/>
            </p:nvPicPr>
            <p:blipFill>
              <a:blip r:embed="rId32"/>
            </p:blipFill>
            <p:spPr>
              <a:xfrm>
                <a:off x="2456180" y="4794885"/>
                <a:ext cx="17780" cy="360"/>
              </a:xfrm>
              <a:prstGeom prst="rect"/>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TW"/>
              <a:t>General-Purpose Implementation classes</a:t>
            </a:r>
            <a:endParaRPr lang="en-US" altLang="zh-TW"/>
          </a:p>
        </p:txBody>
      </p:sp>
      <p:sp>
        <p:nvSpPr>
          <p:cNvPr id="237571" name="Rectangle 3"/>
          <p:cNvSpPr>
            <a:spLocks noGrp="1" noChangeArrowheads="1"/>
          </p:cNvSpPr>
          <p:nvPr>
            <p:ph type="body" idx="1"/>
          </p:nvPr>
        </p:nvSpPr>
        <p:spPr/>
        <p:txBody>
          <a:bodyPr/>
          <a:lstStyle/>
          <a:p>
            <a:pPr>
              <a:buFont typeface="Symbol" panose="05050102010706020507" pitchFamily="18" charset="2"/>
              <a:buNone/>
            </a:pPr>
            <a:r>
              <a:rPr lang="en-US" altLang="zh-TW" sz="2400" dirty="0"/>
              <a:t>The primary implementations of the collection interfaces. </a:t>
            </a:r>
            <a:endParaRPr lang="en-US" altLang="zh-TW" sz="2400" dirty="0"/>
          </a:p>
          <a:p>
            <a:r>
              <a:rPr lang="en-US" altLang="zh-TW" sz="2400" dirty="0" err="1">
                <a:solidFill>
                  <a:schemeClr val="accent2"/>
                </a:solidFill>
              </a:rPr>
              <a:t>HashSet</a:t>
            </a:r>
            <a:r>
              <a:rPr lang="en-US" altLang="zh-TW" sz="2400" dirty="0">
                <a:solidFill>
                  <a:schemeClr val="accent2"/>
                </a:solidFill>
              </a:rPr>
              <a:t> </a:t>
            </a:r>
            <a:r>
              <a:rPr lang="en-US" altLang="zh-TW" sz="2400" dirty="0"/>
              <a:t>:  Hash table implementation of the </a:t>
            </a:r>
            <a:r>
              <a:rPr lang="en-US" altLang="zh-TW" sz="2400" dirty="0">
                <a:solidFill>
                  <a:srgbClr val="FF0000"/>
                </a:solidFill>
              </a:rPr>
              <a:t>Set</a:t>
            </a:r>
            <a:r>
              <a:rPr lang="en-US" altLang="zh-TW" sz="2400" dirty="0"/>
              <a:t> interface.  </a:t>
            </a:r>
            <a:endParaRPr lang="en-US" altLang="zh-TW" sz="2400" dirty="0"/>
          </a:p>
          <a:p>
            <a:r>
              <a:rPr lang="en-US" altLang="zh-TW" sz="2400" dirty="0" err="1">
                <a:solidFill>
                  <a:schemeClr val="accent2"/>
                </a:solidFill>
              </a:rPr>
              <a:t>TreeSet</a:t>
            </a:r>
            <a:r>
              <a:rPr lang="en-US" altLang="zh-TW" sz="2400" dirty="0"/>
              <a:t> : </a:t>
            </a:r>
            <a:r>
              <a:rPr lang="en-US" altLang="zh-TW" sz="2400" dirty="0" smtClean="0"/>
              <a:t>Red-black </a:t>
            </a:r>
            <a:r>
              <a:rPr lang="en-US" altLang="zh-TW" sz="2400" dirty="0"/>
              <a:t>tree implementation of the </a:t>
            </a:r>
            <a:r>
              <a:rPr lang="en-US" altLang="zh-TW" sz="2400" dirty="0" err="1">
                <a:solidFill>
                  <a:srgbClr val="FF0000"/>
                </a:solidFill>
              </a:rPr>
              <a:t>SortedSet</a:t>
            </a:r>
            <a:r>
              <a:rPr lang="en-US" altLang="zh-TW" sz="2400" dirty="0"/>
              <a:t> interface. </a:t>
            </a:r>
            <a:endParaRPr lang="en-US" altLang="zh-TW" sz="2400" dirty="0"/>
          </a:p>
          <a:p>
            <a:r>
              <a:rPr lang="en-US" altLang="zh-TW" sz="2400" dirty="0" err="1">
                <a:solidFill>
                  <a:schemeClr val="accent2"/>
                </a:solidFill>
              </a:rPr>
              <a:t>ArrayList</a:t>
            </a:r>
            <a:r>
              <a:rPr lang="en-US" altLang="zh-TW" sz="2400" dirty="0"/>
              <a:t>  : Resizable-array implementation of the</a:t>
            </a:r>
            <a:r>
              <a:rPr lang="en-US" altLang="zh-TW" sz="2400" dirty="0">
                <a:solidFill>
                  <a:srgbClr val="FF0000"/>
                </a:solidFill>
              </a:rPr>
              <a:t> List</a:t>
            </a:r>
            <a:r>
              <a:rPr lang="en-US" altLang="zh-TW" sz="2400" dirty="0"/>
              <a:t> interface.</a:t>
            </a:r>
            <a:endParaRPr lang="en-US" altLang="zh-TW" sz="2400" dirty="0"/>
          </a:p>
          <a:p>
            <a:pPr lvl="1"/>
            <a:r>
              <a:rPr lang="en-US" altLang="zh-TW" sz="2000" dirty="0"/>
              <a:t> (Essentially an</a:t>
            </a:r>
            <a:r>
              <a:rPr lang="en-US" altLang="zh-TW" sz="2000" dirty="0">
                <a:solidFill>
                  <a:srgbClr val="FF0000"/>
                </a:solidFill>
              </a:rPr>
              <a:t> unsynchronized</a:t>
            </a:r>
            <a:r>
              <a:rPr lang="en-US" altLang="zh-TW" sz="2000" dirty="0"/>
              <a:t>  Vector.)  The best all-around implementation of the List interface. </a:t>
            </a:r>
            <a:endParaRPr lang="en-US" altLang="zh-TW" sz="2000" dirty="0"/>
          </a:p>
          <a:p>
            <a:r>
              <a:rPr lang="en-US" altLang="zh-TW" sz="2400" dirty="0" err="1">
                <a:solidFill>
                  <a:schemeClr val="accent2"/>
                </a:solidFill>
              </a:rPr>
              <a:t>LinkedList</a:t>
            </a:r>
            <a:r>
              <a:rPr lang="en-US" altLang="zh-TW" sz="2400" dirty="0">
                <a:solidFill>
                  <a:schemeClr val="accent2"/>
                </a:solidFill>
              </a:rPr>
              <a:t> </a:t>
            </a:r>
            <a:r>
              <a:rPr lang="en-US" altLang="zh-TW" sz="2400" dirty="0"/>
              <a:t>: Doubly-linked list implementation of the </a:t>
            </a:r>
            <a:r>
              <a:rPr lang="en-US" altLang="zh-TW" sz="2400" dirty="0">
                <a:solidFill>
                  <a:srgbClr val="FF0000"/>
                </a:solidFill>
              </a:rPr>
              <a:t>List</a:t>
            </a:r>
            <a:r>
              <a:rPr lang="en-US" altLang="zh-TW" sz="2400" dirty="0"/>
              <a:t> interface. </a:t>
            </a:r>
            <a:endParaRPr lang="en-US" altLang="zh-TW" sz="2400" dirty="0"/>
          </a:p>
          <a:p>
            <a:pPr lvl="1"/>
            <a:r>
              <a:rPr lang="en-US" altLang="zh-TW" sz="2000" dirty="0"/>
              <a:t>May provide better performance than the </a:t>
            </a:r>
            <a:r>
              <a:rPr lang="en-US" altLang="zh-TW" sz="2000" dirty="0" err="1"/>
              <a:t>ArrayList</a:t>
            </a:r>
            <a:r>
              <a:rPr lang="en-US" altLang="zh-TW" sz="2000" dirty="0"/>
              <a:t> implementation if elements are frequently inserted or deleted  within the list. </a:t>
            </a:r>
            <a:endParaRPr lang="en-US" altLang="zh-TW" sz="2000" dirty="0"/>
          </a:p>
          <a:p>
            <a:pPr lvl="1"/>
            <a:r>
              <a:rPr lang="en-US" altLang="zh-TW" sz="2000" dirty="0"/>
              <a:t>Useful for queues and double-ended queues (</a:t>
            </a:r>
            <a:r>
              <a:rPr lang="en-US" altLang="zh-TW" sz="2000" dirty="0" err="1"/>
              <a:t>deques</a:t>
            </a:r>
            <a:r>
              <a:rPr lang="en-US" altLang="zh-TW" sz="2000" dirty="0"/>
              <a:t>). </a:t>
            </a:r>
            <a:endParaRPr lang="en-US" altLang="zh-TW" sz="2000" dirty="0"/>
          </a:p>
          <a:p>
            <a:r>
              <a:rPr lang="en-US" altLang="zh-TW" sz="2400" dirty="0" err="1">
                <a:solidFill>
                  <a:schemeClr val="accent2"/>
                </a:solidFill>
              </a:rPr>
              <a:t>HashMap</a:t>
            </a:r>
            <a:r>
              <a:rPr lang="en-US" altLang="zh-TW" sz="2400" dirty="0"/>
              <a:t> : Hash table implementation of the Map interface.  </a:t>
            </a:r>
            <a:endParaRPr lang="en-US" altLang="zh-TW" sz="2400" dirty="0"/>
          </a:p>
          <a:p>
            <a:pPr lvl="1"/>
            <a:r>
              <a:rPr lang="en-US" altLang="zh-TW" sz="2000" dirty="0"/>
              <a:t>(Essentially an </a:t>
            </a:r>
            <a:r>
              <a:rPr lang="en-US" altLang="zh-TW" sz="2000" dirty="0">
                <a:solidFill>
                  <a:srgbClr val="FF0000"/>
                </a:solidFill>
              </a:rPr>
              <a:t>unsynchronized</a:t>
            </a:r>
            <a:r>
              <a:rPr lang="en-US" altLang="zh-TW" sz="2000" dirty="0"/>
              <a:t>  </a:t>
            </a:r>
            <a:r>
              <a:rPr lang="en-US" altLang="zh-TW" sz="2000" dirty="0" err="1"/>
              <a:t>Hashtable</a:t>
            </a:r>
            <a:r>
              <a:rPr lang="en-US" altLang="zh-TW" sz="2000" dirty="0"/>
              <a:t> that supports null keys and values.) The best all-around implementation of the Map    interface. </a:t>
            </a:r>
            <a:endParaRPr lang="en-US" altLang="zh-TW" sz="2000" dirty="0"/>
          </a:p>
          <a:p>
            <a:r>
              <a:rPr lang="en-US" altLang="zh-TW" sz="2400" dirty="0" err="1">
                <a:solidFill>
                  <a:schemeClr val="accent2"/>
                </a:solidFill>
              </a:rPr>
              <a:t>TreeMap</a:t>
            </a:r>
            <a:r>
              <a:rPr lang="en-US" altLang="zh-TW" sz="2400" dirty="0"/>
              <a:t> : Red-black tree implementation of the </a:t>
            </a:r>
            <a:r>
              <a:rPr lang="en-US" altLang="zh-TW" sz="2400" dirty="0" err="1"/>
              <a:t>SortedMap</a:t>
            </a:r>
            <a:r>
              <a:rPr lang="en-US" altLang="zh-TW" sz="2400" dirty="0"/>
              <a:t> interface. </a:t>
            </a:r>
            <a:endParaRPr lang="en-US" altLang="zh-TW" sz="2400" dirty="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919480" y="1178560"/>
              <a:ext cx="795020" cy="446405"/>
            </p14:xfrm>
          </p:contentPart>
        </mc:Choice>
        <mc:Fallback xmlns="">
          <p:pic>
            <p:nvPicPr>
              <p:cNvPr id="2" name="Ink 1"/>
            </p:nvPicPr>
            <p:blipFill>
              <a:blip r:embed="rId2"/>
            </p:blipFill>
            <p:spPr>
              <a:xfrm>
                <a:off x="919480" y="1178560"/>
                <a:ext cx="795020" cy="44640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2411730" y="972820"/>
              <a:ext cx="2482850" cy="455930"/>
            </p14:xfrm>
          </p:contentPart>
        </mc:Choice>
        <mc:Fallback xmlns="">
          <p:pic>
            <p:nvPicPr>
              <p:cNvPr id="3" name="Ink 2"/>
            </p:nvPicPr>
            <p:blipFill>
              <a:blip r:embed="rId4"/>
            </p:blipFill>
            <p:spPr>
              <a:xfrm>
                <a:off x="2411730" y="972820"/>
                <a:ext cx="2482850" cy="4559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5859145" y="963930"/>
              <a:ext cx="1625600" cy="750570"/>
            </p14:xfrm>
          </p:contentPart>
        </mc:Choice>
        <mc:Fallback xmlns="">
          <p:pic>
            <p:nvPicPr>
              <p:cNvPr id="4" name="Ink 3"/>
            </p:nvPicPr>
            <p:blipFill>
              <a:blip r:embed="rId6"/>
            </p:blipFill>
            <p:spPr>
              <a:xfrm>
                <a:off x="5859145" y="963930"/>
                <a:ext cx="1625600" cy="75057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1634490" y="1017905"/>
              <a:ext cx="4555490" cy="356870"/>
            </p14:xfrm>
          </p:contentPart>
        </mc:Choice>
        <mc:Fallback xmlns="">
          <p:pic>
            <p:nvPicPr>
              <p:cNvPr id="5" name="Ink 4"/>
            </p:nvPicPr>
            <p:blipFill>
              <a:blip r:embed="rId8"/>
            </p:blipFill>
            <p:spPr>
              <a:xfrm>
                <a:off x="1634490" y="1017905"/>
                <a:ext cx="4555490" cy="35687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1723390" y="1517650"/>
              <a:ext cx="1358265" cy="455295"/>
            </p14:xfrm>
          </p:contentPart>
        </mc:Choice>
        <mc:Fallback xmlns="">
          <p:pic>
            <p:nvPicPr>
              <p:cNvPr id="6" name="Ink 5"/>
            </p:nvPicPr>
            <p:blipFill>
              <a:blip r:embed="rId10"/>
            </p:blipFill>
            <p:spPr>
              <a:xfrm>
                <a:off x="1723390" y="1517650"/>
                <a:ext cx="1358265" cy="45529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1946910" y="1704975"/>
              <a:ext cx="151765" cy="313055"/>
            </p14:xfrm>
          </p:contentPart>
        </mc:Choice>
        <mc:Fallback xmlns="">
          <p:pic>
            <p:nvPicPr>
              <p:cNvPr id="7" name="Ink 6"/>
            </p:nvPicPr>
            <p:blipFill>
              <a:blip r:embed="rId12"/>
            </p:blipFill>
            <p:spPr>
              <a:xfrm>
                <a:off x="1946910" y="1704975"/>
                <a:ext cx="151765" cy="3130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1875790" y="2062480"/>
              <a:ext cx="285750" cy="375285"/>
            </p14:xfrm>
          </p:contentPart>
        </mc:Choice>
        <mc:Fallback xmlns="">
          <p:pic>
            <p:nvPicPr>
              <p:cNvPr id="8" name="Ink 7"/>
            </p:nvPicPr>
            <p:blipFill>
              <a:blip r:embed="rId14"/>
            </p:blipFill>
            <p:spPr>
              <a:xfrm>
                <a:off x="1875790" y="2062480"/>
                <a:ext cx="285750" cy="3752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Ink 8"/>
              <p14:cNvContentPartPr/>
              <p14:nvPr/>
            </p14:nvContentPartPr>
            <p14:xfrm>
              <a:off x="3117215" y="1803400"/>
              <a:ext cx="946785" cy="634365"/>
            </p14:xfrm>
          </p:contentPart>
        </mc:Choice>
        <mc:Fallback xmlns="">
          <p:pic>
            <p:nvPicPr>
              <p:cNvPr id="9" name="Ink 8"/>
            </p:nvPicPr>
            <p:blipFill>
              <a:blip r:embed="rId16"/>
            </p:blipFill>
            <p:spPr>
              <a:xfrm>
                <a:off x="3117215" y="1803400"/>
                <a:ext cx="946785" cy="63436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Ink 9"/>
              <p14:cNvContentPartPr/>
              <p14:nvPr/>
            </p14:nvContentPartPr>
            <p14:xfrm>
              <a:off x="1366520" y="1598295"/>
              <a:ext cx="5493385" cy="473075"/>
            </p14:xfrm>
          </p:contentPart>
        </mc:Choice>
        <mc:Fallback xmlns="">
          <p:pic>
            <p:nvPicPr>
              <p:cNvPr id="10" name="Ink 9"/>
            </p:nvPicPr>
            <p:blipFill>
              <a:blip r:embed="rId18"/>
            </p:blipFill>
            <p:spPr>
              <a:xfrm>
                <a:off x="1366520" y="1598295"/>
                <a:ext cx="5493385" cy="47307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Ink 10"/>
              <p14:cNvContentPartPr/>
              <p14:nvPr/>
            </p14:nvContentPartPr>
            <p14:xfrm>
              <a:off x="6466840" y="1884045"/>
              <a:ext cx="768350" cy="785495"/>
            </p14:xfrm>
          </p:contentPart>
        </mc:Choice>
        <mc:Fallback xmlns="">
          <p:pic>
            <p:nvPicPr>
              <p:cNvPr id="11" name="Ink 10"/>
            </p:nvPicPr>
            <p:blipFill>
              <a:blip r:embed="rId20"/>
            </p:blipFill>
            <p:spPr>
              <a:xfrm>
                <a:off x="6466840" y="1884045"/>
                <a:ext cx="768350" cy="78549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Ink 11"/>
              <p14:cNvContentPartPr/>
              <p14:nvPr/>
            </p14:nvContentPartPr>
            <p14:xfrm>
              <a:off x="821690" y="3124835"/>
              <a:ext cx="1151890" cy="321945"/>
            </p14:xfrm>
          </p:contentPart>
        </mc:Choice>
        <mc:Fallback xmlns="">
          <p:pic>
            <p:nvPicPr>
              <p:cNvPr id="12" name="Ink 11"/>
            </p:nvPicPr>
            <p:blipFill>
              <a:blip r:embed="rId22"/>
            </p:blipFill>
            <p:spPr>
              <a:xfrm>
                <a:off x="821690" y="3124835"/>
                <a:ext cx="1151890" cy="3219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Ink 12"/>
              <p14:cNvContentPartPr/>
              <p14:nvPr/>
            </p14:nvContentPartPr>
            <p14:xfrm>
              <a:off x="2652395" y="3366135"/>
              <a:ext cx="1143635" cy="125095"/>
            </p14:xfrm>
          </p:contentPart>
        </mc:Choice>
        <mc:Fallback xmlns="">
          <p:pic>
            <p:nvPicPr>
              <p:cNvPr id="13" name="Ink 12"/>
            </p:nvPicPr>
            <p:blipFill>
              <a:blip r:embed="rId24"/>
            </p:blipFill>
            <p:spPr>
              <a:xfrm>
                <a:off x="2652395" y="3366135"/>
                <a:ext cx="1143635" cy="1250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Ink 13"/>
              <p14:cNvContentPartPr/>
              <p14:nvPr/>
            </p14:nvContentPartPr>
            <p14:xfrm>
              <a:off x="7011670" y="2946400"/>
              <a:ext cx="473075" cy="598170"/>
            </p14:xfrm>
          </p:contentPart>
        </mc:Choice>
        <mc:Fallback xmlns="">
          <p:pic>
            <p:nvPicPr>
              <p:cNvPr id="14" name="Ink 13"/>
            </p:nvPicPr>
            <p:blipFill>
              <a:blip r:embed="rId26"/>
            </p:blipFill>
            <p:spPr>
              <a:xfrm>
                <a:off x="7011670" y="2946400"/>
                <a:ext cx="473075" cy="59817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Ink 14"/>
              <p14:cNvContentPartPr/>
              <p14:nvPr/>
            </p14:nvContentPartPr>
            <p14:xfrm>
              <a:off x="1062355" y="3571875"/>
              <a:ext cx="313055" cy="321310"/>
            </p14:xfrm>
          </p:contentPart>
        </mc:Choice>
        <mc:Fallback xmlns="">
          <p:pic>
            <p:nvPicPr>
              <p:cNvPr id="15" name="Ink 14"/>
            </p:nvPicPr>
            <p:blipFill>
              <a:blip r:embed="rId28"/>
            </p:blipFill>
            <p:spPr>
              <a:xfrm>
                <a:off x="1062355" y="3571875"/>
                <a:ext cx="313055" cy="32131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Ink 15"/>
              <p14:cNvContentPartPr/>
              <p14:nvPr/>
            </p14:nvContentPartPr>
            <p14:xfrm>
              <a:off x="2616835" y="3660775"/>
              <a:ext cx="1563370" cy="205740"/>
            </p14:xfrm>
          </p:contentPart>
        </mc:Choice>
        <mc:Fallback xmlns="">
          <p:pic>
            <p:nvPicPr>
              <p:cNvPr id="16" name="Ink 15"/>
            </p:nvPicPr>
            <p:blipFill>
              <a:blip r:embed="rId30"/>
            </p:blipFill>
            <p:spPr>
              <a:xfrm>
                <a:off x="2616835" y="3660775"/>
                <a:ext cx="1563370" cy="2057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Ink 16"/>
              <p14:cNvContentPartPr/>
              <p14:nvPr/>
            </p14:nvContentPartPr>
            <p14:xfrm>
              <a:off x="5332095" y="3464560"/>
              <a:ext cx="241300" cy="446405"/>
            </p14:xfrm>
          </p:contentPart>
        </mc:Choice>
        <mc:Fallback xmlns="">
          <p:pic>
            <p:nvPicPr>
              <p:cNvPr id="17" name="Ink 16"/>
            </p:nvPicPr>
            <p:blipFill>
              <a:blip r:embed="rId32"/>
            </p:blipFill>
            <p:spPr>
              <a:xfrm>
                <a:off x="5332095" y="3464560"/>
                <a:ext cx="241300" cy="44640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Ink 17"/>
              <p14:cNvContentPartPr/>
              <p14:nvPr/>
            </p14:nvContentPartPr>
            <p14:xfrm>
              <a:off x="678815" y="1857375"/>
              <a:ext cx="303530" cy="481965"/>
            </p14:xfrm>
          </p:contentPart>
        </mc:Choice>
        <mc:Fallback xmlns="">
          <p:pic>
            <p:nvPicPr>
              <p:cNvPr id="18" name="Ink 17"/>
            </p:nvPicPr>
            <p:blipFill>
              <a:blip r:embed="rId34"/>
            </p:blipFill>
            <p:spPr>
              <a:xfrm>
                <a:off x="678815" y="1857375"/>
                <a:ext cx="303530" cy="4819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Ink 18"/>
              <p14:cNvContentPartPr/>
              <p14:nvPr/>
            </p14:nvContentPartPr>
            <p14:xfrm>
              <a:off x="1089660" y="3295015"/>
              <a:ext cx="17780" cy="360"/>
            </p14:xfrm>
          </p:contentPart>
        </mc:Choice>
        <mc:Fallback xmlns="">
          <p:pic>
            <p:nvPicPr>
              <p:cNvPr id="19" name="Ink 18"/>
            </p:nvPicPr>
            <p:blipFill>
              <a:blip r:embed="rId36"/>
            </p:blipFill>
            <p:spPr>
              <a:xfrm>
                <a:off x="1089660" y="3295015"/>
                <a:ext cx="17780" cy="3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Ink 19"/>
              <p14:cNvContentPartPr/>
              <p14:nvPr/>
            </p14:nvContentPartPr>
            <p14:xfrm>
              <a:off x="946785" y="3401695"/>
              <a:ext cx="1276985" cy="196850"/>
            </p14:xfrm>
          </p:contentPart>
        </mc:Choice>
        <mc:Fallback xmlns="">
          <p:pic>
            <p:nvPicPr>
              <p:cNvPr id="20" name="Ink 19"/>
            </p:nvPicPr>
            <p:blipFill>
              <a:blip r:embed="rId38"/>
            </p:blipFill>
            <p:spPr>
              <a:xfrm>
                <a:off x="946785" y="3401695"/>
                <a:ext cx="1276985" cy="1968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Ink 20"/>
              <p14:cNvContentPartPr/>
              <p14:nvPr/>
            </p14:nvContentPartPr>
            <p14:xfrm>
              <a:off x="1482725" y="3410585"/>
              <a:ext cx="17780" cy="360"/>
            </p14:xfrm>
          </p:contentPart>
        </mc:Choice>
        <mc:Fallback xmlns="">
          <p:pic>
            <p:nvPicPr>
              <p:cNvPr id="21" name="Ink 20"/>
            </p:nvPicPr>
            <p:blipFill>
              <a:blip r:embed="rId36"/>
            </p:blipFill>
            <p:spPr>
              <a:xfrm>
                <a:off x="1482725" y="3410585"/>
                <a:ext cx="17780" cy="36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2" name="Ink 21"/>
              <p14:cNvContentPartPr/>
              <p14:nvPr/>
            </p14:nvContentPartPr>
            <p14:xfrm>
              <a:off x="1991360" y="4205605"/>
              <a:ext cx="965200" cy="303530"/>
            </p14:xfrm>
          </p:contentPart>
        </mc:Choice>
        <mc:Fallback xmlns="">
          <p:pic>
            <p:nvPicPr>
              <p:cNvPr id="22" name="Ink 21"/>
            </p:nvPicPr>
            <p:blipFill>
              <a:blip r:embed="rId41"/>
            </p:blipFill>
            <p:spPr>
              <a:xfrm>
                <a:off x="1991360" y="4205605"/>
                <a:ext cx="965200" cy="30353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3" name="Ink 22"/>
              <p14:cNvContentPartPr/>
              <p14:nvPr/>
            </p14:nvContentPartPr>
            <p14:xfrm>
              <a:off x="3626485" y="4384040"/>
              <a:ext cx="1268095" cy="259080"/>
            </p14:xfrm>
          </p:contentPart>
        </mc:Choice>
        <mc:Fallback xmlns="">
          <p:pic>
            <p:nvPicPr>
              <p:cNvPr id="23" name="Ink 22"/>
            </p:nvPicPr>
            <p:blipFill>
              <a:blip r:embed="rId43"/>
            </p:blipFill>
            <p:spPr>
              <a:xfrm>
                <a:off x="3626485" y="4384040"/>
                <a:ext cx="1268095" cy="25908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4" name="Ink 23"/>
              <p14:cNvContentPartPr/>
              <p14:nvPr/>
            </p14:nvContentPartPr>
            <p14:xfrm>
              <a:off x="5636260" y="4526915"/>
              <a:ext cx="812800" cy="80645"/>
            </p14:xfrm>
          </p:contentPart>
        </mc:Choice>
        <mc:Fallback xmlns="">
          <p:pic>
            <p:nvPicPr>
              <p:cNvPr id="24" name="Ink 23"/>
            </p:nvPicPr>
            <p:blipFill>
              <a:blip r:embed="rId45"/>
            </p:blipFill>
            <p:spPr>
              <a:xfrm>
                <a:off x="5636260" y="4526915"/>
                <a:ext cx="812800" cy="8064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5" name="Ink 24"/>
              <p14:cNvContentPartPr/>
              <p14:nvPr/>
            </p14:nvContentPartPr>
            <p14:xfrm>
              <a:off x="3054350" y="5267960"/>
              <a:ext cx="1965325" cy="98425"/>
            </p14:xfrm>
          </p:contentPart>
        </mc:Choice>
        <mc:Fallback xmlns="">
          <p:pic>
            <p:nvPicPr>
              <p:cNvPr id="25" name="Ink 24"/>
            </p:nvPicPr>
            <p:blipFill>
              <a:blip r:embed="rId47"/>
            </p:blipFill>
            <p:spPr>
              <a:xfrm>
                <a:off x="3054350" y="5267960"/>
                <a:ext cx="1965325" cy="9842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6" name="Ink 25"/>
              <p14:cNvContentPartPr/>
              <p14:nvPr/>
            </p14:nvContentPartPr>
            <p14:xfrm>
              <a:off x="6671945" y="5286375"/>
              <a:ext cx="2009775" cy="178435"/>
            </p14:xfrm>
          </p:contentPart>
        </mc:Choice>
        <mc:Fallback xmlns="">
          <p:pic>
            <p:nvPicPr>
              <p:cNvPr id="26" name="Ink 25"/>
            </p:nvPicPr>
            <p:blipFill>
              <a:blip r:embed="rId49"/>
            </p:blipFill>
            <p:spPr>
              <a:xfrm>
                <a:off x="6671945" y="5286375"/>
                <a:ext cx="2009775" cy="17843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7" name="Ink 26"/>
              <p14:cNvContentPartPr/>
              <p14:nvPr/>
            </p14:nvContentPartPr>
            <p14:xfrm>
              <a:off x="580390" y="4419600"/>
              <a:ext cx="1009015" cy="625475"/>
            </p14:xfrm>
          </p:contentPart>
        </mc:Choice>
        <mc:Fallback xmlns="">
          <p:pic>
            <p:nvPicPr>
              <p:cNvPr id="27" name="Ink 26"/>
            </p:nvPicPr>
            <p:blipFill>
              <a:blip r:embed="rId51"/>
            </p:blipFill>
            <p:spPr>
              <a:xfrm>
                <a:off x="580390" y="4419600"/>
                <a:ext cx="1009015" cy="62547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8" name="Ink 27"/>
              <p14:cNvContentPartPr/>
              <p14:nvPr/>
            </p14:nvContentPartPr>
            <p14:xfrm>
              <a:off x="660400" y="5723890"/>
              <a:ext cx="420370" cy="365760"/>
            </p14:xfrm>
          </p:contentPart>
        </mc:Choice>
        <mc:Fallback xmlns="">
          <p:pic>
            <p:nvPicPr>
              <p:cNvPr id="28" name="Ink 27"/>
            </p:nvPicPr>
            <p:blipFill>
              <a:blip r:embed="rId53"/>
            </p:blipFill>
            <p:spPr>
              <a:xfrm>
                <a:off x="660400" y="5723890"/>
                <a:ext cx="420370" cy="3657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9" name="Ink 28"/>
              <p14:cNvContentPartPr/>
              <p14:nvPr/>
            </p14:nvContentPartPr>
            <p14:xfrm>
              <a:off x="1312545" y="5535930"/>
              <a:ext cx="2349500" cy="1312545"/>
            </p14:xfrm>
          </p:contentPart>
        </mc:Choice>
        <mc:Fallback xmlns="">
          <p:pic>
            <p:nvPicPr>
              <p:cNvPr id="29" name="Ink 28"/>
            </p:nvPicPr>
            <p:blipFill>
              <a:blip r:embed="rId55"/>
            </p:blipFill>
            <p:spPr>
              <a:xfrm>
                <a:off x="1312545" y="5535930"/>
                <a:ext cx="2349500" cy="131254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0" name="Ink 29"/>
              <p14:cNvContentPartPr/>
              <p14:nvPr/>
            </p14:nvContentPartPr>
            <p14:xfrm>
              <a:off x="7609840" y="4991100"/>
              <a:ext cx="1161415" cy="1232535"/>
            </p14:xfrm>
          </p:contentPart>
        </mc:Choice>
        <mc:Fallback xmlns="">
          <p:pic>
            <p:nvPicPr>
              <p:cNvPr id="30" name="Ink 29"/>
            </p:nvPicPr>
            <p:blipFill>
              <a:blip r:embed="rId57"/>
            </p:blipFill>
            <p:spPr>
              <a:xfrm>
                <a:off x="7609840" y="4991100"/>
                <a:ext cx="1161415" cy="1232535"/>
              </a:xfrm>
              <a:prstGeom prst="rect"/>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TW"/>
              <a:t>The java.util.Collection interface</a:t>
            </a:r>
            <a:endParaRPr lang="en-US" altLang="zh-TW"/>
          </a:p>
        </p:txBody>
      </p:sp>
      <p:sp>
        <p:nvSpPr>
          <p:cNvPr id="242691" name="Rectangle 3"/>
          <p:cNvSpPr>
            <a:spLocks noGrp="1" noChangeArrowheads="1"/>
          </p:cNvSpPr>
          <p:nvPr>
            <p:ph type="body" idx="1"/>
          </p:nvPr>
        </p:nvSpPr>
        <p:spPr/>
        <p:txBody>
          <a:bodyPr/>
          <a:lstStyle/>
          <a:p>
            <a:r>
              <a:rPr lang="en-US" altLang="zh-TW"/>
              <a:t>represents a group of objects, known as its elements. </a:t>
            </a:r>
            <a:endParaRPr lang="en-US" altLang="zh-TW"/>
          </a:p>
          <a:p>
            <a:r>
              <a:rPr lang="en-US" altLang="zh-TW"/>
              <a:t>no direct implementation</a:t>
            </a:r>
            <a:endParaRPr lang="en-US" altLang="zh-TW"/>
          </a:p>
          <a:p>
            <a:r>
              <a:rPr lang="en-US" altLang="zh-TW"/>
              <a:t>The primary use :  pass around collections of objects where maximum generality is  desired.</a:t>
            </a:r>
            <a:endParaRPr lang="en-US" altLang="zh-TW"/>
          </a:p>
          <a:p>
            <a:pPr>
              <a:buFont typeface="Symbol" panose="05050102010706020507" pitchFamily="18" charset="2"/>
              <a:buNone/>
            </a:pPr>
            <a:r>
              <a:rPr lang="en-US" altLang="zh-TW"/>
              <a:t>Ex: </a:t>
            </a:r>
            <a:r>
              <a:rPr lang="en-US" altLang="zh-TW">
                <a:solidFill>
                  <a:srgbClr val="008080"/>
                </a:solidFill>
              </a:rPr>
              <a:t>List l = new ArrayList( c ) ;</a:t>
            </a:r>
            <a:r>
              <a:rPr lang="en-US" altLang="zh-TW"/>
              <a:t>  </a:t>
            </a:r>
            <a:r>
              <a:rPr lang="en-US" altLang="zh-TW">
                <a:solidFill>
                  <a:srgbClr val="CC6600"/>
                </a:solidFill>
              </a:rPr>
              <a:t>// c is a Collection object</a:t>
            </a:r>
            <a:r>
              <a:rPr lang="en-US" altLang="zh-TW"/>
              <a:t> </a:t>
            </a:r>
            <a:endParaRPr lang="en-US" altLang="zh-TW"/>
          </a:p>
          <a:p>
            <a:pPr>
              <a:buFont typeface="Symbol" panose="05050102010706020507" pitchFamily="18" charset="2"/>
              <a:buNone/>
            </a:pPr>
            <a:endParaRPr lang="en-US" altLang="zh-TW"/>
          </a:p>
          <a:p>
            <a:pPr>
              <a:buFont typeface="Symbol" panose="05050102010706020507" pitchFamily="18" charset="2"/>
              <a:buNone/>
            </a:pPr>
            <a:endParaRPr lang="en-US" altLang="zh-TW"/>
          </a:p>
          <a:p>
            <a:endParaRPr lang="en-US" altLang="zh-TW"/>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223645" y="169545"/>
              <a:ext cx="2482850" cy="526415"/>
            </p14:xfrm>
          </p:contentPart>
        </mc:Choice>
        <mc:Fallback xmlns="">
          <p:pic>
            <p:nvPicPr>
              <p:cNvPr id="2" name="Ink 1"/>
            </p:nvPicPr>
            <p:blipFill>
              <a:blip r:embed="rId2"/>
            </p:blipFill>
            <p:spPr>
              <a:xfrm>
                <a:off x="1223645" y="169545"/>
                <a:ext cx="2482850" cy="52641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1446530" y="544195"/>
              <a:ext cx="920115" cy="36195"/>
            </p14:xfrm>
          </p:contentPart>
        </mc:Choice>
        <mc:Fallback xmlns="">
          <p:pic>
            <p:nvPicPr>
              <p:cNvPr id="3" name="Ink 2"/>
            </p:nvPicPr>
            <p:blipFill>
              <a:blip r:embed="rId4"/>
            </p:blipFill>
            <p:spPr>
              <a:xfrm>
                <a:off x="1446530" y="544195"/>
                <a:ext cx="920115" cy="3619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2339975" y="347980"/>
              <a:ext cx="35560" cy="62230"/>
            </p14:xfrm>
          </p:contentPart>
        </mc:Choice>
        <mc:Fallback xmlns="">
          <p:pic>
            <p:nvPicPr>
              <p:cNvPr id="4" name="Ink 3"/>
            </p:nvPicPr>
            <p:blipFill>
              <a:blip r:embed="rId6"/>
            </p:blipFill>
            <p:spPr>
              <a:xfrm>
                <a:off x="2339975" y="347980"/>
                <a:ext cx="35560" cy="6223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2286635" y="330200"/>
              <a:ext cx="62230" cy="231775"/>
            </p14:xfrm>
          </p:contentPart>
        </mc:Choice>
        <mc:Fallback xmlns="">
          <p:pic>
            <p:nvPicPr>
              <p:cNvPr id="5" name="Ink 4"/>
            </p:nvPicPr>
            <p:blipFill>
              <a:blip r:embed="rId8"/>
            </p:blipFill>
            <p:spPr>
              <a:xfrm>
                <a:off x="2286635" y="330200"/>
                <a:ext cx="62230" cy="23177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303530" y="2026920"/>
              <a:ext cx="62230" cy="1134110"/>
            </p14:xfrm>
          </p:contentPart>
        </mc:Choice>
        <mc:Fallback xmlns="">
          <p:pic>
            <p:nvPicPr>
              <p:cNvPr id="6" name="Ink 5"/>
            </p:nvPicPr>
            <p:blipFill>
              <a:blip r:embed="rId10"/>
            </p:blipFill>
            <p:spPr>
              <a:xfrm>
                <a:off x="303530" y="2026920"/>
                <a:ext cx="62230" cy="113411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2357755" y="1178560"/>
              <a:ext cx="1813560" cy="62230"/>
            </p14:xfrm>
          </p:contentPart>
        </mc:Choice>
        <mc:Fallback xmlns="">
          <p:pic>
            <p:nvPicPr>
              <p:cNvPr id="7" name="Ink 6"/>
            </p:nvPicPr>
            <p:blipFill>
              <a:blip r:embed="rId12"/>
            </p:blipFill>
            <p:spPr>
              <a:xfrm>
                <a:off x="2357755" y="1178560"/>
                <a:ext cx="1813560" cy="6223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6029325" y="866140"/>
              <a:ext cx="1902460" cy="222885"/>
            </p14:xfrm>
          </p:contentPart>
        </mc:Choice>
        <mc:Fallback xmlns="">
          <p:pic>
            <p:nvPicPr>
              <p:cNvPr id="8" name="Ink 7"/>
            </p:nvPicPr>
            <p:blipFill>
              <a:blip r:embed="rId14"/>
            </p:blipFill>
            <p:spPr>
              <a:xfrm>
                <a:off x="6029325" y="866140"/>
                <a:ext cx="1902460" cy="2228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Ink 8"/>
              <p14:cNvContentPartPr/>
              <p14:nvPr/>
            </p14:nvContentPartPr>
            <p14:xfrm>
              <a:off x="3385185" y="1830070"/>
              <a:ext cx="3688715" cy="330835"/>
            </p14:xfrm>
          </p:contentPart>
        </mc:Choice>
        <mc:Fallback xmlns="">
          <p:pic>
            <p:nvPicPr>
              <p:cNvPr id="9" name="Ink 8"/>
            </p:nvPicPr>
            <p:blipFill>
              <a:blip r:embed="rId16"/>
            </p:blipFill>
            <p:spPr>
              <a:xfrm>
                <a:off x="3385185" y="1830070"/>
                <a:ext cx="3688715" cy="33083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Ink 9"/>
              <p14:cNvContentPartPr/>
              <p14:nvPr/>
            </p14:nvContentPartPr>
            <p14:xfrm>
              <a:off x="1955800" y="2981960"/>
              <a:ext cx="1670685" cy="45085"/>
            </p14:xfrm>
          </p:contentPart>
        </mc:Choice>
        <mc:Fallback xmlns="">
          <p:pic>
            <p:nvPicPr>
              <p:cNvPr id="10" name="Ink 9"/>
            </p:nvPicPr>
            <p:blipFill>
              <a:blip r:embed="rId18"/>
            </p:blipFill>
            <p:spPr>
              <a:xfrm>
                <a:off x="1955800" y="2981960"/>
                <a:ext cx="1670685" cy="4508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Ink 10"/>
              <p14:cNvContentPartPr/>
              <p14:nvPr/>
            </p14:nvContentPartPr>
            <p14:xfrm>
              <a:off x="991235" y="3018155"/>
              <a:ext cx="1410970" cy="133985"/>
            </p14:xfrm>
          </p:contentPart>
        </mc:Choice>
        <mc:Fallback xmlns="">
          <p:pic>
            <p:nvPicPr>
              <p:cNvPr id="11" name="Ink 10"/>
            </p:nvPicPr>
            <p:blipFill>
              <a:blip r:embed="rId20"/>
            </p:blipFill>
            <p:spPr>
              <a:xfrm>
                <a:off x="991235" y="3018155"/>
                <a:ext cx="1410970" cy="13398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Ink 11"/>
              <p14:cNvContentPartPr/>
              <p14:nvPr/>
            </p14:nvContentPartPr>
            <p14:xfrm>
              <a:off x="830580" y="2526665"/>
              <a:ext cx="795020" cy="625475"/>
            </p14:xfrm>
          </p:contentPart>
        </mc:Choice>
        <mc:Fallback xmlns="">
          <p:pic>
            <p:nvPicPr>
              <p:cNvPr id="12" name="Ink 11"/>
            </p:nvPicPr>
            <p:blipFill>
              <a:blip r:embed="rId22"/>
            </p:blipFill>
            <p:spPr>
              <a:xfrm>
                <a:off x="830580" y="2526665"/>
                <a:ext cx="795020" cy="62547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Ink 12"/>
              <p14:cNvContentPartPr/>
              <p14:nvPr/>
            </p14:nvContentPartPr>
            <p14:xfrm>
              <a:off x="2170430" y="3000375"/>
              <a:ext cx="1071880" cy="53340"/>
            </p14:xfrm>
          </p:contentPart>
        </mc:Choice>
        <mc:Fallback xmlns="">
          <p:pic>
            <p:nvPicPr>
              <p:cNvPr id="13" name="Ink 12"/>
            </p:nvPicPr>
            <p:blipFill>
              <a:blip r:embed="rId24"/>
            </p:blipFill>
            <p:spPr>
              <a:xfrm>
                <a:off x="2170430" y="3000375"/>
                <a:ext cx="1071880" cy="533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Ink 13"/>
              <p14:cNvContentPartPr/>
              <p14:nvPr/>
            </p14:nvContentPartPr>
            <p14:xfrm>
              <a:off x="1491615" y="3009265"/>
              <a:ext cx="1366520" cy="919480"/>
            </p14:xfrm>
          </p:contentPart>
        </mc:Choice>
        <mc:Fallback xmlns="">
          <p:pic>
            <p:nvPicPr>
              <p:cNvPr id="14" name="Ink 13"/>
            </p:nvPicPr>
            <p:blipFill>
              <a:blip r:embed="rId26"/>
            </p:blipFill>
            <p:spPr>
              <a:xfrm>
                <a:off x="1491615" y="3009265"/>
                <a:ext cx="1366520" cy="9194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Ink 14"/>
              <p14:cNvContentPartPr/>
              <p14:nvPr/>
            </p14:nvContentPartPr>
            <p14:xfrm>
              <a:off x="1410970" y="3089275"/>
              <a:ext cx="71755" cy="250190"/>
            </p14:xfrm>
          </p:contentPart>
        </mc:Choice>
        <mc:Fallback xmlns="">
          <p:pic>
            <p:nvPicPr>
              <p:cNvPr id="15" name="Ink 14"/>
            </p:nvPicPr>
            <p:blipFill>
              <a:blip r:embed="rId28"/>
            </p:blipFill>
            <p:spPr>
              <a:xfrm>
                <a:off x="1410970" y="3089275"/>
                <a:ext cx="71755" cy="25019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Ink 15"/>
              <p14:cNvContentPartPr/>
              <p14:nvPr/>
            </p14:nvContentPartPr>
            <p14:xfrm>
              <a:off x="1544955" y="3035935"/>
              <a:ext cx="250190" cy="178435"/>
            </p14:xfrm>
          </p:contentPart>
        </mc:Choice>
        <mc:Fallback xmlns="">
          <p:pic>
            <p:nvPicPr>
              <p:cNvPr id="16" name="Ink 15"/>
            </p:nvPicPr>
            <p:blipFill>
              <a:blip r:embed="rId30"/>
            </p:blipFill>
            <p:spPr>
              <a:xfrm>
                <a:off x="1544955" y="3035935"/>
                <a:ext cx="250190" cy="17843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Ink 16"/>
              <p14:cNvContentPartPr/>
              <p14:nvPr/>
            </p14:nvContentPartPr>
            <p14:xfrm>
              <a:off x="4064000" y="2178685"/>
              <a:ext cx="2063115" cy="705485"/>
            </p14:xfrm>
          </p:contentPart>
        </mc:Choice>
        <mc:Fallback xmlns="">
          <p:pic>
            <p:nvPicPr>
              <p:cNvPr id="17" name="Ink 16"/>
            </p:nvPicPr>
            <p:blipFill>
              <a:blip r:embed="rId32"/>
            </p:blipFill>
            <p:spPr>
              <a:xfrm>
                <a:off x="4064000" y="2178685"/>
                <a:ext cx="2063115" cy="70548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Ink 17"/>
              <p14:cNvContentPartPr/>
              <p14:nvPr/>
            </p14:nvContentPartPr>
            <p14:xfrm>
              <a:off x="830580" y="3750310"/>
              <a:ext cx="3528060" cy="107315"/>
            </p14:xfrm>
          </p:contentPart>
        </mc:Choice>
        <mc:Fallback xmlns="">
          <p:pic>
            <p:nvPicPr>
              <p:cNvPr id="18" name="Ink 17"/>
            </p:nvPicPr>
            <p:blipFill>
              <a:blip r:embed="rId34"/>
            </p:blipFill>
            <p:spPr>
              <a:xfrm>
                <a:off x="830580" y="3750310"/>
                <a:ext cx="3528060" cy="10731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Ink 18"/>
              <p14:cNvContentPartPr/>
              <p14:nvPr/>
            </p14:nvContentPartPr>
            <p14:xfrm>
              <a:off x="4064000" y="2723515"/>
              <a:ext cx="17780" cy="360"/>
            </p14:xfrm>
          </p:contentPart>
        </mc:Choice>
        <mc:Fallback xmlns="">
          <p:pic>
            <p:nvPicPr>
              <p:cNvPr id="19" name="Ink 18"/>
            </p:nvPicPr>
            <p:blipFill>
              <a:blip r:embed="rId36"/>
            </p:blipFill>
            <p:spPr>
              <a:xfrm>
                <a:off x="4064000" y="2723515"/>
                <a:ext cx="17780" cy="360"/>
              </a:xfrm>
              <a:prstGeom prst="rect"/>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r>
              <a:rPr lang="en-US" dirty="0" smtClean="0"/>
              <a:t> and </a:t>
            </a:r>
            <a:r>
              <a:rPr lang="en-US" dirty="0" err="1" smtClean="0"/>
              <a:t>LinkedList</a:t>
            </a:r>
            <a:endParaRPr lang="en-US" dirty="0"/>
          </a:p>
        </p:txBody>
      </p:sp>
      <p:sp>
        <p:nvSpPr>
          <p:cNvPr id="3" name="Content Placeholder 2"/>
          <p:cNvSpPr>
            <a:spLocks noGrp="1"/>
          </p:cNvSpPr>
          <p:nvPr>
            <p:ph idx="1"/>
          </p:nvPr>
        </p:nvSpPr>
        <p:spPr/>
        <p:txBody>
          <a:bodyPr/>
          <a:lstStyle/>
          <a:p>
            <a:pPr marL="0" indent="0">
              <a:buNone/>
            </a:pPr>
            <a:r>
              <a:rPr lang="en-US" sz="1600" b="0" dirty="0" smtClean="0"/>
              <a:t>1</a:t>
            </a:r>
            <a:r>
              <a:rPr lang="en-US" sz="1600" b="0" dirty="0"/>
              <a:t>) </a:t>
            </a:r>
            <a:r>
              <a:rPr lang="en-US" sz="1600" b="0" dirty="0" smtClean="0"/>
              <a:t> Since </a:t>
            </a:r>
            <a:r>
              <a:rPr lang="en-US" sz="1600" b="0" dirty="0"/>
              <a:t>Array is an index based data-structure searching or getting element from Array with index is pretty fast. Array provides O(1) performance for get(index) method but remove is costly in </a:t>
            </a:r>
            <a:r>
              <a:rPr lang="en-US" sz="1600" b="0" dirty="0" err="1"/>
              <a:t>ArrayList</a:t>
            </a:r>
            <a:r>
              <a:rPr lang="en-US" sz="1600" b="0" dirty="0"/>
              <a:t> as you need to rearrange all elements. On the Other hand </a:t>
            </a:r>
            <a:r>
              <a:rPr lang="en-US" sz="1600" b="0" dirty="0" err="1"/>
              <a:t>LinkedList</a:t>
            </a:r>
            <a:r>
              <a:rPr lang="en-US" sz="1600" b="0" dirty="0"/>
              <a:t> doesn't provide Random or index based access and you </a:t>
            </a:r>
            <a:r>
              <a:rPr lang="en-US" sz="1600" b="0" dirty="0" smtClean="0"/>
              <a:t>d </a:t>
            </a:r>
            <a:r>
              <a:rPr lang="en-US" sz="1600" b="0" dirty="0"/>
              <a:t>to iterate over linked list to retrieve any element which is of order O(n).</a:t>
            </a:r>
            <a:endParaRPr lang="en-US" sz="1600" b="0" dirty="0"/>
          </a:p>
          <a:p>
            <a:pPr marL="0" indent="0">
              <a:buNone/>
            </a:pPr>
            <a:endParaRPr lang="en-US" sz="1600" b="0" dirty="0"/>
          </a:p>
          <a:p>
            <a:pPr marL="0" indent="0">
              <a:buNone/>
            </a:pPr>
            <a:r>
              <a:rPr lang="en-US" sz="1600" b="0" dirty="0"/>
              <a:t>2) </a:t>
            </a:r>
            <a:r>
              <a:rPr lang="en-US" sz="1600" b="0" dirty="0" smtClean="0"/>
              <a:t> Insertions</a:t>
            </a:r>
            <a:r>
              <a:rPr lang="en-US" sz="1600" b="0" dirty="0"/>
              <a:t>  are easy and fast in </a:t>
            </a:r>
            <a:r>
              <a:rPr lang="en-US" sz="1600" b="0" dirty="0" err="1"/>
              <a:t>LinkedList</a:t>
            </a:r>
            <a:r>
              <a:rPr lang="en-US" sz="1600" b="0" dirty="0"/>
              <a:t> as compared to </a:t>
            </a:r>
            <a:r>
              <a:rPr lang="en-US" sz="1600" b="0" dirty="0" err="1"/>
              <a:t>ArrayList</a:t>
            </a:r>
            <a:r>
              <a:rPr lang="en-US" sz="1600" b="0" dirty="0"/>
              <a:t> because there is no risk of resizing array</a:t>
            </a:r>
            <a:endParaRPr lang="en-US" sz="1600" b="0" dirty="0"/>
          </a:p>
          <a:p>
            <a:pPr marL="0" indent="0">
              <a:buNone/>
            </a:pPr>
            <a:r>
              <a:rPr lang="en-US" sz="1600" b="0" dirty="0"/>
              <a:t>and copying content to new array if array gets full which makes adding into </a:t>
            </a:r>
            <a:r>
              <a:rPr lang="en-US" sz="1600" b="0" dirty="0" err="1"/>
              <a:t>ArrayList</a:t>
            </a:r>
            <a:r>
              <a:rPr lang="en-US" sz="1600" b="0" dirty="0"/>
              <a:t> of O(n) in worst case, while adding is O(1) operation in </a:t>
            </a:r>
            <a:r>
              <a:rPr lang="en-US" sz="1600" b="0" dirty="0" err="1"/>
              <a:t>LinkedList</a:t>
            </a:r>
            <a:r>
              <a:rPr lang="en-US" sz="1600" b="0" dirty="0"/>
              <a:t> in Java. </a:t>
            </a:r>
            <a:r>
              <a:rPr lang="en-US" sz="1600" b="0" dirty="0" err="1"/>
              <a:t>ArrayList</a:t>
            </a:r>
            <a:r>
              <a:rPr lang="en-US" sz="1600" b="0" dirty="0"/>
              <a:t> also needs to update its index if you insert something anywhere except at the end of array.</a:t>
            </a:r>
            <a:endParaRPr lang="en-US" sz="1600" b="0" dirty="0"/>
          </a:p>
          <a:p>
            <a:pPr marL="0" indent="0">
              <a:buNone/>
            </a:pPr>
            <a:br>
              <a:rPr lang="en-US" sz="1600" b="0" dirty="0"/>
            </a:br>
            <a:endParaRPr lang="en-US" sz="1600" b="0" dirty="0"/>
          </a:p>
          <a:p>
            <a:pPr marL="0" indent="0">
              <a:buNone/>
            </a:pPr>
            <a:r>
              <a:rPr lang="en-US" sz="1600" b="0" dirty="0"/>
              <a:t>3</a:t>
            </a:r>
            <a:r>
              <a:rPr lang="en-US" sz="1600" b="0" dirty="0" smtClean="0"/>
              <a:t>)  </a:t>
            </a:r>
            <a:r>
              <a:rPr lang="en-US" sz="1600" b="0" dirty="0"/>
              <a:t>Removal is like insertions better in </a:t>
            </a:r>
            <a:r>
              <a:rPr lang="en-US" sz="1600" b="0" dirty="0" err="1"/>
              <a:t>LinkedList</a:t>
            </a:r>
            <a:r>
              <a:rPr lang="en-US" sz="1600" b="0" dirty="0"/>
              <a:t> than </a:t>
            </a:r>
            <a:r>
              <a:rPr lang="en-US" sz="1600" b="0" dirty="0" err="1"/>
              <a:t>ArrayList</a:t>
            </a:r>
            <a:r>
              <a:rPr lang="en-US" sz="1600" b="0" dirty="0"/>
              <a:t>.</a:t>
            </a:r>
            <a:endParaRPr lang="en-US" sz="1600" b="0" dirty="0"/>
          </a:p>
          <a:p>
            <a:pPr marL="0" indent="0">
              <a:buNone/>
            </a:pPr>
            <a:br>
              <a:rPr lang="en-US" sz="1600" b="0" dirty="0"/>
            </a:br>
            <a:endParaRPr lang="en-US" sz="1600" b="0" dirty="0"/>
          </a:p>
          <a:p>
            <a:pPr marL="0" indent="0">
              <a:buNone/>
            </a:pPr>
            <a:r>
              <a:rPr lang="en-US" sz="1600" b="0" dirty="0"/>
              <a:t>4) </a:t>
            </a:r>
            <a:r>
              <a:rPr lang="en-US" sz="1600" b="0" dirty="0" err="1"/>
              <a:t>LinkedList</a:t>
            </a:r>
            <a:r>
              <a:rPr lang="en-US" sz="1600" b="0" dirty="0"/>
              <a:t> has more memory overhead than </a:t>
            </a:r>
            <a:r>
              <a:rPr lang="en-US" sz="1600" b="0" dirty="0" err="1"/>
              <a:t>ArrayList</a:t>
            </a:r>
            <a:r>
              <a:rPr lang="en-US" sz="1600" b="0" dirty="0"/>
              <a:t> because in </a:t>
            </a:r>
            <a:r>
              <a:rPr lang="en-US" sz="1600" b="0" dirty="0" err="1"/>
              <a:t>ArrayList</a:t>
            </a:r>
            <a:r>
              <a:rPr lang="en-US" sz="1600" b="0" dirty="0"/>
              <a:t> each index only holds actual object (data) but in case of </a:t>
            </a:r>
            <a:r>
              <a:rPr lang="en-US" sz="1600" b="0" dirty="0" err="1"/>
              <a:t>LinkedList</a:t>
            </a:r>
            <a:r>
              <a:rPr lang="en-US" sz="1600" b="0" dirty="0"/>
              <a:t> each node holds both data and address of next  and previous node</a:t>
            </a:r>
            <a:r>
              <a:rPr lang="en-US" sz="1600" b="0" dirty="0" smtClean="0"/>
              <a:t>.</a:t>
            </a:r>
            <a:endParaRPr lang="en-US" sz="1600" b="0"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6948805" y="838835"/>
              <a:ext cx="715010" cy="98425"/>
            </p14:xfrm>
          </p:contentPart>
        </mc:Choice>
        <mc:Fallback xmlns="">
          <p:pic>
            <p:nvPicPr>
              <p:cNvPr id="4" name="Ink 3"/>
            </p:nvPicPr>
            <p:blipFill>
              <a:blip r:embed="rId2"/>
            </p:blipFill>
            <p:spPr>
              <a:xfrm>
                <a:off x="6948805" y="838835"/>
                <a:ext cx="715010" cy="9842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7994015" y="847725"/>
              <a:ext cx="437515" cy="80645"/>
            </p14:xfrm>
          </p:contentPart>
        </mc:Choice>
        <mc:Fallback xmlns="">
          <p:pic>
            <p:nvPicPr>
              <p:cNvPr id="5" name="Ink 4"/>
            </p:nvPicPr>
            <p:blipFill>
              <a:blip r:embed="rId4"/>
            </p:blipFill>
            <p:spPr>
              <a:xfrm>
                <a:off x="7994015" y="847725"/>
                <a:ext cx="437515" cy="806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928370" y="812165"/>
              <a:ext cx="884555" cy="455295"/>
            </p14:xfrm>
          </p:contentPart>
        </mc:Choice>
        <mc:Fallback xmlns="">
          <p:pic>
            <p:nvPicPr>
              <p:cNvPr id="6" name="Ink 5"/>
            </p:nvPicPr>
            <p:blipFill>
              <a:blip r:embed="rId6"/>
            </p:blipFill>
            <p:spPr>
              <a:xfrm>
                <a:off x="928370" y="812165"/>
                <a:ext cx="884555" cy="4552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1500505" y="1276350"/>
              <a:ext cx="2295525" cy="170180"/>
            </p14:xfrm>
          </p:contentPart>
        </mc:Choice>
        <mc:Fallback xmlns="">
          <p:pic>
            <p:nvPicPr>
              <p:cNvPr id="7" name="Ink 6"/>
            </p:nvPicPr>
            <p:blipFill>
              <a:blip r:embed="rId8"/>
            </p:blipFill>
            <p:spPr>
              <a:xfrm>
                <a:off x="1500505" y="1276350"/>
                <a:ext cx="2295525" cy="1701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4403090" y="1009015"/>
              <a:ext cx="1688465" cy="589280"/>
            </p14:xfrm>
          </p:contentPart>
        </mc:Choice>
        <mc:Fallback xmlns="">
          <p:pic>
            <p:nvPicPr>
              <p:cNvPr id="8" name="Ink 7"/>
            </p:nvPicPr>
            <p:blipFill>
              <a:blip r:embed="rId10"/>
            </p:blipFill>
            <p:spPr>
              <a:xfrm>
                <a:off x="4403090" y="1009015"/>
                <a:ext cx="1688465" cy="5892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6189980" y="1330325"/>
              <a:ext cx="3143885" cy="107315"/>
            </p14:xfrm>
          </p:contentPart>
        </mc:Choice>
        <mc:Fallback xmlns="">
          <p:pic>
            <p:nvPicPr>
              <p:cNvPr id="9" name="Ink 8"/>
            </p:nvPicPr>
            <p:blipFill>
              <a:blip r:embed="rId12"/>
            </p:blipFill>
            <p:spPr>
              <a:xfrm>
                <a:off x="6189980" y="1330325"/>
                <a:ext cx="3143885" cy="10731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2143760" y="1339215"/>
              <a:ext cx="544830" cy="607060"/>
            </p14:xfrm>
          </p:contentPart>
        </mc:Choice>
        <mc:Fallback xmlns="">
          <p:pic>
            <p:nvPicPr>
              <p:cNvPr id="10" name="Ink 9"/>
            </p:nvPicPr>
            <p:blipFill>
              <a:blip r:embed="rId14"/>
            </p:blipFill>
            <p:spPr>
              <a:xfrm>
                <a:off x="2143760" y="1339215"/>
                <a:ext cx="544830" cy="6070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955675" y="2178685"/>
              <a:ext cx="2661920" cy="53340"/>
            </p14:xfrm>
          </p:contentPart>
        </mc:Choice>
        <mc:Fallback xmlns="">
          <p:pic>
            <p:nvPicPr>
              <p:cNvPr id="11" name="Ink 10"/>
            </p:nvPicPr>
            <p:blipFill>
              <a:blip r:embed="rId16"/>
            </p:blipFill>
            <p:spPr>
              <a:xfrm>
                <a:off x="955675" y="2178685"/>
                <a:ext cx="2661920" cy="5334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Ink 11"/>
              <p14:cNvContentPartPr/>
              <p14:nvPr/>
            </p14:nvContentPartPr>
            <p14:xfrm>
              <a:off x="4894580" y="2223135"/>
              <a:ext cx="857250" cy="89535"/>
            </p14:xfrm>
          </p:contentPart>
        </mc:Choice>
        <mc:Fallback xmlns="">
          <p:pic>
            <p:nvPicPr>
              <p:cNvPr id="12" name="Ink 11"/>
            </p:nvPicPr>
            <p:blipFill>
              <a:blip r:embed="rId18"/>
            </p:blipFill>
            <p:spPr>
              <a:xfrm>
                <a:off x="4894580" y="2223135"/>
                <a:ext cx="857250" cy="8953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Ink 12"/>
              <p14:cNvContentPartPr/>
              <p14:nvPr/>
            </p14:nvContentPartPr>
            <p14:xfrm>
              <a:off x="5930900" y="1758950"/>
              <a:ext cx="232410" cy="241300"/>
            </p14:xfrm>
          </p:contentPart>
        </mc:Choice>
        <mc:Fallback xmlns="">
          <p:pic>
            <p:nvPicPr>
              <p:cNvPr id="13" name="Ink 12"/>
            </p:nvPicPr>
            <p:blipFill>
              <a:blip r:embed="rId20"/>
            </p:blipFill>
            <p:spPr>
              <a:xfrm>
                <a:off x="5930900" y="1758950"/>
                <a:ext cx="232410" cy="2413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Ink 13"/>
              <p14:cNvContentPartPr/>
              <p14:nvPr/>
            </p14:nvContentPartPr>
            <p14:xfrm>
              <a:off x="4778375" y="1830070"/>
              <a:ext cx="1018540" cy="580390"/>
            </p14:xfrm>
          </p:contentPart>
        </mc:Choice>
        <mc:Fallback xmlns="">
          <p:pic>
            <p:nvPicPr>
              <p:cNvPr id="14" name="Ink 13"/>
            </p:nvPicPr>
            <p:blipFill>
              <a:blip r:embed="rId22"/>
            </p:blipFill>
            <p:spPr>
              <a:xfrm>
                <a:off x="4778375" y="1830070"/>
                <a:ext cx="1018540" cy="5803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Ink 14"/>
              <p14:cNvContentPartPr/>
              <p14:nvPr/>
            </p14:nvContentPartPr>
            <p14:xfrm>
              <a:off x="857250" y="3776980"/>
              <a:ext cx="1259205" cy="232410"/>
            </p14:xfrm>
          </p:contentPart>
        </mc:Choice>
        <mc:Fallback xmlns="">
          <p:pic>
            <p:nvPicPr>
              <p:cNvPr id="15" name="Ink 14"/>
            </p:nvPicPr>
            <p:blipFill>
              <a:blip r:embed="rId24"/>
            </p:blipFill>
            <p:spPr>
              <a:xfrm>
                <a:off x="857250" y="3776980"/>
                <a:ext cx="1259205" cy="23241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Ink 15"/>
              <p14:cNvContentPartPr/>
              <p14:nvPr/>
            </p14:nvContentPartPr>
            <p14:xfrm>
              <a:off x="3644265" y="2946400"/>
              <a:ext cx="393065" cy="749935"/>
            </p14:xfrm>
          </p:contentPart>
        </mc:Choice>
        <mc:Fallback xmlns="">
          <p:pic>
            <p:nvPicPr>
              <p:cNvPr id="16" name="Ink 15"/>
            </p:nvPicPr>
            <p:blipFill>
              <a:blip r:embed="rId26"/>
            </p:blipFill>
            <p:spPr>
              <a:xfrm>
                <a:off x="3644265" y="2946400"/>
                <a:ext cx="393065" cy="74993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Ink 16"/>
              <p14:cNvContentPartPr/>
              <p14:nvPr/>
            </p14:nvContentPartPr>
            <p14:xfrm>
              <a:off x="1053465" y="4535805"/>
              <a:ext cx="295275" cy="107315"/>
            </p14:xfrm>
          </p:contentPart>
        </mc:Choice>
        <mc:Fallback xmlns="">
          <p:pic>
            <p:nvPicPr>
              <p:cNvPr id="17" name="Ink 16"/>
            </p:nvPicPr>
            <p:blipFill>
              <a:blip r:embed="rId28"/>
            </p:blipFill>
            <p:spPr>
              <a:xfrm>
                <a:off x="1053465" y="4535805"/>
                <a:ext cx="295275" cy="10731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Ink 17"/>
              <p14:cNvContentPartPr/>
              <p14:nvPr/>
            </p14:nvContentPartPr>
            <p14:xfrm>
              <a:off x="2232660" y="3937635"/>
              <a:ext cx="437515" cy="428625"/>
            </p14:xfrm>
          </p:contentPart>
        </mc:Choice>
        <mc:Fallback xmlns="">
          <p:pic>
            <p:nvPicPr>
              <p:cNvPr id="18" name="Ink 17"/>
            </p:nvPicPr>
            <p:blipFill>
              <a:blip r:embed="rId30"/>
            </p:blipFill>
            <p:spPr>
              <a:xfrm>
                <a:off x="2232660" y="3937635"/>
                <a:ext cx="437515" cy="42862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Ink 18"/>
              <p14:cNvContentPartPr/>
              <p14:nvPr/>
            </p14:nvContentPartPr>
            <p14:xfrm>
              <a:off x="1982470" y="4071620"/>
              <a:ext cx="1438275" cy="633730"/>
            </p14:xfrm>
          </p:contentPart>
        </mc:Choice>
        <mc:Fallback xmlns="">
          <p:pic>
            <p:nvPicPr>
              <p:cNvPr id="19" name="Ink 18"/>
            </p:nvPicPr>
            <p:blipFill>
              <a:blip r:embed="rId32"/>
            </p:blipFill>
            <p:spPr>
              <a:xfrm>
                <a:off x="1982470" y="4071620"/>
                <a:ext cx="1438275" cy="63373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Ink 19"/>
              <p14:cNvContentPartPr/>
              <p14:nvPr/>
            </p14:nvContentPartPr>
            <p14:xfrm>
              <a:off x="4287520" y="4357370"/>
              <a:ext cx="419735" cy="330200"/>
            </p14:xfrm>
          </p:contentPart>
        </mc:Choice>
        <mc:Fallback xmlns="">
          <p:pic>
            <p:nvPicPr>
              <p:cNvPr id="20" name="Ink 19"/>
            </p:nvPicPr>
            <p:blipFill>
              <a:blip r:embed="rId34"/>
            </p:blipFill>
            <p:spPr>
              <a:xfrm>
                <a:off x="4287520" y="4357370"/>
                <a:ext cx="419735" cy="3302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Ink 20"/>
              <p14:cNvContentPartPr/>
              <p14:nvPr/>
            </p14:nvContentPartPr>
            <p14:xfrm>
              <a:off x="2867025" y="4214495"/>
              <a:ext cx="902335" cy="419735"/>
            </p14:xfrm>
          </p:contentPart>
        </mc:Choice>
        <mc:Fallback xmlns="">
          <p:pic>
            <p:nvPicPr>
              <p:cNvPr id="21" name="Ink 20"/>
            </p:nvPicPr>
            <p:blipFill>
              <a:blip r:embed="rId36"/>
            </p:blipFill>
            <p:spPr>
              <a:xfrm>
                <a:off x="2867025" y="4214495"/>
                <a:ext cx="902335" cy="41973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Ink 21"/>
              <p14:cNvContentPartPr/>
              <p14:nvPr/>
            </p14:nvContentPartPr>
            <p14:xfrm>
              <a:off x="5243195" y="4643120"/>
              <a:ext cx="330200" cy="205105"/>
            </p14:xfrm>
          </p:contentPart>
        </mc:Choice>
        <mc:Fallback xmlns="">
          <p:pic>
            <p:nvPicPr>
              <p:cNvPr id="22" name="Ink 21"/>
            </p:nvPicPr>
            <p:blipFill>
              <a:blip r:embed="rId38"/>
            </p:blipFill>
            <p:spPr>
              <a:xfrm>
                <a:off x="5243195" y="4643120"/>
                <a:ext cx="330200" cy="20510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Ink 22"/>
              <p14:cNvContentPartPr/>
              <p14:nvPr/>
            </p14:nvContentPartPr>
            <p14:xfrm>
              <a:off x="6019800" y="4741545"/>
              <a:ext cx="411480" cy="339090"/>
            </p14:xfrm>
          </p:contentPart>
        </mc:Choice>
        <mc:Fallback xmlns="">
          <p:pic>
            <p:nvPicPr>
              <p:cNvPr id="23" name="Ink 22"/>
            </p:nvPicPr>
            <p:blipFill>
              <a:blip r:embed="rId40"/>
            </p:blipFill>
            <p:spPr>
              <a:xfrm>
                <a:off x="6019800" y="4741545"/>
                <a:ext cx="411480" cy="33909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Ink 23"/>
              <p14:cNvContentPartPr/>
              <p14:nvPr/>
            </p14:nvContentPartPr>
            <p14:xfrm>
              <a:off x="4269105" y="4410710"/>
              <a:ext cx="18415" cy="360"/>
            </p14:xfrm>
          </p:contentPart>
        </mc:Choice>
        <mc:Fallback xmlns="">
          <p:pic>
            <p:nvPicPr>
              <p:cNvPr id="24" name="Ink 23"/>
            </p:nvPicPr>
            <p:blipFill>
              <a:blip r:embed="rId42"/>
            </p:blipFill>
            <p:spPr>
              <a:xfrm>
                <a:off x="4269105" y="4410710"/>
                <a:ext cx="18415"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Ink 24"/>
              <p14:cNvContentPartPr/>
              <p14:nvPr/>
            </p14:nvContentPartPr>
            <p14:xfrm>
              <a:off x="4162425" y="3875405"/>
              <a:ext cx="464185" cy="741045"/>
            </p14:xfrm>
          </p:contentPart>
        </mc:Choice>
        <mc:Fallback xmlns="">
          <p:pic>
            <p:nvPicPr>
              <p:cNvPr id="25" name="Ink 24"/>
            </p:nvPicPr>
            <p:blipFill>
              <a:blip r:embed="rId44"/>
            </p:blipFill>
            <p:spPr>
              <a:xfrm>
                <a:off x="4162425" y="3875405"/>
                <a:ext cx="464185" cy="74104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Ink 25"/>
              <p14:cNvContentPartPr/>
              <p14:nvPr/>
            </p14:nvContentPartPr>
            <p14:xfrm>
              <a:off x="1982470" y="0"/>
              <a:ext cx="1062990" cy="695960"/>
            </p14:xfrm>
          </p:contentPart>
        </mc:Choice>
        <mc:Fallback xmlns="">
          <p:pic>
            <p:nvPicPr>
              <p:cNvPr id="26" name="Ink 25"/>
            </p:nvPicPr>
            <p:blipFill>
              <a:blip r:embed="rId46"/>
            </p:blipFill>
            <p:spPr>
              <a:xfrm>
                <a:off x="1982470" y="0"/>
                <a:ext cx="1062990" cy="69596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TW"/>
              <a:t>The definition</a:t>
            </a:r>
            <a:endParaRPr lang="en-US" altLang="zh-TW"/>
          </a:p>
        </p:txBody>
      </p:sp>
      <p:sp>
        <p:nvSpPr>
          <p:cNvPr id="243715" name="Rectangle 3"/>
          <p:cNvSpPr>
            <a:spLocks noGrp="1" noChangeArrowheads="1"/>
          </p:cNvSpPr>
          <p:nvPr>
            <p:ph type="body" idx="1"/>
          </p:nvPr>
        </p:nvSpPr>
        <p:spPr>
          <a:xfrm>
            <a:off x="228600" y="609600"/>
            <a:ext cx="9448800" cy="6248400"/>
          </a:xfrm>
        </p:spPr>
        <p:txBody>
          <a:bodyPr/>
          <a:lstStyle/>
          <a:p>
            <a:pPr>
              <a:buFont typeface="Symbol" panose="05050102010706020507" pitchFamily="18" charset="2"/>
              <a:buNone/>
            </a:pPr>
            <a:r>
              <a:rPr lang="en-US" altLang="zh-TW"/>
              <a:t>public interface </a:t>
            </a:r>
            <a:r>
              <a:rPr lang="en-US" altLang="zh-TW">
                <a:solidFill>
                  <a:srgbClr val="FF0000"/>
                </a:solidFill>
              </a:rPr>
              <a:t>Collection</a:t>
            </a:r>
            <a:r>
              <a:rPr lang="en-US" altLang="zh-TW"/>
              <a:t> {</a:t>
            </a:r>
            <a:endParaRPr lang="en-US" altLang="zh-TW"/>
          </a:p>
          <a:p>
            <a:pPr>
              <a:buFont typeface="Symbol" panose="05050102010706020507" pitchFamily="18" charset="2"/>
              <a:buNone/>
            </a:pPr>
            <a:r>
              <a:rPr lang="en-US" altLang="zh-TW"/>
              <a:t> </a:t>
            </a:r>
            <a:r>
              <a:rPr lang="en-US" altLang="zh-TW">
                <a:solidFill>
                  <a:srgbClr val="CC6600"/>
                </a:solidFill>
              </a:rPr>
              <a:t>// Basic properties </a:t>
            </a:r>
            <a:endParaRPr lang="en-US" altLang="zh-TW">
              <a:solidFill>
                <a:srgbClr val="B3172D"/>
              </a:solidFill>
            </a:endParaRPr>
          </a:p>
          <a:p>
            <a:pPr>
              <a:buFont typeface="Symbol" panose="05050102010706020507" pitchFamily="18" charset="2"/>
              <a:buNone/>
            </a:pPr>
            <a:r>
              <a:rPr lang="en-US" altLang="zh-TW"/>
              <a:t>  </a:t>
            </a:r>
            <a:r>
              <a:rPr lang="en-US" altLang="zh-TW">
                <a:solidFill>
                  <a:srgbClr val="008080"/>
                </a:solidFill>
              </a:rPr>
              <a:t>int size();</a:t>
            </a:r>
            <a:endParaRPr lang="en-US" altLang="zh-TW">
              <a:solidFill>
                <a:srgbClr val="008080"/>
              </a:solidFill>
            </a:endParaRPr>
          </a:p>
          <a:p>
            <a:pPr>
              <a:buFont typeface="Symbol" panose="05050102010706020507" pitchFamily="18" charset="2"/>
              <a:buNone/>
            </a:pPr>
            <a:r>
              <a:rPr lang="en-US" altLang="zh-TW">
                <a:solidFill>
                  <a:srgbClr val="008080"/>
                </a:solidFill>
              </a:rPr>
              <a:t>  boolean isEmpty();</a:t>
            </a:r>
            <a:endParaRPr lang="en-US" altLang="zh-TW">
              <a:solidFill>
                <a:srgbClr val="008080"/>
              </a:solidFill>
            </a:endParaRPr>
          </a:p>
          <a:p>
            <a:pPr>
              <a:buFont typeface="Symbol" panose="05050102010706020507" pitchFamily="18" charset="2"/>
              <a:buNone/>
            </a:pPr>
            <a:r>
              <a:rPr lang="en-US" altLang="zh-TW">
                <a:solidFill>
                  <a:srgbClr val="008080"/>
                </a:solidFill>
              </a:rPr>
              <a:t>  boolean contains(Object element);  </a:t>
            </a:r>
            <a:r>
              <a:rPr lang="en-US" altLang="zh-TW">
                <a:solidFill>
                  <a:srgbClr val="CC6600"/>
                </a:solidFill>
              </a:rPr>
              <a:t>// use equals() for comparison</a:t>
            </a:r>
            <a:endParaRPr lang="en-US" altLang="zh-TW">
              <a:solidFill>
                <a:srgbClr val="CC6600"/>
              </a:solidFill>
            </a:endParaRPr>
          </a:p>
          <a:p>
            <a:pPr>
              <a:buFont typeface="Symbol" panose="05050102010706020507" pitchFamily="18" charset="2"/>
              <a:buNone/>
            </a:pPr>
            <a:r>
              <a:rPr lang="en-US" altLang="zh-TW">
                <a:solidFill>
                  <a:srgbClr val="008080"/>
                </a:solidFill>
              </a:rPr>
              <a:t>  </a:t>
            </a:r>
            <a:r>
              <a:rPr lang="en-US" altLang="zh-TW">
                <a:solidFill>
                  <a:srgbClr val="FF0000"/>
                </a:solidFill>
              </a:rPr>
              <a:t>boolean equal(Object);</a:t>
            </a:r>
            <a:endParaRPr lang="en-US" altLang="zh-TW">
              <a:solidFill>
                <a:srgbClr val="FF0000"/>
              </a:solidFill>
            </a:endParaRPr>
          </a:p>
          <a:p>
            <a:pPr>
              <a:buFont typeface="Symbol" panose="05050102010706020507" pitchFamily="18" charset="2"/>
              <a:buNone/>
            </a:pPr>
            <a:r>
              <a:rPr lang="en-US" altLang="zh-TW">
                <a:solidFill>
                  <a:srgbClr val="FF0000"/>
                </a:solidFill>
              </a:rPr>
              <a:t>  int hashCode();    </a:t>
            </a:r>
            <a:r>
              <a:rPr lang="en-US" altLang="zh-TW">
                <a:solidFill>
                  <a:srgbClr val="B3172D"/>
                </a:solidFill>
              </a:rPr>
              <a:t>// new equals() requires new hashCode()</a:t>
            </a:r>
            <a:endParaRPr lang="en-US" altLang="zh-TW">
              <a:solidFill>
                <a:srgbClr val="B3172D"/>
              </a:solidFill>
            </a:endParaRPr>
          </a:p>
          <a:p>
            <a:pPr>
              <a:buFont typeface="Symbol" panose="05050102010706020507" pitchFamily="18" charset="2"/>
              <a:buNone/>
            </a:pPr>
            <a:r>
              <a:rPr lang="en-US" altLang="zh-TW">
                <a:solidFill>
                  <a:srgbClr val="CC6600"/>
                </a:solidFill>
              </a:rPr>
              <a:t>// basic operations</a:t>
            </a:r>
            <a:endParaRPr lang="en-US" altLang="zh-TW">
              <a:solidFill>
                <a:srgbClr val="CC6600"/>
              </a:solidFill>
            </a:endParaRPr>
          </a:p>
          <a:p>
            <a:pPr>
              <a:buFont typeface="Symbol" panose="05050102010706020507" pitchFamily="18" charset="2"/>
              <a:buNone/>
            </a:pPr>
            <a:r>
              <a:rPr lang="en-US" altLang="zh-TW"/>
              <a:t>  </a:t>
            </a:r>
            <a:r>
              <a:rPr lang="en-US" altLang="zh-TW">
                <a:solidFill>
                  <a:srgbClr val="008080"/>
                </a:solidFill>
              </a:rPr>
              <a:t>boolean add(Object);</a:t>
            </a:r>
            <a:r>
              <a:rPr lang="en-US" altLang="zh-TW"/>
              <a:t>       </a:t>
            </a:r>
            <a:r>
              <a:rPr lang="en-US" altLang="zh-TW">
                <a:solidFill>
                  <a:srgbClr val="CC6600"/>
                </a:solidFill>
              </a:rPr>
              <a:t>// Optional; return true if </a:t>
            </a:r>
            <a:r>
              <a:rPr lang="en-US" altLang="zh-TW">
                <a:solidFill>
                  <a:srgbClr val="008080"/>
                </a:solidFill>
              </a:rPr>
              <a:t>this</a:t>
            </a:r>
            <a:r>
              <a:rPr lang="en-US" altLang="zh-TW">
                <a:solidFill>
                  <a:srgbClr val="CC6600"/>
                </a:solidFill>
              </a:rPr>
              <a:t> changed</a:t>
            </a:r>
            <a:endParaRPr lang="en-US" altLang="zh-TW">
              <a:solidFill>
                <a:srgbClr val="CC6600"/>
              </a:solidFill>
            </a:endParaRPr>
          </a:p>
          <a:p>
            <a:pPr>
              <a:buFont typeface="Symbol" panose="05050102010706020507" pitchFamily="18" charset="2"/>
              <a:buNone/>
            </a:pPr>
            <a:r>
              <a:rPr lang="en-US" altLang="zh-TW"/>
              <a:t>  </a:t>
            </a:r>
            <a:r>
              <a:rPr lang="en-US" altLang="zh-TW">
                <a:solidFill>
                  <a:srgbClr val="008080"/>
                </a:solidFill>
              </a:rPr>
              <a:t>boolean remove(Object);</a:t>
            </a:r>
            <a:r>
              <a:rPr lang="en-US" altLang="zh-TW"/>
              <a:t> </a:t>
            </a:r>
            <a:r>
              <a:rPr lang="en-US" altLang="zh-TW">
                <a:solidFill>
                  <a:srgbClr val="CC6600"/>
                </a:solidFill>
              </a:rPr>
              <a:t>// Optional; use </a:t>
            </a:r>
            <a:r>
              <a:rPr lang="en-US" altLang="zh-TW">
                <a:solidFill>
                  <a:srgbClr val="B3172D"/>
                </a:solidFill>
              </a:rPr>
              <a:t>equals() (not ==)</a:t>
            </a:r>
            <a:endParaRPr lang="en-US" altLang="zh-TW">
              <a:solidFill>
                <a:srgbClr val="B3172D"/>
              </a:solidFill>
            </a:endParaRPr>
          </a:p>
          <a:p>
            <a:pPr>
              <a:buFont typeface="Symbol" panose="05050102010706020507" pitchFamily="18" charset="2"/>
              <a:buNone/>
            </a:pPr>
            <a:r>
              <a:rPr lang="en-US" altLang="zh-TW"/>
              <a:t>  </a:t>
            </a:r>
            <a:endParaRPr lang="en-US" altLang="zh-TW" sz="240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571625" y="1143000"/>
              <a:ext cx="2045970" cy="151765"/>
            </p14:xfrm>
          </p:contentPart>
        </mc:Choice>
        <mc:Fallback xmlns="">
          <p:pic>
            <p:nvPicPr>
              <p:cNvPr id="2" name="Ink 1"/>
            </p:nvPicPr>
            <p:blipFill>
              <a:blip r:embed="rId2"/>
            </p:blipFill>
            <p:spPr>
              <a:xfrm>
                <a:off x="1571625" y="1143000"/>
                <a:ext cx="2045970" cy="15176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3018790" y="1714500"/>
              <a:ext cx="1196975" cy="4518025"/>
            </p14:xfrm>
          </p:contentPart>
        </mc:Choice>
        <mc:Fallback xmlns="">
          <p:pic>
            <p:nvPicPr>
              <p:cNvPr id="3" name="Ink 2"/>
            </p:nvPicPr>
            <p:blipFill>
              <a:blip r:embed="rId4"/>
            </p:blipFill>
            <p:spPr>
              <a:xfrm>
                <a:off x="3018790" y="1714500"/>
                <a:ext cx="1196975" cy="45180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973455" y="1258570"/>
              <a:ext cx="892810" cy="1071880"/>
            </p14:xfrm>
          </p:contentPart>
        </mc:Choice>
        <mc:Fallback xmlns="">
          <p:pic>
            <p:nvPicPr>
              <p:cNvPr id="4" name="Ink 3"/>
            </p:nvPicPr>
            <p:blipFill>
              <a:blip r:embed="rId6"/>
            </p:blipFill>
            <p:spPr>
              <a:xfrm>
                <a:off x="973455" y="1258570"/>
                <a:ext cx="892810" cy="10718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1714500" y="2152015"/>
              <a:ext cx="1036320" cy="419735"/>
            </p14:xfrm>
          </p:contentPart>
        </mc:Choice>
        <mc:Fallback xmlns="">
          <p:pic>
            <p:nvPicPr>
              <p:cNvPr id="5" name="Ink 4"/>
            </p:nvPicPr>
            <p:blipFill>
              <a:blip r:embed="rId8"/>
            </p:blipFill>
            <p:spPr>
              <a:xfrm>
                <a:off x="1714500" y="2152015"/>
                <a:ext cx="1036320" cy="4197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2286635" y="2705100"/>
              <a:ext cx="642620" cy="455930"/>
            </p14:xfrm>
          </p:contentPart>
        </mc:Choice>
        <mc:Fallback xmlns="">
          <p:pic>
            <p:nvPicPr>
              <p:cNvPr id="6" name="Ink 5"/>
            </p:nvPicPr>
            <p:blipFill>
              <a:blip r:embed="rId10"/>
            </p:blipFill>
            <p:spPr>
              <a:xfrm>
                <a:off x="2286635" y="2705100"/>
                <a:ext cx="642620" cy="4559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3778250" y="2133600"/>
              <a:ext cx="1035685" cy="1447165"/>
            </p14:xfrm>
          </p:contentPart>
        </mc:Choice>
        <mc:Fallback xmlns="">
          <p:pic>
            <p:nvPicPr>
              <p:cNvPr id="7" name="Ink 6"/>
            </p:nvPicPr>
            <p:blipFill>
              <a:blip r:embed="rId12"/>
            </p:blipFill>
            <p:spPr>
              <a:xfrm>
                <a:off x="3778250" y="2133600"/>
                <a:ext cx="1035685" cy="14471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3662045" y="2133600"/>
              <a:ext cx="384175" cy="803910"/>
            </p14:xfrm>
          </p:contentPart>
        </mc:Choice>
        <mc:Fallback xmlns="">
          <p:pic>
            <p:nvPicPr>
              <p:cNvPr id="8" name="Ink 7"/>
            </p:nvPicPr>
            <p:blipFill>
              <a:blip r:embed="rId14"/>
            </p:blipFill>
            <p:spPr>
              <a:xfrm>
                <a:off x="3662045" y="2133600"/>
                <a:ext cx="384175" cy="80391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Ink 8"/>
              <p14:cNvContentPartPr/>
              <p14:nvPr/>
            </p14:nvContentPartPr>
            <p14:xfrm>
              <a:off x="1839595" y="3027045"/>
              <a:ext cx="384175" cy="526415"/>
            </p14:xfrm>
          </p:contentPart>
        </mc:Choice>
        <mc:Fallback xmlns="">
          <p:pic>
            <p:nvPicPr>
              <p:cNvPr id="9" name="Ink 8"/>
            </p:nvPicPr>
            <p:blipFill>
              <a:blip r:embed="rId16"/>
            </p:blipFill>
            <p:spPr>
              <a:xfrm>
                <a:off x="1839595" y="3027045"/>
                <a:ext cx="384175" cy="52641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Ink 9"/>
              <p14:cNvContentPartPr/>
              <p14:nvPr/>
            </p14:nvContentPartPr>
            <p14:xfrm>
              <a:off x="2768600" y="3098165"/>
              <a:ext cx="678815" cy="518160"/>
            </p14:xfrm>
          </p:contentPart>
        </mc:Choice>
        <mc:Fallback xmlns="">
          <p:pic>
            <p:nvPicPr>
              <p:cNvPr id="10" name="Ink 9"/>
            </p:nvPicPr>
            <p:blipFill>
              <a:blip r:embed="rId18"/>
            </p:blipFill>
            <p:spPr>
              <a:xfrm>
                <a:off x="2768600" y="3098165"/>
                <a:ext cx="678815" cy="5181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Ink 10"/>
              <p14:cNvContentPartPr/>
              <p14:nvPr/>
            </p14:nvContentPartPr>
            <p14:xfrm>
              <a:off x="1643380" y="3589655"/>
              <a:ext cx="17780" cy="360"/>
            </p14:xfrm>
          </p:contentPart>
        </mc:Choice>
        <mc:Fallback xmlns="">
          <p:pic>
            <p:nvPicPr>
              <p:cNvPr id="11" name="Ink 10"/>
            </p:nvPicPr>
            <p:blipFill>
              <a:blip r:embed="rId20"/>
            </p:blipFill>
            <p:spPr>
              <a:xfrm>
                <a:off x="1643380" y="3589655"/>
                <a:ext cx="1778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Ink 11"/>
              <p14:cNvContentPartPr/>
              <p14:nvPr/>
            </p14:nvContentPartPr>
            <p14:xfrm>
              <a:off x="1268095" y="3375025"/>
              <a:ext cx="205740" cy="330200"/>
            </p14:xfrm>
          </p:contentPart>
        </mc:Choice>
        <mc:Fallback xmlns="">
          <p:pic>
            <p:nvPicPr>
              <p:cNvPr id="12" name="Ink 11"/>
            </p:nvPicPr>
            <p:blipFill>
              <a:blip r:embed="rId22"/>
            </p:blipFill>
            <p:spPr>
              <a:xfrm>
                <a:off x="1268095" y="3375025"/>
                <a:ext cx="205740" cy="3302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Ink 12"/>
              <p14:cNvContentPartPr/>
              <p14:nvPr/>
            </p14:nvContentPartPr>
            <p14:xfrm>
              <a:off x="1294765" y="3098165"/>
              <a:ext cx="303530" cy="285750"/>
            </p14:xfrm>
          </p:contentPart>
        </mc:Choice>
        <mc:Fallback xmlns="">
          <p:pic>
            <p:nvPicPr>
              <p:cNvPr id="13" name="Ink 12"/>
            </p:nvPicPr>
            <p:blipFill>
              <a:blip r:embed="rId24"/>
            </p:blipFill>
            <p:spPr>
              <a:xfrm>
                <a:off x="1294765" y="3098165"/>
                <a:ext cx="303530" cy="2857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Ink 13"/>
              <p14:cNvContentPartPr/>
              <p14:nvPr/>
            </p14:nvContentPartPr>
            <p14:xfrm>
              <a:off x="1455420" y="3044825"/>
              <a:ext cx="1510030" cy="437515"/>
            </p14:xfrm>
          </p:contentPart>
        </mc:Choice>
        <mc:Fallback xmlns="">
          <p:pic>
            <p:nvPicPr>
              <p:cNvPr id="14" name="Ink 13"/>
            </p:nvPicPr>
            <p:blipFill>
              <a:blip r:embed="rId26"/>
            </p:blipFill>
            <p:spPr>
              <a:xfrm>
                <a:off x="1455420" y="3044825"/>
                <a:ext cx="1510030" cy="43751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Ink 14"/>
              <p14:cNvContentPartPr/>
              <p14:nvPr/>
            </p14:nvContentPartPr>
            <p14:xfrm>
              <a:off x="2214880" y="3258820"/>
              <a:ext cx="1054100" cy="786130"/>
            </p14:xfrm>
          </p:contentPart>
        </mc:Choice>
        <mc:Fallback xmlns="">
          <p:pic>
            <p:nvPicPr>
              <p:cNvPr id="15" name="Ink 14"/>
            </p:nvPicPr>
            <p:blipFill>
              <a:blip r:embed="rId28"/>
            </p:blipFill>
            <p:spPr>
              <a:xfrm>
                <a:off x="2214880" y="3258820"/>
                <a:ext cx="1054100" cy="78613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Ink 15"/>
              <p14:cNvContentPartPr/>
              <p14:nvPr/>
            </p14:nvContentPartPr>
            <p14:xfrm>
              <a:off x="2205990" y="4535805"/>
              <a:ext cx="893445" cy="750570"/>
            </p14:xfrm>
          </p:contentPart>
        </mc:Choice>
        <mc:Fallback xmlns="">
          <p:pic>
            <p:nvPicPr>
              <p:cNvPr id="16" name="Ink 15"/>
            </p:nvPicPr>
            <p:blipFill>
              <a:blip r:embed="rId30"/>
            </p:blipFill>
            <p:spPr>
              <a:xfrm>
                <a:off x="2205990" y="4535805"/>
                <a:ext cx="893445" cy="75057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Ink 16"/>
              <p14:cNvContentPartPr/>
              <p14:nvPr/>
            </p14:nvContentPartPr>
            <p14:xfrm>
              <a:off x="2581275" y="4946650"/>
              <a:ext cx="553720" cy="598170"/>
            </p14:xfrm>
          </p:contentPart>
        </mc:Choice>
        <mc:Fallback xmlns="">
          <p:pic>
            <p:nvPicPr>
              <p:cNvPr id="17" name="Ink 16"/>
            </p:nvPicPr>
            <p:blipFill>
              <a:blip r:embed="rId32"/>
            </p:blipFill>
            <p:spPr>
              <a:xfrm>
                <a:off x="2581275" y="4946650"/>
                <a:ext cx="553720" cy="598170"/>
              </a:xfrm>
              <a:prstGeom prst="rect"/>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java">
  <a:themeElements>
    <a:clrScheme name="java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java">
      <a:majorFont>
        <a:latin typeface="Arial"/>
        <a:ea typeface="全真楷書"/>
        <a:cs typeface=""/>
      </a:majorFont>
      <a:minorFont>
        <a:latin typeface="Arial Narrow"/>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TW" altLang="en-US" sz="2000" b="0" i="0" u="none" strike="noStrike" cap="none" normalizeH="0" baseline="0" smtClean="0">
            <a:ln>
              <a:noFill/>
            </a:ln>
            <a:solidFill>
              <a:schemeClr val="tx1"/>
            </a:solidFill>
            <a:effectLst/>
            <a:latin typeface="Arial" panose="020B0604020202020204" pitchFamily="34" charset="0"/>
            <a:ea typeface="PMingLiU"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TW" altLang="en-US" sz="2000" b="0" i="0" u="none" strike="noStrike" cap="none" normalizeH="0" baseline="0" smtClean="0">
            <a:ln>
              <a:noFill/>
            </a:ln>
            <a:solidFill>
              <a:schemeClr val="tx1"/>
            </a:solidFill>
            <a:effectLst/>
            <a:latin typeface="Arial" panose="020B0604020202020204" pitchFamily="34" charset="0"/>
            <a:ea typeface="PMingLiU" pitchFamily="18" charset="-120"/>
          </a:defRPr>
        </a:defPPr>
      </a:lstStyle>
    </a:lnDef>
  </a:objectDefaults>
  <a:extraClrSchemeLst>
    <a:extraClrScheme>
      <a:clrScheme name="java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av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java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ava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ava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ava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java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000000"/>
      </a:accent1>
      <a:accent2>
        <a:srgbClr val="000000"/>
      </a:accent2>
      <a:accent3>
        <a:srgbClr val="FFFFFF"/>
      </a:accent3>
      <a:accent4>
        <a:srgbClr val="000000"/>
      </a:accent4>
      <a:accent5>
        <a:srgbClr val="AAAAAA"/>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000000"/>
      </a:accent1>
      <a:accent2>
        <a:srgbClr val="000000"/>
      </a:accent2>
      <a:accent3>
        <a:srgbClr val="FFFFFF"/>
      </a:accent3>
      <a:accent4>
        <a:srgbClr val="000000"/>
      </a:accent4>
      <a:accent5>
        <a:srgbClr val="AAAAAA"/>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Data\Microsoft\Templates\java.pot</Template>
  <TotalTime>0</TotalTime>
  <Words>11923</Words>
  <Application>WPS Presentation</Application>
  <PresentationFormat>A4 Paper (210x297 mm)</PresentationFormat>
  <Paragraphs>295</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PMingLiU</vt:lpstr>
      <vt:lpstr>MingLiU-ExtB</vt:lpstr>
      <vt:lpstr>Times New Roman</vt:lpstr>
      <vt:lpstr>全真楷書</vt:lpstr>
      <vt:lpstr>Symbol</vt:lpstr>
      <vt:lpstr>Arial Narrow</vt:lpstr>
      <vt:lpstr>Arial Unicode MS</vt:lpstr>
      <vt:lpstr>java</vt:lpstr>
      <vt:lpstr>Java Collection API : Built-in Data Structures for Java</vt:lpstr>
      <vt:lpstr>The Java Collection API</vt:lpstr>
      <vt:lpstr>Summary of all interfaces in the java Collection API</vt:lpstr>
      <vt:lpstr>PowerPoint 演示文稿</vt:lpstr>
      <vt:lpstr>classes of the java collection API</vt:lpstr>
      <vt:lpstr>General-Purpose Implementation classes</vt:lpstr>
      <vt:lpstr>The java.util.Collection interface</vt:lpstr>
      <vt:lpstr>ArrayList and LinkedList</vt:lpstr>
      <vt:lpstr>The definition</vt:lpstr>
      <vt:lpstr>Vector</vt:lpstr>
      <vt:lpstr>Enumeration</vt:lpstr>
      <vt:lpstr>Why using Iterators instead of Enumerations</vt:lpstr>
      <vt:lpstr>The Set Interface </vt:lpstr>
      <vt:lpstr>Basic Operations</vt:lpstr>
      <vt:lpstr>The Map Interface</vt:lpstr>
      <vt:lpstr>The Map interface</vt:lpstr>
      <vt:lpstr>The Map interface</vt:lpstr>
      <vt:lpstr>Basic Operations</vt:lpstr>
      <vt:lpstr>Collection Views methods</vt:lpstr>
      <vt:lpstr>General Purpose Implementations</vt:lpstr>
    </vt:vector>
  </TitlesOfParts>
  <Company>eas</Company>
  <LinksUpToDate>false</LinksUpToDate>
  <SharedDoc>false</SharedDoc>
  <HyperlinksChanged>false</HyperlinksChanged>
  <AppVersion>14.0000</AppVersion>
  <Pages>16</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 : Built-in Data Structures for Java</dc:title>
  <dc:creator>bruce</dc:creator>
  <cp:lastModifiedBy>vajok</cp:lastModifiedBy>
  <cp:revision>149</cp:revision>
  <cp:lastPrinted>1997-02-21T01:03:00Z</cp:lastPrinted>
  <dcterms:created xsi:type="dcterms:W3CDTF">2000-11-11T16:51:00Z</dcterms:created>
  <dcterms:modified xsi:type="dcterms:W3CDTF">2021-03-17T11:05:48Z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