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81B15DA-3C7D-462D-BEE8-1471BB577950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A08D991-395F-4F9F-B86E-0BB3AECED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1B15DA-3C7D-462D-BEE8-1471BB577950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08D991-395F-4F9F-B86E-0BB3AECED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1B15DA-3C7D-462D-BEE8-1471BB577950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08D991-395F-4F9F-B86E-0BB3AECED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1B15DA-3C7D-462D-BEE8-1471BB577950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08D991-395F-4F9F-B86E-0BB3AECED2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1B15DA-3C7D-462D-BEE8-1471BB577950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08D991-395F-4F9F-B86E-0BB3AECED2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1B15DA-3C7D-462D-BEE8-1471BB577950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08D991-395F-4F9F-B86E-0BB3AECED2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1B15DA-3C7D-462D-BEE8-1471BB577950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08D991-395F-4F9F-B86E-0BB3AECED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1B15DA-3C7D-462D-BEE8-1471BB577950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08D991-395F-4F9F-B86E-0BB3AECED2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1B15DA-3C7D-462D-BEE8-1471BB577950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08D991-395F-4F9F-B86E-0BB3AECED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81B15DA-3C7D-462D-BEE8-1471BB577950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08D991-395F-4F9F-B86E-0BB3AECED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81B15DA-3C7D-462D-BEE8-1471BB577950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A08D991-395F-4F9F-B86E-0BB3AECED2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81B15DA-3C7D-462D-BEE8-1471BB577950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A08D991-395F-4F9F-B86E-0BB3AECED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Utility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Represents </a:t>
            </a:r>
            <a:r>
              <a:rPr lang="en-US" dirty="0"/>
              <a:t>an instance in time with millisecond precision</a:t>
            </a:r>
          </a:p>
          <a:p>
            <a:pPr>
              <a:buNone/>
            </a:pPr>
            <a:r>
              <a:rPr lang="en-US" dirty="0" smtClean="0"/>
              <a:t>	– </a:t>
            </a:r>
            <a:r>
              <a:rPr lang="en-US" dirty="0"/>
              <a:t>long value = # milliseconds since Jan 1, 1970 (</a:t>
            </a:r>
            <a:r>
              <a:rPr lang="en-US" i="1" dirty="0"/>
              <a:t>epoch)</a:t>
            </a:r>
          </a:p>
          <a:p>
            <a:r>
              <a:rPr lang="en-US" dirty="0" smtClean="0"/>
              <a:t>Some </a:t>
            </a:r>
            <a:r>
              <a:rPr lang="en-US" dirty="0"/>
              <a:t>details of Date:</a:t>
            </a:r>
          </a:p>
          <a:p>
            <a:pPr>
              <a:buNone/>
            </a:pPr>
            <a:r>
              <a:rPr lang="en-US" dirty="0"/>
              <a:t>class Date {</a:t>
            </a:r>
          </a:p>
          <a:p>
            <a:pPr>
              <a:buNone/>
            </a:pPr>
            <a:r>
              <a:rPr lang="en-US" dirty="0"/>
              <a:t>public Date() </a:t>
            </a:r>
            <a:r>
              <a:rPr lang="en-US" b="1" dirty="0"/>
              <a:t>// current time and date!</a:t>
            </a:r>
          </a:p>
          <a:p>
            <a:pPr>
              <a:buNone/>
            </a:pPr>
            <a:r>
              <a:rPr lang="en-US" dirty="0"/>
              <a:t>public Date(</a:t>
            </a:r>
            <a:r>
              <a:rPr lang="en-US" dirty="0" err="1"/>
              <a:t>int</a:t>
            </a:r>
            <a:r>
              <a:rPr lang="en-US" dirty="0"/>
              <a:t> y, </a:t>
            </a:r>
            <a:r>
              <a:rPr lang="en-US" dirty="0" err="1"/>
              <a:t>int</a:t>
            </a:r>
            <a:r>
              <a:rPr lang="en-US" dirty="0"/>
              <a:t> m, </a:t>
            </a:r>
            <a:r>
              <a:rPr lang="en-US" dirty="0" err="1"/>
              <a:t>int</a:t>
            </a:r>
            <a:r>
              <a:rPr lang="en-US" dirty="0"/>
              <a:t> d, </a:t>
            </a:r>
            <a:r>
              <a:rPr lang="en-US" dirty="0" err="1"/>
              <a:t>int</a:t>
            </a:r>
            <a:r>
              <a:rPr lang="en-US" dirty="0"/>
              <a:t> h, </a:t>
            </a:r>
            <a:r>
              <a:rPr lang="en-US" dirty="0" err="1"/>
              <a:t>int</a:t>
            </a:r>
            <a:r>
              <a:rPr lang="en-US" dirty="0"/>
              <a:t> m, </a:t>
            </a:r>
            <a:r>
              <a:rPr lang="en-US" dirty="0" err="1"/>
              <a:t>int</a:t>
            </a:r>
            <a:r>
              <a:rPr lang="en-US" dirty="0"/>
              <a:t> s)</a:t>
            </a:r>
          </a:p>
          <a:p>
            <a:pPr>
              <a:buNone/>
            </a:pP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getDate</a:t>
            </a:r>
            <a:r>
              <a:rPr lang="en-US" dirty="0"/>
              <a:t>() </a:t>
            </a:r>
            <a:r>
              <a:rPr lang="en-US" b="1" dirty="0"/>
              <a:t>// day of month, 1-31</a:t>
            </a:r>
          </a:p>
          <a:p>
            <a:pPr>
              <a:buNone/>
            </a:pP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getMonth</a:t>
            </a:r>
            <a:r>
              <a:rPr lang="en-US" dirty="0"/>
              <a:t>() </a:t>
            </a:r>
            <a:r>
              <a:rPr lang="en-US" b="1" dirty="0"/>
              <a:t>// 0-11</a:t>
            </a:r>
          </a:p>
          <a:p>
            <a:pPr>
              <a:buNone/>
            </a:pP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getSeconds</a:t>
            </a:r>
            <a:r>
              <a:rPr lang="en-US" dirty="0"/>
              <a:t>() </a:t>
            </a:r>
            <a:r>
              <a:rPr lang="en-US" b="1" dirty="0"/>
              <a:t>// 0-59</a:t>
            </a:r>
          </a:p>
          <a:p>
            <a:pPr>
              <a:buNone/>
            </a:pP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getDay</a:t>
            </a:r>
            <a:r>
              <a:rPr lang="en-US" dirty="0"/>
              <a:t>() </a:t>
            </a:r>
            <a:r>
              <a:rPr lang="en-US" b="1" dirty="0"/>
              <a:t>// day of the week, 1-6</a:t>
            </a:r>
          </a:p>
          <a:p>
            <a:pPr>
              <a:buNone/>
            </a:pP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getYear</a:t>
            </a:r>
            <a:r>
              <a:rPr lang="en-US" dirty="0"/>
              <a:t>() </a:t>
            </a:r>
            <a:r>
              <a:rPr lang="en-US" b="1" dirty="0"/>
              <a:t>// year – 1900</a:t>
            </a:r>
          </a:p>
          <a:p>
            <a:pPr>
              <a:buNone/>
            </a:pPr>
            <a:r>
              <a:rPr lang="en-US" dirty="0"/>
              <a:t>public long </a:t>
            </a:r>
            <a:r>
              <a:rPr lang="en-US" dirty="0" err="1"/>
              <a:t>getTime</a:t>
            </a:r>
            <a:r>
              <a:rPr lang="en-US" dirty="0"/>
              <a:t>() </a:t>
            </a:r>
            <a:r>
              <a:rPr lang="en-US" b="1" dirty="0"/>
              <a:t>// milliseconds since epoch</a:t>
            </a:r>
          </a:p>
          <a:p>
            <a:pPr>
              <a:buNone/>
            </a:pPr>
            <a:r>
              <a:rPr lang="en-US" dirty="0"/>
              <a:t>public void </a:t>
            </a:r>
            <a:r>
              <a:rPr lang="en-US" dirty="0" err="1"/>
              <a:t>setMonth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m), .., </a:t>
            </a:r>
            <a:r>
              <a:rPr lang="en-US" dirty="0" err="1"/>
              <a:t>setSeconds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err="1" smtClean="0"/>
              <a:t>java.util.Date</a:t>
            </a:r>
            <a:r>
              <a:rPr lang="en-US" i="1" dirty="0" smtClean="0"/>
              <a:t/>
            </a:r>
            <a:br>
              <a:rPr lang="en-US" i="1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pPr>
              <a:buNone/>
            </a:pPr>
            <a:r>
              <a:rPr lang="en-US" dirty="0"/>
              <a:t>public class </a:t>
            </a:r>
            <a:r>
              <a:rPr lang="en-US" dirty="0" err="1"/>
              <a:t>DateTest</a:t>
            </a:r>
            <a:r>
              <a:rPr lang="en-US" dirty="0"/>
              <a:t> {</a:t>
            </a:r>
          </a:p>
          <a:p>
            <a:pPr>
              <a:buNone/>
            </a:pPr>
            <a:r>
              <a:rPr lang="en-US" dirty="0"/>
              <a:t>public static void main(String 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Date s = new Date();</a:t>
            </a:r>
          </a:p>
          <a:p>
            <a:pPr>
              <a:buNone/>
            </a:pPr>
            <a:r>
              <a:rPr lang="en-US" dirty="0" err="1"/>
              <a:t>System.out.println</a:t>
            </a:r>
            <a:r>
              <a:rPr lang="en-US" dirty="0"/>
              <a:t>("s </a:t>
            </a:r>
            <a:r>
              <a:rPr lang="en-US" dirty="0" err="1"/>
              <a:t>toString</a:t>
            </a:r>
            <a:r>
              <a:rPr lang="en-US" dirty="0"/>
              <a:t> = </a:t>
            </a:r>
            <a:r>
              <a:rPr lang="en-US" dirty="0" smtClean="0"/>
              <a:t>“ + </a:t>
            </a:r>
            <a:r>
              <a:rPr lang="en-US" dirty="0" err="1"/>
              <a:t>s.toString</a:t>
            </a:r>
            <a:r>
              <a:rPr lang="en-US" dirty="0"/>
              <a:t>());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j = 0;</a:t>
            </a:r>
          </a:p>
          <a:p>
            <a:pPr>
              <a:buNone/>
            </a:pPr>
            <a:r>
              <a:rPr lang="nn-NO" dirty="0"/>
              <a:t>for (int i=0; i&lt;100000; i++) {j = j + i};</a:t>
            </a:r>
          </a:p>
          <a:p>
            <a:pPr>
              <a:buNone/>
            </a:pPr>
            <a:r>
              <a:rPr lang="en-US" dirty="0"/>
              <a:t>Date e = new Date();</a:t>
            </a:r>
          </a:p>
          <a:p>
            <a:pPr>
              <a:buNone/>
            </a:pPr>
            <a:r>
              <a:rPr lang="en-US" dirty="0" err="1"/>
              <a:t>System.out.println</a:t>
            </a:r>
            <a:r>
              <a:rPr lang="en-US" dirty="0"/>
              <a:t>("That took " +</a:t>
            </a:r>
          </a:p>
          <a:p>
            <a:pPr>
              <a:buNone/>
            </a:pPr>
            <a:r>
              <a:rPr lang="en-US" dirty="0"/>
              <a:t>(</a:t>
            </a:r>
            <a:r>
              <a:rPr lang="en-US" dirty="0" err="1"/>
              <a:t>e.getTime</a:t>
            </a:r>
            <a:r>
              <a:rPr lang="en-US" dirty="0"/>
              <a:t>() - </a:t>
            </a:r>
            <a:r>
              <a:rPr lang="en-US" dirty="0" err="1"/>
              <a:t>s.getTime</a:t>
            </a:r>
            <a:r>
              <a:rPr lang="en-US" dirty="0"/>
              <a:t>()) + " </a:t>
            </a:r>
            <a:r>
              <a:rPr lang="en-US" dirty="0" err="1"/>
              <a:t>msecs</a:t>
            </a:r>
            <a:r>
              <a:rPr lang="en-US" dirty="0"/>
              <a:t>");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Date Test</a:t>
            </a:r>
            <a:br>
              <a:rPr lang="en-US" i="1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Gregorian </a:t>
            </a:r>
            <a:r>
              <a:rPr lang="en-US" dirty="0"/>
              <a:t>calendar</a:t>
            </a:r>
          </a:p>
          <a:p>
            <a:r>
              <a:rPr lang="en-US" dirty="0" smtClean="0"/>
              <a:t> </a:t>
            </a:r>
            <a:r>
              <a:rPr lang="en-US" dirty="0"/>
              <a:t>Use Calendar and Date for performing </a:t>
            </a:r>
            <a:r>
              <a:rPr lang="en-US" dirty="0" smtClean="0"/>
              <a:t>certain functions</a:t>
            </a:r>
            <a:endParaRPr lang="en-US" dirty="0"/>
          </a:p>
          <a:p>
            <a:pPr>
              <a:buNone/>
            </a:pPr>
            <a:r>
              <a:rPr lang="en-US" dirty="0" smtClean="0"/>
              <a:t>	– </a:t>
            </a:r>
            <a:r>
              <a:rPr lang="en-US" dirty="0"/>
              <a:t>Convert between a Date object and a set of integer </a:t>
            </a:r>
            <a:r>
              <a:rPr lang="en-US" dirty="0" smtClean="0"/>
              <a:t>fields such </a:t>
            </a:r>
            <a:r>
              <a:rPr lang="en-US" dirty="0"/>
              <a:t>as YEAR, MONTH, HOUR etc.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/>
              <a:t>Calendar is an abstract base class</a:t>
            </a:r>
          </a:p>
          <a:p>
            <a:pPr>
              <a:buNone/>
            </a:pPr>
            <a:r>
              <a:rPr lang="en-US" dirty="0" smtClean="0"/>
              <a:t>	– </a:t>
            </a:r>
            <a:r>
              <a:rPr lang="en-US" dirty="0"/>
              <a:t>Concrete subclasses provide </a:t>
            </a:r>
            <a:r>
              <a:rPr lang="en-US" i="1" dirty="0"/>
              <a:t>locale sensitive implementations</a:t>
            </a:r>
          </a:p>
          <a:p>
            <a:pPr>
              <a:buNone/>
            </a:pPr>
            <a:r>
              <a:rPr lang="en-US" dirty="0"/>
              <a:t>that interpret a Date according to the rules of a </a:t>
            </a:r>
            <a:r>
              <a:rPr lang="en-US" dirty="0" smtClean="0"/>
              <a:t>specific calendar </a:t>
            </a:r>
            <a:r>
              <a:rPr lang="en-US" dirty="0"/>
              <a:t>system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err="1" smtClean="0"/>
              <a:t>java.util.Calendar</a:t>
            </a:r>
            <a:r>
              <a:rPr lang="en-US" i="1" dirty="0" smtClean="0"/>
              <a:t/>
            </a:r>
            <a:br>
              <a:rPr lang="en-US" i="1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Date </a:t>
            </a:r>
            <a:r>
              <a:rPr lang="en-US" dirty="0"/>
              <a:t>now = new Date();</a:t>
            </a:r>
          </a:p>
          <a:p>
            <a:pPr>
              <a:buNone/>
            </a:pPr>
            <a:r>
              <a:rPr lang="en-US" b="1" dirty="0"/>
              <a:t>// get a </a:t>
            </a:r>
            <a:r>
              <a:rPr lang="en-US" b="1" dirty="0" err="1"/>
              <a:t>calandar</a:t>
            </a:r>
            <a:r>
              <a:rPr lang="en-US" b="1" dirty="0"/>
              <a:t> for the default time zone</a:t>
            </a:r>
          </a:p>
          <a:p>
            <a:pPr>
              <a:buNone/>
            </a:pPr>
            <a:r>
              <a:rPr lang="en-US" b="1" dirty="0"/>
              <a:t>// and locale</a:t>
            </a:r>
          </a:p>
          <a:p>
            <a:pPr>
              <a:buNone/>
            </a:pPr>
            <a:r>
              <a:rPr lang="en-US" dirty="0"/>
              <a:t>Calendar c = </a:t>
            </a:r>
            <a:r>
              <a:rPr lang="en-US" dirty="0" err="1"/>
              <a:t>Calendar.getInstance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 err="1"/>
              <a:t>c.setTime</a:t>
            </a:r>
            <a:r>
              <a:rPr lang="en-US" dirty="0"/>
              <a:t>(now);</a:t>
            </a:r>
          </a:p>
          <a:p>
            <a:pPr>
              <a:buNone/>
            </a:pPr>
            <a:r>
              <a:rPr lang="en-US" dirty="0" err="1"/>
              <a:t>System.out.println</a:t>
            </a:r>
            <a:r>
              <a:rPr lang="en-US" dirty="0"/>
              <a:t>(“Day of month: “</a:t>
            </a:r>
          </a:p>
          <a:p>
            <a:pPr>
              <a:buNone/>
            </a:pPr>
            <a:r>
              <a:rPr lang="en-US" dirty="0"/>
              <a:t>+ </a:t>
            </a:r>
            <a:r>
              <a:rPr lang="en-US" dirty="0" err="1"/>
              <a:t>c.get</a:t>
            </a:r>
            <a:r>
              <a:rPr lang="en-US" dirty="0"/>
              <a:t>(</a:t>
            </a:r>
            <a:r>
              <a:rPr lang="en-US" dirty="0" err="1"/>
              <a:t>Calendar.DAY_OF_MONTH</a:t>
            </a:r>
            <a:r>
              <a:rPr lang="en-US" dirty="0"/>
              <a:t>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err="1" smtClean="0"/>
              <a:t>java.util.Calendar</a:t>
            </a:r>
            <a:r>
              <a:rPr lang="en-US" i="1" dirty="0" smtClean="0"/>
              <a:t/>
            </a:r>
            <a:br>
              <a:rPr lang="en-US" i="1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Supplies </a:t>
            </a:r>
            <a:r>
              <a:rPr lang="en-US" dirty="0"/>
              <a:t>static constants and methods</a:t>
            </a:r>
          </a:p>
          <a:p>
            <a:pPr>
              <a:buNone/>
            </a:pPr>
            <a:r>
              <a:rPr lang="en-US" dirty="0"/>
              <a:t>public static final double E // = 2.71828</a:t>
            </a:r>
          </a:p>
          <a:p>
            <a:pPr>
              <a:buNone/>
            </a:pPr>
            <a:r>
              <a:rPr lang="en-US" dirty="0"/>
              <a:t>public static final double PI // = 3.1415926</a:t>
            </a:r>
          </a:p>
          <a:p>
            <a:pPr>
              <a:buNone/>
            </a:pPr>
            <a:r>
              <a:rPr lang="en-US" dirty="0" smtClean="0"/>
              <a:t>	– </a:t>
            </a:r>
            <a:r>
              <a:rPr lang="en-US" dirty="0"/>
              <a:t>Trigonometric ops (double ‡ double):</a:t>
            </a:r>
          </a:p>
          <a:p>
            <a:pPr>
              <a:buNone/>
            </a:pPr>
            <a:r>
              <a:rPr lang="es-ES" dirty="0" smtClean="0"/>
              <a:t> sin</a:t>
            </a:r>
            <a:r>
              <a:rPr lang="es-ES" dirty="0"/>
              <a:t>, </a:t>
            </a:r>
            <a:r>
              <a:rPr lang="es-ES" dirty="0" err="1"/>
              <a:t>cos</a:t>
            </a:r>
            <a:r>
              <a:rPr lang="es-ES" dirty="0"/>
              <a:t>, tan, </a:t>
            </a:r>
            <a:r>
              <a:rPr lang="es-ES" dirty="0" err="1"/>
              <a:t>asin</a:t>
            </a:r>
            <a:r>
              <a:rPr lang="es-ES" dirty="0"/>
              <a:t>, </a:t>
            </a:r>
            <a:r>
              <a:rPr lang="es-ES" dirty="0" err="1"/>
              <a:t>acos</a:t>
            </a:r>
            <a:r>
              <a:rPr lang="es-ES" dirty="0"/>
              <a:t>, atan, atan2</a:t>
            </a:r>
          </a:p>
          <a:p>
            <a:pPr>
              <a:buNone/>
            </a:pPr>
            <a:r>
              <a:rPr lang="en-US" dirty="0" smtClean="0"/>
              <a:t>	– </a:t>
            </a:r>
            <a:r>
              <a:rPr lang="en-US" dirty="0"/>
              <a:t>Rounding ops: ceil, floor, </a:t>
            </a:r>
            <a:r>
              <a:rPr lang="en-US" dirty="0" err="1"/>
              <a:t>rint</a:t>
            </a:r>
            <a:r>
              <a:rPr lang="en-US" dirty="0"/>
              <a:t>, round</a:t>
            </a:r>
          </a:p>
          <a:p>
            <a:pPr>
              <a:buNone/>
            </a:pPr>
            <a:r>
              <a:rPr lang="en-US" dirty="0" smtClean="0"/>
              <a:t> 	– </a:t>
            </a:r>
            <a:r>
              <a:rPr lang="en-US" dirty="0"/>
              <a:t>Exponentials: exp, </a:t>
            </a:r>
            <a:r>
              <a:rPr lang="en-US" dirty="0" err="1"/>
              <a:t>pow</a:t>
            </a:r>
            <a:r>
              <a:rPr lang="en-US" dirty="0"/>
              <a:t>, log, </a:t>
            </a:r>
            <a:r>
              <a:rPr lang="en-US" dirty="0" err="1"/>
              <a:t>sqrt</a:t>
            </a:r>
            <a:endParaRPr lang="en-US" dirty="0"/>
          </a:p>
          <a:p>
            <a:pPr>
              <a:buNone/>
            </a:pPr>
            <a:r>
              <a:rPr lang="en-US" dirty="0" smtClean="0"/>
              <a:t>	– </a:t>
            </a:r>
            <a:r>
              <a:rPr lang="en-US" dirty="0"/>
              <a:t>Other: abs, max, min, random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err="1" smtClean="0"/>
              <a:t>java.util.Math</a:t>
            </a:r>
            <a:r>
              <a:rPr lang="en-US" i="1" dirty="0" smtClean="0"/>
              <a:t/>
            </a:r>
            <a:br>
              <a:rPr lang="en-US" i="1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The method </a:t>
            </a:r>
            <a:r>
              <a:rPr lang="en-US" dirty="0" err="1"/>
              <a:t>java.util.Math.random</a:t>
            </a:r>
            <a:r>
              <a:rPr lang="en-US" dirty="0"/>
              <a:t>() can be used</a:t>
            </a:r>
          </a:p>
          <a:p>
            <a:pPr>
              <a:buNone/>
            </a:pPr>
            <a:r>
              <a:rPr lang="en-US" dirty="0" smtClean="0"/>
              <a:t> to </a:t>
            </a:r>
            <a:r>
              <a:rPr lang="en-US" dirty="0"/>
              <a:t>generate random floating point </a:t>
            </a:r>
            <a:r>
              <a:rPr lang="en-US" dirty="0" smtClean="0"/>
              <a:t>numbers uniformly </a:t>
            </a:r>
            <a:r>
              <a:rPr lang="en-US" dirty="0"/>
              <a:t>distributed between 0 and 1.0</a:t>
            </a:r>
          </a:p>
          <a:p>
            <a:r>
              <a:rPr lang="en-US" dirty="0" smtClean="0"/>
              <a:t>The </a:t>
            </a:r>
            <a:r>
              <a:rPr lang="en-US" dirty="0"/>
              <a:t>class </a:t>
            </a:r>
            <a:r>
              <a:rPr lang="en-US" dirty="0" err="1"/>
              <a:t>java.util.Random</a:t>
            </a:r>
            <a:r>
              <a:rPr lang="en-US" dirty="0"/>
              <a:t> provides more </a:t>
            </a:r>
            <a:r>
              <a:rPr lang="en-US" dirty="0" smtClean="0"/>
              <a:t>general facilities</a:t>
            </a:r>
            <a:endParaRPr lang="en-US" dirty="0"/>
          </a:p>
          <a:p>
            <a:pPr>
              <a:buNone/>
            </a:pPr>
            <a:r>
              <a:rPr lang="en-US" dirty="0" smtClean="0"/>
              <a:t>	– </a:t>
            </a:r>
            <a:r>
              <a:rPr lang="en-US" dirty="0"/>
              <a:t>Random integers</a:t>
            </a:r>
          </a:p>
          <a:p>
            <a:pPr>
              <a:buNone/>
            </a:pPr>
            <a:r>
              <a:rPr lang="en-US" dirty="0" smtClean="0"/>
              <a:t>	– </a:t>
            </a:r>
            <a:r>
              <a:rPr lang="en-US" dirty="0"/>
              <a:t>Seed value (for repeatable sequences of </a:t>
            </a:r>
            <a:r>
              <a:rPr lang="en-US" dirty="0" smtClean="0"/>
              <a:t>pseudo-random numbers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 smtClean="0"/>
              <a:t>	– </a:t>
            </a:r>
            <a:r>
              <a:rPr lang="en-US" dirty="0"/>
              <a:t>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err="1" smtClean="0"/>
              <a:t>java.util.Random</a:t>
            </a:r>
            <a:r>
              <a:rPr lang="en-US" i="1" dirty="0" smtClean="0"/>
              <a:t/>
            </a:r>
            <a:br>
              <a:rPr lang="en-US" i="1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/>
              <a:t>Random {</a:t>
            </a:r>
          </a:p>
          <a:p>
            <a:pPr>
              <a:buNone/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nextBoolean</a:t>
            </a:r>
            <a:r>
              <a:rPr lang="en-US" dirty="0"/>
              <a:t>() </a:t>
            </a:r>
            <a:r>
              <a:rPr lang="en-US" b="1" dirty="0"/>
              <a:t>// uniformly distributed </a:t>
            </a:r>
            <a:r>
              <a:rPr lang="en-US" b="1" dirty="0" err="1"/>
              <a:t>boolean</a:t>
            </a:r>
            <a:endParaRPr lang="en-US" b="1" dirty="0"/>
          </a:p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nextBytes</a:t>
            </a:r>
            <a:r>
              <a:rPr lang="en-US" dirty="0"/>
              <a:t>(byte [] bytes) </a:t>
            </a:r>
            <a:r>
              <a:rPr lang="en-US" b="1" dirty="0"/>
              <a:t>// random bytes into array</a:t>
            </a:r>
          </a:p>
          <a:p>
            <a:pPr>
              <a:buNone/>
            </a:pPr>
            <a:r>
              <a:rPr lang="en-US" dirty="0"/>
              <a:t>double </a:t>
            </a:r>
            <a:r>
              <a:rPr lang="en-US" dirty="0" err="1"/>
              <a:t>nextDouble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/>
              <a:t>float </a:t>
            </a:r>
            <a:r>
              <a:rPr lang="en-US" dirty="0" err="1"/>
              <a:t>nextFloat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/>
              <a:t>double </a:t>
            </a:r>
            <a:r>
              <a:rPr lang="en-US" dirty="0" err="1"/>
              <a:t>nextGaussian</a:t>
            </a:r>
            <a:r>
              <a:rPr lang="en-US" dirty="0"/>
              <a:t>() </a:t>
            </a:r>
            <a:r>
              <a:rPr lang="en-US" b="1" dirty="0"/>
              <a:t>// normally </a:t>
            </a:r>
            <a:r>
              <a:rPr lang="en-US" b="1" dirty="0" err="1"/>
              <a:t>distrib</a:t>
            </a:r>
            <a:r>
              <a:rPr lang="en-US" b="1" dirty="0"/>
              <a:t>. m=0, s=1.0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nextInt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/>
              <a:t>long </a:t>
            </a:r>
            <a:r>
              <a:rPr lang="en-US" dirty="0" err="1"/>
              <a:t>nextLong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 err="1"/>
              <a:t>setSeed</a:t>
            </a:r>
            <a:r>
              <a:rPr lang="en-US" dirty="0"/>
              <a:t>(long seed) </a:t>
            </a:r>
            <a:r>
              <a:rPr lang="en-US" b="1" dirty="0"/>
              <a:t>// set the random seed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err="1" smtClean="0"/>
              <a:t>java.util.Random</a:t>
            </a:r>
            <a:r>
              <a:rPr lang="en-US" i="1" dirty="0" smtClean="0"/>
              <a:t/>
            </a:r>
            <a:br>
              <a:rPr lang="en-US" i="1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Breaks a String into a sequence of tokens</a:t>
            </a:r>
          </a:p>
          <a:p>
            <a:pPr>
              <a:buNone/>
            </a:pPr>
            <a:r>
              <a:rPr lang="en-US" dirty="0"/>
              <a:t>• Tokens are defined by delimiters (e.g. space)</a:t>
            </a:r>
          </a:p>
          <a:p>
            <a:pPr>
              <a:buNone/>
            </a:pPr>
            <a:r>
              <a:rPr lang="en-US" dirty="0"/>
              <a:t>• Tokenization process is much simpler than that used by</a:t>
            </a:r>
          </a:p>
          <a:p>
            <a:pPr>
              <a:buNone/>
            </a:pPr>
            <a:r>
              <a:rPr lang="en-US" dirty="0"/>
              <a:t>the </a:t>
            </a:r>
            <a:r>
              <a:rPr lang="en-US" dirty="0" err="1"/>
              <a:t>StreamTokenizer</a:t>
            </a:r>
            <a:endParaRPr lang="en-US" dirty="0"/>
          </a:p>
          <a:p>
            <a:pPr>
              <a:buNone/>
            </a:pPr>
            <a:r>
              <a:rPr lang="en-US" dirty="0"/>
              <a:t>– Doesn’t distinguish among words, numbers, quoted strings,</a:t>
            </a:r>
          </a:p>
          <a:p>
            <a:pPr>
              <a:buNone/>
            </a:pPr>
            <a:r>
              <a:rPr lang="en-US" dirty="0"/>
              <a:t>comments etc</a:t>
            </a:r>
          </a:p>
          <a:p>
            <a:pPr>
              <a:buNone/>
            </a:pPr>
            <a:r>
              <a:rPr lang="en-US" smtClean="0"/>
              <a:t>public </a:t>
            </a:r>
            <a:r>
              <a:rPr lang="en-US" dirty="0" err="1"/>
              <a:t>StringTokenizer</a:t>
            </a:r>
            <a:r>
              <a:rPr lang="en-US" dirty="0"/>
              <a:t>(String s)</a:t>
            </a:r>
          </a:p>
          <a:p>
            <a:pPr>
              <a:buNone/>
            </a:pPr>
            <a:r>
              <a:rPr lang="en-US" dirty="0"/>
              <a:t>public </a:t>
            </a:r>
            <a:r>
              <a:rPr lang="en-US" dirty="0" err="1"/>
              <a:t>StringTokenizer</a:t>
            </a:r>
            <a:r>
              <a:rPr lang="en-US" dirty="0"/>
              <a:t>(String s, String </a:t>
            </a:r>
            <a:r>
              <a:rPr lang="en-US" dirty="0" err="1"/>
              <a:t>delims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hasMoreElements</a:t>
            </a:r>
            <a:r>
              <a:rPr lang="en-US" dirty="0"/>
              <a:t>() </a:t>
            </a:r>
            <a:r>
              <a:rPr lang="en-US" b="1" dirty="0"/>
              <a:t>// </a:t>
            </a:r>
            <a:r>
              <a:rPr lang="en-US" b="1" dirty="0" err="1"/>
              <a:t>Enum</a:t>
            </a:r>
            <a:r>
              <a:rPr lang="en-US" b="1" dirty="0"/>
              <a:t>. interface</a:t>
            </a:r>
          </a:p>
          <a:p>
            <a:pPr>
              <a:buNone/>
            </a:pPr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hasMoreTokens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/>
              <a:t>public Object </a:t>
            </a:r>
            <a:r>
              <a:rPr lang="en-US" dirty="0" err="1"/>
              <a:t>nextElement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/>
              <a:t>public String </a:t>
            </a:r>
            <a:r>
              <a:rPr lang="en-US" dirty="0" err="1"/>
              <a:t>nextToken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countTokens</a:t>
            </a:r>
            <a:r>
              <a:rPr lang="en-US" dirty="0"/>
              <a:t>() </a:t>
            </a:r>
            <a:r>
              <a:rPr lang="en-US" b="1" dirty="0"/>
              <a:t>// remaining tokens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err="1" smtClean="0"/>
              <a:t>java.util.StringTokenizer</a:t>
            </a:r>
            <a:r>
              <a:rPr lang="en-US" i="1" dirty="0" smtClean="0"/>
              <a:t/>
            </a:r>
            <a:br>
              <a:rPr lang="en-US" i="1" dirty="0" smtClean="0"/>
            </a:b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</TotalTime>
  <Words>322</Words>
  <Application>Microsoft Office PowerPoint</Application>
  <PresentationFormat>On-screen Show (4:3)</PresentationFormat>
  <Paragraphs>84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Utility</vt:lpstr>
      <vt:lpstr>java.util.Date </vt:lpstr>
      <vt:lpstr>Date Test </vt:lpstr>
      <vt:lpstr>java.util.Calendar </vt:lpstr>
      <vt:lpstr>java.util.Calendar </vt:lpstr>
      <vt:lpstr>java.util.Math </vt:lpstr>
      <vt:lpstr>java.util.Random </vt:lpstr>
      <vt:lpstr>java.util.Random </vt:lpstr>
      <vt:lpstr>java.util.StringTokenizer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Utility</dc:title>
  <dc:creator>Administrator</dc:creator>
  <cp:lastModifiedBy>Administrator</cp:lastModifiedBy>
  <cp:revision>2</cp:revision>
  <dcterms:created xsi:type="dcterms:W3CDTF">2015-02-11T10:43:53Z</dcterms:created>
  <dcterms:modified xsi:type="dcterms:W3CDTF">2015-02-12T05:39:47Z</dcterms:modified>
</cp:coreProperties>
</file>