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Reflection in JAVA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Reflection, as the name suggests, is an API(Application programming interface) functionality in JAVA via which the runtime instance of the class can be fully examined.</a:t>
            </a:r>
            <a:endParaRPr lang="en-US"/>
          </a:p>
          <a:p>
            <a:r>
              <a:rPr lang="en-US"/>
              <a:t>It is a part of the Java.lang.reflect package. </a:t>
            </a:r>
            <a:endParaRPr lang="en-US"/>
          </a:p>
          <a:p>
            <a:r>
              <a:rPr lang="en-US"/>
              <a:t>This package has to be imported at the start of the program, and then functions are invoked to understand the functionality of “reflection.” </a:t>
            </a:r>
            <a:endParaRPr lang="en-US"/>
          </a:p>
          <a:p>
            <a:r>
              <a:rPr lang="en-US"/>
              <a:t>Any class’s behavior can be studied; metadata can be extracted or modified using reflection API in runtime.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ability to examine and manipulate a Java class from within itself may not sound like very much, but in other programming languages this feature simply doesn't exist. For example, there is no way in a Pascal, C, or C++ program to obtain information about the functions defined within that program.</a:t>
            </a:r>
            <a:endParaRPr lang="en-US"/>
          </a:p>
          <a:p>
            <a:endParaRPr lang="en-US"/>
          </a:p>
          <a:p>
            <a:r>
              <a:rPr lang="en-US"/>
              <a:t>One tangible use of reflection is in JavaBeans, where software components can be manipulated visually via a builder tool. The tool uses reflection to obtain the properties of Java components (classes) as they are dynamically loaded.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Syntax of various fuctions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public String getName( parameter ): This function returns the class name.</a:t>
            </a:r>
            <a:endParaRPr lang="en-US"/>
          </a:p>
          <a:p>
            <a:r>
              <a:rPr lang="en-US"/>
              <a:t>public boolean isInterface( parameter ): This function checks if the class is an interface or not and returns a boolean (true or false) value.</a:t>
            </a:r>
            <a:endParaRPr lang="en-US"/>
          </a:p>
          <a:p>
            <a:r>
              <a:rPr lang="en-US"/>
              <a:t>public boolean isArray( parameter ): This function checks if the variable is an array or not and returns a boolean (true or false) value.</a:t>
            </a:r>
            <a:endParaRPr lang="en-US"/>
          </a:p>
          <a:p>
            <a:r>
              <a:rPr lang="en-US"/>
              <a:t>public Constructor[] getDeclaredConstructors( parameter ) throws SecurityException: This function checks the constructors in the class and returns the number of constructors used in a particular class. In addition, it has a security exception and catches associated with making the program work break-free.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public Method[] getDeclaredMethods( parameter ) throws SecurityException: This function checks the methods in the class and returns the number of methods used in a particular class. In addition, it has a security exception and catches associated to make the program work break-free.</a:t>
            </a:r>
            <a:endParaRPr lang="en-US"/>
          </a:p>
          <a:p>
            <a:r>
              <a:rPr lang="en-US"/>
              <a:t>public Class getSuperclass( parameter ): This function returns the superclass of the base class.</a:t>
            </a:r>
            <a:endParaRPr lang="en-US"/>
          </a:p>
          <a:p>
            <a:r>
              <a:rPr lang="en-US"/>
              <a:t>public boolean is primitive( parameter ): This function checks if the given parameter is primitive or not and returns a boolean value.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Working of Reflection 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190"/>
            <a:ext cx="10515600" cy="5165090"/>
          </a:xfrm>
        </p:spPr>
        <p:txBody>
          <a:bodyPr/>
          <a:p>
            <a:r>
              <a:rPr lang="en-US">
                <a:sym typeface="+mn-ea"/>
              </a:rPr>
              <a:t> Methods in </a:t>
            </a:r>
            <a:r>
              <a:rPr lang="en-US">
                <a:sym typeface="+mn-ea"/>
              </a:rPr>
              <a:t>Java.lang.reflect package is used to extract the class information.</a:t>
            </a:r>
            <a:endParaRPr lang="en-US"/>
          </a:p>
          <a:p>
            <a:r>
              <a:rPr lang="en-US"/>
              <a:t>The information about </a:t>
            </a:r>
            <a:r>
              <a:rPr lang="en-US" b="1"/>
              <a:t>class </a:t>
            </a:r>
            <a:r>
              <a:rPr lang="en-US"/>
              <a:t>can be extracted using getClass() method, </a:t>
            </a:r>
            <a:r>
              <a:rPr lang="en-US" b="1"/>
              <a:t>Constructors </a:t>
            </a:r>
            <a:r>
              <a:rPr lang="en-US"/>
              <a:t>using getConstructors() method and </a:t>
            </a:r>
            <a:r>
              <a:rPr lang="en-US" b="1"/>
              <a:t>methods </a:t>
            </a:r>
            <a:r>
              <a:rPr lang="en-US"/>
              <a:t>using getMethods() method.</a:t>
            </a:r>
            <a:endParaRPr lang="en-US"/>
          </a:p>
          <a:p>
            <a:r>
              <a:rPr lang="en-US"/>
              <a:t>These methods are defined in reflection API but return the class’s information, including methods, constructors, and more. </a:t>
            </a:r>
            <a:endParaRPr lang="en-US"/>
          </a:p>
          <a:p>
            <a:r>
              <a:rPr lang="en-US"/>
              <a:t>Reflection API is used in JAVA programs, IDEs (Integrated development environment) like the eclipse, Netbeans.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2725</Words>
  <Application>WPS Presentation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Reflection in JAVA</vt:lpstr>
      <vt:lpstr>Introduction</vt:lpstr>
      <vt:lpstr>PowerPoint 演示文稿</vt:lpstr>
      <vt:lpstr>Syntax of various fuctions</vt:lpstr>
      <vt:lpstr>PowerPoint 演示文稿</vt:lpstr>
      <vt:lpstr>Cont...</vt:lpstr>
      <vt:lpstr>Working of Reflection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 in JAVA</dc:title>
  <dc:creator>Dell</dc:creator>
  <cp:lastModifiedBy>Dell</cp:lastModifiedBy>
  <cp:revision>4</cp:revision>
  <dcterms:created xsi:type="dcterms:W3CDTF">2023-02-26T13:48:00Z</dcterms:created>
  <dcterms:modified xsi:type="dcterms:W3CDTF">2023-02-26T14:19:03Z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B78BB73297D44C9D923429A39065B1F9</vt:lpwstr>
  </property>
  <property fmtid="{D5CDD505-2E9C-101B-9397-08002B2CF9AE}" pid="3" name="KSOProductBuildVer">
    <vt:lpwstr>1033-11.2.0.11486</vt:lpwstr>
  </property>
</Properties>
</file>