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DB72-BE95-446C-9003-55F8C6BEBDD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6C9-2A4F-4E55-84A3-9B1B9DE93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in java is the capability </a:t>
            </a:r>
            <a:r>
              <a:rPr lang="en-US" i="1" dirty="0"/>
              <a:t>to control the access of multiple threads to any shared resource</a:t>
            </a:r>
            <a:r>
              <a:rPr lang="en-US" dirty="0"/>
              <a:t>.</a:t>
            </a:r>
          </a:p>
          <a:p>
            <a:r>
              <a:rPr lang="en-US" dirty="0"/>
              <a:t>Java Synchronization is better option where we want to allow only one thread to access the shared resource.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Synchronization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synchronization is mainly used to</a:t>
            </a:r>
          </a:p>
          <a:p>
            <a:r>
              <a:rPr lang="en-US" dirty="0"/>
              <a:t>To prevent thread interference.</a:t>
            </a:r>
          </a:p>
          <a:p>
            <a:r>
              <a:rPr lang="en-US" dirty="0"/>
              <a:t>To prevent consistency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Synchronization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types of synchronization</a:t>
            </a:r>
          </a:p>
          <a:p>
            <a:r>
              <a:rPr lang="en-US" dirty="0"/>
              <a:t>Process Synchronization</a:t>
            </a:r>
          </a:p>
          <a:p>
            <a:r>
              <a:rPr lang="en-US" dirty="0"/>
              <a:t>Thread Synchronization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</a:t>
            </a:r>
            <a:br>
              <a:rPr lang="en-US" dirty="0"/>
            </a:br>
            <a:r>
              <a:rPr lang="en-US" dirty="0" smtClean="0"/>
              <a:t> 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There are two types of thread synchronization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mutual </a:t>
            </a:r>
            <a:r>
              <a:rPr lang="en-US" dirty="0"/>
              <a:t>exclusive and inter-thread communication.</a:t>
            </a:r>
          </a:p>
          <a:p>
            <a:r>
              <a:rPr lang="en-US" dirty="0"/>
              <a:t>Mutual Exclusive</a:t>
            </a:r>
          </a:p>
          <a:p>
            <a:pPr lvl="1"/>
            <a:r>
              <a:rPr lang="en-US" dirty="0"/>
              <a:t>Synchronized method.</a:t>
            </a:r>
          </a:p>
          <a:p>
            <a:pPr lvl="1"/>
            <a:r>
              <a:rPr lang="en-US" dirty="0"/>
              <a:t>Synchronized block.</a:t>
            </a:r>
          </a:p>
          <a:p>
            <a:pPr lvl="1"/>
            <a:r>
              <a:rPr lang="en-US" dirty="0"/>
              <a:t>static synchronization.</a:t>
            </a:r>
          </a:p>
          <a:p>
            <a:r>
              <a:rPr lang="en-US" dirty="0"/>
              <a:t>Cooperation (Inter-thread communication in java)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 Exclusive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Mutual Exclusive helps keep threads from interfering with one another while sharing data.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/>
              <a:t>can be done by three ways in java:</a:t>
            </a:r>
          </a:p>
          <a:p>
            <a:r>
              <a:rPr lang="en-US" dirty="0"/>
              <a:t>by synchronized method</a:t>
            </a:r>
          </a:p>
          <a:p>
            <a:r>
              <a:rPr lang="en-US" dirty="0"/>
              <a:t>by synchronized block</a:t>
            </a:r>
          </a:p>
          <a:p>
            <a:r>
              <a:rPr lang="en-US" dirty="0"/>
              <a:t>by static synchronization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Lock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is built around an internal entity known as the lock or monitor.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object has an lock associated with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convention, a thread that needs consistent access to an object's fields has to acquire the object's lock before accessing them, and then release the lock when it's done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Synchronized block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Synchronized block can be used to perform synchronization on any specific resource of the method.</a:t>
            </a:r>
          </a:p>
          <a:p>
            <a:r>
              <a:rPr lang="en-US" dirty="0"/>
              <a:t>Suppose you have 50 lines of code in your method, but you want to synchronize only 5 lines, you can use synchronized block.</a:t>
            </a:r>
          </a:p>
          <a:p>
            <a:r>
              <a:rPr lang="en-US" dirty="0"/>
              <a:t>If you put all the codes of the method in the synchronized block, it will work same as the synchronized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Points to remember for Synchronized block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Synchronized block is used to lock an object for any shared resource.</a:t>
            </a:r>
          </a:p>
          <a:p>
            <a:r>
              <a:rPr lang="en-US" dirty="0"/>
              <a:t>Scope of synchronized block is smaller than the method.</a:t>
            </a:r>
          </a:p>
          <a:p>
            <a:pPr>
              <a:buNone/>
            </a:pPr>
            <a:r>
              <a:rPr lang="en-US" b="1" dirty="0"/>
              <a:t>synchronized</a:t>
            </a:r>
            <a:r>
              <a:rPr lang="en-US" dirty="0"/>
              <a:t> (object reference expression) {   </a:t>
            </a:r>
          </a:p>
          <a:p>
            <a:pPr>
              <a:buNone/>
            </a:pPr>
            <a:r>
              <a:rPr lang="en-US" dirty="0"/>
              <a:t>  //code block 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274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Thread Synchronization</vt:lpstr>
      <vt:lpstr>Synchronization in Java </vt:lpstr>
      <vt:lpstr>Why use Synchronization </vt:lpstr>
      <vt:lpstr>Types of Synchronization </vt:lpstr>
      <vt:lpstr>Thread Synchronization    </vt:lpstr>
      <vt:lpstr>Mutual Exclusive </vt:lpstr>
      <vt:lpstr>Concept of Lock in Java </vt:lpstr>
      <vt:lpstr>Synchronized block in java </vt:lpstr>
      <vt:lpstr>Points to remember for Synchronized block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Synchronization</dc:title>
  <dc:creator>Administrator</dc:creator>
  <cp:lastModifiedBy>Administrator</cp:lastModifiedBy>
  <cp:revision>1</cp:revision>
  <dcterms:created xsi:type="dcterms:W3CDTF">2016-02-11T05:25:06Z</dcterms:created>
  <dcterms:modified xsi:type="dcterms:W3CDTF">2016-02-11T06:17:02Z</dcterms:modified>
</cp:coreProperties>
</file>