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5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Lambda Expressions</a:t>
            </a: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73457"/>
            <a:ext cx="9601200" cy="49939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SAY THE O/P !!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/>
              <a:t>-&gt; n % 2 != 0;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char c) -&gt; c == 'y';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x, y) -&gt; x + y;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-&gt; a * a + b * b;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() </a:t>
            </a:r>
            <a:r>
              <a:rPr lang="en-US" dirty="0"/>
              <a:t>-&gt; 42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() </a:t>
            </a:r>
            <a:r>
              <a:rPr lang="en-US" dirty="0"/>
              <a:t>-&gt; { return 3.14 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(String s) -&gt; { </a:t>
            </a:r>
            <a:r>
              <a:rPr lang="en-US" dirty="0" err="1"/>
              <a:t>System.out.println</a:t>
            </a:r>
            <a:r>
              <a:rPr lang="en-US" dirty="0"/>
              <a:t>(s); };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() </a:t>
            </a:r>
            <a:r>
              <a:rPr lang="en-US" dirty="0"/>
              <a:t>-&gt; { </a:t>
            </a:r>
            <a:r>
              <a:rPr lang="en-US" dirty="0" err="1"/>
              <a:t>System.out.println</a:t>
            </a:r>
            <a:r>
              <a:rPr lang="en-US" dirty="0"/>
              <a:t>("Hello World!"); };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lambda expression is an anonymous function.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 that doesn’t have a name and doesn’t belong to any class.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Specified as: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input parameters (if there are any) on the left side of the lambda operator -&gt;, and </a:t>
            </a:r>
            <a:r>
              <a:rPr lang="en-US" dirty="0" smtClean="0"/>
              <a:t>the </a:t>
            </a:r>
            <a:r>
              <a:rPr lang="en-US" dirty="0"/>
              <a:t>expression or block of statements on the right side of lambda </a:t>
            </a:r>
            <a:r>
              <a:rPr lang="en-US" dirty="0" smtClean="0"/>
              <a:t>operator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/>
              <a:t>(x, y) -&gt; x + </a:t>
            </a:r>
            <a:r>
              <a:rPr lang="en-US" dirty="0" smtClean="0"/>
              <a:t>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parameter_list</a:t>
            </a:r>
            <a:r>
              <a:rPr lang="en-US" dirty="0"/>
              <a:t>) -&gt; {</a:t>
            </a:r>
            <a:r>
              <a:rPr lang="en-US" dirty="0" err="1"/>
              <a:t>function_body</a:t>
            </a: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9240"/>
            <a:ext cx="10972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method (or function) in Java has these main parts: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Name</a:t>
            </a:r>
            <a:br>
              <a:rPr lang="en-US" dirty="0"/>
            </a:br>
            <a:r>
              <a:rPr lang="en-US" dirty="0"/>
              <a:t>2. Parameter list</a:t>
            </a:r>
            <a:br>
              <a:rPr lang="en-US" dirty="0"/>
            </a:br>
            <a:r>
              <a:rPr lang="en-US" dirty="0"/>
              <a:t>3. Body</a:t>
            </a:r>
            <a:br>
              <a:rPr lang="en-US" dirty="0"/>
            </a:br>
            <a:r>
              <a:rPr lang="en-US" dirty="0"/>
              <a:t>4. return type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Lambda </a:t>
            </a:r>
            <a:r>
              <a:rPr lang="en-US" dirty="0"/>
              <a:t>expression </a:t>
            </a:r>
            <a:r>
              <a:rPr lang="en-US" b="1" dirty="0"/>
              <a:t>only has body and parameter list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No</a:t>
            </a:r>
            <a:r>
              <a:rPr lang="en-US" dirty="0"/>
              <a:t> name – function is anonymous so we don’t care about the name</a:t>
            </a:r>
            <a:br>
              <a:rPr lang="en-US" dirty="0"/>
            </a:br>
            <a:r>
              <a:rPr lang="en-US" dirty="0"/>
              <a:t>2. Parameter list</a:t>
            </a:r>
            <a:br>
              <a:rPr lang="en-US" dirty="0"/>
            </a:br>
            <a:r>
              <a:rPr lang="en-US" dirty="0"/>
              <a:t>3. Body – This is the main part of the function.</a:t>
            </a:r>
            <a:br>
              <a:rPr lang="en-US" dirty="0"/>
            </a:br>
            <a:r>
              <a:rPr lang="en-US" dirty="0"/>
              <a:t>4. </a:t>
            </a:r>
            <a:r>
              <a:rPr lang="en-US" b="1" dirty="0"/>
              <a:t>No</a:t>
            </a:r>
            <a:r>
              <a:rPr lang="en-US" dirty="0"/>
              <a:t> return type – The java 8 compiler is able to infer the return type by checking the code. you need not to mention it explicitly.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your own functional interface 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 pre defined functional interface provided by </a:t>
            </a:r>
            <a:r>
              <a:rPr lang="en-US" dirty="0" smtClean="0"/>
              <a:t>Java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interface with </a:t>
            </a:r>
            <a:r>
              <a:rPr lang="en-US" b="1" dirty="0"/>
              <a:t>only single abstract method</a:t>
            </a:r>
            <a:r>
              <a:rPr lang="en-US" dirty="0"/>
              <a:t> is called functional interface(or Single Abstract method interface), for example: Runnable, callable, </a:t>
            </a:r>
            <a:r>
              <a:rPr lang="en-US" dirty="0" err="1"/>
              <a:t>ActionListener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600"/>
            <a:ext cx="9601200" cy="518160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MyFunctionalInterface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 //A method with no parameter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String </a:t>
            </a:r>
            <a:r>
              <a:rPr lang="en-US" dirty="0" err="1"/>
              <a:t>sayHello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Example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 // lambda expression 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MyFunctionalInterface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/>
              <a:t>= () -&gt; { return "Hello"; };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msg.sayHello</a:t>
            </a:r>
            <a:r>
              <a:rPr lang="en-US" dirty="0" smtClean="0"/>
              <a:t>());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}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04968"/>
            <a:ext cx="9601200" cy="536243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@</a:t>
            </a:r>
            <a:r>
              <a:rPr lang="en-US" sz="2800" dirty="0" err="1" smtClean="0"/>
              <a:t>FunctionalInterface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interface </a:t>
            </a:r>
            <a:r>
              <a:rPr lang="en-US" sz="2800" dirty="0" err="1"/>
              <a:t>MyFunctionalInterface</a:t>
            </a:r>
            <a:r>
              <a:rPr lang="en-US" sz="2800" dirty="0"/>
              <a:t> { //A method with single parameter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incrementByFive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public </a:t>
            </a:r>
            <a:r>
              <a:rPr lang="en-US" sz="2800" dirty="0"/>
              <a:t>class Example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public </a:t>
            </a:r>
            <a:r>
              <a:rPr lang="en-US" sz="2800" dirty="0"/>
              <a:t>static void main(String </a:t>
            </a:r>
            <a:r>
              <a:rPr lang="en-US" sz="2800" dirty="0" err="1"/>
              <a:t>args</a:t>
            </a:r>
            <a:r>
              <a:rPr lang="en-US" sz="2800" dirty="0"/>
              <a:t>[]) </a:t>
            </a:r>
            <a:r>
              <a:rPr lang="en-US" sz="2800" dirty="0" smtClean="0"/>
              <a:t>{ </a:t>
            </a:r>
            <a:r>
              <a:rPr lang="en-US" sz="1000" dirty="0" smtClean="0"/>
              <a:t>// lambda expression with single parameter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2800" dirty="0" err="1" smtClean="0"/>
              <a:t>MyFunctionalInterface</a:t>
            </a:r>
            <a:r>
              <a:rPr lang="en-US" sz="2800" dirty="0" smtClean="0"/>
              <a:t> </a:t>
            </a:r>
            <a:r>
              <a:rPr lang="en-US" sz="2800" dirty="0"/>
              <a:t>f = (</a:t>
            </a:r>
            <a:r>
              <a:rPr lang="en-US" sz="2800" dirty="0" err="1"/>
              <a:t>num</a:t>
            </a:r>
            <a:r>
              <a:rPr lang="en-US" sz="2800" dirty="0"/>
              <a:t>) -&gt; num+5; </a:t>
            </a:r>
            <a:r>
              <a:rPr lang="en-US" sz="2800" dirty="0" smtClean="0"/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</a:t>
            </a:r>
            <a:r>
              <a:rPr lang="en-US" sz="2800" dirty="0" err="1" smtClean="0"/>
              <a:t>f.incrementByFive</a:t>
            </a:r>
            <a:r>
              <a:rPr lang="en-US" sz="2800" dirty="0" smtClean="0"/>
              <a:t>(22</a:t>
            </a:r>
            <a:r>
              <a:rPr lang="en-US" sz="2800" dirty="0"/>
              <a:t>));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27546"/>
            <a:ext cx="9601200" cy="55398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StringConcat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String </a:t>
            </a:r>
            <a:r>
              <a:rPr lang="en-US" dirty="0" err="1"/>
              <a:t>sconcat</a:t>
            </a:r>
            <a:r>
              <a:rPr lang="en-US" dirty="0"/>
              <a:t>(String a, String b</a:t>
            </a:r>
            <a:r>
              <a:rPr lang="en-US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 class Example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  <a:r>
              <a:rPr lang="en-US" sz="1600" dirty="0"/>
              <a:t>// lambda expression with multiple arguments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StringConcat</a:t>
            </a:r>
            <a:r>
              <a:rPr lang="en-US" dirty="0" smtClean="0"/>
              <a:t> </a:t>
            </a:r>
            <a:r>
              <a:rPr lang="en-US" dirty="0"/>
              <a:t>s = (str1, str2) -&gt; str1 + str2;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("Result: "+</a:t>
            </a:r>
            <a:r>
              <a:rPr lang="en-US" dirty="0" err="1"/>
              <a:t>s.sconcat</a:t>
            </a:r>
            <a:r>
              <a:rPr lang="en-US" dirty="0"/>
              <a:t>("Hello ", "World"));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95785"/>
            <a:ext cx="9601200" cy="54716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  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public </a:t>
            </a:r>
            <a:r>
              <a:rPr lang="en-US" sz="2000" dirty="0"/>
              <a:t>class Example{      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public </a:t>
            </a:r>
            <a:r>
              <a:rPr lang="en-US" sz="2000" dirty="0"/>
              <a:t>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    </a:t>
            </a:r>
            <a:endParaRPr lang="en-US" sz="2000" dirty="0" smtClean="0"/>
          </a:p>
          <a:p>
            <a:pPr marL="0" algn="l">
              <a:buClrTx/>
              <a:buSz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   Addble ad = (a,b) -&gt; (a+b);</a:t>
            </a:r>
            <a:endParaRPr lang="en-US" sz="2000" dirty="0" smtClean="0"/>
          </a:p>
          <a:p>
            <a:pPr marL="0" algn="l">
              <a:buClrTx/>
              <a:buSzTx/>
              <a:buFontTx/>
              <a:buNone/>
            </a:pPr>
            <a:r>
              <a:rPr lang="en-US" sz="2000" dirty="0" smtClean="0"/>
              <a:t>	System.out.println(“Sum: ” + ad.add(18,34));</a:t>
            </a:r>
            <a:endParaRPr lang="en-US" sz="2000" dirty="0" smtClean="0"/>
          </a:p>
          <a:p>
            <a:pPr marL="0" algn="l">
              <a:buClrTx/>
              <a:buSzTx/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/>
              <a:t>  </a:t>
            </a:r>
            <a:r>
              <a:rPr lang="en-US" sz="2000" dirty="0" smtClean="0"/>
              <a:t>}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  }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  <a:effectLst/>
                        </a:rPr>
                        <a:t>foreach() loop</a:t>
                      </a:r>
                      <a:endParaRPr lang="en-US" b="1" cap="all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  <a:effectLst/>
                        </a:rPr>
                        <a:t>stream().foreach() loop</a:t>
                      </a:r>
                      <a:endParaRPr lang="en-US" b="1" cap="all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  <a:effectLst/>
                        </a:rPr>
                        <a:t>parallelStream().foreach() loop</a:t>
                      </a:r>
                      <a:endParaRPr lang="en-US" b="1" cap="all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Lambda operators is not used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Lambda operator is used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Lambda operator is used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Can be used to access arrays and collections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Can access collections only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Can access collections only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The return or control statements work within the loop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The return or control statements don’t work within the loop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The return or control statements don’t work within the loop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No multithreading thus slow data is in sequence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No multithreading thus slow data is in sequence</a:t>
                      </a:r>
                      <a:endParaRPr lang="en-US" b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It is multithreaded thus very fast and sequence is different</a:t>
                      </a:r>
                      <a:endParaRPr lang="en-US" b="0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2980</Words>
  <Application>WPS Presentation</Application>
  <PresentationFormat>Widescreen</PresentationFormat>
  <Paragraphs>107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Franklin Gothic Book</vt:lpstr>
      <vt:lpstr>Microsoft YaHei</vt:lpstr>
      <vt:lpstr>Arial Unicode MS</vt:lpstr>
      <vt:lpstr>Calibri</vt:lpstr>
      <vt:lpstr>Blue Waves</vt:lpstr>
      <vt:lpstr>Lambda</vt:lpstr>
      <vt:lpstr>Lambda Expressions</vt:lpstr>
      <vt:lpstr>PowerPoint 演示文稿</vt:lpstr>
      <vt:lpstr>Usage:</vt:lpstr>
      <vt:lpstr>PowerPoint 演示文稿</vt:lpstr>
      <vt:lpstr>PowerPoint 演示文稿</vt:lpstr>
      <vt:lpstr>PowerPoint 演示文稿</vt:lpstr>
      <vt:lpstr>PowerPoint 演示文稿</vt:lpstr>
      <vt:lpstr>Difference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Owner</dc:creator>
  <cp:lastModifiedBy>google1594404057</cp:lastModifiedBy>
  <cp:revision>10</cp:revision>
  <dcterms:created xsi:type="dcterms:W3CDTF">2020-01-21T10:48:00Z</dcterms:created>
  <dcterms:modified xsi:type="dcterms:W3CDTF">2021-04-08T07:52:07Z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