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8"/>
  </p:notesMasterIdLst>
  <p:sldIdLst>
    <p:sldId id="256" r:id="rId2"/>
    <p:sldId id="286" r:id="rId3"/>
    <p:sldId id="261" r:id="rId4"/>
    <p:sldId id="259" r:id="rId5"/>
    <p:sldId id="257" r:id="rId6"/>
    <p:sldId id="314" r:id="rId7"/>
    <p:sldId id="287" r:id="rId8"/>
    <p:sldId id="288" r:id="rId9"/>
    <p:sldId id="420" r:id="rId10"/>
    <p:sldId id="289" r:id="rId11"/>
    <p:sldId id="290" r:id="rId12"/>
    <p:sldId id="292" r:id="rId13"/>
    <p:sldId id="291" r:id="rId14"/>
    <p:sldId id="293" r:id="rId15"/>
    <p:sldId id="294" r:id="rId16"/>
    <p:sldId id="295" r:id="rId17"/>
    <p:sldId id="296" r:id="rId18"/>
    <p:sldId id="298" r:id="rId19"/>
    <p:sldId id="299" r:id="rId20"/>
    <p:sldId id="297" r:id="rId21"/>
    <p:sldId id="421" r:id="rId22"/>
    <p:sldId id="422" r:id="rId23"/>
    <p:sldId id="423" r:id="rId24"/>
    <p:sldId id="427" r:id="rId25"/>
    <p:sldId id="428" r:id="rId26"/>
    <p:sldId id="425" r:id="rId27"/>
    <p:sldId id="424" r:id="rId28"/>
    <p:sldId id="426" r:id="rId29"/>
    <p:sldId id="301" r:id="rId30"/>
    <p:sldId id="300" r:id="rId31"/>
    <p:sldId id="302" r:id="rId32"/>
    <p:sldId id="303" r:id="rId33"/>
    <p:sldId id="304" r:id="rId34"/>
    <p:sldId id="306" r:id="rId35"/>
    <p:sldId id="305" r:id="rId36"/>
    <p:sldId id="307" r:id="rId37"/>
    <p:sldId id="308" r:id="rId38"/>
    <p:sldId id="309" r:id="rId39"/>
    <p:sldId id="310" r:id="rId40"/>
    <p:sldId id="312" r:id="rId41"/>
    <p:sldId id="328" r:id="rId42"/>
    <p:sldId id="329" r:id="rId43"/>
    <p:sldId id="311" r:id="rId44"/>
    <p:sldId id="318" r:id="rId45"/>
    <p:sldId id="319" r:id="rId46"/>
    <p:sldId id="317" r:id="rId47"/>
    <p:sldId id="313" r:id="rId48"/>
    <p:sldId id="315" r:id="rId49"/>
    <p:sldId id="320" r:id="rId50"/>
    <p:sldId id="321" r:id="rId51"/>
    <p:sldId id="322" r:id="rId52"/>
    <p:sldId id="324" r:id="rId53"/>
    <p:sldId id="331" r:id="rId54"/>
    <p:sldId id="332" r:id="rId55"/>
    <p:sldId id="323" r:id="rId56"/>
    <p:sldId id="330" r:id="rId57"/>
    <p:sldId id="325" r:id="rId58"/>
    <p:sldId id="327" r:id="rId59"/>
    <p:sldId id="326" r:id="rId60"/>
    <p:sldId id="333" r:id="rId61"/>
    <p:sldId id="334" r:id="rId62"/>
    <p:sldId id="335" r:id="rId63"/>
    <p:sldId id="336" r:id="rId64"/>
    <p:sldId id="337" r:id="rId65"/>
    <p:sldId id="338" r:id="rId66"/>
    <p:sldId id="339" r:id="rId67"/>
    <p:sldId id="351" r:id="rId68"/>
    <p:sldId id="340" r:id="rId69"/>
    <p:sldId id="352" r:id="rId70"/>
    <p:sldId id="341" r:id="rId71"/>
    <p:sldId id="343" r:id="rId72"/>
    <p:sldId id="344" r:id="rId73"/>
    <p:sldId id="345" r:id="rId74"/>
    <p:sldId id="346" r:id="rId75"/>
    <p:sldId id="347" r:id="rId76"/>
    <p:sldId id="342" r:id="rId77"/>
    <p:sldId id="348" r:id="rId78"/>
    <p:sldId id="349" r:id="rId79"/>
    <p:sldId id="353" r:id="rId80"/>
    <p:sldId id="354" r:id="rId81"/>
    <p:sldId id="355" r:id="rId82"/>
    <p:sldId id="356" r:id="rId83"/>
    <p:sldId id="357" r:id="rId84"/>
    <p:sldId id="367" r:id="rId85"/>
    <p:sldId id="358" r:id="rId86"/>
    <p:sldId id="360" r:id="rId87"/>
    <p:sldId id="365" r:id="rId88"/>
    <p:sldId id="359" r:id="rId89"/>
    <p:sldId id="361" r:id="rId90"/>
    <p:sldId id="376" r:id="rId91"/>
    <p:sldId id="371" r:id="rId92"/>
    <p:sldId id="362" r:id="rId93"/>
    <p:sldId id="363" r:id="rId94"/>
    <p:sldId id="364" r:id="rId95"/>
    <p:sldId id="368" r:id="rId96"/>
    <p:sldId id="366" r:id="rId97"/>
    <p:sldId id="372" r:id="rId98"/>
    <p:sldId id="373" r:id="rId99"/>
    <p:sldId id="369" r:id="rId100"/>
    <p:sldId id="370" r:id="rId101"/>
    <p:sldId id="380" r:id="rId102"/>
    <p:sldId id="374" r:id="rId103"/>
    <p:sldId id="379" r:id="rId104"/>
    <p:sldId id="375" r:id="rId105"/>
    <p:sldId id="377" r:id="rId106"/>
    <p:sldId id="378" r:id="rId107"/>
    <p:sldId id="381" r:id="rId108"/>
    <p:sldId id="383" r:id="rId109"/>
    <p:sldId id="384" r:id="rId110"/>
    <p:sldId id="385" r:id="rId111"/>
    <p:sldId id="387" r:id="rId112"/>
    <p:sldId id="388" r:id="rId113"/>
    <p:sldId id="390" r:id="rId114"/>
    <p:sldId id="391" r:id="rId115"/>
    <p:sldId id="389" r:id="rId116"/>
    <p:sldId id="386" r:id="rId117"/>
    <p:sldId id="392" r:id="rId118"/>
    <p:sldId id="393" r:id="rId119"/>
    <p:sldId id="394" r:id="rId120"/>
    <p:sldId id="395" r:id="rId121"/>
    <p:sldId id="396" r:id="rId122"/>
    <p:sldId id="401" r:id="rId123"/>
    <p:sldId id="400" r:id="rId124"/>
    <p:sldId id="397" r:id="rId125"/>
    <p:sldId id="398" r:id="rId126"/>
    <p:sldId id="399" r:id="rId127"/>
    <p:sldId id="402" r:id="rId128"/>
    <p:sldId id="403" r:id="rId129"/>
    <p:sldId id="404" r:id="rId130"/>
    <p:sldId id="405" r:id="rId131"/>
    <p:sldId id="406" r:id="rId132"/>
    <p:sldId id="408" r:id="rId133"/>
    <p:sldId id="407" r:id="rId134"/>
    <p:sldId id="409" r:id="rId135"/>
    <p:sldId id="410" r:id="rId136"/>
    <p:sldId id="411" r:id="rId137"/>
    <p:sldId id="412" r:id="rId138"/>
    <p:sldId id="413" r:id="rId139"/>
    <p:sldId id="414" r:id="rId140"/>
    <p:sldId id="415" r:id="rId141"/>
    <p:sldId id="417" r:id="rId142"/>
    <p:sldId id="416" r:id="rId143"/>
    <p:sldId id="418" r:id="rId144"/>
    <p:sldId id="419" r:id="rId145"/>
    <p:sldId id="262" r:id="rId146"/>
    <p:sldId id="279" r:id="rId147"/>
  </p:sldIdLst>
  <p:sldSz cx="9144000" cy="5143500" type="screen16x9"/>
  <p:notesSz cx="6858000" cy="9144000"/>
  <p:embeddedFontLst>
    <p:embeddedFont>
      <p:font typeface="Arvo" panose="020B0604020202020204" charset="0"/>
      <p:regular r:id="rId149"/>
      <p:bold r:id="rId150"/>
      <p:italic r:id="rId151"/>
      <p:boldItalic r:id="rId152"/>
    </p:embeddedFont>
    <p:embeddedFont>
      <p:font typeface="Calibri" panose="020F0502020204030204" pitchFamily="34" charset="0"/>
      <p:regular r:id="rId153"/>
      <p:bold r:id="rId154"/>
      <p:italic r:id="rId155"/>
      <p:boldItalic r:id="rId156"/>
    </p:embeddedFont>
    <p:embeddedFont>
      <p:font typeface="Consolas" panose="020B0609020204030204" pitchFamily="49" charset="0"/>
      <p:regular r:id="rId157"/>
      <p:bold r:id="rId158"/>
      <p:italic r:id="rId159"/>
      <p:boldItalic r:id="rId160"/>
    </p:embeddedFont>
    <p:embeddedFont>
      <p:font typeface="Roboto Condensed" panose="02000000000000000000" pitchFamily="2" charset="0"/>
      <p:regular r:id="rId161"/>
      <p:bold r:id="rId162"/>
      <p:italic r:id="rId163"/>
      <p:boldItalic r:id="rId164"/>
    </p:embeddedFont>
    <p:embeddedFont>
      <p:font typeface="Roboto Condensed Light" panose="02000000000000000000" pitchFamily="2" charset="0"/>
      <p:regular r:id="rId165"/>
      <p:bold r:id="rId166"/>
      <p:italic r:id="rId167"/>
      <p:boldItalic r:id="rId1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na kumaran" initials="vk" lastIdx="2" clrIdx="0">
    <p:extLst>
      <p:ext uri="{19B8F6BF-5375-455C-9EA6-DF929625EA0E}">
        <p15:presenceInfo xmlns:p15="http://schemas.microsoft.com/office/powerpoint/2012/main" userId="898e3cbd2c5f5e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A282A"/>
    <a:srgbClr val="312F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74" autoAdjust="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11.fntdata"/><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2.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2.fntdata"/><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3.fntdata"/><Relationship Id="rId156" Type="http://schemas.openxmlformats.org/officeDocument/2006/relationships/font" Target="fonts/font8.fntdata"/><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4.fntdata"/><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1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164" Type="http://schemas.openxmlformats.org/officeDocument/2006/relationships/font" Target="fonts/font16.fntdata"/><Relationship Id="rId16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6.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17.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7.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36EAE-B950-4BB5-88C9-A576BBD367E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IN"/>
        </a:p>
      </dgm:t>
    </dgm:pt>
    <dgm:pt modelId="{3AD4F2AA-92F6-42CC-8015-C6F21CBD5B2B}">
      <dgm:prSet phldrT="[Text]" custT="1"/>
      <dgm:spPr/>
      <dgm:t>
        <a:bodyPr/>
        <a:lstStyle/>
        <a:p>
          <a:r>
            <a:rPr lang="en-IN" sz="1400" dirty="0"/>
            <a:t>Project Manager</a:t>
          </a:r>
        </a:p>
      </dgm:t>
    </dgm:pt>
    <dgm:pt modelId="{19CEC6F0-5618-4618-A797-FD84FD7CBF50}" type="parTrans" cxnId="{7A886E4F-6B36-487B-8730-17FA72049B4D}">
      <dgm:prSet/>
      <dgm:spPr/>
      <dgm:t>
        <a:bodyPr/>
        <a:lstStyle/>
        <a:p>
          <a:endParaRPr lang="en-IN"/>
        </a:p>
      </dgm:t>
    </dgm:pt>
    <dgm:pt modelId="{4D7487EC-8CAE-4634-9E2F-B5F37ACAE30C}" type="sibTrans" cxnId="{7A886E4F-6B36-487B-8730-17FA72049B4D}">
      <dgm:prSet/>
      <dgm:spPr/>
      <dgm:t>
        <a:bodyPr/>
        <a:lstStyle/>
        <a:p>
          <a:endParaRPr lang="en-IN"/>
        </a:p>
      </dgm:t>
    </dgm:pt>
    <dgm:pt modelId="{D8834BC6-5C9B-4656-8341-9351E8EBE161}">
      <dgm:prSet phldrT="[Text]" custT="1"/>
      <dgm:spPr/>
      <dgm:t>
        <a:bodyPr/>
        <a:lstStyle/>
        <a:p>
          <a:r>
            <a:rPr lang="en-IN" sz="1400" dirty="0"/>
            <a:t>Technical lead/Engineering Lead</a:t>
          </a:r>
        </a:p>
      </dgm:t>
    </dgm:pt>
    <dgm:pt modelId="{E90D3E0F-157B-4F8E-9DC2-ED04FB593301}" type="parTrans" cxnId="{65C39290-F01F-4EA0-9A15-9D30E5D905F0}">
      <dgm:prSet/>
      <dgm:spPr/>
      <dgm:t>
        <a:bodyPr/>
        <a:lstStyle/>
        <a:p>
          <a:endParaRPr lang="en-IN"/>
        </a:p>
      </dgm:t>
    </dgm:pt>
    <dgm:pt modelId="{C16110D6-7287-4FEA-B2E7-6D02123930CD}" type="sibTrans" cxnId="{65C39290-F01F-4EA0-9A15-9D30E5D905F0}">
      <dgm:prSet/>
      <dgm:spPr/>
      <dgm:t>
        <a:bodyPr/>
        <a:lstStyle/>
        <a:p>
          <a:endParaRPr lang="en-IN"/>
        </a:p>
      </dgm:t>
    </dgm:pt>
    <dgm:pt modelId="{57D8D7A9-06D5-40D1-8511-FE77E03CDC22}">
      <dgm:prSet phldrT="[Text]" custT="1"/>
      <dgm:spPr/>
      <dgm:t>
        <a:bodyPr/>
        <a:lstStyle/>
        <a:p>
          <a:r>
            <a:rPr lang="en-IN" sz="1400" dirty="0"/>
            <a:t>Software Developer</a:t>
          </a:r>
        </a:p>
      </dgm:t>
    </dgm:pt>
    <dgm:pt modelId="{AA4B624F-E38A-49B0-BEB5-537A21429717}" type="parTrans" cxnId="{3C45D2B3-51A8-48C1-B75B-1723E2D45DB8}">
      <dgm:prSet/>
      <dgm:spPr/>
      <dgm:t>
        <a:bodyPr/>
        <a:lstStyle/>
        <a:p>
          <a:endParaRPr lang="en-IN"/>
        </a:p>
      </dgm:t>
    </dgm:pt>
    <dgm:pt modelId="{8EFE5E63-2654-444A-9A35-7027D1658DA7}" type="sibTrans" cxnId="{3C45D2B3-51A8-48C1-B75B-1723E2D45DB8}">
      <dgm:prSet/>
      <dgm:spPr/>
      <dgm:t>
        <a:bodyPr/>
        <a:lstStyle/>
        <a:p>
          <a:endParaRPr lang="en-IN"/>
        </a:p>
      </dgm:t>
    </dgm:pt>
    <dgm:pt modelId="{DD426AAB-4A91-4B24-95EA-A37493F9FA6A}">
      <dgm:prSet phldrT="[Text]" custT="1"/>
      <dgm:spPr/>
      <dgm:t>
        <a:bodyPr/>
        <a:lstStyle/>
        <a:p>
          <a:r>
            <a:rPr lang="en-IN" sz="1400" dirty="0"/>
            <a:t>Software Engineer</a:t>
          </a:r>
        </a:p>
      </dgm:t>
    </dgm:pt>
    <dgm:pt modelId="{0A40C5F5-5F37-4F8C-9A30-DF39162A582E}" type="parTrans" cxnId="{DE577E14-14C1-47F2-A655-E5D00D05810D}">
      <dgm:prSet/>
      <dgm:spPr/>
      <dgm:t>
        <a:bodyPr/>
        <a:lstStyle/>
        <a:p>
          <a:endParaRPr lang="en-IN"/>
        </a:p>
      </dgm:t>
    </dgm:pt>
    <dgm:pt modelId="{8DD63E92-64E4-465A-999F-B64475976963}" type="sibTrans" cxnId="{DE577E14-14C1-47F2-A655-E5D00D05810D}">
      <dgm:prSet/>
      <dgm:spPr/>
      <dgm:t>
        <a:bodyPr/>
        <a:lstStyle/>
        <a:p>
          <a:endParaRPr lang="en-IN"/>
        </a:p>
      </dgm:t>
    </dgm:pt>
    <dgm:pt modelId="{7CD98600-E008-46B0-A479-E8E6800A2A14}">
      <dgm:prSet phldrT="[Text]" custT="1"/>
      <dgm:spPr/>
      <dgm:t>
        <a:bodyPr/>
        <a:lstStyle/>
        <a:p>
          <a:r>
            <a:rPr lang="en-IN" sz="1400" dirty="0"/>
            <a:t>Software/ Network Architect</a:t>
          </a:r>
        </a:p>
      </dgm:t>
    </dgm:pt>
    <dgm:pt modelId="{D9D583DF-9901-4E81-94EE-8CEA6FD4A7D3}" type="parTrans" cxnId="{0D29F3F9-82D0-4B82-9BA1-210BA7D0DAC0}">
      <dgm:prSet/>
      <dgm:spPr/>
      <dgm:t>
        <a:bodyPr/>
        <a:lstStyle/>
        <a:p>
          <a:endParaRPr lang="en-IN"/>
        </a:p>
      </dgm:t>
    </dgm:pt>
    <dgm:pt modelId="{3B5DE6DE-F675-4D11-9F36-A74309E0F0DF}" type="sibTrans" cxnId="{0D29F3F9-82D0-4B82-9BA1-210BA7D0DAC0}">
      <dgm:prSet/>
      <dgm:spPr/>
      <dgm:t>
        <a:bodyPr/>
        <a:lstStyle/>
        <a:p>
          <a:endParaRPr lang="en-IN"/>
        </a:p>
      </dgm:t>
    </dgm:pt>
    <dgm:pt modelId="{6ABE0990-D5DE-4821-82E0-314BF60B250A}">
      <dgm:prSet phldrT="[Text]" custT="1"/>
      <dgm:spPr/>
      <dgm:t>
        <a:bodyPr/>
        <a:lstStyle/>
        <a:p>
          <a:r>
            <a:rPr lang="en-IN" sz="1400" dirty="0"/>
            <a:t>Network Engineer</a:t>
          </a:r>
        </a:p>
      </dgm:t>
    </dgm:pt>
    <dgm:pt modelId="{6ABB1AD7-3E77-4C78-8A86-212B3F26D5D4}" type="parTrans" cxnId="{0285A235-B4E7-45AB-A539-70DF922032B7}">
      <dgm:prSet/>
      <dgm:spPr/>
      <dgm:t>
        <a:bodyPr/>
        <a:lstStyle/>
        <a:p>
          <a:endParaRPr lang="en-IN"/>
        </a:p>
      </dgm:t>
    </dgm:pt>
    <dgm:pt modelId="{6AA649E8-026A-4EA3-955E-15786DDC75D9}" type="sibTrans" cxnId="{0285A235-B4E7-45AB-A539-70DF922032B7}">
      <dgm:prSet/>
      <dgm:spPr/>
      <dgm:t>
        <a:bodyPr/>
        <a:lstStyle/>
        <a:p>
          <a:endParaRPr lang="en-IN"/>
        </a:p>
      </dgm:t>
    </dgm:pt>
    <dgm:pt modelId="{C04DF114-668A-48B4-9160-060624CE6DC7}" type="pres">
      <dgm:prSet presAssocID="{B1236EAE-B950-4BB5-88C9-A576BBD367E1}" presName="mainComposite" presStyleCnt="0">
        <dgm:presLayoutVars>
          <dgm:chPref val="1"/>
          <dgm:dir/>
          <dgm:animOne val="branch"/>
          <dgm:animLvl val="lvl"/>
          <dgm:resizeHandles val="exact"/>
        </dgm:presLayoutVars>
      </dgm:prSet>
      <dgm:spPr/>
    </dgm:pt>
    <dgm:pt modelId="{CDC9A473-EA85-43E6-8972-C6A56DA653CA}" type="pres">
      <dgm:prSet presAssocID="{B1236EAE-B950-4BB5-88C9-A576BBD367E1}" presName="hierFlow" presStyleCnt="0"/>
      <dgm:spPr/>
    </dgm:pt>
    <dgm:pt modelId="{668DB5D2-6FFF-4441-819F-610CFB3CC9CE}" type="pres">
      <dgm:prSet presAssocID="{B1236EAE-B950-4BB5-88C9-A576BBD367E1}" presName="hierChild1" presStyleCnt="0">
        <dgm:presLayoutVars>
          <dgm:chPref val="1"/>
          <dgm:animOne val="branch"/>
          <dgm:animLvl val="lvl"/>
        </dgm:presLayoutVars>
      </dgm:prSet>
      <dgm:spPr/>
    </dgm:pt>
    <dgm:pt modelId="{FE907A69-7C11-4F06-AEEA-C2B70BB45E60}" type="pres">
      <dgm:prSet presAssocID="{3AD4F2AA-92F6-42CC-8015-C6F21CBD5B2B}" presName="Name17" presStyleCnt="0"/>
      <dgm:spPr/>
    </dgm:pt>
    <dgm:pt modelId="{20B2AFE9-C8F3-4CA0-9EA1-14AD51FE0D75}" type="pres">
      <dgm:prSet presAssocID="{3AD4F2AA-92F6-42CC-8015-C6F21CBD5B2B}" presName="level1Shape" presStyleLbl="node0" presStyleIdx="0" presStyleCnt="1">
        <dgm:presLayoutVars>
          <dgm:chPref val="3"/>
        </dgm:presLayoutVars>
      </dgm:prSet>
      <dgm:spPr/>
    </dgm:pt>
    <dgm:pt modelId="{62B6367E-C755-45E7-B68C-04B1B13C38DE}" type="pres">
      <dgm:prSet presAssocID="{3AD4F2AA-92F6-42CC-8015-C6F21CBD5B2B}" presName="hierChild2" presStyleCnt="0"/>
      <dgm:spPr/>
    </dgm:pt>
    <dgm:pt modelId="{A50A710D-92FD-4A3C-907B-56B7B53CB723}" type="pres">
      <dgm:prSet presAssocID="{E90D3E0F-157B-4F8E-9DC2-ED04FB593301}" presName="Name25" presStyleLbl="parChTrans1D2" presStyleIdx="0" presStyleCnt="2"/>
      <dgm:spPr/>
    </dgm:pt>
    <dgm:pt modelId="{810CFC21-4B12-4A28-98DC-4E9CBA4C0C08}" type="pres">
      <dgm:prSet presAssocID="{E90D3E0F-157B-4F8E-9DC2-ED04FB593301}" presName="connTx" presStyleLbl="parChTrans1D2" presStyleIdx="0" presStyleCnt="2"/>
      <dgm:spPr/>
    </dgm:pt>
    <dgm:pt modelId="{96D1EEEC-805E-40AD-BE25-55F03C067485}" type="pres">
      <dgm:prSet presAssocID="{D8834BC6-5C9B-4656-8341-9351E8EBE161}" presName="Name30" presStyleCnt="0"/>
      <dgm:spPr/>
    </dgm:pt>
    <dgm:pt modelId="{766F8F2B-0D69-491D-B650-1EB2104FD8DC}" type="pres">
      <dgm:prSet presAssocID="{D8834BC6-5C9B-4656-8341-9351E8EBE161}" presName="level2Shape" presStyleLbl="node2" presStyleIdx="0" presStyleCnt="2"/>
      <dgm:spPr/>
    </dgm:pt>
    <dgm:pt modelId="{4F58A2D4-447F-4ADE-8ACC-8C60BB157B04}" type="pres">
      <dgm:prSet presAssocID="{D8834BC6-5C9B-4656-8341-9351E8EBE161}" presName="hierChild3" presStyleCnt="0"/>
      <dgm:spPr/>
    </dgm:pt>
    <dgm:pt modelId="{3E4C4D29-E5E5-4D32-8E20-476886B194D6}" type="pres">
      <dgm:prSet presAssocID="{AA4B624F-E38A-49B0-BEB5-537A21429717}" presName="Name25" presStyleLbl="parChTrans1D3" presStyleIdx="0" presStyleCnt="3"/>
      <dgm:spPr/>
    </dgm:pt>
    <dgm:pt modelId="{78E38941-C255-4C3D-AF09-4BD62C0D72ED}" type="pres">
      <dgm:prSet presAssocID="{AA4B624F-E38A-49B0-BEB5-537A21429717}" presName="connTx" presStyleLbl="parChTrans1D3" presStyleIdx="0" presStyleCnt="3"/>
      <dgm:spPr/>
    </dgm:pt>
    <dgm:pt modelId="{806D46E7-48AC-4566-A819-760E76EFADBF}" type="pres">
      <dgm:prSet presAssocID="{57D8D7A9-06D5-40D1-8511-FE77E03CDC22}" presName="Name30" presStyleCnt="0"/>
      <dgm:spPr/>
    </dgm:pt>
    <dgm:pt modelId="{7BA32D10-8912-4358-8CA0-77BB05FB2E02}" type="pres">
      <dgm:prSet presAssocID="{57D8D7A9-06D5-40D1-8511-FE77E03CDC22}" presName="level2Shape" presStyleLbl="node3" presStyleIdx="0" presStyleCnt="3"/>
      <dgm:spPr/>
    </dgm:pt>
    <dgm:pt modelId="{65FABC2B-DE79-43C9-89D1-EC6C3A397C63}" type="pres">
      <dgm:prSet presAssocID="{57D8D7A9-06D5-40D1-8511-FE77E03CDC22}" presName="hierChild3" presStyleCnt="0"/>
      <dgm:spPr/>
    </dgm:pt>
    <dgm:pt modelId="{0F9368CB-130F-4822-9864-CB0944B8949B}" type="pres">
      <dgm:prSet presAssocID="{0A40C5F5-5F37-4F8C-9A30-DF39162A582E}" presName="Name25" presStyleLbl="parChTrans1D3" presStyleIdx="1" presStyleCnt="3"/>
      <dgm:spPr/>
    </dgm:pt>
    <dgm:pt modelId="{53B44875-BF53-4A4F-81D0-46E68A1334D6}" type="pres">
      <dgm:prSet presAssocID="{0A40C5F5-5F37-4F8C-9A30-DF39162A582E}" presName="connTx" presStyleLbl="parChTrans1D3" presStyleIdx="1" presStyleCnt="3"/>
      <dgm:spPr/>
    </dgm:pt>
    <dgm:pt modelId="{C7B9DEFA-525D-4800-B6CE-1D2F0FCEAF8E}" type="pres">
      <dgm:prSet presAssocID="{DD426AAB-4A91-4B24-95EA-A37493F9FA6A}" presName="Name30" presStyleCnt="0"/>
      <dgm:spPr/>
    </dgm:pt>
    <dgm:pt modelId="{5AA72F51-C809-4893-A679-A342D18F2A4A}" type="pres">
      <dgm:prSet presAssocID="{DD426AAB-4A91-4B24-95EA-A37493F9FA6A}" presName="level2Shape" presStyleLbl="node3" presStyleIdx="1" presStyleCnt="3"/>
      <dgm:spPr/>
    </dgm:pt>
    <dgm:pt modelId="{48EC667B-7C22-4647-83BB-8944EBFF5938}" type="pres">
      <dgm:prSet presAssocID="{DD426AAB-4A91-4B24-95EA-A37493F9FA6A}" presName="hierChild3" presStyleCnt="0"/>
      <dgm:spPr/>
    </dgm:pt>
    <dgm:pt modelId="{76F201CF-B0D3-4E8E-98F2-4F97ED3E8BFD}" type="pres">
      <dgm:prSet presAssocID="{D9D583DF-9901-4E81-94EE-8CEA6FD4A7D3}" presName="Name25" presStyleLbl="parChTrans1D2" presStyleIdx="1" presStyleCnt="2"/>
      <dgm:spPr/>
    </dgm:pt>
    <dgm:pt modelId="{969F3129-A337-4A2A-9FD1-6460224C5AD0}" type="pres">
      <dgm:prSet presAssocID="{D9D583DF-9901-4E81-94EE-8CEA6FD4A7D3}" presName="connTx" presStyleLbl="parChTrans1D2" presStyleIdx="1" presStyleCnt="2"/>
      <dgm:spPr/>
    </dgm:pt>
    <dgm:pt modelId="{414775E6-45B2-4098-A740-AABDFB869561}" type="pres">
      <dgm:prSet presAssocID="{7CD98600-E008-46B0-A479-E8E6800A2A14}" presName="Name30" presStyleCnt="0"/>
      <dgm:spPr/>
    </dgm:pt>
    <dgm:pt modelId="{592710D1-CC9C-4265-9455-53B3FD1CC931}" type="pres">
      <dgm:prSet presAssocID="{7CD98600-E008-46B0-A479-E8E6800A2A14}" presName="level2Shape" presStyleLbl="node2" presStyleIdx="1" presStyleCnt="2" custScaleX="95736" custScaleY="94536"/>
      <dgm:spPr/>
    </dgm:pt>
    <dgm:pt modelId="{78F6435C-9322-433F-A0A5-E5A4D19C91AD}" type="pres">
      <dgm:prSet presAssocID="{7CD98600-E008-46B0-A479-E8E6800A2A14}" presName="hierChild3" presStyleCnt="0"/>
      <dgm:spPr/>
    </dgm:pt>
    <dgm:pt modelId="{A185A6AB-79A4-42A1-BB82-C245CD21118A}" type="pres">
      <dgm:prSet presAssocID="{6ABB1AD7-3E77-4C78-8A86-212B3F26D5D4}" presName="Name25" presStyleLbl="parChTrans1D3" presStyleIdx="2" presStyleCnt="3"/>
      <dgm:spPr/>
    </dgm:pt>
    <dgm:pt modelId="{5B4B29AC-6EC2-4B00-B900-E3E2617AC9E1}" type="pres">
      <dgm:prSet presAssocID="{6ABB1AD7-3E77-4C78-8A86-212B3F26D5D4}" presName="connTx" presStyleLbl="parChTrans1D3" presStyleIdx="2" presStyleCnt="3"/>
      <dgm:spPr/>
    </dgm:pt>
    <dgm:pt modelId="{20CB88A5-64A1-4423-B0E4-CEF78B69E87A}" type="pres">
      <dgm:prSet presAssocID="{6ABE0990-D5DE-4821-82E0-314BF60B250A}" presName="Name30" presStyleCnt="0"/>
      <dgm:spPr/>
    </dgm:pt>
    <dgm:pt modelId="{3C795F85-8E93-4E71-AD7B-8501D8028CF5}" type="pres">
      <dgm:prSet presAssocID="{6ABE0990-D5DE-4821-82E0-314BF60B250A}" presName="level2Shape" presStyleLbl="node3" presStyleIdx="2" presStyleCnt="3" custLinFactNeighborX="4518" custLinFactNeighborY="-1846"/>
      <dgm:spPr/>
    </dgm:pt>
    <dgm:pt modelId="{A93D0AB7-1130-448D-B697-9EC0238845A2}" type="pres">
      <dgm:prSet presAssocID="{6ABE0990-D5DE-4821-82E0-314BF60B250A}" presName="hierChild3" presStyleCnt="0"/>
      <dgm:spPr/>
    </dgm:pt>
    <dgm:pt modelId="{3194B43D-89BF-40DA-A27C-B8D9C02178C0}" type="pres">
      <dgm:prSet presAssocID="{B1236EAE-B950-4BB5-88C9-A576BBD367E1}" presName="bgShapesFlow" presStyleCnt="0"/>
      <dgm:spPr/>
    </dgm:pt>
  </dgm:ptLst>
  <dgm:cxnLst>
    <dgm:cxn modelId="{9D565900-1697-4DD1-83FB-308CF7D974A6}" type="presOf" srcId="{6ABE0990-D5DE-4821-82E0-314BF60B250A}" destId="{3C795F85-8E93-4E71-AD7B-8501D8028CF5}" srcOrd="0" destOrd="0" presId="urn:microsoft.com/office/officeart/2005/8/layout/hierarchy5"/>
    <dgm:cxn modelId="{13ABDA07-3380-45AC-9541-F87C270A82CB}" type="presOf" srcId="{DD426AAB-4A91-4B24-95EA-A37493F9FA6A}" destId="{5AA72F51-C809-4893-A679-A342D18F2A4A}" srcOrd="0" destOrd="0" presId="urn:microsoft.com/office/officeart/2005/8/layout/hierarchy5"/>
    <dgm:cxn modelId="{6827A50F-EDFD-4250-8F1B-2A1FC848E464}" type="presOf" srcId="{6ABB1AD7-3E77-4C78-8A86-212B3F26D5D4}" destId="{A185A6AB-79A4-42A1-BB82-C245CD21118A}" srcOrd="0" destOrd="0" presId="urn:microsoft.com/office/officeart/2005/8/layout/hierarchy5"/>
    <dgm:cxn modelId="{DE577E14-14C1-47F2-A655-E5D00D05810D}" srcId="{D8834BC6-5C9B-4656-8341-9351E8EBE161}" destId="{DD426AAB-4A91-4B24-95EA-A37493F9FA6A}" srcOrd="1" destOrd="0" parTransId="{0A40C5F5-5F37-4F8C-9A30-DF39162A582E}" sibTransId="{8DD63E92-64E4-465A-999F-B64475976963}"/>
    <dgm:cxn modelId="{0285A235-B4E7-45AB-A539-70DF922032B7}" srcId="{7CD98600-E008-46B0-A479-E8E6800A2A14}" destId="{6ABE0990-D5DE-4821-82E0-314BF60B250A}" srcOrd="0" destOrd="0" parTransId="{6ABB1AD7-3E77-4C78-8A86-212B3F26D5D4}" sibTransId="{6AA649E8-026A-4EA3-955E-15786DDC75D9}"/>
    <dgm:cxn modelId="{2EEC8668-C0EA-40ED-854D-0C2FD343A5E5}" type="presOf" srcId="{7CD98600-E008-46B0-A479-E8E6800A2A14}" destId="{592710D1-CC9C-4265-9455-53B3FD1CC931}" srcOrd="0" destOrd="0" presId="urn:microsoft.com/office/officeart/2005/8/layout/hierarchy5"/>
    <dgm:cxn modelId="{618D086B-D22D-4551-B732-3046F81BD790}" type="presOf" srcId="{57D8D7A9-06D5-40D1-8511-FE77E03CDC22}" destId="{7BA32D10-8912-4358-8CA0-77BB05FB2E02}" srcOrd="0" destOrd="0" presId="urn:microsoft.com/office/officeart/2005/8/layout/hierarchy5"/>
    <dgm:cxn modelId="{8665984B-E8B2-4C98-98A3-171FA8BD3A22}" type="presOf" srcId="{D8834BC6-5C9B-4656-8341-9351E8EBE161}" destId="{766F8F2B-0D69-491D-B650-1EB2104FD8DC}" srcOrd="0" destOrd="0" presId="urn:microsoft.com/office/officeart/2005/8/layout/hierarchy5"/>
    <dgm:cxn modelId="{BE51F16E-AF74-4396-9FF3-BB71D76D2D6B}" type="presOf" srcId="{0A40C5F5-5F37-4F8C-9A30-DF39162A582E}" destId="{53B44875-BF53-4A4F-81D0-46E68A1334D6}" srcOrd="1" destOrd="0" presId="urn:microsoft.com/office/officeart/2005/8/layout/hierarchy5"/>
    <dgm:cxn modelId="{7A886E4F-6B36-487B-8730-17FA72049B4D}" srcId="{B1236EAE-B950-4BB5-88C9-A576BBD367E1}" destId="{3AD4F2AA-92F6-42CC-8015-C6F21CBD5B2B}" srcOrd="0" destOrd="0" parTransId="{19CEC6F0-5618-4618-A797-FD84FD7CBF50}" sibTransId="{4D7487EC-8CAE-4634-9E2F-B5F37ACAE30C}"/>
    <dgm:cxn modelId="{8587A771-397A-46B5-A66C-93E6A55D9A36}" type="presOf" srcId="{D9D583DF-9901-4E81-94EE-8CEA6FD4A7D3}" destId="{76F201CF-B0D3-4E8E-98F2-4F97ED3E8BFD}" srcOrd="0" destOrd="0" presId="urn:microsoft.com/office/officeart/2005/8/layout/hierarchy5"/>
    <dgm:cxn modelId="{6C33D65A-DDE0-42C9-9037-EFD948943DA3}" type="presOf" srcId="{3AD4F2AA-92F6-42CC-8015-C6F21CBD5B2B}" destId="{20B2AFE9-C8F3-4CA0-9EA1-14AD51FE0D75}" srcOrd="0" destOrd="0" presId="urn:microsoft.com/office/officeart/2005/8/layout/hierarchy5"/>
    <dgm:cxn modelId="{65C39290-F01F-4EA0-9A15-9D30E5D905F0}" srcId="{3AD4F2AA-92F6-42CC-8015-C6F21CBD5B2B}" destId="{D8834BC6-5C9B-4656-8341-9351E8EBE161}" srcOrd="0" destOrd="0" parTransId="{E90D3E0F-157B-4F8E-9DC2-ED04FB593301}" sibTransId="{C16110D6-7287-4FEA-B2E7-6D02123930CD}"/>
    <dgm:cxn modelId="{A96CB9AC-BE0E-4E1A-A3FD-A90ADD7E1CFC}" type="presOf" srcId="{AA4B624F-E38A-49B0-BEB5-537A21429717}" destId="{3E4C4D29-E5E5-4D32-8E20-476886B194D6}" srcOrd="0" destOrd="0" presId="urn:microsoft.com/office/officeart/2005/8/layout/hierarchy5"/>
    <dgm:cxn modelId="{8D11CCB3-42FA-4F86-817A-8CB616A9B1A4}" type="presOf" srcId="{D9D583DF-9901-4E81-94EE-8CEA6FD4A7D3}" destId="{969F3129-A337-4A2A-9FD1-6460224C5AD0}" srcOrd="1" destOrd="0" presId="urn:microsoft.com/office/officeart/2005/8/layout/hierarchy5"/>
    <dgm:cxn modelId="{3C45D2B3-51A8-48C1-B75B-1723E2D45DB8}" srcId="{D8834BC6-5C9B-4656-8341-9351E8EBE161}" destId="{57D8D7A9-06D5-40D1-8511-FE77E03CDC22}" srcOrd="0" destOrd="0" parTransId="{AA4B624F-E38A-49B0-BEB5-537A21429717}" sibTransId="{8EFE5E63-2654-444A-9A35-7027D1658DA7}"/>
    <dgm:cxn modelId="{B12ADDC4-1112-4092-880D-AF02F68A8C34}" type="presOf" srcId="{B1236EAE-B950-4BB5-88C9-A576BBD367E1}" destId="{C04DF114-668A-48B4-9160-060624CE6DC7}" srcOrd="0" destOrd="0" presId="urn:microsoft.com/office/officeart/2005/8/layout/hierarchy5"/>
    <dgm:cxn modelId="{17F8B7CC-9D4A-431D-AAB9-D3568C9630C5}" type="presOf" srcId="{0A40C5F5-5F37-4F8C-9A30-DF39162A582E}" destId="{0F9368CB-130F-4822-9864-CB0944B8949B}" srcOrd="0" destOrd="0" presId="urn:microsoft.com/office/officeart/2005/8/layout/hierarchy5"/>
    <dgm:cxn modelId="{E92CC9DB-D129-478F-BA63-E88197539ECF}" type="presOf" srcId="{AA4B624F-E38A-49B0-BEB5-537A21429717}" destId="{78E38941-C255-4C3D-AF09-4BD62C0D72ED}" srcOrd="1" destOrd="0" presId="urn:microsoft.com/office/officeart/2005/8/layout/hierarchy5"/>
    <dgm:cxn modelId="{C10064ED-8DC1-4E0C-B613-8D443D29415E}" type="presOf" srcId="{E90D3E0F-157B-4F8E-9DC2-ED04FB593301}" destId="{A50A710D-92FD-4A3C-907B-56B7B53CB723}" srcOrd="0" destOrd="0" presId="urn:microsoft.com/office/officeart/2005/8/layout/hierarchy5"/>
    <dgm:cxn modelId="{048239F1-838E-4688-9C93-FE0568EE1DB3}" type="presOf" srcId="{E90D3E0F-157B-4F8E-9DC2-ED04FB593301}" destId="{810CFC21-4B12-4A28-98DC-4E9CBA4C0C08}" srcOrd="1" destOrd="0" presId="urn:microsoft.com/office/officeart/2005/8/layout/hierarchy5"/>
    <dgm:cxn modelId="{46EF4BF3-E359-40FF-AF5A-A17EBD07BE90}" type="presOf" srcId="{6ABB1AD7-3E77-4C78-8A86-212B3F26D5D4}" destId="{5B4B29AC-6EC2-4B00-B900-E3E2617AC9E1}" srcOrd="1" destOrd="0" presId="urn:microsoft.com/office/officeart/2005/8/layout/hierarchy5"/>
    <dgm:cxn modelId="{0D29F3F9-82D0-4B82-9BA1-210BA7D0DAC0}" srcId="{3AD4F2AA-92F6-42CC-8015-C6F21CBD5B2B}" destId="{7CD98600-E008-46B0-A479-E8E6800A2A14}" srcOrd="1" destOrd="0" parTransId="{D9D583DF-9901-4E81-94EE-8CEA6FD4A7D3}" sibTransId="{3B5DE6DE-F675-4D11-9F36-A74309E0F0DF}"/>
    <dgm:cxn modelId="{2DBB44E4-4A39-4F0B-8626-96C6F60E216D}" type="presParOf" srcId="{C04DF114-668A-48B4-9160-060624CE6DC7}" destId="{CDC9A473-EA85-43E6-8972-C6A56DA653CA}" srcOrd="0" destOrd="0" presId="urn:microsoft.com/office/officeart/2005/8/layout/hierarchy5"/>
    <dgm:cxn modelId="{28F33383-B0CB-4D60-A7A3-3D5F42192DF5}" type="presParOf" srcId="{CDC9A473-EA85-43E6-8972-C6A56DA653CA}" destId="{668DB5D2-6FFF-4441-819F-610CFB3CC9CE}" srcOrd="0" destOrd="0" presId="urn:microsoft.com/office/officeart/2005/8/layout/hierarchy5"/>
    <dgm:cxn modelId="{431579AC-8D0A-4DA8-B784-9E973547AF06}" type="presParOf" srcId="{668DB5D2-6FFF-4441-819F-610CFB3CC9CE}" destId="{FE907A69-7C11-4F06-AEEA-C2B70BB45E60}" srcOrd="0" destOrd="0" presId="urn:microsoft.com/office/officeart/2005/8/layout/hierarchy5"/>
    <dgm:cxn modelId="{0FF90957-5B84-4ABD-B98F-0BDC392ED9D3}" type="presParOf" srcId="{FE907A69-7C11-4F06-AEEA-C2B70BB45E60}" destId="{20B2AFE9-C8F3-4CA0-9EA1-14AD51FE0D75}" srcOrd="0" destOrd="0" presId="urn:microsoft.com/office/officeart/2005/8/layout/hierarchy5"/>
    <dgm:cxn modelId="{3C748282-876F-4B15-884A-2171603D8E65}" type="presParOf" srcId="{FE907A69-7C11-4F06-AEEA-C2B70BB45E60}" destId="{62B6367E-C755-45E7-B68C-04B1B13C38DE}" srcOrd="1" destOrd="0" presId="urn:microsoft.com/office/officeart/2005/8/layout/hierarchy5"/>
    <dgm:cxn modelId="{F3469CB8-CA88-433D-AAAF-203A21B8BFCE}" type="presParOf" srcId="{62B6367E-C755-45E7-B68C-04B1B13C38DE}" destId="{A50A710D-92FD-4A3C-907B-56B7B53CB723}" srcOrd="0" destOrd="0" presId="urn:microsoft.com/office/officeart/2005/8/layout/hierarchy5"/>
    <dgm:cxn modelId="{9F6FE0BF-D298-4EF6-8A9A-D7AB1DDC6392}" type="presParOf" srcId="{A50A710D-92FD-4A3C-907B-56B7B53CB723}" destId="{810CFC21-4B12-4A28-98DC-4E9CBA4C0C08}" srcOrd="0" destOrd="0" presId="urn:microsoft.com/office/officeart/2005/8/layout/hierarchy5"/>
    <dgm:cxn modelId="{69EA1D78-C1D3-421A-B185-BD342B80A362}" type="presParOf" srcId="{62B6367E-C755-45E7-B68C-04B1B13C38DE}" destId="{96D1EEEC-805E-40AD-BE25-55F03C067485}" srcOrd="1" destOrd="0" presId="urn:microsoft.com/office/officeart/2005/8/layout/hierarchy5"/>
    <dgm:cxn modelId="{115A042D-16D0-4AFC-B94F-0614E506C25D}" type="presParOf" srcId="{96D1EEEC-805E-40AD-BE25-55F03C067485}" destId="{766F8F2B-0D69-491D-B650-1EB2104FD8DC}" srcOrd="0" destOrd="0" presId="urn:microsoft.com/office/officeart/2005/8/layout/hierarchy5"/>
    <dgm:cxn modelId="{2D20CC84-4E03-42B2-B948-371823D585F4}" type="presParOf" srcId="{96D1EEEC-805E-40AD-BE25-55F03C067485}" destId="{4F58A2D4-447F-4ADE-8ACC-8C60BB157B04}" srcOrd="1" destOrd="0" presId="urn:microsoft.com/office/officeart/2005/8/layout/hierarchy5"/>
    <dgm:cxn modelId="{5B73E32E-246F-494B-AF5C-21A697046EE8}" type="presParOf" srcId="{4F58A2D4-447F-4ADE-8ACC-8C60BB157B04}" destId="{3E4C4D29-E5E5-4D32-8E20-476886B194D6}" srcOrd="0" destOrd="0" presId="urn:microsoft.com/office/officeart/2005/8/layout/hierarchy5"/>
    <dgm:cxn modelId="{81BDC960-ACD1-45D3-8CD3-2710596524A6}" type="presParOf" srcId="{3E4C4D29-E5E5-4D32-8E20-476886B194D6}" destId="{78E38941-C255-4C3D-AF09-4BD62C0D72ED}" srcOrd="0" destOrd="0" presId="urn:microsoft.com/office/officeart/2005/8/layout/hierarchy5"/>
    <dgm:cxn modelId="{F529BCD4-40B7-43C3-B9F2-F359863208C1}" type="presParOf" srcId="{4F58A2D4-447F-4ADE-8ACC-8C60BB157B04}" destId="{806D46E7-48AC-4566-A819-760E76EFADBF}" srcOrd="1" destOrd="0" presId="urn:microsoft.com/office/officeart/2005/8/layout/hierarchy5"/>
    <dgm:cxn modelId="{565DBB66-9AFF-455C-B913-CA8035F3691F}" type="presParOf" srcId="{806D46E7-48AC-4566-A819-760E76EFADBF}" destId="{7BA32D10-8912-4358-8CA0-77BB05FB2E02}" srcOrd="0" destOrd="0" presId="urn:microsoft.com/office/officeart/2005/8/layout/hierarchy5"/>
    <dgm:cxn modelId="{4D14BDB8-3B69-447B-8011-E7A534F6B27E}" type="presParOf" srcId="{806D46E7-48AC-4566-A819-760E76EFADBF}" destId="{65FABC2B-DE79-43C9-89D1-EC6C3A397C63}" srcOrd="1" destOrd="0" presId="urn:microsoft.com/office/officeart/2005/8/layout/hierarchy5"/>
    <dgm:cxn modelId="{856F46FA-4108-4E35-B01B-9199D4597B0F}" type="presParOf" srcId="{4F58A2D4-447F-4ADE-8ACC-8C60BB157B04}" destId="{0F9368CB-130F-4822-9864-CB0944B8949B}" srcOrd="2" destOrd="0" presId="urn:microsoft.com/office/officeart/2005/8/layout/hierarchy5"/>
    <dgm:cxn modelId="{E09269F2-9853-4CAE-994D-67751388B762}" type="presParOf" srcId="{0F9368CB-130F-4822-9864-CB0944B8949B}" destId="{53B44875-BF53-4A4F-81D0-46E68A1334D6}" srcOrd="0" destOrd="0" presId="urn:microsoft.com/office/officeart/2005/8/layout/hierarchy5"/>
    <dgm:cxn modelId="{C51D44F7-D0F3-4E42-B8D3-160D464D6D74}" type="presParOf" srcId="{4F58A2D4-447F-4ADE-8ACC-8C60BB157B04}" destId="{C7B9DEFA-525D-4800-B6CE-1D2F0FCEAF8E}" srcOrd="3" destOrd="0" presId="urn:microsoft.com/office/officeart/2005/8/layout/hierarchy5"/>
    <dgm:cxn modelId="{57035C20-F2E5-4B9A-BD74-BAEC99053F50}" type="presParOf" srcId="{C7B9DEFA-525D-4800-B6CE-1D2F0FCEAF8E}" destId="{5AA72F51-C809-4893-A679-A342D18F2A4A}" srcOrd="0" destOrd="0" presId="urn:microsoft.com/office/officeart/2005/8/layout/hierarchy5"/>
    <dgm:cxn modelId="{69AEB939-AD95-482F-817B-ECF0007393F6}" type="presParOf" srcId="{C7B9DEFA-525D-4800-B6CE-1D2F0FCEAF8E}" destId="{48EC667B-7C22-4647-83BB-8944EBFF5938}" srcOrd="1" destOrd="0" presId="urn:microsoft.com/office/officeart/2005/8/layout/hierarchy5"/>
    <dgm:cxn modelId="{8B74AF04-B475-478E-B6B2-7C8538C6F8F9}" type="presParOf" srcId="{62B6367E-C755-45E7-B68C-04B1B13C38DE}" destId="{76F201CF-B0D3-4E8E-98F2-4F97ED3E8BFD}" srcOrd="2" destOrd="0" presId="urn:microsoft.com/office/officeart/2005/8/layout/hierarchy5"/>
    <dgm:cxn modelId="{26AC7ACA-3606-4D01-9B2F-409F1115412D}" type="presParOf" srcId="{76F201CF-B0D3-4E8E-98F2-4F97ED3E8BFD}" destId="{969F3129-A337-4A2A-9FD1-6460224C5AD0}" srcOrd="0" destOrd="0" presId="urn:microsoft.com/office/officeart/2005/8/layout/hierarchy5"/>
    <dgm:cxn modelId="{173258F5-7519-4316-B38D-23FDF80A3DB6}" type="presParOf" srcId="{62B6367E-C755-45E7-B68C-04B1B13C38DE}" destId="{414775E6-45B2-4098-A740-AABDFB869561}" srcOrd="3" destOrd="0" presId="urn:microsoft.com/office/officeart/2005/8/layout/hierarchy5"/>
    <dgm:cxn modelId="{ED26523F-70BB-4663-8FCB-314BCD28D47C}" type="presParOf" srcId="{414775E6-45B2-4098-A740-AABDFB869561}" destId="{592710D1-CC9C-4265-9455-53B3FD1CC931}" srcOrd="0" destOrd="0" presId="urn:microsoft.com/office/officeart/2005/8/layout/hierarchy5"/>
    <dgm:cxn modelId="{153B12EE-B372-4E82-B440-268B5D30A84E}" type="presParOf" srcId="{414775E6-45B2-4098-A740-AABDFB869561}" destId="{78F6435C-9322-433F-A0A5-E5A4D19C91AD}" srcOrd="1" destOrd="0" presId="urn:microsoft.com/office/officeart/2005/8/layout/hierarchy5"/>
    <dgm:cxn modelId="{050B815E-BC8A-427C-BB26-098273FB62DB}" type="presParOf" srcId="{78F6435C-9322-433F-A0A5-E5A4D19C91AD}" destId="{A185A6AB-79A4-42A1-BB82-C245CD21118A}" srcOrd="0" destOrd="0" presId="urn:microsoft.com/office/officeart/2005/8/layout/hierarchy5"/>
    <dgm:cxn modelId="{8FD93798-6E9E-456E-AA45-0DEC3FEE0016}" type="presParOf" srcId="{A185A6AB-79A4-42A1-BB82-C245CD21118A}" destId="{5B4B29AC-6EC2-4B00-B900-E3E2617AC9E1}" srcOrd="0" destOrd="0" presId="urn:microsoft.com/office/officeart/2005/8/layout/hierarchy5"/>
    <dgm:cxn modelId="{CEC069EB-4EF2-40E2-A205-BA0722477C2F}" type="presParOf" srcId="{78F6435C-9322-433F-A0A5-E5A4D19C91AD}" destId="{20CB88A5-64A1-4423-B0E4-CEF78B69E87A}" srcOrd="1" destOrd="0" presId="urn:microsoft.com/office/officeart/2005/8/layout/hierarchy5"/>
    <dgm:cxn modelId="{3247A6D5-EF5C-42D9-AFBC-D7847B22B706}" type="presParOf" srcId="{20CB88A5-64A1-4423-B0E4-CEF78B69E87A}" destId="{3C795F85-8E93-4E71-AD7B-8501D8028CF5}" srcOrd="0" destOrd="0" presId="urn:microsoft.com/office/officeart/2005/8/layout/hierarchy5"/>
    <dgm:cxn modelId="{0764FEEA-6EC2-4DC0-A339-CF7E72B7A177}" type="presParOf" srcId="{20CB88A5-64A1-4423-B0E4-CEF78B69E87A}" destId="{A93D0AB7-1130-448D-B697-9EC0238845A2}" srcOrd="1" destOrd="0" presId="urn:microsoft.com/office/officeart/2005/8/layout/hierarchy5"/>
    <dgm:cxn modelId="{D4851FC1-C240-47FB-A87B-A8945A7FF7E6}" type="presParOf" srcId="{C04DF114-668A-48B4-9160-060624CE6DC7}" destId="{3194B43D-89BF-40DA-A27C-B8D9C02178C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C852D0-BB63-47E4-8BD4-8C44B65598A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1F820309-C66D-43F7-8A8F-8DC922487CD8}">
      <dgm:prSet phldrT="[Text]" custT="1"/>
      <dgm:spPr/>
      <dgm:t>
        <a:bodyPr/>
        <a:lstStyle/>
        <a:p>
          <a:r>
            <a:rPr lang="en-IN" sz="1200" dirty="0"/>
            <a:t>APP</a:t>
          </a:r>
        </a:p>
      </dgm:t>
    </dgm:pt>
    <dgm:pt modelId="{56920AC5-7CAF-49A2-9AE3-B14D8B06538A}" type="parTrans" cxnId="{A3C27D1B-3CF7-4096-988E-0AC55FF26D9C}">
      <dgm:prSet/>
      <dgm:spPr/>
      <dgm:t>
        <a:bodyPr/>
        <a:lstStyle/>
        <a:p>
          <a:endParaRPr lang="en-IN"/>
        </a:p>
      </dgm:t>
    </dgm:pt>
    <dgm:pt modelId="{4B222835-AC36-4F98-AE12-15972FD97015}" type="sibTrans" cxnId="{A3C27D1B-3CF7-4096-988E-0AC55FF26D9C}">
      <dgm:prSet/>
      <dgm:spPr/>
      <dgm:t>
        <a:bodyPr/>
        <a:lstStyle/>
        <a:p>
          <a:endParaRPr lang="en-IN"/>
        </a:p>
      </dgm:t>
    </dgm:pt>
    <dgm:pt modelId="{D2648C94-2980-41DD-99F9-80F21297AA2C}">
      <dgm:prSet phldrT="[Text]" custT="1"/>
      <dgm:spPr/>
      <dgm:t>
        <a:bodyPr/>
        <a:lstStyle/>
        <a:p>
          <a:r>
            <a:rPr lang="en-IN" sz="1200" dirty="0"/>
            <a:t>A</a:t>
          </a:r>
        </a:p>
      </dgm:t>
    </dgm:pt>
    <dgm:pt modelId="{B724C2FB-BE2A-4A76-B2C9-C85C033D65F2}" type="parTrans" cxnId="{D85DDB57-E5C9-413B-B103-1717D13F9C69}">
      <dgm:prSet/>
      <dgm:spPr/>
      <dgm:t>
        <a:bodyPr/>
        <a:lstStyle/>
        <a:p>
          <a:endParaRPr lang="en-IN" sz="1200"/>
        </a:p>
      </dgm:t>
    </dgm:pt>
    <dgm:pt modelId="{AFE1A4C2-7E4D-4F83-9B11-A91C8FD189A7}" type="sibTrans" cxnId="{D85DDB57-E5C9-413B-B103-1717D13F9C69}">
      <dgm:prSet/>
      <dgm:spPr/>
      <dgm:t>
        <a:bodyPr/>
        <a:lstStyle/>
        <a:p>
          <a:endParaRPr lang="en-IN"/>
        </a:p>
      </dgm:t>
    </dgm:pt>
    <dgm:pt modelId="{09C0FE02-D16B-45FD-ACC7-E1C62CCDF03F}">
      <dgm:prSet phldrT="[Text]" custT="1"/>
      <dgm:spPr/>
      <dgm:t>
        <a:bodyPr/>
        <a:lstStyle/>
        <a:p>
          <a:r>
            <a:rPr lang="en-IN" sz="1200" dirty="0"/>
            <a:t>C</a:t>
          </a:r>
        </a:p>
      </dgm:t>
    </dgm:pt>
    <dgm:pt modelId="{DEA6BB7A-B47E-4DAF-82E6-ABAAC000F5D3}" type="parTrans" cxnId="{0EFD9E3A-EA01-49D2-9D66-70D686E5F188}">
      <dgm:prSet/>
      <dgm:spPr/>
      <dgm:t>
        <a:bodyPr/>
        <a:lstStyle/>
        <a:p>
          <a:endParaRPr lang="en-IN" sz="1200"/>
        </a:p>
      </dgm:t>
    </dgm:pt>
    <dgm:pt modelId="{6A50CDA8-8805-4683-89FA-9CDABF7A0AEC}" type="sibTrans" cxnId="{0EFD9E3A-EA01-49D2-9D66-70D686E5F188}">
      <dgm:prSet/>
      <dgm:spPr/>
      <dgm:t>
        <a:bodyPr/>
        <a:lstStyle/>
        <a:p>
          <a:endParaRPr lang="en-IN"/>
        </a:p>
      </dgm:t>
    </dgm:pt>
    <dgm:pt modelId="{436EB10A-3498-4E5D-811A-885E5AA81CA3}">
      <dgm:prSet phldrT="[Text]" custT="1"/>
      <dgm:spPr/>
      <dgm:t>
        <a:bodyPr/>
        <a:lstStyle/>
        <a:p>
          <a:r>
            <a:rPr lang="en-IN" sz="1200" dirty="0"/>
            <a:t>D</a:t>
          </a:r>
        </a:p>
      </dgm:t>
    </dgm:pt>
    <dgm:pt modelId="{69F1739A-49E7-4FC5-979D-C50161BC29D8}" type="parTrans" cxnId="{9309CA24-F4E1-4644-80B1-3553D69E875F}">
      <dgm:prSet/>
      <dgm:spPr/>
      <dgm:t>
        <a:bodyPr/>
        <a:lstStyle/>
        <a:p>
          <a:endParaRPr lang="en-IN" sz="1200"/>
        </a:p>
      </dgm:t>
    </dgm:pt>
    <dgm:pt modelId="{1A5DFFB5-C8D9-4063-B827-A161D6AC19F4}" type="sibTrans" cxnId="{9309CA24-F4E1-4644-80B1-3553D69E875F}">
      <dgm:prSet/>
      <dgm:spPr/>
      <dgm:t>
        <a:bodyPr/>
        <a:lstStyle/>
        <a:p>
          <a:endParaRPr lang="en-IN"/>
        </a:p>
      </dgm:t>
    </dgm:pt>
    <dgm:pt modelId="{2CAC26C8-F371-4E27-B89E-39CDAB283B08}">
      <dgm:prSet phldrT="[Text]" custT="1"/>
      <dgm:spPr/>
      <dgm:t>
        <a:bodyPr/>
        <a:lstStyle/>
        <a:p>
          <a:r>
            <a:rPr lang="en-IN" sz="1200" dirty="0"/>
            <a:t>B</a:t>
          </a:r>
        </a:p>
      </dgm:t>
    </dgm:pt>
    <dgm:pt modelId="{1324A45F-E400-43A3-A7DE-520CF8B83475}" type="parTrans" cxnId="{E1B96DA2-34C8-4D2F-A04E-97ED9F1B5A1C}">
      <dgm:prSet/>
      <dgm:spPr/>
      <dgm:t>
        <a:bodyPr/>
        <a:lstStyle/>
        <a:p>
          <a:endParaRPr lang="en-IN" sz="1200"/>
        </a:p>
      </dgm:t>
    </dgm:pt>
    <dgm:pt modelId="{FE7A7C69-92EC-44C0-9426-2F64CD476B44}" type="sibTrans" cxnId="{E1B96DA2-34C8-4D2F-A04E-97ED9F1B5A1C}">
      <dgm:prSet/>
      <dgm:spPr/>
      <dgm:t>
        <a:bodyPr/>
        <a:lstStyle/>
        <a:p>
          <a:endParaRPr lang="en-IN"/>
        </a:p>
      </dgm:t>
    </dgm:pt>
    <dgm:pt modelId="{11B16691-4F04-4507-8200-2FE7DC6DAC79}">
      <dgm:prSet phldrT="[Text]" custT="1"/>
      <dgm:spPr/>
      <dgm:t>
        <a:bodyPr/>
        <a:lstStyle/>
        <a:p>
          <a:r>
            <a:rPr lang="en-IN" sz="1200" dirty="0"/>
            <a:t>E</a:t>
          </a:r>
        </a:p>
      </dgm:t>
    </dgm:pt>
    <dgm:pt modelId="{B9B903A5-F144-4005-ADA4-CAB65FB583C9}" type="parTrans" cxnId="{2D6EF162-C58E-454B-99A6-0A7BE5C00BAB}">
      <dgm:prSet/>
      <dgm:spPr/>
      <dgm:t>
        <a:bodyPr/>
        <a:lstStyle/>
        <a:p>
          <a:endParaRPr lang="en-IN" sz="1200"/>
        </a:p>
      </dgm:t>
    </dgm:pt>
    <dgm:pt modelId="{C496A867-70ED-4783-82C0-013EC6D836E4}" type="sibTrans" cxnId="{2D6EF162-C58E-454B-99A6-0A7BE5C00BAB}">
      <dgm:prSet/>
      <dgm:spPr/>
      <dgm:t>
        <a:bodyPr/>
        <a:lstStyle/>
        <a:p>
          <a:endParaRPr lang="en-IN"/>
        </a:p>
      </dgm:t>
    </dgm:pt>
    <dgm:pt modelId="{9F213F66-EB63-49B9-BE40-3EBA215366E0}" type="pres">
      <dgm:prSet presAssocID="{A3C852D0-BB63-47E4-8BD4-8C44B65598A8}" presName="hierChild1" presStyleCnt="0">
        <dgm:presLayoutVars>
          <dgm:chPref val="1"/>
          <dgm:dir/>
          <dgm:animOne val="branch"/>
          <dgm:animLvl val="lvl"/>
          <dgm:resizeHandles/>
        </dgm:presLayoutVars>
      </dgm:prSet>
      <dgm:spPr/>
    </dgm:pt>
    <dgm:pt modelId="{EC417422-7C82-40FF-A0E6-CB5F71132492}" type="pres">
      <dgm:prSet presAssocID="{1F820309-C66D-43F7-8A8F-8DC922487CD8}" presName="hierRoot1" presStyleCnt="0"/>
      <dgm:spPr/>
    </dgm:pt>
    <dgm:pt modelId="{DE48D497-939B-4BDD-926F-D7FBD2B8A0A7}" type="pres">
      <dgm:prSet presAssocID="{1F820309-C66D-43F7-8A8F-8DC922487CD8}" presName="composite" presStyleCnt="0"/>
      <dgm:spPr/>
    </dgm:pt>
    <dgm:pt modelId="{B48652FC-8202-4545-9BFE-02082E937D54}" type="pres">
      <dgm:prSet presAssocID="{1F820309-C66D-43F7-8A8F-8DC922487CD8}" presName="background" presStyleLbl="node0" presStyleIdx="0" presStyleCnt="1"/>
      <dgm:spPr/>
    </dgm:pt>
    <dgm:pt modelId="{EBDB0DD6-E124-4149-AB27-585C6C32ABB2}" type="pres">
      <dgm:prSet presAssocID="{1F820309-C66D-43F7-8A8F-8DC922487CD8}" presName="text" presStyleLbl="fgAcc0" presStyleIdx="0" presStyleCnt="1" custScaleX="57293" custScaleY="27672">
        <dgm:presLayoutVars>
          <dgm:chPref val="3"/>
        </dgm:presLayoutVars>
      </dgm:prSet>
      <dgm:spPr/>
    </dgm:pt>
    <dgm:pt modelId="{529AE622-C84F-4E43-8BBB-9F2062E9EEA2}" type="pres">
      <dgm:prSet presAssocID="{1F820309-C66D-43F7-8A8F-8DC922487CD8}" presName="hierChild2" presStyleCnt="0"/>
      <dgm:spPr/>
    </dgm:pt>
    <dgm:pt modelId="{584A3C93-814C-4F58-892B-D8EAFA3DCC56}" type="pres">
      <dgm:prSet presAssocID="{B724C2FB-BE2A-4A76-B2C9-C85C033D65F2}" presName="Name10" presStyleLbl="parChTrans1D2" presStyleIdx="0" presStyleCnt="2" custSzX="726899" custSzY="484959"/>
      <dgm:spPr/>
    </dgm:pt>
    <dgm:pt modelId="{0308AEAF-9190-4CB1-B8BC-380027ACAAF5}" type="pres">
      <dgm:prSet presAssocID="{D2648C94-2980-41DD-99F9-80F21297AA2C}" presName="hierRoot2" presStyleCnt="0"/>
      <dgm:spPr/>
    </dgm:pt>
    <dgm:pt modelId="{011F9EA9-5739-4381-9B33-5CC06899BC01}" type="pres">
      <dgm:prSet presAssocID="{D2648C94-2980-41DD-99F9-80F21297AA2C}" presName="composite2" presStyleCnt="0"/>
      <dgm:spPr/>
    </dgm:pt>
    <dgm:pt modelId="{2100F819-4A84-4872-A1DE-F7618554D433}" type="pres">
      <dgm:prSet presAssocID="{D2648C94-2980-41DD-99F9-80F21297AA2C}" presName="background2" presStyleLbl="node2" presStyleIdx="0" presStyleCnt="2"/>
      <dgm:spPr/>
    </dgm:pt>
    <dgm:pt modelId="{F99F1678-F8B7-4A33-AF4E-83C1CEFBC20D}" type="pres">
      <dgm:prSet presAssocID="{D2648C94-2980-41DD-99F9-80F21297AA2C}" presName="text2" presStyleLbl="fgAcc2" presStyleIdx="0" presStyleCnt="2" custScaleX="37547" custScaleY="26142">
        <dgm:presLayoutVars>
          <dgm:chPref val="3"/>
        </dgm:presLayoutVars>
      </dgm:prSet>
      <dgm:spPr/>
    </dgm:pt>
    <dgm:pt modelId="{FF2AA3BB-94B4-44D5-B47F-C44C156BBFBF}" type="pres">
      <dgm:prSet presAssocID="{D2648C94-2980-41DD-99F9-80F21297AA2C}" presName="hierChild3" presStyleCnt="0"/>
      <dgm:spPr/>
    </dgm:pt>
    <dgm:pt modelId="{2DC61E84-5B99-45D0-BA2C-ED3EBD6E316A}" type="pres">
      <dgm:prSet presAssocID="{DEA6BB7A-B47E-4DAF-82E6-ABAAC000F5D3}" presName="Name17" presStyleLbl="parChTrans1D3" presStyleIdx="0" presStyleCnt="3" custSzX="484599" custSzY="484959"/>
      <dgm:spPr/>
    </dgm:pt>
    <dgm:pt modelId="{96FD86D3-1CBF-424A-AE2E-9956ED9D528D}" type="pres">
      <dgm:prSet presAssocID="{09C0FE02-D16B-45FD-ACC7-E1C62CCDF03F}" presName="hierRoot3" presStyleCnt="0"/>
      <dgm:spPr/>
    </dgm:pt>
    <dgm:pt modelId="{76396890-DC6E-49A5-A49A-5BA0EAB20549}" type="pres">
      <dgm:prSet presAssocID="{09C0FE02-D16B-45FD-ACC7-E1C62CCDF03F}" presName="composite3" presStyleCnt="0"/>
      <dgm:spPr/>
    </dgm:pt>
    <dgm:pt modelId="{76D458D4-4D4B-470E-9250-52D4C8BF6E45}" type="pres">
      <dgm:prSet presAssocID="{09C0FE02-D16B-45FD-ACC7-E1C62CCDF03F}" presName="background3" presStyleLbl="node3" presStyleIdx="0" presStyleCnt="3"/>
      <dgm:spPr/>
    </dgm:pt>
    <dgm:pt modelId="{22014E0F-6B42-4F31-B822-A2640AEDA8BC}" type="pres">
      <dgm:prSet presAssocID="{09C0FE02-D16B-45FD-ACC7-E1C62CCDF03F}" presName="text3" presStyleLbl="fgAcc3" presStyleIdx="0" presStyleCnt="3" custScaleX="37547" custScaleY="29817">
        <dgm:presLayoutVars>
          <dgm:chPref val="3"/>
        </dgm:presLayoutVars>
      </dgm:prSet>
      <dgm:spPr/>
    </dgm:pt>
    <dgm:pt modelId="{03933DA8-BC7F-4ABC-985B-2D9916AEBBEE}" type="pres">
      <dgm:prSet presAssocID="{09C0FE02-D16B-45FD-ACC7-E1C62CCDF03F}" presName="hierChild4" presStyleCnt="0"/>
      <dgm:spPr/>
    </dgm:pt>
    <dgm:pt modelId="{F43A6295-25F9-48D5-9245-6A2436981088}" type="pres">
      <dgm:prSet presAssocID="{69F1739A-49E7-4FC5-979D-C50161BC29D8}" presName="Name17" presStyleLbl="parChTrans1D3" presStyleIdx="1" presStyleCnt="3" custSzX="484599" custSzY="484959"/>
      <dgm:spPr/>
    </dgm:pt>
    <dgm:pt modelId="{B2A188A4-5966-4374-8F9B-DA8451A92656}" type="pres">
      <dgm:prSet presAssocID="{436EB10A-3498-4E5D-811A-885E5AA81CA3}" presName="hierRoot3" presStyleCnt="0"/>
      <dgm:spPr/>
    </dgm:pt>
    <dgm:pt modelId="{63CCB63C-DF27-4A4E-B5E2-1F0383E2A3CA}" type="pres">
      <dgm:prSet presAssocID="{436EB10A-3498-4E5D-811A-885E5AA81CA3}" presName="composite3" presStyleCnt="0"/>
      <dgm:spPr/>
    </dgm:pt>
    <dgm:pt modelId="{639EA628-A3B2-4452-8DC9-872D77221010}" type="pres">
      <dgm:prSet presAssocID="{436EB10A-3498-4E5D-811A-885E5AA81CA3}" presName="background3" presStyleLbl="node3" presStyleIdx="1" presStyleCnt="3"/>
      <dgm:spPr/>
    </dgm:pt>
    <dgm:pt modelId="{2D4F6FAD-7A2D-4A5B-B069-F761758C2A30}" type="pres">
      <dgm:prSet presAssocID="{436EB10A-3498-4E5D-811A-885E5AA81CA3}" presName="text3" presStyleLbl="fgAcc3" presStyleIdx="1" presStyleCnt="3" custScaleX="37547" custScaleY="30236">
        <dgm:presLayoutVars>
          <dgm:chPref val="3"/>
        </dgm:presLayoutVars>
      </dgm:prSet>
      <dgm:spPr/>
    </dgm:pt>
    <dgm:pt modelId="{224ADE70-44A2-4581-AB9D-2F5E6D8E5166}" type="pres">
      <dgm:prSet presAssocID="{436EB10A-3498-4E5D-811A-885E5AA81CA3}" presName="hierChild4" presStyleCnt="0"/>
      <dgm:spPr/>
    </dgm:pt>
    <dgm:pt modelId="{C8DF1C6A-CB9E-45DF-896C-687E8FFAD9F9}" type="pres">
      <dgm:prSet presAssocID="{1324A45F-E400-43A3-A7DE-520CF8B83475}" presName="Name10" presStyleLbl="parChTrans1D2" presStyleIdx="1" presStyleCnt="2" custSzX="726899" custSzY="484959"/>
      <dgm:spPr/>
    </dgm:pt>
    <dgm:pt modelId="{CB4BDE09-25C9-42C8-856A-DF5473CFAA6D}" type="pres">
      <dgm:prSet presAssocID="{2CAC26C8-F371-4E27-B89E-39CDAB283B08}" presName="hierRoot2" presStyleCnt="0"/>
      <dgm:spPr/>
    </dgm:pt>
    <dgm:pt modelId="{AEAE0DCB-F20E-47FE-AFA1-7DB211234B46}" type="pres">
      <dgm:prSet presAssocID="{2CAC26C8-F371-4E27-B89E-39CDAB283B08}" presName="composite2" presStyleCnt="0"/>
      <dgm:spPr/>
    </dgm:pt>
    <dgm:pt modelId="{4F000E90-45E4-4CB7-BE62-A83503A4099A}" type="pres">
      <dgm:prSet presAssocID="{2CAC26C8-F371-4E27-B89E-39CDAB283B08}" presName="background2" presStyleLbl="node2" presStyleIdx="1" presStyleCnt="2"/>
      <dgm:spPr/>
    </dgm:pt>
    <dgm:pt modelId="{79F29480-539B-4B36-84CA-0382B142DACA}" type="pres">
      <dgm:prSet presAssocID="{2CAC26C8-F371-4E27-B89E-39CDAB283B08}" presName="text2" presStyleLbl="fgAcc2" presStyleIdx="1" presStyleCnt="2" custScaleX="37547" custScaleY="30671">
        <dgm:presLayoutVars>
          <dgm:chPref val="3"/>
        </dgm:presLayoutVars>
      </dgm:prSet>
      <dgm:spPr/>
    </dgm:pt>
    <dgm:pt modelId="{0B611155-C790-4D53-ACF7-72EF59004AEC}" type="pres">
      <dgm:prSet presAssocID="{2CAC26C8-F371-4E27-B89E-39CDAB283B08}" presName="hierChild3" presStyleCnt="0"/>
      <dgm:spPr/>
    </dgm:pt>
    <dgm:pt modelId="{E84AB51E-77AB-4822-9836-A4691962F928}" type="pres">
      <dgm:prSet presAssocID="{B9B903A5-F144-4005-ADA4-CAB65FB583C9}" presName="Name17" presStyleLbl="parChTrans1D3" presStyleIdx="2" presStyleCnt="3" custSzX="51009" custSzY="484959"/>
      <dgm:spPr/>
    </dgm:pt>
    <dgm:pt modelId="{59966210-4FC8-4653-955C-C8A05D92DDC6}" type="pres">
      <dgm:prSet presAssocID="{11B16691-4F04-4507-8200-2FE7DC6DAC79}" presName="hierRoot3" presStyleCnt="0"/>
      <dgm:spPr/>
    </dgm:pt>
    <dgm:pt modelId="{AD78E96A-A280-4D22-918D-F1DD2A43B029}" type="pres">
      <dgm:prSet presAssocID="{11B16691-4F04-4507-8200-2FE7DC6DAC79}" presName="composite3" presStyleCnt="0"/>
      <dgm:spPr/>
    </dgm:pt>
    <dgm:pt modelId="{277F321C-2E74-4926-BB38-EB9C5CCB7002}" type="pres">
      <dgm:prSet presAssocID="{11B16691-4F04-4507-8200-2FE7DC6DAC79}" presName="background3" presStyleLbl="node3" presStyleIdx="2" presStyleCnt="3"/>
      <dgm:spPr/>
    </dgm:pt>
    <dgm:pt modelId="{D7C96DC9-3E0A-4B8B-82BA-9649F7031E18}" type="pres">
      <dgm:prSet presAssocID="{11B16691-4F04-4507-8200-2FE7DC6DAC79}" presName="text3" presStyleLbl="fgAcc3" presStyleIdx="2" presStyleCnt="3" custScaleX="37547" custScaleY="30976">
        <dgm:presLayoutVars>
          <dgm:chPref val="3"/>
        </dgm:presLayoutVars>
      </dgm:prSet>
      <dgm:spPr/>
    </dgm:pt>
    <dgm:pt modelId="{80BCB80E-0426-4C7E-A5C0-4ED418AB3302}" type="pres">
      <dgm:prSet presAssocID="{11B16691-4F04-4507-8200-2FE7DC6DAC79}" presName="hierChild4" presStyleCnt="0"/>
      <dgm:spPr/>
    </dgm:pt>
  </dgm:ptLst>
  <dgm:cxnLst>
    <dgm:cxn modelId="{28965301-F967-4E64-9C5A-96F2A5833F64}" type="presOf" srcId="{D2648C94-2980-41DD-99F9-80F21297AA2C}" destId="{F99F1678-F8B7-4A33-AF4E-83C1CEFBC20D}" srcOrd="0" destOrd="0" presId="urn:microsoft.com/office/officeart/2005/8/layout/hierarchy1"/>
    <dgm:cxn modelId="{A3C27D1B-3CF7-4096-988E-0AC55FF26D9C}" srcId="{A3C852D0-BB63-47E4-8BD4-8C44B65598A8}" destId="{1F820309-C66D-43F7-8A8F-8DC922487CD8}" srcOrd="0" destOrd="0" parTransId="{56920AC5-7CAF-49A2-9AE3-B14D8B06538A}" sibTransId="{4B222835-AC36-4F98-AE12-15972FD97015}"/>
    <dgm:cxn modelId="{C74C8F23-FFAB-4CCF-BEC4-8AAA5F7C8C54}" type="presOf" srcId="{69F1739A-49E7-4FC5-979D-C50161BC29D8}" destId="{F43A6295-25F9-48D5-9245-6A2436981088}" srcOrd="0" destOrd="0" presId="urn:microsoft.com/office/officeart/2005/8/layout/hierarchy1"/>
    <dgm:cxn modelId="{9309CA24-F4E1-4644-80B1-3553D69E875F}" srcId="{D2648C94-2980-41DD-99F9-80F21297AA2C}" destId="{436EB10A-3498-4E5D-811A-885E5AA81CA3}" srcOrd="1" destOrd="0" parTransId="{69F1739A-49E7-4FC5-979D-C50161BC29D8}" sibTransId="{1A5DFFB5-C8D9-4063-B827-A161D6AC19F4}"/>
    <dgm:cxn modelId="{6665B434-F636-4198-850B-1D3B9F27C899}" type="presOf" srcId="{2CAC26C8-F371-4E27-B89E-39CDAB283B08}" destId="{79F29480-539B-4B36-84CA-0382B142DACA}" srcOrd="0" destOrd="0" presId="urn:microsoft.com/office/officeart/2005/8/layout/hierarchy1"/>
    <dgm:cxn modelId="{33DF1537-6DFF-4AE7-819C-8AD23E584CA7}" type="presOf" srcId="{09C0FE02-D16B-45FD-ACC7-E1C62CCDF03F}" destId="{22014E0F-6B42-4F31-B822-A2640AEDA8BC}" srcOrd="0" destOrd="0" presId="urn:microsoft.com/office/officeart/2005/8/layout/hierarchy1"/>
    <dgm:cxn modelId="{0EFD9E3A-EA01-49D2-9D66-70D686E5F188}" srcId="{D2648C94-2980-41DD-99F9-80F21297AA2C}" destId="{09C0FE02-D16B-45FD-ACC7-E1C62CCDF03F}" srcOrd="0" destOrd="0" parTransId="{DEA6BB7A-B47E-4DAF-82E6-ABAAC000F5D3}" sibTransId="{6A50CDA8-8805-4683-89FA-9CDABF7A0AEC}"/>
    <dgm:cxn modelId="{2D6EF162-C58E-454B-99A6-0A7BE5C00BAB}" srcId="{2CAC26C8-F371-4E27-B89E-39CDAB283B08}" destId="{11B16691-4F04-4507-8200-2FE7DC6DAC79}" srcOrd="0" destOrd="0" parTransId="{B9B903A5-F144-4005-ADA4-CAB65FB583C9}" sibTransId="{C496A867-70ED-4783-82C0-013EC6D836E4}"/>
    <dgm:cxn modelId="{1B5D4044-3349-4C15-B6BD-36BB12B49D1D}" type="presOf" srcId="{436EB10A-3498-4E5D-811A-885E5AA81CA3}" destId="{2D4F6FAD-7A2D-4A5B-B069-F761758C2A30}" srcOrd="0" destOrd="0" presId="urn:microsoft.com/office/officeart/2005/8/layout/hierarchy1"/>
    <dgm:cxn modelId="{ECDF756F-3BB6-42AD-B644-1BDDA561C26F}" type="presOf" srcId="{1F820309-C66D-43F7-8A8F-8DC922487CD8}" destId="{EBDB0DD6-E124-4149-AB27-585C6C32ABB2}" srcOrd="0" destOrd="0" presId="urn:microsoft.com/office/officeart/2005/8/layout/hierarchy1"/>
    <dgm:cxn modelId="{C04B5A55-CFDC-47C2-8245-80CBB060F70F}" type="presOf" srcId="{B724C2FB-BE2A-4A76-B2C9-C85C033D65F2}" destId="{584A3C93-814C-4F58-892B-D8EAFA3DCC56}" srcOrd="0" destOrd="0" presId="urn:microsoft.com/office/officeart/2005/8/layout/hierarchy1"/>
    <dgm:cxn modelId="{D85DDB57-E5C9-413B-B103-1717D13F9C69}" srcId="{1F820309-C66D-43F7-8A8F-8DC922487CD8}" destId="{D2648C94-2980-41DD-99F9-80F21297AA2C}" srcOrd="0" destOrd="0" parTransId="{B724C2FB-BE2A-4A76-B2C9-C85C033D65F2}" sibTransId="{AFE1A4C2-7E4D-4F83-9B11-A91C8FD189A7}"/>
    <dgm:cxn modelId="{EAD64F9A-C9D0-49DD-A2AE-807811E49934}" type="presOf" srcId="{11B16691-4F04-4507-8200-2FE7DC6DAC79}" destId="{D7C96DC9-3E0A-4B8B-82BA-9649F7031E18}" srcOrd="0" destOrd="0" presId="urn:microsoft.com/office/officeart/2005/8/layout/hierarchy1"/>
    <dgm:cxn modelId="{E1B96DA2-34C8-4D2F-A04E-97ED9F1B5A1C}" srcId="{1F820309-C66D-43F7-8A8F-8DC922487CD8}" destId="{2CAC26C8-F371-4E27-B89E-39CDAB283B08}" srcOrd="1" destOrd="0" parTransId="{1324A45F-E400-43A3-A7DE-520CF8B83475}" sibTransId="{FE7A7C69-92EC-44C0-9426-2F64CD476B44}"/>
    <dgm:cxn modelId="{CD5F2AB5-949E-48DE-A09E-ABF8D840DE10}" type="presOf" srcId="{1324A45F-E400-43A3-A7DE-520CF8B83475}" destId="{C8DF1C6A-CB9E-45DF-896C-687E8FFAD9F9}" srcOrd="0" destOrd="0" presId="urn:microsoft.com/office/officeart/2005/8/layout/hierarchy1"/>
    <dgm:cxn modelId="{3FC2C3BB-360F-4428-9BF0-FC5781CB5414}" type="presOf" srcId="{B9B903A5-F144-4005-ADA4-CAB65FB583C9}" destId="{E84AB51E-77AB-4822-9836-A4691962F928}" srcOrd="0" destOrd="0" presId="urn:microsoft.com/office/officeart/2005/8/layout/hierarchy1"/>
    <dgm:cxn modelId="{09C69CC1-53FB-45B1-9A69-ED46E55DDF91}" type="presOf" srcId="{DEA6BB7A-B47E-4DAF-82E6-ABAAC000F5D3}" destId="{2DC61E84-5B99-45D0-BA2C-ED3EBD6E316A}" srcOrd="0" destOrd="0" presId="urn:microsoft.com/office/officeart/2005/8/layout/hierarchy1"/>
    <dgm:cxn modelId="{8C023FC7-44C2-4898-B6F2-AA04906A13CA}" type="presOf" srcId="{A3C852D0-BB63-47E4-8BD4-8C44B65598A8}" destId="{9F213F66-EB63-49B9-BE40-3EBA215366E0}" srcOrd="0" destOrd="0" presId="urn:microsoft.com/office/officeart/2005/8/layout/hierarchy1"/>
    <dgm:cxn modelId="{F7FA1AAB-3DB8-4134-AB6F-5D1927F5B1B0}" type="presParOf" srcId="{9F213F66-EB63-49B9-BE40-3EBA215366E0}" destId="{EC417422-7C82-40FF-A0E6-CB5F71132492}" srcOrd="0" destOrd="0" presId="urn:microsoft.com/office/officeart/2005/8/layout/hierarchy1"/>
    <dgm:cxn modelId="{03A8409E-B877-4923-A530-A3AA0CA7CC6F}" type="presParOf" srcId="{EC417422-7C82-40FF-A0E6-CB5F71132492}" destId="{DE48D497-939B-4BDD-926F-D7FBD2B8A0A7}" srcOrd="0" destOrd="0" presId="urn:microsoft.com/office/officeart/2005/8/layout/hierarchy1"/>
    <dgm:cxn modelId="{0C942890-AA37-4494-881B-B66E5F6BC436}" type="presParOf" srcId="{DE48D497-939B-4BDD-926F-D7FBD2B8A0A7}" destId="{B48652FC-8202-4545-9BFE-02082E937D54}" srcOrd="0" destOrd="0" presId="urn:microsoft.com/office/officeart/2005/8/layout/hierarchy1"/>
    <dgm:cxn modelId="{3B11E00B-DFFA-4A82-9BC4-FBD583C4AD49}" type="presParOf" srcId="{DE48D497-939B-4BDD-926F-D7FBD2B8A0A7}" destId="{EBDB0DD6-E124-4149-AB27-585C6C32ABB2}" srcOrd="1" destOrd="0" presId="urn:microsoft.com/office/officeart/2005/8/layout/hierarchy1"/>
    <dgm:cxn modelId="{02A9F498-E34A-4405-93FC-76CD8D10C68D}" type="presParOf" srcId="{EC417422-7C82-40FF-A0E6-CB5F71132492}" destId="{529AE622-C84F-4E43-8BBB-9F2062E9EEA2}" srcOrd="1" destOrd="0" presId="urn:microsoft.com/office/officeart/2005/8/layout/hierarchy1"/>
    <dgm:cxn modelId="{DAFB4290-FA32-4953-9F6F-87D04EA8C699}" type="presParOf" srcId="{529AE622-C84F-4E43-8BBB-9F2062E9EEA2}" destId="{584A3C93-814C-4F58-892B-D8EAFA3DCC56}" srcOrd="0" destOrd="0" presId="urn:microsoft.com/office/officeart/2005/8/layout/hierarchy1"/>
    <dgm:cxn modelId="{A3FCE987-B490-4D4B-9C09-AB8F899CBF5A}" type="presParOf" srcId="{529AE622-C84F-4E43-8BBB-9F2062E9EEA2}" destId="{0308AEAF-9190-4CB1-B8BC-380027ACAAF5}" srcOrd="1" destOrd="0" presId="urn:microsoft.com/office/officeart/2005/8/layout/hierarchy1"/>
    <dgm:cxn modelId="{7BC7C257-76EF-488D-8774-A4C604588998}" type="presParOf" srcId="{0308AEAF-9190-4CB1-B8BC-380027ACAAF5}" destId="{011F9EA9-5739-4381-9B33-5CC06899BC01}" srcOrd="0" destOrd="0" presId="urn:microsoft.com/office/officeart/2005/8/layout/hierarchy1"/>
    <dgm:cxn modelId="{48255B9A-0BAC-40C2-96B7-21EAE1F51E67}" type="presParOf" srcId="{011F9EA9-5739-4381-9B33-5CC06899BC01}" destId="{2100F819-4A84-4872-A1DE-F7618554D433}" srcOrd="0" destOrd="0" presId="urn:microsoft.com/office/officeart/2005/8/layout/hierarchy1"/>
    <dgm:cxn modelId="{6AB58066-DE75-45AF-958C-2B27A7ED326E}" type="presParOf" srcId="{011F9EA9-5739-4381-9B33-5CC06899BC01}" destId="{F99F1678-F8B7-4A33-AF4E-83C1CEFBC20D}" srcOrd="1" destOrd="0" presId="urn:microsoft.com/office/officeart/2005/8/layout/hierarchy1"/>
    <dgm:cxn modelId="{D1F06E1D-19B8-46FE-94E8-1154E27BE163}" type="presParOf" srcId="{0308AEAF-9190-4CB1-B8BC-380027ACAAF5}" destId="{FF2AA3BB-94B4-44D5-B47F-C44C156BBFBF}" srcOrd="1" destOrd="0" presId="urn:microsoft.com/office/officeart/2005/8/layout/hierarchy1"/>
    <dgm:cxn modelId="{7BED4424-578C-4EED-9F68-881CBBFCEF8B}" type="presParOf" srcId="{FF2AA3BB-94B4-44D5-B47F-C44C156BBFBF}" destId="{2DC61E84-5B99-45D0-BA2C-ED3EBD6E316A}" srcOrd="0" destOrd="0" presId="urn:microsoft.com/office/officeart/2005/8/layout/hierarchy1"/>
    <dgm:cxn modelId="{D2486165-5B71-4D03-9027-F8AA764902C3}" type="presParOf" srcId="{FF2AA3BB-94B4-44D5-B47F-C44C156BBFBF}" destId="{96FD86D3-1CBF-424A-AE2E-9956ED9D528D}" srcOrd="1" destOrd="0" presId="urn:microsoft.com/office/officeart/2005/8/layout/hierarchy1"/>
    <dgm:cxn modelId="{181FFE31-E7A4-4364-8EE5-ADC1CFDFD3C0}" type="presParOf" srcId="{96FD86D3-1CBF-424A-AE2E-9956ED9D528D}" destId="{76396890-DC6E-49A5-A49A-5BA0EAB20549}" srcOrd="0" destOrd="0" presId="urn:microsoft.com/office/officeart/2005/8/layout/hierarchy1"/>
    <dgm:cxn modelId="{E0156754-8B01-4BD0-AC69-1CC8510890F3}" type="presParOf" srcId="{76396890-DC6E-49A5-A49A-5BA0EAB20549}" destId="{76D458D4-4D4B-470E-9250-52D4C8BF6E45}" srcOrd="0" destOrd="0" presId="urn:microsoft.com/office/officeart/2005/8/layout/hierarchy1"/>
    <dgm:cxn modelId="{C5143294-9B7B-4319-8D07-5889AA6D2B3B}" type="presParOf" srcId="{76396890-DC6E-49A5-A49A-5BA0EAB20549}" destId="{22014E0F-6B42-4F31-B822-A2640AEDA8BC}" srcOrd="1" destOrd="0" presId="urn:microsoft.com/office/officeart/2005/8/layout/hierarchy1"/>
    <dgm:cxn modelId="{3FD7B459-EEF3-4A21-BB2D-4DC4E693892E}" type="presParOf" srcId="{96FD86D3-1CBF-424A-AE2E-9956ED9D528D}" destId="{03933DA8-BC7F-4ABC-985B-2D9916AEBBEE}" srcOrd="1" destOrd="0" presId="urn:microsoft.com/office/officeart/2005/8/layout/hierarchy1"/>
    <dgm:cxn modelId="{E462CFC3-ABC3-4EBC-8F71-59C7504E9505}" type="presParOf" srcId="{FF2AA3BB-94B4-44D5-B47F-C44C156BBFBF}" destId="{F43A6295-25F9-48D5-9245-6A2436981088}" srcOrd="2" destOrd="0" presId="urn:microsoft.com/office/officeart/2005/8/layout/hierarchy1"/>
    <dgm:cxn modelId="{372B565B-96A2-4D64-96B2-A19333F56CCA}" type="presParOf" srcId="{FF2AA3BB-94B4-44D5-B47F-C44C156BBFBF}" destId="{B2A188A4-5966-4374-8F9B-DA8451A92656}" srcOrd="3" destOrd="0" presId="urn:microsoft.com/office/officeart/2005/8/layout/hierarchy1"/>
    <dgm:cxn modelId="{5D972461-5822-463A-93EA-5617C575D84A}" type="presParOf" srcId="{B2A188A4-5966-4374-8F9B-DA8451A92656}" destId="{63CCB63C-DF27-4A4E-B5E2-1F0383E2A3CA}" srcOrd="0" destOrd="0" presId="urn:microsoft.com/office/officeart/2005/8/layout/hierarchy1"/>
    <dgm:cxn modelId="{566CCAA5-ECD4-4D1F-AA37-26FD3097AFC9}" type="presParOf" srcId="{63CCB63C-DF27-4A4E-B5E2-1F0383E2A3CA}" destId="{639EA628-A3B2-4452-8DC9-872D77221010}" srcOrd="0" destOrd="0" presId="urn:microsoft.com/office/officeart/2005/8/layout/hierarchy1"/>
    <dgm:cxn modelId="{1EFA404E-1FFA-4BC1-9C60-F150B89425E8}" type="presParOf" srcId="{63CCB63C-DF27-4A4E-B5E2-1F0383E2A3CA}" destId="{2D4F6FAD-7A2D-4A5B-B069-F761758C2A30}" srcOrd="1" destOrd="0" presId="urn:microsoft.com/office/officeart/2005/8/layout/hierarchy1"/>
    <dgm:cxn modelId="{75F39D36-928D-4266-A2BC-C578F4D54519}" type="presParOf" srcId="{B2A188A4-5966-4374-8F9B-DA8451A92656}" destId="{224ADE70-44A2-4581-AB9D-2F5E6D8E5166}" srcOrd="1" destOrd="0" presId="urn:microsoft.com/office/officeart/2005/8/layout/hierarchy1"/>
    <dgm:cxn modelId="{DFC99505-5E3F-43B6-9D60-CDB5968B82EE}" type="presParOf" srcId="{529AE622-C84F-4E43-8BBB-9F2062E9EEA2}" destId="{C8DF1C6A-CB9E-45DF-896C-687E8FFAD9F9}" srcOrd="2" destOrd="0" presId="urn:microsoft.com/office/officeart/2005/8/layout/hierarchy1"/>
    <dgm:cxn modelId="{0405964F-64A7-4047-85FE-FE1CDE1F4B81}" type="presParOf" srcId="{529AE622-C84F-4E43-8BBB-9F2062E9EEA2}" destId="{CB4BDE09-25C9-42C8-856A-DF5473CFAA6D}" srcOrd="3" destOrd="0" presId="urn:microsoft.com/office/officeart/2005/8/layout/hierarchy1"/>
    <dgm:cxn modelId="{FCF74A0C-5D62-442E-9369-3413A7FF750E}" type="presParOf" srcId="{CB4BDE09-25C9-42C8-856A-DF5473CFAA6D}" destId="{AEAE0DCB-F20E-47FE-AFA1-7DB211234B46}" srcOrd="0" destOrd="0" presId="urn:microsoft.com/office/officeart/2005/8/layout/hierarchy1"/>
    <dgm:cxn modelId="{6D65B173-2A43-4A86-B7B4-09DBE81EC404}" type="presParOf" srcId="{AEAE0DCB-F20E-47FE-AFA1-7DB211234B46}" destId="{4F000E90-45E4-4CB7-BE62-A83503A4099A}" srcOrd="0" destOrd="0" presId="urn:microsoft.com/office/officeart/2005/8/layout/hierarchy1"/>
    <dgm:cxn modelId="{F35B21D3-76DF-4020-8201-0B3A0AEF873B}" type="presParOf" srcId="{AEAE0DCB-F20E-47FE-AFA1-7DB211234B46}" destId="{79F29480-539B-4B36-84CA-0382B142DACA}" srcOrd="1" destOrd="0" presId="urn:microsoft.com/office/officeart/2005/8/layout/hierarchy1"/>
    <dgm:cxn modelId="{3C19E8B4-B584-4EF3-82B4-856BDB512F27}" type="presParOf" srcId="{CB4BDE09-25C9-42C8-856A-DF5473CFAA6D}" destId="{0B611155-C790-4D53-ACF7-72EF59004AEC}" srcOrd="1" destOrd="0" presId="urn:microsoft.com/office/officeart/2005/8/layout/hierarchy1"/>
    <dgm:cxn modelId="{7C379C6F-9B38-4C3E-9E76-DB34E6399B6B}" type="presParOf" srcId="{0B611155-C790-4D53-ACF7-72EF59004AEC}" destId="{E84AB51E-77AB-4822-9836-A4691962F928}" srcOrd="0" destOrd="0" presId="urn:microsoft.com/office/officeart/2005/8/layout/hierarchy1"/>
    <dgm:cxn modelId="{B5B1D794-A8A6-4BFE-A91C-7D0702FE81C4}" type="presParOf" srcId="{0B611155-C790-4D53-ACF7-72EF59004AEC}" destId="{59966210-4FC8-4653-955C-C8A05D92DDC6}" srcOrd="1" destOrd="0" presId="urn:microsoft.com/office/officeart/2005/8/layout/hierarchy1"/>
    <dgm:cxn modelId="{282B08BE-5A68-43F1-B820-A1878D42B39C}" type="presParOf" srcId="{59966210-4FC8-4653-955C-C8A05D92DDC6}" destId="{AD78E96A-A280-4D22-918D-F1DD2A43B029}" srcOrd="0" destOrd="0" presId="urn:microsoft.com/office/officeart/2005/8/layout/hierarchy1"/>
    <dgm:cxn modelId="{F4402DCB-DCD7-4767-B37A-92C8332FA083}" type="presParOf" srcId="{AD78E96A-A280-4D22-918D-F1DD2A43B029}" destId="{277F321C-2E74-4926-BB38-EB9C5CCB7002}" srcOrd="0" destOrd="0" presId="urn:microsoft.com/office/officeart/2005/8/layout/hierarchy1"/>
    <dgm:cxn modelId="{E34C9329-C3EF-4F1F-B322-30EB724A3301}" type="presParOf" srcId="{AD78E96A-A280-4D22-918D-F1DD2A43B029}" destId="{D7C96DC9-3E0A-4B8B-82BA-9649F7031E18}" srcOrd="1" destOrd="0" presId="urn:microsoft.com/office/officeart/2005/8/layout/hierarchy1"/>
    <dgm:cxn modelId="{BA75CAA7-1745-4EF0-B800-B469FD5BC6E0}" type="presParOf" srcId="{59966210-4FC8-4653-955C-C8A05D92DDC6}" destId="{80BCB80E-0426-4C7E-A5C0-4ED418AB330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C852D0-BB63-47E4-8BD4-8C44B65598A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1F820309-C66D-43F7-8A8F-8DC922487CD8}">
      <dgm:prSet phldrT="[Text]" custT="1"/>
      <dgm:spPr/>
      <dgm:t>
        <a:bodyPr/>
        <a:lstStyle/>
        <a:p>
          <a:r>
            <a:rPr lang="en-IN" sz="1200" dirty="0"/>
            <a:t>APP</a:t>
          </a:r>
        </a:p>
      </dgm:t>
    </dgm:pt>
    <dgm:pt modelId="{56920AC5-7CAF-49A2-9AE3-B14D8B06538A}" type="parTrans" cxnId="{A3C27D1B-3CF7-4096-988E-0AC55FF26D9C}">
      <dgm:prSet/>
      <dgm:spPr/>
      <dgm:t>
        <a:bodyPr/>
        <a:lstStyle/>
        <a:p>
          <a:endParaRPr lang="en-IN"/>
        </a:p>
      </dgm:t>
    </dgm:pt>
    <dgm:pt modelId="{4B222835-AC36-4F98-AE12-15972FD97015}" type="sibTrans" cxnId="{A3C27D1B-3CF7-4096-988E-0AC55FF26D9C}">
      <dgm:prSet/>
      <dgm:spPr/>
      <dgm:t>
        <a:bodyPr/>
        <a:lstStyle/>
        <a:p>
          <a:endParaRPr lang="en-IN"/>
        </a:p>
      </dgm:t>
    </dgm:pt>
    <dgm:pt modelId="{D2648C94-2980-41DD-99F9-80F21297AA2C}">
      <dgm:prSet phldrT="[Text]" custT="1"/>
      <dgm:spPr/>
      <dgm:t>
        <a:bodyPr/>
        <a:lstStyle/>
        <a:p>
          <a:r>
            <a:rPr lang="en-IN" sz="1200" dirty="0"/>
            <a:t>A</a:t>
          </a:r>
        </a:p>
      </dgm:t>
    </dgm:pt>
    <dgm:pt modelId="{B724C2FB-BE2A-4A76-B2C9-C85C033D65F2}" type="parTrans" cxnId="{D85DDB57-E5C9-413B-B103-1717D13F9C69}">
      <dgm:prSet/>
      <dgm:spPr/>
      <dgm:t>
        <a:bodyPr/>
        <a:lstStyle/>
        <a:p>
          <a:endParaRPr lang="en-IN" sz="1200"/>
        </a:p>
      </dgm:t>
    </dgm:pt>
    <dgm:pt modelId="{AFE1A4C2-7E4D-4F83-9B11-A91C8FD189A7}" type="sibTrans" cxnId="{D85DDB57-E5C9-413B-B103-1717D13F9C69}">
      <dgm:prSet/>
      <dgm:spPr/>
      <dgm:t>
        <a:bodyPr/>
        <a:lstStyle/>
        <a:p>
          <a:endParaRPr lang="en-IN"/>
        </a:p>
      </dgm:t>
    </dgm:pt>
    <dgm:pt modelId="{09C0FE02-D16B-45FD-ACC7-E1C62CCDF03F}">
      <dgm:prSet phldrT="[Text]" custT="1"/>
      <dgm:spPr/>
      <dgm:t>
        <a:bodyPr/>
        <a:lstStyle/>
        <a:p>
          <a:r>
            <a:rPr lang="en-IN" sz="1200" dirty="0"/>
            <a:t>C</a:t>
          </a:r>
        </a:p>
      </dgm:t>
    </dgm:pt>
    <dgm:pt modelId="{DEA6BB7A-B47E-4DAF-82E6-ABAAC000F5D3}" type="parTrans" cxnId="{0EFD9E3A-EA01-49D2-9D66-70D686E5F188}">
      <dgm:prSet/>
      <dgm:spPr/>
      <dgm:t>
        <a:bodyPr/>
        <a:lstStyle/>
        <a:p>
          <a:endParaRPr lang="en-IN" sz="1200"/>
        </a:p>
      </dgm:t>
    </dgm:pt>
    <dgm:pt modelId="{6A50CDA8-8805-4683-89FA-9CDABF7A0AEC}" type="sibTrans" cxnId="{0EFD9E3A-EA01-49D2-9D66-70D686E5F188}">
      <dgm:prSet/>
      <dgm:spPr/>
      <dgm:t>
        <a:bodyPr/>
        <a:lstStyle/>
        <a:p>
          <a:endParaRPr lang="en-IN"/>
        </a:p>
      </dgm:t>
    </dgm:pt>
    <dgm:pt modelId="{436EB10A-3498-4E5D-811A-885E5AA81CA3}">
      <dgm:prSet phldrT="[Text]" custT="1"/>
      <dgm:spPr/>
      <dgm:t>
        <a:bodyPr/>
        <a:lstStyle/>
        <a:p>
          <a:r>
            <a:rPr lang="en-IN" sz="1200" dirty="0"/>
            <a:t>D</a:t>
          </a:r>
        </a:p>
      </dgm:t>
    </dgm:pt>
    <dgm:pt modelId="{69F1739A-49E7-4FC5-979D-C50161BC29D8}" type="parTrans" cxnId="{9309CA24-F4E1-4644-80B1-3553D69E875F}">
      <dgm:prSet/>
      <dgm:spPr/>
      <dgm:t>
        <a:bodyPr/>
        <a:lstStyle/>
        <a:p>
          <a:endParaRPr lang="en-IN" sz="1200"/>
        </a:p>
      </dgm:t>
    </dgm:pt>
    <dgm:pt modelId="{1A5DFFB5-C8D9-4063-B827-A161D6AC19F4}" type="sibTrans" cxnId="{9309CA24-F4E1-4644-80B1-3553D69E875F}">
      <dgm:prSet/>
      <dgm:spPr/>
      <dgm:t>
        <a:bodyPr/>
        <a:lstStyle/>
        <a:p>
          <a:endParaRPr lang="en-IN"/>
        </a:p>
      </dgm:t>
    </dgm:pt>
    <dgm:pt modelId="{2CAC26C8-F371-4E27-B89E-39CDAB283B08}">
      <dgm:prSet phldrT="[Text]" custT="1"/>
      <dgm:spPr/>
      <dgm:t>
        <a:bodyPr/>
        <a:lstStyle/>
        <a:p>
          <a:r>
            <a:rPr lang="en-IN" sz="1200" dirty="0"/>
            <a:t>B</a:t>
          </a:r>
        </a:p>
      </dgm:t>
    </dgm:pt>
    <dgm:pt modelId="{1324A45F-E400-43A3-A7DE-520CF8B83475}" type="parTrans" cxnId="{E1B96DA2-34C8-4D2F-A04E-97ED9F1B5A1C}">
      <dgm:prSet/>
      <dgm:spPr/>
      <dgm:t>
        <a:bodyPr/>
        <a:lstStyle/>
        <a:p>
          <a:endParaRPr lang="en-IN" sz="1200"/>
        </a:p>
      </dgm:t>
    </dgm:pt>
    <dgm:pt modelId="{FE7A7C69-92EC-44C0-9426-2F64CD476B44}" type="sibTrans" cxnId="{E1B96DA2-34C8-4D2F-A04E-97ED9F1B5A1C}">
      <dgm:prSet/>
      <dgm:spPr/>
      <dgm:t>
        <a:bodyPr/>
        <a:lstStyle/>
        <a:p>
          <a:endParaRPr lang="en-IN"/>
        </a:p>
      </dgm:t>
    </dgm:pt>
    <dgm:pt modelId="{11B16691-4F04-4507-8200-2FE7DC6DAC79}">
      <dgm:prSet phldrT="[Text]" custT="1"/>
      <dgm:spPr/>
      <dgm:t>
        <a:bodyPr/>
        <a:lstStyle/>
        <a:p>
          <a:r>
            <a:rPr lang="en-IN" sz="1200" dirty="0"/>
            <a:t>E</a:t>
          </a:r>
        </a:p>
      </dgm:t>
    </dgm:pt>
    <dgm:pt modelId="{B9B903A5-F144-4005-ADA4-CAB65FB583C9}" type="parTrans" cxnId="{2D6EF162-C58E-454B-99A6-0A7BE5C00BAB}">
      <dgm:prSet/>
      <dgm:spPr/>
      <dgm:t>
        <a:bodyPr/>
        <a:lstStyle/>
        <a:p>
          <a:endParaRPr lang="en-IN" sz="1200"/>
        </a:p>
      </dgm:t>
    </dgm:pt>
    <dgm:pt modelId="{C496A867-70ED-4783-82C0-013EC6D836E4}" type="sibTrans" cxnId="{2D6EF162-C58E-454B-99A6-0A7BE5C00BAB}">
      <dgm:prSet/>
      <dgm:spPr/>
      <dgm:t>
        <a:bodyPr/>
        <a:lstStyle/>
        <a:p>
          <a:endParaRPr lang="en-IN"/>
        </a:p>
      </dgm:t>
    </dgm:pt>
    <dgm:pt modelId="{9F213F66-EB63-49B9-BE40-3EBA215366E0}" type="pres">
      <dgm:prSet presAssocID="{A3C852D0-BB63-47E4-8BD4-8C44B65598A8}" presName="hierChild1" presStyleCnt="0">
        <dgm:presLayoutVars>
          <dgm:chPref val="1"/>
          <dgm:dir/>
          <dgm:animOne val="branch"/>
          <dgm:animLvl val="lvl"/>
          <dgm:resizeHandles/>
        </dgm:presLayoutVars>
      </dgm:prSet>
      <dgm:spPr/>
    </dgm:pt>
    <dgm:pt modelId="{EC417422-7C82-40FF-A0E6-CB5F71132492}" type="pres">
      <dgm:prSet presAssocID="{1F820309-C66D-43F7-8A8F-8DC922487CD8}" presName="hierRoot1" presStyleCnt="0"/>
      <dgm:spPr/>
    </dgm:pt>
    <dgm:pt modelId="{DE48D497-939B-4BDD-926F-D7FBD2B8A0A7}" type="pres">
      <dgm:prSet presAssocID="{1F820309-C66D-43F7-8A8F-8DC922487CD8}" presName="composite" presStyleCnt="0"/>
      <dgm:spPr/>
    </dgm:pt>
    <dgm:pt modelId="{B48652FC-8202-4545-9BFE-02082E937D54}" type="pres">
      <dgm:prSet presAssocID="{1F820309-C66D-43F7-8A8F-8DC922487CD8}" presName="background" presStyleLbl="node0" presStyleIdx="0" presStyleCnt="1"/>
      <dgm:spPr/>
    </dgm:pt>
    <dgm:pt modelId="{EBDB0DD6-E124-4149-AB27-585C6C32ABB2}" type="pres">
      <dgm:prSet presAssocID="{1F820309-C66D-43F7-8A8F-8DC922487CD8}" presName="text" presStyleLbl="fgAcc0" presStyleIdx="0" presStyleCnt="1" custScaleX="57293" custScaleY="27672">
        <dgm:presLayoutVars>
          <dgm:chPref val="3"/>
        </dgm:presLayoutVars>
      </dgm:prSet>
      <dgm:spPr/>
    </dgm:pt>
    <dgm:pt modelId="{529AE622-C84F-4E43-8BBB-9F2062E9EEA2}" type="pres">
      <dgm:prSet presAssocID="{1F820309-C66D-43F7-8A8F-8DC922487CD8}" presName="hierChild2" presStyleCnt="0"/>
      <dgm:spPr/>
    </dgm:pt>
    <dgm:pt modelId="{584A3C93-814C-4F58-892B-D8EAFA3DCC56}" type="pres">
      <dgm:prSet presAssocID="{B724C2FB-BE2A-4A76-B2C9-C85C033D65F2}" presName="Name10" presStyleLbl="parChTrans1D2" presStyleIdx="0" presStyleCnt="2" custSzX="726899" custSzY="484959"/>
      <dgm:spPr/>
    </dgm:pt>
    <dgm:pt modelId="{0308AEAF-9190-4CB1-B8BC-380027ACAAF5}" type="pres">
      <dgm:prSet presAssocID="{D2648C94-2980-41DD-99F9-80F21297AA2C}" presName="hierRoot2" presStyleCnt="0"/>
      <dgm:spPr/>
    </dgm:pt>
    <dgm:pt modelId="{011F9EA9-5739-4381-9B33-5CC06899BC01}" type="pres">
      <dgm:prSet presAssocID="{D2648C94-2980-41DD-99F9-80F21297AA2C}" presName="composite2" presStyleCnt="0"/>
      <dgm:spPr/>
    </dgm:pt>
    <dgm:pt modelId="{2100F819-4A84-4872-A1DE-F7618554D433}" type="pres">
      <dgm:prSet presAssocID="{D2648C94-2980-41DD-99F9-80F21297AA2C}" presName="background2" presStyleLbl="node2" presStyleIdx="0" presStyleCnt="2"/>
      <dgm:spPr/>
    </dgm:pt>
    <dgm:pt modelId="{F99F1678-F8B7-4A33-AF4E-83C1CEFBC20D}" type="pres">
      <dgm:prSet presAssocID="{D2648C94-2980-41DD-99F9-80F21297AA2C}" presName="text2" presStyleLbl="fgAcc2" presStyleIdx="0" presStyleCnt="2" custScaleX="37547" custScaleY="26142">
        <dgm:presLayoutVars>
          <dgm:chPref val="3"/>
        </dgm:presLayoutVars>
      </dgm:prSet>
      <dgm:spPr/>
    </dgm:pt>
    <dgm:pt modelId="{FF2AA3BB-94B4-44D5-B47F-C44C156BBFBF}" type="pres">
      <dgm:prSet presAssocID="{D2648C94-2980-41DD-99F9-80F21297AA2C}" presName="hierChild3" presStyleCnt="0"/>
      <dgm:spPr/>
    </dgm:pt>
    <dgm:pt modelId="{2DC61E84-5B99-45D0-BA2C-ED3EBD6E316A}" type="pres">
      <dgm:prSet presAssocID="{DEA6BB7A-B47E-4DAF-82E6-ABAAC000F5D3}" presName="Name17" presStyleLbl="parChTrans1D3" presStyleIdx="0" presStyleCnt="3" custSzX="484599" custSzY="484959"/>
      <dgm:spPr/>
    </dgm:pt>
    <dgm:pt modelId="{96FD86D3-1CBF-424A-AE2E-9956ED9D528D}" type="pres">
      <dgm:prSet presAssocID="{09C0FE02-D16B-45FD-ACC7-E1C62CCDF03F}" presName="hierRoot3" presStyleCnt="0"/>
      <dgm:spPr/>
    </dgm:pt>
    <dgm:pt modelId="{76396890-DC6E-49A5-A49A-5BA0EAB20549}" type="pres">
      <dgm:prSet presAssocID="{09C0FE02-D16B-45FD-ACC7-E1C62CCDF03F}" presName="composite3" presStyleCnt="0"/>
      <dgm:spPr/>
    </dgm:pt>
    <dgm:pt modelId="{76D458D4-4D4B-470E-9250-52D4C8BF6E45}" type="pres">
      <dgm:prSet presAssocID="{09C0FE02-D16B-45FD-ACC7-E1C62CCDF03F}" presName="background3" presStyleLbl="node3" presStyleIdx="0" presStyleCnt="3"/>
      <dgm:spPr/>
    </dgm:pt>
    <dgm:pt modelId="{22014E0F-6B42-4F31-B822-A2640AEDA8BC}" type="pres">
      <dgm:prSet presAssocID="{09C0FE02-D16B-45FD-ACC7-E1C62CCDF03F}" presName="text3" presStyleLbl="fgAcc3" presStyleIdx="0" presStyleCnt="3" custScaleX="37547" custScaleY="29817">
        <dgm:presLayoutVars>
          <dgm:chPref val="3"/>
        </dgm:presLayoutVars>
      </dgm:prSet>
      <dgm:spPr/>
    </dgm:pt>
    <dgm:pt modelId="{03933DA8-BC7F-4ABC-985B-2D9916AEBBEE}" type="pres">
      <dgm:prSet presAssocID="{09C0FE02-D16B-45FD-ACC7-E1C62CCDF03F}" presName="hierChild4" presStyleCnt="0"/>
      <dgm:spPr/>
    </dgm:pt>
    <dgm:pt modelId="{F43A6295-25F9-48D5-9245-6A2436981088}" type="pres">
      <dgm:prSet presAssocID="{69F1739A-49E7-4FC5-979D-C50161BC29D8}" presName="Name17" presStyleLbl="parChTrans1D3" presStyleIdx="1" presStyleCnt="3" custSzX="484599" custSzY="484959"/>
      <dgm:spPr/>
    </dgm:pt>
    <dgm:pt modelId="{B2A188A4-5966-4374-8F9B-DA8451A92656}" type="pres">
      <dgm:prSet presAssocID="{436EB10A-3498-4E5D-811A-885E5AA81CA3}" presName="hierRoot3" presStyleCnt="0"/>
      <dgm:spPr/>
    </dgm:pt>
    <dgm:pt modelId="{63CCB63C-DF27-4A4E-B5E2-1F0383E2A3CA}" type="pres">
      <dgm:prSet presAssocID="{436EB10A-3498-4E5D-811A-885E5AA81CA3}" presName="composite3" presStyleCnt="0"/>
      <dgm:spPr/>
    </dgm:pt>
    <dgm:pt modelId="{639EA628-A3B2-4452-8DC9-872D77221010}" type="pres">
      <dgm:prSet presAssocID="{436EB10A-3498-4E5D-811A-885E5AA81CA3}" presName="background3" presStyleLbl="node3" presStyleIdx="1" presStyleCnt="3"/>
      <dgm:spPr/>
    </dgm:pt>
    <dgm:pt modelId="{2D4F6FAD-7A2D-4A5B-B069-F761758C2A30}" type="pres">
      <dgm:prSet presAssocID="{436EB10A-3498-4E5D-811A-885E5AA81CA3}" presName="text3" presStyleLbl="fgAcc3" presStyleIdx="1" presStyleCnt="3" custScaleX="37547" custScaleY="30236">
        <dgm:presLayoutVars>
          <dgm:chPref val="3"/>
        </dgm:presLayoutVars>
      </dgm:prSet>
      <dgm:spPr/>
    </dgm:pt>
    <dgm:pt modelId="{224ADE70-44A2-4581-AB9D-2F5E6D8E5166}" type="pres">
      <dgm:prSet presAssocID="{436EB10A-3498-4E5D-811A-885E5AA81CA3}" presName="hierChild4" presStyleCnt="0"/>
      <dgm:spPr/>
    </dgm:pt>
    <dgm:pt modelId="{C8DF1C6A-CB9E-45DF-896C-687E8FFAD9F9}" type="pres">
      <dgm:prSet presAssocID="{1324A45F-E400-43A3-A7DE-520CF8B83475}" presName="Name10" presStyleLbl="parChTrans1D2" presStyleIdx="1" presStyleCnt="2" custSzX="726899" custSzY="484959"/>
      <dgm:spPr/>
    </dgm:pt>
    <dgm:pt modelId="{CB4BDE09-25C9-42C8-856A-DF5473CFAA6D}" type="pres">
      <dgm:prSet presAssocID="{2CAC26C8-F371-4E27-B89E-39CDAB283B08}" presName="hierRoot2" presStyleCnt="0"/>
      <dgm:spPr/>
    </dgm:pt>
    <dgm:pt modelId="{AEAE0DCB-F20E-47FE-AFA1-7DB211234B46}" type="pres">
      <dgm:prSet presAssocID="{2CAC26C8-F371-4E27-B89E-39CDAB283B08}" presName="composite2" presStyleCnt="0"/>
      <dgm:spPr/>
    </dgm:pt>
    <dgm:pt modelId="{4F000E90-45E4-4CB7-BE62-A83503A4099A}" type="pres">
      <dgm:prSet presAssocID="{2CAC26C8-F371-4E27-B89E-39CDAB283B08}" presName="background2" presStyleLbl="node2" presStyleIdx="1" presStyleCnt="2"/>
      <dgm:spPr/>
    </dgm:pt>
    <dgm:pt modelId="{79F29480-539B-4B36-84CA-0382B142DACA}" type="pres">
      <dgm:prSet presAssocID="{2CAC26C8-F371-4E27-B89E-39CDAB283B08}" presName="text2" presStyleLbl="fgAcc2" presStyleIdx="1" presStyleCnt="2" custScaleX="37547" custScaleY="30671">
        <dgm:presLayoutVars>
          <dgm:chPref val="3"/>
        </dgm:presLayoutVars>
      </dgm:prSet>
      <dgm:spPr/>
    </dgm:pt>
    <dgm:pt modelId="{0B611155-C790-4D53-ACF7-72EF59004AEC}" type="pres">
      <dgm:prSet presAssocID="{2CAC26C8-F371-4E27-B89E-39CDAB283B08}" presName="hierChild3" presStyleCnt="0"/>
      <dgm:spPr/>
    </dgm:pt>
    <dgm:pt modelId="{E84AB51E-77AB-4822-9836-A4691962F928}" type="pres">
      <dgm:prSet presAssocID="{B9B903A5-F144-4005-ADA4-CAB65FB583C9}" presName="Name17" presStyleLbl="parChTrans1D3" presStyleIdx="2" presStyleCnt="3" custSzX="51009" custSzY="484959"/>
      <dgm:spPr/>
    </dgm:pt>
    <dgm:pt modelId="{59966210-4FC8-4653-955C-C8A05D92DDC6}" type="pres">
      <dgm:prSet presAssocID="{11B16691-4F04-4507-8200-2FE7DC6DAC79}" presName="hierRoot3" presStyleCnt="0"/>
      <dgm:spPr/>
    </dgm:pt>
    <dgm:pt modelId="{AD78E96A-A280-4D22-918D-F1DD2A43B029}" type="pres">
      <dgm:prSet presAssocID="{11B16691-4F04-4507-8200-2FE7DC6DAC79}" presName="composite3" presStyleCnt="0"/>
      <dgm:spPr/>
    </dgm:pt>
    <dgm:pt modelId="{277F321C-2E74-4926-BB38-EB9C5CCB7002}" type="pres">
      <dgm:prSet presAssocID="{11B16691-4F04-4507-8200-2FE7DC6DAC79}" presName="background3" presStyleLbl="node3" presStyleIdx="2" presStyleCnt="3"/>
      <dgm:spPr/>
    </dgm:pt>
    <dgm:pt modelId="{D7C96DC9-3E0A-4B8B-82BA-9649F7031E18}" type="pres">
      <dgm:prSet presAssocID="{11B16691-4F04-4507-8200-2FE7DC6DAC79}" presName="text3" presStyleLbl="fgAcc3" presStyleIdx="2" presStyleCnt="3" custScaleX="37547" custScaleY="30976">
        <dgm:presLayoutVars>
          <dgm:chPref val="3"/>
        </dgm:presLayoutVars>
      </dgm:prSet>
      <dgm:spPr/>
    </dgm:pt>
    <dgm:pt modelId="{80BCB80E-0426-4C7E-A5C0-4ED418AB3302}" type="pres">
      <dgm:prSet presAssocID="{11B16691-4F04-4507-8200-2FE7DC6DAC79}" presName="hierChild4" presStyleCnt="0"/>
      <dgm:spPr/>
    </dgm:pt>
  </dgm:ptLst>
  <dgm:cxnLst>
    <dgm:cxn modelId="{28965301-F967-4E64-9C5A-96F2A5833F64}" type="presOf" srcId="{D2648C94-2980-41DD-99F9-80F21297AA2C}" destId="{F99F1678-F8B7-4A33-AF4E-83C1CEFBC20D}" srcOrd="0" destOrd="0" presId="urn:microsoft.com/office/officeart/2005/8/layout/hierarchy1"/>
    <dgm:cxn modelId="{A3C27D1B-3CF7-4096-988E-0AC55FF26D9C}" srcId="{A3C852D0-BB63-47E4-8BD4-8C44B65598A8}" destId="{1F820309-C66D-43F7-8A8F-8DC922487CD8}" srcOrd="0" destOrd="0" parTransId="{56920AC5-7CAF-49A2-9AE3-B14D8B06538A}" sibTransId="{4B222835-AC36-4F98-AE12-15972FD97015}"/>
    <dgm:cxn modelId="{C74C8F23-FFAB-4CCF-BEC4-8AAA5F7C8C54}" type="presOf" srcId="{69F1739A-49E7-4FC5-979D-C50161BC29D8}" destId="{F43A6295-25F9-48D5-9245-6A2436981088}" srcOrd="0" destOrd="0" presId="urn:microsoft.com/office/officeart/2005/8/layout/hierarchy1"/>
    <dgm:cxn modelId="{9309CA24-F4E1-4644-80B1-3553D69E875F}" srcId="{D2648C94-2980-41DD-99F9-80F21297AA2C}" destId="{436EB10A-3498-4E5D-811A-885E5AA81CA3}" srcOrd="1" destOrd="0" parTransId="{69F1739A-49E7-4FC5-979D-C50161BC29D8}" sibTransId="{1A5DFFB5-C8D9-4063-B827-A161D6AC19F4}"/>
    <dgm:cxn modelId="{6665B434-F636-4198-850B-1D3B9F27C899}" type="presOf" srcId="{2CAC26C8-F371-4E27-B89E-39CDAB283B08}" destId="{79F29480-539B-4B36-84CA-0382B142DACA}" srcOrd="0" destOrd="0" presId="urn:microsoft.com/office/officeart/2005/8/layout/hierarchy1"/>
    <dgm:cxn modelId="{33DF1537-6DFF-4AE7-819C-8AD23E584CA7}" type="presOf" srcId="{09C0FE02-D16B-45FD-ACC7-E1C62CCDF03F}" destId="{22014E0F-6B42-4F31-B822-A2640AEDA8BC}" srcOrd="0" destOrd="0" presId="urn:microsoft.com/office/officeart/2005/8/layout/hierarchy1"/>
    <dgm:cxn modelId="{0EFD9E3A-EA01-49D2-9D66-70D686E5F188}" srcId="{D2648C94-2980-41DD-99F9-80F21297AA2C}" destId="{09C0FE02-D16B-45FD-ACC7-E1C62CCDF03F}" srcOrd="0" destOrd="0" parTransId="{DEA6BB7A-B47E-4DAF-82E6-ABAAC000F5D3}" sibTransId="{6A50CDA8-8805-4683-89FA-9CDABF7A0AEC}"/>
    <dgm:cxn modelId="{2D6EF162-C58E-454B-99A6-0A7BE5C00BAB}" srcId="{2CAC26C8-F371-4E27-B89E-39CDAB283B08}" destId="{11B16691-4F04-4507-8200-2FE7DC6DAC79}" srcOrd="0" destOrd="0" parTransId="{B9B903A5-F144-4005-ADA4-CAB65FB583C9}" sibTransId="{C496A867-70ED-4783-82C0-013EC6D836E4}"/>
    <dgm:cxn modelId="{1B5D4044-3349-4C15-B6BD-36BB12B49D1D}" type="presOf" srcId="{436EB10A-3498-4E5D-811A-885E5AA81CA3}" destId="{2D4F6FAD-7A2D-4A5B-B069-F761758C2A30}" srcOrd="0" destOrd="0" presId="urn:microsoft.com/office/officeart/2005/8/layout/hierarchy1"/>
    <dgm:cxn modelId="{ECDF756F-3BB6-42AD-B644-1BDDA561C26F}" type="presOf" srcId="{1F820309-C66D-43F7-8A8F-8DC922487CD8}" destId="{EBDB0DD6-E124-4149-AB27-585C6C32ABB2}" srcOrd="0" destOrd="0" presId="urn:microsoft.com/office/officeart/2005/8/layout/hierarchy1"/>
    <dgm:cxn modelId="{C04B5A55-CFDC-47C2-8245-80CBB060F70F}" type="presOf" srcId="{B724C2FB-BE2A-4A76-B2C9-C85C033D65F2}" destId="{584A3C93-814C-4F58-892B-D8EAFA3DCC56}" srcOrd="0" destOrd="0" presId="urn:microsoft.com/office/officeart/2005/8/layout/hierarchy1"/>
    <dgm:cxn modelId="{D85DDB57-E5C9-413B-B103-1717D13F9C69}" srcId="{1F820309-C66D-43F7-8A8F-8DC922487CD8}" destId="{D2648C94-2980-41DD-99F9-80F21297AA2C}" srcOrd="0" destOrd="0" parTransId="{B724C2FB-BE2A-4A76-B2C9-C85C033D65F2}" sibTransId="{AFE1A4C2-7E4D-4F83-9B11-A91C8FD189A7}"/>
    <dgm:cxn modelId="{EAD64F9A-C9D0-49DD-A2AE-807811E49934}" type="presOf" srcId="{11B16691-4F04-4507-8200-2FE7DC6DAC79}" destId="{D7C96DC9-3E0A-4B8B-82BA-9649F7031E18}" srcOrd="0" destOrd="0" presId="urn:microsoft.com/office/officeart/2005/8/layout/hierarchy1"/>
    <dgm:cxn modelId="{E1B96DA2-34C8-4D2F-A04E-97ED9F1B5A1C}" srcId="{1F820309-C66D-43F7-8A8F-8DC922487CD8}" destId="{2CAC26C8-F371-4E27-B89E-39CDAB283B08}" srcOrd="1" destOrd="0" parTransId="{1324A45F-E400-43A3-A7DE-520CF8B83475}" sibTransId="{FE7A7C69-92EC-44C0-9426-2F64CD476B44}"/>
    <dgm:cxn modelId="{CD5F2AB5-949E-48DE-A09E-ABF8D840DE10}" type="presOf" srcId="{1324A45F-E400-43A3-A7DE-520CF8B83475}" destId="{C8DF1C6A-CB9E-45DF-896C-687E8FFAD9F9}" srcOrd="0" destOrd="0" presId="urn:microsoft.com/office/officeart/2005/8/layout/hierarchy1"/>
    <dgm:cxn modelId="{3FC2C3BB-360F-4428-9BF0-FC5781CB5414}" type="presOf" srcId="{B9B903A5-F144-4005-ADA4-CAB65FB583C9}" destId="{E84AB51E-77AB-4822-9836-A4691962F928}" srcOrd="0" destOrd="0" presId="urn:microsoft.com/office/officeart/2005/8/layout/hierarchy1"/>
    <dgm:cxn modelId="{09C69CC1-53FB-45B1-9A69-ED46E55DDF91}" type="presOf" srcId="{DEA6BB7A-B47E-4DAF-82E6-ABAAC000F5D3}" destId="{2DC61E84-5B99-45D0-BA2C-ED3EBD6E316A}" srcOrd="0" destOrd="0" presId="urn:microsoft.com/office/officeart/2005/8/layout/hierarchy1"/>
    <dgm:cxn modelId="{8C023FC7-44C2-4898-B6F2-AA04906A13CA}" type="presOf" srcId="{A3C852D0-BB63-47E4-8BD4-8C44B65598A8}" destId="{9F213F66-EB63-49B9-BE40-3EBA215366E0}" srcOrd="0" destOrd="0" presId="urn:microsoft.com/office/officeart/2005/8/layout/hierarchy1"/>
    <dgm:cxn modelId="{F7FA1AAB-3DB8-4134-AB6F-5D1927F5B1B0}" type="presParOf" srcId="{9F213F66-EB63-49B9-BE40-3EBA215366E0}" destId="{EC417422-7C82-40FF-A0E6-CB5F71132492}" srcOrd="0" destOrd="0" presId="urn:microsoft.com/office/officeart/2005/8/layout/hierarchy1"/>
    <dgm:cxn modelId="{03A8409E-B877-4923-A530-A3AA0CA7CC6F}" type="presParOf" srcId="{EC417422-7C82-40FF-A0E6-CB5F71132492}" destId="{DE48D497-939B-4BDD-926F-D7FBD2B8A0A7}" srcOrd="0" destOrd="0" presId="urn:microsoft.com/office/officeart/2005/8/layout/hierarchy1"/>
    <dgm:cxn modelId="{0C942890-AA37-4494-881B-B66E5F6BC436}" type="presParOf" srcId="{DE48D497-939B-4BDD-926F-D7FBD2B8A0A7}" destId="{B48652FC-8202-4545-9BFE-02082E937D54}" srcOrd="0" destOrd="0" presId="urn:microsoft.com/office/officeart/2005/8/layout/hierarchy1"/>
    <dgm:cxn modelId="{3B11E00B-DFFA-4A82-9BC4-FBD583C4AD49}" type="presParOf" srcId="{DE48D497-939B-4BDD-926F-D7FBD2B8A0A7}" destId="{EBDB0DD6-E124-4149-AB27-585C6C32ABB2}" srcOrd="1" destOrd="0" presId="urn:microsoft.com/office/officeart/2005/8/layout/hierarchy1"/>
    <dgm:cxn modelId="{02A9F498-E34A-4405-93FC-76CD8D10C68D}" type="presParOf" srcId="{EC417422-7C82-40FF-A0E6-CB5F71132492}" destId="{529AE622-C84F-4E43-8BBB-9F2062E9EEA2}" srcOrd="1" destOrd="0" presId="urn:microsoft.com/office/officeart/2005/8/layout/hierarchy1"/>
    <dgm:cxn modelId="{DAFB4290-FA32-4953-9F6F-87D04EA8C699}" type="presParOf" srcId="{529AE622-C84F-4E43-8BBB-9F2062E9EEA2}" destId="{584A3C93-814C-4F58-892B-D8EAFA3DCC56}" srcOrd="0" destOrd="0" presId="urn:microsoft.com/office/officeart/2005/8/layout/hierarchy1"/>
    <dgm:cxn modelId="{A3FCE987-B490-4D4B-9C09-AB8F899CBF5A}" type="presParOf" srcId="{529AE622-C84F-4E43-8BBB-9F2062E9EEA2}" destId="{0308AEAF-9190-4CB1-B8BC-380027ACAAF5}" srcOrd="1" destOrd="0" presId="urn:microsoft.com/office/officeart/2005/8/layout/hierarchy1"/>
    <dgm:cxn modelId="{7BC7C257-76EF-488D-8774-A4C604588998}" type="presParOf" srcId="{0308AEAF-9190-4CB1-B8BC-380027ACAAF5}" destId="{011F9EA9-5739-4381-9B33-5CC06899BC01}" srcOrd="0" destOrd="0" presId="urn:microsoft.com/office/officeart/2005/8/layout/hierarchy1"/>
    <dgm:cxn modelId="{48255B9A-0BAC-40C2-96B7-21EAE1F51E67}" type="presParOf" srcId="{011F9EA9-5739-4381-9B33-5CC06899BC01}" destId="{2100F819-4A84-4872-A1DE-F7618554D433}" srcOrd="0" destOrd="0" presId="urn:microsoft.com/office/officeart/2005/8/layout/hierarchy1"/>
    <dgm:cxn modelId="{6AB58066-DE75-45AF-958C-2B27A7ED326E}" type="presParOf" srcId="{011F9EA9-5739-4381-9B33-5CC06899BC01}" destId="{F99F1678-F8B7-4A33-AF4E-83C1CEFBC20D}" srcOrd="1" destOrd="0" presId="urn:microsoft.com/office/officeart/2005/8/layout/hierarchy1"/>
    <dgm:cxn modelId="{D1F06E1D-19B8-46FE-94E8-1154E27BE163}" type="presParOf" srcId="{0308AEAF-9190-4CB1-B8BC-380027ACAAF5}" destId="{FF2AA3BB-94B4-44D5-B47F-C44C156BBFBF}" srcOrd="1" destOrd="0" presId="urn:microsoft.com/office/officeart/2005/8/layout/hierarchy1"/>
    <dgm:cxn modelId="{7BED4424-578C-4EED-9F68-881CBBFCEF8B}" type="presParOf" srcId="{FF2AA3BB-94B4-44D5-B47F-C44C156BBFBF}" destId="{2DC61E84-5B99-45D0-BA2C-ED3EBD6E316A}" srcOrd="0" destOrd="0" presId="urn:microsoft.com/office/officeart/2005/8/layout/hierarchy1"/>
    <dgm:cxn modelId="{D2486165-5B71-4D03-9027-F8AA764902C3}" type="presParOf" srcId="{FF2AA3BB-94B4-44D5-B47F-C44C156BBFBF}" destId="{96FD86D3-1CBF-424A-AE2E-9956ED9D528D}" srcOrd="1" destOrd="0" presId="urn:microsoft.com/office/officeart/2005/8/layout/hierarchy1"/>
    <dgm:cxn modelId="{181FFE31-E7A4-4364-8EE5-ADC1CFDFD3C0}" type="presParOf" srcId="{96FD86D3-1CBF-424A-AE2E-9956ED9D528D}" destId="{76396890-DC6E-49A5-A49A-5BA0EAB20549}" srcOrd="0" destOrd="0" presId="urn:microsoft.com/office/officeart/2005/8/layout/hierarchy1"/>
    <dgm:cxn modelId="{E0156754-8B01-4BD0-AC69-1CC8510890F3}" type="presParOf" srcId="{76396890-DC6E-49A5-A49A-5BA0EAB20549}" destId="{76D458D4-4D4B-470E-9250-52D4C8BF6E45}" srcOrd="0" destOrd="0" presId="urn:microsoft.com/office/officeart/2005/8/layout/hierarchy1"/>
    <dgm:cxn modelId="{C5143294-9B7B-4319-8D07-5889AA6D2B3B}" type="presParOf" srcId="{76396890-DC6E-49A5-A49A-5BA0EAB20549}" destId="{22014E0F-6B42-4F31-B822-A2640AEDA8BC}" srcOrd="1" destOrd="0" presId="urn:microsoft.com/office/officeart/2005/8/layout/hierarchy1"/>
    <dgm:cxn modelId="{3FD7B459-EEF3-4A21-BB2D-4DC4E693892E}" type="presParOf" srcId="{96FD86D3-1CBF-424A-AE2E-9956ED9D528D}" destId="{03933DA8-BC7F-4ABC-985B-2D9916AEBBEE}" srcOrd="1" destOrd="0" presId="urn:microsoft.com/office/officeart/2005/8/layout/hierarchy1"/>
    <dgm:cxn modelId="{E462CFC3-ABC3-4EBC-8F71-59C7504E9505}" type="presParOf" srcId="{FF2AA3BB-94B4-44D5-B47F-C44C156BBFBF}" destId="{F43A6295-25F9-48D5-9245-6A2436981088}" srcOrd="2" destOrd="0" presId="urn:microsoft.com/office/officeart/2005/8/layout/hierarchy1"/>
    <dgm:cxn modelId="{372B565B-96A2-4D64-96B2-A19333F56CCA}" type="presParOf" srcId="{FF2AA3BB-94B4-44D5-B47F-C44C156BBFBF}" destId="{B2A188A4-5966-4374-8F9B-DA8451A92656}" srcOrd="3" destOrd="0" presId="urn:microsoft.com/office/officeart/2005/8/layout/hierarchy1"/>
    <dgm:cxn modelId="{5D972461-5822-463A-93EA-5617C575D84A}" type="presParOf" srcId="{B2A188A4-5966-4374-8F9B-DA8451A92656}" destId="{63CCB63C-DF27-4A4E-B5E2-1F0383E2A3CA}" srcOrd="0" destOrd="0" presId="urn:microsoft.com/office/officeart/2005/8/layout/hierarchy1"/>
    <dgm:cxn modelId="{566CCAA5-ECD4-4D1F-AA37-26FD3097AFC9}" type="presParOf" srcId="{63CCB63C-DF27-4A4E-B5E2-1F0383E2A3CA}" destId="{639EA628-A3B2-4452-8DC9-872D77221010}" srcOrd="0" destOrd="0" presId="urn:microsoft.com/office/officeart/2005/8/layout/hierarchy1"/>
    <dgm:cxn modelId="{1EFA404E-1FFA-4BC1-9C60-F150B89425E8}" type="presParOf" srcId="{63CCB63C-DF27-4A4E-B5E2-1F0383E2A3CA}" destId="{2D4F6FAD-7A2D-4A5B-B069-F761758C2A30}" srcOrd="1" destOrd="0" presId="urn:microsoft.com/office/officeart/2005/8/layout/hierarchy1"/>
    <dgm:cxn modelId="{75F39D36-928D-4266-A2BC-C578F4D54519}" type="presParOf" srcId="{B2A188A4-5966-4374-8F9B-DA8451A92656}" destId="{224ADE70-44A2-4581-AB9D-2F5E6D8E5166}" srcOrd="1" destOrd="0" presId="urn:microsoft.com/office/officeart/2005/8/layout/hierarchy1"/>
    <dgm:cxn modelId="{DFC99505-5E3F-43B6-9D60-CDB5968B82EE}" type="presParOf" srcId="{529AE622-C84F-4E43-8BBB-9F2062E9EEA2}" destId="{C8DF1C6A-CB9E-45DF-896C-687E8FFAD9F9}" srcOrd="2" destOrd="0" presId="urn:microsoft.com/office/officeart/2005/8/layout/hierarchy1"/>
    <dgm:cxn modelId="{0405964F-64A7-4047-85FE-FE1CDE1F4B81}" type="presParOf" srcId="{529AE622-C84F-4E43-8BBB-9F2062E9EEA2}" destId="{CB4BDE09-25C9-42C8-856A-DF5473CFAA6D}" srcOrd="3" destOrd="0" presId="urn:microsoft.com/office/officeart/2005/8/layout/hierarchy1"/>
    <dgm:cxn modelId="{FCF74A0C-5D62-442E-9369-3413A7FF750E}" type="presParOf" srcId="{CB4BDE09-25C9-42C8-856A-DF5473CFAA6D}" destId="{AEAE0DCB-F20E-47FE-AFA1-7DB211234B46}" srcOrd="0" destOrd="0" presId="urn:microsoft.com/office/officeart/2005/8/layout/hierarchy1"/>
    <dgm:cxn modelId="{6D65B173-2A43-4A86-B7B4-09DBE81EC404}" type="presParOf" srcId="{AEAE0DCB-F20E-47FE-AFA1-7DB211234B46}" destId="{4F000E90-45E4-4CB7-BE62-A83503A4099A}" srcOrd="0" destOrd="0" presId="urn:microsoft.com/office/officeart/2005/8/layout/hierarchy1"/>
    <dgm:cxn modelId="{F35B21D3-76DF-4020-8201-0B3A0AEF873B}" type="presParOf" srcId="{AEAE0DCB-F20E-47FE-AFA1-7DB211234B46}" destId="{79F29480-539B-4B36-84CA-0382B142DACA}" srcOrd="1" destOrd="0" presId="urn:microsoft.com/office/officeart/2005/8/layout/hierarchy1"/>
    <dgm:cxn modelId="{3C19E8B4-B584-4EF3-82B4-856BDB512F27}" type="presParOf" srcId="{CB4BDE09-25C9-42C8-856A-DF5473CFAA6D}" destId="{0B611155-C790-4D53-ACF7-72EF59004AEC}" srcOrd="1" destOrd="0" presId="urn:microsoft.com/office/officeart/2005/8/layout/hierarchy1"/>
    <dgm:cxn modelId="{7C379C6F-9B38-4C3E-9E76-DB34E6399B6B}" type="presParOf" srcId="{0B611155-C790-4D53-ACF7-72EF59004AEC}" destId="{E84AB51E-77AB-4822-9836-A4691962F928}" srcOrd="0" destOrd="0" presId="urn:microsoft.com/office/officeart/2005/8/layout/hierarchy1"/>
    <dgm:cxn modelId="{B5B1D794-A8A6-4BFE-A91C-7D0702FE81C4}" type="presParOf" srcId="{0B611155-C790-4D53-ACF7-72EF59004AEC}" destId="{59966210-4FC8-4653-955C-C8A05D92DDC6}" srcOrd="1" destOrd="0" presId="urn:microsoft.com/office/officeart/2005/8/layout/hierarchy1"/>
    <dgm:cxn modelId="{282B08BE-5A68-43F1-B820-A1878D42B39C}" type="presParOf" srcId="{59966210-4FC8-4653-955C-C8A05D92DDC6}" destId="{AD78E96A-A280-4D22-918D-F1DD2A43B029}" srcOrd="0" destOrd="0" presId="urn:microsoft.com/office/officeart/2005/8/layout/hierarchy1"/>
    <dgm:cxn modelId="{F4402DCB-DCD7-4767-B37A-92C8332FA083}" type="presParOf" srcId="{AD78E96A-A280-4D22-918D-F1DD2A43B029}" destId="{277F321C-2E74-4926-BB38-EB9C5CCB7002}" srcOrd="0" destOrd="0" presId="urn:microsoft.com/office/officeart/2005/8/layout/hierarchy1"/>
    <dgm:cxn modelId="{E34C9329-C3EF-4F1F-B322-30EB724A3301}" type="presParOf" srcId="{AD78E96A-A280-4D22-918D-F1DD2A43B029}" destId="{D7C96DC9-3E0A-4B8B-82BA-9649F7031E18}" srcOrd="1" destOrd="0" presId="urn:microsoft.com/office/officeart/2005/8/layout/hierarchy1"/>
    <dgm:cxn modelId="{BA75CAA7-1745-4EF0-B800-B469FD5BC6E0}" type="presParOf" srcId="{59966210-4FC8-4653-955C-C8A05D92DDC6}" destId="{80BCB80E-0426-4C7E-A5C0-4ED418AB330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69947C-C274-4A3F-AD50-F256CBF0A08F}"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IN"/>
        </a:p>
      </dgm:t>
    </dgm:pt>
    <dgm:pt modelId="{BE11C558-B9AB-41F7-93B5-9484BBC9732C}">
      <dgm:prSet phldrT="[Text]" custT="1"/>
      <dgm:spPr/>
      <dgm:t>
        <a:bodyPr/>
        <a:lstStyle/>
        <a:p>
          <a:r>
            <a:rPr lang="en-IN" sz="1200" dirty="0"/>
            <a:t>Application</a:t>
          </a:r>
        </a:p>
      </dgm:t>
    </dgm:pt>
    <dgm:pt modelId="{7E6A85FA-7CC6-4741-B92A-B1AC8B26F172}" type="parTrans" cxnId="{88CE9FB5-07C1-47EC-A15E-AE72043E17A7}">
      <dgm:prSet/>
      <dgm:spPr/>
      <dgm:t>
        <a:bodyPr/>
        <a:lstStyle/>
        <a:p>
          <a:endParaRPr lang="en-IN" sz="1200"/>
        </a:p>
      </dgm:t>
    </dgm:pt>
    <dgm:pt modelId="{00522CE2-00FE-41E3-A029-61DF379CA6F2}" type="sibTrans" cxnId="{88CE9FB5-07C1-47EC-A15E-AE72043E17A7}">
      <dgm:prSet/>
      <dgm:spPr/>
      <dgm:t>
        <a:bodyPr/>
        <a:lstStyle/>
        <a:p>
          <a:endParaRPr lang="en-IN" sz="1200"/>
        </a:p>
      </dgm:t>
    </dgm:pt>
    <dgm:pt modelId="{FEE59EB4-9F82-443A-B303-4A2783CB0882}">
      <dgm:prSet phldrT="[Text]" custT="1"/>
      <dgm:spPr/>
      <dgm:t>
        <a:bodyPr/>
        <a:lstStyle/>
        <a:p>
          <a:r>
            <a:rPr lang="en-IN" sz="1200" dirty="0"/>
            <a:t>Search</a:t>
          </a:r>
        </a:p>
      </dgm:t>
    </dgm:pt>
    <dgm:pt modelId="{F220491A-BC8C-4237-9856-74096A9AD9D5}" type="parTrans" cxnId="{093F4594-D610-4E36-9592-A26AD10CDB49}">
      <dgm:prSet/>
      <dgm:spPr/>
      <dgm:t>
        <a:bodyPr/>
        <a:lstStyle/>
        <a:p>
          <a:endParaRPr lang="en-IN" sz="1200"/>
        </a:p>
      </dgm:t>
    </dgm:pt>
    <dgm:pt modelId="{37C0AE67-74E4-4CC7-A8B1-A20C0896D3E6}" type="sibTrans" cxnId="{093F4594-D610-4E36-9592-A26AD10CDB49}">
      <dgm:prSet/>
      <dgm:spPr/>
      <dgm:t>
        <a:bodyPr/>
        <a:lstStyle/>
        <a:p>
          <a:endParaRPr lang="en-IN" sz="1200"/>
        </a:p>
      </dgm:t>
    </dgm:pt>
    <dgm:pt modelId="{F739B9F7-726C-46F9-AEC9-6B9A3F9E956F}">
      <dgm:prSet phldrT="[Text]" custT="1"/>
      <dgm:spPr/>
      <dgm:t>
        <a:bodyPr/>
        <a:lstStyle/>
        <a:p>
          <a:r>
            <a:rPr lang="en-IN" sz="1200" dirty="0"/>
            <a:t>Display Results</a:t>
          </a:r>
        </a:p>
      </dgm:t>
    </dgm:pt>
    <dgm:pt modelId="{7D8049EA-2CE9-456B-92FC-EE031FC9DBDD}" type="parTrans" cxnId="{CE1ED803-32C9-42EB-8A54-B069ACFAB0F6}">
      <dgm:prSet/>
      <dgm:spPr/>
      <dgm:t>
        <a:bodyPr/>
        <a:lstStyle/>
        <a:p>
          <a:endParaRPr lang="en-IN" sz="1200"/>
        </a:p>
      </dgm:t>
    </dgm:pt>
    <dgm:pt modelId="{8BE92CB3-76E8-45B5-9574-4A20FD6E8454}" type="sibTrans" cxnId="{CE1ED803-32C9-42EB-8A54-B069ACFAB0F6}">
      <dgm:prSet/>
      <dgm:spPr/>
      <dgm:t>
        <a:bodyPr/>
        <a:lstStyle/>
        <a:p>
          <a:endParaRPr lang="en-IN" sz="1200"/>
        </a:p>
      </dgm:t>
    </dgm:pt>
    <dgm:pt modelId="{D5002E12-E1AF-43A0-B146-0D4BEB4A3DB8}">
      <dgm:prSet phldrT="[Text]" custT="1"/>
      <dgm:spPr/>
      <dgm:t>
        <a:bodyPr/>
        <a:lstStyle/>
        <a:p>
          <a:r>
            <a:rPr lang="en-IN" sz="1200" dirty="0"/>
            <a:t>Login</a:t>
          </a:r>
        </a:p>
      </dgm:t>
    </dgm:pt>
    <dgm:pt modelId="{9E62197D-6C86-4895-893C-2B6B6EFE8976}" type="parTrans" cxnId="{23236EF5-AA61-4C84-82EC-9A85DED6E54A}">
      <dgm:prSet/>
      <dgm:spPr/>
      <dgm:t>
        <a:bodyPr/>
        <a:lstStyle/>
        <a:p>
          <a:endParaRPr lang="en-IN" sz="1200"/>
        </a:p>
      </dgm:t>
    </dgm:pt>
    <dgm:pt modelId="{CAD3792C-8156-4AB3-94FD-5176C5751E1B}" type="sibTrans" cxnId="{23236EF5-AA61-4C84-82EC-9A85DED6E54A}">
      <dgm:prSet/>
      <dgm:spPr/>
      <dgm:t>
        <a:bodyPr/>
        <a:lstStyle/>
        <a:p>
          <a:endParaRPr lang="en-IN" sz="1200"/>
        </a:p>
      </dgm:t>
    </dgm:pt>
    <dgm:pt modelId="{D3CE8F0B-3943-4764-986E-C9A6F59A2278}" type="pres">
      <dgm:prSet presAssocID="{7969947C-C274-4A3F-AD50-F256CBF0A08F}" presName="hierChild1" presStyleCnt="0">
        <dgm:presLayoutVars>
          <dgm:orgChart val="1"/>
          <dgm:chPref val="1"/>
          <dgm:dir/>
          <dgm:animOne val="branch"/>
          <dgm:animLvl val="lvl"/>
          <dgm:resizeHandles/>
        </dgm:presLayoutVars>
      </dgm:prSet>
      <dgm:spPr/>
    </dgm:pt>
    <dgm:pt modelId="{FA95139B-E2E7-49F6-849E-ACB25D6430ED}" type="pres">
      <dgm:prSet presAssocID="{BE11C558-B9AB-41F7-93B5-9484BBC9732C}" presName="hierRoot1" presStyleCnt="0">
        <dgm:presLayoutVars>
          <dgm:hierBranch val="init"/>
        </dgm:presLayoutVars>
      </dgm:prSet>
      <dgm:spPr/>
    </dgm:pt>
    <dgm:pt modelId="{4C1CFC4F-A609-49EA-99C9-8497C6F03730}" type="pres">
      <dgm:prSet presAssocID="{BE11C558-B9AB-41F7-93B5-9484BBC9732C}" presName="rootComposite1" presStyleCnt="0"/>
      <dgm:spPr/>
    </dgm:pt>
    <dgm:pt modelId="{FD9C0446-5E90-4D4A-AAE7-F5F5EC51C6BB}" type="pres">
      <dgm:prSet presAssocID="{BE11C558-B9AB-41F7-93B5-9484BBC9732C}" presName="rootText1" presStyleLbl="node0" presStyleIdx="0" presStyleCnt="1" custScaleX="55062" custScaleY="31482">
        <dgm:presLayoutVars>
          <dgm:chPref val="3"/>
        </dgm:presLayoutVars>
      </dgm:prSet>
      <dgm:spPr/>
    </dgm:pt>
    <dgm:pt modelId="{0DCD8D53-A69C-437C-BDD8-8C90A3333100}" type="pres">
      <dgm:prSet presAssocID="{BE11C558-B9AB-41F7-93B5-9484BBC9732C}" presName="rootConnector1" presStyleLbl="node1" presStyleIdx="0" presStyleCnt="0"/>
      <dgm:spPr/>
    </dgm:pt>
    <dgm:pt modelId="{E93EDF68-052B-40E4-B9D1-545396836FAF}" type="pres">
      <dgm:prSet presAssocID="{BE11C558-B9AB-41F7-93B5-9484BBC9732C}" presName="hierChild2" presStyleCnt="0"/>
      <dgm:spPr/>
    </dgm:pt>
    <dgm:pt modelId="{672570CB-1754-4CB7-B3F6-5EAB80D000A3}" type="pres">
      <dgm:prSet presAssocID="{F220491A-BC8C-4237-9856-74096A9AD9D5}" presName="Name37" presStyleLbl="parChTrans1D2" presStyleIdx="0" presStyleCnt="3"/>
      <dgm:spPr/>
    </dgm:pt>
    <dgm:pt modelId="{E014D4AE-58D9-4F8B-9367-7B2B8F1082CD}" type="pres">
      <dgm:prSet presAssocID="{FEE59EB4-9F82-443A-B303-4A2783CB0882}" presName="hierRoot2" presStyleCnt="0">
        <dgm:presLayoutVars>
          <dgm:hierBranch val="init"/>
        </dgm:presLayoutVars>
      </dgm:prSet>
      <dgm:spPr/>
    </dgm:pt>
    <dgm:pt modelId="{F291AF13-9B71-4BBB-B2A4-B997FF782139}" type="pres">
      <dgm:prSet presAssocID="{FEE59EB4-9F82-443A-B303-4A2783CB0882}" presName="rootComposite" presStyleCnt="0"/>
      <dgm:spPr/>
    </dgm:pt>
    <dgm:pt modelId="{F795D6DE-1FDA-4E42-8402-AB799172BC1D}" type="pres">
      <dgm:prSet presAssocID="{FEE59EB4-9F82-443A-B303-4A2783CB0882}" presName="rootText" presStyleLbl="node2" presStyleIdx="0" presStyleCnt="3" custScaleX="58559" custScaleY="35355" custLinFactNeighborX="7561" custLinFactNeighborY="4981">
        <dgm:presLayoutVars>
          <dgm:chPref val="3"/>
        </dgm:presLayoutVars>
      </dgm:prSet>
      <dgm:spPr/>
    </dgm:pt>
    <dgm:pt modelId="{B64035F2-CD72-4B5D-A9DA-B88064E56A0B}" type="pres">
      <dgm:prSet presAssocID="{FEE59EB4-9F82-443A-B303-4A2783CB0882}" presName="rootConnector" presStyleLbl="node2" presStyleIdx="0" presStyleCnt="3"/>
      <dgm:spPr/>
    </dgm:pt>
    <dgm:pt modelId="{F06E0606-4E91-4D15-B13D-AE19FDAED568}" type="pres">
      <dgm:prSet presAssocID="{FEE59EB4-9F82-443A-B303-4A2783CB0882}" presName="hierChild4" presStyleCnt="0"/>
      <dgm:spPr/>
    </dgm:pt>
    <dgm:pt modelId="{D4619F47-700C-45C2-B986-8E5896C7AB84}" type="pres">
      <dgm:prSet presAssocID="{FEE59EB4-9F82-443A-B303-4A2783CB0882}" presName="hierChild5" presStyleCnt="0"/>
      <dgm:spPr/>
    </dgm:pt>
    <dgm:pt modelId="{1411581F-41F7-40A6-BD27-4E424FCA9EDD}" type="pres">
      <dgm:prSet presAssocID="{7D8049EA-2CE9-456B-92FC-EE031FC9DBDD}" presName="Name37" presStyleLbl="parChTrans1D2" presStyleIdx="1" presStyleCnt="3"/>
      <dgm:spPr/>
    </dgm:pt>
    <dgm:pt modelId="{3641241C-B9F8-48D8-B03D-00C143E0CE5E}" type="pres">
      <dgm:prSet presAssocID="{F739B9F7-726C-46F9-AEC9-6B9A3F9E956F}" presName="hierRoot2" presStyleCnt="0">
        <dgm:presLayoutVars>
          <dgm:hierBranch val="init"/>
        </dgm:presLayoutVars>
      </dgm:prSet>
      <dgm:spPr/>
    </dgm:pt>
    <dgm:pt modelId="{4FB4CB26-1B66-40B3-9621-8F378CF7810D}" type="pres">
      <dgm:prSet presAssocID="{F739B9F7-726C-46F9-AEC9-6B9A3F9E956F}" presName="rootComposite" presStyleCnt="0"/>
      <dgm:spPr/>
    </dgm:pt>
    <dgm:pt modelId="{EF48A834-6421-47F6-813D-7B08238D9D4D}" type="pres">
      <dgm:prSet presAssocID="{F739B9F7-726C-46F9-AEC9-6B9A3F9E956F}" presName="rootText" presStyleLbl="node2" presStyleIdx="1" presStyleCnt="3" custScaleX="66364" custScaleY="35152" custLinFactNeighborX="2896" custLinFactNeighborY="5082">
        <dgm:presLayoutVars>
          <dgm:chPref val="3"/>
        </dgm:presLayoutVars>
      </dgm:prSet>
      <dgm:spPr/>
    </dgm:pt>
    <dgm:pt modelId="{73DA75DF-98F2-4A4F-BC5E-2D8DE4C08EAD}" type="pres">
      <dgm:prSet presAssocID="{F739B9F7-726C-46F9-AEC9-6B9A3F9E956F}" presName="rootConnector" presStyleLbl="node2" presStyleIdx="1" presStyleCnt="3"/>
      <dgm:spPr/>
    </dgm:pt>
    <dgm:pt modelId="{268C3BE4-891C-47AB-B500-8A84D260E000}" type="pres">
      <dgm:prSet presAssocID="{F739B9F7-726C-46F9-AEC9-6B9A3F9E956F}" presName="hierChild4" presStyleCnt="0"/>
      <dgm:spPr/>
    </dgm:pt>
    <dgm:pt modelId="{B74679A6-A74E-48D9-971B-BC0FDD494E21}" type="pres">
      <dgm:prSet presAssocID="{F739B9F7-726C-46F9-AEC9-6B9A3F9E956F}" presName="hierChild5" presStyleCnt="0"/>
      <dgm:spPr/>
    </dgm:pt>
    <dgm:pt modelId="{531A2EDF-902F-402D-968C-340ACBE9A1A3}" type="pres">
      <dgm:prSet presAssocID="{9E62197D-6C86-4895-893C-2B6B6EFE8976}" presName="Name37" presStyleLbl="parChTrans1D2" presStyleIdx="2" presStyleCnt="3"/>
      <dgm:spPr/>
    </dgm:pt>
    <dgm:pt modelId="{A14DE60F-938F-4105-AD8C-DABB79377E9D}" type="pres">
      <dgm:prSet presAssocID="{D5002E12-E1AF-43A0-B146-0D4BEB4A3DB8}" presName="hierRoot2" presStyleCnt="0">
        <dgm:presLayoutVars>
          <dgm:hierBranch val="init"/>
        </dgm:presLayoutVars>
      </dgm:prSet>
      <dgm:spPr/>
    </dgm:pt>
    <dgm:pt modelId="{18BFD2DA-6E3D-4C28-B740-15F7C559DA01}" type="pres">
      <dgm:prSet presAssocID="{D5002E12-E1AF-43A0-B146-0D4BEB4A3DB8}" presName="rootComposite" presStyleCnt="0"/>
      <dgm:spPr/>
    </dgm:pt>
    <dgm:pt modelId="{B316D1C5-52CA-4189-B061-5E6E82B59961}" type="pres">
      <dgm:prSet presAssocID="{D5002E12-E1AF-43A0-B146-0D4BEB4A3DB8}" presName="rootText" presStyleLbl="node2" presStyleIdx="2" presStyleCnt="3" custScaleX="67295" custScaleY="36718" custLinFactNeighborX="-129" custLinFactNeighborY="4299">
        <dgm:presLayoutVars>
          <dgm:chPref val="3"/>
        </dgm:presLayoutVars>
      </dgm:prSet>
      <dgm:spPr/>
    </dgm:pt>
    <dgm:pt modelId="{BC180DE0-6319-4D8A-85A8-10708212B6AC}" type="pres">
      <dgm:prSet presAssocID="{D5002E12-E1AF-43A0-B146-0D4BEB4A3DB8}" presName="rootConnector" presStyleLbl="node2" presStyleIdx="2" presStyleCnt="3"/>
      <dgm:spPr/>
    </dgm:pt>
    <dgm:pt modelId="{75680D0C-E936-4A47-AFF0-1B02148EDF11}" type="pres">
      <dgm:prSet presAssocID="{D5002E12-E1AF-43A0-B146-0D4BEB4A3DB8}" presName="hierChild4" presStyleCnt="0"/>
      <dgm:spPr/>
    </dgm:pt>
    <dgm:pt modelId="{A87E9E61-71CF-4B0A-AE82-341A76DF5895}" type="pres">
      <dgm:prSet presAssocID="{D5002E12-E1AF-43A0-B146-0D4BEB4A3DB8}" presName="hierChild5" presStyleCnt="0"/>
      <dgm:spPr/>
    </dgm:pt>
    <dgm:pt modelId="{C15645B9-3CD3-482F-A459-D84966ADDFA8}" type="pres">
      <dgm:prSet presAssocID="{BE11C558-B9AB-41F7-93B5-9484BBC9732C}" presName="hierChild3" presStyleCnt="0"/>
      <dgm:spPr/>
    </dgm:pt>
  </dgm:ptLst>
  <dgm:cxnLst>
    <dgm:cxn modelId="{CE1ED803-32C9-42EB-8A54-B069ACFAB0F6}" srcId="{BE11C558-B9AB-41F7-93B5-9484BBC9732C}" destId="{F739B9F7-726C-46F9-AEC9-6B9A3F9E956F}" srcOrd="1" destOrd="0" parTransId="{7D8049EA-2CE9-456B-92FC-EE031FC9DBDD}" sibTransId="{8BE92CB3-76E8-45B5-9574-4A20FD6E8454}"/>
    <dgm:cxn modelId="{16D36820-A880-4DEE-9F85-ACCBB4C8BF52}" type="presOf" srcId="{F220491A-BC8C-4237-9856-74096A9AD9D5}" destId="{672570CB-1754-4CB7-B3F6-5EAB80D000A3}" srcOrd="0" destOrd="0" presId="urn:microsoft.com/office/officeart/2005/8/layout/orgChart1"/>
    <dgm:cxn modelId="{5731AB24-0374-40A6-937E-32A988D6B290}" type="presOf" srcId="{BE11C558-B9AB-41F7-93B5-9484BBC9732C}" destId="{0DCD8D53-A69C-437C-BDD8-8C90A3333100}" srcOrd="1" destOrd="0" presId="urn:microsoft.com/office/officeart/2005/8/layout/orgChart1"/>
    <dgm:cxn modelId="{CDB3E33C-D6BE-4F1A-BD21-910A89BEC79D}" type="presOf" srcId="{7D8049EA-2CE9-456B-92FC-EE031FC9DBDD}" destId="{1411581F-41F7-40A6-BD27-4E424FCA9EDD}" srcOrd="0" destOrd="0" presId="urn:microsoft.com/office/officeart/2005/8/layout/orgChart1"/>
    <dgm:cxn modelId="{6AAC4C3F-4DB4-437A-A43F-A3F6BB652B66}" type="presOf" srcId="{7969947C-C274-4A3F-AD50-F256CBF0A08F}" destId="{D3CE8F0B-3943-4764-986E-C9A6F59A2278}" srcOrd="0" destOrd="0" presId="urn:microsoft.com/office/officeart/2005/8/layout/orgChart1"/>
    <dgm:cxn modelId="{F452145E-EE9B-4C55-B012-3C880E2320BA}" type="presOf" srcId="{9E62197D-6C86-4895-893C-2B6B6EFE8976}" destId="{531A2EDF-902F-402D-968C-340ACBE9A1A3}" srcOrd="0" destOrd="0" presId="urn:microsoft.com/office/officeart/2005/8/layout/orgChart1"/>
    <dgm:cxn modelId="{74687069-F70C-484E-A92B-E83211773544}" type="presOf" srcId="{D5002E12-E1AF-43A0-B146-0D4BEB4A3DB8}" destId="{BC180DE0-6319-4D8A-85A8-10708212B6AC}" srcOrd="1" destOrd="0" presId="urn:microsoft.com/office/officeart/2005/8/layout/orgChart1"/>
    <dgm:cxn modelId="{09ED6A78-2974-4378-B9C7-8F37639258DB}" type="presOf" srcId="{BE11C558-B9AB-41F7-93B5-9484BBC9732C}" destId="{FD9C0446-5E90-4D4A-AAE7-F5F5EC51C6BB}" srcOrd="0" destOrd="0" presId="urn:microsoft.com/office/officeart/2005/8/layout/orgChart1"/>
    <dgm:cxn modelId="{2AED2D7C-87C3-47C4-A0B4-5B82F343FA2C}" type="presOf" srcId="{FEE59EB4-9F82-443A-B303-4A2783CB0882}" destId="{B64035F2-CD72-4B5D-A9DA-B88064E56A0B}" srcOrd="1" destOrd="0" presId="urn:microsoft.com/office/officeart/2005/8/layout/orgChart1"/>
    <dgm:cxn modelId="{093F4594-D610-4E36-9592-A26AD10CDB49}" srcId="{BE11C558-B9AB-41F7-93B5-9484BBC9732C}" destId="{FEE59EB4-9F82-443A-B303-4A2783CB0882}" srcOrd="0" destOrd="0" parTransId="{F220491A-BC8C-4237-9856-74096A9AD9D5}" sibTransId="{37C0AE67-74E4-4CC7-A8B1-A20C0896D3E6}"/>
    <dgm:cxn modelId="{6E3B4D94-5F68-4550-846E-4695D4CFAD09}" type="presOf" srcId="{F739B9F7-726C-46F9-AEC9-6B9A3F9E956F}" destId="{EF48A834-6421-47F6-813D-7B08238D9D4D}" srcOrd="0" destOrd="0" presId="urn:microsoft.com/office/officeart/2005/8/layout/orgChart1"/>
    <dgm:cxn modelId="{6B5A6CA8-6407-4EA4-AD91-F39FCEF602B2}" type="presOf" srcId="{FEE59EB4-9F82-443A-B303-4A2783CB0882}" destId="{F795D6DE-1FDA-4E42-8402-AB799172BC1D}" srcOrd="0" destOrd="0" presId="urn:microsoft.com/office/officeart/2005/8/layout/orgChart1"/>
    <dgm:cxn modelId="{09CD18B5-B7AD-4E5C-B829-533434A14AB9}" type="presOf" srcId="{F739B9F7-726C-46F9-AEC9-6B9A3F9E956F}" destId="{73DA75DF-98F2-4A4F-BC5E-2D8DE4C08EAD}" srcOrd="1" destOrd="0" presId="urn:microsoft.com/office/officeart/2005/8/layout/orgChart1"/>
    <dgm:cxn modelId="{88CE9FB5-07C1-47EC-A15E-AE72043E17A7}" srcId="{7969947C-C274-4A3F-AD50-F256CBF0A08F}" destId="{BE11C558-B9AB-41F7-93B5-9484BBC9732C}" srcOrd="0" destOrd="0" parTransId="{7E6A85FA-7CC6-4741-B92A-B1AC8B26F172}" sibTransId="{00522CE2-00FE-41E3-A029-61DF379CA6F2}"/>
    <dgm:cxn modelId="{BB1313D9-DE0C-4DB2-9B88-69F21D60D9F4}" type="presOf" srcId="{D5002E12-E1AF-43A0-B146-0D4BEB4A3DB8}" destId="{B316D1C5-52CA-4189-B061-5E6E82B59961}" srcOrd="0" destOrd="0" presId="urn:microsoft.com/office/officeart/2005/8/layout/orgChart1"/>
    <dgm:cxn modelId="{23236EF5-AA61-4C84-82EC-9A85DED6E54A}" srcId="{BE11C558-B9AB-41F7-93B5-9484BBC9732C}" destId="{D5002E12-E1AF-43A0-B146-0D4BEB4A3DB8}" srcOrd="2" destOrd="0" parTransId="{9E62197D-6C86-4895-893C-2B6B6EFE8976}" sibTransId="{CAD3792C-8156-4AB3-94FD-5176C5751E1B}"/>
    <dgm:cxn modelId="{C4D8A8C3-24FA-4B0C-BD30-7CF415C37D2D}" type="presParOf" srcId="{D3CE8F0B-3943-4764-986E-C9A6F59A2278}" destId="{FA95139B-E2E7-49F6-849E-ACB25D6430ED}" srcOrd="0" destOrd="0" presId="urn:microsoft.com/office/officeart/2005/8/layout/orgChart1"/>
    <dgm:cxn modelId="{E24D11EC-6AF8-47A3-ADF5-6040D92074A1}" type="presParOf" srcId="{FA95139B-E2E7-49F6-849E-ACB25D6430ED}" destId="{4C1CFC4F-A609-49EA-99C9-8497C6F03730}" srcOrd="0" destOrd="0" presId="urn:microsoft.com/office/officeart/2005/8/layout/orgChart1"/>
    <dgm:cxn modelId="{F6AF9674-8CE6-49B5-B526-E06F9DFAE1AD}" type="presParOf" srcId="{4C1CFC4F-A609-49EA-99C9-8497C6F03730}" destId="{FD9C0446-5E90-4D4A-AAE7-F5F5EC51C6BB}" srcOrd="0" destOrd="0" presId="urn:microsoft.com/office/officeart/2005/8/layout/orgChart1"/>
    <dgm:cxn modelId="{4DA14205-6271-416F-9AF3-60552AAC5A16}" type="presParOf" srcId="{4C1CFC4F-A609-49EA-99C9-8497C6F03730}" destId="{0DCD8D53-A69C-437C-BDD8-8C90A3333100}" srcOrd="1" destOrd="0" presId="urn:microsoft.com/office/officeart/2005/8/layout/orgChart1"/>
    <dgm:cxn modelId="{99962B4B-2C83-48D6-816E-63796374D5C2}" type="presParOf" srcId="{FA95139B-E2E7-49F6-849E-ACB25D6430ED}" destId="{E93EDF68-052B-40E4-B9D1-545396836FAF}" srcOrd="1" destOrd="0" presId="urn:microsoft.com/office/officeart/2005/8/layout/orgChart1"/>
    <dgm:cxn modelId="{4F9C2D45-2963-4F59-8AAD-F33381E603AF}" type="presParOf" srcId="{E93EDF68-052B-40E4-B9D1-545396836FAF}" destId="{672570CB-1754-4CB7-B3F6-5EAB80D000A3}" srcOrd="0" destOrd="0" presId="urn:microsoft.com/office/officeart/2005/8/layout/orgChart1"/>
    <dgm:cxn modelId="{F426FFB4-7ADF-4947-B2C2-BE96012D5D77}" type="presParOf" srcId="{E93EDF68-052B-40E4-B9D1-545396836FAF}" destId="{E014D4AE-58D9-4F8B-9367-7B2B8F1082CD}" srcOrd="1" destOrd="0" presId="urn:microsoft.com/office/officeart/2005/8/layout/orgChart1"/>
    <dgm:cxn modelId="{E95D0D47-512D-4A80-B56F-F8FD72C51B0E}" type="presParOf" srcId="{E014D4AE-58D9-4F8B-9367-7B2B8F1082CD}" destId="{F291AF13-9B71-4BBB-B2A4-B997FF782139}" srcOrd="0" destOrd="0" presId="urn:microsoft.com/office/officeart/2005/8/layout/orgChart1"/>
    <dgm:cxn modelId="{D8F9C38B-DDB3-46E2-B7F2-489C4C45BDBA}" type="presParOf" srcId="{F291AF13-9B71-4BBB-B2A4-B997FF782139}" destId="{F795D6DE-1FDA-4E42-8402-AB799172BC1D}" srcOrd="0" destOrd="0" presId="urn:microsoft.com/office/officeart/2005/8/layout/orgChart1"/>
    <dgm:cxn modelId="{98B9E6FA-646A-4B89-A526-A240095EA9D8}" type="presParOf" srcId="{F291AF13-9B71-4BBB-B2A4-B997FF782139}" destId="{B64035F2-CD72-4B5D-A9DA-B88064E56A0B}" srcOrd="1" destOrd="0" presId="urn:microsoft.com/office/officeart/2005/8/layout/orgChart1"/>
    <dgm:cxn modelId="{51AFD9E8-AFCD-4F74-A471-8A84F03016EA}" type="presParOf" srcId="{E014D4AE-58D9-4F8B-9367-7B2B8F1082CD}" destId="{F06E0606-4E91-4D15-B13D-AE19FDAED568}" srcOrd="1" destOrd="0" presId="urn:microsoft.com/office/officeart/2005/8/layout/orgChart1"/>
    <dgm:cxn modelId="{350C24EB-422F-4881-B1B4-7E53FF9681D4}" type="presParOf" srcId="{E014D4AE-58D9-4F8B-9367-7B2B8F1082CD}" destId="{D4619F47-700C-45C2-B986-8E5896C7AB84}" srcOrd="2" destOrd="0" presId="urn:microsoft.com/office/officeart/2005/8/layout/orgChart1"/>
    <dgm:cxn modelId="{83C577CF-03A3-4C0E-AC2E-F50F3D5BF71B}" type="presParOf" srcId="{E93EDF68-052B-40E4-B9D1-545396836FAF}" destId="{1411581F-41F7-40A6-BD27-4E424FCA9EDD}" srcOrd="2" destOrd="0" presId="urn:microsoft.com/office/officeart/2005/8/layout/orgChart1"/>
    <dgm:cxn modelId="{714F4CE5-7D27-4C1D-9517-31895C5FAECF}" type="presParOf" srcId="{E93EDF68-052B-40E4-B9D1-545396836FAF}" destId="{3641241C-B9F8-48D8-B03D-00C143E0CE5E}" srcOrd="3" destOrd="0" presId="urn:microsoft.com/office/officeart/2005/8/layout/orgChart1"/>
    <dgm:cxn modelId="{D0A7D9A8-C20C-4CF8-8D71-FBB5421FBE34}" type="presParOf" srcId="{3641241C-B9F8-48D8-B03D-00C143E0CE5E}" destId="{4FB4CB26-1B66-40B3-9621-8F378CF7810D}" srcOrd="0" destOrd="0" presId="urn:microsoft.com/office/officeart/2005/8/layout/orgChart1"/>
    <dgm:cxn modelId="{E50AF4FA-072C-48D0-8BE4-B78EE81BF35E}" type="presParOf" srcId="{4FB4CB26-1B66-40B3-9621-8F378CF7810D}" destId="{EF48A834-6421-47F6-813D-7B08238D9D4D}" srcOrd="0" destOrd="0" presId="urn:microsoft.com/office/officeart/2005/8/layout/orgChart1"/>
    <dgm:cxn modelId="{C5B80CE5-34EC-4D2B-8D9B-F48379DA429C}" type="presParOf" srcId="{4FB4CB26-1B66-40B3-9621-8F378CF7810D}" destId="{73DA75DF-98F2-4A4F-BC5E-2D8DE4C08EAD}" srcOrd="1" destOrd="0" presId="urn:microsoft.com/office/officeart/2005/8/layout/orgChart1"/>
    <dgm:cxn modelId="{F77E2E11-A77B-4F1A-8C55-421297724107}" type="presParOf" srcId="{3641241C-B9F8-48D8-B03D-00C143E0CE5E}" destId="{268C3BE4-891C-47AB-B500-8A84D260E000}" srcOrd="1" destOrd="0" presId="urn:microsoft.com/office/officeart/2005/8/layout/orgChart1"/>
    <dgm:cxn modelId="{1D1132C9-77A8-4C9D-87CB-5E9BFFCCA7F0}" type="presParOf" srcId="{3641241C-B9F8-48D8-B03D-00C143E0CE5E}" destId="{B74679A6-A74E-48D9-971B-BC0FDD494E21}" srcOrd="2" destOrd="0" presId="urn:microsoft.com/office/officeart/2005/8/layout/orgChart1"/>
    <dgm:cxn modelId="{184A7F60-47D0-4F4F-BF86-662041395083}" type="presParOf" srcId="{E93EDF68-052B-40E4-B9D1-545396836FAF}" destId="{531A2EDF-902F-402D-968C-340ACBE9A1A3}" srcOrd="4" destOrd="0" presId="urn:microsoft.com/office/officeart/2005/8/layout/orgChart1"/>
    <dgm:cxn modelId="{D6F9218D-B4B1-49CA-B169-70B0E1D4D491}" type="presParOf" srcId="{E93EDF68-052B-40E4-B9D1-545396836FAF}" destId="{A14DE60F-938F-4105-AD8C-DABB79377E9D}" srcOrd="5" destOrd="0" presId="urn:microsoft.com/office/officeart/2005/8/layout/orgChart1"/>
    <dgm:cxn modelId="{C0CCAA0F-6BFA-4951-B560-22A4414E397B}" type="presParOf" srcId="{A14DE60F-938F-4105-AD8C-DABB79377E9D}" destId="{18BFD2DA-6E3D-4C28-B740-15F7C559DA01}" srcOrd="0" destOrd="0" presId="urn:microsoft.com/office/officeart/2005/8/layout/orgChart1"/>
    <dgm:cxn modelId="{D438EDC1-6EAC-4DED-BBDF-9640C064FAFB}" type="presParOf" srcId="{18BFD2DA-6E3D-4C28-B740-15F7C559DA01}" destId="{B316D1C5-52CA-4189-B061-5E6E82B59961}" srcOrd="0" destOrd="0" presId="urn:microsoft.com/office/officeart/2005/8/layout/orgChart1"/>
    <dgm:cxn modelId="{68EB5B14-798E-4B29-932E-8D45C10787D2}" type="presParOf" srcId="{18BFD2DA-6E3D-4C28-B740-15F7C559DA01}" destId="{BC180DE0-6319-4D8A-85A8-10708212B6AC}" srcOrd="1" destOrd="0" presId="urn:microsoft.com/office/officeart/2005/8/layout/orgChart1"/>
    <dgm:cxn modelId="{EE4204F7-2F67-47B4-93A8-C75FFAB8A973}" type="presParOf" srcId="{A14DE60F-938F-4105-AD8C-DABB79377E9D}" destId="{75680D0C-E936-4A47-AFF0-1B02148EDF11}" srcOrd="1" destOrd="0" presId="urn:microsoft.com/office/officeart/2005/8/layout/orgChart1"/>
    <dgm:cxn modelId="{1DDEA2D4-9B69-4C02-9A2B-A1A7E4878B7D}" type="presParOf" srcId="{A14DE60F-938F-4105-AD8C-DABB79377E9D}" destId="{A87E9E61-71CF-4B0A-AE82-341A76DF5895}" srcOrd="2" destOrd="0" presId="urn:microsoft.com/office/officeart/2005/8/layout/orgChart1"/>
    <dgm:cxn modelId="{D5496283-DDAC-4C8B-A125-C481C3D14294}" type="presParOf" srcId="{FA95139B-E2E7-49F6-849E-ACB25D6430ED}" destId="{C15645B9-3CD3-482F-A459-D84966ADDFA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69947C-C274-4A3F-AD50-F256CBF0A08F}"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IN"/>
        </a:p>
      </dgm:t>
    </dgm:pt>
    <dgm:pt modelId="{BE11C558-B9AB-41F7-93B5-9484BBC9732C}">
      <dgm:prSet phldrT="[Text]" custT="1"/>
      <dgm:spPr/>
      <dgm:t>
        <a:bodyPr/>
        <a:lstStyle/>
        <a:p>
          <a:r>
            <a:rPr lang="en-IN" sz="1200" dirty="0"/>
            <a:t>Application</a:t>
          </a:r>
        </a:p>
      </dgm:t>
    </dgm:pt>
    <dgm:pt modelId="{7E6A85FA-7CC6-4741-B92A-B1AC8B26F172}" type="parTrans" cxnId="{88CE9FB5-07C1-47EC-A15E-AE72043E17A7}">
      <dgm:prSet/>
      <dgm:spPr/>
      <dgm:t>
        <a:bodyPr/>
        <a:lstStyle/>
        <a:p>
          <a:endParaRPr lang="en-IN" sz="1200"/>
        </a:p>
      </dgm:t>
    </dgm:pt>
    <dgm:pt modelId="{00522CE2-00FE-41E3-A029-61DF379CA6F2}" type="sibTrans" cxnId="{88CE9FB5-07C1-47EC-A15E-AE72043E17A7}">
      <dgm:prSet/>
      <dgm:spPr/>
      <dgm:t>
        <a:bodyPr/>
        <a:lstStyle/>
        <a:p>
          <a:endParaRPr lang="en-IN" sz="1200"/>
        </a:p>
      </dgm:t>
    </dgm:pt>
    <dgm:pt modelId="{FEE59EB4-9F82-443A-B303-4A2783CB0882}">
      <dgm:prSet phldrT="[Text]" custT="1"/>
      <dgm:spPr/>
      <dgm:t>
        <a:bodyPr/>
        <a:lstStyle/>
        <a:p>
          <a:r>
            <a:rPr lang="en-IN" sz="1200" dirty="0"/>
            <a:t>Search</a:t>
          </a:r>
        </a:p>
      </dgm:t>
    </dgm:pt>
    <dgm:pt modelId="{F220491A-BC8C-4237-9856-74096A9AD9D5}" type="parTrans" cxnId="{093F4594-D610-4E36-9592-A26AD10CDB49}">
      <dgm:prSet/>
      <dgm:spPr/>
      <dgm:t>
        <a:bodyPr/>
        <a:lstStyle/>
        <a:p>
          <a:endParaRPr lang="en-IN" sz="1200"/>
        </a:p>
      </dgm:t>
    </dgm:pt>
    <dgm:pt modelId="{37C0AE67-74E4-4CC7-A8B1-A20C0896D3E6}" type="sibTrans" cxnId="{093F4594-D610-4E36-9592-A26AD10CDB49}">
      <dgm:prSet/>
      <dgm:spPr/>
      <dgm:t>
        <a:bodyPr/>
        <a:lstStyle/>
        <a:p>
          <a:endParaRPr lang="en-IN" sz="1200"/>
        </a:p>
      </dgm:t>
    </dgm:pt>
    <dgm:pt modelId="{F739B9F7-726C-46F9-AEC9-6B9A3F9E956F}">
      <dgm:prSet phldrT="[Text]" custT="1"/>
      <dgm:spPr/>
      <dgm:t>
        <a:bodyPr/>
        <a:lstStyle/>
        <a:p>
          <a:r>
            <a:rPr lang="en-IN" sz="1200" dirty="0"/>
            <a:t>Display Results</a:t>
          </a:r>
        </a:p>
      </dgm:t>
    </dgm:pt>
    <dgm:pt modelId="{7D8049EA-2CE9-456B-92FC-EE031FC9DBDD}" type="parTrans" cxnId="{CE1ED803-32C9-42EB-8A54-B069ACFAB0F6}">
      <dgm:prSet/>
      <dgm:spPr/>
      <dgm:t>
        <a:bodyPr/>
        <a:lstStyle/>
        <a:p>
          <a:endParaRPr lang="en-IN" sz="1200"/>
        </a:p>
      </dgm:t>
    </dgm:pt>
    <dgm:pt modelId="{8BE92CB3-76E8-45B5-9574-4A20FD6E8454}" type="sibTrans" cxnId="{CE1ED803-32C9-42EB-8A54-B069ACFAB0F6}">
      <dgm:prSet/>
      <dgm:spPr/>
      <dgm:t>
        <a:bodyPr/>
        <a:lstStyle/>
        <a:p>
          <a:endParaRPr lang="en-IN" sz="1200"/>
        </a:p>
      </dgm:t>
    </dgm:pt>
    <dgm:pt modelId="{D5002E12-E1AF-43A0-B146-0D4BEB4A3DB8}">
      <dgm:prSet phldrT="[Text]" custT="1"/>
      <dgm:spPr/>
      <dgm:t>
        <a:bodyPr/>
        <a:lstStyle/>
        <a:p>
          <a:r>
            <a:rPr lang="en-IN" sz="1200" dirty="0"/>
            <a:t>Login</a:t>
          </a:r>
        </a:p>
      </dgm:t>
    </dgm:pt>
    <dgm:pt modelId="{9E62197D-6C86-4895-893C-2B6B6EFE8976}" type="parTrans" cxnId="{23236EF5-AA61-4C84-82EC-9A85DED6E54A}">
      <dgm:prSet/>
      <dgm:spPr/>
      <dgm:t>
        <a:bodyPr/>
        <a:lstStyle/>
        <a:p>
          <a:endParaRPr lang="en-IN" sz="1200"/>
        </a:p>
      </dgm:t>
    </dgm:pt>
    <dgm:pt modelId="{CAD3792C-8156-4AB3-94FD-5176C5751E1B}" type="sibTrans" cxnId="{23236EF5-AA61-4C84-82EC-9A85DED6E54A}">
      <dgm:prSet/>
      <dgm:spPr/>
      <dgm:t>
        <a:bodyPr/>
        <a:lstStyle/>
        <a:p>
          <a:endParaRPr lang="en-IN" sz="1200"/>
        </a:p>
      </dgm:t>
    </dgm:pt>
    <dgm:pt modelId="{D3CE8F0B-3943-4764-986E-C9A6F59A2278}" type="pres">
      <dgm:prSet presAssocID="{7969947C-C274-4A3F-AD50-F256CBF0A08F}" presName="hierChild1" presStyleCnt="0">
        <dgm:presLayoutVars>
          <dgm:orgChart val="1"/>
          <dgm:chPref val="1"/>
          <dgm:dir/>
          <dgm:animOne val="branch"/>
          <dgm:animLvl val="lvl"/>
          <dgm:resizeHandles/>
        </dgm:presLayoutVars>
      </dgm:prSet>
      <dgm:spPr/>
    </dgm:pt>
    <dgm:pt modelId="{FA95139B-E2E7-49F6-849E-ACB25D6430ED}" type="pres">
      <dgm:prSet presAssocID="{BE11C558-B9AB-41F7-93B5-9484BBC9732C}" presName="hierRoot1" presStyleCnt="0">
        <dgm:presLayoutVars>
          <dgm:hierBranch val="init"/>
        </dgm:presLayoutVars>
      </dgm:prSet>
      <dgm:spPr/>
    </dgm:pt>
    <dgm:pt modelId="{4C1CFC4F-A609-49EA-99C9-8497C6F03730}" type="pres">
      <dgm:prSet presAssocID="{BE11C558-B9AB-41F7-93B5-9484BBC9732C}" presName="rootComposite1" presStyleCnt="0"/>
      <dgm:spPr/>
    </dgm:pt>
    <dgm:pt modelId="{FD9C0446-5E90-4D4A-AAE7-F5F5EC51C6BB}" type="pres">
      <dgm:prSet presAssocID="{BE11C558-B9AB-41F7-93B5-9484BBC9732C}" presName="rootText1" presStyleLbl="node0" presStyleIdx="0" presStyleCnt="1" custScaleX="55062" custScaleY="31482">
        <dgm:presLayoutVars>
          <dgm:chPref val="3"/>
        </dgm:presLayoutVars>
      </dgm:prSet>
      <dgm:spPr/>
    </dgm:pt>
    <dgm:pt modelId="{0DCD8D53-A69C-437C-BDD8-8C90A3333100}" type="pres">
      <dgm:prSet presAssocID="{BE11C558-B9AB-41F7-93B5-9484BBC9732C}" presName="rootConnector1" presStyleLbl="node1" presStyleIdx="0" presStyleCnt="0"/>
      <dgm:spPr/>
    </dgm:pt>
    <dgm:pt modelId="{E93EDF68-052B-40E4-B9D1-545396836FAF}" type="pres">
      <dgm:prSet presAssocID="{BE11C558-B9AB-41F7-93B5-9484BBC9732C}" presName="hierChild2" presStyleCnt="0"/>
      <dgm:spPr/>
    </dgm:pt>
    <dgm:pt modelId="{672570CB-1754-4CB7-B3F6-5EAB80D000A3}" type="pres">
      <dgm:prSet presAssocID="{F220491A-BC8C-4237-9856-74096A9AD9D5}" presName="Name37" presStyleLbl="parChTrans1D2" presStyleIdx="0" presStyleCnt="3"/>
      <dgm:spPr/>
    </dgm:pt>
    <dgm:pt modelId="{E014D4AE-58D9-4F8B-9367-7B2B8F1082CD}" type="pres">
      <dgm:prSet presAssocID="{FEE59EB4-9F82-443A-B303-4A2783CB0882}" presName="hierRoot2" presStyleCnt="0">
        <dgm:presLayoutVars>
          <dgm:hierBranch val="init"/>
        </dgm:presLayoutVars>
      </dgm:prSet>
      <dgm:spPr/>
    </dgm:pt>
    <dgm:pt modelId="{F291AF13-9B71-4BBB-B2A4-B997FF782139}" type="pres">
      <dgm:prSet presAssocID="{FEE59EB4-9F82-443A-B303-4A2783CB0882}" presName="rootComposite" presStyleCnt="0"/>
      <dgm:spPr/>
    </dgm:pt>
    <dgm:pt modelId="{F795D6DE-1FDA-4E42-8402-AB799172BC1D}" type="pres">
      <dgm:prSet presAssocID="{FEE59EB4-9F82-443A-B303-4A2783CB0882}" presName="rootText" presStyleLbl="node2" presStyleIdx="0" presStyleCnt="3" custScaleX="58559" custScaleY="35355" custLinFactNeighborX="7561" custLinFactNeighborY="4981">
        <dgm:presLayoutVars>
          <dgm:chPref val="3"/>
        </dgm:presLayoutVars>
      </dgm:prSet>
      <dgm:spPr/>
    </dgm:pt>
    <dgm:pt modelId="{B64035F2-CD72-4B5D-A9DA-B88064E56A0B}" type="pres">
      <dgm:prSet presAssocID="{FEE59EB4-9F82-443A-B303-4A2783CB0882}" presName="rootConnector" presStyleLbl="node2" presStyleIdx="0" presStyleCnt="3"/>
      <dgm:spPr/>
    </dgm:pt>
    <dgm:pt modelId="{F06E0606-4E91-4D15-B13D-AE19FDAED568}" type="pres">
      <dgm:prSet presAssocID="{FEE59EB4-9F82-443A-B303-4A2783CB0882}" presName="hierChild4" presStyleCnt="0"/>
      <dgm:spPr/>
    </dgm:pt>
    <dgm:pt modelId="{D4619F47-700C-45C2-B986-8E5896C7AB84}" type="pres">
      <dgm:prSet presAssocID="{FEE59EB4-9F82-443A-B303-4A2783CB0882}" presName="hierChild5" presStyleCnt="0"/>
      <dgm:spPr/>
    </dgm:pt>
    <dgm:pt modelId="{1411581F-41F7-40A6-BD27-4E424FCA9EDD}" type="pres">
      <dgm:prSet presAssocID="{7D8049EA-2CE9-456B-92FC-EE031FC9DBDD}" presName="Name37" presStyleLbl="parChTrans1D2" presStyleIdx="1" presStyleCnt="3"/>
      <dgm:spPr/>
    </dgm:pt>
    <dgm:pt modelId="{3641241C-B9F8-48D8-B03D-00C143E0CE5E}" type="pres">
      <dgm:prSet presAssocID="{F739B9F7-726C-46F9-AEC9-6B9A3F9E956F}" presName="hierRoot2" presStyleCnt="0">
        <dgm:presLayoutVars>
          <dgm:hierBranch val="init"/>
        </dgm:presLayoutVars>
      </dgm:prSet>
      <dgm:spPr/>
    </dgm:pt>
    <dgm:pt modelId="{4FB4CB26-1B66-40B3-9621-8F378CF7810D}" type="pres">
      <dgm:prSet presAssocID="{F739B9F7-726C-46F9-AEC9-6B9A3F9E956F}" presName="rootComposite" presStyleCnt="0"/>
      <dgm:spPr/>
    </dgm:pt>
    <dgm:pt modelId="{EF48A834-6421-47F6-813D-7B08238D9D4D}" type="pres">
      <dgm:prSet presAssocID="{F739B9F7-726C-46F9-AEC9-6B9A3F9E956F}" presName="rootText" presStyleLbl="node2" presStyleIdx="1" presStyleCnt="3" custScaleX="66364" custScaleY="35152" custLinFactNeighborX="2896" custLinFactNeighborY="5082">
        <dgm:presLayoutVars>
          <dgm:chPref val="3"/>
        </dgm:presLayoutVars>
      </dgm:prSet>
      <dgm:spPr/>
    </dgm:pt>
    <dgm:pt modelId="{73DA75DF-98F2-4A4F-BC5E-2D8DE4C08EAD}" type="pres">
      <dgm:prSet presAssocID="{F739B9F7-726C-46F9-AEC9-6B9A3F9E956F}" presName="rootConnector" presStyleLbl="node2" presStyleIdx="1" presStyleCnt="3"/>
      <dgm:spPr/>
    </dgm:pt>
    <dgm:pt modelId="{268C3BE4-891C-47AB-B500-8A84D260E000}" type="pres">
      <dgm:prSet presAssocID="{F739B9F7-726C-46F9-AEC9-6B9A3F9E956F}" presName="hierChild4" presStyleCnt="0"/>
      <dgm:spPr/>
    </dgm:pt>
    <dgm:pt modelId="{B74679A6-A74E-48D9-971B-BC0FDD494E21}" type="pres">
      <dgm:prSet presAssocID="{F739B9F7-726C-46F9-AEC9-6B9A3F9E956F}" presName="hierChild5" presStyleCnt="0"/>
      <dgm:spPr/>
    </dgm:pt>
    <dgm:pt modelId="{531A2EDF-902F-402D-968C-340ACBE9A1A3}" type="pres">
      <dgm:prSet presAssocID="{9E62197D-6C86-4895-893C-2B6B6EFE8976}" presName="Name37" presStyleLbl="parChTrans1D2" presStyleIdx="2" presStyleCnt="3"/>
      <dgm:spPr/>
    </dgm:pt>
    <dgm:pt modelId="{A14DE60F-938F-4105-AD8C-DABB79377E9D}" type="pres">
      <dgm:prSet presAssocID="{D5002E12-E1AF-43A0-B146-0D4BEB4A3DB8}" presName="hierRoot2" presStyleCnt="0">
        <dgm:presLayoutVars>
          <dgm:hierBranch val="init"/>
        </dgm:presLayoutVars>
      </dgm:prSet>
      <dgm:spPr/>
    </dgm:pt>
    <dgm:pt modelId="{18BFD2DA-6E3D-4C28-B740-15F7C559DA01}" type="pres">
      <dgm:prSet presAssocID="{D5002E12-E1AF-43A0-B146-0D4BEB4A3DB8}" presName="rootComposite" presStyleCnt="0"/>
      <dgm:spPr/>
    </dgm:pt>
    <dgm:pt modelId="{B316D1C5-52CA-4189-B061-5E6E82B59961}" type="pres">
      <dgm:prSet presAssocID="{D5002E12-E1AF-43A0-B146-0D4BEB4A3DB8}" presName="rootText" presStyleLbl="node2" presStyleIdx="2" presStyleCnt="3" custScaleX="67295" custScaleY="36718" custLinFactNeighborX="-129" custLinFactNeighborY="4299">
        <dgm:presLayoutVars>
          <dgm:chPref val="3"/>
        </dgm:presLayoutVars>
      </dgm:prSet>
      <dgm:spPr/>
    </dgm:pt>
    <dgm:pt modelId="{BC180DE0-6319-4D8A-85A8-10708212B6AC}" type="pres">
      <dgm:prSet presAssocID="{D5002E12-E1AF-43A0-B146-0D4BEB4A3DB8}" presName="rootConnector" presStyleLbl="node2" presStyleIdx="2" presStyleCnt="3"/>
      <dgm:spPr/>
    </dgm:pt>
    <dgm:pt modelId="{75680D0C-E936-4A47-AFF0-1B02148EDF11}" type="pres">
      <dgm:prSet presAssocID="{D5002E12-E1AF-43A0-B146-0D4BEB4A3DB8}" presName="hierChild4" presStyleCnt="0"/>
      <dgm:spPr/>
    </dgm:pt>
    <dgm:pt modelId="{A87E9E61-71CF-4B0A-AE82-341A76DF5895}" type="pres">
      <dgm:prSet presAssocID="{D5002E12-E1AF-43A0-B146-0D4BEB4A3DB8}" presName="hierChild5" presStyleCnt="0"/>
      <dgm:spPr/>
    </dgm:pt>
    <dgm:pt modelId="{C15645B9-3CD3-482F-A459-D84966ADDFA8}" type="pres">
      <dgm:prSet presAssocID="{BE11C558-B9AB-41F7-93B5-9484BBC9732C}" presName="hierChild3" presStyleCnt="0"/>
      <dgm:spPr/>
    </dgm:pt>
  </dgm:ptLst>
  <dgm:cxnLst>
    <dgm:cxn modelId="{CE1ED803-32C9-42EB-8A54-B069ACFAB0F6}" srcId="{BE11C558-B9AB-41F7-93B5-9484BBC9732C}" destId="{F739B9F7-726C-46F9-AEC9-6B9A3F9E956F}" srcOrd="1" destOrd="0" parTransId="{7D8049EA-2CE9-456B-92FC-EE031FC9DBDD}" sibTransId="{8BE92CB3-76E8-45B5-9574-4A20FD6E8454}"/>
    <dgm:cxn modelId="{16D36820-A880-4DEE-9F85-ACCBB4C8BF52}" type="presOf" srcId="{F220491A-BC8C-4237-9856-74096A9AD9D5}" destId="{672570CB-1754-4CB7-B3F6-5EAB80D000A3}" srcOrd="0" destOrd="0" presId="urn:microsoft.com/office/officeart/2005/8/layout/orgChart1"/>
    <dgm:cxn modelId="{5731AB24-0374-40A6-937E-32A988D6B290}" type="presOf" srcId="{BE11C558-B9AB-41F7-93B5-9484BBC9732C}" destId="{0DCD8D53-A69C-437C-BDD8-8C90A3333100}" srcOrd="1" destOrd="0" presId="urn:microsoft.com/office/officeart/2005/8/layout/orgChart1"/>
    <dgm:cxn modelId="{CDB3E33C-D6BE-4F1A-BD21-910A89BEC79D}" type="presOf" srcId="{7D8049EA-2CE9-456B-92FC-EE031FC9DBDD}" destId="{1411581F-41F7-40A6-BD27-4E424FCA9EDD}" srcOrd="0" destOrd="0" presId="urn:microsoft.com/office/officeart/2005/8/layout/orgChart1"/>
    <dgm:cxn modelId="{6AAC4C3F-4DB4-437A-A43F-A3F6BB652B66}" type="presOf" srcId="{7969947C-C274-4A3F-AD50-F256CBF0A08F}" destId="{D3CE8F0B-3943-4764-986E-C9A6F59A2278}" srcOrd="0" destOrd="0" presId="urn:microsoft.com/office/officeart/2005/8/layout/orgChart1"/>
    <dgm:cxn modelId="{F452145E-EE9B-4C55-B012-3C880E2320BA}" type="presOf" srcId="{9E62197D-6C86-4895-893C-2B6B6EFE8976}" destId="{531A2EDF-902F-402D-968C-340ACBE9A1A3}" srcOrd="0" destOrd="0" presId="urn:microsoft.com/office/officeart/2005/8/layout/orgChart1"/>
    <dgm:cxn modelId="{74687069-F70C-484E-A92B-E83211773544}" type="presOf" srcId="{D5002E12-E1AF-43A0-B146-0D4BEB4A3DB8}" destId="{BC180DE0-6319-4D8A-85A8-10708212B6AC}" srcOrd="1" destOrd="0" presId="urn:microsoft.com/office/officeart/2005/8/layout/orgChart1"/>
    <dgm:cxn modelId="{09ED6A78-2974-4378-B9C7-8F37639258DB}" type="presOf" srcId="{BE11C558-B9AB-41F7-93B5-9484BBC9732C}" destId="{FD9C0446-5E90-4D4A-AAE7-F5F5EC51C6BB}" srcOrd="0" destOrd="0" presId="urn:microsoft.com/office/officeart/2005/8/layout/orgChart1"/>
    <dgm:cxn modelId="{2AED2D7C-87C3-47C4-A0B4-5B82F343FA2C}" type="presOf" srcId="{FEE59EB4-9F82-443A-B303-4A2783CB0882}" destId="{B64035F2-CD72-4B5D-A9DA-B88064E56A0B}" srcOrd="1" destOrd="0" presId="urn:microsoft.com/office/officeart/2005/8/layout/orgChart1"/>
    <dgm:cxn modelId="{093F4594-D610-4E36-9592-A26AD10CDB49}" srcId="{BE11C558-B9AB-41F7-93B5-9484BBC9732C}" destId="{FEE59EB4-9F82-443A-B303-4A2783CB0882}" srcOrd="0" destOrd="0" parTransId="{F220491A-BC8C-4237-9856-74096A9AD9D5}" sibTransId="{37C0AE67-74E4-4CC7-A8B1-A20C0896D3E6}"/>
    <dgm:cxn modelId="{6E3B4D94-5F68-4550-846E-4695D4CFAD09}" type="presOf" srcId="{F739B9F7-726C-46F9-AEC9-6B9A3F9E956F}" destId="{EF48A834-6421-47F6-813D-7B08238D9D4D}" srcOrd="0" destOrd="0" presId="urn:microsoft.com/office/officeart/2005/8/layout/orgChart1"/>
    <dgm:cxn modelId="{6B5A6CA8-6407-4EA4-AD91-F39FCEF602B2}" type="presOf" srcId="{FEE59EB4-9F82-443A-B303-4A2783CB0882}" destId="{F795D6DE-1FDA-4E42-8402-AB799172BC1D}" srcOrd="0" destOrd="0" presId="urn:microsoft.com/office/officeart/2005/8/layout/orgChart1"/>
    <dgm:cxn modelId="{09CD18B5-B7AD-4E5C-B829-533434A14AB9}" type="presOf" srcId="{F739B9F7-726C-46F9-AEC9-6B9A3F9E956F}" destId="{73DA75DF-98F2-4A4F-BC5E-2D8DE4C08EAD}" srcOrd="1" destOrd="0" presId="urn:microsoft.com/office/officeart/2005/8/layout/orgChart1"/>
    <dgm:cxn modelId="{88CE9FB5-07C1-47EC-A15E-AE72043E17A7}" srcId="{7969947C-C274-4A3F-AD50-F256CBF0A08F}" destId="{BE11C558-B9AB-41F7-93B5-9484BBC9732C}" srcOrd="0" destOrd="0" parTransId="{7E6A85FA-7CC6-4741-B92A-B1AC8B26F172}" sibTransId="{00522CE2-00FE-41E3-A029-61DF379CA6F2}"/>
    <dgm:cxn modelId="{BB1313D9-DE0C-4DB2-9B88-69F21D60D9F4}" type="presOf" srcId="{D5002E12-E1AF-43A0-B146-0D4BEB4A3DB8}" destId="{B316D1C5-52CA-4189-B061-5E6E82B59961}" srcOrd="0" destOrd="0" presId="urn:microsoft.com/office/officeart/2005/8/layout/orgChart1"/>
    <dgm:cxn modelId="{23236EF5-AA61-4C84-82EC-9A85DED6E54A}" srcId="{BE11C558-B9AB-41F7-93B5-9484BBC9732C}" destId="{D5002E12-E1AF-43A0-B146-0D4BEB4A3DB8}" srcOrd="2" destOrd="0" parTransId="{9E62197D-6C86-4895-893C-2B6B6EFE8976}" sibTransId="{CAD3792C-8156-4AB3-94FD-5176C5751E1B}"/>
    <dgm:cxn modelId="{C4D8A8C3-24FA-4B0C-BD30-7CF415C37D2D}" type="presParOf" srcId="{D3CE8F0B-3943-4764-986E-C9A6F59A2278}" destId="{FA95139B-E2E7-49F6-849E-ACB25D6430ED}" srcOrd="0" destOrd="0" presId="urn:microsoft.com/office/officeart/2005/8/layout/orgChart1"/>
    <dgm:cxn modelId="{E24D11EC-6AF8-47A3-ADF5-6040D92074A1}" type="presParOf" srcId="{FA95139B-E2E7-49F6-849E-ACB25D6430ED}" destId="{4C1CFC4F-A609-49EA-99C9-8497C6F03730}" srcOrd="0" destOrd="0" presId="urn:microsoft.com/office/officeart/2005/8/layout/orgChart1"/>
    <dgm:cxn modelId="{F6AF9674-8CE6-49B5-B526-E06F9DFAE1AD}" type="presParOf" srcId="{4C1CFC4F-A609-49EA-99C9-8497C6F03730}" destId="{FD9C0446-5E90-4D4A-AAE7-F5F5EC51C6BB}" srcOrd="0" destOrd="0" presId="urn:microsoft.com/office/officeart/2005/8/layout/orgChart1"/>
    <dgm:cxn modelId="{4DA14205-6271-416F-9AF3-60552AAC5A16}" type="presParOf" srcId="{4C1CFC4F-A609-49EA-99C9-8497C6F03730}" destId="{0DCD8D53-A69C-437C-BDD8-8C90A3333100}" srcOrd="1" destOrd="0" presId="urn:microsoft.com/office/officeart/2005/8/layout/orgChart1"/>
    <dgm:cxn modelId="{99962B4B-2C83-48D6-816E-63796374D5C2}" type="presParOf" srcId="{FA95139B-E2E7-49F6-849E-ACB25D6430ED}" destId="{E93EDF68-052B-40E4-B9D1-545396836FAF}" srcOrd="1" destOrd="0" presId="urn:microsoft.com/office/officeart/2005/8/layout/orgChart1"/>
    <dgm:cxn modelId="{4F9C2D45-2963-4F59-8AAD-F33381E603AF}" type="presParOf" srcId="{E93EDF68-052B-40E4-B9D1-545396836FAF}" destId="{672570CB-1754-4CB7-B3F6-5EAB80D000A3}" srcOrd="0" destOrd="0" presId="urn:microsoft.com/office/officeart/2005/8/layout/orgChart1"/>
    <dgm:cxn modelId="{F426FFB4-7ADF-4947-B2C2-BE96012D5D77}" type="presParOf" srcId="{E93EDF68-052B-40E4-B9D1-545396836FAF}" destId="{E014D4AE-58D9-4F8B-9367-7B2B8F1082CD}" srcOrd="1" destOrd="0" presId="urn:microsoft.com/office/officeart/2005/8/layout/orgChart1"/>
    <dgm:cxn modelId="{E95D0D47-512D-4A80-B56F-F8FD72C51B0E}" type="presParOf" srcId="{E014D4AE-58D9-4F8B-9367-7B2B8F1082CD}" destId="{F291AF13-9B71-4BBB-B2A4-B997FF782139}" srcOrd="0" destOrd="0" presId="urn:microsoft.com/office/officeart/2005/8/layout/orgChart1"/>
    <dgm:cxn modelId="{D8F9C38B-DDB3-46E2-B7F2-489C4C45BDBA}" type="presParOf" srcId="{F291AF13-9B71-4BBB-B2A4-B997FF782139}" destId="{F795D6DE-1FDA-4E42-8402-AB799172BC1D}" srcOrd="0" destOrd="0" presId="urn:microsoft.com/office/officeart/2005/8/layout/orgChart1"/>
    <dgm:cxn modelId="{98B9E6FA-646A-4B89-A526-A240095EA9D8}" type="presParOf" srcId="{F291AF13-9B71-4BBB-B2A4-B997FF782139}" destId="{B64035F2-CD72-4B5D-A9DA-B88064E56A0B}" srcOrd="1" destOrd="0" presId="urn:microsoft.com/office/officeart/2005/8/layout/orgChart1"/>
    <dgm:cxn modelId="{51AFD9E8-AFCD-4F74-A471-8A84F03016EA}" type="presParOf" srcId="{E014D4AE-58D9-4F8B-9367-7B2B8F1082CD}" destId="{F06E0606-4E91-4D15-B13D-AE19FDAED568}" srcOrd="1" destOrd="0" presId="urn:microsoft.com/office/officeart/2005/8/layout/orgChart1"/>
    <dgm:cxn modelId="{350C24EB-422F-4881-B1B4-7E53FF9681D4}" type="presParOf" srcId="{E014D4AE-58D9-4F8B-9367-7B2B8F1082CD}" destId="{D4619F47-700C-45C2-B986-8E5896C7AB84}" srcOrd="2" destOrd="0" presId="urn:microsoft.com/office/officeart/2005/8/layout/orgChart1"/>
    <dgm:cxn modelId="{83C577CF-03A3-4C0E-AC2E-F50F3D5BF71B}" type="presParOf" srcId="{E93EDF68-052B-40E4-B9D1-545396836FAF}" destId="{1411581F-41F7-40A6-BD27-4E424FCA9EDD}" srcOrd="2" destOrd="0" presId="urn:microsoft.com/office/officeart/2005/8/layout/orgChart1"/>
    <dgm:cxn modelId="{714F4CE5-7D27-4C1D-9517-31895C5FAECF}" type="presParOf" srcId="{E93EDF68-052B-40E4-B9D1-545396836FAF}" destId="{3641241C-B9F8-48D8-B03D-00C143E0CE5E}" srcOrd="3" destOrd="0" presId="urn:microsoft.com/office/officeart/2005/8/layout/orgChart1"/>
    <dgm:cxn modelId="{D0A7D9A8-C20C-4CF8-8D71-FBB5421FBE34}" type="presParOf" srcId="{3641241C-B9F8-48D8-B03D-00C143E0CE5E}" destId="{4FB4CB26-1B66-40B3-9621-8F378CF7810D}" srcOrd="0" destOrd="0" presId="urn:microsoft.com/office/officeart/2005/8/layout/orgChart1"/>
    <dgm:cxn modelId="{E50AF4FA-072C-48D0-8BE4-B78EE81BF35E}" type="presParOf" srcId="{4FB4CB26-1B66-40B3-9621-8F378CF7810D}" destId="{EF48A834-6421-47F6-813D-7B08238D9D4D}" srcOrd="0" destOrd="0" presId="urn:microsoft.com/office/officeart/2005/8/layout/orgChart1"/>
    <dgm:cxn modelId="{C5B80CE5-34EC-4D2B-8D9B-F48379DA429C}" type="presParOf" srcId="{4FB4CB26-1B66-40B3-9621-8F378CF7810D}" destId="{73DA75DF-98F2-4A4F-BC5E-2D8DE4C08EAD}" srcOrd="1" destOrd="0" presId="urn:microsoft.com/office/officeart/2005/8/layout/orgChart1"/>
    <dgm:cxn modelId="{F77E2E11-A77B-4F1A-8C55-421297724107}" type="presParOf" srcId="{3641241C-B9F8-48D8-B03D-00C143E0CE5E}" destId="{268C3BE4-891C-47AB-B500-8A84D260E000}" srcOrd="1" destOrd="0" presId="urn:microsoft.com/office/officeart/2005/8/layout/orgChart1"/>
    <dgm:cxn modelId="{1D1132C9-77A8-4C9D-87CB-5E9BFFCCA7F0}" type="presParOf" srcId="{3641241C-B9F8-48D8-B03D-00C143E0CE5E}" destId="{B74679A6-A74E-48D9-971B-BC0FDD494E21}" srcOrd="2" destOrd="0" presId="urn:microsoft.com/office/officeart/2005/8/layout/orgChart1"/>
    <dgm:cxn modelId="{184A7F60-47D0-4F4F-BF86-662041395083}" type="presParOf" srcId="{E93EDF68-052B-40E4-B9D1-545396836FAF}" destId="{531A2EDF-902F-402D-968C-340ACBE9A1A3}" srcOrd="4" destOrd="0" presId="urn:microsoft.com/office/officeart/2005/8/layout/orgChart1"/>
    <dgm:cxn modelId="{D6F9218D-B4B1-49CA-B169-70B0E1D4D491}" type="presParOf" srcId="{E93EDF68-052B-40E4-B9D1-545396836FAF}" destId="{A14DE60F-938F-4105-AD8C-DABB79377E9D}" srcOrd="5" destOrd="0" presId="urn:microsoft.com/office/officeart/2005/8/layout/orgChart1"/>
    <dgm:cxn modelId="{C0CCAA0F-6BFA-4951-B560-22A4414E397B}" type="presParOf" srcId="{A14DE60F-938F-4105-AD8C-DABB79377E9D}" destId="{18BFD2DA-6E3D-4C28-B740-15F7C559DA01}" srcOrd="0" destOrd="0" presId="urn:microsoft.com/office/officeart/2005/8/layout/orgChart1"/>
    <dgm:cxn modelId="{D438EDC1-6EAC-4DED-BBDF-9640C064FAFB}" type="presParOf" srcId="{18BFD2DA-6E3D-4C28-B740-15F7C559DA01}" destId="{B316D1C5-52CA-4189-B061-5E6E82B59961}" srcOrd="0" destOrd="0" presId="urn:microsoft.com/office/officeart/2005/8/layout/orgChart1"/>
    <dgm:cxn modelId="{68EB5B14-798E-4B29-932E-8D45C10787D2}" type="presParOf" srcId="{18BFD2DA-6E3D-4C28-B740-15F7C559DA01}" destId="{BC180DE0-6319-4D8A-85A8-10708212B6AC}" srcOrd="1" destOrd="0" presId="urn:microsoft.com/office/officeart/2005/8/layout/orgChart1"/>
    <dgm:cxn modelId="{EE4204F7-2F67-47B4-93A8-C75FFAB8A973}" type="presParOf" srcId="{A14DE60F-938F-4105-AD8C-DABB79377E9D}" destId="{75680D0C-E936-4A47-AFF0-1B02148EDF11}" srcOrd="1" destOrd="0" presId="urn:microsoft.com/office/officeart/2005/8/layout/orgChart1"/>
    <dgm:cxn modelId="{1DDEA2D4-9B69-4C02-9A2B-A1A7E4878B7D}" type="presParOf" srcId="{A14DE60F-938F-4105-AD8C-DABB79377E9D}" destId="{A87E9E61-71CF-4B0A-AE82-341A76DF5895}" srcOrd="2" destOrd="0" presId="urn:microsoft.com/office/officeart/2005/8/layout/orgChart1"/>
    <dgm:cxn modelId="{D5496283-DDAC-4C8B-A125-C481C3D14294}" type="presParOf" srcId="{FA95139B-E2E7-49F6-849E-ACB25D6430ED}" destId="{C15645B9-3CD3-482F-A459-D84966ADDFA8}"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274865-9B78-4F3F-96D7-E493C1EEF373}" type="doc">
      <dgm:prSet loTypeId="urn:microsoft.com/office/officeart/2008/layout/HalfCircleOrganizationChart" loCatId="hierarchy" qsTypeId="urn:microsoft.com/office/officeart/2005/8/quickstyle/3d2" qsCatId="3D" csTypeId="urn:microsoft.com/office/officeart/2005/8/colors/colorful5" csCatId="colorful" phldr="1"/>
      <dgm:spPr/>
      <dgm:t>
        <a:bodyPr/>
        <a:lstStyle/>
        <a:p>
          <a:endParaRPr lang="en-IN"/>
        </a:p>
      </dgm:t>
    </dgm:pt>
    <dgm:pt modelId="{5BB3D797-5D65-4B99-9C6E-6144C00FD447}">
      <dgm:prSet phldrT="[Text]" custT="1"/>
      <dgm:spPr/>
      <dgm:t>
        <a:bodyPr/>
        <a:lstStyle/>
        <a:p>
          <a:r>
            <a:rPr lang="en-IN" sz="1400" dirty="0"/>
            <a:t>REDUX</a:t>
          </a:r>
        </a:p>
      </dgm:t>
    </dgm:pt>
    <dgm:pt modelId="{03A25146-AF71-433B-9A59-9198113F23F7}" type="parTrans" cxnId="{FE605BC6-7E46-40E8-9385-B87D4B6F0DE5}">
      <dgm:prSet/>
      <dgm:spPr/>
      <dgm:t>
        <a:bodyPr/>
        <a:lstStyle/>
        <a:p>
          <a:endParaRPr lang="en-IN"/>
        </a:p>
      </dgm:t>
    </dgm:pt>
    <dgm:pt modelId="{B1A8CB95-78AF-4973-918A-3114D8917B5A}" type="sibTrans" cxnId="{FE605BC6-7E46-40E8-9385-B87D4B6F0DE5}">
      <dgm:prSet/>
      <dgm:spPr/>
      <dgm:t>
        <a:bodyPr/>
        <a:lstStyle/>
        <a:p>
          <a:endParaRPr lang="en-IN"/>
        </a:p>
      </dgm:t>
    </dgm:pt>
    <dgm:pt modelId="{C3014DAC-BF5A-4815-8E42-E04C2E5C9EB9}">
      <dgm:prSet phldrT="[Text]" custT="1"/>
      <dgm:spPr/>
      <dgm:t>
        <a:bodyPr/>
        <a:lstStyle/>
        <a:p>
          <a:r>
            <a:rPr lang="en-IN" sz="1400" dirty="0"/>
            <a:t>STORE</a:t>
          </a:r>
        </a:p>
      </dgm:t>
    </dgm:pt>
    <dgm:pt modelId="{CCC0F59E-5B50-453B-98AD-2258EBC3F8F9}" type="parTrans" cxnId="{1EEE2491-E866-4167-AC8B-50B11308E15C}">
      <dgm:prSet/>
      <dgm:spPr/>
      <dgm:t>
        <a:bodyPr/>
        <a:lstStyle/>
        <a:p>
          <a:endParaRPr lang="en-IN" sz="1400"/>
        </a:p>
      </dgm:t>
    </dgm:pt>
    <dgm:pt modelId="{934FB6CC-7D5D-4B4D-BC4B-7D28D7FB7FC1}" type="sibTrans" cxnId="{1EEE2491-E866-4167-AC8B-50B11308E15C}">
      <dgm:prSet/>
      <dgm:spPr/>
      <dgm:t>
        <a:bodyPr/>
        <a:lstStyle/>
        <a:p>
          <a:endParaRPr lang="en-IN"/>
        </a:p>
      </dgm:t>
    </dgm:pt>
    <dgm:pt modelId="{253484E8-C145-4353-B483-960A20297891}">
      <dgm:prSet phldrT="[Text]" custT="1"/>
      <dgm:spPr/>
      <dgm:t>
        <a:bodyPr/>
        <a:lstStyle/>
        <a:p>
          <a:r>
            <a:rPr lang="en-IN" sz="1400" dirty="0"/>
            <a:t>ACTION</a:t>
          </a:r>
        </a:p>
      </dgm:t>
    </dgm:pt>
    <dgm:pt modelId="{53D4A17F-F3CB-4E23-862A-BBE82D59BE67}" type="parTrans" cxnId="{1CEFB802-91CD-415E-BD91-8DC9FA65CEBE}">
      <dgm:prSet/>
      <dgm:spPr/>
      <dgm:t>
        <a:bodyPr/>
        <a:lstStyle/>
        <a:p>
          <a:endParaRPr lang="en-IN" sz="1400"/>
        </a:p>
      </dgm:t>
    </dgm:pt>
    <dgm:pt modelId="{870481D4-C95A-49A3-8334-5C9F2365B4FB}" type="sibTrans" cxnId="{1CEFB802-91CD-415E-BD91-8DC9FA65CEBE}">
      <dgm:prSet/>
      <dgm:spPr/>
      <dgm:t>
        <a:bodyPr/>
        <a:lstStyle/>
        <a:p>
          <a:endParaRPr lang="en-IN"/>
        </a:p>
      </dgm:t>
    </dgm:pt>
    <dgm:pt modelId="{DBA42F69-3D08-4F70-82F2-8E31855B1313}">
      <dgm:prSet phldrT="[Text]" custT="1"/>
      <dgm:spPr/>
      <dgm:t>
        <a:bodyPr/>
        <a:lstStyle/>
        <a:p>
          <a:r>
            <a:rPr lang="en-IN" sz="1400" dirty="0"/>
            <a:t>REDUCER</a:t>
          </a:r>
        </a:p>
      </dgm:t>
    </dgm:pt>
    <dgm:pt modelId="{EBF40423-8138-43E6-8427-F874C8BEFCE3}" type="parTrans" cxnId="{AE84FBD3-0686-401C-B7A7-B7273E7F2F93}">
      <dgm:prSet/>
      <dgm:spPr/>
      <dgm:t>
        <a:bodyPr/>
        <a:lstStyle/>
        <a:p>
          <a:endParaRPr lang="en-IN" sz="1400"/>
        </a:p>
      </dgm:t>
    </dgm:pt>
    <dgm:pt modelId="{D303EE99-468D-4176-9DF9-B4DF7B1E7023}" type="sibTrans" cxnId="{AE84FBD3-0686-401C-B7A7-B7273E7F2F93}">
      <dgm:prSet/>
      <dgm:spPr/>
      <dgm:t>
        <a:bodyPr/>
        <a:lstStyle/>
        <a:p>
          <a:endParaRPr lang="en-IN"/>
        </a:p>
      </dgm:t>
    </dgm:pt>
    <dgm:pt modelId="{F2A38CC6-2F01-4A0D-B396-B195020E078A}" type="pres">
      <dgm:prSet presAssocID="{C3274865-9B78-4F3F-96D7-E493C1EEF373}" presName="Name0" presStyleCnt="0">
        <dgm:presLayoutVars>
          <dgm:orgChart val="1"/>
          <dgm:chPref val="1"/>
          <dgm:dir/>
          <dgm:animOne val="branch"/>
          <dgm:animLvl val="lvl"/>
          <dgm:resizeHandles/>
        </dgm:presLayoutVars>
      </dgm:prSet>
      <dgm:spPr/>
    </dgm:pt>
    <dgm:pt modelId="{258BC9C9-AF4D-4C68-8C85-292BC1AB5BCC}" type="pres">
      <dgm:prSet presAssocID="{5BB3D797-5D65-4B99-9C6E-6144C00FD447}" presName="hierRoot1" presStyleCnt="0">
        <dgm:presLayoutVars>
          <dgm:hierBranch val="init"/>
        </dgm:presLayoutVars>
      </dgm:prSet>
      <dgm:spPr/>
    </dgm:pt>
    <dgm:pt modelId="{245FAAAA-2CF4-43EB-B2C8-F9371AE3A1B5}" type="pres">
      <dgm:prSet presAssocID="{5BB3D797-5D65-4B99-9C6E-6144C00FD447}" presName="rootComposite1" presStyleCnt="0"/>
      <dgm:spPr/>
    </dgm:pt>
    <dgm:pt modelId="{ADB30DAA-86E6-4EF0-972C-8CA7546ED08F}" type="pres">
      <dgm:prSet presAssocID="{5BB3D797-5D65-4B99-9C6E-6144C00FD447}" presName="rootText1" presStyleLbl="alignAcc1" presStyleIdx="0" presStyleCnt="0">
        <dgm:presLayoutVars>
          <dgm:chPref val="3"/>
        </dgm:presLayoutVars>
      </dgm:prSet>
      <dgm:spPr/>
    </dgm:pt>
    <dgm:pt modelId="{C51C6CE4-A2D8-43BA-B45F-8357F4C26E55}" type="pres">
      <dgm:prSet presAssocID="{5BB3D797-5D65-4B99-9C6E-6144C00FD447}" presName="topArc1" presStyleLbl="parChTrans1D1" presStyleIdx="0" presStyleCnt="8"/>
      <dgm:spPr/>
    </dgm:pt>
    <dgm:pt modelId="{558632D5-04B5-4CA0-BD29-B32FD9454C22}" type="pres">
      <dgm:prSet presAssocID="{5BB3D797-5D65-4B99-9C6E-6144C00FD447}" presName="bottomArc1" presStyleLbl="parChTrans1D1" presStyleIdx="1" presStyleCnt="8"/>
      <dgm:spPr/>
    </dgm:pt>
    <dgm:pt modelId="{A15D690C-903E-4BFB-9813-55FBF6B44819}" type="pres">
      <dgm:prSet presAssocID="{5BB3D797-5D65-4B99-9C6E-6144C00FD447}" presName="topConnNode1" presStyleLbl="node1" presStyleIdx="0" presStyleCnt="0"/>
      <dgm:spPr/>
    </dgm:pt>
    <dgm:pt modelId="{021DD3B6-5F79-47B1-9A71-DF8869E41076}" type="pres">
      <dgm:prSet presAssocID="{5BB3D797-5D65-4B99-9C6E-6144C00FD447}" presName="hierChild2" presStyleCnt="0"/>
      <dgm:spPr/>
    </dgm:pt>
    <dgm:pt modelId="{40DCACBB-08A9-43F4-8FB9-C1B47ACE2516}" type="pres">
      <dgm:prSet presAssocID="{CCC0F59E-5B50-453B-98AD-2258EBC3F8F9}" presName="Name28" presStyleLbl="parChTrans1D2" presStyleIdx="0" presStyleCnt="3"/>
      <dgm:spPr/>
    </dgm:pt>
    <dgm:pt modelId="{BDF3515B-ABEB-4988-A755-E8E4F4F840B6}" type="pres">
      <dgm:prSet presAssocID="{C3014DAC-BF5A-4815-8E42-E04C2E5C9EB9}" presName="hierRoot2" presStyleCnt="0">
        <dgm:presLayoutVars>
          <dgm:hierBranch val="init"/>
        </dgm:presLayoutVars>
      </dgm:prSet>
      <dgm:spPr/>
    </dgm:pt>
    <dgm:pt modelId="{F078F60C-3F4A-4685-A8BC-61D6EA05F682}" type="pres">
      <dgm:prSet presAssocID="{C3014DAC-BF5A-4815-8E42-E04C2E5C9EB9}" presName="rootComposite2" presStyleCnt="0"/>
      <dgm:spPr/>
    </dgm:pt>
    <dgm:pt modelId="{B527B44C-E006-4D18-A859-3932C28E7A40}" type="pres">
      <dgm:prSet presAssocID="{C3014DAC-BF5A-4815-8E42-E04C2E5C9EB9}" presName="rootText2" presStyleLbl="alignAcc1" presStyleIdx="0" presStyleCnt="0">
        <dgm:presLayoutVars>
          <dgm:chPref val="3"/>
        </dgm:presLayoutVars>
      </dgm:prSet>
      <dgm:spPr/>
    </dgm:pt>
    <dgm:pt modelId="{0A718DE5-EFB4-4805-BFF4-CD9F08E11E87}" type="pres">
      <dgm:prSet presAssocID="{C3014DAC-BF5A-4815-8E42-E04C2E5C9EB9}" presName="topArc2" presStyleLbl="parChTrans1D1" presStyleIdx="2" presStyleCnt="8"/>
      <dgm:spPr/>
    </dgm:pt>
    <dgm:pt modelId="{B19258D5-BD43-4C8F-86DE-7F0CB615BE09}" type="pres">
      <dgm:prSet presAssocID="{C3014DAC-BF5A-4815-8E42-E04C2E5C9EB9}" presName="bottomArc2" presStyleLbl="parChTrans1D1" presStyleIdx="3" presStyleCnt="8"/>
      <dgm:spPr/>
    </dgm:pt>
    <dgm:pt modelId="{8E1D948C-51E3-4E77-90AA-2D563C72A2A7}" type="pres">
      <dgm:prSet presAssocID="{C3014DAC-BF5A-4815-8E42-E04C2E5C9EB9}" presName="topConnNode2" presStyleLbl="node2" presStyleIdx="0" presStyleCnt="0"/>
      <dgm:spPr/>
    </dgm:pt>
    <dgm:pt modelId="{D12C3AEB-9BCC-4B41-8C57-AD527D353707}" type="pres">
      <dgm:prSet presAssocID="{C3014DAC-BF5A-4815-8E42-E04C2E5C9EB9}" presName="hierChild4" presStyleCnt="0"/>
      <dgm:spPr/>
    </dgm:pt>
    <dgm:pt modelId="{272D1085-1E07-47C0-B3AF-268CC9080E6B}" type="pres">
      <dgm:prSet presAssocID="{C3014DAC-BF5A-4815-8E42-E04C2E5C9EB9}" presName="hierChild5" presStyleCnt="0"/>
      <dgm:spPr/>
    </dgm:pt>
    <dgm:pt modelId="{E1F2B2C8-83AB-4767-A292-84E024BC32D5}" type="pres">
      <dgm:prSet presAssocID="{53D4A17F-F3CB-4E23-862A-BBE82D59BE67}" presName="Name28" presStyleLbl="parChTrans1D2" presStyleIdx="1" presStyleCnt="3"/>
      <dgm:spPr/>
    </dgm:pt>
    <dgm:pt modelId="{61EB2845-2CEC-4AD7-BC12-BB16EFB6EA9F}" type="pres">
      <dgm:prSet presAssocID="{253484E8-C145-4353-B483-960A20297891}" presName="hierRoot2" presStyleCnt="0">
        <dgm:presLayoutVars>
          <dgm:hierBranch val="init"/>
        </dgm:presLayoutVars>
      </dgm:prSet>
      <dgm:spPr/>
    </dgm:pt>
    <dgm:pt modelId="{2341B295-1242-4634-B37F-497BCFDEA1EF}" type="pres">
      <dgm:prSet presAssocID="{253484E8-C145-4353-B483-960A20297891}" presName="rootComposite2" presStyleCnt="0"/>
      <dgm:spPr/>
    </dgm:pt>
    <dgm:pt modelId="{7A4998D2-A82D-4A3F-B9AE-F911EFBBAC10}" type="pres">
      <dgm:prSet presAssocID="{253484E8-C145-4353-B483-960A20297891}" presName="rootText2" presStyleLbl="alignAcc1" presStyleIdx="0" presStyleCnt="0">
        <dgm:presLayoutVars>
          <dgm:chPref val="3"/>
        </dgm:presLayoutVars>
      </dgm:prSet>
      <dgm:spPr/>
    </dgm:pt>
    <dgm:pt modelId="{933B3FC2-65C7-4B08-AAC1-123F476D7485}" type="pres">
      <dgm:prSet presAssocID="{253484E8-C145-4353-B483-960A20297891}" presName="topArc2" presStyleLbl="parChTrans1D1" presStyleIdx="4" presStyleCnt="8"/>
      <dgm:spPr/>
    </dgm:pt>
    <dgm:pt modelId="{449F8FDC-FEBD-4B4C-9FC5-43A79EB144F0}" type="pres">
      <dgm:prSet presAssocID="{253484E8-C145-4353-B483-960A20297891}" presName="bottomArc2" presStyleLbl="parChTrans1D1" presStyleIdx="5" presStyleCnt="8"/>
      <dgm:spPr/>
    </dgm:pt>
    <dgm:pt modelId="{FEE469A8-C8D1-4DBB-BA55-E1903957B709}" type="pres">
      <dgm:prSet presAssocID="{253484E8-C145-4353-B483-960A20297891}" presName="topConnNode2" presStyleLbl="node2" presStyleIdx="0" presStyleCnt="0"/>
      <dgm:spPr/>
    </dgm:pt>
    <dgm:pt modelId="{5D118927-64DF-42C3-AE45-A06A0FD34C84}" type="pres">
      <dgm:prSet presAssocID="{253484E8-C145-4353-B483-960A20297891}" presName="hierChild4" presStyleCnt="0"/>
      <dgm:spPr/>
    </dgm:pt>
    <dgm:pt modelId="{19C1D9E4-B4E5-4EB7-A4D9-948EA7E4A385}" type="pres">
      <dgm:prSet presAssocID="{253484E8-C145-4353-B483-960A20297891}" presName="hierChild5" presStyleCnt="0"/>
      <dgm:spPr/>
    </dgm:pt>
    <dgm:pt modelId="{66379FA5-A2FC-4A50-B28F-A6C946C0289F}" type="pres">
      <dgm:prSet presAssocID="{EBF40423-8138-43E6-8427-F874C8BEFCE3}" presName="Name28" presStyleLbl="parChTrans1D2" presStyleIdx="2" presStyleCnt="3"/>
      <dgm:spPr/>
    </dgm:pt>
    <dgm:pt modelId="{D4F36CAD-8882-4661-BF33-4985E37DD5F2}" type="pres">
      <dgm:prSet presAssocID="{DBA42F69-3D08-4F70-82F2-8E31855B1313}" presName="hierRoot2" presStyleCnt="0">
        <dgm:presLayoutVars>
          <dgm:hierBranch val="init"/>
        </dgm:presLayoutVars>
      </dgm:prSet>
      <dgm:spPr/>
    </dgm:pt>
    <dgm:pt modelId="{476E3F55-9BAD-4AD4-AEB8-9FEDB8C2192D}" type="pres">
      <dgm:prSet presAssocID="{DBA42F69-3D08-4F70-82F2-8E31855B1313}" presName="rootComposite2" presStyleCnt="0"/>
      <dgm:spPr/>
    </dgm:pt>
    <dgm:pt modelId="{6A7FC89D-85C3-4F5B-96B4-C0E20CD80CA5}" type="pres">
      <dgm:prSet presAssocID="{DBA42F69-3D08-4F70-82F2-8E31855B1313}" presName="rootText2" presStyleLbl="alignAcc1" presStyleIdx="0" presStyleCnt="0">
        <dgm:presLayoutVars>
          <dgm:chPref val="3"/>
        </dgm:presLayoutVars>
      </dgm:prSet>
      <dgm:spPr/>
    </dgm:pt>
    <dgm:pt modelId="{2335D07B-0FC4-49B4-9A32-C7C70351766D}" type="pres">
      <dgm:prSet presAssocID="{DBA42F69-3D08-4F70-82F2-8E31855B1313}" presName="topArc2" presStyleLbl="parChTrans1D1" presStyleIdx="6" presStyleCnt="8"/>
      <dgm:spPr/>
    </dgm:pt>
    <dgm:pt modelId="{63902C0B-F3F7-492D-A7B3-10256CC3484B}" type="pres">
      <dgm:prSet presAssocID="{DBA42F69-3D08-4F70-82F2-8E31855B1313}" presName="bottomArc2" presStyleLbl="parChTrans1D1" presStyleIdx="7" presStyleCnt="8"/>
      <dgm:spPr/>
    </dgm:pt>
    <dgm:pt modelId="{3243A24F-5AD8-468F-8459-56095734B2A7}" type="pres">
      <dgm:prSet presAssocID="{DBA42F69-3D08-4F70-82F2-8E31855B1313}" presName="topConnNode2" presStyleLbl="node2" presStyleIdx="0" presStyleCnt="0"/>
      <dgm:spPr/>
    </dgm:pt>
    <dgm:pt modelId="{0061093D-0F69-4135-8CD9-D964E6D1C15D}" type="pres">
      <dgm:prSet presAssocID="{DBA42F69-3D08-4F70-82F2-8E31855B1313}" presName="hierChild4" presStyleCnt="0"/>
      <dgm:spPr/>
    </dgm:pt>
    <dgm:pt modelId="{EBF42681-10D8-4844-A623-54CE275E5301}" type="pres">
      <dgm:prSet presAssocID="{DBA42F69-3D08-4F70-82F2-8E31855B1313}" presName="hierChild5" presStyleCnt="0"/>
      <dgm:spPr/>
    </dgm:pt>
    <dgm:pt modelId="{0028EAB2-460E-4EC7-BBBE-40CC1E8B5407}" type="pres">
      <dgm:prSet presAssocID="{5BB3D797-5D65-4B99-9C6E-6144C00FD447}" presName="hierChild3" presStyleCnt="0"/>
      <dgm:spPr/>
    </dgm:pt>
  </dgm:ptLst>
  <dgm:cxnLst>
    <dgm:cxn modelId="{1CEFB802-91CD-415E-BD91-8DC9FA65CEBE}" srcId="{5BB3D797-5D65-4B99-9C6E-6144C00FD447}" destId="{253484E8-C145-4353-B483-960A20297891}" srcOrd="1" destOrd="0" parTransId="{53D4A17F-F3CB-4E23-862A-BBE82D59BE67}" sibTransId="{870481D4-C95A-49A3-8334-5C9F2365B4FB}"/>
    <dgm:cxn modelId="{0B60CB20-D53F-4935-853F-40D534737D9B}" type="presOf" srcId="{EBF40423-8138-43E6-8427-F874C8BEFCE3}" destId="{66379FA5-A2FC-4A50-B28F-A6C946C0289F}" srcOrd="0" destOrd="0" presId="urn:microsoft.com/office/officeart/2008/layout/HalfCircleOrganizationChart"/>
    <dgm:cxn modelId="{9D281137-8E16-4AF1-86C3-3A989BD55466}" type="presOf" srcId="{CCC0F59E-5B50-453B-98AD-2258EBC3F8F9}" destId="{40DCACBB-08A9-43F4-8FB9-C1B47ACE2516}" srcOrd="0" destOrd="0" presId="urn:microsoft.com/office/officeart/2008/layout/HalfCircleOrganizationChart"/>
    <dgm:cxn modelId="{EF31ED37-ECC0-41F9-B7CB-E5FDF4F59655}" type="presOf" srcId="{C3274865-9B78-4F3F-96D7-E493C1EEF373}" destId="{F2A38CC6-2F01-4A0D-B396-B195020E078A}" srcOrd="0" destOrd="0" presId="urn:microsoft.com/office/officeart/2008/layout/HalfCircleOrganizationChart"/>
    <dgm:cxn modelId="{162F4C3A-0F48-4429-B5E1-B2C1D35BAE6E}" type="presOf" srcId="{5BB3D797-5D65-4B99-9C6E-6144C00FD447}" destId="{ADB30DAA-86E6-4EF0-972C-8CA7546ED08F}" srcOrd="0" destOrd="0" presId="urn:microsoft.com/office/officeart/2008/layout/HalfCircleOrganizationChart"/>
    <dgm:cxn modelId="{4C745749-EFFE-4A8F-89DC-929D360BC585}" type="presOf" srcId="{253484E8-C145-4353-B483-960A20297891}" destId="{FEE469A8-C8D1-4DBB-BA55-E1903957B709}" srcOrd="1" destOrd="0" presId="urn:microsoft.com/office/officeart/2008/layout/HalfCircleOrganizationChart"/>
    <dgm:cxn modelId="{DD42AE6A-607D-4014-A5C5-BEA852816281}" type="presOf" srcId="{DBA42F69-3D08-4F70-82F2-8E31855B1313}" destId="{6A7FC89D-85C3-4F5B-96B4-C0E20CD80CA5}" srcOrd="0" destOrd="0" presId="urn:microsoft.com/office/officeart/2008/layout/HalfCircleOrganizationChart"/>
    <dgm:cxn modelId="{CF2D7374-D92A-4C94-BA01-A7D17AA9F33B}" type="presOf" srcId="{53D4A17F-F3CB-4E23-862A-BBE82D59BE67}" destId="{E1F2B2C8-83AB-4767-A292-84E024BC32D5}" srcOrd="0" destOrd="0" presId="urn:microsoft.com/office/officeart/2008/layout/HalfCircleOrganizationChart"/>
    <dgm:cxn modelId="{1EEE2491-E866-4167-AC8B-50B11308E15C}" srcId="{5BB3D797-5D65-4B99-9C6E-6144C00FD447}" destId="{C3014DAC-BF5A-4815-8E42-E04C2E5C9EB9}" srcOrd="0" destOrd="0" parTransId="{CCC0F59E-5B50-453B-98AD-2258EBC3F8F9}" sibTransId="{934FB6CC-7D5D-4B4D-BC4B-7D28D7FB7FC1}"/>
    <dgm:cxn modelId="{671882C4-D420-436D-BDD9-DFB8E8FEF94F}" type="presOf" srcId="{C3014DAC-BF5A-4815-8E42-E04C2E5C9EB9}" destId="{B527B44C-E006-4D18-A859-3932C28E7A40}" srcOrd="0" destOrd="0" presId="urn:microsoft.com/office/officeart/2008/layout/HalfCircleOrganizationChart"/>
    <dgm:cxn modelId="{FE605BC6-7E46-40E8-9385-B87D4B6F0DE5}" srcId="{C3274865-9B78-4F3F-96D7-E493C1EEF373}" destId="{5BB3D797-5D65-4B99-9C6E-6144C00FD447}" srcOrd="0" destOrd="0" parTransId="{03A25146-AF71-433B-9A59-9198113F23F7}" sibTransId="{B1A8CB95-78AF-4973-918A-3114D8917B5A}"/>
    <dgm:cxn modelId="{AE84FBD3-0686-401C-B7A7-B7273E7F2F93}" srcId="{5BB3D797-5D65-4B99-9C6E-6144C00FD447}" destId="{DBA42F69-3D08-4F70-82F2-8E31855B1313}" srcOrd="2" destOrd="0" parTransId="{EBF40423-8138-43E6-8427-F874C8BEFCE3}" sibTransId="{D303EE99-468D-4176-9DF9-B4DF7B1E7023}"/>
    <dgm:cxn modelId="{FB6914E6-6454-44B1-9B04-5BE5BC1BF475}" type="presOf" srcId="{5BB3D797-5D65-4B99-9C6E-6144C00FD447}" destId="{A15D690C-903E-4BFB-9813-55FBF6B44819}" srcOrd="1" destOrd="0" presId="urn:microsoft.com/office/officeart/2008/layout/HalfCircleOrganizationChart"/>
    <dgm:cxn modelId="{032BD1F5-36F2-4A05-A175-17D46981C8F1}" type="presOf" srcId="{253484E8-C145-4353-B483-960A20297891}" destId="{7A4998D2-A82D-4A3F-B9AE-F911EFBBAC10}" srcOrd="0" destOrd="0" presId="urn:microsoft.com/office/officeart/2008/layout/HalfCircleOrganizationChart"/>
    <dgm:cxn modelId="{B7889BFC-7C77-41D9-AC16-1C960FE216F9}" type="presOf" srcId="{DBA42F69-3D08-4F70-82F2-8E31855B1313}" destId="{3243A24F-5AD8-468F-8459-56095734B2A7}" srcOrd="1" destOrd="0" presId="urn:microsoft.com/office/officeart/2008/layout/HalfCircleOrganizationChart"/>
    <dgm:cxn modelId="{751AD5FE-50D6-494B-93E6-48DE32848BCB}" type="presOf" srcId="{C3014DAC-BF5A-4815-8E42-E04C2E5C9EB9}" destId="{8E1D948C-51E3-4E77-90AA-2D563C72A2A7}" srcOrd="1" destOrd="0" presId="urn:microsoft.com/office/officeart/2008/layout/HalfCircleOrganizationChart"/>
    <dgm:cxn modelId="{FE622C73-5D65-4C22-8D2E-850851E5C4CD}" type="presParOf" srcId="{F2A38CC6-2F01-4A0D-B396-B195020E078A}" destId="{258BC9C9-AF4D-4C68-8C85-292BC1AB5BCC}" srcOrd="0" destOrd="0" presId="urn:microsoft.com/office/officeart/2008/layout/HalfCircleOrganizationChart"/>
    <dgm:cxn modelId="{330281F6-61FA-429F-A4C7-F193997928A2}" type="presParOf" srcId="{258BC9C9-AF4D-4C68-8C85-292BC1AB5BCC}" destId="{245FAAAA-2CF4-43EB-B2C8-F9371AE3A1B5}" srcOrd="0" destOrd="0" presId="urn:microsoft.com/office/officeart/2008/layout/HalfCircleOrganizationChart"/>
    <dgm:cxn modelId="{30D84317-B719-4A4C-86F8-7ABB7BFB22A7}" type="presParOf" srcId="{245FAAAA-2CF4-43EB-B2C8-F9371AE3A1B5}" destId="{ADB30DAA-86E6-4EF0-972C-8CA7546ED08F}" srcOrd="0" destOrd="0" presId="urn:microsoft.com/office/officeart/2008/layout/HalfCircleOrganizationChart"/>
    <dgm:cxn modelId="{7ED94885-230B-4EF8-9F75-8E07E374DB51}" type="presParOf" srcId="{245FAAAA-2CF4-43EB-B2C8-F9371AE3A1B5}" destId="{C51C6CE4-A2D8-43BA-B45F-8357F4C26E55}" srcOrd="1" destOrd="0" presId="urn:microsoft.com/office/officeart/2008/layout/HalfCircleOrganizationChart"/>
    <dgm:cxn modelId="{88A86D53-F3D0-4B80-9A24-1795FB0B959D}" type="presParOf" srcId="{245FAAAA-2CF4-43EB-B2C8-F9371AE3A1B5}" destId="{558632D5-04B5-4CA0-BD29-B32FD9454C22}" srcOrd="2" destOrd="0" presId="urn:microsoft.com/office/officeart/2008/layout/HalfCircleOrganizationChart"/>
    <dgm:cxn modelId="{D82B3C75-82DB-4A6D-A38A-5F678171A51E}" type="presParOf" srcId="{245FAAAA-2CF4-43EB-B2C8-F9371AE3A1B5}" destId="{A15D690C-903E-4BFB-9813-55FBF6B44819}" srcOrd="3" destOrd="0" presId="urn:microsoft.com/office/officeart/2008/layout/HalfCircleOrganizationChart"/>
    <dgm:cxn modelId="{C3BC5718-0647-4FA2-8065-560E43139917}" type="presParOf" srcId="{258BC9C9-AF4D-4C68-8C85-292BC1AB5BCC}" destId="{021DD3B6-5F79-47B1-9A71-DF8869E41076}" srcOrd="1" destOrd="0" presId="urn:microsoft.com/office/officeart/2008/layout/HalfCircleOrganizationChart"/>
    <dgm:cxn modelId="{07B0369A-8CF9-4355-80D9-DF59CC2D8FA7}" type="presParOf" srcId="{021DD3B6-5F79-47B1-9A71-DF8869E41076}" destId="{40DCACBB-08A9-43F4-8FB9-C1B47ACE2516}" srcOrd="0" destOrd="0" presId="urn:microsoft.com/office/officeart/2008/layout/HalfCircleOrganizationChart"/>
    <dgm:cxn modelId="{D739B5BD-D68D-4DDC-BA81-3EB4EE9C0393}" type="presParOf" srcId="{021DD3B6-5F79-47B1-9A71-DF8869E41076}" destId="{BDF3515B-ABEB-4988-A755-E8E4F4F840B6}" srcOrd="1" destOrd="0" presId="urn:microsoft.com/office/officeart/2008/layout/HalfCircleOrganizationChart"/>
    <dgm:cxn modelId="{3679FC8C-DF65-4E15-8598-BE4A41781BD5}" type="presParOf" srcId="{BDF3515B-ABEB-4988-A755-E8E4F4F840B6}" destId="{F078F60C-3F4A-4685-A8BC-61D6EA05F682}" srcOrd="0" destOrd="0" presId="urn:microsoft.com/office/officeart/2008/layout/HalfCircleOrganizationChart"/>
    <dgm:cxn modelId="{0CC3B9A3-F3FB-4BDF-BBB6-CF9ABA59D926}" type="presParOf" srcId="{F078F60C-3F4A-4685-A8BC-61D6EA05F682}" destId="{B527B44C-E006-4D18-A859-3932C28E7A40}" srcOrd="0" destOrd="0" presId="urn:microsoft.com/office/officeart/2008/layout/HalfCircleOrganizationChart"/>
    <dgm:cxn modelId="{A7907C7A-43ED-41C6-8E01-ED75989B36DD}" type="presParOf" srcId="{F078F60C-3F4A-4685-A8BC-61D6EA05F682}" destId="{0A718DE5-EFB4-4805-BFF4-CD9F08E11E87}" srcOrd="1" destOrd="0" presId="urn:microsoft.com/office/officeart/2008/layout/HalfCircleOrganizationChart"/>
    <dgm:cxn modelId="{675E393F-AE84-4F09-8C38-61AB5A2AB6CC}" type="presParOf" srcId="{F078F60C-3F4A-4685-A8BC-61D6EA05F682}" destId="{B19258D5-BD43-4C8F-86DE-7F0CB615BE09}" srcOrd="2" destOrd="0" presId="urn:microsoft.com/office/officeart/2008/layout/HalfCircleOrganizationChart"/>
    <dgm:cxn modelId="{C42F0533-C3D6-43C1-864C-302A8C15F0AA}" type="presParOf" srcId="{F078F60C-3F4A-4685-A8BC-61D6EA05F682}" destId="{8E1D948C-51E3-4E77-90AA-2D563C72A2A7}" srcOrd="3" destOrd="0" presId="urn:microsoft.com/office/officeart/2008/layout/HalfCircleOrganizationChart"/>
    <dgm:cxn modelId="{13426627-3F32-46E4-A1F5-9AEAF83777A2}" type="presParOf" srcId="{BDF3515B-ABEB-4988-A755-E8E4F4F840B6}" destId="{D12C3AEB-9BCC-4B41-8C57-AD527D353707}" srcOrd="1" destOrd="0" presId="urn:microsoft.com/office/officeart/2008/layout/HalfCircleOrganizationChart"/>
    <dgm:cxn modelId="{88E18D42-674A-4CFD-AD5D-E262699D88EE}" type="presParOf" srcId="{BDF3515B-ABEB-4988-A755-E8E4F4F840B6}" destId="{272D1085-1E07-47C0-B3AF-268CC9080E6B}" srcOrd="2" destOrd="0" presId="urn:microsoft.com/office/officeart/2008/layout/HalfCircleOrganizationChart"/>
    <dgm:cxn modelId="{225B9558-D2C7-4AC0-AD85-D42C6AB39D5E}" type="presParOf" srcId="{021DD3B6-5F79-47B1-9A71-DF8869E41076}" destId="{E1F2B2C8-83AB-4767-A292-84E024BC32D5}" srcOrd="2" destOrd="0" presId="urn:microsoft.com/office/officeart/2008/layout/HalfCircleOrganizationChart"/>
    <dgm:cxn modelId="{1702CF7E-5063-4A82-A3D7-E750DE88218F}" type="presParOf" srcId="{021DD3B6-5F79-47B1-9A71-DF8869E41076}" destId="{61EB2845-2CEC-4AD7-BC12-BB16EFB6EA9F}" srcOrd="3" destOrd="0" presId="urn:microsoft.com/office/officeart/2008/layout/HalfCircleOrganizationChart"/>
    <dgm:cxn modelId="{F518FC9F-F939-4C26-8BB1-D31B3657449F}" type="presParOf" srcId="{61EB2845-2CEC-4AD7-BC12-BB16EFB6EA9F}" destId="{2341B295-1242-4634-B37F-497BCFDEA1EF}" srcOrd="0" destOrd="0" presId="urn:microsoft.com/office/officeart/2008/layout/HalfCircleOrganizationChart"/>
    <dgm:cxn modelId="{A7D40D66-91D9-48A8-AF7F-36658EC09C11}" type="presParOf" srcId="{2341B295-1242-4634-B37F-497BCFDEA1EF}" destId="{7A4998D2-A82D-4A3F-B9AE-F911EFBBAC10}" srcOrd="0" destOrd="0" presId="urn:microsoft.com/office/officeart/2008/layout/HalfCircleOrganizationChart"/>
    <dgm:cxn modelId="{A9FA611B-3FFF-462F-8255-C00EFB72AEDB}" type="presParOf" srcId="{2341B295-1242-4634-B37F-497BCFDEA1EF}" destId="{933B3FC2-65C7-4B08-AAC1-123F476D7485}" srcOrd="1" destOrd="0" presId="urn:microsoft.com/office/officeart/2008/layout/HalfCircleOrganizationChart"/>
    <dgm:cxn modelId="{5EC09931-647A-4FE1-B341-458E3354B5DD}" type="presParOf" srcId="{2341B295-1242-4634-B37F-497BCFDEA1EF}" destId="{449F8FDC-FEBD-4B4C-9FC5-43A79EB144F0}" srcOrd="2" destOrd="0" presId="urn:microsoft.com/office/officeart/2008/layout/HalfCircleOrganizationChart"/>
    <dgm:cxn modelId="{FFE7EC51-476E-4AAD-A7FC-6C781A33C100}" type="presParOf" srcId="{2341B295-1242-4634-B37F-497BCFDEA1EF}" destId="{FEE469A8-C8D1-4DBB-BA55-E1903957B709}" srcOrd="3" destOrd="0" presId="urn:microsoft.com/office/officeart/2008/layout/HalfCircleOrganizationChart"/>
    <dgm:cxn modelId="{1DD86555-661D-4585-98E7-401532599A20}" type="presParOf" srcId="{61EB2845-2CEC-4AD7-BC12-BB16EFB6EA9F}" destId="{5D118927-64DF-42C3-AE45-A06A0FD34C84}" srcOrd="1" destOrd="0" presId="urn:microsoft.com/office/officeart/2008/layout/HalfCircleOrganizationChart"/>
    <dgm:cxn modelId="{BD09CDEA-5F15-4EC0-9E7C-1C153703EF6A}" type="presParOf" srcId="{61EB2845-2CEC-4AD7-BC12-BB16EFB6EA9F}" destId="{19C1D9E4-B4E5-4EB7-A4D9-948EA7E4A385}" srcOrd="2" destOrd="0" presId="urn:microsoft.com/office/officeart/2008/layout/HalfCircleOrganizationChart"/>
    <dgm:cxn modelId="{5D049F55-378B-4BF8-B2F6-D3414E42CB51}" type="presParOf" srcId="{021DD3B6-5F79-47B1-9A71-DF8869E41076}" destId="{66379FA5-A2FC-4A50-B28F-A6C946C0289F}" srcOrd="4" destOrd="0" presId="urn:microsoft.com/office/officeart/2008/layout/HalfCircleOrganizationChart"/>
    <dgm:cxn modelId="{3E05793B-AF00-48F0-BC32-8B22B5823C1A}" type="presParOf" srcId="{021DD3B6-5F79-47B1-9A71-DF8869E41076}" destId="{D4F36CAD-8882-4661-BF33-4985E37DD5F2}" srcOrd="5" destOrd="0" presId="urn:microsoft.com/office/officeart/2008/layout/HalfCircleOrganizationChart"/>
    <dgm:cxn modelId="{2065E102-C8A9-4F13-BE15-418C0FFA501F}" type="presParOf" srcId="{D4F36CAD-8882-4661-BF33-4985E37DD5F2}" destId="{476E3F55-9BAD-4AD4-AEB8-9FEDB8C2192D}" srcOrd="0" destOrd="0" presId="urn:microsoft.com/office/officeart/2008/layout/HalfCircleOrganizationChart"/>
    <dgm:cxn modelId="{19DF1356-223F-4243-B102-2A89D8829044}" type="presParOf" srcId="{476E3F55-9BAD-4AD4-AEB8-9FEDB8C2192D}" destId="{6A7FC89D-85C3-4F5B-96B4-C0E20CD80CA5}" srcOrd="0" destOrd="0" presId="urn:microsoft.com/office/officeart/2008/layout/HalfCircleOrganizationChart"/>
    <dgm:cxn modelId="{512801A7-7E1A-483A-87C5-51B9E660AC92}" type="presParOf" srcId="{476E3F55-9BAD-4AD4-AEB8-9FEDB8C2192D}" destId="{2335D07B-0FC4-49B4-9A32-C7C70351766D}" srcOrd="1" destOrd="0" presId="urn:microsoft.com/office/officeart/2008/layout/HalfCircleOrganizationChart"/>
    <dgm:cxn modelId="{821EB1B6-82BC-4897-BC68-DECE4EB71911}" type="presParOf" srcId="{476E3F55-9BAD-4AD4-AEB8-9FEDB8C2192D}" destId="{63902C0B-F3F7-492D-A7B3-10256CC3484B}" srcOrd="2" destOrd="0" presId="urn:microsoft.com/office/officeart/2008/layout/HalfCircleOrganizationChart"/>
    <dgm:cxn modelId="{2A0CE29E-3D2C-4BDD-9678-0B9E02306015}" type="presParOf" srcId="{476E3F55-9BAD-4AD4-AEB8-9FEDB8C2192D}" destId="{3243A24F-5AD8-468F-8459-56095734B2A7}" srcOrd="3" destOrd="0" presId="urn:microsoft.com/office/officeart/2008/layout/HalfCircleOrganizationChart"/>
    <dgm:cxn modelId="{8A1AF260-B031-455A-BC32-4A9E38128414}" type="presParOf" srcId="{D4F36CAD-8882-4661-BF33-4985E37DD5F2}" destId="{0061093D-0F69-4135-8CD9-D964E6D1C15D}" srcOrd="1" destOrd="0" presId="urn:microsoft.com/office/officeart/2008/layout/HalfCircleOrganizationChart"/>
    <dgm:cxn modelId="{32D93576-C897-48F7-8DF2-DA5EE989AB6B}" type="presParOf" srcId="{D4F36CAD-8882-4661-BF33-4985E37DD5F2}" destId="{EBF42681-10D8-4844-A623-54CE275E5301}" srcOrd="2" destOrd="0" presId="urn:microsoft.com/office/officeart/2008/layout/HalfCircleOrganizationChart"/>
    <dgm:cxn modelId="{F71AF1E6-3A84-44C2-9C6B-74ED174DDC65}" type="presParOf" srcId="{258BC9C9-AF4D-4C68-8C85-292BC1AB5BCC}" destId="{0028EAB2-460E-4EC7-BBBE-40CC1E8B5407}"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2AFE9-C8F3-4CA0-9EA1-14AD51FE0D75}">
      <dsp:nvSpPr>
        <dsp:cNvPr id="0" name=""/>
        <dsp:cNvSpPr/>
      </dsp:nvSpPr>
      <dsp:spPr>
        <a:xfrm>
          <a:off x="475819" y="1355297"/>
          <a:ext cx="1901567" cy="9507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Project Manager</a:t>
          </a:r>
        </a:p>
      </dsp:txBody>
      <dsp:txXfrm>
        <a:off x="503666" y="1383144"/>
        <a:ext cx="1845873" cy="895089"/>
      </dsp:txXfrm>
    </dsp:sp>
    <dsp:sp modelId="{A50A710D-92FD-4A3C-907B-56B7B53CB723}">
      <dsp:nvSpPr>
        <dsp:cNvPr id="0" name=""/>
        <dsp:cNvSpPr/>
      </dsp:nvSpPr>
      <dsp:spPr>
        <a:xfrm rot="18798201">
          <a:off x="2203194" y="1399911"/>
          <a:ext cx="1109010" cy="54492"/>
        </a:xfrm>
        <a:custGeom>
          <a:avLst/>
          <a:gdLst/>
          <a:ahLst/>
          <a:cxnLst/>
          <a:rect l="0" t="0" r="0" b="0"/>
          <a:pathLst>
            <a:path>
              <a:moveTo>
                <a:pt x="0" y="27246"/>
              </a:moveTo>
              <a:lnTo>
                <a:pt x="110901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29974" y="1399432"/>
        <a:ext cx="55450" cy="55450"/>
      </dsp:txXfrm>
    </dsp:sp>
    <dsp:sp modelId="{766F8F2B-0D69-491D-B650-1EB2104FD8DC}">
      <dsp:nvSpPr>
        <dsp:cNvPr id="0" name=""/>
        <dsp:cNvSpPr/>
      </dsp:nvSpPr>
      <dsp:spPr>
        <a:xfrm>
          <a:off x="3138013" y="548234"/>
          <a:ext cx="1901567" cy="9507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Technical lead/Engineering Lead</a:t>
          </a:r>
        </a:p>
      </dsp:txBody>
      <dsp:txXfrm>
        <a:off x="3165860" y="576081"/>
        <a:ext cx="1845873" cy="895089"/>
      </dsp:txXfrm>
    </dsp:sp>
    <dsp:sp modelId="{3E4C4D29-E5E5-4D32-8E20-476886B194D6}">
      <dsp:nvSpPr>
        <dsp:cNvPr id="0" name=""/>
        <dsp:cNvSpPr/>
      </dsp:nvSpPr>
      <dsp:spPr>
        <a:xfrm rot="19457599">
          <a:off x="4951536" y="723029"/>
          <a:ext cx="936714" cy="54492"/>
        </a:xfrm>
        <a:custGeom>
          <a:avLst/>
          <a:gdLst/>
          <a:ahLst/>
          <a:cxnLst/>
          <a:rect l="0" t="0" r="0" b="0"/>
          <a:pathLst>
            <a:path>
              <a:moveTo>
                <a:pt x="0" y="27246"/>
              </a:moveTo>
              <a:lnTo>
                <a:pt x="936714"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96476" y="726857"/>
        <a:ext cx="46835" cy="46835"/>
      </dsp:txXfrm>
    </dsp:sp>
    <dsp:sp modelId="{7BA32D10-8912-4358-8CA0-77BB05FB2E02}">
      <dsp:nvSpPr>
        <dsp:cNvPr id="0" name=""/>
        <dsp:cNvSpPr/>
      </dsp:nvSpPr>
      <dsp:spPr>
        <a:xfrm>
          <a:off x="5800207" y="1533"/>
          <a:ext cx="1901567" cy="9507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Software Developer</a:t>
          </a:r>
        </a:p>
      </dsp:txBody>
      <dsp:txXfrm>
        <a:off x="5828054" y="29380"/>
        <a:ext cx="1845873" cy="895089"/>
      </dsp:txXfrm>
    </dsp:sp>
    <dsp:sp modelId="{0F9368CB-130F-4822-9864-CB0944B8949B}">
      <dsp:nvSpPr>
        <dsp:cNvPr id="0" name=""/>
        <dsp:cNvSpPr/>
      </dsp:nvSpPr>
      <dsp:spPr>
        <a:xfrm rot="2142401">
          <a:off x="4951536" y="1269730"/>
          <a:ext cx="936714" cy="54492"/>
        </a:xfrm>
        <a:custGeom>
          <a:avLst/>
          <a:gdLst/>
          <a:ahLst/>
          <a:cxnLst/>
          <a:rect l="0" t="0" r="0" b="0"/>
          <a:pathLst>
            <a:path>
              <a:moveTo>
                <a:pt x="0" y="27246"/>
              </a:moveTo>
              <a:lnTo>
                <a:pt x="936714"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96476" y="1273558"/>
        <a:ext cx="46835" cy="46835"/>
      </dsp:txXfrm>
    </dsp:sp>
    <dsp:sp modelId="{5AA72F51-C809-4893-A679-A342D18F2A4A}">
      <dsp:nvSpPr>
        <dsp:cNvPr id="0" name=""/>
        <dsp:cNvSpPr/>
      </dsp:nvSpPr>
      <dsp:spPr>
        <a:xfrm>
          <a:off x="5800207" y="1094934"/>
          <a:ext cx="1901567" cy="9507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Software Engineer</a:t>
          </a:r>
        </a:p>
      </dsp:txBody>
      <dsp:txXfrm>
        <a:off x="5828054" y="1122781"/>
        <a:ext cx="1845873" cy="895089"/>
      </dsp:txXfrm>
    </dsp:sp>
    <dsp:sp modelId="{76F201CF-B0D3-4E8E-98F2-4F97ED3E8BFD}">
      <dsp:nvSpPr>
        <dsp:cNvPr id="0" name=""/>
        <dsp:cNvSpPr/>
      </dsp:nvSpPr>
      <dsp:spPr>
        <a:xfrm rot="2856094">
          <a:off x="2193672" y="2219962"/>
          <a:ext cx="1128054" cy="54492"/>
        </a:xfrm>
        <a:custGeom>
          <a:avLst/>
          <a:gdLst/>
          <a:ahLst/>
          <a:cxnLst/>
          <a:rect l="0" t="0" r="0" b="0"/>
          <a:pathLst>
            <a:path>
              <a:moveTo>
                <a:pt x="0" y="27246"/>
              </a:moveTo>
              <a:lnTo>
                <a:pt x="1128054"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29498" y="2219007"/>
        <a:ext cx="56402" cy="56402"/>
      </dsp:txXfrm>
    </dsp:sp>
    <dsp:sp modelId="{592710D1-CC9C-4265-9455-53B3FD1CC931}">
      <dsp:nvSpPr>
        <dsp:cNvPr id="0" name=""/>
        <dsp:cNvSpPr/>
      </dsp:nvSpPr>
      <dsp:spPr>
        <a:xfrm>
          <a:off x="3138013" y="2214311"/>
          <a:ext cx="1820484" cy="8988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Software/ Network Architect</a:t>
          </a:r>
        </a:p>
      </dsp:txBody>
      <dsp:txXfrm>
        <a:off x="3164339" y="2240637"/>
        <a:ext cx="1767832" cy="846180"/>
      </dsp:txXfrm>
    </dsp:sp>
    <dsp:sp modelId="{A185A6AB-79A4-42A1-BB82-C245CD21118A}">
      <dsp:nvSpPr>
        <dsp:cNvPr id="0" name=""/>
        <dsp:cNvSpPr/>
      </dsp:nvSpPr>
      <dsp:spPr>
        <a:xfrm rot="21528735">
          <a:off x="4958406" y="2627705"/>
          <a:ext cx="846721" cy="54492"/>
        </a:xfrm>
        <a:custGeom>
          <a:avLst/>
          <a:gdLst/>
          <a:ahLst/>
          <a:cxnLst/>
          <a:rect l="0" t="0" r="0" b="0"/>
          <a:pathLst>
            <a:path>
              <a:moveTo>
                <a:pt x="0" y="27246"/>
              </a:moveTo>
              <a:lnTo>
                <a:pt x="846721"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60599" y="2633783"/>
        <a:ext cx="42336" cy="42336"/>
      </dsp:txXfrm>
    </dsp:sp>
    <dsp:sp modelId="{3C795F85-8E93-4E71-AD7B-8501D8028CF5}">
      <dsp:nvSpPr>
        <dsp:cNvPr id="0" name=""/>
        <dsp:cNvSpPr/>
      </dsp:nvSpPr>
      <dsp:spPr>
        <a:xfrm>
          <a:off x="5805037" y="2170784"/>
          <a:ext cx="1901567" cy="9507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Network Engineer</a:t>
          </a:r>
        </a:p>
      </dsp:txBody>
      <dsp:txXfrm>
        <a:off x="5832884" y="2198631"/>
        <a:ext cx="1845873" cy="895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AB51E-77AB-4822-9836-A4691962F928}">
      <dsp:nvSpPr>
        <dsp:cNvPr id="0" name=""/>
        <dsp:cNvSpPr/>
      </dsp:nvSpPr>
      <dsp:spPr>
        <a:xfrm>
          <a:off x="3515467" y="1310958"/>
          <a:ext cx="91440" cy="576491"/>
        </a:xfrm>
        <a:custGeom>
          <a:avLst/>
          <a:gdLst/>
          <a:ahLst/>
          <a:cxnLst/>
          <a:rect l="0" t="0" r="0" b="0"/>
          <a:pathLst>
            <a:path>
              <a:moveTo>
                <a:pt x="45720" y="0"/>
              </a:moveTo>
              <a:lnTo>
                <a:pt x="45720"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F1C6A-CB9E-45DF-896C-687E8FFAD9F9}">
      <dsp:nvSpPr>
        <dsp:cNvPr id="0" name=""/>
        <dsp:cNvSpPr/>
      </dsp:nvSpPr>
      <dsp:spPr>
        <a:xfrm>
          <a:off x="2672625" y="348410"/>
          <a:ext cx="888562" cy="576491"/>
        </a:xfrm>
        <a:custGeom>
          <a:avLst/>
          <a:gdLst/>
          <a:ahLst/>
          <a:cxnLst/>
          <a:rect l="0" t="0" r="0" b="0"/>
          <a:pathLst>
            <a:path>
              <a:moveTo>
                <a:pt x="0" y="0"/>
              </a:moveTo>
              <a:lnTo>
                <a:pt x="0" y="392862"/>
              </a:lnTo>
              <a:lnTo>
                <a:pt x="888562" y="392862"/>
              </a:lnTo>
              <a:lnTo>
                <a:pt x="888562" y="576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A6295-25F9-48D5-9245-6A2436981088}">
      <dsp:nvSpPr>
        <dsp:cNvPr id="0" name=""/>
        <dsp:cNvSpPr/>
      </dsp:nvSpPr>
      <dsp:spPr>
        <a:xfrm>
          <a:off x="1784063" y="1253952"/>
          <a:ext cx="592374" cy="576491"/>
        </a:xfrm>
        <a:custGeom>
          <a:avLst/>
          <a:gdLst/>
          <a:ahLst/>
          <a:cxnLst/>
          <a:rect l="0" t="0" r="0" b="0"/>
          <a:pathLst>
            <a:path>
              <a:moveTo>
                <a:pt x="0" y="0"/>
              </a:moveTo>
              <a:lnTo>
                <a:pt x="0" y="392862"/>
              </a:lnTo>
              <a:lnTo>
                <a:pt x="592374" y="392862"/>
              </a:lnTo>
              <a:lnTo>
                <a:pt x="592374"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C61E84-5B99-45D0-BA2C-ED3EBD6E316A}">
      <dsp:nvSpPr>
        <dsp:cNvPr id="0" name=""/>
        <dsp:cNvSpPr/>
      </dsp:nvSpPr>
      <dsp:spPr>
        <a:xfrm>
          <a:off x="1191688" y="1253952"/>
          <a:ext cx="592374" cy="576491"/>
        </a:xfrm>
        <a:custGeom>
          <a:avLst/>
          <a:gdLst/>
          <a:ahLst/>
          <a:cxnLst/>
          <a:rect l="0" t="0" r="0" b="0"/>
          <a:pathLst>
            <a:path>
              <a:moveTo>
                <a:pt x="592374" y="0"/>
              </a:moveTo>
              <a:lnTo>
                <a:pt x="592374" y="392862"/>
              </a:lnTo>
              <a:lnTo>
                <a:pt x="0" y="392862"/>
              </a:lnTo>
              <a:lnTo>
                <a:pt x="0"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A3C93-814C-4F58-892B-D8EAFA3DCC56}">
      <dsp:nvSpPr>
        <dsp:cNvPr id="0" name=""/>
        <dsp:cNvSpPr/>
      </dsp:nvSpPr>
      <dsp:spPr>
        <a:xfrm>
          <a:off x="1784063" y="348410"/>
          <a:ext cx="888562" cy="576491"/>
        </a:xfrm>
        <a:custGeom>
          <a:avLst/>
          <a:gdLst/>
          <a:ahLst/>
          <a:cxnLst/>
          <a:rect l="0" t="0" r="0" b="0"/>
          <a:pathLst>
            <a:path>
              <a:moveTo>
                <a:pt x="888562" y="0"/>
              </a:moveTo>
              <a:lnTo>
                <a:pt x="888562" y="392862"/>
              </a:lnTo>
              <a:lnTo>
                <a:pt x="0" y="392862"/>
              </a:lnTo>
              <a:lnTo>
                <a:pt x="0" y="576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652FC-8202-4545-9BFE-02082E937D54}">
      <dsp:nvSpPr>
        <dsp:cNvPr id="0" name=""/>
        <dsp:cNvSpPr/>
      </dsp:nvSpPr>
      <dsp:spPr>
        <a:xfrm>
          <a:off x="2104792" y="103"/>
          <a:ext cx="1135665" cy="3483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B0DD6-E124-4149-AB27-585C6C32ABB2}">
      <dsp:nvSpPr>
        <dsp:cNvPr id="0" name=""/>
        <dsp:cNvSpPr/>
      </dsp:nvSpPr>
      <dsp:spPr>
        <a:xfrm>
          <a:off x="2325038" y="209335"/>
          <a:ext cx="1135665" cy="3483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APP</a:t>
          </a:r>
        </a:p>
      </dsp:txBody>
      <dsp:txXfrm>
        <a:off x="2335240" y="219537"/>
        <a:ext cx="1115261" cy="327903"/>
      </dsp:txXfrm>
    </dsp:sp>
    <dsp:sp modelId="{2100F819-4A84-4872-A1DE-F7618554D433}">
      <dsp:nvSpPr>
        <dsp:cNvPr id="0" name=""/>
        <dsp:cNvSpPr/>
      </dsp:nvSpPr>
      <dsp:spPr>
        <a:xfrm>
          <a:off x="1411934" y="924902"/>
          <a:ext cx="744259" cy="329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F1678-F8B7-4A33-AF4E-83C1CEFBC20D}">
      <dsp:nvSpPr>
        <dsp:cNvPr id="0" name=""/>
        <dsp:cNvSpPr/>
      </dsp:nvSpPr>
      <dsp:spPr>
        <a:xfrm>
          <a:off x="1632179" y="1134135"/>
          <a:ext cx="744259" cy="3290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a:t>
          </a:r>
        </a:p>
      </dsp:txBody>
      <dsp:txXfrm>
        <a:off x="1641817" y="1143773"/>
        <a:ext cx="724983" cy="309773"/>
      </dsp:txXfrm>
    </dsp:sp>
    <dsp:sp modelId="{76D458D4-4D4B-470E-9250-52D4C8BF6E45}">
      <dsp:nvSpPr>
        <dsp:cNvPr id="0" name=""/>
        <dsp:cNvSpPr/>
      </dsp:nvSpPr>
      <dsp:spPr>
        <a:xfrm>
          <a:off x="819559" y="1830444"/>
          <a:ext cx="744259" cy="3753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14E0F-6B42-4F31-B822-A2640AEDA8BC}">
      <dsp:nvSpPr>
        <dsp:cNvPr id="0" name=""/>
        <dsp:cNvSpPr/>
      </dsp:nvSpPr>
      <dsp:spPr>
        <a:xfrm>
          <a:off x="1039804" y="2039677"/>
          <a:ext cx="744259" cy="3753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a:t>
          </a:r>
        </a:p>
      </dsp:txBody>
      <dsp:txXfrm>
        <a:off x="1050796" y="2050669"/>
        <a:ext cx="722275" cy="353322"/>
      </dsp:txXfrm>
    </dsp:sp>
    <dsp:sp modelId="{639EA628-A3B2-4452-8DC9-872D77221010}">
      <dsp:nvSpPr>
        <dsp:cNvPr id="0" name=""/>
        <dsp:cNvSpPr/>
      </dsp:nvSpPr>
      <dsp:spPr>
        <a:xfrm>
          <a:off x="2004308" y="1830444"/>
          <a:ext cx="744259" cy="380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4F6FAD-7A2D-4A5B-B069-F761758C2A30}">
      <dsp:nvSpPr>
        <dsp:cNvPr id="0" name=""/>
        <dsp:cNvSpPr/>
      </dsp:nvSpPr>
      <dsp:spPr>
        <a:xfrm>
          <a:off x="2224554" y="2039677"/>
          <a:ext cx="744259" cy="3805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
          </a:r>
        </a:p>
      </dsp:txBody>
      <dsp:txXfrm>
        <a:off x="2235701" y="2050824"/>
        <a:ext cx="721965" cy="358286"/>
      </dsp:txXfrm>
    </dsp:sp>
    <dsp:sp modelId="{4F000E90-45E4-4CB7-BE62-A83503A4099A}">
      <dsp:nvSpPr>
        <dsp:cNvPr id="0" name=""/>
        <dsp:cNvSpPr/>
      </dsp:nvSpPr>
      <dsp:spPr>
        <a:xfrm>
          <a:off x="3189058" y="924902"/>
          <a:ext cx="744259" cy="3860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29480-539B-4B36-84CA-0382B142DACA}">
      <dsp:nvSpPr>
        <dsp:cNvPr id="0" name=""/>
        <dsp:cNvSpPr/>
      </dsp:nvSpPr>
      <dsp:spPr>
        <a:xfrm>
          <a:off x="3409303" y="1134135"/>
          <a:ext cx="744259" cy="3860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B</a:t>
          </a:r>
        </a:p>
      </dsp:txBody>
      <dsp:txXfrm>
        <a:off x="3420610" y="1145442"/>
        <a:ext cx="721645" cy="363442"/>
      </dsp:txXfrm>
    </dsp:sp>
    <dsp:sp modelId="{277F321C-2E74-4926-BB38-EB9C5CCB7002}">
      <dsp:nvSpPr>
        <dsp:cNvPr id="0" name=""/>
        <dsp:cNvSpPr/>
      </dsp:nvSpPr>
      <dsp:spPr>
        <a:xfrm>
          <a:off x="3189058" y="1887450"/>
          <a:ext cx="744259" cy="3898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96DC9-3E0A-4B8B-82BA-9649F7031E18}">
      <dsp:nvSpPr>
        <dsp:cNvPr id="0" name=""/>
        <dsp:cNvSpPr/>
      </dsp:nvSpPr>
      <dsp:spPr>
        <a:xfrm>
          <a:off x="3409303" y="2096683"/>
          <a:ext cx="744259" cy="3898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a:t>
          </a:r>
        </a:p>
      </dsp:txBody>
      <dsp:txXfrm>
        <a:off x="3420723" y="2108103"/>
        <a:ext cx="721419" cy="367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AB51E-77AB-4822-9836-A4691962F928}">
      <dsp:nvSpPr>
        <dsp:cNvPr id="0" name=""/>
        <dsp:cNvSpPr/>
      </dsp:nvSpPr>
      <dsp:spPr>
        <a:xfrm>
          <a:off x="3515467" y="1310958"/>
          <a:ext cx="91440" cy="576491"/>
        </a:xfrm>
        <a:custGeom>
          <a:avLst/>
          <a:gdLst/>
          <a:ahLst/>
          <a:cxnLst/>
          <a:rect l="0" t="0" r="0" b="0"/>
          <a:pathLst>
            <a:path>
              <a:moveTo>
                <a:pt x="45720" y="0"/>
              </a:moveTo>
              <a:lnTo>
                <a:pt x="45720"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F1C6A-CB9E-45DF-896C-687E8FFAD9F9}">
      <dsp:nvSpPr>
        <dsp:cNvPr id="0" name=""/>
        <dsp:cNvSpPr/>
      </dsp:nvSpPr>
      <dsp:spPr>
        <a:xfrm>
          <a:off x="2672625" y="348410"/>
          <a:ext cx="888562" cy="576491"/>
        </a:xfrm>
        <a:custGeom>
          <a:avLst/>
          <a:gdLst/>
          <a:ahLst/>
          <a:cxnLst/>
          <a:rect l="0" t="0" r="0" b="0"/>
          <a:pathLst>
            <a:path>
              <a:moveTo>
                <a:pt x="0" y="0"/>
              </a:moveTo>
              <a:lnTo>
                <a:pt x="0" y="392862"/>
              </a:lnTo>
              <a:lnTo>
                <a:pt x="888562" y="392862"/>
              </a:lnTo>
              <a:lnTo>
                <a:pt x="888562" y="576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A6295-25F9-48D5-9245-6A2436981088}">
      <dsp:nvSpPr>
        <dsp:cNvPr id="0" name=""/>
        <dsp:cNvSpPr/>
      </dsp:nvSpPr>
      <dsp:spPr>
        <a:xfrm>
          <a:off x="1784063" y="1253952"/>
          <a:ext cx="592374" cy="576491"/>
        </a:xfrm>
        <a:custGeom>
          <a:avLst/>
          <a:gdLst/>
          <a:ahLst/>
          <a:cxnLst/>
          <a:rect l="0" t="0" r="0" b="0"/>
          <a:pathLst>
            <a:path>
              <a:moveTo>
                <a:pt x="0" y="0"/>
              </a:moveTo>
              <a:lnTo>
                <a:pt x="0" y="392862"/>
              </a:lnTo>
              <a:lnTo>
                <a:pt x="592374" y="392862"/>
              </a:lnTo>
              <a:lnTo>
                <a:pt x="592374"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C61E84-5B99-45D0-BA2C-ED3EBD6E316A}">
      <dsp:nvSpPr>
        <dsp:cNvPr id="0" name=""/>
        <dsp:cNvSpPr/>
      </dsp:nvSpPr>
      <dsp:spPr>
        <a:xfrm>
          <a:off x="1191688" y="1253952"/>
          <a:ext cx="592374" cy="576491"/>
        </a:xfrm>
        <a:custGeom>
          <a:avLst/>
          <a:gdLst/>
          <a:ahLst/>
          <a:cxnLst/>
          <a:rect l="0" t="0" r="0" b="0"/>
          <a:pathLst>
            <a:path>
              <a:moveTo>
                <a:pt x="592374" y="0"/>
              </a:moveTo>
              <a:lnTo>
                <a:pt x="592374" y="392862"/>
              </a:lnTo>
              <a:lnTo>
                <a:pt x="0" y="392862"/>
              </a:lnTo>
              <a:lnTo>
                <a:pt x="0" y="5764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A3C93-814C-4F58-892B-D8EAFA3DCC56}">
      <dsp:nvSpPr>
        <dsp:cNvPr id="0" name=""/>
        <dsp:cNvSpPr/>
      </dsp:nvSpPr>
      <dsp:spPr>
        <a:xfrm>
          <a:off x="1784063" y="348410"/>
          <a:ext cx="888562" cy="576491"/>
        </a:xfrm>
        <a:custGeom>
          <a:avLst/>
          <a:gdLst/>
          <a:ahLst/>
          <a:cxnLst/>
          <a:rect l="0" t="0" r="0" b="0"/>
          <a:pathLst>
            <a:path>
              <a:moveTo>
                <a:pt x="888562" y="0"/>
              </a:moveTo>
              <a:lnTo>
                <a:pt x="888562" y="392862"/>
              </a:lnTo>
              <a:lnTo>
                <a:pt x="0" y="392862"/>
              </a:lnTo>
              <a:lnTo>
                <a:pt x="0" y="576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652FC-8202-4545-9BFE-02082E937D54}">
      <dsp:nvSpPr>
        <dsp:cNvPr id="0" name=""/>
        <dsp:cNvSpPr/>
      </dsp:nvSpPr>
      <dsp:spPr>
        <a:xfrm>
          <a:off x="2104792" y="103"/>
          <a:ext cx="1135665" cy="3483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B0DD6-E124-4149-AB27-585C6C32ABB2}">
      <dsp:nvSpPr>
        <dsp:cNvPr id="0" name=""/>
        <dsp:cNvSpPr/>
      </dsp:nvSpPr>
      <dsp:spPr>
        <a:xfrm>
          <a:off x="2325038" y="209335"/>
          <a:ext cx="1135665" cy="3483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APP</a:t>
          </a:r>
        </a:p>
      </dsp:txBody>
      <dsp:txXfrm>
        <a:off x="2335240" y="219537"/>
        <a:ext cx="1115261" cy="327903"/>
      </dsp:txXfrm>
    </dsp:sp>
    <dsp:sp modelId="{2100F819-4A84-4872-A1DE-F7618554D433}">
      <dsp:nvSpPr>
        <dsp:cNvPr id="0" name=""/>
        <dsp:cNvSpPr/>
      </dsp:nvSpPr>
      <dsp:spPr>
        <a:xfrm>
          <a:off x="1411934" y="924902"/>
          <a:ext cx="744259" cy="329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F1678-F8B7-4A33-AF4E-83C1CEFBC20D}">
      <dsp:nvSpPr>
        <dsp:cNvPr id="0" name=""/>
        <dsp:cNvSpPr/>
      </dsp:nvSpPr>
      <dsp:spPr>
        <a:xfrm>
          <a:off x="1632179" y="1134135"/>
          <a:ext cx="744259" cy="3290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a:t>
          </a:r>
        </a:p>
      </dsp:txBody>
      <dsp:txXfrm>
        <a:off x="1641817" y="1143773"/>
        <a:ext cx="724983" cy="309773"/>
      </dsp:txXfrm>
    </dsp:sp>
    <dsp:sp modelId="{76D458D4-4D4B-470E-9250-52D4C8BF6E45}">
      <dsp:nvSpPr>
        <dsp:cNvPr id="0" name=""/>
        <dsp:cNvSpPr/>
      </dsp:nvSpPr>
      <dsp:spPr>
        <a:xfrm>
          <a:off x="819559" y="1830444"/>
          <a:ext cx="744259" cy="3753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14E0F-6B42-4F31-B822-A2640AEDA8BC}">
      <dsp:nvSpPr>
        <dsp:cNvPr id="0" name=""/>
        <dsp:cNvSpPr/>
      </dsp:nvSpPr>
      <dsp:spPr>
        <a:xfrm>
          <a:off x="1039804" y="2039677"/>
          <a:ext cx="744259" cy="3753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a:t>
          </a:r>
        </a:p>
      </dsp:txBody>
      <dsp:txXfrm>
        <a:off x="1050796" y="2050669"/>
        <a:ext cx="722275" cy="353322"/>
      </dsp:txXfrm>
    </dsp:sp>
    <dsp:sp modelId="{639EA628-A3B2-4452-8DC9-872D77221010}">
      <dsp:nvSpPr>
        <dsp:cNvPr id="0" name=""/>
        <dsp:cNvSpPr/>
      </dsp:nvSpPr>
      <dsp:spPr>
        <a:xfrm>
          <a:off x="2004308" y="1830444"/>
          <a:ext cx="744259" cy="380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4F6FAD-7A2D-4A5B-B069-F761758C2A30}">
      <dsp:nvSpPr>
        <dsp:cNvPr id="0" name=""/>
        <dsp:cNvSpPr/>
      </dsp:nvSpPr>
      <dsp:spPr>
        <a:xfrm>
          <a:off x="2224554" y="2039677"/>
          <a:ext cx="744259" cy="3805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
          </a:r>
        </a:p>
      </dsp:txBody>
      <dsp:txXfrm>
        <a:off x="2235701" y="2050824"/>
        <a:ext cx="721965" cy="358286"/>
      </dsp:txXfrm>
    </dsp:sp>
    <dsp:sp modelId="{4F000E90-45E4-4CB7-BE62-A83503A4099A}">
      <dsp:nvSpPr>
        <dsp:cNvPr id="0" name=""/>
        <dsp:cNvSpPr/>
      </dsp:nvSpPr>
      <dsp:spPr>
        <a:xfrm>
          <a:off x="3189058" y="924902"/>
          <a:ext cx="744259" cy="3860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29480-539B-4B36-84CA-0382B142DACA}">
      <dsp:nvSpPr>
        <dsp:cNvPr id="0" name=""/>
        <dsp:cNvSpPr/>
      </dsp:nvSpPr>
      <dsp:spPr>
        <a:xfrm>
          <a:off x="3409303" y="1134135"/>
          <a:ext cx="744259" cy="3860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B</a:t>
          </a:r>
        </a:p>
      </dsp:txBody>
      <dsp:txXfrm>
        <a:off x="3420610" y="1145442"/>
        <a:ext cx="721645" cy="363442"/>
      </dsp:txXfrm>
    </dsp:sp>
    <dsp:sp modelId="{277F321C-2E74-4926-BB38-EB9C5CCB7002}">
      <dsp:nvSpPr>
        <dsp:cNvPr id="0" name=""/>
        <dsp:cNvSpPr/>
      </dsp:nvSpPr>
      <dsp:spPr>
        <a:xfrm>
          <a:off x="3189058" y="1887450"/>
          <a:ext cx="744259" cy="3898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96DC9-3E0A-4B8B-82BA-9649F7031E18}">
      <dsp:nvSpPr>
        <dsp:cNvPr id="0" name=""/>
        <dsp:cNvSpPr/>
      </dsp:nvSpPr>
      <dsp:spPr>
        <a:xfrm>
          <a:off x="3409303" y="2096683"/>
          <a:ext cx="744259" cy="3898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a:t>
          </a:r>
        </a:p>
      </dsp:txBody>
      <dsp:txXfrm>
        <a:off x="3420723" y="2108103"/>
        <a:ext cx="721419" cy="367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A2EDF-902F-402D-968C-340ACBE9A1A3}">
      <dsp:nvSpPr>
        <dsp:cNvPr id="0" name=""/>
        <dsp:cNvSpPr/>
      </dsp:nvSpPr>
      <dsp:spPr>
        <a:xfrm>
          <a:off x="2147183" y="1150351"/>
          <a:ext cx="1526760" cy="424129"/>
        </a:xfrm>
        <a:custGeom>
          <a:avLst/>
          <a:gdLst/>
          <a:ahLst/>
          <a:cxnLst/>
          <a:rect l="0" t="0" r="0" b="0"/>
          <a:pathLst>
            <a:path>
              <a:moveTo>
                <a:pt x="0" y="0"/>
              </a:moveTo>
              <a:lnTo>
                <a:pt x="0" y="231755"/>
              </a:lnTo>
              <a:lnTo>
                <a:pt x="1526760" y="231755"/>
              </a:lnTo>
              <a:lnTo>
                <a:pt x="1526760" y="424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1581F-41F7-40A6-BD27-4E424FCA9EDD}">
      <dsp:nvSpPr>
        <dsp:cNvPr id="0" name=""/>
        <dsp:cNvSpPr/>
      </dsp:nvSpPr>
      <dsp:spPr>
        <a:xfrm>
          <a:off x="2074494" y="1150351"/>
          <a:ext cx="91440" cy="431301"/>
        </a:xfrm>
        <a:custGeom>
          <a:avLst/>
          <a:gdLst/>
          <a:ahLst/>
          <a:cxnLst/>
          <a:rect l="0" t="0" r="0" b="0"/>
          <a:pathLst>
            <a:path>
              <a:moveTo>
                <a:pt x="72688" y="0"/>
              </a:moveTo>
              <a:lnTo>
                <a:pt x="72688" y="238928"/>
              </a:lnTo>
              <a:lnTo>
                <a:pt x="45720" y="238928"/>
              </a:lnTo>
              <a:lnTo>
                <a:pt x="45720" y="4313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2570CB-1754-4CB7-B3F6-5EAB80D000A3}">
      <dsp:nvSpPr>
        <dsp:cNvPr id="0" name=""/>
        <dsp:cNvSpPr/>
      </dsp:nvSpPr>
      <dsp:spPr>
        <a:xfrm>
          <a:off x="676559" y="1150351"/>
          <a:ext cx="1470623" cy="430376"/>
        </a:xfrm>
        <a:custGeom>
          <a:avLst/>
          <a:gdLst/>
          <a:ahLst/>
          <a:cxnLst/>
          <a:rect l="0" t="0" r="0" b="0"/>
          <a:pathLst>
            <a:path>
              <a:moveTo>
                <a:pt x="1470623" y="0"/>
              </a:moveTo>
              <a:lnTo>
                <a:pt x="1470623" y="238002"/>
              </a:lnTo>
              <a:lnTo>
                <a:pt x="0" y="238002"/>
              </a:lnTo>
              <a:lnTo>
                <a:pt x="0" y="4303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C0446-5E90-4D4A-AAE7-F5F5EC51C6BB}">
      <dsp:nvSpPr>
        <dsp:cNvPr id="0" name=""/>
        <dsp:cNvSpPr/>
      </dsp:nvSpPr>
      <dsp:spPr>
        <a:xfrm>
          <a:off x="1642779" y="861956"/>
          <a:ext cx="1008807" cy="28839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Application</a:t>
          </a:r>
        </a:p>
      </dsp:txBody>
      <dsp:txXfrm>
        <a:off x="1642779" y="861956"/>
        <a:ext cx="1008807" cy="288395"/>
      </dsp:txXfrm>
    </dsp:sp>
    <dsp:sp modelId="{F795D6DE-1FDA-4E42-8402-AB799172BC1D}">
      <dsp:nvSpPr>
        <dsp:cNvPr id="0" name=""/>
        <dsp:cNvSpPr/>
      </dsp:nvSpPr>
      <dsp:spPr>
        <a:xfrm>
          <a:off x="140121" y="1580728"/>
          <a:ext cx="1072877" cy="323874"/>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Search</a:t>
          </a:r>
        </a:p>
      </dsp:txBody>
      <dsp:txXfrm>
        <a:off x="140121" y="1580728"/>
        <a:ext cx="1072877" cy="323874"/>
      </dsp:txXfrm>
    </dsp:sp>
    <dsp:sp modelId="{EF48A834-6421-47F6-813D-7B08238D9D4D}">
      <dsp:nvSpPr>
        <dsp:cNvPr id="0" name=""/>
        <dsp:cNvSpPr/>
      </dsp:nvSpPr>
      <dsp:spPr>
        <a:xfrm>
          <a:off x="1512277" y="1581653"/>
          <a:ext cx="1215875" cy="32201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Display Results</a:t>
          </a:r>
        </a:p>
      </dsp:txBody>
      <dsp:txXfrm>
        <a:off x="1512277" y="1581653"/>
        <a:ext cx="1215875" cy="322015"/>
      </dsp:txXfrm>
    </dsp:sp>
    <dsp:sp modelId="{B316D1C5-52CA-4189-B061-5E6E82B59961}">
      <dsp:nvSpPr>
        <dsp:cNvPr id="0" name=""/>
        <dsp:cNvSpPr/>
      </dsp:nvSpPr>
      <dsp:spPr>
        <a:xfrm>
          <a:off x="3057477" y="1574480"/>
          <a:ext cx="1232932" cy="336360"/>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Login</a:t>
          </a:r>
        </a:p>
      </dsp:txBody>
      <dsp:txXfrm>
        <a:off x="3057477" y="1574480"/>
        <a:ext cx="1232932" cy="336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A2EDF-902F-402D-968C-340ACBE9A1A3}">
      <dsp:nvSpPr>
        <dsp:cNvPr id="0" name=""/>
        <dsp:cNvSpPr/>
      </dsp:nvSpPr>
      <dsp:spPr>
        <a:xfrm>
          <a:off x="1897626" y="991478"/>
          <a:ext cx="1349311" cy="374834"/>
        </a:xfrm>
        <a:custGeom>
          <a:avLst/>
          <a:gdLst/>
          <a:ahLst/>
          <a:cxnLst/>
          <a:rect l="0" t="0" r="0" b="0"/>
          <a:pathLst>
            <a:path>
              <a:moveTo>
                <a:pt x="0" y="0"/>
              </a:moveTo>
              <a:lnTo>
                <a:pt x="0" y="204819"/>
              </a:lnTo>
              <a:lnTo>
                <a:pt x="1349311" y="204819"/>
              </a:lnTo>
              <a:lnTo>
                <a:pt x="1349311" y="3748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1581F-41F7-40A6-BD27-4E424FCA9EDD}">
      <dsp:nvSpPr>
        <dsp:cNvPr id="0" name=""/>
        <dsp:cNvSpPr/>
      </dsp:nvSpPr>
      <dsp:spPr>
        <a:xfrm>
          <a:off x="1828071" y="991478"/>
          <a:ext cx="91440" cy="381173"/>
        </a:xfrm>
        <a:custGeom>
          <a:avLst/>
          <a:gdLst/>
          <a:ahLst/>
          <a:cxnLst/>
          <a:rect l="0" t="0" r="0" b="0"/>
          <a:pathLst>
            <a:path>
              <a:moveTo>
                <a:pt x="69554" y="0"/>
              </a:moveTo>
              <a:lnTo>
                <a:pt x="69554" y="211158"/>
              </a:lnTo>
              <a:lnTo>
                <a:pt x="45720" y="211158"/>
              </a:lnTo>
              <a:lnTo>
                <a:pt x="45720" y="3811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2570CB-1754-4CB7-B3F6-5EAB80D000A3}">
      <dsp:nvSpPr>
        <dsp:cNvPr id="0" name=""/>
        <dsp:cNvSpPr/>
      </dsp:nvSpPr>
      <dsp:spPr>
        <a:xfrm>
          <a:off x="597926" y="991478"/>
          <a:ext cx="1299699" cy="380355"/>
        </a:xfrm>
        <a:custGeom>
          <a:avLst/>
          <a:gdLst/>
          <a:ahLst/>
          <a:cxnLst/>
          <a:rect l="0" t="0" r="0" b="0"/>
          <a:pathLst>
            <a:path>
              <a:moveTo>
                <a:pt x="1299699" y="0"/>
              </a:moveTo>
              <a:lnTo>
                <a:pt x="1299699" y="210340"/>
              </a:lnTo>
              <a:lnTo>
                <a:pt x="0" y="210340"/>
              </a:lnTo>
              <a:lnTo>
                <a:pt x="0" y="3803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C0446-5E90-4D4A-AAE7-F5F5EC51C6BB}">
      <dsp:nvSpPr>
        <dsp:cNvPr id="0" name=""/>
        <dsp:cNvSpPr/>
      </dsp:nvSpPr>
      <dsp:spPr>
        <a:xfrm>
          <a:off x="1451846" y="736602"/>
          <a:ext cx="891558" cy="25487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Application</a:t>
          </a:r>
        </a:p>
      </dsp:txBody>
      <dsp:txXfrm>
        <a:off x="1451846" y="736602"/>
        <a:ext cx="891558" cy="254876"/>
      </dsp:txXfrm>
    </dsp:sp>
    <dsp:sp modelId="{F795D6DE-1FDA-4E42-8402-AB799172BC1D}">
      <dsp:nvSpPr>
        <dsp:cNvPr id="0" name=""/>
        <dsp:cNvSpPr/>
      </dsp:nvSpPr>
      <dsp:spPr>
        <a:xfrm>
          <a:off x="123835" y="1371834"/>
          <a:ext cx="948181" cy="2862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Search</a:t>
          </a:r>
        </a:p>
      </dsp:txBody>
      <dsp:txXfrm>
        <a:off x="123835" y="1371834"/>
        <a:ext cx="948181" cy="286232"/>
      </dsp:txXfrm>
    </dsp:sp>
    <dsp:sp modelId="{EF48A834-6421-47F6-813D-7B08238D9D4D}">
      <dsp:nvSpPr>
        <dsp:cNvPr id="0" name=""/>
        <dsp:cNvSpPr/>
      </dsp:nvSpPr>
      <dsp:spPr>
        <a:xfrm>
          <a:off x="1336511" y="1372652"/>
          <a:ext cx="1074559" cy="28458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Display Results</a:t>
          </a:r>
        </a:p>
      </dsp:txBody>
      <dsp:txXfrm>
        <a:off x="1336511" y="1372652"/>
        <a:ext cx="1074559" cy="284588"/>
      </dsp:txXfrm>
    </dsp:sp>
    <dsp:sp modelId="{B316D1C5-52CA-4189-B061-5E6E82B59961}">
      <dsp:nvSpPr>
        <dsp:cNvPr id="0" name=""/>
        <dsp:cNvSpPr/>
      </dsp:nvSpPr>
      <dsp:spPr>
        <a:xfrm>
          <a:off x="2702120" y="1366313"/>
          <a:ext cx="1089634" cy="29726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Login</a:t>
          </a:r>
        </a:p>
      </dsp:txBody>
      <dsp:txXfrm>
        <a:off x="2702120" y="1366313"/>
        <a:ext cx="1089634" cy="297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79FA5-A2FC-4A50-B28F-A6C946C0289F}">
      <dsp:nvSpPr>
        <dsp:cNvPr id="0" name=""/>
        <dsp:cNvSpPr/>
      </dsp:nvSpPr>
      <dsp:spPr>
        <a:xfrm>
          <a:off x="2253843" y="1076642"/>
          <a:ext cx="1594610" cy="276750"/>
        </a:xfrm>
        <a:custGeom>
          <a:avLst/>
          <a:gdLst/>
          <a:ahLst/>
          <a:cxnLst/>
          <a:rect l="0" t="0" r="0" b="0"/>
          <a:pathLst>
            <a:path>
              <a:moveTo>
                <a:pt x="0" y="0"/>
              </a:moveTo>
              <a:lnTo>
                <a:pt x="0" y="138375"/>
              </a:lnTo>
              <a:lnTo>
                <a:pt x="1594610" y="138375"/>
              </a:lnTo>
              <a:lnTo>
                <a:pt x="1594610" y="276750"/>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1F2B2C8-83AB-4767-A292-84E024BC32D5}">
      <dsp:nvSpPr>
        <dsp:cNvPr id="0" name=""/>
        <dsp:cNvSpPr/>
      </dsp:nvSpPr>
      <dsp:spPr>
        <a:xfrm>
          <a:off x="2208123" y="1076642"/>
          <a:ext cx="91440" cy="276750"/>
        </a:xfrm>
        <a:custGeom>
          <a:avLst/>
          <a:gdLst/>
          <a:ahLst/>
          <a:cxnLst/>
          <a:rect l="0" t="0" r="0" b="0"/>
          <a:pathLst>
            <a:path>
              <a:moveTo>
                <a:pt x="45720" y="0"/>
              </a:moveTo>
              <a:lnTo>
                <a:pt x="45720" y="276750"/>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0DCACBB-08A9-43F4-8FB9-C1B47ACE2516}">
      <dsp:nvSpPr>
        <dsp:cNvPr id="0" name=""/>
        <dsp:cNvSpPr/>
      </dsp:nvSpPr>
      <dsp:spPr>
        <a:xfrm>
          <a:off x="659232" y="1076642"/>
          <a:ext cx="1594610" cy="276750"/>
        </a:xfrm>
        <a:custGeom>
          <a:avLst/>
          <a:gdLst/>
          <a:ahLst/>
          <a:cxnLst/>
          <a:rect l="0" t="0" r="0" b="0"/>
          <a:pathLst>
            <a:path>
              <a:moveTo>
                <a:pt x="1594610" y="0"/>
              </a:moveTo>
              <a:lnTo>
                <a:pt x="1594610" y="138375"/>
              </a:lnTo>
              <a:lnTo>
                <a:pt x="0" y="138375"/>
              </a:lnTo>
              <a:lnTo>
                <a:pt x="0" y="276750"/>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51C6CE4-A2D8-43BA-B45F-8357F4C26E55}">
      <dsp:nvSpPr>
        <dsp:cNvPr id="0" name=""/>
        <dsp:cNvSpPr/>
      </dsp:nvSpPr>
      <dsp:spPr>
        <a:xfrm>
          <a:off x="1924378" y="417712"/>
          <a:ext cx="658929" cy="658929"/>
        </a:xfrm>
        <a:prstGeom prst="arc">
          <a:avLst>
            <a:gd name="adj1" fmla="val 13200000"/>
            <a:gd name="adj2" fmla="val 192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58632D5-04B5-4CA0-BD29-B32FD9454C22}">
      <dsp:nvSpPr>
        <dsp:cNvPr id="0" name=""/>
        <dsp:cNvSpPr/>
      </dsp:nvSpPr>
      <dsp:spPr>
        <a:xfrm>
          <a:off x="1924378" y="417712"/>
          <a:ext cx="658929" cy="658929"/>
        </a:xfrm>
        <a:prstGeom prst="arc">
          <a:avLst>
            <a:gd name="adj1" fmla="val 2400000"/>
            <a:gd name="adj2" fmla="val 84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DB30DAA-86E6-4EF0-972C-8CA7546ED08F}">
      <dsp:nvSpPr>
        <dsp:cNvPr id="0" name=""/>
        <dsp:cNvSpPr/>
      </dsp:nvSpPr>
      <dsp:spPr>
        <a:xfrm>
          <a:off x="1594913" y="536319"/>
          <a:ext cx="1317859" cy="42171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REDUX</a:t>
          </a:r>
        </a:p>
      </dsp:txBody>
      <dsp:txXfrm>
        <a:off x="1594913" y="536319"/>
        <a:ext cx="1317859" cy="421715"/>
      </dsp:txXfrm>
    </dsp:sp>
    <dsp:sp modelId="{0A718DE5-EFB4-4805-BFF4-CD9F08E11E87}">
      <dsp:nvSpPr>
        <dsp:cNvPr id="0" name=""/>
        <dsp:cNvSpPr/>
      </dsp:nvSpPr>
      <dsp:spPr>
        <a:xfrm>
          <a:off x="329767" y="1353392"/>
          <a:ext cx="658929" cy="658929"/>
        </a:xfrm>
        <a:prstGeom prst="arc">
          <a:avLst>
            <a:gd name="adj1" fmla="val 13200000"/>
            <a:gd name="adj2" fmla="val 192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9258D5-BD43-4C8F-86DE-7F0CB615BE09}">
      <dsp:nvSpPr>
        <dsp:cNvPr id="0" name=""/>
        <dsp:cNvSpPr/>
      </dsp:nvSpPr>
      <dsp:spPr>
        <a:xfrm>
          <a:off x="329767" y="1353392"/>
          <a:ext cx="658929" cy="658929"/>
        </a:xfrm>
        <a:prstGeom prst="arc">
          <a:avLst>
            <a:gd name="adj1" fmla="val 2400000"/>
            <a:gd name="adj2" fmla="val 84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27B44C-E006-4D18-A859-3932C28E7A40}">
      <dsp:nvSpPr>
        <dsp:cNvPr id="0" name=""/>
        <dsp:cNvSpPr/>
      </dsp:nvSpPr>
      <dsp:spPr>
        <a:xfrm>
          <a:off x="302" y="1472000"/>
          <a:ext cx="1317859" cy="42171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STORE</a:t>
          </a:r>
        </a:p>
      </dsp:txBody>
      <dsp:txXfrm>
        <a:off x="302" y="1472000"/>
        <a:ext cx="1317859" cy="421715"/>
      </dsp:txXfrm>
    </dsp:sp>
    <dsp:sp modelId="{933B3FC2-65C7-4B08-AAC1-123F476D7485}">
      <dsp:nvSpPr>
        <dsp:cNvPr id="0" name=""/>
        <dsp:cNvSpPr/>
      </dsp:nvSpPr>
      <dsp:spPr>
        <a:xfrm>
          <a:off x="1924378" y="1353392"/>
          <a:ext cx="658929" cy="658929"/>
        </a:xfrm>
        <a:prstGeom prst="arc">
          <a:avLst>
            <a:gd name="adj1" fmla="val 13200000"/>
            <a:gd name="adj2" fmla="val 192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49F8FDC-FEBD-4B4C-9FC5-43A79EB144F0}">
      <dsp:nvSpPr>
        <dsp:cNvPr id="0" name=""/>
        <dsp:cNvSpPr/>
      </dsp:nvSpPr>
      <dsp:spPr>
        <a:xfrm>
          <a:off x="1924378" y="1353392"/>
          <a:ext cx="658929" cy="658929"/>
        </a:xfrm>
        <a:prstGeom prst="arc">
          <a:avLst>
            <a:gd name="adj1" fmla="val 2400000"/>
            <a:gd name="adj2" fmla="val 84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A4998D2-A82D-4A3F-B9AE-F911EFBBAC10}">
      <dsp:nvSpPr>
        <dsp:cNvPr id="0" name=""/>
        <dsp:cNvSpPr/>
      </dsp:nvSpPr>
      <dsp:spPr>
        <a:xfrm>
          <a:off x="1594913" y="1472000"/>
          <a:ext cx="1317859" cy="42171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ACTION</a:t>
          </a:r>
        </a:p>
      </dsp:txBody>
      <dsp:txXfrm>
        <a:off x="1594913" y="1472000"/>
        <a:ext cx="1317859" cy="421715"/>
      </dsp:txXfrm>
    </dsp:sp>
    <dsp:sp modelId="{2335D07B-0FC4-49B4-9A32-C7C70351766D}">
      <dsp:nvSpPr>
        <dsp:cNvPr id="0" name=""/>
        <dsp:cNvSpPr/>
      </dsp:nvSpPr>
      <dsp:spPr>
        <a:xfrm>
          <a:off x="3518988" y="1353392"/>
          <a:ext cx="658929" cy="658929"/>
        </a:xfrm>
        <a:prstGeom prst="arc">
          <a:avLst>
            <a:gd name="adj1" fmla="val 13200000"/>
            <a:gd name="adj2" fmla="val 192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902C0B-F3F7-492D-A7B3-10256CC3484B}">
      <dsp:nvSpPr>
        <dsp:cNvPr id="0" name=""/>
        <dsp:cNvSpPr/>
      </dsp:nvSpPr>
      <dsp:spPr>
        <a:xfrm>
          <a:off x="3518988" y="1353392"/>
          <a:ext cx="658929" cy="658929"/>
        </a:xfrm>
        <a:prstGeom prst="arc">
          <a:avLst>
            <a:gd name="adj1" fmla="val 2400000"/>
            <a:gd name="adj2" fmla="val 8400000"/>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A7FC89D-85C3-4F5B-96B4-C0E20CD80CA5}">
      <dsp:nvSpPr>
        <dsp:cNvPr id="0" name=""/>
        <dsp:cNvSpPr/>
      </dsp:nvSpPr>
      <dsp:spPr>
        <a:xfrm>
          <a:off x="3189523" y="1472000"/>
          <a:ext cx="1317859" cy="42171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REDUCER</a:t>
          </a:r>
        </a:p>
      </dsp:txBody>
      <dsp:txXfrm>
        <a:off x="3189523" y="1472000"/>
        <a:ext cx="1317859" cy="421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4872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4251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78368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83135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81305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74223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9873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962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802898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371273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9351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4765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9256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89633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28996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39104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7749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484217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0267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97749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847751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032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35164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935220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78449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255986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50957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144788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205427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64256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118593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239780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475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959045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526554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12720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148298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584898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35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9781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46302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985377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010277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0297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898323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7455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72961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94374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649950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00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8610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0765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583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64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0586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69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5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945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2210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3732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7545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5611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766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74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7369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4067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83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709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25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043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219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458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2703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614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24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9052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0942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7773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0333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3250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9257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595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76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108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615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4405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32429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6047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8984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862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5813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3981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2443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07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994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67745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90830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61599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0524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7995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5707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1735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0152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4990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2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109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377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56669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3142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4323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9610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16329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7591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55040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928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057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82383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442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98424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79426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68904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8012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3108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3003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62355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13057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46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9605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60805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67564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36596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31605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34617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345026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875330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06960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84687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321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23.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9.png"/></Relationships>
</file>

<file path=ppt/slides/_rels/slide12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2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26.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en.wikipedia.org/wiki/User_interface" TargetMode="External"/><Relationship Id="rId3" Type="http://schemas.openxmlformats.org/officeDocument/2006/relationships/image" Target="../media/image1.png"/><Relationship Id="rId7" Type="http://schemas.openxmlformats.org/officeDocument/2006/relationships/hyperlink" Target="https://en.wikipedia.org/wiki/Angular_(web_framework)" TargetMode="External"/><Relationship Id="rId2" Type="http://schemas.openxmlformats.org/officeDocument/2006/relationships/notesSlide" Target="../notesSlides/notesSlide130.xml"/><Relationship Id="rId1" Type="http://schemas.openxmlformats.org/officeDocument/2006/relationships/slideLayout" Target="../slideLayouts/slideLayout4.xml"/><Relationship Id="rId6" Type="http://schemas.openxmlformats.org/officeDocument/2006/relationships/hyperlink" Target="https://en.wikipedia.org/wiki/React_(web_framework)" TargetMode="External"/><Relationship Id="rId5" Type="http://schemas.openxmlformats.org/officeDocument/2006/relationships/hyperlink" Target="https://en.wikipedia.org/wiki/JavaScript_library"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github.com/reduxjs/redux-devtools" TargetMode="External"/></Relationships>
</file>

<file path=ppt/slides/_rels/slide132.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131.xml"/><Relationship Id="rId1" Type="http://schemas.openxmlformats.org/officeDocument/2006/relationships/slideLayout" Target="../slideLayouts/slideLayout4.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13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32.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hyperlink" Target="https://help.github.com/en/articles/set-up-git"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s://git-scm.com/"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35081" y="1090800"/>
            <a:ext cx="8042564"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REACTJS</a:t>
            </a:r>
            <a:endParaRPr sz="4400" dirty="0"/>
          </a:p>
        </p:txBody>
      </p:sp>
      <p:pic>
        <p:nvPicPr>
          <p:cNvPr id="3" name="Picture 2">
            <a:extLst>
              <a:ext uri="{FF2B5EF4-FFF2-40B4-BE49-F238E27FC236}">
                <a16:creationId xmlns:a16="http://schemas.microsoft.com/office/drawing/2014/main" id="{E865B138-E23F-43D6-93A0-FB61799CF49B}"/>
              </a:ext>
            </a:extLst>
          </p:cNvPr>
          <p:cNvPicPr>
            <a:picLocks noChangeAspect="1"/>
          </p:cNvPicPr>
          <p:nvPr/>
        </p:nvPicPr>
        <p:blipFill>
          <a:blip r:embed="rId3"/>
          <a:stretch>
            <a:fillRect/>
          </a:stretch>
        </p:blipFill>
        <p:spPr>
          <a:xfrm>
            <a:off x="7603029" y="3159083"/>
            <a:ext cx="1540971" cy="1090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State and Render methods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 name="TextBox 2">
            <a:extLst>
              <a:ext uri="{FF2B5EF4-FFF2-40B4-BE49-F238E27FC236}">
                <a16:creationId xmlns:a16="http://schemas.microsoft.com/office/drawing/2014/main" id="{3C4AF9FE-9AF9-4A38-A281-73391E0F050E}"/>
              </a:ext>
            </a:extLst>
          </p:cNvPr>
          <p:cNvSpPr txBox="1"/>
          <p:nvPr/>
        </p:nvSpPr>
        <p:spPr>
          <a:xfrm>
            <a:off x="293683" y="1616334"/>
            <a:ext cx="8143735" cy="738664"/>
          </a:xfrm>
          <a:prstGeom prst="rect">
            <a:avLst/>
          </a:prstGeom>
          <a:noFill/>
        </p:spPr>
        <p:txBody>
          <a:bodyPr wrap="square" rtlCol="0">
            <a:spAutoFit/>
          </a:bodyPr>
          <a:lstStyle/>
          <a:p>
            <a:r>
              <a:rPr lang="en-IN" dirty="0"/>
              <a:t>State() </a:t>
            </a:r>
            <a:r>
              <a:rPr lang="en-IN" dirty="0">
                <a:sym typeface="Wingdings" panose="05000000000000000000" pitchFamily="2" charset="2"/>
              </a:rPr>
              <a:t> describe the state of the element that is displayed (data)</a:t>
            </a:r>
          </a:p>
          <a:p>
            <a:endParaRPr lang="en-IN" dirty="0">
              <a:sym typeface="Wingdings" panose="05000000000000000000" pitchFamily="2" charset="2"/>
            </a:endParaRPr>
          </a:p>
          <a:p>
            <a:r>
              <a:rPr lang="en-IN" dirty="0">
                <a:sym typeface="Wingdings" panose="05000000000000000000" pitchFamily="2" charset="2"/>
              </a:rPr>
              <a:t>Render()  describes what the UI should look like (component structure)</a:t>
            </a:r>
            <a:endParaRPr lang="en-IN" dirty="0"/>
          </a:p>
        </p:txBody>
      </p:sp>
    </p:spTree>
    <p:extLst>
      <p:ext uri="{BB962C8B-B14F-4D97-AF65-F5344CB8AC3E}">
        <p14:creationId xmlns:p14="http://schemas.microsoft.com/office/powerpoint/2010/main" val="40351025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Hooks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387310" y="1451963"/>
            <a:ext cx="8718091" cy="3539430"/>
          </a:xfrm>
          <a:prstGeom prst="rect">
            <a:avLst/>
          </a:prstGeom>
          <a:noFill/>
        </p:spPr>
        <p:txBody>
          <a:bodyPr wrap="square">
            <a:spAutoFit/>
          </a:bodyPr>
          <a:lstStyle/>
          <a:p>
            <a:r>
              <a:rPr lang="en-IN" b="1" i="0" dirty="0">
                <a:solidFill>
                  <a:schemeClr val="accent4">
                    <a:lumMod val="25000"/>
                  </a:schemeClr>
                </a:solidFill>
                <a:effectLst/>
                <a:latin typeface="Calibri" panose="020F0502020204030204" pitchFamily="34" charset="0"/>
                <a:cs typeface="Calibri" panose="020F0502020204030204" pitchFamily="34" charset="0"/>
              </a:rPr>
              <a:t>Hooks</a:t>
            </a:r>
            <a:r>
              <a:rPr lang="en-IN" b="0" i="0" dirty="0">
                <a:solidFill>
                  <a:schemeClr val="accent4">
                    <a:lumMod val="25000"/>
                  </a:schemeClr>
                </a:solidFill>
                <a:effectLst/>
                <a:latin typeface="Calibri" panose="020F0502020204030204" pitchFamily="34" charset="0"/>
                <a:cs typeface="Calibri" panose="020F0502020204030204" pitchFamily="34" charset="0"/>
              </a:rPr>
              <a:t> are a new addition in </a:t>
            </a:r>
            <a:r>
              <a:rPr lang="en-IN" b="1" i="0" dirty="0">
                <a:solidFill>
                  <a:schemeClr val="accent4">
                    <a:lumMod val="25000"/>
                  </a:schemeClr>
                </a:solidFill>
                <a:effectLst/>
                <a:latin typeface="Calibri" panose="020F0502020204030204" pitchFamily="34" charset="0"/>
                <a:cs typeface="Calibri" panose="020F0502020204030204" pitchFamily="34" charset="0"/>
              </a:rPr>
              <a:t>React</a:t>
            </a:r>
            <a:r>
              <a:rPr lang="en-IN" b="0" i="0" dirty="0">
                <a:solidFill>
                  <a:schemeClr val="accent4">
                    <a:lumMod val="25000"/>
                  </a:schemeClr>
                </a:solidFill>
                <a:effectLst/>
                <a:latin typeface="Calibri" panose="020F0502020204030204" pitchFamily="34" charset="0"/>
                <a:cs typeface="Calibri" panose="020F0502020204030204" pitchFamily="34" charset="0"/>
              </a:rPr>
              <a:t> 16.8. They let you use state and other </a:t>
            </a:r>
            <a:r>
              <a:rPr lang="en-IN" b="1" i="0" dirty="0">
                <a:solidFill>
                  <a:schemeClr val="accent4">
                    <a:lumMod val="25000"/>
                  </a:schemeClr>
                </a:solidFill>
                <a:effectLst/>
                <a:latin typeface="Calibri" panose="020F0502020204030204" pitchFamily="34" charset="0"/>
                <a:cs typeface="Calibri" panose="020F0502020204030204" pitchFamily="34" charset="0"/>
              </a:rPr>
              <a:t>React</a:t>
            </a:r>
            <a:r>
              <a:rPr lang="en-IN" b="0" i="0" dirty="0">
                <a:solidFill>
                  <a:schemeClr val="accent4">
                    <a:lumMod val="25000"/>
                  </a:schemeClr>
                </a:solidFill>
                <a:effectLst/>
                <a:latin typeface="Calibri" panose="020F0502020204030204" pitchFamily="34" charset="0"/>
                <a:cs typeface="Calibri" panose="020F0502020204030204" pitchFamily="34" charset="0"/>
              </a:rPr>
              <a:t> features without writing a class.</a:t>
            </a:r>
          </a:p>
          <a:p>
            <a:endParaRPr lang="en-IN" b="1"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Hooks</a:t>
            </a:r>
            <a:r>
              <a:rPr lang="en-IN" dirty="0">
                <a:solidFill>
                  <a:schemeClr val="accent4">
                    <a:lumMod val="25000"/>
                  </a:schemeClr>
                </a:solidFill>
                <a:latin typeface="Calibri" panose="020F0502020204030204" pitchFamily="34" charset="0"/>
                <a:cs typeface="Calibri" panose="020F0502020204030204" pitchFamily="34" charset="0"/>
              </a:rPr>
              <a:t> are </a:t>
            </a:r>
            <a:r>
              <a:rPr lang="en-IN" b="1" dirty="0">
                <a:solidFill>
                  <a:schemeClr val="accent4">
                    <a:lumMod val="25000"/>
                  </a:schemeClr>
                </a:solidFill>
                <a:latin typeface="Calibri" panose="020F0502020204030204" pitchFamily="34" charset="0"/>
                <a:cs typeface="Calibri" panose="020F0502020204030204" pitchFamily="34" charset="0"/>
              </a:rPr>
              <a:t>functions</a:t>
            </a:r>
            <a:r>
              <a:rPr lang="en-IN" dirty="0">
                <a:solidFill>
                  <a:schemeClr val="accent4">
                    <a:lumMod val="25000"/>
                  </a:schemeClr>
                </a:solidFill>
                <a:latin typeface="Calibri" panose="020F0502020204030204" pitchFamily="34" charset="0"/>
                <a:cs typeface="Calibri" panose="020F0502020204030204" pitchFamily="34" charset="0"/>
              </a:rPr>
              <a:t> that let you “</a:t>
            </a:r>
            <a:r>
              <a:rPr lang="en-IN" b="1" dirty="0">
                <a:solidFill>
                  <a:schemeClr val="accent4">
                    <a:lumMod val="25000"/>
                  </a:schemeClr>
                </a:solidFill>
                <a:latin typeface="Calibri" panose="020F0502020204030204" pitchFamily="34" charset="0"/>
                <a:cs typeface="Calibri" panose="020F0502020204030204" pitchFamily="34" charset="0"/>
              </a:rPr>
              <a:t>hook into</a:t>
            </a:r>
            <a:r>
              <a:rPr lang="en-IN" dirty="0">
                <a:solidFill>
                  <a:schemeClr val="accent4">
                    <a:lumMod val="25000"/>
                  </a:schemeClr>
                </a:solidFill>
                <a:latin typeface="Calibri" panose="020F0502020204030204" pitchFamily="34" charset="0"/>
                <a:cs typeface="Calibri" panose="020F0502020204030204" pitchFamily="34" charset="0"/>
              </a:rPr>
              <a:t>” React state and </a:t>
            </a:r>
            <a:r>
              <a:rPr lang="en-IN" b="1" dirty="0">
                <a:solidFill>
                  <a:schemeClr val="accent4">
                    <a:lumMod val="25000"/>
                  </a:schemeClr>
                </a:solidFill>
                <a:latin typeface="Calibri" panose="020F0502020204030204" pitchFamily="34" charset="0"/>
                <a:cs typeface="Calibri" panose="020F0502020204030204" pitchFamily="34" charset="0"/>
              </a:rPr>
              <a:t>lifecycle features </a:t>
            </a:r>
            <a:r>
              <a:rPr lang="en-IN" dirty="0">
                <a:solidFill>
                  <a:schemeClr val="accent4">
                    <a:lumMod val="25000"/>
                  </a:schemeClr>
                </a:solidFill>
                <a:latin typeface="Calibri" panose="020F0502020204030204" pitchFamily="34" charset="0"/>
                <a:cs typeface="Calibri" panose="020F0502020204030204" pitchFamily="34" charset="0"/>
              </a:rPr>
              <a:t>from function components.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NOTE</a:t>
            </a:r>
            <a:r>
              <a:rPr lang="en-IN" dirty="0">
                <a:solidFill>
                  <a:schemeClr val="accent4">
                    <a:lumMod val="25000"/>
                  </a:schemeClr>
                </a:solidFill>
                <a:latin typeface="Calibri" panose="020F0502020204030204" pitchFamily="34" charset="0"/>
                <a:cs typeface="Calibri" panose="020F0502020204030204" pitchFamily="34" charset="0"/>
              </a:rPr>
              <a:t> : Hooks don't work inside classes</a:t>
            </a:r>
          </a:p>
          <a:p>
            <a:endParaRPr lang="en-IN" dirty="0">
              <a:solidFill>
                <a:schemeClr val="accent4">
                  <a:lumMod val="25000"/>
                </a:schemeClr>
              </a:solidFill>
              <a:latin typeface="Calibri" panose="020F0502020204030204" pitchFamily="34" charset="0"/>
              <a:cs typeface="Calibri" panose="020F0502020204030204" pitchFamily="34" charset="0"/>
            </a:endParaRPr>
          </a:p>
          <a:p>
            <a:pPr algn="l"/>
            <a:r>
              <a:rPr lang="en-IN" b="1" i="0" u="sng" dirty="0">
                <a:solidFill>
                  <a:srgbClr val="610B38"/>
                </a:solidFill>
                <a:effectLst/>
                <a:latin typeface="Calibri" panose="020F0502020204030204" pitchFamily="34" charset="0"/>
                <a:cs typeface="Calibri" panose="020F0502020204030204" pitchFamily="34" charset="0"/>
              </a:rPr>
              <a:t>Rules of Hooks</a:t>
            </a:r>
          </a:p>
          <a:p>
            <a:pPr algn="l"/>
            <a:r>
              <a:rPr lang="en-IN" b="0" i="0" dirty="0">
                <a:solidFill>
                  <a:srgbClr val="000000"/>
                </a:solidFill>
                <a:effectLst/>
                <a:latin typeface="Calibri" panose="020F0502020204030204" pitchFamily="34" charset="0"/>
                <a:cs typeface="Calibri" panose="020F0502020204030204" pitchFamily="34" charset="0"/>
              </a:rPr>
              <a:t>Hooks are similar to JavaScript functions, but you need to follow these two rules when using them. Hooks rule ensures that all the stateful logic in a component is visible in its source code. These rules are:</a:t>
            </a:r>
          </a:p>
          <a:p>
            <a:pPr algn="l"/>
            <a:endParaRPr lang="en-IN" b="1" i="0" dirty="0">
              <a:solidFill>
                <a:srgbClr val="000000"/>
              </a:solidFill>
              <a:effectLst/>
              <a:latin typeface="Calibri" panose="020F0502020204030204" pitchFamily="34" charset="0"/>
              <a:cs typeface="Calibri" panose="020F0502020204030204" pitchFamily="34" charset="0"/>
            </a:endParaRPr>
          </a:p>
          <a:p>
            <a:pPr algn="l"/>
            <a:r>
              <a:rPr lang="en-IN" b="1" i="0" dirty="0">
                <a:solidFill>
                  <a:srgbClr val="610B4B"/>
                </a:solidFill>
                <a:effectLst/>
                <a:latin typeface="Calibri" panose="020F0502020204030204" pitchFamily="34" charset="0"/>
                <a:cs typeface="Calibri" panose="020F0502020204030204" pitchFamily="34" charset="0"/>
              </a:rPr>
              <a:t>1. Only call Hooks at the top level</a:t>
            </a:r>
          </a:p>
          <a:p>
            <a:pPr algn="l"/>
            <a:r>
              <a:rPr lang="en-IN" b="0" i="0" dirty="0">
                <a:solidFill>
                  <a:srgbClr val="000000"/>
                </a:solidFill>
                <a:effectLst/>
                <a:latin typeface="Calibri" panose="020F0502020204030204" pitchFamily="34" charset="0"/>
                <a:cs typeface="Calibri" panose="020F0502020204030204" pitchFamily="34" charset="0"/>
              </a:rPr>
              <a:t>Do not call Hooks inside loops, conditions, or nested functions. Hooks should always be used at the top level of the React functions. This rule ensures that Hooks are called in the same order each time a components renders.</a:t>
            </a:r>
          </a:p>
          <a:p>
            <a:pPr algn="l"/>
            <a:r>
              <a:rPr lang="en-IN" b="1" i="0" dirty="0">
                <a:solidFill>
                  <a:srgbClr val="610B4B"/>
                </a:solidFill>
                <a:effectLst/>
                <a:latin typeface="Calibri" panose="020F0502020204030204" pitchFamily="34" charset="0"/>
                <a:cs typeface="Calibri" panose="020F0502020204030204" pitchFamily="34" charset="0"/>
              </a:rPr>
              <a:t>2. Only call Hooks from React functions</a:t>
            </a:r>
          </a:p>
          <a:p>
            <a:pPr algn="l"/>
            <a:r>
              <a:rPr lang="en-IN" b="0" i="0" dirty="0">
                <a:solidFill>
                  <a:srgbClr val="000000"/>
                </a:solidFill>
                <a:effectLst/>
                <a:latin typeface="Calibri" panose="020F0502020204030204" pitchFamily="34" charset="0"/>
                <a:cs typeface="Calibri" panose="020F0502020204030204" pitchFamily="34" charset="0"/>
              </a:rPr>
              <a:t>You cannot call Hooks from regular JavaScript functions. Instead, you can call Hooks from React function components. Hooks can also be called from custom Hooks.</a:t>
            </a:r>
          </a:p>
        </p:txBody>
      </p:sp>
    </p:spTree>
    <p:extLst>
      <p:ext uri="{BB962C8B-B14F-4D97-AF65-F5344CB8AC3E}">
        <p14:creationId xmlns:p14="http://schemas.microsoft.com/office/powerpoint/2010/main" val="20416449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Y Hooks?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C35AB5C7-0433-4C4E-AE1E-1E7C92ED5B24}"/>
              </a:ext>
            </a:extLst>
          </p:cNvPr>
          <p:cNvSpPr txBox="1"/>
          <p:nvPr/>
        </p:nvSpPr>
        <p:spPr>
          <a:xfrm>
            <a:off x="512771" y="1643469"/>
            <a:ext cx="8718091" cy="4185761"/>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React Hooks are functions that serve as a modular replacement for State management, DOM manipulation and lifecycle methods written in functional components.</a:t>
            </a:r>
          </a:p>
          <a:p>
            <a:endParaRPr lang="en-IN" dirty="0">
              <a:solidFill>
                <a:srgbClr val="333333"/>
              </a:solidFill>
              <a:latin typeface="Inter-Regular"/>
              <a:cs typeface="Calibri" panose="020F0502020204030204" pitchFamily="34" charset="0"/>
            </a:endParaRPr>
          </a:p>
          <a:p>
            <a:endParaRPr lang="en-IN" dirty="0">
              <a:solidFill>
                <a:srgbClr val="333333"/>
              </a:solidFill>
              <a:latin typeface="Inter-Regular"/>
              <a:cs typeface="Calibri" panose="020F0502020204030204" pitchFamily="34" charset="0"/>
            </a:endParaRPr>
          </a:p>
          <a:p>
            <a:r>
              <a:rPr lang="en-IN" i="0" dirty="0">
                <a:solidFill>
                  <a:schemeClr val="accent4">
                    <a:lumMod val="25000"/>
                  </a:schemeClr>
                </a:solidFill>
                <a:effectLst/>
                <a:latin typeface="Calibri" panose="020F0502020204030204" pitchFamily="34" charset="0"/>
                <a:cs typeface="Calibri" panose="020F0502020204030204" pitchFamily="34" charset="0"/>
              </a:rPr>
              <a:t>Due to certain drawbacks while using lifecycle components in class components, we use Hooks with functional components :</a:t>
            </a:r>
          </a:p>
          <a:p>
            <a:endParaRPr lang="en-IN" b="1" i="0" dirty="0">
              <a:solidFill>
                <a:schemeClr val="accent4">
                  <a:lumMod val="25000"/>
                </a:schemeClr>
              </a:solidFill>
              <a:effectLst/>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Use of </a:t>
            </a:r>
            <a:r>
              <a:rPr lang="en-IN" b="1" dirty="0">
                <a:solidFill>
                  <a:schemeClr val="accent4">
                    <a:lumMod val="25000"/>
                  </a:schemeClr>
                </a:solidFill>
                <a:latin typeface="Calibri" panose="020F0502020204030204" pitchFamily="34" charset="0"/>
                <a:cs typeface="Calibri" panose="020F0502020204030204" pitchFamily="34" charset="0"/>
              </a:rPr>
              <a:t>this</a:t>
            </a:r>
            <a:r>
              <a:rPr lang="en-IN" dirty="0">
                <a:solidFill>
                  <a:schemeClr val="accent4">
                    <a:lumMod val="25000"/>
                  </a:schemeClr>
                </a:solidFill>
                <a:latin typeface="Calibri" panose="020F0502020204030204" pitchFamily="34" charset="0"/>
                <a:cs typeface="Calibri" panose="020F0502020204030204" pitchFamily="34" charset="0"/>
              </a:rPr>
              <a:t> keyword can be confusing at times</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Reloading is very unreliable </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May forget to bind events in class components</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1562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Hooks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546915" y="1722127"/>
            <a:ext cx="8718091" cy="3323987"/>
          </a:xfrm>
          <a:prstGeom prst="rect">
            <a:avLst/>
          </a:prstGeom>
          <a:noFill/>
        </p:spPr>
        <p:txBody>
          <a:bodyPr wrap="square">
            <a:spAutoFit/>
          </a:bodyPr>
          <a:lstStyle/>
          <a:p>
            <a:r>
              <a:rPr lang="en-IN" i="0" dirty="0">
                <a:solidFill>
                  <a:schemeClr val="accent4">
                    <a:lumMod val="25000"/>
                  </a:schemeClr>
                </a:solidFill>
                <a:effectLst/>
                <a:latin typeface="Calibri" panose="020F0502020204030204" pitchFamily="34" charset="0"/>
                <a:cs typeface="Calibri" panose="020F0502020204030204" pitchFamily="34" charset="0"/>
              </a:rPr>
              <a:t>The popular Hooks available in React are </a:t>
            </a:r>
            <a:r>
              <a:rPr lang="en-IN" b="1" i="0" dirty="0">
                <a:solidFill>
                  <a:schemeClr val="accent4">
                    <a:lumMod val="25000"/>
                  </a:schemeClr>
                </a:solidFill>
                <a:effectLst/>
                <a:latin typeface="Calibri" panose="020F0502020204030204" pitchFamily="34" charset="0"/>
                <a:cs typeface="Calibri" panose="020F0502020204030204" pitchFamily="34" charset="0"/>
              </a:rPr>
              <a:t>:</a:t>
            </a:r>
          </a:p>
          <a:p>
            <a:endParaRPr lang="en-IN" b="1"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i="0" dirty="0">
                <a:solidFill>
                  <a:schemeClr val="accent4">
                    <a:lumMod val="25000"/>
                  </a:schemeClr>
                </a:solidFill>
                <a:effectLst/>
                <a:latin typeface="Calibri" panose="020F0502020204030204" pitchFamily="34" charset="0"/>
                <a:cs typeface="Calibri" panose="020F0502020204030204" pitchFamily="34" charset="0"/>
              </a:rPr>
              <a:t>useState()</a:t>
            </a:r>
          </a:p>
          <a:p>
            <a:pPr marL="285750" indent="-285750">
              <a:buFont typeface="Wingdings" panose="05000000000000000000" pitchFamily="2" charset="2"/>
              <a:buChar char="v"/>
            </a:pPr>
            <a:endParaRPr lang="en-IN" b="1" i="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solidFill>
                  <a:schemeClr val="accent4">
                    <a:lumMod val="25000"/>
                  </a:schemeClr>
                </a:solidFill>
                <a:latin typeface="Calibri" panose="020F0502020204030204" pitchFamily="34" charset="0"/>
                <a:cs typeface="Calibri" panose="020F0502020204030204" pitchFamily="34" charset="0"/>
              </a:rPr>
              <a:t>useEffect()</a:t>
            </a:r>
          </a:p>
          <a:p>
            <a:pPr marL="285750" indent="-285750">
              <a:buFont typeface="Wingdings" panose="05000000000000000000" pitchFamily="2" charset="2"/>
              <a:buChar char="v"/>
            </a:pPr>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i="0" dirty="0">
                <a:solidFill>
                  <a:schemeClr val="accent4">
                    <a:lumMod val="25000"/>
                  </a:schemeClr>
                </a:solidFill>
                <a:effectLst/>
                <a:latin typeface="Calibri" panose="020F0502020204030204" pitchFamily="34" charset="0"/>
                <a:cs typeface="Calibri" panose="020F0502020204030204" pitchFamily="34" charset="0"/>
              </a:rPr>
              <a:t>useContext()</a:t>
            </a:r>
          </a:p>
          <a:p>
            <a:pPr marL="285750" indent="-285750">
              <a:buFont typeface="Wingdings" panose="05000000000000000000" pitchFamily="2" charset="2"/>
              <a:buChar char="v"/>
            </a:pPr>
            <a:endParaRPr lang="en-IN" b="1" i="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solidFill>
                  <a:schemeClr val="accent4">
                    <a:lumMod val="25000"/>
                  </a:schemeClr>
                </a:solidFill>
                <a:latin typeface="Calibri" panose="020F0502020204030204" pitchFamily="34" charset="0"/>
                <a:cs typeface="Calibri" panose="020F0502020204030204" pitchFamily="34" charset="0"/>
              </a:rPr>
              <a:t>useReducer()</a:t>
            </a:r>
          </a:p>
          <a:p>
            <a:pPr marL="285750" indent="-285750">
              <a:buFont typeface="Wingdings" panose="05000000000000000000" pitchFamily="2" charset="2"/>
              <a:buChar char="v"/>
            </a:pPr>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solidFill>
                  <a:schemeClr val="accent4">
                    <a:lumMod val="25000"/>
                  </a:schemeClr>
                </a:solidFill>
                <a:latin typeface="Calibri" panose="020F0502020204030204" pitchFamily="34" charset="0"/>
                <a:cs typeface="Calibri" panose="020F0502020204030204" pitchFamily="34" charset="0"/>
              </a:rPr>
              <a:t>useRef()</a:t>
            </a:r>
          </a:p>
          <a:p>
            <a:r>
              <a:rPr lang="en-IN" b="1" i="0" dirty="0">
                <a:solidFill>
                  <a:schemeClr val="accent4">
                    <a:lumMod val="25000"/>
                  </a:schemeClr>
                </a:solidFill>
                <a:effectLst/>
                <a:latin typeface="Calibri" panose="020F0502020204030204" pitchFamily="34" charset="0"/>
                <a:cs typeface="Calibri" panose="020F0502020204030204" pitchFamily="34" charset="0"/>
              </a:rPr>
              <a:t> </a:t>
            </a:r>
          </a:p>
          <a:p>
            <a:endParaRPr lang="en-IN" b="1" dirty="0">
              <a:solidFill>
                <a:schemeClr val="accent4">
                  <a:lumMod val="25000"/>
                </a:schemeClr>
              </a:solidFill>
              <a:latin typeface="Calibri" panose="020F0502020204030204" pitchFamily="34" charset="0"/>
              <a:cs typeface="Calibri" panose="020F0502020204030204" pitchFamily="34" charset="0"/>
            </a:endParaRPr>
          </a:p>
          <a:p>
            <a:endParaRPr lang="en-IN"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0483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useState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512771" y="1887174"/>
            <a:ext cx="8347703" cy="2677656"/>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useState</a:t>
            </a:r>
            <a:r>
              <a:rPr lang="en-IN" dirty="0">
                <a:solidFill>
                  <a:schemeClr val="accent4">
                    <a:lumMod val="25000"/>
                  </a:schemeClr>
                </a:solidFill>
                <a:latin typeface="Calibri" panose="020F0502020204030204" pitchFamily="34" charset="0"/>
                <a:cs typeface="Calibri" panose="020F0502020204030204" pitchFamily="34" charset="0"/>
              </a:rPr>
              <a:t> hook that allows us to use state variables and maintain their state in functional components</a:t>
            </a:r>
          </a:p>
          <a:p>
            <a:r>
              <a:rPr lang="en-IN" dirty="0">
                <a:solidFill>
                  <a:schemeClr val="accent4">
                    <a:lumMod val="25000"/>
                  </a:schemeClr>
                </a:solidFill>
                <a:latin typeface="Calibri" panose="020F0502020204030204" pitchFamily="34" charset="0"/>
                <a:cs typeface="Calibri" panose="020F0502020204030204" pitchFamily="34" charset="0"/>
              </a:rPr>
              <a:t>(add state to functional components)</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useState</a:t>
            </a:r>
            <a:r>
              <a:rPr lang="en-IN" i="0" dirty="0">
                <a:solidFill>
                  <a:srgbClr val="000000"/>
                </a:solidFill>
                <a:effectLst/>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hook returns an array with 2 elements :</a:t>
            </a: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Element 1 : </a:t>
            </a:r>
            <a:r>
              <a:rPr lang="en-IN" b="1" dirty="0">
                <a:solidFill>
                  <a:schemeClr val="accent4">
                    <a:lumMod val="25000"/>
                  </a:schemeClr>
                </a:solidFill>
                <a:latin typeface="Calibri" panose="020F0502020204030204" pitchFamily="34" charset="0"/>
                <a:cs typeface="Calibri" panose="020F0502020204030204" pitchFamily="34" charset="0"/>
              </a:rPr>
              <a:t>value</a:t>
            </a:r>
            <a:r>
              <a:rPr lang="en-IN" dirty="0">
                <a:solidFill>
                  <a:schemeClr val="accent4">
                    <a:lumMod val="25000"/>
                  </a:schemeClr>
                </a:solidFill>
                <a:latin typeface="Calibri" panose="020F0502020204030204" pitchFamily="34" charset="0"/>
                <a:cs typeface="Calibri" panose="020F0502020204030204" pitchFamily="34" charset="0"/>
              </a:rPr>
              <a:t> of the state variable</a:t>
            </a: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Element 2 : the </a:t>
            </a:r>
            <a:r>
              <a:rPr lang="en-IN" b="1" dirty="0">
                <a:solidFill>
                  <a:schemeClr val="accent4">
                    <a:lumMod val="25000"/>
                  </a:schemeClr>
                </a:solidFill>
                <a:latin typeface="Calibri" panose="020F0502020204030204" pitchFamily="34" charset="0"/>
                <a:cs typeface="Calibri" panose="020F0502020204030204" pitchFamily="34" charset="0"/>
              </a:rPr>
              <a:t>function</a:t>
            </a:r>
            <a:r>
              <a:rPr lang="en-IN" dirty="0">
                <a:solidFill>
                  <a:schemeClr val="accent4">
                    <a:lumMod val="25000"/>
                  </a:schemeClr>
                </a:solidFill>
                <a:latin typeface="Calibri" panose="020F0502020204030204" pitchFamily="34" charset="0"/>
                <a:cs typeface="Calibri" panose="020F0502020204030204" pitchFamily="34" charset="0"/>
              </a:rPr>
              <a:t> that is used to modify the state variable </a:t>
            </a: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8672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useState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512771" y="1866392"/>
            <a:ext cx="8347703" cy="2246769"/>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In class components, we use the state </a:t>
            </a:r>
            <a:r>
              <a:rPr lang="en-IN" b="1" dirty="0">
                <a:solidFill>
                  <a:schemeClr val="accent4">
                    <a:lumMod val="25000"/>
                  </a:schemeClr>
                </a:solidFill>
                <a:latin typeface="Calibri" panose="020F0502020204030204" pitchFamily="34" charset="0"/>
                <a:cs typeface="Calibri" panose="020F0502020204030204" pitchFamily="34" charset="0"/>
              </a:rPr>
              <a:t>object</a:t>
            </a:r>
            <a:r>
              <a:rPr lang="en-IN" dirty="0">
                <a:solidFill>
                  <a:schemeClr val="accent4">
                    <a:lumMod val="25000"/>
                  </a:schemeClr>
                </a:solidFill>
                <a:latin typeface="Calibri" panose="020F0502020204030204" pitchFamily="34" charset="0"/>
                <a:cs typeface="Calibri" panose="020F0502020204030204" pitchFamily="34" charset="0"/>
              </a:rPr>
              <a:t> to access the state and setState method to modify the state,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However in functional component using hooks, the state variable need not be an object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And we use the setter method to modify the  value of the state variable.</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85266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Understanding useState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3" name="Picture 2">
            <a:extLst>
              <a:ext uri="{FF2B5EF4-FFF2-40B4-BE49-F238E27FC236}">
                <a16:creationId xmlns:a16="http://schemas.microsoft.com/office/drawing/2014/main" id="{4198E31A-ECC9-4580-965F-A02FA9C2AD8E}"/>
              </a:ext>
            </a:extLst>
          </p:cNvPr>
          <p:cNvPicPr>
            <a:picLocks noChangeAspect="1"/>
          </p:cNvPicPr>
          <p:nvPr/>
        </p:nvPicPr>
        <p:blipFill>
          <a:blip r:embed="rId4"/>
          <a:stretch>
            <a:fillRect/>
          </a:stretch>
        </p:blipFill>
        <p:spPr>
          <a:xfrm>
            <a:off x="602724" y="1874387"/>
            <a:ext cx="4644685" cy="1019522"/>
          </a:xfrm>
          <a:prstGeom prst="rect">
            <a:avLst/>
          </a:prstGeom>
        </p:spPr>
      </p:pic>
      <p:pic>
        <p:nvPicPr>
          <p:cNvPr id="4" name="Picture 3">
            <a:extLst>
              <a:ext uri="{FF2B5EF4-FFF2-40B4-BE49-F238E27FC236}">
                <a16:creationId xmlns:a16="http://schemas.microsoft.com/office/drawing/2014/main" id="{BF4E7C75-3E3A-4677-9E64-602F757CEA5C}"/>
              </a:ext>
            </a:extLst>
          </p:cNvPr>
          <p:cNvPicPr>
            <a:picLocks noChangeAspect="1"/>
          </p:cNvPicPr>
          <p:nvPr/>
        </p:nvPicPr>
        <p:blipFill>
          <a:blip r:embed="rId5"/>
          <a:stretch>
            <a:fillRect/>
          </a:stretch>
        </p:blipFill>
        <p:spPr>
          <a:xfrm>
            <a:off x="579658" y="4157794"/>
            <a:ext cx="4644685" cy="762000"/>
          </a:xfrm>
          <a:prstGeom prst="rect">
            <a:avLst/>
          </a:prstGeom>
        </p:spPr>
      </p:pic>
      <p:sp>
        <p:nvSpPr>
          <p:cNvPr id="5" name="TextBox 4">
            <a:extLst>
              <a:ext uri="{FF2B5EF4-FFF2-40B4-BE49-F238E27FC236}">
                <a16:creationId xmlns:a16="http://schemas.microsoft.com/office/drawing/2014/main" id="{A98B021E-21E5-4392-8502-9904D41D8DEA}"/>
              </a:ext>
            </a:extLst>
          </p:cNvPr>
          <p:cNvSpPr txBox="1"/>
          <p:nvPr/>
        </p:nvSpPr>
        <p:spPr>
          <a:xfrm>
            <a:off x="602724" y="1495182"/>
            <a:ext cx="3581080"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Declaring a useState hook </a:t>
            </a:r>
          </a:p>
        </p:txBody>
      </p:sp>
      <p:sp>
        <p:nvSpPr>
          <p:cNvPr id="25" name="TextBox 24">
            <a:extLst>
              <a:ext uri="{FF2B5EF4-FFF2-40B4-BE49-F238E27FC236}">
                <a16:creationId xmlns:a16="http://schemas.microsoft.com/office/drawing/2014/main" id="{EAE9935A-C3D4-401D-9762-D032E5F37FE3}"/>
              </a:ext>
            </a:extLst>
          </p:cNvPr>
          <p:cNvSpPr txBox="1"/>
          <p:nvPr/>
        </p:nvSpPr>
        <p:spPr>
          <a:xfrm>
            <a:off x="602724" y="3840920"/>
            <a:ext cx="3581080"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Updating the state </a:t>
            </a:r>
          </a:p>
        </p:txBody>
      </p:sp>
      <p:cxnSp>
        <p:nvCxnSpPr>
          <p:cNvPr id="7" name="Straight Arrow Connector 6">
            <a:extLst>
              <a:ext uri="{FF2B5EF4-FFF2-40B4-BE49-F238E27FC236}">
                <a16:creationId xmlns:a16="http://schemas.microsoft.com/office/drawing/2014/main" id="{9DF802DD-3FDE-428E-B638-3F0FFDF0809E}"/>
              </a:ext>
            </a:extLst>
          </p:cNvPr>
          <p:cNvCxnSpPr>
            <a:cxnSpLocks/>
          </p:cNvCxnSpPr>
          <p:nvPr/>
        </p:nvCxnSpPr>
        <p:spPr>
          <a:xfrm>
            <a:off x="1548245" y="2783550"/>
            <a:ext cx="0" cy="32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13C070-3D66-4A73-9817-122A85CA75EC}"/>
              </a:ext>
            </a:extLst>
          </p:cNvPr>
          <p:cNvCxnSpPr>
            <a:cxnSpLocks/>
          </p:cNvCxnSpPr>
          <p:nvPr/>
        </p:nvCxnSpPr>
        <p:spPr>
          <a:xfrm>
            <a:off x="2220190" y="2769088"/>
            <a:ext cx="0" cy="341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3CDB2A-A146-4EF2-A5C5-3832763B37C4}"/>
              </a:ext>
            </a:extLst>
          </p:cNvPr>
          <p:cNvCxnSpPr>
            <a:cxnSpLocks/>
          </p:cNvCxnSpPr>
          <p:nvPr/>
        </p:nvCxnSpPr>
        <p:spPr>
          <a:xfrm>
            <a:off x="3516211" y="2747829"/>
            <a:ext cx="0" cy="36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A21125C-F566-4D09-BC28-08978D142894}"/>
              </a:ext>
            </a:extLst>
          </p:cNvPr>
          <p:cNvSpPr txBox="1"/>
          <p:nvPr/>
        </p:nvSpPr>
        <p:spPr>
          <a:xfrm>
            <a:off x="921145" y="3110353"/>
            <a:ext cx="1108727" cy="276999"/>
          </a:xfrm>
          <a:prstGeom prst="rect">
            <a:avLst/>
          </a:prstGeom>
          <a:noFill/>
        </p:spPr>
        <p:txBody>
          <a:bodyPr wrap="square" rtlCol="0">
            <a:spAutoFit/>
          </a:bodyPr>
          <a:lstStyle/>
          <a:p>
            <a:r>
              <a:rPr lang="en-IN" sz="1200" dirty="0">
                <a:highlight>
                  <a:srgbClr val="FFFF00"/>
                </a:highlight>
                <a:latin typeface="Calibri" panose="020F0502020204030204" pitchFamily="34" charset="0"/>
                <a:cs typeface="Calibri" panose="020F0502020204030204" pitchFamily="34" charset="0"/>
              </a:rPr>
              <a:t> </a:t>
            </a:r>
            <a:r>
              <a:rPr lang="en-IN" sz="1100" dirty="0">
                <a:highlight>
                  <a:srgbClr val="FFFF00"/>
                </a:highlight>
                <a:latin typeface="Calibri" panose="020F0502020204030204" pitchFamily="34" charset="0"/>
                <a:cs typeface="Calibri" panose="020F0502020204030204" pitchFamily="34" charset="0"/>
              </a:rPr>
              <a:t>state variable</a:t>
            </a:r>
          </a:p>
        </p:txBody>
      </p:sp>
      <p:sp>
        <p:nvSpPr>
          <p:cNvPr id="32" name="TextBox 31">
            <a:extLst>
              <a:ext uri="{FF2B5EF4-FFF2-40B4-BE49-F238E27FC236}">
                <a16:creationId xmlns:a16="http://schemas.microsoft.com/office/drawing/2014/main" id="{F045E024-6E75-4B89-9DE8-24FC29AFC900}"/>
              </a:ext>
            </a:extLst>
          </p:cNvPr>
          <p:cNvSpPr txBox="1"/>
          <p:nvPr/>
        </p:nvSpPr>
        <p:spPr>
          <a:xfrm>
            <a:off x="1807727" y="3110353"/>
            <a:ext cx="1382281" cy="461665"/>
          </a:xfrm>
          <a:prstGeom prst="rect">
            <a:avLst/>
          </a:prstGeom>
          <a:noFill/>
        </p:spPr>
        <p:txBody>
          <a:bodyPr wrap="square" rtlCol="0">
            <a:spAutoFit/>
          </a:bodyPr>
          <a:lstStyle/>
          <a:p>
            <a:r>
              <a:rPr lang="en-IN" sz="1200" dirty="0">
                <a:highlight>
                  <a:srgbClr val="FFFF00"/>
                </a:highlight>
                <a:latin typeface="Calibri" panose="020F0502020204030204" pitchFamily="34" charset="0"/>
                <a:cs typeface="Calibri" panose="020F0502020204030204" pitchFamily="34" charset="0"/>
              </a:rPr>
              <a:t> </a:t>
            </a:r>
            <a:r>
              <a:rPr lang="en-IN" sz="1100" dirty="0">
                <a:highlight>
                  <a:srgbClr val="FFFF00"/>
                </a:highlight>
                <a:latin typeface="Calibri" panose="020F0502020204030204" pitchFamily="34" charset="0"/>
                <a:cs typeface="Calibri" panose="020F0502020204030204" pitchFamily="34" charset="0"/>
              </a:rPr>
              <a:t>function to update state var</a:t>
            </a:r>
          </a:p>
        </p:txBody>
      </p:sp>
      <p:sp>
        <p:nvSpPr>
          <p:cNvPr id="33" name="TextBox 32">
            <a:extLst>
              <a:ext uri="{FF2B5EF4-FFF2-40B4-BE49-F238E27FC236}">
                <a16:creationId xmlns:a16="http://schemas.microsoft.com/office/drawing/2014/main" id="{A216BEEF-4A13-43A8-9BDB-A7F74CE928AE}"/>
              </a:ext>
            </a:extLst>
          </p:cNvPr>
          <p:cNvSpPr txBox="1"/>
          <p:nvPr/>
        </p:nvSpPr>
        <p:spPr>
          <a:xfrm>
            <a:off x="3030393" y="3101256"/>
            <a:ext cx="2206625" cy="276999"/>
          </a:xfrm>
          <a:prstGeom prst="rect">
            <a:avLst/>
          </a:prstGeom>
          <a:noFill/>
        </p:spPr>
        <p:txBody>
          <a:bodyPr wrap="square" rtlCol="0">
            <a:spAutoFit/>
          </a:bodyPr>
          <a:lstStyle/>
          <a:p>
            <a:r>
              <a:rPr lang="en-IN" sz="1200" dirty="0">
                <a:highlight>
                  <a:srgbClr val="FFFF00"/>
                </a:highlight>
                <a:latin typeface="Calibri" panose="020F0502020204030204" pitchFamily="34" charset="0"/>
                <a:cs typeface="Calibri" panose="020F0502020204030204" pitchFamily="34" charset="0"/>
              </a:rPr>
              <a:t> </a:t>
            </a:r>
            <a:r>
              <a:rPr lang="en-IN" sz="1100" dirty="0">
                <a:highlight>
                  <a:srgbClr val="FFFF00"/>
                </a:highlight>
                <a:latin typeface="Calibri" panose="020F0502020204030204" pitchFamily="34" charset="0"/>
                <a:cs typeface="Calibri" panose="020F0502020204030204" pitchFamily="34" charset="0"/>
              </a:rPr>
              <a:t>initial value of state variable</a:t>
            </a:r>
          </a:p>
        </p:txBody>
      </p:sp>
      <p:sp>
        <p:nvSpPr>
          <p:cNvPr id="34" name="TextBox 33">
            <a:extLst>
              <a:ext uri="{FF2B5EF4-FFF2-40B4-BE49-F238E27FC236}">
                <a16:creationId xmlns:a16="http://schemas.microsoft.com/office/drawing/2014/main" id="{BB0EA3A2-D4D3-4719-BA3C-B4F90836A098}"/>
              </a:ext>
            </a:extLst>
          </p:cNvPr>
          <p:cNvSpPr txBox="1"/>
          <p:nvPr/>
        </p:nvSpPr>
        <p:spPr>
          <a:xfrm>
            <a:off x="3290166" y="3673448"/>
            <a:ext cx="2206625" cy="276999"/>
          </a:xfrm>
          <a:prstGeom prst="rect">
            <a:avLst/>
          </a:prstGeom>
          <a:noFill/>
        </p:spPr>
        <p:txBody>
          <a:bodyPr wrap="square" rtlCol="0">
            <a:spAutoFit/>
          </a:bodyPr>
          <a:lstStyle/>
          <a:p>
            <a:r>
              <a:rPr lang="en-IN" sz="1200" dirty="0">
                <a:highlight>
                  <a:srgbClr val="FFFF00"/>
                </a:highlight>
                <a:latin typeface="Calibri" panose="020F0502020204030204" pitchFamily="34" charset="0"/>
                <a:cs typeface="Calibri" panose="020F0502020204030204" pitchFamily="34" charset="0"/>
              </a:rPr>
              <a:t> </a:t>
            </a:r>
            <a:r>
              <a:rPr lang="en-IN" sz="1100" dirty="0">
                <a:highlight>
                  <a:srgbClr val="FFFF00"/>
                </a:highlight>
                <a:latin typeface="Calibri" panose="020F0502020204030204" pitchFamily="34" charset="0"/>
                <a:cs typeface="Calibri" panose="020F0502020204030204" pitchFamily="34" charset="0"/>
              </a:rPr>
              <a:t>updated value of state variable</a:t>
            </a:r>
          </a:p>
        </p:txBody>
      </p:sp>
      <p:cxnSp>
        <p:nvCxnSpPr>
          <p:cNvPr id="35" name="Straight Arrow Connector 34">
            <a:extLst>
              <a:ext uri="{FF2B5EF4-FFF2-40B4-BE49-F238E27FC236}">
                <a16:creationId xmlns:a16="http://schemas.microsoft.com/office/drawing/2014/main" id="{94FD24F7-9BB1-4021-B8D2-B958DA499626}"/>
              </a:ext>
            </a:extLst>
          </p:cNvPr>
          <p:cNvCxnSpPr>
            <a:cxnSpLocks/>
          </p:cNvCxnSpPr>
          <p:nvPr/>
        </p:nvCxnSpPr>
        <p:spPr>
          <a:xfrm flipV="1">
            <a:off x="4133705" y="3931747"/>
            <a:ext cx="0" cy="287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1801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512771" y="1715308"/>
            <a:ext cx="8347703" cy="3323987"/>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useEffect</a:t>
            </a:r>
            <a:r>
              <a:rPr lang="en-IN" dirty="0">
                <a:solidFill>
                  <a:schemeClr val="accent4">
                    <a:lumMod val="25000"/>
                  </a:schemeClr>
                </a:solidFill>
                <a:latin typeface="Calibri" panose="020F0502020204030204" pitchFamily="34" charset="0"/>
                <a:cs typeface="Calibri" panose="020F0502020204030204" pitchFamily="34" charset="0"/>
              </a:rPr>
              <a:t> hook is used to perform the following :</a:t>
            </a:r>
            <a:br>
              <a:rPr lang="en-IN" dirty="0">
                <a:solidFill>
                  <a:schemeClr val="accent4">
                    <a:lumMod val="25000"/>
                  </a:schemeClr>
                </a:solidFill>
                <a:latin typeface="Calibri" panose="020F0502020204030204" pitchFamily="34" charset="0"/>
                <a:cs typeface="Calibri" panose="020F0502020204030204" pitchFamily="34" charset="0"/>
              </a:rPr>
            </a:b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Side effects</a:t>
            </a: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Modifying the DOM</a:t>
            </a: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Handle Lifecycle methods (similar to class component)</a:t>
            </a: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Fetching data using API</a:t>
            </a:r>
          </a:p>
          <a:p>
            <a:pPr marL="285750" indent="-285750">
              <a:buFont typeface="Wingdings" panose="05000000000000000000" pitchFamily="2" charset="2"/>
              <a:buChar char="v"/>
            </a:pPr>
            <a:endParaRPr lang="en-IN" i="0" dirty="0">
              <a:solidFill>
                <a:srgbClr val="000000"/>
              </a:solidFill>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i="0" dirty="0">
              <a:solidFill>
                <a:srgbClr val="000000"/>
              </a:solidFill>
              <a:effectLst/>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In class components we can render or re-render a component using </a:t>
            </a:r>
            <a:r>
              <a:rPr lang="en-IN" b="1" dirty="0">
                <a:solidFill>
                  <a:schemeClr val="accent4">
                    <a:lumMod val="25000"/>
                  </a:schemeClr>
                </a:solidFill>
                <a:latin typeface="Calibri" panose="020F0502020204030204" pitchFamily="34" charset="0"/>
                <a:cs typeface="Calibri" panose="020F0502020204030204" pitchFamily="34" charset="0"/>
              </a:rPr>
              <a:t>life cycle methods</a:t>
            </a:r>
            <a:r>
              <a:rPr lang="en-IN" dirty="0">
                <a:solidFill>
                  <a:schemeClr val="accent4">
                    <a:lumMod val="25000"/>
                  </a:schemeClr>
                </a:solidFill>
                <a:latin typeface="Calibri" panose="020F0502020204030204" pitchFamily="34" charset="0"/>
                <a:cs typeface="Calibri" panose="020F0502020204030204" pitchFamily="34" charset="0"/>
              </a:rPr>
              <a:t>, similarly we will use </a:t>
            </a:r>
            <a:r>
              <a:rPr lang="en-IN" b="1" dirty="0">
                <a:solidFill>
                  <a:schemeClr val="accent4">
                    <a:lumMod val="25000"/>
                  </a:schemeClr>
                </a:solidFill>
                <a:latin typeface="Calibri" panose="020F0502020204030204" pitchFamily="34" charset="0"/>
                <a:cs typeface="Calibri" panose="020F0502020204030204" pitchFamily="34" charset="0"/>
              </a:rPr>
              <a:t>useEffect</a:t>
            </a:r>
            <a:r>
              <a:rPr lang="en-IN" dirty="0">
                <a:solidFill>
                  <a:schemeClr val="accent4">
                    <a:lumMod val="25000"/>
                  </a:schemeClr>
                </a:solidFill>
                <a:latin typeface="Calibri" panose="020F0502020204030204" pitchFamily="34" charset="0"/>
                <a:cs typeface="Calibri" panose="020F0502020204030204" pitchFamily="34" charset="0"/>
              </a:rPr>
              <a:t> hook in functional components.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useEffect can handle </a:t>
            </a:r>
            <a:r>
              <a:rPr lang="en-IN" b="1" dirty="0">
                <a:solidFill>
                  <a:schemeClr val="accent4">
                    <a:lumMod val="25000"/>
                  </a:schemeClr>
                </a:solidFill>
                <a:latin typeface="Calibri" panose="020F0502020204030204" pitchFamily="34" charset="0"/>
                <a:cs typeface="Calibri" panose="020F0502020204030204" pitchFamily="34" charset="0"/>
              </a:rPr>
              <a:t>ComponentdidMount</a:t>
            </a:r>
            <a:r>
              <a:rPr lang="en-IN" dirty="0">
                <a:solidFill>
                  <a:schemeClr val="accent4">
                    <a:lumMod val="25000"/>
                  </a:schemeClr>
                </a:solidFill>
                <a:latin typeface="Calibri" panose="020F0502020204030204" pitchFamily="34" charset="0"/>
                <a:cs typeface="Calibri" panose="020F0502020204030204" pitchFamily="34" charset="0"/>
              </a:rPr>
              <a:t>() , </a:t>
            </a:r>
            <a:r>
              <a:rPr lang="en-IN" b="1" dirty="0">
                <a:solidFill>
                  <a:schemeClr val="accent4">
                    <a:lumMod val="25000"/>
                  </a:schemeClr>
                </a:solidFill>
                <a:latin typeface="Calibri" panose="020F0502020204030204" pitchFamily="34" charset="0"/>
                <a:cs typeface="Calibri" panose="020F0502020204030204" pitchFamily="34" charset="0"/>
              </a:rPr>
              <a:t>ComponentDidUpdate</a:t>
            </a:r>
            <a:r>
              <a:rPr lang="en-IN" dirty="0">
                <a:solidFill>
                  <a:schemeClr val="accent4">
                    <a:lumMod val="25000"/>
                  </a:schemeClr>
                </a:solidFill>
                <a:latin typeface="Calibri" panose="020F0502020204030204" pitchFamily="34" charset="0"/>
                <a:cs typeface="Calibri" panose="020F0502020204030204" pitchFamily="34" charset="0"/>
              </a:rPr>
              <a:t>() and </a:t>
            </a:r>
            <a:r>
              <a:rPr lang="en-IN" b="1" dirty="0">
                <a:solidFill>
                  <a:schemeClr val="accent4">
                    <a:lumMod val="25000"/>
                  </a:schemeClr>
                </a:solidFill>
                <a:latin typeface="Calibri" panose="020F0502020204030204" pitchFamily="34" charset="0"/>
                <a:cs typeface="Calibri" panose="020F0502020204030204" pitchFamily="34" charset="0"/>
              </a:rPr>
              <a:t>ComponentWillUnmount</a:t>
            </a:r>
            <a:r>
              <a:rPr lang="en-IN" dirty="0">
                <a:solidFill>
                  <a:schemeClr val="accent4">
                    <a:lumMod val="25000"/>
                  </a:schemeClr>
                </a:solidFill>
                <a:latin typeface="Calibri" panose="020F0502020204030204" pitchFamily="34" charset="0"/>
                <a:cs typeface="Calibri" panose="020F0502020204030204" pitchFamily="34" charset="0"/>
              </a:rPr>
              <a:t>() in functional components</a:t>
            </a:r>
          </a:p>
          <a:p>
            <a:endParaRPr lang="en-IN"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9088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Understanding 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3" name="Picture 2">
            <a:extLst>
              <a:ext uri="{FF2B5EF4-FFF2-40B4-BE49-F238E27FC236}">
                <a16:creationId xmlns:a16="http://schemas.microsoft.com/office/drawing/2014/main" id="{1FFDB343-E176-4226-9394-B03243982E37}"/>
              </a:ext>
            </a:extLst>
          </p:cNvPr>
          <p:cNvPicPr>
            <a:picLocks noChangeAspect="1"/>
          </p:cNvPicPr>
          <p:nvPr/>
        </p:nvPicPr>
        <p:blipFill>
          <a:blip r:embed="rId4"/>
          <a:stretch>
            <a:fillRect/>
          </a:stretch>
        </p:blipFill>
        <p:spPr>
          <a:xfrm>
            <a:off x="1064634" y="1969510"/>
            <a:ext cx="3190875" cy="1495425"/>
          </a:xfrm>
          <a:prstGeom prst="rect">
            <a:avLst/>
          </a:prstGeom>
        </p:spPr>
      </p:pic>
      <p:cxnSp>
        <p:nvCxnSpPr>
          <p:cNvPr id="5" name="Straight Arrow Connector 4">
            <a:extLst>
              <a:ext uri="{FF2B5EF4-FFF2-40B4-BE49-F238E27FC236}">
                <a16:creationId xmlns:a16="http://schemas.microsoft.com/office/drawing/2014/main" id="{9D089843-1510-45C6-9581-840BC1CA7AA7}"/>
              </a:ext>
            </a:extLst>
          </p:cNvPr>
          <p:cNvCxnSpPr/>
          <p:nvPr/>
        </p:nvCxnSpPr>
        <p:spPr>
          <a:xfrm>
            <a:off x="2088573" y="2337955"/>
            <a:ext cx="3709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570948-842F-4B0C-9ABF-14C06F130C9A}"/>
              </a:ext>
            </a:extLst>
          </p:cNvPr>
          <p:cNvCxnSpPr>
            <a:cxnSpLocks/>
          </p:cNvCxnSpPr>
          <p:nvPr/>
        </p:nvCxnSpPr>
        <p:spPr>
          <a:xfrm>
            <a:off x="2363121" y="2717222"/>
            <a:ext cx="345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3915C8-8E4D-4C27-8505-0F4366A91ADE}"/>
              </a:ext>
            </a:extLst>
          </p:cNvPr>
          <p:cNvCxnSpPr>
            <a:cxnSpLocks/>
          </p:cNvCxnSpPr>
          <p:nvPr/>
        </p:nvCxnSpPr>
        <p:spPr>
          <a:xfrm>
            <a:off x="1846119" y="3321628"/>
            <a:ext cx="0" cy="55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4231FF4-0A04-4E5A-953F-B2C006A79880}"/>
              </a:ext>
            </a:extLst>
          </p:cNvPr>
          <p:cNvSpPr txBox="1"/>
          <p:nvPr/>
        </p:nvSpPr>
        <p:spPr>
          <a:xfrm>
            <a:off x="5814864" y="2065924"/>
            <a:ext cx="3290536" cy="461665"/>
          </a:xfrm>
          <a:prstGeom prst="rect">
            <a:avLst/>
          </a:prstGeom>
          <a:noFill/>
        </p:spPr>
        <p:txBody>
          <a:bodyPr wrap="square" rtlCol="0">
            <a:spAutoFit/>
          </a:bodyPr>
          <a:lstStyle/>
          <a:p>
            <a:r>
              <a:rPr lang="en-IN" sz="1200" dirty="0">
                <a:highlight>
                  <a:srgbClr val="FFFF00"/>
                </a:highlight>
                <a:latin typeface="+mj-lt"/>
              </a:rPr>
              <a:t>specifies what the state variable should do on </a:t>
            </a:r>
            <a:r>
              <a:rPr lang="en-IN" sz="1200" b="1" dirty="0">
                <a:solidFill>
                  <a:schemeClr val="accent4">
                    <a:lumMod val="25000"/>
                  </a:schemeClr>
                </a:solidFill>
                <a:highlight>
                  <a:srgbClr val="FFFF00"/>
                </a:highlight>
                <a:latin typeface="+mj-lt"/>
                <a:cs typeface="Calibri" panose="020F0502020204030204" pitchFamily="34" charset="0"/>
              </a:rPr>
              <a:t>ComponentdidMount</a:t>
            </a:r>
            <a:endParaRPr lang="en-IN" sz="1200" dirty="0">
              <a:highlight>
                <a:srgbClr val="FFFF00"/>
              </a:highlight>
              <a:latin typeface="+mj-lt"/>
            </a:endParaRPr>
          </a:p>
        </p:txBody>
      </p:sp>
      <p:sp>
        <p:nvSpPr>
          <p:cNvPr id="29" name="TextBox 28">
            <a:extLst>
              <a:ext uri="{FF2B5EF4-FFF2-40B4-BE49-F238E27FC236}">
                <a16:creationId xmlns:a16="http://schemas.microsoft.com/office/drawing/2014/main" id="{11E43AEB-4E17-41B3-A6A3-63231CC6C384}"/>
              </a:ext>
            </a:extLst>
          </p:cNvPr>
          <p:cNvSpPr txBox="1"/>
          <p:nvPr/>
        </p:nvSpPr>
        <p:spPr>
          <a:xfrm>
            <a:off x="5845394" y="2571750"/>
            <a:ext cx="3451743" cy="461665"/>
          </a:xfrm>
          <a:prstGeom prst="rect">
            <a:avLst/>
          </a:prstGeom>
          <a:noFill/>
        </p:spPr>
        <p:txBody>
          <a:bodyPr wrap="square" rtlCol="0">
            <a:spAutoFit/>
          </a:bodyPr>
          <a:lstStyle/>
          <a:p>
            <a:r>
              <a:rPr lang="en-IN" sz="1200" dirty="0">
                <a:highlight>
                  <a:srgbClr val="FFFF00"/>
                </a:highlight>
                <a:latin typeface="+mj-lt"/>
              </a:rPr>
              <a:t>specifies what the state variable should do on </a:t>
            </a:r>
            <a:r>
              <a:rPr lang="en-IN" sz="1200" b="1" dirty="0">
                <a:solidFill>
                  <a:schemeClr val="accent4">
                    <a:lumMod val="25000"/>
                  </a:schemeClr>
                </a:solidFill>
                <a:highlight>
                  <a:srgbClr val="FFFF00"/>
                </a:highlight>
                <a:latin typeface="+mj-lt"/>
                <a:cs typeface="Calibri" panose="020F0502020204030204" pitchFamily="34" charset="0"/>
              </a:rPr>
              <a:t>ComponentWillUnmount </a:t>
            </a:r>
            <a:r>
              <a:rPr lang="en-IN" sz="1200" dirty="0">
                <a:solidFill>
                  <a:schemeClr val="accent4">
                    <a:lumMod val="25000"/>
                  </a:schemeClr>
                </a:solidFill>
                <a:highlight>
                  <a:srgbClr val="FFFF00"/>
                </a:highlight>
                <a:latin typeface="+mj-lt"/>
                <a:cs typeface="Calibri" panose="020F0502020204030204" pitchFamily="34" charset="0"/>
              </a:rPr>
              <a:t>i.e. on </a:t>
            </a:r>
            <a:r>
              <a:rPr lang="en-IN" sz="1200" dirty="0" err="1">
                <a:solidFill>
                  <a:schemeClr val="accent4">
                    <a:lumMod val="25000"/>
                  </a:schemeClr>
                </a:solidFill>
                <a:highlight>
                  <a:srgbClr val="FFFF00"/>
                </a:highlight>
                <a:latin typeface="+mj-lt"/>
                <a:cs typeface="Calibri" panose="020F0502020204030204" pitchFamily="34" charset="0"/>
              </a:rPr>
              <a:t>cleanup</a:t>
            </a:r>
            <a:endParaRPr lang="en-IN" sz="1200" b="1" dirty="0">
              <a:solidFill>
                <a:schemeClr val="accent4">
                  <a:lumMod val="25000"/>
                </a:schemeClr>
              </a:solidFill>
              <a:highlight>
                <a:srgbClr val="FFFF00"/>
              </a:highlight>
              <a:latin typeface="+mj-lt"/>
              <a:cs typeface="Calibri" panose="020F0502020204030204" pitchFamily="34" charset="0"/>
            </a:endParaRPr>
          </a:p>
        </p:txBody>
      </p:sp>
      <p:sp>
        <p:nvSpPr>
          <p:cNvPr id="31" name="TextBox 30">
            <a:extLst>
              <a:ext uri="{FF2B5EF4-FFF2-40B4-BE49-F238E27FC236}">
                <a16:creationId xmlns:a16="http://schemas.microsoft.com/office/drawing/2014/main" id="{446BC3EB-099F-4694-B879-9D5586D8D88E}"/>
              </a:ext>
            </a:extLst>
          </p:cNvPr>
          <p:cNvSpPr txBox="1"/>
          <p:nvPr/>
        </p:nvSpPr>
        <p:spPr>
          <a:xfrm>
            <a:off x="293682" y="3942521"/>
            <a:ext cx="7572235" cy="1015663"/>
          </a:xfrm>
          <a:prstGeom prst="rect">
            <a:avLst/>
          </a:prstGeom>
          <a:noFill/>
        </p:spPr>
        <p:txBody>
          <a:bodyPr wrap="square" rtlCol="0">
            <a:spAutoFit/>
          </a:bodyPr>
          <a:lstStyle/>
          <a:p>
            <a:r>
              <a:rPr lang="en-IN" sz="1200" b="1" dirty="0">
                <a:highlight>
                  <a:srgbClr val="FFFF00"/>
                </a:highlight>
                <a:latin typeface="+mj-lt"/>
              </a:rPr>
              <a:t>Dependency array </a:t>
            </a:r>
            <a:r>
              <a:rPr lang="en-IN" sz="1200" dirty="0">
                <a:highlight>
                  <a:srgbClr val="FFFF00"/>
                </a:highlight>
                <a:latin typeface="+mj-lt"/>
              </a:rPr>
              <a:t>: specifies the state variable the useEffect hook must watch for changes</a:t>
            </a:r>
          </a:p>
          <a:p>
            <a:r>
              <a:rPr lang="en-IN" sz="1200" dirty="0">
                <a:highlight>
                  <a:srgbClr val="FFFF00"/>
                </a:highlight>
                <a:latin typeface="+mj-lt"/>
              </a:rPr>
              <a:t>If we </a:t>
            </a:r>
            <a:r>
              <a:rPr lang="en-IN" sz="1200" b="1" dirty="0">
                <a:highlight>
                  <a:srgbClr val="FFFF00"/>
                </a:highlight>
                <a:latin typeface="+mj-lt"/>
              </a:rPr>
              <a:t>don’t specify </a:t>
            </a:r>
            <a:r>
              <a:rPr lang="en-IN" sz="1200" dirty="0">
                <a:highlight>
                  <a:srgbClr val="FFFF00"/>
                </a:highlight>
                <a:latin typeface="+mj-lt"/>
              </a:rPr>
              <a:t>any dependency array, all useEffect in the component will re-render on any state change</a:t>
            </a:r>
          </a:p>
          <a:p>
            <a:r>
              <a:rPr lang="en-IN" sz="1200" dirty="0">
                <a:highlight>
                  <a:srgbClr val="FFFF00"/>
                </a:highlight>
                <a:latin typeface="+mj-lt"/>
              </a:rPr>
              <a:t>We can specify </a:t>
            </a:r>
            <a:r>
              <a:rPr lang="en-IN" sz="1200" b="1" dirty="0">
                <a:highlight>
                  <a:srgbClr val="FFFF00"/>
                </a:highlight>
                <a:latin typeface="+mj-lt"/>
              </a:rPr>
              <a:t>empty array </a:t>
            </a:r>
            <a:r>
              <a:rPr lang="en-IN" sz="1200" dirty="0">
                <a:highlight>
                  <a:srgbClr val="FFFF00"/>
                </a:highlight>
                <a:latin typeface="+mj-lt"/>
              </a:rPr>
              <a:t>if we want useEffect to render only on the initial load</a:t>
            </a:r>
          </a:p>
          <a:p>
            <a:r>
              <a:rPr lang="en-IN" sz="1200" dirty="0">
                <a:highlight>
                  <a:srgbClr val="FFFF00"/>
                </a:highlight>
                <a:latin typeface="+mj-lt"/>
              </a:rPr>
              <a:t>We can </a:t>
            </a:r>
            <a:r>
              <a:rPr lang="en-IN" sz="1200" b="1" dirty="0">
                <a:highlight>
                  <a:srgbClr val="FFFF00"/>
                </a:highlight>
                <a:latin typeface="+mj-lt"/>
              </a:rPr>
              <a:t>specify single or multiple state values to the array </a:t>
            </a:r>
            <a:r>
              <a:rPr lang="en-IN" sz="1200" dirty="0">
                <a:highlight>
                  <a:srgbClr val="FFFF00"/>
                </a:highlight>
                <a:latin typeface="+mj-lt"/>
              </a:rPr>
              <a:t>depending on which state variable change should re-render the component</a:t>
            </a:r>
          </a:p>
        </p:txBody>
      </p:sp>
    </p:spTree>
    <p:extLst>
      <p:ext uri="{BB962C8B-B14F-4D97-AF65-F5344CB8AC3E}">
        <p14:creationId xmlns:p14="http://schemas.microsoft.com/office/powerpoint/2010/main" val="2280264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529843" y="1523493"/>
            <a:ext cx="8558485" cy="3539430"/>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#1 : </a:t>
            </a:r>
            <a:r>
              <a:rPr lang="en-IN" b="1" dirty="0">
                <a:solidFill>
                  <a:schemeClr val="accent4">
                    <a:lumMod val="25000"/>
                  </a:schemeClr>
                </a:solidFill>
                <a:latin typeface="Calibri" panose="020F0502020204030204" pitchFamily="34" charset="0"/>
                <a:cs typeface="Calibri" panose="020F0502020204030204" pitchFamily="34" charset="0"/>
              </a:rPr>
              <a:t>useEffect</a:t>
            </a:r>
            <a:r>
              <a:rPr lang="en-IN" dirty="0">
                <a:solidFill>
                  <a:schemeClr val="accent4">
                    <a:lumMod val="25000"/>
                  </a:schemeClr>
                </a:solidFill>
                <a:latin typeface="Calibri" panose="020F0502020204030204" pitchFamily="34" charset="0"/>
                <a:cs typeface="Calibri" panose="020F0502020204030204" pitchFamily="34" charset="0"/>
              </a:rPr>
              <a:t> hook is used to perform the side-effects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A functional React component uses props and/or state to calculate the output. If the functional component makes calculations that don’t target the output value, then these calculations are named </a:t>
            </a:r>
            <a:r>
              <a:rPr lang="en-IN" b="1" dirty="0">
                <a:solidFill>
                  <a:schemeClr val="accent4">
                    <a:lumMod val="25000"/>
                  </a:schemeClr>
                </a:solidFill>
                <a:latin typeface="Calibri" panose="020F0502020204030204" pitchFamily="34" charset="0"/>
                <a:cs typeface="Calibri" panose="020F0502020204030204" pitchFamily="34" charset="0"/>
              </a:rPr>
              <a:t>side-effect</a:t>
            </a:r>
            <a:r>
              <a:rPr lang="en-IN" dirty="0">
                <a:solidFill>
                  <a:schemeClr val="accent4">
                    <a:lumMod val="25000"/>
                  </a:schemeClr>
                </a:solidFill>
                <a:latin typeface="Calibri" panose="020F0502020204030204" pitchFamily="34" charset="0"/>
                <a:cs typeface="Calibri" panose="020F0502020204030204" pitchFamily="34" charset="0"/>
              </a:rPr>
              <a:t> </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4">
                    <a:lumMod val="25000"/>
                  </a:schemeClr>
                </a:solidFill>
                <a:latin typeface="Calibri" panose="020F0502020204030204" pitchFamily="34" charset="0"/>
                <a:cs typeface="Calibri" panose="020F0502020204030204" pitchFamily="34" charset="0"/>
              </a:rPr>
              <a:t>Examples of side-effects are fetch requests, manipulating DOM directly, using timer functions like setTimeout(), and more.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accent4">
                  <a:lumMod val="25000"/>
                </a:schemeClr>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4">
                    <a:lumMod val="25000"/>
                  </a:schemeClr>
                </a:solidFill>
                <a:latin typeface="Calibri" panose="020F0502020204030204" pitchFamily="34" charset="0"/>
                <a:cs typeface="Calibri" panose="020F0502020204030204" pitchFamily="34" charset="0"/>
              </a:rPr>
              <a:t>The component rendering and side-effect logic are independent. So it would be a mistake to perform side-effects directly in the body of the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rgbClr val="000000"/>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C915071-F41B-4F59-81E0-B0890EEDFE25}"/>
              </a:ext>
            </a:extLst>
          </p:cNvPr>
          <p:cNvPicPr>
            <a:picLocks noChangeAspect="1"/>
          </p:cNvPicPr>
          <p:nvPr/>
        </p:nvPicPr>
        <p:blipFill>
          <a:blip r:embed="rId4"/>
          <a:stretch>
            <a:fillRect/>
          </a:stretch>
        </p:blipFill>
        <p:spPr>
          <a:xfrm>
            <a:off x="1693124" y="3803073"/>
            <a:ext cx="4696589" cy="1340427"/>
          </a:xfrm>
          <a:prstGeom prst="rect">
            <a:avLst/>
          </a:prstGeom>
        </p:spPr>
      </p:pic>
    </p:spTree>
    <p:extLst>
      <p:ext uri="{BB962C8B-B14F-4D97-AF65-F5344CB8AC3E}">
        <p14:creationId xmlns:p14="http://schemas.microsoft.com/office/powerpoint/2010/main" val="18748706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0B8747D9-CF58-4BA3-BD4F-4F7AD1B8F925}"/>
              </a:ext>
            </a:extLst>
          </p:cNvPr>
          <p:cNvSpPr txBox="1"/>
          <p:nvPr/>
        </p:nvSpPr>
        <p:spPr>
          <a:xfrm>
            <a:off x="114299" y="1725866"/>
            <a:ext cx="8707582" cy="1384995"/>
          </a:xfrm>
          <a:prstGeom prst="rect">
            <a:avLst/>
          </a:prstGeom>
          <a:noFill/>
        </p:spPr>
        <p:txBody>
          <a:bodyPr wrap="square" numCol="2">
            <a:spAutoFit/>
          </a:bodyPr>
          <a:lstStyle/>
          <a:p>
            <a:pPr algn="ct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The side-effect on</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 ComponentdidMount</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  </a:t>
            </a: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pPr algn="ct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The side-effect on</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 ComponentdidMount</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  </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rgbClr val="000000"/>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2AA5C54-1748-449D-877D-FA7A62027B38}"/>
              </a:ext>
            </a:extLst>
          </p:cNvPr>
          <p:cNvPicPr>
            <a:picLocks noChangeAspect="1"/>
          </p:cNvPicPr>
          <p:nvPr/>
        </p:nvPicPr>
        <p:blipFill>
          <a:blip r:embed="rId4"/>
          <a:stretch>
            <a:fillRect/>
          </a:stretch>
        </p:blipFill>
        <p:spPr>
          <a:xfrm>
            <a:off x="920466" y="2088739"/>
            <a:ext cx="2851433" cy="1203334"/>
          </a:xfrm>
          <a:prstGeom prst="rect">
            <a:avLst/>
          </a:prstGeom>
        </p:spPr>
      </p:pic>
      <p:pic>
        <p:nvPicPr>
          <p:cNvPr id="5" name="Picture 4">
            <a:extLst>
              <a:ext uri="{FF2B5EF4-FFF2-40B4-BE49-F238E27FC236}">
                <a16:creationId xmlns:a16="http://schemas.microsoft.com/office/drawing/2014/main" id="{D1878AAA-C95F-456B-A9A9-C0D399CEA86B}"/>
              </a:ext>
            </a:extLst>
          </p:cNvPr>
          <p:cNvPicPr>
            <a:picLocks noChangeAspect="1"/>
          </p:cNvPicPr>
          <p:nvPr/>
        </p:nvPicPr>
        <p:blipFill>
          <a:blip r:embed="rId5"/>
          <a:stretch>
            <a:fillRect/>
          </a:stretch>
        </p:blipFill>
        <p:spPr>
          <a:xfrm>
            <a:off x="5185066" y="2117848"/>
            <a:ext cx="2951016" cy="1193221"/>
          </a:xfrm>
          <a:prstGeom prst="rect">
            <a:avLst/>
          </a:prstGeom>
        </p:spPr>
      </p:pic>
      <p:pic>
        <p:nvPicPr>
          <p:cNvPr id="10" name="Picture 9">
            <a:extLst>
              <a:ext uri="{FF2B5EF4-FFF2-40B4-BE49-F238E27FC236}">
                <a16:creationId xmlns:a16="http://schemas.microsoft.com/office/drawing/2014/main" id="{18656F96-D830-4254-A31D-E81F15C374C0}"/>
              </a:ext>
            </a:extLst>
          </p:cNvPr>
          <p:cNvPicPr>
            <a:picLocks noChangeAspect="1"/>
          </p:cNvPicPr>
          <p:nvPr/>
        </p:nvPicPr>
        <p:blipFill>
          <a:blip r:embed="rId6"/>
          <a:stretch>
            <a:fillRect/>
          </a:stretch>
        </p:blipFill>
        <p:spPr>
          <a:xfrm>
            <a:off x="2845623" y="4039061"/>
            <a:ext cx="2611056" cy="1104440"/>
          </a:xfrm>
          <a:prstGeom prst="rect">
            <a:avLst/>
          </a:prstGeom>
        </p:spPr>
      </p:pic>
      <p:sp>
        <p:nvSpPr>
          <p:cNvPr id="31" name="TextBox 30">
            <a:extLst>
              <a:ext uri="{FF2B5EF4-FFF2-40B4-BE49-F238E27FC236}">
                <a16:creationId xmlns:a16="http://schemas.microsoft.com/office/drawing/2014/main" id="{967ED8C5-CBE8-47DC-A744-997A16A6531C}"/>
              </a:ext>
            </a:extLst>
          </p:cNvPr>
          <p:cNvSpPr txBox="1"/>
          <p:nvPr/>
        </p:nvSpPr>
        <p:spPr>
          <a:xfrm>
            <a:off x="1862554" y="3706180"/>
            <a:ext cx="4475900" cy="307777"/>
          </a:xfrm>
          <a:prstGeom prst="rect">
            <a:avLst/>
          </a:prstGeom>
          <a:noFill/>
        </p:spPr>
        <p:txBody>
          <a:bodyPr wrap="square">
            <a:spAutoFit/>
          </a:bodyPr>
          <a:lstStyle/>
          <a:p>
            <a:pPr algn="ct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The side-effect on</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 ComponentWillUnmount</a:t>
            </a:r>
          </a:p>
        </p:txBody>
      </p:sp>
      <p:sp>
        <p:nvSpPr>
          <p:cNvPr id="33" name="TextBox 32">
            <a:extLst>
              <a:ext uri="{FF2B5EF4-FFF2-40B4-BE49-F238E27FC236}">
                <a16:creationId xmlns:a16="http://schemas.microsoft.com/office/drawing/2014/main" id="{6FCAEAB9-EF88-49B7-B83B-4F7A07214322}"/>
              </a:ext>
            </a:extLst>
          </p:cNvPr>
          <p:cNvSpPr txBox="1"/>
          <p:nvPr/>
        </p:nvSpPr>
        <p:spPr>
          <a:xfrm>
            <a:off x="729961" y="1390541"/>
            <a:ext cx="4577194" cy="307777"/>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#2 : </a:t>
            </a:r>
            <a:r>
              <a:rPr lang="en-IN" b="1" dirty="0">
                <a:solidFill>
                  <a:schemeClr val="accent4">
                    <a:lumMod val="25000"/>
                  </a:schemeClr>
                </a:solidFill>
                <a:latin typeface="Calibri" panose="020F0502020204030204" pitchFamily="34" charset="0"/>
                <a:cs typeface="Calibri" panose="020F0502020204030204" pitchFamily="34" charset="0"/>
              </a:rPr>
              <a:t>useEffect</a:t>
            </a:r>
            <a:r>
              <a:rPr lang="en-IN" dirty="0">
                <a:solidFill>
                  <a:schemeClr val="accent4">
                    <a:lumMod val="25000"/>
                  </a:schemeClr>
                </a:solidFill>
                <a:latin typeface="Calibri" panose="020F0502020204030204" pitchFamily="34" charset="0"/>
                <a:cs typeface="Calibri" panose="020F0502020204030204" pitchFamily="34" charset="0"/>
              </a:rPr>
              <a:t> hook is used to implement Lifecycle methods:</a:t>
            </a:r>
          </a:p>
        </p:txBody>
      </p:sp>
    </p:spTree>
    <p:extLst>
      <p:ext uri="{BB962C8B-B14F-4D97-AF65-F5344CB8AC3E}">
        <p14:creationId xmlns:p14="http://schemas.microsoft.com/office/powerpoint/2010/main" val="417707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ReactJs Features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 name="Picture 3">
            <a:extLst>
              <a:ext uri="{FF2B5EF4-FFF2-40B4-BE49-F238E27FC236}">
                <a16:creationId xmlns:a16="http://schemas.microsoft.com/office/drawing/2014/main" id="{1FF8880A-F978-40A0-891A-1BAD83479C53}"/>
              </a:ext>
            </a:extLst>
          </p:cNvPr>
          <p:cNvPicPr>
            <a:picLocks noChangeAspect="1"/>
          </p:cNvPicPr>
          <p:nvPr/>
        </p:nvPicPr>
        <p:blipFill>
          <a:blip r:embed="rId4"/>
          <a:stretch>
            <a:fillRect/>
          </a:stretch>
        </p:blipFill>
        <p:spPr>
          <a:xfrm>
            <a:off x="602724" y="1653455"/>
            <a:ext cx="7120335" cy="2863340"/>
          </a:xfrm>
          <a:prstGeom prst="rect">
            <a:avLst/>
          </a:prstGeom>
        </p:spPr>
      </p:pic>
      <p:sp>
        <p:nvSpPr>
          <p:cNvPr id="6" name="Rectangle 5">
            <a:extLst>
              <a:ext uri="{FF2B5EF4-FFF2-40B4-BE49-F238E27FC236}">
                <a16:creationId xmlns:a16="http://schemas.microsoft.com/office/drawing/2014/main" id="{1105AA1A-7005-4D7C-81FA-7EA586879024}"/>
              </a:ext>
            </a:extLst>
          </p:cNvPr>
          <p:cNvSpPr/>
          <p:nvPr/>
        </p:nvSpPr>
        <p:spPr>
          <a:xfrm>
            <a:off x="3840772" y="1665146"/>
            <a:ext cx="644237" cy="45719"/>
          </a:xfrm>
          <a:prstGeom prst="rect">
            <a:avLst/>
          </a:prstGeom>
          <a:solidFill>
            <a:srgbClr val="312F31"/>
          </a:solidFill>
          <a:ln>
            <a:solidFill>
              <a:srgbClr val="312F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270A2818-2141-4BA9-8CD3-22F895E7450A}"/>
              </a:ext>
            </a:extLst>
          </p:cNvPr>
          <p:cNvSpPr/>
          <p:nvPr/>
        </p:nvSpPr>
        <p:spPr>
          <a:xfrm>
            <a:off x="7268245" y="4125191"/>
            <a:ext cx="342900" cy="391604"/>
          </a:xfrm>
          <a:prstGeom prst="rect">
            <a:avLst/>
          </a:prstGeom>
          <a:solidFill>
            <a:srgbClr val="2A282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723206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46915" y="1503996"/>
            <a:ext cx="7408812" cy="3539430"/>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#3 : </a:t>
            </a:r>
            <a:r>
              <a:rPr lang="en-IN" b="1" dirty="0">
                <a:solidFill>
                  <a:schemeClr val="accent4">
                    <a:lumMod val="25000"/>
                  </a:schemeClr>
                </a:solidFill>
                <a:latin typeface="Calibri" panose="020F0502020204030204" pitchFamily="34" charset="0"/>
                <a:cs typeface="Calibri" panose="020F0502020204030204" pitchFamily="34" charset="0"/>
              </a:rPr>
              <a:t>useEffect</a:t>
            </a:r>
            <a:r>
              <a:rPr lang="en-IN" dirty="0">
                <a:solidFill>
                  <a:schemeClr val="accent4">
                    <a:lumMod val="25000"/>
                  </a:schemeClr>
                </a:solidFill>
                <a:latin typeface="Calibri" panose="020F0502020204030204" pitchFamily="34" charset="0"/>
                <a:cs typeface="Calibri" panose="020F0502020204030204" pitchFamily="34" charset="0"/>
              </a:rPr>
              <a:t> hook is used to fetch data from API</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API</a:t>
            </a:r>
            <a:r>
              <a:rPr lang="en-IN" dirty="0">
                <a:solidFill>
                  <a:schemeClr val="accent4">
                    <a:lumMod val="25000"/>
                  </a:schemeClr>
                </a:solidFill>
                <a:latin typeface="Calibri" panose="020F0502020204030204" pitchFamily="34" charset="0"/>
                <a:cs typeface="Calibri" panose="020F0502020204030204" pitchFamily="34" charset="0"/>
              </a:rPr>
              <a:t> stands for </a:t>
            </a:r>
            <a:r>
              <a:rPr lang="en-IN" b="1" dirty="0">
                <a:solidFill>
                  <a:schemeClr val="accent4">
                    <a:lumMod val="25000"/>
                  </a:schemeClr>
                </a:solidFill>
                <a:latin typeface="Calibri" panose="020F0502020204030204" pitchFamily="34" charset="0"/>
                <a:cs typeface="Calibri" panose="020F0502020204030204" pitchFamily="34" charset="0"/>
              </a:rPr>
              <a:t>A</a:t>
            </a:r>
            <a:r>
              <a:rPr lang="en-IN" dirty="0">
                <a:solidFill>
                  <a:schemeClr val="accent4">
                    <a:lumMod val="25000"/>
                  </a:schemeClr>
                </a:solidFill>
                <a:latin typeface="Calibri" panose="020F0502020204030204" pitchFamily="34" charset="0"/>
                <a:cs typeface="Calibri" panose="020F0502020204030204" pitchFamily="34" charset="0"/>
              </a:rPr>
              <a:t>pplication </a:t>
            </a:r>
            <a:r>
              <a:rPr lang="en-IN" b="1" dirty="0">
                <a:solidFill>
                  <a:schemeClr val="accent4">
                    <a:lumMod val="25000"/>
                  </a:schemeClr>
                </a:solidFill>
                <a:latin typeface="Calibri" panose="020F0502020204030204" pitchFamily="34" charset="0"/>
                <a:cs typeface="Calibri" panose="020F0502020204030204" pitchFamily="34" charset="0"/>
              </a:rPr>
              <a:t>P</a:t>
            </a:r>
            <a:r>
              <a:rPr lang="en-IN" dirty="0">
                <a:solidFill>
                  <a:schemeClr val="accent4">
                    <a:lumMod val="25000"/>
                  </a:schemeClr>
                </a:solidFill>
                <a:latin typeface="Calibri" panose="020F0502020204030204" pitchFamily="34" charset="0"/>
                <a:cs typeface="Calibri" panose="020F0502020204030204" pitchFamily="34" charset="0"/>
              </a:rPr>
              <a:t>rogramming </a:t>
            </a:r>
            <a:r>
              <a:rPr lang="en-IN" b="1" dirty="0">
                <a:solidFill>
                  <a:schemeClr val="accent4">
                    <a:lumMod val="25000"/>
                  </a:schemeClr>
                </a:solidFill>
                <a:latin typeface="Calibri" panose="020F0502020204030204" pitchFamily="34" charset="0"/>
                <a:cs typeface="Calibri" panose="020F0502020204030204" pitchFamily="34" charset="0"/>
              </a:rPr>
              <a:t>I</a:t>
            </a:r>
            <a:r>
              <a:rPr lang="en-IN" dirty="0">
                <a:solidFill>
                  <a:schemeClr val="accent4">
                    <a:lumMod val="25000"/>
                  </a:schemeClr>
                </a:solidFill>
                <a:latin typeface="Calibri" panose="020F0502020204030204" pitchFamily="34" charset="0"/>
                <a:cs typeface="Calibri" panose="020F0502020204030204" pitchFamily="34" charset="0"/>
              </a:rPr>
              <a:t>nterface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APIs are needed to bring applications together in order to perform a designed function built around sharing data and executing pre-defined processes.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API’s work based on the </a:t>
            </a:r>
            <a:r>
              <a:rPr lang="en-IN" b="1" dirty="0">
                <a:solidFill>
                  <a:schemeClr val="accent4">
                    <a:lumMod val="25000"/>
                  </a:schemeClr>
                </a:solidFill>
                <a:latin typeface="Calibri" panose="020F0502020204030204" pitchFamily="34" charset="0"/>
                <a:cs typeface="Calibri" panose="020F0502020204030204" pitchFamily="34" charset="0"/>
              </a:rPr>
              <a:t>request – response </a:t>
            </a:r>
            <a:r>
              <a:rPr lang="en-IN" dirty="0">
                <a:solidFill>
                  <a:schemeClr val="accent4">
                    <a:lumMod val="25000"/>
                  </a:schemeClr>
                </a:solidFill>
                <a:latin typeface="Calibri" panose="020F0502020204030204" pitchFamily="34" charset="0"/>
                <a:cs typeface="Calibri" panose="020F0502020204030204" pitchFamily="34" charset="0"/>
              </a:rPr>
              <a:t>model</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54600D47-1E3D-4825-BA77-E1B9E142478E}"/>
              </a:ext>
            </a:extLst>
          </p:cNvPr>
          <p:cNvSpPr/>
          <p:nvPr/>
        </p:nvSpPr>
        <p:spPr>
          <a:xfrm>
            <a:off x="1354602" y="3834245"/>
            <a:ext cx="1487400" cy="91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4DAE72F6-B2BC-41B7-A150-034B16418BE5}"/>
              </a:ext>
            </a:extLst>
          </p:cNvPr>
          <p:cNvSpPr/>
          <p:nvPr/>
        </p:nvSpPr>
        <p:spPr>
          <a:xfrm>
            <a:off x="4572000" y="3834245"/>
            <a:ext cx="1487400" cy="91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48A356C-5B17-4AA3-B9F5-3524D3CEE531}"/>
              </a:ext>
            </a:extLst>
          </p:cNvPr>
          <p:cNvCxnSpPr/>
          <p:nvPr/>
        </p:nvCxnSpPr>
        <p:spPr>
          <a:xfrm>
            <a:off x="2878282" y="4073236"/>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F8DE83-785D-4C72-B576-A06ABB3B7936}"/>
              </a:ext>
            </a:extLst>
          </p:cNvPr>
          <p:cNvCxnSpPr>
            <a:cxnSpLocks/>
          </p:cNvCxnSpPr>
          <p:nvPr/>
        </p:nvCxnSpPr>
        <p:spPr>
          <a:xfrm flipH="1">
            <a:off x="2888761" y="4418458"/>
            <a:ext cx="16364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3C48C-EC3A-42AE-8536-B614CBB70707}"/>
              </a:ext>
            </a:extLst>
          </p:cNvPr>
          <p:cNvSpPr txBox="1"/>
          <p:nvPr/>
        </p:nvSpPr>
        <p:spPr>
          <a:xfrm>
            <a:off x="3260218" y="3762126"/>
            <a:ext cx="1311782" cy="276999"/>
          </a:xfrm>
          <a:prstGeom prst="rect">
            <a:avLst/>
          </a:prstGeom>
          <a:noFill/>
        </p:spPr>
        <p:txBody>
          <a:bodyPr wrap="square" rtlCol="0">
            <a:spAutoFit/>
          </a:bodyPr>
          <a:lstStyle/>
          <a:p>
            <a:r>
              <a:rPr lang="en-IN" sz="1200" dirty="0">
                <a:highlight>
                  <a:srgbClr val="FFFF00"/>
                </a:highlight>
              </a:rPr>
              <a:t>request</a:t>
            </a:r>
          </a:p>
        </p:txBody>
      </p:sp>
      <p:sp>
        <p:nvSpPr>
          <p:cNvPr id="37" name="TextBox 36">
            <a:extLst>
              <a:ext uri="{FF2B5EF4-FFF2-40B4-BE49-F238E27FC236}">
                <a16:creationId xmlns:a16="http://schemas.microsoft.com/office/drawing/2014/main" id="{65FE9BFC-4D7C-4C48-A42E-46D15BE60175}"/>
              </a:ext>
            </a:extLst>
          </p:cNvPr>
          <p:cNvSpPr txBox="1"/>
          <p:nvPr/>
        </p:nvSpPr>
        <p:spPr>
          <a:xfrm>
            <a:off x="3260218" y="4452570"/>
            <a:ext cx="1311782" cy="276999"/>
          </a:xfrm>
          <a:prstGeom prst="rect">
            <a:avLst/>
          </a:prstGeom>
          <a:noFill/>
        </p:spPr>
        <p:txBody>
          <a:bodyPr wrap="square" rtlCol="0">
            <a:spAutoFit/>
          </a:bodyPr>
          <a:lstStyle/>
          <a:p>
            <a:r>
              <a:rPr lang="en-IN" sz="1200" dirty="0">
                <a:highlight>
                  <a:srgbClr val="FFFF00"/>
                </a:highlight>
              </a:rPr>
              <a:t>response</a:t>
            </a:r>
          </a:p>
        </p:txBody>
      </p:sp>
      <p:sp>
        <p:nvSpPr>
          <p:cNvPr id="38" name="TextBox 37">
            <a:extLst>
              <a:ext uri="{FF2B5EF4-FFF2-40B4-BE49-F238E27FC236}">
                <a16:creationId xmlns:a16="http://schemas.microsoft.com/office/drawing/2014/main" id="{F21E6398-A4FE-4922-A0AE-CA0CB316B8CF}"/>
              </a:ext>
            </a:extLst>
          </p:cNvPr>
          <p:cNvSpPr txBox="1"/>
          <p:nvPr/>
        </p:nvSpPr>
        <p:spPr>
          <a:xfrm>
            <a:off x="1530220" y="4141459"/>
            <a:ext cx="1311782" cy="276999"/>
          </a:xfrm>
          <a:prstGeom prst="rect">
            <a:avLst/>
          </a:prstGeom>
          <a:noFill/>
        </p:spPr>
        <p:txBody>
          <a:bodyPr wrap="square" rtlCol="0">
            <a:spAutoFit/>
          </a:bodyPr>
          <a:lstStyle/>
          <a:p>
            <a:r>
              <a:rPr lang="en-IN" sz="1200" dirty="0">
                <a:highlight>
                  <a:srgbClr val="FFFF00"/>
                </a:highlight>
              </a:rPr>
              <a:t>FRONT END</a:t>
            </a:r>
          </a:p>
        </p:txBody>
      </p:sp>
      <p:sp>
        <p:nvSpPr>
          <p:cNvPr id="39" name="TextBox 38">
            <a:extLst>
              <a:ext uri="{FF2B5EF4-FFF2-40B4-BE49-F238E27FC236}">
                <a16:creationId xmlns:a16="http://schemas.microsoft.com/office/drawing/2014/main" id="{E1A8B880-439A-4433-B132-FABBD45AF358}"/>
              </a:ext>
            </a:extLst>
          </p:cNvPr>
          <p:cNvSpPr txBox="1"/>
          <p:nvPr/>
        </p:nvSpPr>
        <p:spPr>
          <a:xfrm>
            <a:off x="4817513" y="4141458"/>
            <a:ext cx="1311782" cy="276999"/>
          </a:xfrm>
          <a:prstGeom prst="rect">
            <a:avLst/>
          </a:prstGeom>
          <a:noFill/>
        </p:spPr>
        <p:txBody>
          <a:bodyPr wrap="square" rtlCol="0">
            <a:spAutoFit/>
          </a:bodyPr>
          <a:lstStyle/>
          <a:p>
            <a:r>
              <a:rPr lang="en-IN" sz="1200" dirty="0">
                <a:highlight>
                  <a:srgbClr val="FFFF00"/>
                </a:highlight>
              </a:rPr>
              <a:t>BACK END</a:t>
            </a:r>
          </a:p>
        </p:txBody>
      </p:sp>
    </p:spTree>
    <p:extLst>
      <p:ext uri="{BB962C8B-B14F-4D97-AF65-F5344CB8AC3E}">
        <p14:creationId xmlns:p14="http://schemas.microsoft.com/office/powerpoint/2010/main" val="1613760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API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1" name="TextBox 30">
            <a:extLst>
              <a:ext uri="{FF2B5EF4-FFF2-40B4-BE49-F238E27FC236}">
                <a16:creationId xmlns:a16="http://schemas.microsoft.com/office/drawing/2014/main" id="{1E27C271-DFB6-475E-9D02-FE7B05E207FC}"/>
              </a:ext>
            </a:extLst>
          </p:cNvPr>
          <p:cNvSpPr txBox="1"/>
          <p:nvPr/>
        </p:nvSpPr>
        <p:spPr>
          <a:xfrm>
            <a:off x="579658" y="1297518"/>
            <a:ext cx="7408812" cy="5047536"/>
          </a:xfrm>
          <a:prstGeom prst="rect">
            <a:avLst/>
          </a:prstGeom>
          <a:noFill/>
        </p:spPr>
        <p:txBody>
          <a:bodyPr wrap="square">
            <a:spAutoFit/>
          </a:bodyPr>
          <a:lstStyle/>
          <a:p>
            <a:pPr algn="ctr"/>
            <a:endParaRPr lang="en-IN" b="1" u="sng" dirty="0">
              <a:solidFill>
                <a:schemeClr val="accent4">
                  <a:lumMod val="25000"/>
                </a:schemeClr>
              </a:solidFill>
              <a:latin typeface="Calibri" panose="020F0502020204030204" pitchFamily="34" charset="0"/>
              <a:cs typeface="Calibri" panose="020F0502020204030204" pitchFamily="34" charset="0"/>
            </a:endParaRPr>
          </a:p>
          <a:p>
            <a:pPr algn="ctr"/>
            <a:r>
              <a:rPr lang="en-IN" b="1" u="sng" dirty="0">
                <a:solidFill>
                  <a:schemeClr val="accent4">
                    <a:lumMod val="25000"/>
                  </a:schemeClr>
                </a:solidFill>
                <a:latin typeface="Calibri" panose="020F0502020204030204" pitchFamily="34" charset="0"/>
                <a:cs typeface="Calibri" panose="020F0502020204030204" pitchFamily="34" charset="0"/>
              </a:rPr>
              <a:t>REST VS SOAP</a:t>
            </a:r>
          </a:p>
          <a:p>
            <a:pPr algn="ctr"/>
            <a:endParaRPr lang="en-IN" b="1" u="sng" dirty="0">
              <a:solidFill>
                <a:schemeClr val="accent4">
                  <a:lumMod val="25000"/>
                </a:schemeClr>
              </a:solidFill>
              <a:latin typeface="Calibri" panose="020F0502020204030204" pitchFamily="34" charset="0"/>
              <a:cs typeface="Calibri" panose="020F0502020204030204" pitchFamily="34" charset="0"/>
            </a:endParaRPr>
          </a:p>
          <a:p>
            <a:pPr algn="ctr"/>
            <a:endParaRPr lang="en-IN" b="1" u="sng"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REST</a:t>
            </a:r>
            <a:r>
              <a:rPr lang="en-IN" dirty="0">
                <a:solidFill>
                  <a:schemeClr val="accent4">
                    <a:lumMod val="25000"/>
                  </a:schemeClr>
                </a:solidFill>
                <a:latin typeface="Calibri" panose="020F0502020204030204" pitchFamily="34" charset="0"/>
                <a:cs typeface="Calibri" panose="020F0502020204030204" pitchFamily="34" charset="0"/>
              </a:rPr>
              <a:t> : </a:t>
            </a:r>
            <a:r>
              <a:rPr lang="en-IN" b="1" dirty="0">
                <a:solidFill>
                  <a:schemeClr val="accent4">
                    <a:lumMod val="25000"/>
                  </a:schemeClr>
                </a:solidFill>
                <a:latin typeface="Calibri" panose="020F0502020204030204" pitchFamily="34" charset="0"/>
                <a:cs typeface="Calibri" panose="020F0502020204030204" pitchFamily="34" charset="0"/>
              </a:rPr>
              <a:t>RE</a:t>
            </a:r>
            <a:r>
              <a:rPr lang="en-IN" dirty="0">
                <a:solidFill>
                  <a:schemeClr val="accent4">
                    <a:lumMod val="25000"/>
                  </a:schemeClr>
                </a:solidFill>
                <a:latin typeface="Calibri" panose="020F0502020204030204" pitchFamily="34" charset="0"/>
                <a:cs typeface="Calibri" panose="020F0502020204030204" pitchFamily="34" charset="0"/>
              </a:rPr>
              <a:t>presentational </a:t>
            </a:r>
            <a:r>
              <a:rPr lang="en-IN" b="1" dirty="0">
                <a:solidFill>
                  <a:schemeClr val="accent4">
                    <a:lumMod val="25000"/>
                  </a:schemeClr>
                </a:solidFill>
                <a:latin typeface="Calibri" panose="020F0502020204030204" pitchFamily="34" charset="0"/>
                <a:cs typeface="Calibri" panose="020F0502020204030204" pitchFamily="34" charset="0"/>
              </a:rPr>
              <a:t>S</a:t>
            </a:r>
            <a:r>
              <a:rPr lang="en-IN" dirty="0">
                <a:solidFill>
                  <a:schemeClr val="accent4">
                    <a:lumMod val="25000"/>
                  </a:schemeClr>
                </a:solidFill>
                <a:latin typeface="Calibri" panose="020F0502020204030204" pitchFamily="34" charset="0"/>
                <a:cs typeface="Calibri" panose="020F0502020204030204" pitchFamily="34" charset="0"/>
              </a:rPr>
              <a:t>tate </a:t>
            </a:r>
            <a:r>
              <a:rPr lang="en-IN" b="1" dirty="0">
                <a:solidFill>
                  <a:schemeClr val="accent4">
                    <a:lumMod val="25000"/>
                  </a:schemeClr>
                </a:solidFill>
                <a:latin typeface="Calibri" panose="020F0502020204030204" pitchFamily="34" charset="0"/>
                <a:cs typeface="Calibri" panose="020F0502020204030204" pitchFamily="34" charset="0"/>
              </a:rPr>
              <a:t>T</a:t>
            </a:r>
            <a:r>
              <a:rPr lang="en-IN" dirty="0">
                <a:solidFill>
                  <a:schemeClr val="accent4">
                    <a:lumMod val="25000"/>
                  </a:schemeClr>
                </a:solidFill>
                <a:latin typeface="Calibri" panose="020F0502020204030204" pitchFamily="34" charset="0"/>
                <a:cs typeface="Calibri" panose="020F0502020204030204" pitchFamily="34" charset="0"/>
              </a:rPr>
              <a:t>ransfer</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It is a software architecture style that relies on a stateless communications protocol, most commonly, HTTP</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SOAP</a:t>
            </a:r>
            <a:r>
              <a:rPr lang="en-IN" dirty="0">
                <a:solidFill>
                  <a:schemeClr val="accent4">
                    <a:lumMod val="25000"/>
                  </a:schemeClr>
                </a:solidFill>
                <a:latin typeface="Calibri" panose="020F0502020204030204" pitchFamily="34" charset="0"/>
                <a:cs typeface="Calibri" panose="020F0502020204030204" pitchFamily="34" charset="0"/>
              </a:rPr>
              <a:t> : </a:t>
            </a:r>
            <a:r>
              <a:rPr lang="en-IN" b="1" dirty="0">
                <a:solidFill>
                  <a:schemeClr val="accent4">
                    <a:lumMod val="25000"/>
                  </a:schemeClr>
                </a:solidFill>
                <a:latin typeface="Calibri" panose="020F0502020204030204" pitchFamily="34" charset="0"/>
                <a:cs typeface="Calibri" panose="020F0502020204030204" pitchFamily="34" charset="0"/>
              </a:rPr>
              <a:t>S</a:t>
            </a:r>
            <a:r>
              <a:rPr lang="en-IN" dirty="0">
                <a:solidFill>
                  <a:schemeClr val="accent4">
                    <a:lumMod val="25000"/>
                  </a:schemeClr>
                </a:solidFill>
                <a:latin typeface="Calibri" panose="020F0502020204030204" pitchFamily="34" charset="0"/>
                <a:cs typeface="Calibri" panose="020F0502020204030204" pitchFamily="34" charset="0"/>
              </a:rPr>
              <a:t>imple </a:t>
            </a:r>
            <a:r>
              <a:rPr lang="en-IN" b="1" dirty="0">
                <a:solidFill>
                  <a:schemeClr val="accent4">
                    <a:lumMod val="25000"/>
                  </a:schemeClr>
                </a:solidFill>
                <a:latin typeface="Calibri" panose="020F0502020204030204" pitchFamily="34" charset="0"/>
                <a:cs typeface="Calibri" panose="020F0502020204030204" pitchFamily="34" charset="0"/>
              </a:rPr>
              <a:t>O</a:t>
            </a:r>
            <a:r>
              <a:rPr lang="en-IN" dirty="0">
                <a:solidFill>
                  <a:schemeClr val="accent4">
                    <a:lumMod val="25000"/>
                  </a:schemeClr>
                </a:solidFill>
                <a:latin typeface="Calibri" panose="020F0502020204030204" pitchFamily="34" charset="0"/>
                <a:cs typeface="Calibri" panose="020F0502020204030204" pitchFamily="34" charset="0"/>
              </a:rPr>
              <a:t>bject </a:t>
            </a:r>
            <a:r>
              <a:rPr lang="en-IN" b="1" dirty="0">
                <a:solidFill>
                  <a:schemeClr val="accent4">
                    <a:lumMod val="25000"/>
                  </a:schemeClr>
                </a:solidFill>
                <a:latin typeface="Calibri" panose="020F0502020204030204" pitchFamily="34" charset="0"/>
                <a:cs typeface="Calibri" panose="020F0502020204030204" pitchFamily="34" charset="0"/>
              </a:rPr>
              <a:t>A</a:t>
            </a:r>
            <a:r>
              <a:rPr lang="en-IN" dirty="0">
                <a:solidFill>
                  <a:schemeClr val="accent4">
                    <a:lumMod val="25000"/>
                  </a:schemeClr>
                </a:solidFill>
                <a:latin typeface="Calibri" panose="020F0502020204030204" pitchFamily="34" charset="0"/>
                <a:cs typeface="Calibri" panose="020F0502020204030204" pitchFamily="34" charset="0"/>
              </a:rPr>
              <a:t>ccess </a:t>
            </a:r>
            <a:r>
              <a:rPr lang="en-IN" b="1" dirty="0">
                <a:solidFill>
                  <a:schemeClr val="accent4">
                    <a:lumMod val="25000"/>
                  </a:schemeClr>
                </a:solidFill>
                <a:latin typeface="Calibri" panose="020F0502020204030204" pitchFamily="34" charset="0"/>
                <a:cs typeface="Calibri" panose="020F0502020204030204" pitchFamily="34" charset="0"/>
              </a:rPr>
              <a:t>P</a:t>
            </a:r>
            <a:r>
              <a:rPr lang="en-IN" dirty="0">
                <a:solidFill>
                  <a:schemeClr val="accent4">
                    <a:lumMod val="25000"/>
                  </a:schemeClr>
                </a:solidFill>
                <a:latin typeface="Calibri" panose="020F0502020204030204" pitchFamily="34" charset="0"/>
                <a:cs typeface="Calibri" panose="020F0502020204030204" pitchFamily="34" charset="0"/>
              </a:rPr>
              <a:t>rotocol</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It is a protocol that defines how data should be transferred or exchanged between programs that are built using different platforms and programming languages</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11100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API</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graphicFrame>
        <p:nvGraphicFramePr>
          <p:cNvPr id="3" name="Table 2">
            <a:extLst>
              <a:ext uri="{FF2B5EF4-FFF2-40B4-BE49-F238E27FC236}">
                <a16:creationId xmlns:a16="http://schemas.microsoft.com/office/drawing/2014/main" id="{FB8A3908-9BFD-4739-B763-BDF1E14FA111}"/>
              </a:ext>
            </a:extLst>
          </p:cNvPr>
          <p:cNvGraphicFramePr>
            <a:graphicFrameLocks noGrp="1"/>
          </p:cNvGraphicFramePr>
          <p:nvPr>
            <p:extLst>
              <p:ext uri="{D42A27DB-BD31-4B8C-83A1-F6EECF244321}">
                <p14:modId xmlns:p14="http://schemas.microsoft.com/office/powerpoint/2010/main" val="1793803600"/>
              </p:ext>
            </p:extLst>
          </p:nvPr>
        </p:nvGraphicFramePr>
        <p:xfrm>
          <a:off x="181842" y="1461127"/>
          <a:ext cx="8780316" cy="3682372"/>
        </p:xfrm>
        <a:graphic>
          <a:graphicData uri="http://schemas.openxmlformats.org/drawingml/2006/table">
            <a:tbl>
              <a:tblPr/>
              <a:tblGrid>
                <a:gridCol w="649902">
                  <a:extLst>
                    <a:ext uri="{9D8B030D-6E8A-4147-A177-3AD203B41FA5}">
                      <a16:colId xmlns:a16="http://schemas.microsoft.com/office/drawing/2014/main" val="963654011"/>
                    </a:ext>
                  </a:extLst>
                </a:gridCol>
                <a:gridCol w="1458966">
                  <a:extLst>
                    <a:ext uri="{9D8B030D-6E8A-4147-A177-3AD203B41FA5}">
                      <a16:colId xmlns:a16="http://schemas.microsoft.com/office/drawing/2014/main" val="3051252845"/>
                    </a:ext>
                  </a:extLst>
                </a:gridCol>
                <a:gridCol w="3335724">
                  <a:extLst>
                    <a:ext uri="{9D8B030D-6E8A-4147-A177-3AD203B41FA5}">
                      <a16:colId xmlns:a16="http://schemas.microsoft.com/office/drawing/2014/main" val="228224654"/>
                    </a:ext>
                  </a:extLst>
                </a:gridCol>
                <a:gridCol w="3335724">
                  <a:extLst>
                    <a:ext uri="{9D8B030D-6E8A-4147-A177-3AD203B41FA5}">
                      <a16:colId xmlns:a16="http://schemas.microsoft.com/office/drawing/2014/main" val="969379148"/>
                    </a:ext>
                  </a:extLst>
                </a:gridCol>
              </a:tblGrid>
              <a:tr h="339855">
                <a:tc>
                  <a:txBody>
                    <a:bodyPr/>
                    <a:lstStyle/>
                    <a:p>
                      <a:pPr fontAlgn="t"/>
                      <a:r>
                        <a:rPr lang="en-IN" sz="1200" b="1">
                          <a:solidFill>
                            <a:schemeClr val="accent4">
                              <a:lumMod val="25000"/>
                            </a:schemeClr>
                          </a:solidFill>
                          <a:effectLst/>
                          <a:latin typeface="Calibri" panose="020F0502020204030204" pitchFamily="34" charset="0"/>
                          <a:cs typeface="Calibri" panose="020F0502020204030204" pitchFamily="34" charset="0"/>
                        </a:rPr>
                        <a:t>Sr. No.</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dirty="0">
                          <a:solidFill>
                            <a:schemeClr val="accent4">
                              <a:lumMod val="25000"/>
                            </a:schemeClr>
                          </a:solidFill>
                          <a:effectLst/>
                          <a:latin typeface="Calibri" panose="020F0502020204030204" pitchFamily="34" charset="0"/>
                          <a:cs typeface="Calibri" panose="020F0502020204030204" pitchFamily="34" charset="0"/>
                        </a:rPr>
                        <a:t>Key</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a:solidFill>
                            <a:schemeClr val="accent4">
                              <a:lumMod val="25000"/>
                            </a:schemeClr>
                          </a:solidFill>
                          <a:effectLst/>
                          <a:latin typeface="Calibri" panose="020F0502020204030204" pitchFamily="34" charset="0"/>
                          <a:cs typeface="Calibri" panose="020F0502020204030204" pitchFamily="34" charset="0"/>
                        </a:rPr>
                        <a:t>REST API</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dirty="0">
                          <a:solidFill>
                            <a:schemeClr val="accent4">
                              <a:lumMod val="25000"/>
                            </a:schemeClr>
                          </a:solidFill>
                          <a:effectLst/>
                          <a:latin typeface="Calibri" panose="020F0502020204030204" pitchFamily="34" charset="0"/>
                          <a:cs typeface="Calibri" panose="020F0502020204030204" pitchFamily="34" charset="0"/>
                        </a:rPr>
                        <a:t>SOAP API</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67717367"/>
                  </a:ext>
                </a:extLst>
              </a:tr>
              <a:tr h="420178">
                <a:tc>
                  <a:txBody>
                    <a:bodyPr/>
                    <a:lstStyle/>
                    <a:p>
                      <a:pPr algn="ctr" fontAlgn="ctr"/>
                      <a:r>
                        <a:rPr lang="en-IN" sz="1200" dirty="0">
                          <a:solidFill>
                            <a:schemeClr val="accent4">
                              <a:lumMod val="25000"/>
                            </a:schemeClr>
                          </a:solidFill>
                          <a:effectLst/>
                          <a:latin typeface="Calibri" panose="020F0502020204030204" pitchFamily="34" charset="0"/>
                          <a:cs typeface="Calibri" panose="020F0502020204030204" pitchFamily="34" charset="0"/>
                        </a:rPr>
                        <a:t>1</a:t>
                      </a:r>
                    </a:p>
                  </a:txBody>
                  <a:tcPr marL="26308" marR="26308" marT="26308" marB="263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Implementation</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Rest API is implemented as it has no official standard at all because it is an architectural style.</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solidFill>
                            <a:schemeClr val="accent4">
                              <a:lumMod val="25000"/>
                            </a:schemeClr>
                          </a:solidFill>
                          <a:effectLst/>
                          <a:latin typeface="Calibri" panose="020F0502020204030204" pitchFamily="34" charset="0"/>
                          <a:cs typeface="Calibri" panose="020F0502020204030204" pitchFamily="34" charset="0"/>
                        </a:rPr>
                        <a:t>On other hand SOAP API has an official standard because it is a protocol.</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9946375"/>
                  </a:ext>
                </a:extLst>
              </a:tr>
              <a:tr h="529323">
                <a:tc>
                  <a:txBody>
                    <a:bodyPr/>
                    <a:lstStyle/>
                    <a:p>
                      <a:pPr algn="ctr" fontAlgn="ctr"/>
                      <a:r>
                        <a:rPr lang="en-IN" sz="1200" dirty="0">
                          <a:solidFill>
                            <a:schemeClr val="accent4">
                              <a:lumMod val="25000"/>
                            </a:schemeClr>
                          </a:solidFill>
                          <a:effectLst/>
                          <a:latin typeface="Calibri" panose="020F0502020204030204" pitchFamily="34" charset="0"/>
                          <a:cs typeface="Calibri" panose="020F0502020204030204" pitchFamily="34" charset="0"/>
                        </a:rPr>
                        <a:t>2</a:t>
                      </a:r>
                    </a:p>
                  </a:txBody>
                  <a:tcPr marL="26308" marR="26308" marT="26308" marB="263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Internal communication</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REST APIs uses multiple standards like </a:t>
                      </a:r>
                      <a:r>
                        <a:rPr lang="en-IN" sz="1200" b="1" dirty="0">
                          <a:solidFill>
                            <a:schemeClr val="accent4">
                              <a:lumMod val="25000"/>
                            </a:schemeClr>
                          </a:solidFill>
                          <a:effectLst/>
                          <a:latin typeface="Calibri" panose="020F0502020204030204" pitchFamily="34" charset="0"/>
                          <a:cs typeface="Calibri" panose="020F0502020204030204" pitchFamily="34" charset="0"/>
                        </a:rPr>
                        <a:t>HTTP, JSON, URL, and XML</a:t>
                      </a:r>
                      <a:r>
                        <a:rPr lang="en-IN" sz="1200" dirty="0">
                          <a:solidFill>
                            <a:schemeClr val="accent4">
                              <a:lumMod val="25000"/>
                            </a:schemeClr>
                          </a:solidFill>
                          <a:effectLst/>
                          <a:latin typeface="Calibri" panose="020F0502020204030204" pitchFamily="34" charset="0"/>
                          <a:cs typeface="Calibri" panose="020F0502020204030204" pitchFamily="34" charset="0"/>
                        </a:rPr>
                        <a:t> for data communication and transfer.</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SOAP APIs is largely based and uses only </a:t>
                      </a:r>
                      <a:r>
                        <a:rPr lang="en-IN" sz="1200" b="1" dirty="0">
                          <a:solidFill>
                            <a:schemeClr val="accent4">
                              <a:lumMod val="25000"/>
                            </a:schemeClr>
                          </a:solidFill>
                          <a:effectLst/>
                          <a:latin typeface="Calibri" panose="020F0502020204030204" pitchFamily="34" charset="0"/>
                          <a:cs typeface="Calibri" panose="020F0502020204030204" pitchFamily="34" charset="0"/>
                        </a:rPr>
                        <a:t>HTTP and XML.</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5169359"/>
                  </a:ext>
                </a:extLst>
              </a:tr>
              <a:tr h="779236">
                <a:tc>
                  <a:txBody>
                    <a:bodyPr/>
                    <a:lstStyle/>
                    <a:p>
                      <a:pPr algn="ctr" fontAlgn="ctr"/>
                      <a:r>
                        <a:rPr lang="en-IN" sz="1200" dirty="0">
                          <a:solidFill>
                            <a:schemeClr val="accent4">
                              <a:lumMod val="25000"/>
                            </a:schemeClr>
                          </a:solidFill>
                          <a:effectLst/>
                          <a:latin typeface="Calibri" panose="020F0502020204030204" pitchFamily="34" charset="0"/>
                          <a:cs typeface="Calibri" panose="020F0502020204030204" pitchFamily="34" charset="0"/>
                        </a:rPr>
                        <a:t>3</a:t>
                      </a:r>
                    </a:p>
                  </a:txBody>
                  <a:tcPr marL="26308" marR="26308" marT="26308" marB="263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Description</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REST API uses Web Application Description Language for describing the functionalities being offered by web services.</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On other hand SOAP API used Web Services Description language for the same.</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7531565"/>
                  </a:ext>
                </a:extLst>
              </a:tr>
              <a:tr h="834544">
                <a:tc>
                  <a:txBody>
                    <a:bodyPr/>
                    <a:lstStyle/>
                    <a:p>
                      <a:pPr algn="ctr" fontAlgn="ctr"/>
                      <a:r>
                        <a:rPr lang="en-IN" sz="1200" dirty="0">
                          <a:solidFill>
                            <a:schemeClr val="accent4">
                              <a:lumMod val="25000"/>
                            </a:schemeClr>
                          </a:solidFill>
                          <a:effectLst/>
                          <a:latin typeface="Calibri" panose="020F0502020204030204" pitchFamily="34" charset="0"/>
                          <a:cs typeface="Calibri" panose="020F0502020204030204" pitchFamily="34" charset="0"/>
                        </a:rPr>
                        <a:t>4</a:t>
                      </a:r>
                    </a:p>
                  </a:txBody>
                  <a:tcPr marL="26308" marR="26308" marT="26308" marB="263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Security</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REST has SSL and HTTPS for security.</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On other hand SOAP has SSL( Secure Socket Layer) and WS-security due to which in the cases like Bank Account Password, Card Number, etc. SOAP is preferred over REST.</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3618516"/>
                  </a:ext>
                </a:extLst>
              </a:tr>
              <a:tr h="779236">
                <a:tc>
                  <a:txBody>
                    <a:bodyPr/>
                    <a:lstStyle/>
                    <a:p>
                      <a:pPr algn="ctr" fontAlgn="ctr"/>
                      <a:r>
                        <a:rPr lang="en-IN" sz="1200" dirty="0">
                          <a:solidFill>
                            <a:schemeClr val="accent4">
                              <a:lumMod val="25000"/>
                            </a:schemeClr>
                          </a:solidFill>
                          <a:effectLst/>
                          <a:latin typeface="Calibri" panose="020F0502020204030204" pitchFamily="34" charset="0"/>
                          <a:cs typeface="Calibri" panose="020F0502020204030204" pitchFamily="34" charset="0"/>
                        </a:rPr>
                        <a:t>5</a:t>
                      </a:r>
                    </a:p>
                  </a:txBody>
                  <a:tcPr marL="26308" marR="26308" marT="26308" marB="263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Interchange</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REST can make use of SOAP as the underlying protocol for web services, because in the end it is just an architectural pattern.</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solidFill>
                            <a:schemeClr val="accent4">
                              <a:lumMod val="25000"/>
                            </a:schemeClr>
                          </a:solidFill>
                          <a:effectLst/>
                          <a:latin typeface="Calibri" panose="020F0502020204030204" pitchFamily="34" charset="0"/>
                          <a:cs typeface="Calibri" panose="020F0502020204030204" pitchFamily="34" charset="0"/>
                        </a:rPr>
                        <a:t>On other hand SOAP cannot make use of REST since SOAP is a protocol and REST is an architectural pattern.</a:t>
                      </a:r>
                    </a:p>
                  </a:txBody>
                  <a:tcPr marL="26308" marR="26308" marT="26308" marB="263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28389690"/>
                  </a:ext>
                </a:extLst>
              </a:tr>
            </a:tbl>
          </a:graphicData>
        </a:graphic>
      </p:graphicFrame>
    </p:spTree>
    <p:extLst>
      <p:ext uri="{BB962C8B-B14F-4D97-AF65-F5344CB8AC3E}">
        <p14:creationId xmlns:p14="http://schemas.microsoft.com/office/powerpoint/2010/main" val="31773780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21294" y="1284421"/>
            <a:ext cx="8249080" cy="3754874"/>
          </a:xfrm>
          <a:prstGeom prst="rect">
            <a:avLst/>
          </a:prstGeom>
          <a:noFill/>
        </p:spPr>
        <p:txBody>
          <a:bodyPr wrap="square" numCol="2">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API’s work based on the </a:t>
            </a:r>
            <a:r>
              <a:rPr lang="en-IN" b="1" dirty="0">
                <a:solidFill>
                  <a:schemeClr val="accent4">
                    <a:lumMod val="25000"/>
                  </a:schemeClr>
                </a:solidFill>
                <a:latin typeface="Calibri" panose="020F0502020204030204" pitchFamily="34" charset="0"/>
                <a:cs typeface="Calibri" panose="020F0502020204030204" pitchFamily="34" charset="0"/>
              </a:rPr>
              <a:t>request – response </a:t>
            </a:r>
            <a:r>
              <a:rPr lang="en-IN" dirty="0">
                <a:solidFill>
                  <a:schemeClr val="accent4">
                    <a:lumMod val="25000"/>
                  </a:schemeClr>
                </a:solidFill>
                <a:latin typeface="Calibri" panose="020F0502020204030204" pitchFamily="34" charset="0"/>
                <a:cs typeface="Calibri" panose="020F0502020204030204" pitchFamily="34" charset="0"/>
              </a:rPr>
              <a:t>model</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Different types of HTTP Request :</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GET Request</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POST Request</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PUT Request</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Delete Request</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Different types of Response</a:t>
            </a: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XML</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JSON</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54600D47-1E3D-4825-BA77-E1B9E142478E}"/>
              </a:ext>
            </a:extLst>
          </p:cNvPr>
          <p:cNvSpPr/>
          <p:nvPr/>
        </p:nvSpPr>
        <p:spPr>
          <a:xfrm>
            <a:off x="1155530" y="2027288"/>
            <a:ext cx="1487400" cy="91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4DAE72F6-B2BC-41B7-A150-034B16418BE5}"/>
              </a:ext>
            </a:extLst>
          </p:cNvPr>
          <p:cNvSpPr/>
          <p:nvPr/>
        </p:nvSpPr>
        <p:spPr>
          <a:xfrm>
            <a:off x="4372928" y="2027288"/>
            <a:ext cx="1487400" cy="91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48A356C-5B17-4AA3-B9F5-3524D3CEE531}"/>
              </a:ext>
            </a:extLst>
          </p:cNvPr>
          <p:cNvCxnSpPr/>
          <p:nvPr/>
        </p:nvCxnSpPr>
        <p:spPr>
          <a:xfrm>
            <a:off x="2679210" y="2266279"/>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F8DE83-785D-4C72-B576-A06ABB3B7936}"/>
              </a:ext>
            </a:extLst>
          </p:cNvPr>
          <p:cNvCxnSpPr>
            <a:cxnSpLocks/>
          </p:cNvCxnSpPr>
          <p:nvPr/>
        </p:nvCxnSpPr>
        <p:spPr>
          <a:xfrm flipH="1">
            <a:off x="2689689" y="2611501"/>
            <a:ext cx="16364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3C48C-EC3A-42AE-8536-B614CBB70707}"/>
              </a:ext>
            </a:extLst>
          </p:cNvPr>
          <p:cNvSpPr txBox="1"/>
          <p:nvPr/>
        </p:nvSpPr>
        <p:spPr>
          <a:xfrm>
            <a:off x="3061146" y="1955169"/>
            <a:ext cx="1311782" cy="276999"/>
          </a:xfrm>
          <a:prstGeom prst="rect">
            <a:avLst/>
          </a:prstGeom>
          <a:noFill/>
        </p:spPr>
        <p:txBody>
          <a:bodyPr wrap="square" rtlCol="0">
            <a:spAutoFit/>
          </a:bodyPr>
          <a:lstStyle/>
          <a:p>
            <a:r>
              <a:rPr lang="en-IN" sz="1200" dirty="0">
                <a:highlight>
                  <a:srgbClr val="FFFF00"/>
                </a:highlight>
              </a:rPr>
              <a:t>request</a:t>
            </a:r>
          </a:p>
        </p:txBody>
      </p:sp>
      <p:sp>
        <p:nvSpPr>
          <p:cNvPr id="37" name="TextBox 36">
            <a:extLst>
              <a:ext uri="{FF2B5EF4-FFF2-40B4-BE49-F238E27FC236}">
                <a16:creationId xmlns:a16="http://schemas.microsoft.com/office/drawing/2014/main" id="{65FE9BFC-4D7C-4C48-A42E-46D15BE60175}"/>
              </a:ext>
            </a:extLst>
          </p:cNvPr>
          <p:cNvSpPr txBox="1"/>
          <p:nvPr/>
        </p:nvSpPr>
        <p:spPr>
          <a:xfrm>
            <a:off x="3061146" y="2645613"/>
            <a:ext cx="1311782" cy="276999"/>
          </a:xfrm>
          <a:prstGeom prst="rect">
            <a:avLst/>
          </a:prstGeom>
          <a:noFill/>
        </p:spPr>
        <p:txBody>
          <a:bodyPr wrap="square" rtlCol="0">
            <a:spAutoFit/>
          </a:bodyPr>
          <a:lstStyle/>
          <a:p>
            <a:r>
              <a:rPr lang="en-IN" sz="1200" dirty="0">
                <a:highlight>
                  <a:srgbClr val="FFFF00"/>
                </a:highlight>
              </a:rPr>
              <a:t>response</a:t>
            </a:r>
          </a:p>
        </p:txBody>
      </p:sp>
      <p:sp>
        <p:nvSpPr>
          <p:cNvPr id="38" name="TextBox 37">
            <a:extLst>
              <a:ext uri="{FF2B5EF4-FFF2-40B4-BE49-F238E27FC236}">
                <a16:creationId xmlns:a16="http://schemas.microsoft.com/office/drawing/2014/main" id="{F21E6398-A4FE-4922-A0AE-CA0CB316B8CF}"/>
              </a:ext>
            </a:extLst>
          </p:cNvPr>
          <p:cNvSpPr txBox="1"/>
          <p:nvPr/>
        </p:nvSpPr>
        <p:spPr>
          <a:xfrm>
            <a:off x="1331148" y="2334502"/>
            <a:ext cx="1311782" cy="276999"/>
          </a:xfrm>
          <a:prstGeom prst="rect">
            <a:avLst/>
          </a:prstGeom>
          <a:noFill/>
        </p:spPr>
        <p:txBody>
          <a:bodyPr wrap="square" rtlCol="0">
            <a:spAutoFit/>
          </a:bodyPr>
          <a:lstStyle/>
          <a:p>
            <a:r>
              <a:rPr lang="en-IN" sz="1200" dirty="0">
                <a:highlight>
                  <a:srgbClr val="FFFF00"/>
                </a:highlight>
              </a:rPr>
              <a:t>FRONT END</a:t>
            </a:r>
          </a:p>
        </p:txBody>
      </p:sp>
      <p:sp>
        <p:nvSpPr>
          <p:cNvPr id="39" name="TextBox 38">
            <a:extLst>
              <a:ext uri="{FF2B5EF4-FFF2-40B4-BE49-F238E27FC236}">
                <a16:creationId xmlns:a16="http://schemas.microsoft.com/office/drawing/2014/main" id="{E1A8B880-439A-4433-B132-FABBD45AF358}"/>
              </a:ext>
            </a:extLst>
          </p:cNvPr>
          <p:cNvSpPr txBox="1"/>
          <p:nvPr/>
        </p:nvSpPr>
        <p:spPr>
          <a:xfrm>
            <a:off x="4618441" y="2334501"/>
            <a:ext cx="1311782" cy="276999"/>
          </a:xfrm>
          <a:prstGeom prst="rect">
            <a:avLst/>
          </a:prstGeom>
          <a:noFill/>
        </p:spPr>
        <p:txBody>
          <a:bodyPr wrap="square" rtlCol="0">
            <a:spAutoFit/>
          </a:bodyPr>
          <a:lstStyle/>
          <a:p>
            <a:r>
              <a:rPr lang="en-IN" sz="1200" dirty="0">
                <a:highlight>
                  <a:srgbClr val="FFFF00"/>
                </a:highlight>
              </a:rPr>
              <a:t>BACK END</a:t>
            </a:r>
          </a:p>
        </p:txBody>
      </p:sp>
    </p:spTree>
    <p:extLst>
      <p:ext uri="{BB962C8B-B14F-4D97-AF65-F5344CB8AC3E}">
        <p14:creationId xmlns:p14="http://schemas.microsoft.com/office/powerpoint/2010/main" val="42321462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098" name="Picture 2" descr="XML Response Validation Scenarios - vREST Documentation - Optimizory  Documentation">
            <a:extLst>
              <a:ext uri="{FF2B5EF4-FFF2-40B4-BE49-F238E27FC236}">
                <a16:creationId xmlns:a16="http://schemas.microsoft.com/office/drawing/2014/main" id="{9D68001E-21B5-4933-BFE5-9EEBA28F8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 y="1495641"/>
            <a:ext cx="6375096" cy="22799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SON request body comparisons in Mock Server - vREST Documentation -  Optimizory Documentation">
            <a:extLst>
              <a:ext uri="{FF2B5EF4-FFF2-40B4-BE49-F238E27FC236}">
                <a16:creationId xmlns:a16="http://schemas.microsoft.com/office/drawing/2014/main" id="{0535B67A-1D7C-4D8F-9C12-B7003D308E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733" y="2846063"/>
            <a:ext cx="5265629" cy="2279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718047-B87E-4FE3-B353-B740D80BF4A2}"/>
              </a:ext>
            </a:extLst>
          </p:cNvPr>
          <p:cNvSpPr txBox="1"/>
          <p:nvPr/>
        </p:nvSpPr>
        <p:spPr>
          <a:xfrm>
            <a:off x="6392261" y="1498973"/>
            <a:ext cx="1995949" cy="276999"/>
          </a:xfrm>
          <a:prstGeom prst="rect">
            <a:avLst/>
          </a:prstGeom>
          <a:noFill/>
        </p:spPr>
        <p:txBody>
          <a:bodyPr wrap="square" rtlCol="0">
            <a:spAutoFit/>
          </a:bodyPr>
          <a:lstStyle/>
          <a:p>
            <a:r>
              <a:rPr lang="en-IN" sz="1200" dirty="0">
                <a:highlight>
                  <a:srgbClr val="FFFF00"/>
                </a:highlight>
              </a:rPr>
              <a:t>XML data format</a:t>
            </a:r>
          </a:p>
        </p:txBody>
      </p:sp>
      <p:sp>
        <p:nvSpPr>
          <p:cNvPr id="34" name="TextBox 33">
            <a:extLst>
              <a:ext uri="{FF2B5EF4-FFF2-40B4-BE49-F238E27FC236}">
                <a16:creationId xmlns:a16="http://schemas.microsoft.com/office/drawing/2014/main" id="{298D8AB8-7DB0-44BA-AED8-228ACBF5BC87}"/>
              </a:ext>
            </a:extLst>
          </p:cNvPr>
          <p:cNvSpPr txBox="1"/>
          <p:nvPr/>
        </p:nvSpPr>
        <p:spPr>
          <a:xfrm>
            <a:off x="7570925" y="2876841"/>
            <a:ext cx="1634570" cy="276999"/>
          </a:xfrm>
          <a:prstGeom prst="rect">
            <a:avLst/>
          </a:prstGeom>
          <a:noFill/>
        </p:spPr>
        <p:txBody>
          <a:bodyPr wrap="square" rtlCol="0">
            <a:spAutoFit/>
          </a:bodyPr>
          <a:lstStyle/>
          <a:p>
            <a:r>
              <a:rPr lang="en-IN" sz="1200" dirty="0">
                <a:highlight>
                  <a:srgbClr val="FFFF00"/>
                </a:highlight>
              </a:rPr>
              <a:t>JSON data format</a:t>
            </a:r>
          </a:p>
        </p:txBody>
      </p:sp>
    </p:spTree>
    <p:extLst>
      <p:ext uri="{BB962C8B-B14F-4D97-AF65-F5344CB8AC3E}">
        <p14:creationId xmlns:p14="http://schemas.microsoft.com/office/powerpoint/2010/main" val="28535960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46915" y="1503996"/>
            <a:ext cx="7408812" cy="3323987"/>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Different ways to access data from API:</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XMLHTTPRequest</a:t>
            </a: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AJAX – jQuery</a:t>
            </a: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Fetch</a:t>
            </a: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Axios</a:t>
            </a: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46369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79658" y="1513187"/>
            <a:ext cx="7408812" cy="3724096"/>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XMLHTTPRequest</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E5A8B60-92BE-4E67-A9CD-BB2311AE861E}"/>
              </a:ext>
            </a:extLst>
          </p:cNvPr>
          <p:cNvPicPr>
            <a:picLocks noChangeAspect="1"/>
          </p:cNvPicPr>
          <p:nvPr/>
        </p:nvPicPr>
        <p:blipFill>
          <a:blip r:embed="rId4"/>
          <a:stretch>
            <a:fillRect/>
          </a:stretch>
        </p:blipFill>
        <p:spPr>
          <a:xfrm>
            <a:off x="602724" y="2365254"/>
            <a:ext cx="4205250" cy="2385671"/>
          </a:xfrm>
          <a:prstGeom prst="rect">
            <a:avLst/>
          </a:prstGeom>
        </p:spPr>
      </p:pic>
    </p:spTree>
    <p:extLst>
      <p:ext uri="{BB962C8B-B14F-4D97-AF65-F5344CB8AC3E}">
        <p14:creationId xmlns:p14="http://schemas.microsoft.com/office/powerpoint/2010/main" val="41157634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 name="Rectangle 1">
            <a:extLst>
              <a:ext uri="{FF2B5EF4-FFF2-40B4-BE49-F238E27FC236}">
                <a16:creationId xmlns:a16="http://schemas.microsoft.com/office/drawing/2014/main" id="{918111CD-7AA3-413E-B932-9E76D6103F44}"/>
              </a:ext>
            </a:extLst>
          </p:cNvPr>
          <p:cNvSpPr/>
          <p:nvPr/>
        </p:nvSpPr>
        <p:spPr>
          <a:xfrm>
            <a:off x="529843" y="3104562"/>
            <a:ext cx="3176918" cy="16897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79658" y="1513187"/>
            <a:ext cx="7408812" cy="5940088"/>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AJAX    </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r>
              <a:rPr lang="en-IN" sz="1200" dirty="0">
                <a:solidFill>
                  <a:schemeClr val="accent4">
                    <a:lumMod val="25000"/>
                  </a:schemeClr>
                </a:solidFill>
                <a:latin typeface="Consolas" panose="020B0609020204030204" pitchFamily="49" charset="0"/>
                <a:cs typeface="Calibri" panose="020F0502020204030204" pitchFamily="34" charset="0"/>
              </a:rPr>
              <a:t>$ajax ( {</a:t>
            </a: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pPr lvl="3"/>
            <a:r>
              <a:rPr lang="en-IN" sz="1200" dirty="0">
                <a:solidFill>
                  <a:schemeClr val="accent4">
                    <a:lumMod val="25000"/>
                  </a:schemeClr>
                </a:solidFill>
                <a:latin typeface="Consolas" panose="020B0609020204030204" pitchFamily="49" charset="0"/>
                <a:cs typeface="Calibri" panose="020F0502020204030204" pitchFamily="34" charset="0"/>
              </a:rPr>
              <a:t>url : ‘.........’</a:t>
            </a:r>
          </a:p>
          <a:p>
            <a:pPr lvl="3"/>
            <a:r>
              <a:rPr lang="en-IN" sz="1200" dirty="0">
                <a:solidFill>
                  <a:schemeClr val="accent4">
                    <a:lumMod val="25000"/>
                  </a:schemeClr>
                </a:solidFill>
                <a:latin typeface="Consolas" panose="020B0609020204030204" pitchFamily="49" charset="0"/>
                <a:cs typeface="Calibri" panose="020F0502020204030204" pitchFamily="34" charset="0"/>
              </a:rPr>
              <a:t>success : function (response) {</a:t>
            </a:r>
          </a:p>
          <a:p>
            <a:pPr lvl="3"/>
            <a:r>
              <a:rPr lang="en-IN" sz="1200" dirty="0">
                <a:solidFill>
                  <a:schemeClr val="accent4">
                    <a:lumMod val="25000"/>
                  </a:schemeClr>
                </a:solidFill>
                <a:latin typeface="Consolas" panose="020B0609020204030204" pitchFamily="49" charset="0"/>
                <a:cs typeface="Calibri" panose="020F0502020204030204" pitchFamily="34" charset="0"/>
              </a:rPr>
              <a:t>console.log(response)</a:t>
            </a:r>
          </a:p>
          <a:p>
            <a:pPr lvl="3"/>
            <a:r>
              <a:rPr lang="en-IN" sz="1200" dirty="0">
                <a:solidFill>
                  <a:schemeClr val="accent4">
                    <a:lumMod val="25000"/>
                  </a:schemeClr>
                </a:solidFill>
                <a:latin typeface="Consolas" panose="020B0609020204030204" pitchFamily="49" charset="0"/>
                <a:cs typeface="Calibri" panose="020F0502020204030204" pitchFamily="34" charset="0"/>
              </a:rPr>
              <a:t>  }</a:t>
            </a:r>
          </a:p>
          <a:p>
            <a:pPr lvl="3"/>
            <a:r>
              <a:rPr lang="en-IN" sz="1200" dirty="0">
                <a:solidFill>
                  <a:schemeClr val="accent4">
                    <a:lumMod val="25000"/>
                  </a:schemeClr>
                </a:solidFill>
                <a:latin typeface="Consolas" panose="020B0609020204030204" pitchFamily="49" charset="0"/>
                <a:cs typeface="Calibri" panose="020F0502020204030204" pitchFamily="34" charset="0"/>
              </a:rPr>
              <a:t>}</a:t>
            </a: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cxnSp>
        <p:nvCxnSpPr>
          <p:cNvPr id="4" name="Straight Arrow Connector 3">
            <a:extLst>
              <a:ext uri="{FF2B5EF4-FFF2-40B4-BE49-F238E27FC236}">
                <a16:creationId xmlns:a16="http://schemas.microsoft.com/office/drawing/2014/main" id="{97CBBCC0-A8B7-4997-9B98-707F344565ED}"/>
              </a:ext>
            </a:extLst>
          </p:cNvPr>
          <p:cNvCxnSpPr>
            <a:cxnSpLocks/>
          </p:cNvCxnSpPr>
          <p:nvPr/>
        </p:nvCxnSpPr>
        <p:spPr>
          <a:xfrm flipV="1">
            <a:off x="1356852" y="1590828"/>
            <a:ext cx="981122" cy="34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E09A34-EBBB-4A20-B7E0-DB873F53008A}"/>
              </a:ext>
            </a:extLst>
          </p:cNvPr>
          <p:cNvCxnSpPr>
            <a:cxnSpLocks/>
          </p:cNvCxnSpPr>
          <p:nvPr/>
        </p:nvCxnSpPr>
        <p:spPr>
          <a:xfrm>
            <a:off x="1356852" y="2014596"/>
            <a:ext cx="903138" cy="33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8C913C-0DC3-4325-9FC5-C386533BEE27}"/>
              </a:ext>
            </a:extLst>
          </p:cNvPr>
          <p:cNvSpPr txBox="1"/>
          <p:nvPr/>
        </p:nvSpPr>
        <p:spPr>
          <a:xfrm>
            <a:off x="2433438" y="1475770"/>
            <a:ext cx="2222090" cy="276999"/>
          </a:xfrm>
          <a:prstGeom prst="rect">
            <a:avLst/>
          </a:prstGeom>
          <a:noFill/>
        </p:spPr>
        <p:txBody>
          <a:bodyPr wrap="square" rtlCol="0">
            <a:spAutoFit/>
          </a:bodyPr>
          <a:lstStyle/>
          <a:p>
            <a:r>
              <a:rPr lang="en-IN" sz="1200" b="1" dirty="0">
                <a:highlight>
                  <a:srgbClr val="FFFF00"/>
                </a:highlight>
                <a:latin typeface="Calibri" panose="020F0502020204030204" pitchFamily="34" charset="0"/>
                <a:cs typeface="Calibri" panose="020F0502020204030204" pitchFamily="34" charset="0"/>
              </a:rPr>
              <a:t>Fetch (inbuilt)</a:t>
            </a:r>
          </a:p>
        </p:txBody>
      </p:sp>
      <p:sp>
        <p:nvSpPr>
          <p:cNvPr id="29" name="TextBox 28">
            <a:extLst>
              <a:ext uri="{FF2B5EF4-FFF2-40B4-BE49-F238E27FC236}">
                <a16:creationId xmlns:a16="http://schemas.microsoft.com/office/drawing/2014/main" id="{E79B4A25-145E-424A-967E-92E1662C502A}"/>
              </a:ext>
            </a:extLst>
          </p:cNvPr>
          <p:cNvSpPr txBox="1"/>
          <p:nvPr/>
        </p:nvSpPr>
        <p:spPr>
          <a:xfrm>
            <a:off x="2337974" y="2242421"/>
            <a:ext cx="2222090" cy="276999"/>
          </a:xfrm>
          <a:prstGeom prst="rect">
            <a:avLst/>
          </a:prstGeom>
          <a:noFill/>
        </p:spPr>
        <p:txBody>
          <a:bodyPr wrap="square" rtlCol="0">
            <a:spAutoFit/>
          </a:bodyPr>
          <a:lstStyle/>
          <a:p>
            <a:r>
              <a:rPr lang="en-IN" sz="1200" b="1" dirty="0">
                <a:highlight>
                  <a:srgbClr val="FFFF00"/>
                </a:highlight>
                <a:latin typeface="Calibri" panose="020F0502020204030204" pitchFamily="34" charset="0"/>
                <a:cs typeface="Calibri" panose="020F0502020204030204" pitchFamily="34" charset="0"/>
              </a:rPr>
              <a:t>Axios (external package)</a:t>
            </a:r>
          </a:p>
        </p:txBody>
      </p:sp>
    </p:spTree>
    <p:extLst>
      <p:ext uri="{BB962C8B-B14F-4D97-AF65-F5344CB8AC3E}">
        <p14:creationId xmlns:p14="http://schemas.microsoft.com/office/powerpoint/2010/main" val="30577523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79658" y="1513187"/>
            <a:ext cx="7408812" cy="3908762"/>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Fetch</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B0F41C4A-800E-4D13-A737-0781ABD6BD1A}"/>
              </a:ext>
            </a:extLst>
          </p:cNvPr>
          <p:cNvPicPr>
            <a:picLocks noChangeAspect="1"/>
          </p:cNvPicPr>
          <p:nvPr/>
        </p:nvPicPr>
        <p:blipFill>
          <a:blip r:embed="rId4"/>
          <a:stretch>
            <a:fillRect/>
          </a:stretch>
        </p:blipFill>
        <p:spPr>
          <a:xfrm>
            <a:off x="681382" y="2473428"/>
            <a:ext cx="5803634" cy="1321824"/>
          </a:xfrm>
          <a:prstGeom prst="rect">
            <a:avLst/>
          </a:prstGeom>
        </p:spPr>
      </p:pic>
    </p:spTree>
    <p:extLst>
      <p:ext uri="{BB962C8B-B14F-4D97-AF65-F5344CB8AC3E}">
        <p14:creationId xmlns:p14="http://schemas.microsoft.com/office/powerpoint/2010/main" val="3263524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79658" y="1513187"/>
            <a:ext cx="7408812" cy="3908762"/>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Axios </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FD9C706-2F63-49EB-B251-D8068240EA41}"/>
              </a:ext>
            </a:extLst>
          </p:cNvPr>
          <p:cNvPicPr>
            <a:picLocks noChangeAspect="1"/>
          </p:cNvPicPr>
          <p:nvPr/>
        </p:nvPicPr>
        <p:blipFill>
          <a:blip r:embed="rId4"/>
          <a:stretch>
            <a:fillRect/>
          </a:stretch>
        </p:blipFill>
        <p:spPr>
          <a:xfrm>
            <a:off x="681382" y="2443007"/>
            <a:ext cx="6175129" cy="1283417"/>
          </a:xfrm>
          <a:prstGeom prst="rect">
            <a:avLst/>
          </a:prstGeom>
        </p:spPr>
      </p:pic>
    </p:spTree>
    <p:extLst>
      <p:ext uri="{BB962C8B-B14F-4D97-AF65-F5344CB8AC3E}">
        <p14:creationId xmlns:p14="http://schemas.microsoft.com/office/powerpoint/2010/main" val="21767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Why ReactJs?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25850997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useEffect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79658" y="1513187"/>
            <a:ext cx="7408812" cy="3908762"/>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Axios </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FD9C706-2F63-49EB-B251-D8068240EA41}"/>
              </a:ext>
            </a:extLst>
          </p:cNvPr>
          <p:cNvPicPr>
            <a:picLocks noChangeAspect="1"/>
          </p:cNvPicPr>
          <p:nvPr/>
        </p:nvPicPr>
        <p:blipFill>
          <a:blip r:embed="rId4"/>
          <a:stretch>
            <a:fillRect/>
          </a:stretch>
        </p:blipFill>
        <p:spPr>
          <a:xfrm>
            <a:off x="681382" y="2443007"/>
            <a:ext cx="6175129" cy="1283417"/>
          </a:xfrm>
          <a:prstGeom prst="rect">
            <a:avLst/>
          </a:prstGeom>
        </p:spPr>
      </p:pic>
    </p:spTree>
    <p:extLst>
      <p:ext uri="{BB962C8B-B14F-4D97-AF65-F5344CB8AC3E}">
        <p14:creationId xmlns:p14="http://schemas.microsoft.com/office/powerpoint/2010/main" val="15896085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useReducer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29843" y="1660672"/>
            <a:ext cx="8200548" cy="3693319"/>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i="0" dirty="0">
                <a:solidFill>
                  <a:schemeClr val="accent4">
                    <a:lumMod val="25000"/>
                  </a:schemeClr>
                </a:solidFill>
                <a:effectLst/>
                <a:latin typeface="Calibri" panose="020F0502020204030204" pitchFamily="34" charset="0"/>
                <a:cs typeface="Calibri" panose="020F0502020204030204" pitchFamily="34" charset="0"/>
              </a:rPr>
              <a:t>The </a:t>
            </a:r>
            <a:r>
              <a:rPr lang="en-IN" b="1" dirty="0">
                <a:solidFill>
                  <a:schemeClr val="accent4">
                    <a:lumMod val="25000"/>
                  </a:schemeClr>
                </a:solidFill>
                <a:effectLst/>
                <a:latin typeface="Calibri" panose="020F0502020204030204" pitchFamily="34" charset="0"/>
                <a:cs typeface="Calibri" panose="020F0502020204030204" pitchFamily="34" charset="0"/>
              </a:rPr>
              <a:t>useReducer</a:t>
            </a:r>
            <a:r>
              <a:rPr lang="en-IN" b="0" i="0" dirty="0">
                <a:solidFill>
                  <a:schemeClr val="accent4">
                    <a:lumMod val="25000"/>
                  </a:schemeClr>
                </a:solidFill>
                <a:effectLst/>
                <a:latin typeface="Calibri" panose="020F0502020204030204" pitchFamily="34" charset="0"/>
                <a:cs typeface="Calibri" panose="020F0502020204030204" pitchFamily="34" charset="0"/>
              </a:rPr>
              <a:t> is a hook is used to sometimes manage the </a:t>
            </a:r>
            <a:r>
              <a:rPr lang="en-IN" b="1" i="0" dirty="0">
                <a:solidFill>
                  <a:schemeClr val="accent4">
                    <a:lumMod val="25000"/>
                  </a:schemeClr>
                </a:solidFill>
                <a:effectLst/>
                <a:latin typeface="Calibri" panose="020F0502020204030204" pitchFamily="34" charset="0"/>
                <a:cs typeface="Calibri" panose="020F0502020204030204" pitchFamily="34" charset="0"/>
              </a:rPr>
              <a:t>state of the application</a:t>
            </a:r>
            <a:r>
              <a:rPr lang="en-IN" b="0" i="0" dirty="0">
                <a:solidFill>
                  <a:schemeClr val="accent4">
                    <a:lumMod val="25000"/>
                  </a:schemeClr>
                </a:solidFill>
                <a:effectLst/>
                <a:latin typeface="Calibri" panose="020F0502020204030204" pitchFamily="34" charset="0"/>
                <a:cs typeface="Calibri" panose="020F0502020204030204" pitchFamily="34" charset="0"/>
              </a:rPr>
              <a:t>. It is very similar to the </a:t>
            </a:r>
            <a:r>
              <a:rPr lang="en-IN" b="1" dirty="0">
                <a:solidFill>
                  <a:schemeClr val="accent4">
                    <a:lumMod val="25000"/>
                  </a:schemeClr>
                </a:solidFill>
                <a:effectLst/>
                <a:latin typeface="Calibri" panose="020F0502020204030204" pitchFamily="34" charset="0"/>
                <a:cs typeface="Calibri" panose="020F0502020204030204" pitchFamily="34" charset="0"/>
              </a:rPr>
              <a:t>useState</a:t>
            </a:r>
            <a:r>
              <a:rPr lang="en-IN" b="0" i="1" dirty="0">
                <a:solidFill>
                  <a:schemeClr val="accent4">
                    <a:lumMod val="25000"/>
                  </a:schemeClr>
                </a:solidFill>
                <a:effectLst/>
                <a:latin typeface="Calibri" panose="020F0502020204030204" pitchFamily="34" charset="0"/>
                <a:cs typeface="Calibri" panose="020F0502020204030204" pitchFamily="34" charset="0"/>
              </a:rPr>
              <a:t> </a:t>
            </a:r>
            <a:r>
              <a:rPr lang="en-IN" b="0" i="0" dirty="0">
                <a:solidFill>
                  <a:schemeClr val="accent4">
                    <a:lumMod val="25000"/>
                  </a:schemeClr>
                </a:solidFill>
                <a:effectLst/>
                <a:latin typeface="Calibri" panose="020F0502020204030204" pitchFamily="34" charset="0"/>
                <a:cs typeface="Calibri" panose="020F0502020204030204" pitchFamily="34" charset="0"/>
              </a:rPr>
              <a:t>hook, just more complex. It acts as an alternate hook to the </a:t>
            </a:r>
            <a:r>
              <a:rPr lang="en-IN" b="1" dirty="0">
                <a:solidFill>
                  <a:schemeClr val="accent4">
                    <a:lumMod val="25000"/>
                  </a:schemeClr>
                </a:solidFill>
                <a:effectLst/>
                <a:latin typeface="Calibri" panose="020F0502020204030204" pitchFamily="34" charset="0"/>
                <a:cs typeface="Calibri" panose="020F0502020204030204" pitchFamily="34" charset="0"/>
              </a:rPr>
              <a:t>useState</a:t>
            </a:r>
            <a:r>
              <a:rPr lang="en-IN" b="0" i="0" dirty="0">
                <a:solidFill>
                  <a:schemeClr val="accent4">
                    <a:lumMod val="25000"/>
                  </a:schemeClr>
                </a:solidFill>
                <a:effectLst/>
                <a:latin typeface="Calibri" panose="020F0502020204030204" pitchFamily="34" charset="0"/>
                <a:cs typeface="Calibri" panose="020F0502020204030204" pitchFamily="34" charset="0"/>
              </a:rPr>
              <a:t> hook </a:t>
            </a:r>
            <a:r>
              <a:rPr lang="en-IN" b="1" i="0" dirty="0">
                <a:solidFill>
                  <a:schemeClr val="accent4">
                    <a:lumMod val="25000"/>
                  </a:schemeClr>
                </a:solidFill>
                <a:effectLst/>
                <a:latin typeface="Calibri" panose="020F0502020204030204" pitchFamily="34" charset="0"/>
                <a:cs typeface="Calibri" panose="020F0502020204030204" pitchFamily="34" charset="0"/>
              </a:rPr>
              <a:t>to manage complex state in your application </a:t>
            </a:r>
            <a:r>
              <a:rPr lang="en-IN" i="0" dirty="0">
                <a:solidFill>
                  <a:schemeClr val="accent4">
                    <a:lumMod val="25000"/>
                  </a:schemeClr>
                </a:solidFill>
                <a:effectLst/>
                <a:latin typeface="Calibri" panose="020F0502020204030204" pitchFamily="34" charset="0"/>
                <a:cs typeface="Calibri" panose="020F0502020204030204" pitchFamily="34" charset="0"/>
              </a:rPr>
              <a:t>or</a:t>
            </a:r>
            <a:r>
              <a:rPr lang="en-IN" b="1" i="0" dirty="0">
                <a:solidFill>
                  <a:schemeClr val="accent4">
                    <a:lumMod val="25000"/>
                  </a:schemeClr>
                </a:solidFill>
                <a:effectLst/>
                <a:latin typeface="Calibri" panose="020F0502020204030204" pitchFamily="34" charset="0"/>
                <a:cs typeface="Calibri" panose="020F0502020204030204" pitchFamily="34" charset="0"/>
              </a:rPr>
              <a:t> </a:t>
            </a:r>
            <a:r>
              <a:rPr lang="en-IN" i="0" dirty="0">
                <a:solidFill>
                  <a:schemeClr val="accent4">
                    <a:lumMod val="25000"/>
                  </a:schemeClr>
                </a:solidFill>
                <a:effectLst/>
                <a:latin typeface="Calibri" panose="020F0502020204030204" pitchFamily="34" charset="0"/>
                <a:cs typeface="Calibri" panose="020F0502020204030204" pitchFamily="34" charset="0"/>
              </a:rPr>
              <a:t>when the </a:t>
            </a:r>
            <a:r>
              <a:rPr lang="en-IN" b="1" i="0" dirty="0">
                <a:solidFill>
                  <a:schemeClr val="accent4">
                    <a:lumMod val="25000"/>
                  </a:schemeClr>
                </a:solidFill>
                <a:effectLst/>
                <a:latin typeface="Calibri" panose="020F0502020204030204" pitchFamily="34" charset="0"/>
                <a:cs typeface="Calibri" panose="020F0502020204030204" pitchFamily="34" charset="0"/>
              </a:rPr>
              <a:t>new state is dependent on the previous one.</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 useReducer hook is used to define a </a:t>
            </a:r>
            <a:r>
              <a:rPr lang="en-IN" b="1" dirty="0">
                <a:solidFill>
                  <a:schemeClr val="accent4">
                    <a:lumMod val="25000"/>
                  </a:schemeClr>
                </a:solidFill>
                <a:latin typeface="Calibri" panose="020F0502020204030204" pitchFamily="34" charset="0"/>
                <a:cs typeface="Calibri" panose="020F0502020204030204" pitchFamily="34" charset="0"/>
              </a:rPr>
              <a:t>list of actions </a:t>
            </a:r>
            <a:r>
              <a:rPr lang="en-IN" dirty="0">
                <a:solidFill>
                  <a:schemeClr val="accent4">
                    <a:lumMod val="25000"/>
                  </a:schemeClr>
                </a:solidFill>
                <a:latin typeface="Calibri" panose="020F0502020204030204" pitchFamily="34" charset="0"/>
                <a:cs typeface="Calibri" panose="020F0502020204030204" pitchFamily="34" charset="0"/>
              </a:rPr>
              <a:t>and </a:t>
            </a:r>
            <a:r>
              <a:rPr lang="en-IN" b="1" dirty="0">
                <a:solidFill>
                  <a:schemeClr val="accent4">
                    <a:lumMod val="25000"/>
                  </a:schemeClr>
                </a:solidFill>
                <a:latin typeface="Calibri" panose="020F0502020204030204" pitchFamily="34" charset="0"/>
                <a:cs typeface="Calibri" panose="020F0502020204030204" pitchFamily="34" charset="0"/>
              </a:rPr>
              <a:t>dispatch</a:t>
            </a:r>
            <a:r>
              <a:rPr lang="en-IN" dirty="0">
                <a:solidFill>
                  <a:schemeClr val="accent4">
                    <a:lumMod val="25000"/>
                  </a:schemeClr>
                </a:solidFill>
                <a:latin typeface="Calibri" panose="020F0502020204030204" pitchFamily="34" charset="0"/>
                <a:cs typeface="Calibri" panose="020F0502020204030204" pitchFamily="34" charset="0"/>
              </a:rPr>
              <a:t> them in a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8603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useReducer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29843" y="1660672"/>
            <a:ext cx="8200548" cy="3693319"/>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i="0" dirty="0">
                <a:solidFill>
                  <a:schemeClr val="accent4">
                    <a:lumMod val="25000"/>
                  </a:schemeClr>
                </a:solidFill>
                <a:effectLst/>
                <a:latin typeface="Calibri" panose="020F0502020204030204" pitchFamily="34" charset="0"/>
                <a:cs typeface="Calibri" panose="020F0502020204030204" pitchFamily="34" charset="0"/>
              </a:rPr>
              <a:t>The </a:t>
            </a:r>
            <a:r>
              <a:rPr lang="en-IN" b="1" dirty="0">
                <a:solidFill>
                  <a:schemeClr val="accent4">
                    <a:lumMod val="25000"/>
                  </a:schemeClr>
                </a:solidFill>
                <a:effectLst/>
                <a:latin typeface="Calibri" panose="020F0502020204030204" pitchFamily="34" charset="0"/>
                <a:cs typeface="Calibri" panose="020F0502020204030204" pitchFamily="34" charset="0"/>
              </a:rPr>
              <a:t>useReducer</a:t>
            </a:r>
            <a:r>
              <a:rPr lang="en-IN" b="0" i="0" dirty="0">
                <a:solidFill>
                  <a:schemeClr val="accent4">
                    <a:lumMod val="25000"/>
                  </a:schemeClr>
                </a:solidFill>
                <a:effectLst/>
                <a:latin typeface="Calibri" panose="020F0502020204030204" pitchFamily="34" charset="0"/>
                <a:cs typeface="Calibri" panose="020F0502020204030204" pitchFamily="34" charset="0"/>
              </a:rPr>
              <a:t> is a hook is used to sometimes manage the </a:t>
            </a:r>
            <a:r>
              <a:rPr lang="en-IN" b="1" i="0" dirty="0">
                <a:solidFill>
                  <a:schemeClr val="accent4">
                    <a:lumMod val="25000"/>
                  </a:schemeClr>
                </a:solidFill>
                <a:effectLst/>
                <a:latin typeface="Calibri" panose="020F0502020204030204" pitchFamily="34" charset="0"/>
                <a:cs typeface="Calibri" panose="020F0502020204030204" pitchFamily="34" charset="0"/>
              </a:rPr>
              <a:t>state of the application</a:t>
            </a:r>
            <a:r>
              <a:rPr lang="en-IN" b="0" i="0" dirty="0">
                <a:solidFill>
                  <a:schemeClr val="accent4">
                    <a:lumMod val="25000"/>
                  </a:schemeClr>
                </a:solidFill>
                <a:effectLst/>
                <a:latin typeface="Calibri" panose="020F0502020204030204" pitchFamily="34" charset="0"/>
                <a:cs typeface="Calibri" panose="020F0502020204030204" pitchFamily="34" charset="0"/>
              </a:rPr>
              <a:t>. It is very similar to the </a:t>
            </a:r>
            <a:r>
              <a:rPr lang="en-IN" b="1" dirty="0">
                <a:solidFill>
                  <a:schemeClr val="accent4">
                    <a:lumMod val="25000"/>
                  </a:schemeClr>
                </a:solidFill>
                <a:effectLst/>
                <a:latin typeface="Calibri" panose="020F0502020204030204" pitchFamily="34" charset="0"/>
                <a:cs typeface="Calibri" panose="020F0502020204030204" pitchFamily="34" charset="0"/>
              </a:rPr>
              <a:t>useState</a:t>
            </a:r>
            <a:r>
              <a:rPr lang="en-IN" b="0" i="1" dirty="0">
                <a:solidFill>
                  <a:schemeClr val="accent4">
                    <a:lumMod val="25000"/>
                  </a:schemeClr>
                </a:solidFill>
                <a:effectLst/>
                <a:latin typeface="Calibri" panose="020F0502020204030204" pitchFamily="34" charset="0"/>
                <a:cs typeface="Calibri" panose="020F0502020204030204" pitchFamily="34" charset="0"/>
              </a:rPr>
              <a:t> </a:t>
            </a:r>
            <a:r>
              <a:rPr lang="en-IN" b="0" i="0" dirty="0">
                <a:solidFill>
                  <a:schemeClr val="accent4">
                    <a:lumMod val="25000"/>
                  </a:schemeClr>
                </a:solidFill>
                <a:effectLst/>
                <a:latin typeface="Calibri" panose="020F0502020204030204" pitchFamily="34" charset="0"/>
                <a:cs typeface="Calibri" panose="020F0502020204030204" pitchFamily="34" charset="0"/>
              </a:rPr>
              <a:t>hook, just more complex. It acts as an alternate hook to the </a:t>
            </a:r>
            <a:r>
              <a:rPr lang="en-IN" b="1" dirty="0">
                <a:solidFill>
                  <a:schemeClr val="accent4">
                    <a:lumMod val="25000"/>
                  </a:schemeClr>
                </a:solidFill>
                <a:effectLst/>
                <a:latin typeface="Calibri" panose="020F0502020204030204" pitchFamily="34" charset="0"/>
                <a:cs typeface="Calibri" panose="020F0502020204030204" pitchFamily="34" charset="0"/>
              </a:rPr>
              <a:t>useState</a:t>
            </a:r>
            <a:r>
              <a:rPr lang="en-IN" b="0" i="0" dirty="0">
                <a:solidFill>
                  <a:schemeClr val="accent4">
                    <a:lumMod val="25000"/>
                  </a:schemeClr>
                </a:solidFill>
                <a:effectLst/>
                <a:latin typeface="Calibri" panose="020F0502020204030204" pitchFamily="34" charset="0"/>
                <a:cs typeface="Calibri" panose="020F0502020204030204" pitchFamily="34" charset="0"/>
              </a:rPr>
              <a:t> hook </a:t>
            </a:r>
            <a:r>
              <a:rPr lang="en-IN" b="1" i="0" dirty="0">
                <a:solidFill>
                  <a:schemeClr val="accent4">
                    <a:lumMod val="25000"/>
                  </a:schemeClr>
                </a:solidFill>
                <a:effectLst/>
                <a:latin typeface="Calibri" panose="020F0502020204030204" pitchFamily="34" charset="0"/>
                <a:cs typeface="Calibri" panose="020F0502020204030204" pitchFamily="34" charset="0"/>
              </a:rPr>
              <a:t>to manage complex state in your application </a:t>
            </a:r>
            <a:r>
              <a:rPr lang="en-IN" i="0" dirty="0">
                <a:solidFill>
                  <a:schemeClr val="accent4">
                    <a:lumMod val="25000"/>
                  </a:schemeClr>
                </a:solidFill>
                <a:effectLst/>
                <a:latin typeface="Calibri" panose="020F0502020204030204" pitchFamily="34" charset="0"/>
                <a:cs typeface="Calibri" panose="020F0502020204030204" pitchFamily="34" charset="0"/>
              </a:rPr>
              <a:t>or</a:t>
            </a:r>
            <a:r>
              <a:rPr lang="en-IN" b="1" i="0" dirty="0">
                <a:solidFill>
                  <a:schemeClr val="accent4">
                    <a:lumMod val="25000"/>
                  </a:schemeClr>
                </a:solidFill>
                <a:effectLst/>
                <a:latin typeface="Calibri" panose="020F0502020204030204" pitchFamily="34" charset="0"/>
                <a:cs typeface="Calibri" panose="020F0502020204030204" pitchFamily="34" charset="0"/>
              </a:rPr>
              <a:t> </a:t>
            </a:r>
            <a:r>
              <a:rPr lang="en-IN" i="0" dirty="0">
                <a:solidFill>
                  <a:schemeClr val="accent4">
                    <a:lumMod val="25000"/>
                  </a:schemeClr>
                </a:solidFill>
                <a:effectLst/>
                <a:latin typeface="Calibri" panose="020F0502020204030204" pitchFamily="34" charset="0"/>
                <a:cs typeface="Calibri" panose="020F0502020204030204" pitchFamily="34" charset="0"/>
              </a:rPr>
              <a:t>when the </a:t>
            </a:r>
            <a:r>
              <a:rPr lang="en-IN" b="1" i="0" dirty="0">
                <a:solidFill>
                  <a:schemeClr val="accent4">
                    <a:lumMod val="25000"/>
                  </a:schemeClr>
                </a:solidFill>
                <a:effectLst/>
                <a:latin typeface="Calibri" panose="020F0502020204030204" pitchFamily="34" charset="0"/>
                <a:cs typeface="Calibri" panose="020F0502020204030204" pitchFamily="34" charset="0"/>
              </a:rPr>
              <a:t>new state is dependent on the previous one.</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 useReducer hook is used to define a </a:t>
            </a:r>
            <a:r>
              <a:rPr lang="en-IN" b="1" dirty="0">
                <a:solidFill>
                  <a:schemeClr val="accent4">
                    <a:lumMod val="25000"/>
                  </a:schemeClr>
                </a:solidFill>
                <a:latin typeface="Calibri" panose="020F0502020204030204" pitchFamily="34" charset="0"/>
                <a:cs typeface="Calibri" panose="020F0502020204030204" pitchFamily="34" charset="0"/>
              </a:rPr>
              <a:t>list of actions </a:t>
            </a:r>
            <a:r>
              <a:rPr lang="en-IN" dirty="0">
                <a:solidFill>
                  <a:schemeClr val="accent4">
                    <a:lumMod val="25000"/>
                  </a:schemeClr>
                </a:solidFill>
                <a:latin typeface="Calibri" panose="020F0502020204030204" pitchFamily="34" charset="0"/>
                <a:cs typeface="Calibri" panose="020F0502020204030204" pitchFamily="34" charset="0"/>
              </a:rPr>
              <a:t>and </a:t>
            </a:r>
            <a:r>
              <a:rPr lang="en-IN" b="1" dirty="0">
                <a:solidFill>
                  <a:schemeClr val="accent4">
                    <a:lumMod val="25000"/>
                  </a:schemeClr>
                </a:solidFill>
                <a:latin typeface="Calibri" panose="020F0502020204030204" pitchFamily="34" charset="0"/>
                <a:cs typeface="Calibri" panose="020F0502020204030204" pitchFamily="34" charset="0"/>
              </a:rPr>
              <a:t>dispatch</a:t>
            </a:r>
            <a:r>
              <a:rPr lang="en-IN" dirty="0">
                <a:solidFill>
                  <a:schemeClr val="accent4">
                    <a:lumMod val="25000"/>
                  </a:schemeClr>
                </a:solidFill>
                <a:latin typeface="Calibri" panose="020F0502020204030204" pitchFamily="34" charset="0"/>
                <a:cs typeface="Calibri" panose="020F0502020204030204" pitchFamily="34" charset="0"/>
              </a:rPr>
              <a:t> them in a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945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useReducer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6FCAEAB9-EF88-49B7-B83B-4F7A07214322}"/>
              </a:ext>
            </a:extLst>
          </p:cNvPr>
          <p:cNvSpPr txBox="1"/>
          <p:nvPr/>
        </p:nvSpPr>
        <p:spPr>
          <a:xfrm>
            <a:off x="512771" y="1572181"/>
            <a:ext cx="8200548" cy="2616101"/>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sz="1200" dirty="0">
              <a:solidFill>
                <a:schemeClr val="accent4">
                  <a:lumMod val="25000"/>
                </a:schemeClr>
              </a:solidFill>
              <a:latin typeface="Consolas" panose="020B0609020204030204" pitchFamily="49"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F08CF149-0CB2-403D-9A4E-6017F842C4EE}"/>
              </a:ext>
            </a:extLst>
          </p:cNvPr>
          <p:cNvGraphicFramePr>
            <a:graphicFrameLocks noGrp="1"/>
          </p:cNvGraphicFramePr>
          <p:nvPr>
            <p:extLst>
              <p:ext uri="{D42A27DB-BD31-4B8C-83A1-F6EECF244321}">
                <p14:modId xmlns:p14="http://schemas.microsoft.com/office/powerpoint/2010/main" val="3438158458"/>
              </p:ext>
            </p:extLst>
          </p:nvPr>
        </p:nvGraphicFramePr>
        <p:xfrm>
          <a:off x="648929" y="1747460"/>
          <a:ext cx="7757652" cy="2902788"/>
        </p:xfrm>
        <a:graphic>
          <a:graphicData uri="http://schemas.openxmlformats.org/drawingml/2006/table">
            <a:tbl>
              <a:tblPr firstRow="1" bandRow="1">
                <a:tableStyleId>{1FECB4D8-DB02-4DC6-A0A2-4F2EBAE1DC90}</a:tableStyleId>
              </a:tblPr>
              <a:tblGrid>
                <a:gridCol w="3878826">
                  <a:extLst>
                    <a:ext uri="{9D8B030D-6E8A-4147-A177-3AD203B41FA5}">
                      <a16:colId xmlns:a16="http://schemas.microsoft.com/office/drawing/2014/main" val="1144049968"/>
                    </a:ext>
                  </a:extLst>
                </a:gridCol>
                <a:gridCol w="3878826">
                  <a:extLst>
                    <a:ext uri="{9D8B030D-6E8A-4147-A177-3AD203B41FA5}">
                      <a16:colId xmlns:a16="http://schemas.microsoft.com/office/drawing/2014/main" val="1794759534"/>
                    </a:ext>
                  </a:extLst>
                </a:gridCol>
              </a:tblGrid>
              <a:tr h="442482">
                <a:tc>
                  <a:txBody>
                    <a:bodyPr/>
                    <a:lstStyle/>
                    <a:p>
                      <a:pPr algn="ctr"/>
                      <a:r>
                        <a:rPr lang="en-IN" u="sng" dirty="0">
                          <a:solidFill>
                            <a:schemeClr val="accent4">
                              <a:lumMod val="25000"/>
                            </a:schemeClr>
                          </a:solidFill>
                          <a:latin typeface="Calibri" panose="020F0502020204030204" pitchFamily="34" charset="0"/>
                          <a:cs typeface="Calibri" panose="020F0502020204030204" pitchFamily="34" charset="0"/>
                        </a:rPr>
                        <a:t>useState hook</a:t>
                      </a:r>
                    </a:p>
                  </a:txBody>
                  <a:tcPr/>
                </a:tc>
                <a:tc>
                  <a:txBody>
                    <a:bodyPr/>
                    <a:lstStyle/>
                    <a:p>
                      <a:pPr algn="ctr"/>
                      <a:r>
                        <a:rPr lang="en-IN" u="sng" dirty="0">
                          <a:solidFill>
                            <a:schemeClr val="accent4">
                              <a:lumMod val="25000"/>
                            </a:schemeClr>
                          </a:solidFill>
                          <a:latin typeface="Calibri" panose="020F0502020204030204" pitchFamily="34" charset="0"/>
                          <a:cs typeface="Calibri" panose="020F0502020204030204" pitchFamily="34" charset="0"/>
                        </a:rPr>
                        <a:t>useReducer</a:t>
                      </a:r>
                    </a:p>
                  </a:txBody>
                  <a:tcPr/>
                </a:tc>
                <a:extLst>
                  <a:ext uri="{0D108BD9-81ED-4DB2-BD59-A6C34878D82A}">
                    <a16:rowId xmlns:a16="http://schemas.microsoft.com/office/drawing/2014/main" val="1440955242"/>
                  </a:ext>
                </a:extLst>
              </a:tr>
              <a:tr h="474662">
                <a:tc>
                  <a:txBody>
                    <a:bodyPr/>
                    <a:lstStyle/>
                    <a:p>
                      <a:r>
                        <a:rPr lang="en-IN" dirty="0">
                          <a:latin typeface="Calibri" panose="020F0502020204030204" pitchFamily="34" charset="0"/>
                          <a:cs typeface="Calibri" panose="020F0502020204030204" pitchFamily="34" charset="0"/>
                        </a:rPr>
                        <a:t>Different setState for each state variable</a:t>
                      </a:r>
                    </a:p>
                  </a:txBody>
                  <a:tcPr/>
                </a:tc>
                <a:tc>
                  <a:txBody>
                    <a:bodyPr/>
                    <a:lstStyle/>
                    <a:p>
                      <a:r>
                        <a:rPr lang="en-IN" dirty="0">
                          <a:latin typeface="Calibri" panose="020F0502020204030204" pitchFamily="34" charset="0"/>
                          <a:cs typeface="Calibri" panose="020F0502020204030204" pitchFamily="34" charset="0"/>
                        </a:rPr>
                        <a:t>Can use same reducer to setState for multiple state variable </a:t>
                      </a:r>
                    </a:p>
                  </a:txBody>
                  <a:tcPr/>
                </a:tc>
                <a:extLst>
                  <a:ext uri="{0D108BD9-81ED-4DB2-BD59-A6C34878D82A}">
                    <a16:rowId xmlns:a16="http://schemas.microsoft.com/office/drawing/2014/main" val="807813225"/>
                  </a:ext>
                </a:extLst>
              </a:tr>
              <a:tr h="474662">
                <a:tc>
                  <a:txBody>
                    <a:bodyPr/>
                    <a:lstStyle/>
                    <a:p>
                      <a:r>
                        <a:rPr lang="en-IN" dirty="0">
                          <a:latin typeface="Calibri" panose="020F0502020204030204" pitchFamily="34" charset="0"/>
                          <a:cs typeface="Calibri" panose="020F0502020204030204" pitchFamily="34" charset="0"/>
                        </a:rPr>
                        <a:t>Is useful when dealing with number, string or boolean</a:t>
                      </a:r>
                    </a:p>
                  </a:txBody>
                  <a:tcPr/>
                </a:tc>
                <a:tc>
                  <a:txBody>
                    <a:bodyPr/>
                    <a:lstStyle/>
                    <a:p>
                      <a:r>
                        <a:rPr lang="en-IN" dirty="0">
                          <a:latin typeface="Calibri" panose="020F0502020204030204" pitchFamily="34" charset="0"/>
                          <a:cs typeface="Calibri" panose="020F0502020204030204" pitchFamily="34" charset="0"/>
                        </a:rPr>
                        <a:t>Useful when dealing with obj or array</a:t>
                      </a:r>
                    </a:p>
                  </a:txBody>
                  <a:tcPr/>
                </a:tc>
                <a:extLst>
                  <a:ext uri="{0D108BD9-81ED-4DB2-BD59-A6C34878D82A}">
                    <a16:rowId xmlns:a16="http://schemas.microsoft.com/office/drawing/2014/main" val="3030982745"/>
                  </a:ext>
                </a:extLst>
              </a:tr>
              <a:tr h="474662">
                <a:tc>
                  <a:txBody>
                    <a:bodyPr/>
                    <a:lstStyle/>
                    <a:p>
                      <a:r>
                        <a:rPr lang="en-IN" dirty="0">
                          <a:latin typeface="Calibri" panose="020F0502020204030204" pitchFamily="34" charset="0"/>
                          <a:cs typeface="Calibri" panose="020F0502020204030204" pitchFamily="34" charset="0"/>
                        </a:rPr>
                        <a:t>Useful when the number of state variables are less</a:t>
                      </a:r>
                    </a:p>
                  </a:txBody>
                  <a:tcPr/>
                </a:tc>
                <a:tc>
                  <a:txBody>
                    <a:bodyPr/>
                    <a:lstStyle/>
                    <a:p>
                      <a:r>
                        <a:rPr lang="en-IN" dirty="0">
                          <a:latin typeface="Calibri" panose="020F0502020204030204" pitchFamily="34" charset="0"/>
                          <a:cs typeface="Calibri" panose="020F0502020204030204" pitchFamily="34" charset="0"/>
                        </a:rPr>
                        <a:t>Useful when number of state variables are more</a:t>
                      </a:r>
                    </a:p>
                  </a:txBody>
                  <a:tcPr/>
                </a:tc>
                <a:extLst>
                  <a:ext uri="{0D108BD9-81ED-4DB2-BD59-A6C34878D82A}">
                    <a16:rowId xmlns:a16="http://schemas.microsoft.com/office/drawing/2014/main" val="3656895071"/>
                  </a:ext>
                </a:extLst>
              </a:tr>
              <a:tr h="474662">
                <a:tc>
                  <a:txBody>
                    <a:bodyPr/>
                    <a:lstStyle/>
                    <a:p>
                      <a:r>
                        <a:rPr lang="en-IN" dirty="0">
                          <a:latin typeface="Calibri" panose="020F0502020204030204" pitchFamily="34" charset="0"/>
                          <a:cs typeface="Calibri" panose="020F0502020204030204" pitchFamily="34" charset="0"/>
                        </a:rPr>
                        <a:t>Useful when there is no related state transition</a:t>
                      </a:r>
                    </a:p>
                  </a:txBody>
                  <a:tcPr/>
                </a:tc>
                <a:tc>
                  <a:txBody>
                    <a:bodyPr/>
                    <a:lstStyle/>
                    <a:p>
                      <a:r>
                        <a:rPr lang="en-IN" dirty="0">
                          <a:latin typeface="Calibri" panose="020F0502020204030204" pitchFamily="34" charset="0"/>
                          <a:cs typeface="Calibri" panose="020F0502020204030204" pitchFamily="34" charset="0"/>
                        </a:rPr>
                        <a:t>Useful when there is related state transition</a:t>
                      </a:r>
                    </a:p>
                  </a:txBody>
                  <a:tcPr/>
                </a:tc>
                <a:extLst>
                  <a:ext uri="{0D108BD9-81ED-4DB2-BD59-A6C34878D82A}">
                    <a16:rowId xmlns:a16="http://schemas.microsoft.com/office/drawing/2014/main" val="539825001"/>
                  </a:ext>
                </a:extLst>
              </a:tr>
              <a:tr h="474662">
                <a:tc>
                  <a:txBody>
                    <a:bodyPr/>
                    <a:lstStyle/>
                    <a:p>
                      <a:r>
                        <a:rPr lang="en-IN" dirty="0">
                          <a:latin typeface="Calibri" panose="020F0502020204030204" pitchFamily="34" charset="0"/>
                          <a:cs typeface="Calibri" panose="020F0502020204030204" pitchFamily="34" charset="0"/>
                        </a:rPr>
                        <a:t>Local state management</a:t>
                      </a:r>
                    </a:p>
                  </a:txBody>
                  <a:tcPr/>
                </a:tc>
                <a:tc>
                  <a:txBody>
                    <a:bodyPr/>
                    <a:lstStyle/>
                    <a:p>
                      <a:r>
                        <a:rPr lang="en-IN" dirty="0">
                          <a:latin typeface="Calibri" panose="020F0502020204030204" pitchFamily="34" charset="0"/>
                          <a:cs typeface="Calibri" panose="020F0502020204030204" pitchFamily="34" charset="0"/>
                        </a:rPr>
                        <a:t>Global state management</a:t>
                      </a:r>
                    </a:p>
                  </a:txBody>
                  <a:tcPr/>
                </a:tc>
                <a:extLst>
                  <a:ext uri="{0D108BD9-81ED-4DB2-BD59-A6C34878D82A}">
                    <a16:rowId xmlns:a16="http://schemas.microsoft.com/office/drawing/2014/main" val="2860305722"/>
                  </a:ext>
                </a:extLst>
              </a:tr>
            </a:tbl>
          </a:graphicData>
        </a:graphic>
      </p:graphicFrame>
    </p:spTree>
    <p:extLst>
      <p:ext uri="{BB962C8B-B14F-4D97-AF65-F5344CB8AC3E}">
        <p14:creationId xmlns:p14="http://schemas.microsoft.com/office/powerpoint/2010/main" val="5073524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4" y="392575"/>
            <a:ext cx="6019145" cy="766200"/>
          </a:xfrm>
          <a:prstGeom prst="rect">
            <a:avLst/>
          </a:prstGeom>
        </p:spPr>
        <p:txBody>
          <a:bodyPr spcFirstLastPara="1" wrap="square" lIns="91425" tIns="91425" rIns="91425" bIns="91425" anchor="ctr" anchorCtr="0">
            <a:noAutofit/>
          </a:bodyPr>
          <a:lstStyle/>
          <a:p>
            <a:r>
              <a:rPr lang="en-IN" dirty="0"/>
              <a:t>Understanding useReducer Hook : for ‘setter methods’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 name="Picture 3">
            <a:extLst>
              <a:ext uri="{FF2B5EF4-FFF2-40B4-BE49-F238E27FC236}">
                <a16:creationId xmlns:a16="http://schemas.microsoft.com/office/drawing/2014/main" id="{E6EDA8AC-C3BD-4CB5-B444-A8BE1F772E53}"/>
              </a:ext>
            </a:extLst>
          </p:cNvPr>
          <p:cNvPicPr>
            <a:picLocks noChangeAspect="1"/>
          </p:cNvPicPr>
          <p:nvPr/>
        </p:nvPicPr>
        <p:blipFill>
          <a:blip r:embed="rId4"/>
          <a:stretch>
            <a:fillRect/>
          </a:stretch>
        </p:blipFill>
        <p:spPr>
          <a:xfrm>
            <a:off x="814275" y="1421230"/>
            <a:ext cx="5695950" cy="638175"/>
          </a:xfrm>
          <a:prstGeom prst="rect">
            <a:avLst/>
          </a:prstGeom>
        </p:spPr>
      </p:pic>
      <p:cxnSp>
        <p:nvCxnSpPr>
          <p:cNvPr id="3" name="Straight Arrow Connector 2">
            <a:extLst>
              <a:ext uri="{FF2B5EF4-FFF2-40B4-BE49-F238E27FC236}">
                <a16:creationId xmlns:a16="http://schemas.microsoft.com/office/drawing/2014/main" id="{5592CFF8-0F49-4892-B544-906BB6410348}"/>
              </a:ext>
            </a:extLst>
          </p:cNvPr>
          <p:cNvCxnSpPr>
            <a:cxnSpLocks/>
          </p:cNvCxnSpPr>
          <p:nvPr/>
        </p:nvCxnSpPr>
        <p:spPr>
          <a:xfrm>
            <a:off x="1828799" y="1866673"/>
            <a:ext cx="0" cy="42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DD4E876-BD2E-4806-90C5-B8B5A9E4E24E}"/>
              </a:ext>
            </a:extLst>
          </p:cNvPr>
          <p:cNvCxnSpPr>
            <a:cxnSpLocks/>
          </p:cNvCxnSpPr>
          <p:nvPr/>
        </p:nvCxnSpPr>
        <p:spPr>
          <a:xfrm>
            <a:off x="2580968" y="1938232"/>
            <a:ext cx="0" cy="76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21F0D2-4933-4616-88FE-DCB41F7E522C}"/>
              </a:ext>
            </a:extLst>
          </p:cNvPr>
          <p:cNvCxnSpPr>
            <a:cxnSpLocks/>
          </p:cNvCxnSpPr>
          <p:nvPr/>
        </p:nvCxnSpPr>
        <p:spPr>
          <a:xfrm>
            <a:off x="4596581" y="1959358"/>
            <a:ext cx="0" cy="74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791C448-C3E9-44D0-93FC-0B731FDAE5A0}"/>
              </a:ext>
            </a:extLst>
          </p:cNvPr>
          <p:cNvSpPr txBox="1"/>
          <p:nvPr/>
        </p:nvSpPr>
        <p:spPr>
          <a:xfrm>
            <a:off x="1186744" y="2304207"/>
            <a:ext cx="1124258" cy="276999"/>
          </a:xfrm>
          <a:prstGeom prst="rect">
            <a:avLst/>
          </a:prstGeom>
          <a:noFill/>
        </p:spPr>
        <p:txBody>
          <a:bodyPr wrap="square" rtlCol="0">
            <a:spAutoFit/>
          </a:bodyPr>
          <a:lstStyle/>
          <a:p>
            <a:r>
              <a:rPr lang="en-IN" sz="1200" dirty="0">
                <a:highlight>
                  <a:srgbClr val="FFFF00"/>
                </a:highlight>
              </a:rPr>
              <a:t>State variable</a:t>
            </a:r>
          </a:p>
        </p:txBody>
      </p:sp>
      <p:sp>
        <p:nvSpPr>
          <p:cNvPr id="28" name="TextBox 27">
            <a:extLst>
              <a:ext uri="{FF2B5EF4-FFF2-40B4-BE49-F238E27FC236}">
                <a16:creationId xmlns:a16="http://schemas.microsoft.com/office/drawing/2014/main" id="{9EBE848C-8A53-4110-9EA7-79575858437B}"/>
              </a:ext>
            </a:extLst>
          </p:cNvPr>
          <p:cNvSpPr txBox="1"/>
          <p:nvPr/>
        </p:nvSpPr>
        <p:spPr>
          <a:xfrm>
            <a:off x="1096039" y="2706861"/>
            <a:ext cx="2566211" cy="276999"/>
          </a:xfrm>
          <a:prstGeom prst="rect">
            <a:avLst/>
          </a:prstGeom>
          <a:noFill/>
        </p:spPr>
        <p:txBody>
          <a:bodyPr wrap="square" rtlCol="0">
            <a:spAutoFit/>
          </a:bodyPr>
          <a:lstStyle/>
          <a:p>
            <a:r>
              <a:rPr lang="en-IN" sz="1200" dirty="0">
                <a:highlight>
                  <a:srgbClr val="FFFF00"/>
                </a:highlight>
              </a:rPr>
              <a:t>Setter method for the state variable</a:t>
            </a:r>
          </a:p>
        </p:txBody>
      </p:sp>
      <p:sp>
        <p:nvSpPr>
          <p:cNvPr id="30" name="TextBox 29">
            <a:extLst>
              <a:ext uri="{FF2B5EF4-FFF2-40B4-BE49-F238E27FC236}">
                <a16:creationId xmlns:a16="http://schemas.microsoft.com/office/drawing/2014/main" id="{1572E35E-D1F7-4D83-AB89-D139B8E1639C}"/>
              </a:ext>
            </a:extLst>
          </p:cNvPr>
          <p:cNvSpPr txBox="1"/>
          <p:nvPr/>
        </p:nvSpPr>
        <p:spPr>
          <a:xfrm>
            <a:off x="3662250" y="2699945"/>
            <a:ext cx="4286243" cy="276999"/>
          </a:xfrm>
          <a:prstGeom prst="rect">
            <a:avLst/>
          </a:prstGeom>
          <a:noFill/>
        </p:spPr>
        <p:txBody>
          <a:bodyPr wrap="square" rtlCol="0">
            <a:spAutoFit/>
          </a:bodyPr>
          <a:lstStyle/>
          <a:p>
            <a:r>
              <a:rPr lang="en-IN" sz="1200" dirty="0">
                <a:highlight>
                  <a:srgbClr val="FFFF00"/>
                </a:highlight>
              </a:rPr>
              <a:t>Function that defines what the setter method should do</a:t>
            </a:r>
          </a:p>
        </p:txBody>
      </p:sp>
      <p:sp>
        <p:nvSpPr>
          <p:cNvPr id="31" name="TextBox 30">
            <a:extLst>
              <a:ext uri="{FF2B5EF4-FFF2-40B4-BE49-F238E27FC236}">
                <a16:creationId xmlns:a16="http://schemas.microsoft.com/office/drawing/2014/main" id="{A74C4910-BC60-4AA3-807C-32F7C55DA530}"/>
              </a:ext>
            </a:extLst>
          </p:cNvPr>
          <p:cNvSpPr txBox="1"/>
          <p:nvPr/>
        </p:nvSpPr>
        <p:spPr>
          <a:xfrm>
            <a:off x="5615623" y="2305207"/>
            <a:ext cx="2566211" cy="276999"/>
          </a:xfrm>
          <a:prstGeom prst="rect">
            <a:avLst/>
          </a:prstGeom>
          <a:noFill/>
        </p:spPr>
        <p:txBody>
          <a:bodyPr wrap="square" rtlCol="0">
            <a:spAutoFit/>
          </a:bodyPr>
          <a:lstStyle/>
          <a:p>
            <a:r>
              <a:rPr lang="en-IN" sz="1200" dirty="0">
                <a:highlight>
                  <a:srgbClr val="FFFF00"/>
                </a:highlight>
              </a:rPr>
              <a:t>Initial value of the state variable</a:t>
            </a:r>
          </a:p>
        </p:txBody>
      </p:sp>
      <p:pic>
        <p:nvPicPr>
          <p:cNvPr id="9" name="Picture 8">
            <a:extLst>
              <a:ext uri="{FF2B5EF4-FFF2-40B4-BE49-F238E27FC236}">
                <a16:creationId xmlns:a16="http://schemas.microsoft.com/office/drawing/2014/main" id="{383C55C5-5A0E-4342-9DFA-75C615F8A0A7}"/>
              </a:ext>
            </a:extLst>
          </p:cNvPr>
          <p:cNvPicPr>
            <a:picLocks noChangeAspect="1"/>
          </p:cNvPicPr>
          <p:nvPr/>
        </p:nvPicPr>
        <p:blipFill>
          <a:blip r:embed="rId5"/>
          <a:stretch>
            <a:fillRect/>
          </a:stretch>
        </p:blipFill>
        <p:spPr>
          <a:xfrm>
            <a:off x="0" y="3285089"/>
            <a:ext cx="4286250" cy="538937"/>
          </a:xfrm>
          <a:prstGeom prst="rect">
            <a:avLst/>
          </a:prstGeom>
        </p:spPr>
      </p:pic>
      <p:pic>
        <p:nvPicPr>
          <p:cNvPr id="17" name="Picture 16">
            <a:extLst>
              <a:ext uri="{FF2B5EF4-FFF2-40B4-BE49-F238E27FC236}">
                <a16:creationId xmlns:a16="http://schemas.microsoft.com/office/drawing/2014/main" id="{C476443A-D5E9-4D70-B21A-E834C5FD4449}"/>
              </a:ext>
            </a:extLst>
          </p:cNvPr>
          <p:cNvPicPr>
            <a:picLocks noChangeAspect="1"/>
          </p:cNvPicPr>
          <p:nvPr/>
        </p:nvPicPr>
        <p:blipFill>
          <a:blip r:embed="rId6"/>
          <a:stretch>
            <a:fillRect/>
          </a:stretch>
        </p:blipFill>
        <p:spPr>
          <a:xfrm>
            <a:off x="0" y="4051863"/>
            <a:ext cx="4286250" cy="381000"/>
          </a:xfrm>
          <a:prstGeom prst="rect">
            <a:avLst/>
          </a:prstGeom>
        </p:spPr>
      </p:pic>
      <p:pic>
        <p:nvPicPr>
          <p:cNvPr id="19" name="Picture 18">
            <a:extLst>
              <a:ext uri="{FF2B5EF4-FFF2-40B4-BE49-F238E27FC236}">
                <a16:creationId xmlns:a16="http://schemas.microsoft.com/office/drawing/2014/main" id="{C29C9E38-F5DC-47A3-9630-23AA1812B947}"/>
              </a:ext>
            </a:extLst>
          </p:cNvPr>
          <p:cNvPicPr>
            <a:picLocks noChangeAspect="1"/>
          </p:cNvPicPr>
          <p:nvPr/>
        </p:nvPicPr>
        <p:blipFill>
          <a:blip r:embed="rId7"/>
          <a:stretch>
            <a:fillRect/>
          </a:stretch>
        </p:blipFill>
        <p:spPr>
          <a:xfrm>
            <a:off x="4702522" y="3285090"/>
            <a:ext cx="4394405" cy="538936"/>
          </a:xfrm>
          <a:prstGeom prst="rect">
            <a:avLst/>
          </a:prstGeom>
        </p:spPr>
      </p:pic>
      <p:pic>
        <p:nvPicPr>
          <p:cNvPr id="21" name="Picture 20">
            <a:extLst>
              <a:ext uri="{FF2B5EF4-FFF2-40B4-BE49-F238E27FC236}">
                <a16:creationId xmlns:a16="http://schemas.microsoft.com/office/drawing/2014/main" id="{06B71FE6-7A84-4F69-810E-7D1693C0CFC5}"/>
              </a:ext>
            </a:extLst>
          </p:cNvPr>
          <p:cNvPicPr>
            <a:picLocks noChangeAspect="1"/>
          </p:cNvPicPr>
          <p:nvPr/>
        </p:nvPicPr>
        <p:blipFill>
          <a:blip r:embed="rId8"/>
          <a:stretch>
            <a:fillRect/>
          </a:stretch>
        </p:blipFill>
        <p:spPr>
          <a:xfrm>
            <a:off x="4692059" y="4051863"/>
            <a:ext cx="4413341" cy="381000"/>
          </a:xfrm>
          <a:prstGeom prst="rect">
            <a:avLst/>
          </a:prstGeom>
        </p:spPr>
      </p:pic>
      <p:sp>
        <p:nvSpPr>
          <p:cNvPr id="47" name="TextBox 46">
            <a:extLst>
              <a:ext uri="{FF2B5EF4-FFF2-40B4-BE49-F238E27FC236}">
                <a16:creationId xmlns:a16="http://schemas.microsoft.com/office/drawing/2014/main" id="{1F127D1A-CB34-4B5A-BC60-430C5EC27C01}"/>
              </a:ext>
            </a:extLst>
          </p:cNvPr>
          <p:cNvSpPr txBox="1"/>
          <p:nvPr/>
        </p:nvSpPr>
        <p:spPr>
          <a:xfrm>
            <a:off x="-72405" y="4662275"/>
            <a:ext cx="8547812" cy="307777"/>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NOTE : similar to the useState hook but here the functionality of the setter method is in the reducer</a:t>
            </a:r>
          </a:p>
        </p:txBody>
      </p:sp>
      <p:cxnSp>
        <p:nvCxnSpPr>
          <p:cNvPr id="26" name="Straight Arrow Connector 25">
            <a:extLst>
              <a:ext uri="{FF2B5EF4-FFF2-40B4-BE49-F238E27FC236}">
                <a16:creationId xmlns:a16="http://schemas.microsoft.com/office/drawing/2014/main" id="{04B373B6-A92D-44CB-BC53-06E736BB222E}"/>
              </a:ext>
            </a:extLst>
          </p:cNvPr>
          <p:cNvCxnSpPr>
            <a:cxnSpLocks/>
          </p:cNvCxnSpPr>
          <p:nvPr/>
        </p:nvCxnSpPr>
        <p:spPr>
          <a:xfrm>
            <a:off x="5805371" y="1892687"/>
            <a:ext cx="447368" cy="384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845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Understanding useReducer Hook : for ‘dispatch methods’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 name="Picture 3">
            <a:extLst>
              <a:ext uri="{FF2B5EF4-FFF2-40B4-BE49-F238E27FC236}">
                <a16:creationId xmlns:a16="http://schemas.microsoft.com/office/drawing/2014/main" id="{E6EDA8AC-C3BD-4CB5-B444-A8BE1F772E53}"/>
              </a:ext>
            </a:extLst>
          </p:cNvPr>
          <p:cNvPicPr>
            <a:picLocks noChangeAspect="1"/>
          </p:cNvPicPr>
          <p:nvPr/>
        </p:nvPicPr>
        <p:blipFill>
          <a:blip r:embed="rId4"/>
          <a:stretch>
            <a:fillRect/>
          </a:stretch>
        </p:blipFill>
        <p:spPr>
          <a:xfrm>
            <a:off x="814275" y="1421230"/>
            <a:ext cx="5695950" cy="638175"/>
          </a:xfrm>
          <a:prstGeom prst="rect">
            <a:avLst/>
          </a:prstGeom>
        </p:spPr>
      </p:pic>
      <p:cxnSp>
        <p:nvCxnSpPr>
          <p:cNvPr id="3" name="Straight Arrow Connector 2">
            <a:extLst>
              <a:ext uri="{FF2B5EF4-FFF2-40B4-BE49-F238E27FC236}">
                <a16:creationId xmlns:a16="http://schemas.microsoft.com/office/drawing/2014/main" id="{5592CFF8-0F49-4892-B544-906BB6410348}"/>
              </a:ext>
            </a:extLst>
          </p:cNvPr>
          <p:cNvCxnSpPr>
            <a:cxnSpLocks/>
          </p:cNvCxnSpPr>
          <p:nvPr/>
        </p:nvCxnSpPr>
        <p:spPr>
          <a:xfrm>
            <a:off x="1828799" y="1866673"/>
            <a:ext cx="0" cy="42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DD4E876-BD2E-4806-90C5-B8B5A9E4E24E}"/>
              </a:ext>
            </a:extLst>
          </p:cNvPr>
          <p:cNvCxnSpPr>
            <a:cxnSpLocks/>
          </p:cNvCxnSpPr>
          <p:nvPr/>
        </p:nvCxnSpPr>
        <p:spPr>
          <a:xfrm>
            <a:off x="2580968" y="1938232"/>
            <a:ext cx="0" cy="76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21F0D2-4933-4616-88FE-DCB41F7E522C}"/>
              </a:ext>
            </a:extLst>
          </p:cNvPr>
          <p:cNvCxnSpPr>
            <a:cxnSpLocks/>
          </p:cNvCxnSpPr>
          <p:nvPr/>
        </p:nvCxnSpPr>
        <p:spPr>
          <a:xfrm>
            <a:off x="4596581" y="1959358"/>
            <a:ext cx="0" cy="74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791C448-C3E9-44D0-93FC-0B731FDAE5A0}"/>
              </a:ext>
            </a:extLst>
          </p:cNvPr>
          <p:cNvSpPr txBox="1"/>
          <p:nvPr/>
        </p:nvSpPr>
        <p:spPr>
          <a:xfrm>
            <a:off x="1186744" y="2304207"/>
            <a:ext cx="1124258" cy="276999"/>
          </a:xfrm>
          <a:prstGeom prst="rect">
            <a:avLst/>
          </a:prstGeom>
          <a:noFill/>
        </p:spPr>
        <p:txBody>
          <a:bodyPr wrap="square" rtlCol="0">
            <a:spAutoFit/>
          </a:bodyPr>
          <a:lstStyle/>
          <a:p>
            <a:r>
              <a:rPr lang="en-IN" sz="1200" dirty="0">
                <a:highlight>
                  <a:srgbClr val="FFFF00"/>
                </a:highlight>
              </a:rPr>
              <a:t>State variable</a:t>
            </a:r>
          </a:p>
        </p:txBody>
      </p:sp>
      <p:sp>
        <p:nvSpPr>
          <p:cNvPr id="28" name="TextBox 27">
            <a:extLst>
              <a:ext uri="{FF2B5EF4-FFF2-40B4-BE49-F238E27FC236}">
                <a16:creationId xmlns:a16="http://schemas.microsoft.com/office/drawing/2014/main" id="{9EBE848C-8A53-4110-9EA7-79575858437B}"/>
              </a:ext>
            </a:extLst>
          </p:cNvPr>
          <p:cNvSpPr txBox="1"/>
          <p:nvPr/>
        </p:nvSpPr>
        <p:spPr>
          <a:xfrm>
            <a:off x="-23046" y="2706861"/>
            <a:ext cx="4109883" cy="461665"/>
          </a:xfrm>
          <a:prstGeom prst="rect">
            <a:avLst/>
          </a:prstGeom>
          <a:noFill/>
        </p:spPr>
        <p:txBody>
          <a:bodyPr wrap="square" rtlCol="0">
            <a:spAutoFit/>
          </a:bodyPr>
          <a:lstStyle/>
          <a:p>
            <a:r>
              <a:rPr lang="en-IN" sz="1200" dirty="0">
                <a:highlight>
                  <a:srgbClr val="FFFF00"/>
                </a:highlight>
              </a:rPr>
              <a:t>Similar to setter method that specified the type of action in  </a:t>
            </a:r>
          </a:p>
          <a:p>
            <a:r>
              <a:rPr lang="en-IN" sz="1200" dirty="0">
                <a:highlight>
                  <a:srgbClr val="FFFF00"/>
                </a:highlight>
              </a:rPr>
              <a:t>render </a:t>
            </a:r>
          </a:p>
        </p:txBody>
      </p:sp>
      <p:sp>
        <p:nvSpPr>
          <p:cNvPr id="30" name="TextBox 29">
            <a:extLst>
              <a:ext uri="{FF2B5EF4-FFF2-40B4-BE49-F238E27FC236}">
                <a16:creationId xmlns:a16="http://schemas.microsoft.com/office/drawing/2014/main" id="{1572E35E-D1F7-4D83-AB89-D139B8E1639C}"/>
              </a:ext>
            </a:extLst>
          </p:cNvPr>
          <p:cNvSpPr txBox="1"/>
          <p:nvPr/>
        </p:nvSpPr>
        <p:spPr>
          <a:xfrm>
            <a:off x="4024991" y="2706861"/>
            <a:ext cx="4970468" cy="276999"/>
          </a:xfrm>
          <a:prstGeom prst="rect">
            <a:avLst/>
          </a:prstGeom>
          <a:noFill/>
        </p:spPr>
        <p:txBody>
          <a:bodyPr wrap="square" rtlCol="0">
            <a:spAutoFit/>
          </a:bodyPr>
          <a:lstStyle/>
          <a:p>
            <a:r>
              <a:rPr lang="en-IN" sz="1200" dirty="0">
                <a:highlight>
                  <a:srgbClr val="FFFF00"/>
                </a:highlight>
              </a:rPr>
              <a:t>Reducer is a function that takes current state and action as parameters</a:t>
            </a:r>
          </a:p>
        </p:txBody>
      </p:sp>
      <p:sp>
        <p:nvSpPr>
          <p:cNvPr id="31" name="TextBox 30">
            <a:extLst>
              <a:ext uri="{FF2B5EF4-FFF2-40B4-BE49-F238E27FC236}">
                <a16:creationId xmlns:a16="http://schemas.microsoft.com/office/drawing/2014/main" id="{A74C4910-BC60-4AA3-807C-32F7C55DA530}"/>
              </a:ext>
            </a:extLst>
          </p:cNvPr>
          <p:cNvSpPr txBox="1"/>
          <p:nvPr/>
        </p:nvSpPr>
        <p:spPr>
          <a:xfrm>
            <a:off x="5615623" y="2305207"/>
            <a:ext cx="2566211" cy="276999"/>
          </a:xfrm>
          <a:prstGeom prst="rect">
            <a:avLst/>
          </a:prstGeom>
          <a:noFill/>
        </p:spPr>
        <p:txBody>
          <a:bodyPr wrap="square" rtlCol="0">
            <a:spAutoFit/>
          </a:bodyPr>
          <a:lstStyle/>
          <a:p>
            <a:r>
              <a:rPr lang="en-IN" sz="1200" dirty="0">
                <a:highlight>
                  <a:srgbClr val="FFFF00"/>
                </a:highlight>
              </a:rPr>
              <a:t>Initial value of the state variable</a:t>
            </a:r>
          </a:p>
        </p:txBody>
      </p:sp>
      <p:cxnSp>
        <p:nvCxnSpPr>
          <p:cNvPr id="26" name="Straight Arrow Connector 25">
            <a:extLst>
              <a:ext uri="{FF2B5EF4-FFF2-40B4-BE49-F238E27FC236}">
                <a16:creationId xmlns:a16="http://schemas.microsoft.com/office/drawing/2014/main" id="{04B373B6-A92D-44CB-BC53-06E736BB222E}"/>
              </a:ext>
            </a:extLst>
          </p:cNvPr>
          <p:cNvCxnSpPr>
            <a:cxnSpLocks/>
          </p:cNvCxnSpPr>
          <p:nvPr/>
        </p:nvCxnSpPr>
        <p:spPr>
          <a:xfrm>
            <a:off x="5805371" y="1892687"/>
            <a:ext cx="447368" cy="384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E8400C3-077D-4F64-92F8-D010D8C7F967}"/>
              </a:ext>
            </a:extLst>
          </p:cNvPr>
          <p:cNvPicPr>
            <a:picLocks noChangeAspect="1"/>
          </p:cNvPicPr>
          <p:nvPr/>
        </p:nvPicPr>
        <p:blipFill>
          <a:blip r:embed="rId5"/>
          <a:stretch>
            <a:fillRect/>
          </a:stretch>
        </p:blipFill>
        <p:spPr>
          <a:xfrm>
            <a:off x="2185707" y="3123940"/>
            <a:ext cx="3215583" cy="1374239"/>
          </a:xfrm>
          <a:prstGeom prst="rect">
            <a:avLst/>
          </a:prstGeom>
        </p:spPr>
      </p:pic>
      <p:pic>
        <p:nvPicPr>
          <p:cNvPr id="8" name="Picture 7">
            <a:extLst>
              <a:ext uri="{FF2B5EF4-FFF2-40B4-BE49-F238E27FC236}">
                <a16:creationId xmlns:a16="http://schemas.microsoft.com/office/drawing/2014/main" id="{7CF3F010-FC9B-47DE-BA22-505D36601020}"/>
              </a:ext>
            </a:extLst>
          </p:cNvPr>
          <p:cNvPicPr>
            <a:picLocks noChangeAspect="1"/>
          </p:cNvPicPr>
          <p:nvPr/>
        </p:nvPicPr>
        <p:blipFill>
          <a:blip r:embed="rId6"/>
          <a:stretch>
            <a:fillRect/>
          </a:stretch>
        </p:blipFill>
        <p:spPr>
          <a:xfrm>
            <a:off x="970204" y="4616918"/>
            <a:ext cx="5693226" cy="396891"/>
          </a:xfrm>
          <a:prstGeom prst="rect">
            <a:avLst/>
          </a:prstGeom>
        </p:spPr>
      </p:pic>
    </p:spTree>
    <p:extLst>
      <p:ext uri="{BB962C8B-B14F-4D97-AF65-F5344CB8AC3E}">
        <p14:creationId xmlns:p14="http://schemas.microsoft.com/office/powerpoint/2010/main" val="30300094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useContext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293683" y="1591845"/>
            <a:ext cx="8200548" cy="4555093"/>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When we are working with nested components, there my be a requirement to pass some props from one the root component to the nested components.</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If we want to pass the props down the component tree, then we must pass the </a:t>
            </a:r>
          </a:p>
          <a:p>
            <a:r>
              <a:rPr lang="en-IN" dirty="0">
                <a:solidFill>
                  <a:schemeClr val="accent4">
                    <a:lumMod val="25000"/>
                  </a:schemeClr>
                </a:solidFill>
                <a:latin typeface="Calibri" panose="020F0502020204030204" pitchFamily="34" charset="0"/>
                <a:cs typeface="Calibri" panose="020F0502020204030204" pitchFamily="34" charset="0"/>
              </a:rPr>
              <a:t>Props to the respective parents as well (even if not required)</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Thus in this case we can make use of Content Hook, which allows us to </a:t>
            </a:r>
          </a:p>
          <a:p>
            <a:r>
              <a:rPr lang="en-IN" dirty="0">
                <a:solidFill>
                  <a:schemeClr val="accent4">
                    <a:lumMod val="25000"/>
                  </a:schemeClr>
                </a:solidFill>
                <a:latin typeface="Calibri" panose="020F0502020204030204" pitchFamily="34" charset="0"/>
                <a:cs typeface="Calibri" panose="020F0502020204030204" pitchFamily="34" charset="0"/>
              </a:rPr>
              <a:t>Pass data to through the component tree without having to pass the </a:t>
            </a:r>
          </a:p>
          <a:p>
            <a:r>
              <a:rPr lang="en-IN" dirty="0">
                <a:solidFill>
                  <a:schemeClr val="accent4">
                    <a:lumMod val="25000"/>
                  </a:schemeClr>
                </a:solidFill>
                <a:latin typeface="Calibri" panose="020F0502020204030204" pitchFamily="34" charset="0"/>
                <a:cs typeface="Calibri" panose="020F0502020204030204" pitchFamily="34" charset="0"/>
              </a:rPr>
              <a:t>Props manually at each level.</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graphicFrame>
        <p:nvGraphicFramePr>
          <p:cNvPr id="20" name="Diagram 19">
            <a:extLst>
              <a:ext uri="{FF2B5EF4-FFF2-40B4-BE49-F238E27FC236}">
                <a16:creationId xmlns:a16="http://schemas.microsoft.com/office/drawing/2014/main" id="{1C586E0D-6D8E-4FA8-9C7E-0B2C0A8FB223}"/>
              </a:ext>
            </a:extLst>
          </p:cNvPr>
          <p:cNvGraphicFramePr/>
          <p:nvPr>
            <p:extLst>
              <p:ext uri="{D42A27DB-BD31-4B8C-83A1-F6EECF244321}">
                <p14:modId xmlns:p14="http://schemas.microsoft.com/office/powerpoint/2010/main" val="49726735"/>
              </p:ext>
            </p:extLst>
          </p:nvPr>
        </p:nvGraphicFramePr>
        <p:xfrm>
          <a:off x="4572000" y="1915877"/>
          <a:ext cx="4973122" cy="2486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9574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useContext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385515" y="1709832"/>
            <a:ext cx="8200548" cy="4770537"/>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Suppose we want to pass the props from App to D</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Then we can pass in the following ways</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We can pass props in the primitive way</a:t>
            </a:r>
          </a:p>
          <a:p>
            <a:r>
              <a:rPr lang="en-IN" dirty="0">
                <a:solidFill>
                  <a:schemeClr val="accent4">
                    <a:lumMod val="25000"/>
                  </a:schemeClr>
                </a:solidFill>
                <a:latin typeface="Calibri" panose="020F0502020204030204" pitchFamily="34" charset="0"/>
                <a:cs typeface="Calibri" panose="020F0502020204030204" pitchFamily="34" charset="0"/>
              </a:rPr>
              <a:t>       Render </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A  D</a:t>
            </a: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We can make use of </a:t>
            </a:r>
            <a:r>
              <a:rPr lang="en-IN" b="1" dirty="0">
                <a:solidFill>
                  <a:schemeClr val="accent4">
                    <a:lumMod val="25000"/>
                  </a:schemeClr>
                </a:solidFill>
                <a:latin typeface="Calibri" panose="020F0502020204030204" pitchFamily="34" charset="0"/>
                <a:cs typeface="Calibri" panose="020F0502020204030204" pitchFamily="34" charset="0"/>
              </a:rPr>
              <a:t>Provider</a:t>
            </a:r>
            <a:r>
              <a:rPr lang="en-IN" dirty="0">
                <a:solidFill>
                  <a:schemeClr val="accent4">
                    <a:lumMod val="25000"/>
                  </a:schemeClr>
                </a:solidFill>
                <a:latin typeface="Calibri" panose="020F0502020204030204" pitchFamily="34" charset="0"/>
                <a:cs typeface="Calibri" panose="020F0502020204030204" pitchFamily="34" charset="0"/>
              </a:rPr>
              <a:t> and </a:t>
            </a:r>
            <a:r>
              <a:rPr lang="en-IN" b="1" dirty="0">
                <a:solidFill>
                  <a:schemeClr val="accent4">
                    <a:lumMod val="25000"/>
                  </a:schemeClr>
                </a:solidFill>
                <a:latin typeface="Calibri" panose="020F0502020204030204" pitchFamily="34" charset="0"/>
                <a:cs typeface="Calibri" panose="020F0502020204030204" pitchFamily="34" charset="0"/>
              </a:rPr>
              <a:t>Consumer</a:t>
            </a:r>
          </a:p>
          <a:p>
            <a:pPr marL="285750" indent="-285750">
              <a:buFont typeface="Wingdings" panose="05000000000000000000" pitchFamily="2" charset="2"/>
              <a:buChar char="v"/>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dirty="0">
                <a:solidFill>
                  <a:schemeClr val="accent4">
                    <a:lumMod val="25000"/>
                  </a:schemeClr>
                </a:solidFill>
                <a:latin typeface="Calibri" panose="020F0502020204030204" pitchFamily="34" charset="0"/>
                <a:cs typeface="Calibri" panose="020F0502020204030204" pitchFamily="34" charset="0"/>
              </a:rPr>
              <a:t>We can make use of </a:t>
            </a:r>
            <a:r>
              <a:rPr lang="en-IN" b="1" dirty="0">
                <a:solidFill>
                  <a:schemeClr val="accent4">
                    <a:lumMod val="25000"/>
                  </a:schemeClr>
                </a:solidFill>
                <a:latin typeface="Calibri" panose="020F0502020204030204" pitchFamily="34" charset="0"/>
                <a:cs typeface="Calibri" panose="020F0502020204030204" pitchFamily="34" charset="0"/>
              </a:rPr>
              <a:t>useContext</a:t>
            </a:r>
            <a:r>
              <a:rPr lang="en-IN" dirty="0">
                <a:solidFill>
                  <a:schemeClr val="accent4">
                    <a:lumMod val="25000"/>
                  </a:schemeClr>
                </a:solidFill>
                <a:latin typeface="Calibri" panose="020F0502020204030204" pitchFamily="34" charset="0"/>
                <a:cs typeface="Calibri" panose="020F0502020204030204" pitchFamily="34" charset="0"/>
              </a:rPr>
              <a:t> hook</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graphicFrame>
        <p:nvGraphicFramePr>
          <p:cNvPr id="20" name="Diagram 19">
            <a:extLst>
              <a:ext uri="{FF2B5EF4-FFF2-40B4-BE49-F238E27FC236}">
                <a16:creationId xmlns:a16="http://schemas.microsoft.com/office/drawing/2014/main" id="{1C586E0D-6D8E-4FA8-9C7E-0B2C0A8FB223}"/>
              </a:ext>
            </a:extLst>
          </p:cNvPr>
          <p:cNvGraphicFramePr/>
          <p:nvPr/>
        </p:nvGraphicFramePr>
        <p:xfrm>
          <a:off x="4572000" y="1915877"/>
          <a:ext cx="4973122" cy="2486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80826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useRef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467112" y="1631174"/>
            <a:ext cx="8200548" cy="5201424"/>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useRef is used to reach out to any component and determine the </a:t>
            </a:r>
            <a:r>
              <a:rPr lang="en-IN" b="1" dirty="0">
                <a:solidFill>
                  <a:schemeClr val="accent4">
                    <a:lumMod val="25000"/>
                  </a:schemeClr>
                </a:solidFill>
                <a:latin typeface="Calibri" panose="020F0502020204030204" pitchFamily="34" charset="0"/>
                <a:cs typeface="Calibri" panose="020F0502020204030204" pitchFamily="34" charset="0"/>
              </a:rPr>
              <a:t>value</a:t>
            </a:r>
            <a:r>
              <a:rPr lang="en-IN" dirty="0">
                <a:solidFill>
                  <a:schemeClr val="accent4">
                    <a:lumMod val="25000"/>
                  </a:schemeClr>
                </a:solidFill>
                <a:latin typeface="Calibri" panose="020F0502020204030204" pitchFamily="34" charset="0"/>
                <a:cs typeface="Calibri" panose="020F0502020204030204" pitchFamily="34" charset="0"/>
              </a:rPr>
              <a:t> of its </a:t>
            </a:r>
            <a:r>
              <a:rPr lang="en-IN" b="1" dirty="0">
                <a:solidFill>
                  <a:schemeClr val="accent4">
                    <a:lumMod val="25000"/>
                  </a:schemeClr>
                </a:solidFill>
                <a:latin typeface="Calibri" panose="020F0502020204030204" pitchFamily="34" charset="0"/>
                <a:cs typeface="Calibri" panose="020F0502020204030204" pitchFamily="34" charset="0"/>
              </a:rPr>
              <a:t>elements</a:t>
            </a:r>
            <a:r>
              <a:rPr lang="en-IN" dirty="0">
                <a:solidFill>
                  <a:schemeClr val="accent4">
                    <a:lumMod val="25000"/>
                  </a:schemeClr>
                </a:solidFill>
                <a:latin typeface="Calibri" panose="020F0502020204030204" pitchFamily="34" charset="0"/>
                <a:cs typeface="Calibri" panose="020F0502020204030204" pitchFamily="34"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useRef hook is used to refer to a DOM node or store any mutable value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Using useRef hook is an alternative for using </a:t>
            </a:r>
            <a:r>
              <a:rPr lang="en-IN" b="1" dirty="0">
                <a:solidFill>
                  <a:schemeClr val="accent4">
                    <a:lumMod val="25000"/>
                  </a:schemeClr>
                </a:solidFill>
                <a:latin typeface="Calibri" panose="020F0502020204030204" pitchFamily="34" charset="0"/>
                <a:cs typeface="Calibri" panose="020F0502020204030204" pitchFamily="34" charset="0"/>
              </a:rPr>
              <a:t>e.target.value </a:t>
            </a:r>
            <a:r>
              <a:rPr lang="en-IN" dirty="0">
                <a:solidFill>
                  <a:schemeClr val="accent4">
                    <a:lumMod val="25000"/>
                  </a:schemeClr>
                </a:solidFill>
                <a:latin typeface="Calibri" panose="020F0502020204030204" pitchFamily="34" charset="0"/>
                <a:cs typeface="Calibri" panose="020F0502020204030204" pitchFamily="34" charset="0"/>
              </a:rPr>
              <a:t>each time we want to capture some content from DOM.</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useRef hook returns a mutable </a:t>
            </a:r>
            <a:r>
              <a:rPr lang="en-IN" b="1" dirty="0">
                <a:solidFill>
                  <a:schemeClr val="accent4">
                    <a:lumMod val="25000"/>
                  </a:schemeClr>
                </a:solidFill>
                <a:latin typeface="Calibri" panose="020F0502020204030204" pitchFamily="34" charset="0"/>
                <a:cs typeface="Calibri" panose="020F0502020204030204" pitchFamily="34" charset="0"/>
              </a:rPr>
              <a:t>ref</a:t>
            </a:r>
            <a:r>
              <a:rPr lang="en-IN" dirty="0">
                <a:solidFill>
                  <a:schemeClr val="accent4">
                    <a:lumMod val="25000"/>
                  </a:schemeClr>
                </a:solidFill>
                <a:latin typeface="Calibri" panose="020F0502020204030204" pitchFamily="34" charset="0"/>
                <a:cs typeface="Calibri" panose="020F0502020204030204" pitchFamily="34" charset="0"/>
              </a:rPr>
              <a:t> object  whose </a:t>
            </a:r>
            <a:r>
              <a:rPr lang="en-IN" b="1" dirty="0">
                <a:solidFill>
                  <a:schemeClr val="accent4">
                    <a:lumMod val="25000"/>
                  </a:schemeClr>
                </a:solidFill>
                <a:latin typeface="Calibri" panose="020F0502020204030204" pitchFamily="34" charset="0"/>
                <a:cs typeface="Calibri" panose="020F0502020204030204" pitchFamily="34" charset="0"/>
              </a:rPr>
              <a:t>.current</a:t>
            </a:r>
            <a:r>
              <a:rPr lang="en-IN" dirty="0">
                <a:solidFill>
                  <a:schemeClr val="accent4">
                    <a:lumMod val="25000"/>
                  </a:schemeClr>
                </a:solidFill>
                <a:latin typeface="Calibri" panose="020F0502020204030204" pitchFamily="34" charset="0"/>
                <a:cs typeface="Calibri" panose="020F0502020204030204" pitchFamily="34" charset="0"/>
              </a:rPr>
              <a:t> property is initialized with the passed argument (initialValue)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 returned object will persist for the lifetime of the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612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useRef Hook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467112" y="1631174"/>
            <a:ext cx="8200548" cy="5201424"/>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useRef is used to reach out to any component and determine the </a:t>
            </a:r>
            <a:r>
              <a:rPr lang="en-IN" b="1" dirty="0">
                <a:solidFill>
                  <a:schemeClr val="accent4">
                    <a:lumMod val="25000"/>
                  </a:schemeClr>
                </a:solidFill>
                <a:latin typeface="Calibri" panose="020F0502020204030204" pitchFamily="34" charset="0"/>
                <a:cs typeface="Calibri" panose="020F0502020204030204" pitchFamily="34" charset="0"/>
              </a:rPr>
              <a:t>value</a:t>
            </a:r>
            <a:r>
              <a:rPr lang="en-IN" dirty="0">
                <a:solidFill>
                  <a:schemeClr val="accent4">
                    <a:lumMod val="25000"/>
                  </a:schemeClr>
                </a:solidFill>
                <a:latin typeface="Calibri" panose="020F0502020204030204" pitchFamily="34" charset="0"/>
                <a:cs typeface="Calibri" panose="020F0502020204030204" pitchFamily="34" charset="0"/>
              </a:rPr>
              <a:t> of its </a:t>
            </a:r>
            <a:r>
              <a:rPr lang="en-IN" b="1" dirty="0">
                <a:solidFill>
                  <a:schemeClr val="accent4">
                    <a:lumMod val="25000"/>
                  </a:schemeClr>
                </a:solidFill>
                <a:latin typeface="Calibri" panose="020F0502020204030204" pitchFamily="34" charset="0"/>
                <a:cs typeface="Calibri" panose="020F0502020204030204" pitchFamily="34" charset="0"/>
              </a:rPr>
              <a:t>elements</a:t>
            </a:r>
            <a:r>
              <a:rPr lang="en-IN" dirty="0">
                <a:solidFill>
                  <a:schemeClr val="accent4">
                    <a:lumMod val="25000"/>
                  </a:schemeClr>
                </a:solidFill>
                <a:latin typeface="Calibri" panose="020F0502020204030204" pitchFamily="34" charset="0"/>
                <a:cs typeface="Calibri" panose="020F0502020204030204" pitchFamily="34"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useRef hook is used to refer to a DOM node or store any mutable value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Using useRef hook is an alternative for using </a:t>
            </a:r>
            <a:r>
              <a:rPr lang="en-IN" b="1" dirty="0">
                <a:solidFill>
                  <a:schemeClr val="accent4">
                    <a:lumMod val="25000"/>
                  </a:schemeClr>
                </a:solidFill>
                <a:latin typeface="Calibri" panose="020F0502020204030204" pitchFamily="34" charset="0"/>
                <a:cs typeface="Calibri" panose="020F0502020204030204" pitchFamily="34" charset="0"/>
              </a:rPr>
              <a:t>e.target.value </a:t>
            </a:r>
            <a:r>
              <a:rPr lang="en-IN" dirty="0">
                <a:solidFill>
                  <a:schemeClr val="accent4">
                    <a:lumMod val="25000"/>
                  </a:schemeClr>
                </a:solidFill>
                <a:latin typeface="Calibri" panose="020F0502020204030204" pitchFamily="34" charset="0"/>
                <a:cs typeface="Calibri" panose="020F0502020204030204" pitchFamily="34" charset="0"/>
              </a:rPr>
              <a:t>each time we want to capture some content from DOM.</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useRef hook returns a mutable </a:t>
            </a:r>
            <a:r>
              <a:rPr lang="en-IN" b="1" dirty="0">
                <a:solidFill>
                  <a:schemeClr val="accent4">
                    <a:lumMod val="25000"/>
                  </a:schemeClr>
                </a:solidFill>
                <a:latin typeface="Calibri" panose="020F0502020204030204" pitchFamily="34" charset="0"/>
                <a:cs typeface="Calibri" panose="020F0502020204030204" pitchFamily="34" charset="0"/>
              </a:rPr>
              <a:t>ref</a:t>
            </a:r>
            <a:r>
              <a:rPr lang="en-IN" dirty="0">
                <a:solidFill>
                  <a:schemeClr val="accent4">
                    <a:lumMod val="25000"/>
                  </a:schemeClr>
                </a:solidFill>
                <a:latin typeface="Calibri" panose="020F0502020204030204" pitchFamily="34" charset="0"/>
                <a:cs typeface="Calibri" panose="020F0502020204030204" pitchFamily="34" charset="0"/>
              </a:rPr>
              <a:t> object  whose </a:t>
            </a:r>
            <a:r>
              <a:rPr lang="en-IN" b="1" dirty="0">
                <a:solidFill>
                  <a:schemeClr val="accent4">
                    <a:lumMod val="25000"/>
                  </a:schemeClr>
                </a:solidFill>
                <a:latin typeface="Calibri" panose="020F0502020204030204" pitchFamily="34" charset="0"/>
                <a:cs typeface="Calibri" panose="020F0502020204030204" pitchFamily="34" charset="0"/>
              </a:rPr>
              <a:t>.current</a:t>
            </a:r>
            <a:r>
              <a:rPr lang="en-IN" dirty="0">
                <a:solidFill>
                  <a:schemeClr val="accent4">
                    <a:lumMod val="25000"/>
                  </a:schemeClr>
                </a:solidFill>
                <a:latin typeface="Calibri" panose="020F0502020204030204" pitchFamily="34" charset="0"/>
                <a:cs typeface="Calibri" panose="020F0502020204030204" pitchFamily="34" charset="0"/>
              </a:rPr>
              <a:t> property is initialized with the passed argument (initialValue)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 returned object will persist for the lifetime of the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lvl="3"/>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sz="1200"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59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Trends – numbers speak for themselves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2050" name="Picture 2" descr="React.js Trends for 2020">
            <a:extLst>
              <a:ext uri="{FF2B5EF4-FFF2-40B4-BE49-F238E27FC236}">
                <a16:creationId xmlns:a16="http://schemas.microsoft.com/office/drawing/2014/main" id="{5D998537-92E0-4768-8B61-29EEE9722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71" y="1463799"/>
            <a:ext cx="6896826" cy="310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7904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REDUX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130</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6792766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450031" y="1748675"/>
            <a:ext cx="8638288" cy="2893100"/>
          </a:xfrm>
          <a:prstGeom prst="rect">
            <a:avLst/>
          </a:prstGeom>
          <a:noFill/>
        </p:spPr>
        <p:txBody>
          <a:bodyPr wrap="square">
            <a:spAutoFit/>
          </a:bodyPr>
          <a:lstStyle/>
          <a:p>
            <a:r>
              <a:rPr lang="en-IN" b="1" i="0" dirty="0">
                <a:solidFill>
                  <a:schemeClr val="accent4">
                    <a:lumMod val="25000"/>
                  </a:schemeClr>
                </a:solidFill>
                <a:effectLst/>
                <a:latin typeface="Calibri" panose="020F0502020204030204" pitchFamily="34" charset="0"/>
                <a:cs typeface="Calibri" panose="020F0502020204030204" pitchFamily="34" charset="0"/>
              </a:rPr>
              <a:t>Redux</a:t>
            </a:r>
            <a:r>
              <a:rPr lang="en-IN" b="0" i="0" dirty="0">
                <a:solidFill>
                  <a:schemeClr val="accent4">
                    <a:lumMod val="25000"/>
                  </a:schemeClr>
                </a:solidFill>
                <a:effectLst/>
                <a:latin typeface="Calibri" panose="020F0502020204030204" pitchFamily="34" charset="0"/>
                <a:cs typeface="Calibri" panose="020F0502020204030204" pitchFamily="34" charset="0"/>
              </a:rPr>
              <a:t> is an </a:t>
            </a:r>
            <a:r>
              <a:rPr lang="en-IN" b="1" i="0" u="none" strike="noStrike" dirty="0">
                <a:solidFill>
                  <a:schemeClr val="accent4">
                    <a:lumMod val="25000"/>
                  </a:schemeClr>
                </a:solidFill>
                <a:effectLst/>
                <a:latin typeface="Calibri" panose="020F0502020204030204" pitchFamily="34" charset="0"/>
                <a:cs typeface="Calibri" panose="020F0502020204030204" pitchFamily="34" charset="0"/>
                <a:hlinkClick r:id="rId4" tooltip="Open-source software">
                  <a:extLst>
                    <a:ext uri="{A12FA001-AC4F-418D-AE19-62706E023703}">
                      <ahyp:hlinkClr xmlns:ahyp="http://schemas.microsoft.com/office/drawing/2018/hyperlinkcolor" val="tx"/>
                    </a:ext>
                  </a:extLst>
                </a:hlinkClick>
              </a:rPr>
              <a:t>open-source</a:t>
            </a:r>
            <a:r>
              <a:rPr lang="en-IN" b="0" i="0" dirty="0">
                <a:solidFill>
                  <a:schemeClr val="accent4">
                    <a:lumMod val="25000"/>
                  </a:schemeClr>
                </a:solidFill>
                <a:effectLst/>
                <a:latin typeface="Calibri" panose="020F0502020204030204" pitchFamily="34" charset="0"/>
                <a:cs typeface="Calibri" panose="020F0502020204030204" pitchFamily="34" charset="0"/>
              </a:rPr>
              <a:t> </a:t>
            </a:r>
            <a:r>
              <a:rPr lang="en-IN" b="1" i="0" u="none" strike="noStrike" dirty="0">
                <a:solidFill>
                  <a:srgbClr val="3F5378"/>
                </a:solidFill>
                <a:effectLst/>
                <a:latin typeface="Calibri" panose="020F0502020204030204" pitchFamily="34" charset="0"/>
                <a:cs typeface="Calibri" panose="020F0502020204030204" pitchFamily="34" charset="0"/>
                <a:hlinkClick r:id="rId5" tooltip="JavaScript library">
                  <a:extLst>
                    <a:ext uri="{A12FA001-AC4F-418D-AE19-62706E023703}">
                      <ahyp:hlinkClr xmlns:ahyp="http://schemas.microsoft.com/office/drawing/2018/hyperlinkcolor" val="tx"/>
                    </a:ext>
                  </a:extLst>
                </a:hlinkClick>
              </a:rPr>
              <a:t>JavaScript</a:t>
            </a:r>
            <a:r>
              <a:rPr lang="en-IN" b="0" i="0" u="none" strike="noStrike" dirty="0">
                <a:solidFill>
                  <a:srgbClr val="3F5378"/>
                </a:solidFill>
                <a:effectLst/>
                <a:latin typeface="Calibri" panose="020F0502020204030204" pitchFamily="34" charset="0"/>
                <a:cs typeface="Calibri" panose="020F0502020204030204" pitchFamily="34" charset="0"/>
                <a:hlinkClick r:id="rId5" tooltip="JavaScript library">
                  <a:extLst>
                    <a:ext uri="{A12FA001-AC4F-418D-AE19-62706E023703}">
                      <ahyp:hlinkClr xmlns:ahyp="http://schemas.microsoft.com/office/drawing/2018/hyperlinkcolor" val="tx"/>
                    </a:ext>
                  </a:extLst>
                </a:hlinkClick>
              </a:rPr>
              <a:t> </a:t>
            </a:r>
            <a:r>
              <a:rPr lang="en-IN" b="1" i="0" u="none" strike="noStrike" dirty="0">
                <a:solidFill>
                  <a:schemeClr val="accent4">
                    <a:lumMod val="25000"/>
                  </a:schemeClr>
                </a:solidFill>
                <a:effectLst/>
                <a:latin typeface="Calibri" panose="020F0502020204030204" pitchFamily="34" charset="0"/>
                <a:cs typeface="Calibri" panose="020F0502020204030204" pitchFamily="34" charset="0"/>
                <a:hlinkClick r:id="rId5" tooltip="JavaScript library">
                  <a:extLst>
                    <a:ext uri="{A12FA001-AC4F-418D-AE19-62706E023703}">
                      <ahyp:hlinkClr xmlns:ahyp="http://schemas.microsoft.com/office/drawing/2018/hyperlinkcolor" val="tx"/>
                    </a:ext>
                  </a:extLst>
                </a:hlinkClick>
              </a:rPr>
              <a:t>library</a:t>
            </a:r>
            <a:r>
              <a:rPr lang="en-IN" u="none" strike="noStrike" dirty="0">
                <a:solidFill>
                  <a:schemeClr val="accent4">
                    <a:lumMod val="25000"/>
                  </a:schemeClr>
                </a:solidFill>
                <a:latin typeface="Calibri" panose="020F0502020204030204" pitchFamily="34" charset="0"/>
                <a:cs typeface="Calibri" panose="020F0502020204030204" pitchFamily="34" charset="0"/>
              </a:rPr>
              <a:t>. </a:t>
            </a:r>
            <a:r>
              <a:rPr lang="en-IN" b="0" i="0" dirty="0">
                <a:solidFill>
                  <a:schemeClr val="accent4">
                    <a:lumMod val="25000"/>
                  </a:schemeClr>
                </a:solidFill>
                <a:effectLst/>
                <a:latin typeface="Calibri" panose="020F0502020204030204" pitchFamily="34" charset="0"/>
                <a:cs typeface="Calibri" panose="020F0502020204030204" pitchFamily="34" charset="0"/>
              </a:rPr>
              <a:t>It is most commonly used with libraries such as </a:t>
            </a:r>
            <a:r>
              <a:rPr lang="en-IN" b="0" i="0" u="none" strike="noStrike" dirty="0">
                <a:solidFill>
                  <a:schemeClr val="accent4">
                    <a:lumMod val="25000"/>
                  </a:schemeClr>
                </a:solidFill>
                <a:effectLst/>
                <a:latin typeface="Calibri" panose="020F0502020204030204" pitchFamily="34" charset="0"/>
                <a:cs typeface="Calibri" panose="020F0502020204030204" pitchFamily="34" charset="0"/>
                <a:hlinkClick r:id="rId6" tooltip="React (web framework)">
                  <a:extLst>
                    <a:ext uri="{A12FA001-AC4F-418D-AE19-62706E023703}">
                      <ahyp:hlinkClr xmlns:ahyp="http://schemas.microsoft.com/office/drawing/2018/hyperlinkcolor" val="tx"/>
                    </a:ext>
                  </a:extLst>
                </a:hlinkClick>
              </a:rPr>
              <a:t>React</a:t>
            </a:r>
            <a:r>
              <a:rPr lang="en-IN" b="0" i="0" dirty="0">
                <a:solidFill>
                  <a:schemeClr val="accent4">
                    <a:lumMod val="25000"/>
                  </a:schemeClr>
                </a:solidFill>
                <a:effectLst/>
                <a:latin typeface="Calibri" panose="020F0502020204030204" pitchFamily="34" charset="0"/>
                <a:cs typeface="Calibri" panose="020F0502020204030204" pitchFamily="34" charset="0"/>
              </a:rPr>
              <a:t> or </a:t>
            </a:r>
            <a:r>
              <a:rPr lang="en-IN" b="0" i="0" u="none" strike="noStrike" dirty="0">
                <a:solidFill>
                  <a:schemeClr val="accent4">
                    <a:lumMod val="25000"/>
                  </a:schemeClr>
                </a:solidFill>
                <a:effectLst/>
                <a:latin typeface="Calibri" panose="020F0502020204030204" pitchFamily="34" charset="0"/>
                <a:cs typeface="Calibri" panose="020F0502020204030204" pitchFamily="34" charset="0"/>
                <a:hlinkClick r:id="rId7" tooltip="Angular (web framework)">
                  <a:extLst>
                    <a:ext uri="{A12FA001-AC4F-418D-AE19-62706E023703}">
                      <ahyp:hlinkClr xmlns:ahyp="http://schemas.microsoft.com/office/drawing/2018/hyperlinkcolor" val="tx"/>
                    </a:ext>
                  </a:extLst>
                </a:hlinkClick>
              </a:rPr>
              <a:t>Angular</a:t>
            </a:r>
            <a:r>
              <a:rPr lang="en-IN" b="0" i="0" dirty="0">
                <a:solidFill>
                  <a:schemeClr val="accent4">
                    <a:lumMod val="25000"/>
                  </a:schemeClr>
                </a:solidFill>
                <a:effectLst/>
                <a:latin typeface="Calibri" panose="020F0502020204030204" pitchFamily="34" charset="0"/>
                <a:cs typeface="Calibri" panose="020F0502020204030204" pitchFamily="34" charset="0"/>
              </a:rPr>
              <a:t> for building </a:t>
            </a:r>
            <a:r>
              <a:rPr lang="en-IN" b="0" i="0" u="none" strike="noStrike" dirty="0">
                <a:solidFill>
                  <a:schemeClr val="accent4">
                    <a:lumMod val="25000"/>
                  </a:schemeClr>
                </a:solidFill>
                <a:effectLst/>
                <a:latin typeface="Calibri" panose="020F0502020204030204" pitchFamily="34" charset="0"/>
                <a:cs typeface="Calibri" panose="020F0502020204030204" pitchFamily="34" charset="0"/>
                <a:hlinkClick r:id="rId8" tooltip="User interface">
                  <a:extLst>
                    <a:ext uri="{A12FA001-AC4F-418D-AE19-62706E023703}">
                      <ahyp:hlinkClr xmlns:ahyp="http://schemas.microsoft.com/office/drawing/2018/hyperlinkcolor" val="tx"/>
                    </a:ext>
                  </a:extLst>
                </a:hlinkClick>
              </a:rPr>
              <a:t>user interfaces</a:t>
            </a:r>
            <a:r>
              <a:rPr lang="en-IN" b="0" i="0" dirty="0">
                <a:solidFill>
                  <a:schemeClr val="accent4">
                    <a:lumMod val="25000"/>
                  </a:schemeClr>
                </a:solidFill>
                <a:effectLst/>
                <a:latin typeface="Calibri" panose="020F0502020204030204" pitchFamily="34" charset="0"/>
                <a:cs typeface="Calibri" panose="020F0502020204030204" pitchFamily="34"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pPr algn="l"/>
            <a:r>
              <a:rPr lang="en-IN" dirty="0">
                <a:solidFill>
                  <a:schemeClr val="accent4">
                    <a:lumMod val="25000"/>
                  </a:schemeClr>
                </a:solidFill>
                <a:latin typeface="Calibri" panose="020F0502020204030204" pitchFamily="34" charset="0"/>
                <a:cs typeface="Calibri" panose="020F0502020204030204" pitchFamily="34" charset="0"/>
              </a:rPr>
              <a:t>Redux is a </a:t>
            </a:r>
            <a:r>
              <a:rPr lang="en-IN" b="1" dirty="0">
                <a:solidFill>
                  <a:schemeClr val="accent4">
                    <a:lumMod val="25000"/>
                  </a:schemeClr>
                </a:solidFill>
                <a:latin typeface="Calibri" panose="020F0502020204030204" pitchFamily="34" charset="0"/>
                <a:cs typeface="Calibri" panose="020F0502020204030204" pitchFamily="34" charset="0"/>
              </a:rPr>
              <a:t>predictable</a:t>
            </a:r>
            <a:r>
              <a:rPr lang="en-IN" dirty="0">
                <a:solidFill>
                  <a:schemeClr val="accent4">
                    <a:lumMod val="25000"/>
                  </a:schemeClr>
                </a:solidFill>
                <a:latin typeface="Calibri" panose="020F0502020204030204" pitchFamily="34" charset="0"/>
                <a:cs typeface="Calibri" panose="020F0502020204030204" pitchFamily="34" charset="0"/>
              </a:rPr>
              <a:t> </a:t>
            </a:r>
            <a:r>
              <a:rPr lang="en-IN" b="1" dirty="0">
                <a:solidFill>
                  <a:schemeClr val="accent4">
                    <a:lumMod val="25000"/>
                  </a:schemeClr>
                </a:solidFill>
                <a:latin typeface="Calibri" panose="020F0502020204030204" pitchFamily="34" charset="0"/>
                <a:cs typeface="Calibri" panose="020F0502020204030204" pitchFamily="34" charset="0"/>
              </a:rPr>
              <a:t>state</a:t>
            </a:r>
            <a:r>
              <a:rPr lang="en-IN" dirty="0">
                <a:solidFill>
                  <a:schemeClr val="accent4">
                    <a:lumMod val="25000"/>
                  </a:schemeClr>
                </a:solidFill>
                <a:latin typeface="Calibri" panose="020F0502020204030204" pitchFamily="34" charset="0"/>
                <a:cs typeface="Calibri" panose="020F0502020204030204" pitchFamily="34" charset="0"/>
              </a:rPr>
              <a:t> </a:t>
            </a:r>
            <a:r>
              <a:rPr lang="en-IN" b="1" dirty="0">
                <a:solidFill>
                  <a:schemeClr val="accent4">
                    <a:lumMod val="25000"/>
                  </a:schemeClr>
                </a:solidFill>
                <a:latin typeface="Calibri" panose="020F0502020204030204" pitchFamily="34" charset="0"/>
                <a:cs typeface="Calibri" panose="020F0502020204030204" pitchFamily="34" charset="0"/>
              </a:rPr>
              <a:t>container</a:t>
            </a:r>
            <a:r>
              <a:rPr lang="en-IN" dirty="0">
                <a:solidFill>
                  <a:schemeClr val="accent4">
                    <a:lumMod val="25000"/>
                  </a:schemeClr>
                </a:solidFill>
                <a:latin typeface="Calibri" panose="020F0502020204030204" pitchFamily="34" charset="0"/>
                <a:cs typeface="Calibri" panose="020F0502020204030204" pitchFamily="34" charset="0"/>
              </a:rPr>
              <a:t> for JavaScript apps to develop applications that </a:t>
            </a:r>
            <a:r>
              <a:rPr lang="en-IN" b="1" dirty="0">
                <a:solidFill>
                  <a:schemeClr val="accent4">
                    <a:lumMod val="25000"/>
                  </a:schemeClr>
                </a:solidFill>
                <a:latin typeface="Calibri" panose="020F0502020204030204" pitchFamily="34" charset="0"/>
                <a:cs typeface="Calibri" panose="020F0502020204030204" pitchFamily="34" charset="0"/>
              </a:rPr>
              <a:t>behave consistently</a:t>
            </a:r>
            <a:r>
              <a:rPr lang="en-IN" dirty="0">
                <a:solidFill>
                  <a:schemeClr val="accent4">
                    <a:lumMod val="25000"/>
                  </a:schemeClr>
                </a:solidFill>
                <a:latin typeface="Calibri" panose="020F0502020204030204" pitchFamily="34" charset="0"/>
                <a:cs typeface="Calibri" panose="020F0502020204030204" pitchFamily="34" charset="0"/>
              </a:rPr>
              <a:t>, run in different environments (client, server, and native), and are easy to test. </a:t>
            </a:r>
          </a:p>
          <a:p>
            <a:pPr algn="l"/>
            <a:r>
              <a:rPr lang="en-IN" dirty="0">
                <a:solidFill>
                  <a:schemeClr val="accent4">
                    <a:lumMod val="25000"/>
                  </a:schemeClr>
                </a:solidFill>
                <a:latin typeface="Calibri" panose="020F0502020204030204" pitchFamily="34" charset="0"/>
                <a:cs typeface="Calibri" panose="020F0502020204030204" pitchFamily="34" charset="0"/>
              </a:rPr>
              <a:t>On top of that, it provides a great developer experience, such as </a:t>
            </a:r>
            <a:r>
              <a:rPr lang="en-IN" dirty="0">
                <a:solidFill>
                  <a:schemeClr val="accent4">
                    <a:lumMod val="25000"/>
                  </a:schemeClr>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live code editing combined with a time traveling debugger</a:t>
            </a:r>
            <a:r>
              <a:rPr lang="en-IN" dirty="0">
                <a:solidFill>
                  <a:schemeClr val="accent4">
                    <a:lumMod val="25000"/>
                  </a:schemeClr>
                </a:solidFill>
                <a:latin typeface="Calibri" panose="020F0502020204030204" pitchFamily="34" charset="0"/>
                <a:cs typeface="Calibri" panose="020F0502020204030204" pitchFamily="34" charset="0"/>
              </a:rPr>
              <a:t>.</a:t>
            </a:r>
          </a:p>
          <a:p>
            <a:br>
              <a:rPr lang="en-IN" dirty="0">
                <a:solidFill>
                  <a:schemeClr val="accent4">
                    <a:lumMod val="25000"/>
                  </a:schemeClr>
                </a:solidFill>
                <a:latin typeface="Calibri" panose="020F0502020204030204" pitchFamily="34" charset="0"/>
                <a:cs typeface="Calibri" panose="020F0502020204030204" pitchFamily="34" charset="0"/>
              </a:rPr>
            </a:b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Redux</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 is nothing but a </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tool</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 for </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application state management</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 that maintains the state of the entire application in a </a:t>
            </a:r>
            <a:r>
              <a:rPr lang="en-IN" b="1" dirty="0">
                <a:solidFill>
                  <a:schemeClr val="accent4">
                    <a:lumMod val="25000"/>
                  </a:schemeClr>
                </a:solidFill>
                <a:highlight>
                  <a:srgbClr val="FFFF00"/>
                </a:highlight>
                <a:latin typeface="Calibri" panose="020F0502020204030204" pitchFamily="34" charset="0"/>
                <a:cs typeface="Calibri" panose="020F0502020204030204" pitchFamily="34" charset="0"/>
              </a:rPr>
              <a:t>single immutable object</a:t>
            </a:r>
            <a:r>
              <a:rPr lang="en-IN" dirty="0">
                <a:solidFill>
                  <a:schemeClr val="accent4">
                    <a:lumMod val="25000"/>
                  </a:schemeClr>
                </a:solidFill>
                <a:highlight>
                  <a:srgbClr val="FFFF00"/>
                </a:highlight>
                <a:latin typeface="Calibri" panose="020F0502020204030204" pitchFamily="34" charset="0"/>
                <a:cs typeface="Calibri" panose="020F0502020204030204" pitchFamily="34"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34586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252856" y="1548666"/>
            <a:ext cx="8638288" cy="2677656"/>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Let us suppose </a:t>
            </a:r>
            <a:r>
              <a:rPr lang="en-IN" b="1" dirty="0">
                <a:solidFill>
                  <a:schemeClr val="accent4">
                    <a:lumMod val="25000"/>
                  </a:schemeClr>
                </a:solidFill>
                <a:latin typeface="Calibri" panose="020F0502020204030204" pitchFamily="34" charset="0"/>
                <a:cs typeface="Calibri" panose="020F0502020204030204" pitchFamily="34" charset="0"/>
              </a:rPr>
              <a:t>Search</a:t>
            </a:r>
            <a:r>
              <a:rPr lang="en-IN" dirty="0">
                <a:solidFill>
                  <a:schemeClr val="accent4">
                    <a:lumMod val="25000"/>
                  </a:schemeClr>
                </a:solidFill>
                <a:latin typeface="Calibri" panose="020F0502020204030204" pitchFamily="34" charset="0"/>
                <a:cs typeface="Calibri" panose="020F0502020204030204" pitchFamily="34" charset="0"/>
              </a:rPr>
              <a:t> component wants to pass on some keyword </a:t>
            </a:r>
          </a:p>
          <a:p>
            <a:r>
              <a:rPr lang="en-IN" dirty="0">
                <a:solidFill>
                  <a:schemeClr val="accent4">
                    <a:lumMod val="25000"/>
                  </a:schemeClr>
                </a:solidFill>
                <a:latin typeface="Calibri" panose="020F0502020204030204" pitchFamily="34" charset="0"/>
                <a:cs typeface="Calibri" panose="020F0502020204030204" pitchFamily="34" charset="0"/>
              </a:rPr>
              <a:t>And then it needs to share the results with </a:t>
            </a:r>
            <a:r>
              <a:rPr lang="en-IN" b="1" dirty="0">
                <a:solidFill>
                  <a:schemeClr val="accent4">
                    <a:lumMod val="25000"/>
                  </a:schemeClr>
                </a:solidFill>
                <a:latin typeface="Calibri" panose="020F0502020204030204" pitchFamily="34" charset="0"/>
                <a:cs typeface="Calibri" panose="020F0502020204030204" pitchFamily="34" charset="0"/>
              </a:rPr>
              <a:t>Display</a:t>
            </a:r>
            <a:r>
              <a:rPr lang="en-IN" dirty="0">
                <a:solidFill>
                  <a:schemeClr val="accent4">
                    <a:lumMod val="25000"/>
                  </a:schemeClr>
                </a:solidFill>
                <a:latin typeface="Calibri" panose="020F0502020204030204" pitchFamily="34" charset="0"/>
                <a:cs typeface="Calibri" panose="020F0502020204030204" pitchFamily="34" charset="0"/>
              </a:rPr>
              <a:t> </a:t>
            </a:r>
            <a:r>
              <a:rPr lang="en-IN" b="1" dirty="0">
                <a:solidFill>
                  <a:schemeClr val="accent4">
                    <a:lumMod val="25000"/>
                  </a:schemeClr>
                </a:solidFill>
                <a:latin typeface="Calibri" panose="020F0502020204030204" pitchFamily="34" charset="0"/>
                <a:cs typeface="Calibri" panose="020F0502020204030204" pitchFamily="34" charset="0"/>
              </a:rPr>
              <a:t>Result</a:t>
            </a:r>
            <a:r>
              <a:rPr lang="en-IN" dirty="0">
                <a:solidFill>
                  <a:schemeClr val="accent4">
                    <a:lumMod val="25000"/>
                  </a:schemeClr>
                </a:solidFill>
                <a:latin typeface="Calibri" panose="020F0502020204030204" pitchFamily="34" charset="0"/>
                <a:cs typeface="Calibri" panose="020F0502020204030204" pitchFamily="34" charset="0"/>
              </a:rPr>
              <a:t>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In order to pass data across siblings we need to raise the</a:t>
            </a:r>
          </a:p>
          <a:p>
            <a:r>
              <a:rPr lang="en-IN" dirty="0">
                <a:solidFill>
                  <a:schemeClr val="accent4">
                    <a:lumMod val="25000"/>
                  </a:schemeClr>
                </a:solidFill>
                <a:latin typeface="Calibri" panose="020F0502020204030204" pitchFamily="34" charset="0"/>
                <a:cs typeface="Calibri" panose="020F0502020204030204" pitchFamily="34" charset="0"/>
              </a:rPr>
              <a:t>state up to the parent component and then pass the keyword </a:t>
            </a:r>
          </a:p>
          <a:p>
            <a:r>
              <a:rPr lang="en-IN" dirty="0">
                <a:solidFill>
                  <a:schemeClr val="accent4">
                    <a:lumMod val="25000"/>
                  </a:schemeClr>
                </a:solidFill>
                <a:latin typeface="Calibri" panose="020F0502020204030204" pitchFamily="34" charset="0"/>
                <a:cs typeface="Calibri" panose="020F0502020204030204" pitchFamily="34" charset="0"/>
              </a:rPr>
              <a:t>as props to all the child components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Drawback : all the component which do not need to use the props will also need to pass the props to the child</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Solution : use redux to maintain the state outside the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F8D71BF2-0FD3-48C5-B98A-6BBB8196AA9C}"/>
              </a:ext>
            </a:extLst>
          </p:cNvPr>
          <p:cNvGraphicFramePr/>
          <p:nvPr>
            <p:extLst>
              <p:ext uri="{D42A27DB-BD31-4B8C-83A1-F6EECF244321}">
                <p14:modId xmlns:p14="http://schemas.microsoft.com/office/powerpoint/2010/main" val="1663485302"/>
              </p:ext>
            </p:extLst>
          </p:nvPr>
        </p:nvGraphicFramePr>
        <p:xfrm>
          <a:off x="4827638" y="626705"/>
          <a:ext cx="4294367" cy="273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Diagram 21">
            <a:extLst>
              <a:ext uri="{FF2B5EF4-FFF2-40B4-BE49-F238E27FC236}">
                <a16:creationId xmlns:a16="http://schemas.microsoft.com/office/drawing/2014/main" id="{773E3FD9-80C7-4DF5-8E9F-4F111EC03894}"/>
              </a:ext>
            </a:extLst>
          </p:cNvPr>
          <p:cNvGraphicFramePr/>
          <p:nvPr>
            <p:extLst>
              <p:ext uri="{D42A27DB-BD31-4B8C-83A1-F6EECF244321}">
                <p14:modId xmlns:p14="http://schemas.microsoft.com/office/powerpoint/2010/main" val="4097968731"/>
              </p:ext>
            </p:extLst>
          </p:nvPr>
        </p:nvGraphicFramePr>
        <p:xfrm>
          <a:off x="4454012" y="2815622"/>
          <a:ext cx="3795252" cy="236537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Arrow: Curved Down 8">
            <a:extLst>
              <a:ext uri="{FF2B5EF4-FFF2-40B4-BE49-F238E27FC236}">
                <a16:creationId xmlns:a16="http://schemas.microsoft.com/office/drawing/2014/main" id="{E732AB17-98DA-4D46-AB42-88B742B29418}"/>
              </a:ext>
            </a:extLst>
          </p:cNvPr>
          <p:cNvSpPr/>
          <p:nvPr/>
        </p:nvSpPr>
        <p:spPr>
          <a:xfrm>
            <a:off x="2598057" y="3683263"/>
            <a:ext cx="2440957" cy="5629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Down 30">
            <a:extLst>
              <a:ext uri="{FF2B5EF4-FFF2-40B4-BE49-F238E27FC236}">
                <a16:creationId xmlns:a16="http://schemas.microsoft.com/office/drawing/2014/main" id="{21A3B404-A7A8-4CDA-840F-3A0BA5C03785}"/>
              </a:ext>
            </a:extLst>
          </p:cNvPr>
          <p:cNvSpPr/>
          <p:nvPr/>
        </p:nvSpPr>
        <p:spPr>
          <a:xfrm rot="10800000">
            <a:off x="2332585" y="4501503"/>
            <a:ext cx="3625764" cy="5629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Rectangle 2">
            <a:extLst>
              <a:ext uri="{FF2B5EF4-FFF2-40B4-BE49-F238E27FC236}">
                <a16:creationId xmlns:a16="http://schemas.microsoft.com/office/drawing/2014/main" id="{7E18C823-148E-4B65-B190-C63B0674508F}"/>
              </a:ext>
            </a:extLst>
          </p:cNvPr>
          <p:cNvSpPr/>
          <p:nvPr/>
        </p:nvSpPr>
        <p:spPr>
          <a:xfrm>
            <a:off x="1396180" y="4034222"/>
            <a:ext cx="1524001" cy="467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Redux state container</a:t>
            </a:r>
          </a:p>
        </p:txBody>
      </p:sp>
      <p:sp>
        <p:nvSpPr>
          <p:cNvPr id="11" name="TextBox 10">
            <a:extLst>
              <a:ext uri="{FF2B5EF4-FFF2-40B4-BE49-F238E27FC236}">
                <a16:creationId xmlns:a16="http://schemas.microsoft.com/office/drawing/2014/main" id="{315C143C-6883-4CF7-9BB5-D385ADBCB86A}"/>
              </a:ext>
            </a:extLst>
          </p:cNvPr>
          <p:cNvSpPr txBox="1"/>
          <p:nvPr/>
        </p:nvSpPr>
        <p:spPr>
          <a:xfrm>
            <a:off x="2902983" y="3842828"/>
            <a:ext cx="1789471" cy="461665"/>
          </a:xfrm>
          <a:prstGeom prst="rect">
            <a:avLst/>
          </a:prstGeom>
          <a:noFill/>
        </p:spPr>
        <p:txBody>
          <a:bodyPr wrap="square" rtlCol="0">
            <a:spAutoFit/>
          </a:bodyPr>
          <a:lstStyle/>
          <a:p>
            <a:pPr algn="ctr"/>
            <a:r>
              <a:rPr lang="en-IN" sz="1200" dirty="0">
                <a:highlight>
                  <a:srgbClr val="FFFF00"/>
                </a:highlight>
                <a:latin typeface="Calibri" panose="020F0502020204030204" pitchFamily="34" charset="0"/>
                <a:cs typeface="Calibri" panose="020F0502020204030204" pitchFamily="34" charset="0"/>
              </a:rPr>
              <a:t>Pass props only to req component</a:t>
            </a:r>
          </a:p>
        </p:txBody>
      </p:sp>
      <p:sp>
        <p:nvSpPr>
          <p:cNvPr id="33" name="TextBox 32">
            <a:extLst>
              <a:ext uri="{FF2B5EF4-FFF2-40B4-BE49-F238E27FC236}">
                <a16:creationId xmlns:a16="http://schemas.microsoft.com/office/drawing/2014/main" id="{90423EBD-0CDA-4A81-8992-A5480AC0FB02}"/>
              </a:ext>
            </a:extLst>
          </p:cNvPr>
          <p:cNvSpPr txBox="1"/>
          <p:nvPr/>
        </p:nvSpPr>
        <p:spPr>
          <a:xfrm>
            <a:off x="3350332" y="4749855"/>
            <a:ext cx="1789471" cy="276999"/>
          </a:xfrm>
          <a:prstGeom prst="rect">
            <a:avLst/>
          </a:prstGeom>
          <a:noFill/>
        </p:spPr>
        <p:txBody>
          <a:bodyPr wrap="square" rtlCol="0">
            <a:spAutoFit/>
          </a:bodyPr>
          <a:lstStyle/>
          <a:p>
            <a:pPr algn="ctr"/>
            <a:r>
              <a:rPr lang="en-IN" sz="1200" dirty="0">
                <a:highlight>
                  <a:srgbClr val="FFFF00"/>
                </a:highlight>
                <a:latin typeface="Calibri" panose="020F0502020204030204" pitchFamily="34" charset="0"/>
                <a:cs typeface="Calibri" panose="020F0502020204030204" pitchFamily="34" charset="0"/>
              </a:rPr>
              <a:t>update</a:t>
            </a:r>
          </a:p>
        </p:txBody>
      </p:sp>
    </p:spTree>
    <p:extLst>
      <p:ext uri="{BB962C8B-B14F-4D97-AF65-F5344CB8AC3E}">
        <p14:creationId xmlns:p14="http://schemas.microsoft.com/office/powerpoint/2010/main" val="2203829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602724" y="1664392"/>
            <a:ext cx="8638288" cy="1169551"/>
          </a:xfrm>
          <a:prstGeom prst="rect">
            <a:avLst/>
          </a:prstGeom>
          <a:noFill/>
        </p:spPr>
        <p:txBody>
          <a:bodyPr wrap="square">
            <a:spAutoFit/>
          </a:bodyPr>
          <a:lstStyle/>
          <a:p>
            <a:r>
              <a:rPr lang="en-IN" i="0" dirty="0">
                <a:solidFill>
                  <a:schemeClr val="accent4">
                    <a:lumMod val="25000"/>
                  </a:schemeClr>
                </a:solidFill>
                <a:effectLst/>
                <a:latin typeface="Calibri" panose="020F0502020204030204" pitchFamily="34" charset="0"/>
                <a:cs typeface="Calibri" panose="020F0502020204030204" pitchFamily="34" charset="0"/>
              </a:rPr>
              <a:t>The 3 main concepts in redux are : </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graphicFrame>
        <p:nvGraphicFramePr>
          <p:cNvPr id="17" name="Diagram 16">
            <a:extLst>
              <a:ext uri="{FF2B5EF4-FFF2-40B4-BE49-F238E27FC236}">
                <a16:creationId xmlns:a16="http://schemas.microsoft.com/office/drawing/2014/main" id="{B60F9AAC-71C9-47B8-B843-90BCECD6D305}"/>
              </a:ext>
            </a:extLst>
          </p:cNvPr>
          <p:cNvGraphicFramePr/>
          <p:nvPr>
            <p:extLst>
              <p:ext uri="{D42A27DB-BD31-4B8C-83A1-F6EECF244321}">
                <p14:modId xmlns:p14="http://schemas.microsoft.com/office/powerpoint/2010/main" val="3062384718"/>
              </p:ext>
            </p:extLst>
          </p:nvPr>
        </p:nvGraphicFramePr>
        <p:xfrm>
          <a:off x="1643351" y="1846998"/>
          <a:ext cx="4507686" cy="2430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5746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12771" y="1759552"/>
            <a:ext cx="8638288" cy="2893100"/>
          </a:xfrm>
          <a:prstGeom prst="rect">
            <a:avLst/>
          </a:prstGeom>
          <a:noFill/>
        </p:spPr>
        <p:txBody>
          <a:bodyPr wrap="square">
            <a:spAutoFit/>
          </a:bodyPr>
          <a:lstStyle/>
          <a:p>
            <a:r>
              <a:rPr lang="en-IN" b="1" i="0" u="sng" dirty="0">
                <a:solidFill>
                  <a:schemeClr val="accent4">
                    <a:lumMod val="25000"/>
                  </a:schemeClr>
                </a:solidFill>
                <a:effectLst/>
                <a:latin typeface="Calibri" panose="020F0502020204030204" pitchFamily="34" charset="0"/>
                <a:cs typeface="Calibri" panose="020F0502020204030204" pitchFamily="34" charset="0"/>
              </a:rPr>
              <a:t>The 3 main concepts in Redux are : </a:t>
            </a: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r>
              <a:rPr lang="en-IN" b="1" dirty="0">
                <a:solidFill>
                  <a:schemeClr val="accent4">
                    <a:lumMod val="25000"/>
                  </a:schemeClr>
                </a:solidFill>
                <a:highlight>
                  <a:srgbClr val="00FFFF"/>
                </a:highlight>
                <a:latin typeface="Calibri" panose="020F0502020204030204" pitchFamily="34" charset="0"/>
                <a:cs typeface="Calibri" panose="020F0502020204030204" pitchFamily="34" charset="0"/>
              </a:rPr>
              <a:t>STORE</a:t>
            </a:r>
            <a:r>
              <a:rPr lang="en-IN" dirty="0">
                <a:solidFill>
                  <a:schemeClr val="accent4">
                    <a:lumMod val="25000"/>
                  </a:schemeClr>
                </a:solidFill>
                <a:highlight>
                  <a:srgbClr val="00FFFF"/>
                </a:highlight>
                <a:latin typeface="Calibri" panose="020F0502020204030204" pitchFamily="34" charset="0"/>
                <a:cs typeface="Calibri" panose="020F0502020204030204" pitchFamily="34" charset="0"/>
              </a:rPr>
              <a:t> : holds the state of the application</a:t>
            </a:r>
          </a:p>
          <a:p>
            <a:r>
              <a:rPr lang="en-IN" dirty="0">
                <a:solidFill>
                  <a:schemeClr val="accent4">
                    <a:lumMod val="25000"/>
                  </a:schemeClr>
                </a:solidFill>
                <a:latin typeface="Calibri" panose="020F0502020204030204" pitchFamily="34" charset="0"/>
                <a:cs typeface="Calibri" panose="020F0502020204030204" pitchFamily="34" charset="0"/>
              </a:rPr>
              <a:t>Example : Shop</a:t>
            </a:r>
          </a:p>
          <a:p>
            <a:endParaRPr lang="en-IN" dirty="0">
              <a:solidFill>
                <a:schemeClr val="accent4">
                  <a:lumMod val="25000"/>
                </a:schemeClr>
              </a:solidFill>
              <a:highlight>
                <a:srgbClr val="00FFFF"/>
              </a:highlight>
              <a:latin typeface="Calibri" panose="020F0502020204030204" pitchFamily="34" charset="0"/>
              <a:cs typeface="Calibri" panose="020F0502020204030204" pitchFamily="34" charset="0"/>
            </a:endParaRPr>
          </a:p>
          <a:p>
            <a:r>
              <a:rPr lang="en-IN" b="1" dirty="0">
                <a:solidFill>
                  <a:schemeClr val="accent4">
                    <a:lumMod val="25000"/>
                  </a:schemeClr>
                </a:solidFill>
                <a:highlight>
                  <a:srgbClr val="00FFFF"/>
                </a:highlight>
                <a:latin typeface="Calibri" panose="020F0502020204030204" pitchFamily="34" charset="0"/>
                <a:cs typeface="Calibri" panose="020F0502020204030204" pitchFamily="34" charset="0"/>
              </a:rPr>
              <a:t>ACTION</a:t>
            </a:r>
            <a:r>
              <a:rPr lang="en-IN" dirty="0">
                <a:solidFill>
                  <a:schemeClr val="accent4">
                    <a:lumMod val="25000"/>
                  </a:schemeClr>
                </a:solidFill>
                <a:highlight>
                  <a:srgbClr val="00FFFF"/>
                </a:highlight>
                <a:latin typeface="Calibri" panose="020F0502020204030204" pitchFamily="34" charset="0"/>
                <a:cs typeface="Calibri" panose="020F0502020204030204" pitchFamily="34" charset="0"/>
              </a:rPr>
              <a:t> :  changes/modifies the state variable in the application based on the condition</a:t>
            </a:r>
          </a:p>
          <a:p>
            <a:r>
              <a:rPr lang="en-IN" dirty="0">
                <a:solidFill>
                  <a:schemeClr val="accent4">
                    <a:lumMod val="25000"/>
                  </a:schemeClr>
                </a:solidFill>
                <a:latin typeface="Calibri" panose="020F0502020204030204" pitchFamily="34" charset="0"/>
                <a:cs typeface="Calibri" panose="020F0502020204030204" pitchFamily="34" charset="0"/>
              </a:rPr>
              <a:t>Example : Purchase of item</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highlight>
                  <a:srgbClr val="00FFFF"/>
                </a:highlight>
                <a:latin typeface="Calibri" panose="020F0502020204030204" pitchFamily="34" charset="0"/>
                <a:cs typeface="Calibri" panose="020F0502020204030204" pitchFamily="34" charset="0"/>
              </a:rPr>
              <a:t>REDUCER</a:t>
            </a:r>
            <a:r>
              <a:rPr lang="en-IN" dirty="0">
                <a:solidFill>
                  <a:schemeClr val="accent4">
                    <a:lumMod val="25000"/>
                  </a:schemeClr>
                </a:solidFill>
                <a:highlight>
                  <a:srgbClr val="00FFFF"/>
                </a:highlight>
                <a:latin typeface="Calibri" panose="020F0502020204030204" pitchFamily="34" charset="0"/>
                <a:cs typeface="Calibri" panose="020F0502020204030204" pitchFamily="34" charset="0"/>
              </a:rPr>
              <a:t> : ties the state and the action together i.e. the transition to the state depends on the action</a:t>
            </a:r>
          </a:p>
          <a:p>
            <a:r>
              <a:rPr lang="en-IN" dirty="0">
                <a:solidFill>
                  <a:schemeClr val="accent4">
                    <a:lumMod val="25000"/>
                  </a:schemeClr>
                </a:solidFill>
                <a:latin typeface="Calibri" panose="020F0502020204030204" pitchFamily="34" charset="0"/>
                <a:cs typeface="Calibri" panose="020F0502020204030204" pitchFamily="34" charset="0"/>
              </a:rPr>
              <a:t>Example : shopkeeper</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9245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75227" y="1743400"/>
            <a:ext cx="8638288" cy="2893100"/>
          </a:xfrm>
          <a:prstGeom prst="rect">
            <a:avLst/>
          </a:prstGeom>
          <a:noFill/>
        </p:spPr>
        <p:txBody>
          <a:bodyPr wrap="square">
            <a:spAutoFit/>
          </a:bodyPr>
          <a:lstStyle/>
          <a:p>
            <a:r>
              <a:rPr lang="en-IN" b="1" u="sng" dirty="0">
                <a:solidFill>
                  <a:schemeClr val="accent4">
                    <a:lumMod val="25000"/>
                  </a:schemeClr>
                </a:solidFill>
                <a:latin typeface="Calibri" panose="020F0502020204030204" pitchFamily="34" charset="0"/>
                <a:cs typeface="Calibri" panose="020F0502020204030204" pitchFamily="34" charset="0"/>
              </a:rPr>
              <a:t>3 Principles of Redux : </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i="0" dirty="0">
              <a:solidFill>
                <a:schemeClr val="accent4">
                  <a:lumMod val="25000"/>
                </a:schemeClr>
              </a:solidFill>
              <a:effectLst/>
              <a:latin typeface="Calibri" panose="020F0502020204030204" pitchFamily="34" charset="0"/>
              <a:cs typeface="Calibri" panose="020F0502020204030204" pitchFamily="34" charset="0"/>
            </a:endParaRPr>
          </a:p>
          <a:p>
            <a:pPr marL="342900" indent="-342900">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The state of the whole application is stored in a single object tree within a single</a:t>
            </a:r>
            <a:r>
              <a:rPr lang="en-IN" b="1" dirty="0">
                <a:solidFill>
                  <a:schemeClr val="accent4">
                    <a:lumMod val="25000"/>
                  </a:schemeClr>
                </a:solidFill>
                <a:latin typeface="Calibri" panose="020F0502020204030204" pitchFamily="34" charset="0"/>
                <a:cs typeface="Calibri" panose="020F0502020204030204" pitchFamily="34" charset="0"/>
              </a:rPr>
              <a:t> Store</a:t>
            </a:r>
          </a:p>
          <a:p>
            <a:pPr marL="342900" indent="-342900">
              <a:buAutoNum type="arabicPeriod"/>
            </a:pPr>
            <a:endParaRPr lang="en-IN" b="1" dirty="0">
              <a:solidFill>
                <a:schemeClr val="accent4">
                  <a:lumMod val="25000"/>
                </a:schemeClr>
              </a:solidFill>
              <a:latin typeface="Calibri" panose="020F0502020204030204" pitchFamily="34" charset="0"/>
              <a:cs typeface="Calibri" panose="020F0502020204030204" pitchFamily="34" charset="0"/>
            </a:endParaRPr>
          </a:p>
          <a:p>
            <a:pPr marL="342900" indent="-342900">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The only way to change the state is to emit an </a:t>
            </a:r>
            <a:r>
              <a:rPr lang="en-IN" b="1" dirty="0">
                <a:solidFill>
                  <a:schemeClr val="accent4">
                    <a:lumMod val="25000"/>
                  </a:schemeClr>
                </a:solidFill>
                <a:latin typeface="Calibri" panose="020F0502020204030204" pitchFamily="34" charset="0"/>
                <a:cs typeface="Calibri" panose="020F0502020204030204" pitchFamily="34" charset="0"/>
              </a:rPr>
              <a:t>Action</a:t>
            </a:r>
            <a:r>
              <a:rPr lang="en-IN" dirty="0">
                <a:solidFill>
                  <a:schemeClr val="accent4">
                    <a:lumMod val="25000"/>
                  </a:schemeClr>
                </a:solidFill>
                <a:latin typeface="Calibri" panose="020F0502020204030204" pitchFamily="34" charset="0"/>
                <a:cs typeface="Calibri" panose="020F0502020204030204" pitchFamily="34" charset="0"/>
              </a:rPr>
              <a:t>, an object describing what happened</a:t>
            </a:r>
          </a:p>
          <a:p>
            <a:pPr marL="342900" indent="-342900">
              <a:buAutoNum type="arabicPeriod"/>
            </a:pPr>
            <a:endParaRPr lang="en-IN" i="0" dirty="0">
              <a:solidFill>
                <a:schemeClr val="accent4">
                  <a:lumMod val="25000"/>
                </a:schemeClr>
              </a:solidFill>
              <a:effectLst/>
              <a:latin typeface="Calibri" panose="020F0502020204030204" pitchFamily="34" charset="0"/>
              <a:cs typeface="Calibri" panose="020F0502020204030204" pitchFamily="34" charset="0"/>
            </a:endParaRPr>
          </a:p>
          <a:p>
            <a:pPr marL="342900" indent="-342900">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To specify how the state tree is transformed by actions, we write pure </a:t>
            </a:r>
            <a:r>
              <a:rPr lang="en-IN" b="1" dirty="0">
                <a:solidFill>
                  <a:schemeClr val="accent4">
                    <a:lumMod val="25000"/>
                  </a:schemeClr>
                </a:solidFill>
                <a:latin typeface="Calibri" panose="020F0502020204030204" pitchFamily="34" charset="0"/>
                <a:cs typeface="Calibri" panose="020F0502020204030204" pitchFamily="34" charset="0"/>
              </a:rPr>
              <a:t>Reducers</a:t>
            </a:r>
            <a:endParaRPr lang="en-IN" b="1" i="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9FB2FA8A-5931-44D8-B982-919F1FF1961B}"/>
              </a:ext>
            </a:extLst>
          </p:cNvPr>
          <p:cNvSpPr/>
          <p:nvPr/>
        </p:nvSpPr>
        <p:spPr>
          <a:xfrm>
            <a:off x="7449221" y="2571750"/>
            <a:ext cx="673598" cy="315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t>
            </a:r>
          </a:p>
        </p:txBody>
      </p:sp>
      <p:sp>
        <p:nvSpPr>
          <p:cNvPr id="24" name="Rectangle 23">
            <a:extLst>
              <a:ext uri="{FF2B5EF4-FFF2-40B4-BE49-F238E27FC236}">
                <a16:creationId xmlns:a16="http://schemas.microsoft.com/office/drawing/2014/main" id="{FC933892-7085-4AEE-8615-BC2987449723}"/>
              </a:ext>
            </a:extLst>
          </p:cNvPr>
          <p:cNvSpPr/>
          <p:nvPr/>
        </p:nvSpPr>
        <p:spPr>
          <a:xfrm>
            <a:off x="7895175" y="3076297"/>
            <a:ext cx="673598" cy="315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t>
            </a:r>
          </a:p>
        </p:txBody>
      </p:sp>
      <p:sp>
        <p:nvSpPr>
          <p:cNvPr id="25" name="Rectangle 24">
            <a:extLst>
              <a:ext uri="{FF2B5EF4-FFF2-40B4-BE49-F238E27FC236}">
                <a16:creationId xmlns:a16="http://schemas.microsoft.com/office/drawing/2014/main" id="{F6010FCA-C619-4760-8027-CA772DC15DEF}"/>
              </a:ext>
            </a:extLst>
          </p:cNvPr>
          <p:cNvSpPr/>
          <p:nvPr/>
        </p:nvSpPr>
        <p:spPr>
          <a:xfrm>
            <a:off x="7003267" y="3514805"/>
            <a:ext cx="891908" cy="315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function</a:t>
            </a:r>
          </a:p>
        </p:txBody>
      </p:sp>
    </p:spTree>
    <p:extLst>
      <p:ext uri="{BB962C8B-B14F-4D97-AF65-F5344CB8AC3E}">
        <p14:creationId xmlns:p14="http://schemas.microsoft.com/office/powerpoint/2010/main" val="35863569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CF79DDD3-25F6-4A43-9641-D452891CB450}"/>
              </a:ext>
            </a:extLst>
          </p:cNvPr>
          <p:cNvCxnSpPr>
            <a:cxnSpLocks/>
          </p:cNvCxnSpPr>
          <p:nvPr/>
        </p:nvCxnSpPr>
        <p:spPr>
          <a:xfrm flipH="1">
            <a:off x="2519786" y="2448231"/>
            <a:ext cx="1422951" cy="68825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8" name="Rectangle 27">
            <a:extLst>
              <a:ext uri="{FF2B5EF4-FFF2-40B4-BE49-F238E27FC236}">
                <a16:creationId xmlns:a16="http://schemas.microsoft.com/office/drawing/2014/main" id="{7538CA56-51CE-4B69-81E3-8380F02F3E1F}"/>
              </a:ext>
            </a:extLst>
          </p:cNvPr>
          <p:cNvSpPr/>
          <p:nvPr/>
        </p:nvSpPr>
        <p:spPr>
          <a:xfrm>
            <a:off x="3431458" y="3967315"/>
            <a:ext cx="1769806" cy="57027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REDUCER</a:t>
            </a:r>
          </a:p>
        </p:txBody>
      </p:sp>
      <p:sp>
        <p:nvSpPr>
          <p:cNvPr id="29" name="Rectangle 28">
            <a:extLst>
              <a:ext uri="{FF2B5EF4-FFF2-40B4-BE49-F238E27FC236}">
                <a16:creationId xmlns:a16="http://schemas.microsoft.com/office/drawing/2014/main" id="{61A6CD70-4AFF-4567-BF29-A98BF4309F5C}"/>
              </a:ext>
            </a:extLst>
          </p:cNvPr>
          <p:cNvSpPr/>
          <p:nvPr/>
        </p:nvSpPr>
        <p:spPr>
          <a:xfrm>
            <a:off x="749980" y="2974255"/>
            <a:ext cx="1769806" cy="5702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REDUX STORE</a:t>
            </a:r>
          </a:p>
        </p:txBody>
      </p:sp>
      <p:cxnSp>
        <p:nvCxnSpPr>
          <p:cNvPr id="5" name="Connector: Elbow 4">
            <a:extLst>
              <a:ext uri="{FF2B5EF4-FFF2-40B4-BE49-F238E27FC236}">
                <a16:creationId xmlns:a16="http://schemas.microsoft.com/office/drawing/2014/main" id="{5467BBE7-3ED2-4C3F-AC73-029E8ACF9784}"/>
              </a:ext>
            </a:extLst>
          </p:cNvPr>
          <p:cNvCxnSpPr>
            <a:cxnSpLocks/>
          </p:cNvCxnSpPr>
          <p:nvPr/>
        </p:nvCxnSpPr>
        <p:spPr>
          <a:xfrm>
            <a:off x="5201264" y="2163095"/>
            <a:ext cx="1443342" cy="81116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Connector: Elbow 30">
            <a:extLst>
              <a:ext uri="{FF2B5EF4-FFF2-40B4-BE49-F238E27FC236}">
                <a16:creationId xmlns:a16="http://schemas.microsoft.com/office/drawing/2014/main" id="{FBDADE85-9412-4F0B-B152-F436D2B58138}"/>
              </a:ext>
            </a:extLst>
          </p:cNvPr>
          <p:cNvCxnSpPr>
            <a:cxnSpLocks/>
            <a:endCxn id="28" idx="3"/>
          </p:cNvCxnSpPr>
          <p:nvPr/>
        </p:nvCxnSpPr>
        <p:spPr>
          <a:xfrm rot="10800000" flipV="1">
            <a:off x="5201264" y="3523777"/>
            <a:ext cx="1995954" cy="728674"/>
          </a:xfrm>
          <a:prstGeom prst="bentConnector3">
            <a:avLst>
              <a:gd name="adj1" fmla="val 28818"/>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CAF7DF7F-9EFF-49F5-A1B5-A4897148F195}"/>
              </a:ext>
            </a:extLst>
          </p:cNvPr>
          <p:cNvSpPr/>
          <p:nvPr/>
        </p:nvSpPr>
        <p:spPr>
          <a:xfrm>
            <a:off x="5848194" y="2974255"/>
            <a:ext cx="1769806" cy="5702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ACTION</a:t>
            </a:r>
          </a:p>
        </p:txBody>
      </p:sp>
      <p:sp>
        <p:nvSpPr>
          <p:cNvPr id="3" name="Rectangle 2">
            <a:extLst>
              <a:ext uri="{FF2B5EF4-FFF2-40B4-BE49-F238E27FC236}">
                <a16:creationId xmlns:a16="http://schemas.microsoft.com/office/drawing/2014/main" id="{8E2D683C-307A-49A0-8637-8928A12D1C6C}"/>
              </a:ext>
            </a:extLst>
          </p:cNvPr>
          <p:cNvSpPr/>
          <p:nvPr/>
        </p:nvSpPr>
        <p:spPr>
          <a:xfrm>
            <a:off x="3431458" y="1877960"/>
            <a:ext cx="1769806" cy="5702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Application</a:t>
            </a:r>
          </a:p>
        </p:txBody>
      </p:sp>
      <p:cxnSp>
        <p:nvCxnSpPr>
          <p:cNvPr id="35" name="Connector: Elbow 34">
            <a:extLst>
              <a:ext uri="{FF2B5EF4-FFF2-40B4-BE49-F238E27FC236}">
                <a16:creationId xmlns:a16="http://schemas.microsoft.com/office/drawing/2014/main" id="{869EAC66-8AF1-4E77-9956-6A8D67C58D2B}"/>
              </a:ext>
            </a:extLst>
          </p:cNvPr>
          <p:cNvCxnSpPr>
            <a:cxnSpLocks/>
          </p:cNvCxnSpPr>
          <p:nvPr/>
        </p:nvCxnSpPr>
        <p:spPr>
          <a:xfrm flipV="1">
            <a:off x="1115502" y="2155719"/>
            <a:ext cx="2315956" cy="816076"/>
          </a:xfrm>
          <a:prstGeom prst="bentConnector3">
            <a:avLst>
              <a:gd name="adj1" fmla="val 2410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Connector: Elbow 55">
            <a:extLst>
              <a:ext uri="{FF2B5EF4-FFF2-40B4-BE49-F238E27FC236}">
                <a16:creationId xmlns:a16="http://schemas.microsoft.com/office/drawing/2014/main" id="{517822D6-67B4-4C6C-920F-CC5D1A7FDC2E}"/>
              </a:ext>
            </a:extLst>
          </p:cNvPr>
          <p:cNvCxnSpPr>
            <a:cxnSpLocks/>
          </p:cNvCxnSpPr>
          <p:nvPr/>
        </p:nvCxnSpPr>
        <p:spPr>
          <a:xfrm rot="10800000">
            <a:off x="1635056" y="3544525"/>
            <a:ext cx="1796575" cy="707925"/>
          </a:xfrm>
          <a:prstGeom prst="bent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58" name="TextBox 57">
            <a:extLst>
              <a:ext uri="{FF2B5EF4-FFF2-40B4-BE49-F238E27FC236}">
                <a16:creationId xmlns:a16="http://schemas.microsoft.com/office/drawing/2014/main" id="{E899082D-A25B-49C6-AE5E-1E9D2A23817B}"/>
              </a:ext>
            </a:extLst>
          </p:cNvPr>
          <p:cNvSpPr txBox="1"/>
          <p:nvPr/>
        </p:nvSpPr>
        <p:spPr>
          <a:xfrm>
            <a:off x="744199" y="2294342"/>
            <a:ext cx="1592826"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subscribe</a:t>
            </a:r>
          </a:p>
        </p:txBody>
      </p:sp>
      <p:sp>
        <p:nvSpPr>
          <p:cNvPr id="76" name="TextBox 75">
            <a:extLst>
              <a:ext uri="{FF2B5EF4-FFF2-40B4-BE49-F238E27FC236}">
                <a16:creationId xmlns:a16="http://schemas.microsoft.com/office/drawing/2014/main" id="{353B49FD-5B5F-498A-B2A9-EC5A917DE761}"/>
              </a:ext>
            </a:extLst>
          </p:cNvPr>
          <p:cNvSpPr txBox="1"/>
          <p:nvPr/>
        </p:nvSpPr>
        <p:spPr>
          <a:xfrm>
            <a:off x="6768874" y="2298975"/>
            <a:ext cx="1592826"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emit/ dispatch</a:t>
            </a:r>
          </a:p>
        </p:txBody>
      </p:sp>
      <p:sp>
        <p:nvSpPr>
          <p:cNvPr id="82" name="TextBox 81">
            <a:extLst>
              <a:ext uri="{FF2B5EF4-FFF2-40B4-BE49-F238E27FC236}">
                <a16:creationId xmlns:a16="http://schemas.microsoft.com/office/drawing/2014/main" id="{D2B558BF-E5D8-40B8-A31D-098869BBB0A3}"/>
              </a:ext>
            </a:extLst>
          </p:cNvPr>
          <p:cNvSpPr txBox="1"/>
          <p:nvPr/>
        </p:nvSpPr>
        <p:spPr>
          <a:xfrm>
            <a:off x="2647337" y="2623200"/>
            <a:ext cx="2079521" cy="307777"/>
          </a:xfrm>
          <a:prstGeom prst="rect">
            <a:avLst/>
          </a:prstGeom>
          <a:noFill/>
        </p:spPr>
        <p:txBody>
          <a:bodyPr wrap="square" rtlCol="0">
            <a:spAutoFit/>
          </a:bodyPr>
          <a:lstStyle/>
          <a:p>
            <a:r>
              <a:rPr lang="en-IN" dirty="0">
                <a:solidFill>
                  <a:schemeClr val="bg1">
                    <a:lumMod val="95000"/>
                  </a:schemeClr>
                </a:solidFill>
                <a:highlight>
                  <a:srgbClr val="FF0000"/>
                </a:highlight>
                <a:latin typeface="Calibri" panose="020F0502020204030204" pitchFamily="34" charset="0"/>
                <a:cs typeface="Calibri" panose="020F0502020204030204" pitchFamily="34" charset="0"/>
              </a:rPr>
              <a:t>Do not update directly</a:t>
            </a:r>
          </a:p>
        </p:txBody>
      </p:sp>
    </p:spTree>
    <p:extLst>
      <p:ext uri="{BB962C8B-B14F-4D97-AF65-F5344CB8AC3E}">
        <p14:creationId xmlns:p14="http://schemas.microsoft.com/office/powerpoint/2010/main" val="31433898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4" name="Rectangle 3">
            <a:extLst>
              <a:ext uri="{FF2B5EF4-FFF2-40B4-BE49-F238E27FC236}">
                <a16:creationId xmlns:a16="http://schemas.microsoft.com/office/drawing/2014/main" id="{0F39C868-3A77-46B3-B0FA-22797E7FE81E}"/>
              </a:ext>
            </a:extLst>
          </p:cNvPr>
          <p:cNvSpPr/>
          <p:nvPr/>
        </p:nvSpPr>
        <p:spPr>
          <a:xfrm>
            <a:off x="2890684" y="2340077"/>
            <a:ext cx="2271251" cy="15829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46915" y="1665907"/>
            <a:ext cx="8372128" cy="1631216"/>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 </a:t>
            </a:r>
            <a:r>
              <a:rPr lang="en-IN" sz="1600" b="1" u="sng" dirty="0">
                <a:solidFill>
                  <a:schemeClr val="accent4">
                    <a:lumMod val="25000"/>
                  </a:schemeClr>
                </a:solidFill>
                <a:latin typeface="Calibri" panose="020F0502020204030204" pitchFamily="34" charset="0"/>
                <a:cs typeface="Calibri" panose="020F0502020204030204" pitchFamily="34" charset="0"/>
              </a:rPr>
              <a:t>Action Implementation</a:t>
            </a:r>
            <a:r>
              <a:rPr lang="en-IN" sz="1600"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a:t>
            </a:r>
            <a:r>
              <a:rPr lang="en-IN" u="sng" dirty="0">
                <a:solidFill>
                  <a:schemeClr val="accent4">
                    <a:lumMod val="25000"/>
                  </a:schemeClr>
                </a:solidFill>
                <a:latin typeface="Calibri" panose="020F0502020204030204" pitchFamily="34" charset="0"/>
                <a:cs typeface="Calibri" panose="020F0502020204030204" pitchFamily="34" charset="0"/>
              </a:rPr>
              <a:t> </a:t>
            </a: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8B920BA-12CA-45D2-965C-8B2266B62D3B}"/>
              </a:ext>
            </a:extLst>
          </p:cNvPr>
          <p:cNvSpPr/>
          <p:nvPr/>
        </p:nvSpPr>
        <p:spPr>
          <a:xfrm>
            <a:off x="3372464" y="2795126"/>
            <a:ext cx="1307690" cy="67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Action </a:t>
            </a:r>
          </a:p>
        </p:txBody>
      </p:sp>
      <p:sp>
        <p:nvSpPr>
          <p:cNvPr id="5" name="TextBox 4">
            <a:extLst>
              <a:ext uri="{FF2B5EF4-FFF2-40B4-BE49-F238E27FC236}">
                <a16:creationId xmlns:a16="http://schemas.microsoft.com/office/drawing/2014/main" id="{E422DC2A-EFA4-4B29-BA40-1F443DA2B17B}"/>
              </a:ext>
            </a:extLst>
          </p:cNvPr>
          <p:cNvSpPr txBox="1"/>
          <p:nvPr/>
        </p:nvSpPr>
        <p:spPr>
          <a:xfrm>
            <a:off x="2934929" y="2413713"/>
            <a:ext cx="1681316" cy="307777"/>
          </a:xfrm>
          <a:prstGeom prst="rect">
            <a:avLst/>
          </a:prstGeom>
          <a:noFill/>
        </p:spPr>
        <p:txBody>
          <a:bodyPr wrap="square" rtlCol="0">
            <a:spAutoFit/>
          </a:bodyPr>
          <a:lstStyle/>
          <a:p>
            <a:r>
              <a:rPr lang="en-IN" b="1" dirty="0">
                <a:solidFill>
                  <a:schemeClr val="tx1"/>
                </a:solidFill>
                <a:latin typeface="Calibri" panose="020F0502020204030204" pitchFamily="34" charset="0"/>
                <a:cs typeface="Calibri" panose="020F0502020204030204" pitchFamily="34" charset="0"/>
              </a:rPr>
              <a:t>Action creator </a:t>
            </a:r>
          </a:p>
        </p:txBody>
      </p:sp>
      <p:cxnSp>
        <p:nvCxnSpPr>
          <p:cNvPr id="7" name="Straight Connector 6">
            <a:extLst>
              <a:ext uri="{FF2B5EF4-FFF2-40B4-BE49-F238E27FC236}">
                <a16:creationId xmlns:a16="http://schemas.microsoft.com/office/drawing/2014/main" id="{7C8D897B-B197-412D-ADEA-98F1FD045227}"/>
              </a:ext>
            </a:extLst>
          </p:cNvPr>
          <p:cNvCxnSpPr/>
          <p:nvPr/>
        </p:nvCxnSpPr>
        <p:spPr>
          <a:xfrm>
            <a:off x="5043948" y="2721490"/>
            <a:ext cx="105205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8D1ED6A7-3205-4990-8DA1-CDD3C7622C3C}"/>
              </a:ext>
            </a:extLst>
          </p:cNvPr>
          <p:cNvSpPr txBox="1"/>
          <p:nvPr/>
        </p:nvSpPr>
        <p:spPr>
          <a:xfrm>
            <a:off x="6096000" y="2559008"/>
            <a:ext cx="1681316" cy="307777"/>
          </a:xfrm>
          <a:prstGeom prst="rect">
            <a:avLst/>
          </a:prstGeom>
          <a:noFill/>
        </p:spPr>
        <p:txBody>
          <a:bodyPr wrap="square" rtlCol="0">
            <a:spAutoFit/>
          </a:bodyPr>
          <a:lstStyle/>
          <a:p>
            <a:r>
              <a:rPr lang="en-IN" dirty="0">
                <a:solidFill>
                  <a:schemeClr val="tx1"/>
                </a:solidFill>
                <a:highlight>
                  <a:srgbClr val="FFFF00"/>
                </a:highlight>
                <a:latin typeface="Calibri" panose="020F0502020204030204" pitchFamily="34" charset="0"/>
                <a:cs typeface="Calibri" panose="020F0502020204030204" pitchFamily="34" charset="0"/>
              </a:rPr>
              <a:t>Function</a:t>
            </a:r>
          </a:p>
        </p:txBody>
      </p:sp>
      <p:cxnSp>
        <p:nvCxnSpPr>
          <p:cNvPr id="30" name="Straight Connector 29">
            <a:extLst>
              <a:ext uri="{FF2B5EF4-FFF2-40B4-BE49-F238E27FC236}">
                <a16:creationId xmlns:a16="http://schemas.microsoft.com/office/drawing/2014/main" id="{57A9A473-1E58-466A-8332-EBA971388AB6}"/>
              </a:ext>
            </a:extLst>
          </p:cNvPr>
          <p:cNvCxnSpPr/>
          <p:nvPr/>
        </p:nvCxnSpPr>
        <p:spPr>
          <a:xfrm>
            <a:off x="4517922" y="3114779"/>
            <a:ext cx="10520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72FE3DCB-C714-4D7A-90C8-29EE0EE4A797}"/>
              </a:ext>
            </a:extLst>
          </p:cNvPr>
          <p:cNvSpPr txBox="1"/>
          <p:nvPr/>
        </p:nvSpPr>
        <p:spPr>
          <a:xfrm>
            <a:off x="5628967" y="2959653"/>
            <a:ext cx="1681316" cy="523220"/>
          </a:xfrm>
          <a:prstGeom prst="rect">
            <a:avLst/>
          </a:prstGeom>
          <a:noFill/>
        </p:spPr>
        <p:txBody>
          <a:bodyPr wrap="square" rtlCol="0">
            <a:spAutoFit/>
          </a:bodyPr>
          <a:lstStyle/>
          <a:p>
            <a:r>
              <a:rPr lang="en-IN" dirty="0">
                <a:solidFill>
                  <a:schemeClr val="tx1"/>
                </a:solidFill>
                <a:highlight>
                  <a:srgbClr val="FFFF00"/>
                </a:highlight>
                <a:latin typeface="Calibri" panose="020F0502020204030204" pitchFamily="34" charset="0"/>
                <a:cs typeface="Calibri" panose="020F0502020204030204" pitchFamily="34" charset="0"/>
              </a:rPr>
              <a:t>Object that returns type (of action)</a:t>
            </a:r>
          </a:p>
        </p:txBody>
      </p:sp>
    </p:spTree>
    <p:extLst>
      <p:ext uri="{BB962C8B-B14F-4D97-AF65-F5344CB8AC3E}">
        <p14:creationId xmlns:p14="http://schemas.microsoft.com/office/powerpoint/2010/main" val="36055969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4" name="Rectangle 3">
            <a:extLst>
              <a:ext uri="{FF2B5EF4-FFF2-40B4-BE49-F238E27FC236}">
                <a16:creationId xmlns:a16="http://schemas.microsoft.com/office/drawing/2014/main" id="{0F39C868-3A77-46B3-B0FA-22797E7FE81E}"/>
              </a:ext>
            </a:extLst>
          </p:cNvPr>
          <p:cNvSpPr/>
          <p:nvPr/>
        </p:nvSpPr>
        <p:spPr>
          <a:xfrm>
            <a:off x="2690039" y="3069287"/>
            <a:ext cx="2096271" cy="774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29843" y="1531447"/>
            <a:ext cx="8372128" cy="2492990"/>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 </a:t>
            </a:r>
            <a:r>
              <a:rPr lang="en-IN" sz="1600" b="1" u="sng" dirty="0">
                <a:solidFill>
                  <a:schemeClr val="accent4">
                    <a:lumMod val="25000"/>
                  </a:schemeClr>
                </a:solidFill>
                <a:latin typeface="Calibri" panose="020F0502020204030204" pitchFamily="34" charset="0"/>
                <a:cs typeface="Calibri" panose="020F0502020204030204" pitchFamily="34" charset="0"/>
              </a:rPr>
              <a:t>Reducer Implementation</a:t>
            </a:r>
            <a:r>
              <a:rPr lang="en-IN" sz="1600"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a:t>
            </a:r>
            <a:r>
              <a:rPr lang="en-IN" u="sng" dirty="0">
                <a:solidFill>
                  <a:schemeClr val="accent4">
                    <a:lumMod val="25000"/>
                  </a:schemeClr>
                </a:solidFill>
                <a:latin typeface="Calibri" panose="020F0502020204030204" pitchFamily="34" charset="0"/>
                <a:cs typeface="Calibri" panose="020F0502020204030204" pitchFamily="34" charset="0"/>
              </a:rPr>
              <a:t> </a:t>
            </a:r>
          </a:p>
          <a:p>
            <a:endParaRPr lang="en-IN" u="sng"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Reducers specify how the application state should change in response to actions sent to store</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Reducer is a function that takes in state and action and returns the next state</a:t>
            </a: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a:p>
            <a:endParaRPr lang="en-IN" u="sng" dirty="0">
              <a:solidFill>
                <a:schemeClr val="accent4">
                  <a:lumMod val="25000"/>
                </a:schemeClr>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422DC2A-EFA4-4B29-BA40-1F443DA2B17B}"/>
              </a:ext>
            </a:extLst>
          </p:cNvPr>
          <p:cNvSpPr txBox="1"/>
          <p:nvPr/>
        </p:nvSpPr>
        <p:spPr>
          <a:xfrm>
            <a:off x="3275050" y="3287010"/>
            <a:ext cx="1551785" cy="307777"/>
          </a:xfrm>
          <a:prstGeom prst="rect">
            <a:avLst/>
          </a:prstGeom>
          <a:noFill/>
        </p:spPr>
        <p:txBody>
          <a:bodyPr wrap="square" rtlCol="0">
            <a:spAutoFit/>
          </a:bodyPr>
          <a:lstStyle/>
          <a:p>
            <a:r>
              <a:rPr lang="en-IN" b="1" dirty="0">
                <a:solidFill>
                  <a:schemeClr val="tx1"/>
                </a:solidFill>
                <a:latin typeface="Calibri" panose="020F0502020204030204" pitchFamily="34" charset="0"/>
                <a:cs typeface="Calibri" panose="020F0502020204030204" pitchFamily="34" charset="0"/>
              </a:rPr>
              <a:t>REDUCER</a:t>
            </a:r>
          </a:p>
        </p:txBody>
      </p:sp>
      <p:sp>
        <p:nvSpPr>
          <p:cNvPr id="29" name="TextBox 28">
            <a:extLst>
              <a:ext uri="{FF2B5EF4-FFF2-40B4-BE49-F238E27FC236}">
                <a16:creationId xmlns:a16="http://schemas.microsoft.com/office/drawing/2014/main" id="{8D1ED6A7-3205-4990-8DA1-CDD3C7622C3C}"/>
              </a:ext>
            </a:extLst>
          </p:cNvPr>
          <p:cNvSpPr txBox="1"/>
          <p:nvPr/>
        </p:nvSpPr>
        <p:spPr>
          <a:xfrm>
            <a:off x="5626419" y="3238688"/>
            <a:ext cx="941530" cy="307777"/>
          </a:xfrm>
          <a:prstGeom prst="rect">
            <a:avLst/>
          </a:prstGeom>
          <a:noFill/>
        </p:spPr>
        <p:txBody>
          <a:bodyPr wrap="square" rtlCol="0">
            <a:spAutoFit/>
          </a:bodyPr>
          <a:lstStyle/>
          <a:p>
            <a:r>
              <a:rPr lang="en-IN" dirty="0">
                <a:solidFill>
                  <a:schemeClr val="tx1"/>
                </a:solidFill>
                <a:highlight>
                  <a:srgbClr val="FFFF00"/>
                </a:highlight>
                <a:latin typeface="Calibri" panose="020F0502020204030204" pitchFamily="34" charset="0"/>
                <a:cs typeface="Calibri" panose="020F0502020204030204" pitchFamily="34" charset="0"/>
              </a:rPr>
              <a:t>next state</a:t>
            </a:r>
          </a:p>
        </p:txBody>
      </p:sp>
      <p:sp>
        <p:nvSpPr>
          <p:cNvPr id="31" name="TextBox 30">
            <a:extLst>
              <a:ext uri="{FF2B5EF4-FFF2-40B4-BE49-F238E27FC236}">
                <a16:creationId xmlns:a16="http://schemas.microsoft.com/office/drawing/2014/main" id="{72FE3DCB-C714-4D7A-90C8-29EE0EE4A797}"/>
              </a:ext>
            </a:extLst>
          </p:cNvPr>
          <p:cNvSpPr txBox="1"/>
          <p:nvPr/>
        </p:nvSpPr>
        <p:spPr>
          <a:xfrm>
            <a:off x="1245886" y="3020975"/>
            <a:ext cx="711181" cy="307777"/>
          </a:xfrm>
          <a:prstGeom prst="rect">
            <a:avLst/>
          </a:prstGeom>
          <a:noFill/>
        </p:spPr>
        <p:txBody>
          <a:bodyPr wrap="square" rtlCol="0">
            <a:spAutoFit/>
          </a:bodyPr>
          <a:lstStyle/>
          <a:p>
            <a:r>
              <a:rPr lang="en-IN" dirty="0">
                <a:solidFill>
                  <a:schemeClr val="tx1"/>
                </a:solidFill>
                <a:highlight>
                  <a:srgbClr val="FFFF00"/>
                </a:highlight>
                <a:latin typeface="Calibri" panose="020F0502020204030204" pitchFamily="34" charset="0"/>
                <a:cs typeface="Calibri" panose="020F0502020204030204" pitchFamily="34" charset="0"/>
              </a:rPr>
              <a:t>state </a:t>
            </a:r>
          </a:p>
        </p:txBody>
      </p:sp>
      <p:cxnSp>
        <p:nvCxnSpPr>
          <p:cNvPr id="11" name="Straight Arrow Connector 10">
            <a:extLst>
              <a:ext uri="{FF2B5EF4-FFF2-40B4-BE49-F238E27FC236}">
                <a16:creationId xmlns:a16="http://schemas.microsoft.com/office/drawing/2014/main" id="{69FEB0EB-EF97-4AD2-9CC8-E8FFD0D17A1B}"/>
              </a:ext>
            </a:extLst>
          </p:cNvPr>
          <p:cNvCxnSpPr/>
          <p:nvPr/>
        </p:nvCxnSpPr>
        <p:spPr>
          <a:xfrm>
            <a:off x="1858297" y="3184235"/>
            <a:ext cx="831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375A5C0-FE3A-4D7A-A95E-411CC5304E45}"/>
              </a:ext>
            </a:extLst>
          </p:cNvPr>
          <p:cNvSpPr txBox="1"/>
          <p:nvPr/>
        </p:nvSpPr>
        <p:spPr>
          <a:xfrm>
            <a:off x="1207397" y="3392577"/>
            <a:ext cx="711181" cy="307777"/>
          </a:xfrm>
          <a:prstGeom prst="rect">
            <a:avLst/>
          </a:prstGeom>
          <a:noFill/>
        </p:spPr>
        <p:txBody>
          <a:bodyPr wrap="square" rtlCol="0">
            <a:spAutoFit/>
          </a:bodyPr>
          <a:lstStyle/>
          <a:p>
            <a:r>
              <a:rPr lang="en-IN" dirty="0">
                <a:solidFill>
                  <a:schemeClr val="tx1"/>
                </a:solidFill>
                <a:highlight>
                  <a:srgbClr val="FFFF00"/>
                </a:highlight>
                <a:latin typeface="Calibri" panose="020F0502020204030204" pitchFamily="34" charset="0"/>
                <a:cs typeface="Calibri" panose="020F0502020204030204" pitchFamily="34" charset="0"/>
              </a:rPr>
              <a:t>action </a:t>
            </a:r>
          </a:p>
        </p:txBody>
      </p:sp>
      <p:cxnSp>
        <p:nvCxnSpPr>
          <p:cNvPr id="35" name="Straight Arrow Connector 34">
            <a:extLst>
              <a:ext uri="{FF2B5EF4-FFF2-40B4-BE49-F238E27FC236}">
                <a16:creationId xmlns:a16="http://schemas.microsoft.com/office/drawing/2014/main" id="{6DD8BFDE-94B5-492A-88DF-C5972F1D9863}"/>
              </a:ext>
            </a:extLst>
          </p:cNvPr>
          <p:cNvCxnSpPr/>
          <p:nvPr/>
        </p:nvCxnSpPr>
        <p:spPr>
          <a:xfrm>
            <a:off x="1858297" y="3546465"/>
            <a:ext cx="831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2B8C44-2360-4B86-9624-199369CACBEB}"/>
              </a:ext>
            </a:extLst>
          </p:cNvPr>
          <p:cNvCxnSpPr/>
          <p:nvPr/>
        </p:nvCxnSpPr>
        <p:spPr>
          <a:xfrm>
            <a:off x="4786310" y="3396077"/>
            <a:ext cx="831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2574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46915" y="1553890"/>
            <a:ext cx="8372128" cy="1846659"/>
          </a:xfrm>
          <a:prstGeom prst="rect">
            <a:avLst/>
          </a:prstGeom>
          <a:noFill/>
        </p:spPr>
        <p:txBody>
          <a:bodyPr wrap="square">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 </a:t>
            </a:r>
            <a:r>
              <a:rPr lang="en-IN" sz="1600" b="1" u="sng" dirty="0">
                <a:solidFill>
                  <a:schemeClr val="accent4">
                    <a:lumMod val="25000"/>
                  </a:schemeClr>
                </a:solidFill>
                <a:latin typeface="Calibri" panose="020F0502020204030204" pitchFamily="34" charset="0"/>
                <a:cs typeface="Calibri" panose="020F0502020204030204" pitchFamily="34" charset="0"/>
              </a:rPr>
              <a:t>Store Implementation</a:t>
            </a:r>
            <a:r>
              <a:rPr lang="en-IN" sz="1600"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a:t>
            </a:r>
            <a:r>
              <a:rPr lang="en-IN" u="sng" dirty="0">
                <a:solidFill>
                  <a:schemeClr val="accent4">
                    <a:lumMod val="25000"/>
                  </a:schemeClr>
                </a:solidFill>
                <a:latin typeface="Calibri" panose="020F0502020204030204" pitchFamily="34" charset="0"/>
                <a:cs typeface="Calibri" panose="020F0502020204030204" pitchFamily="34" charset="0"/>
              </a:rPr>
              <a:t> </a:t>
            </a:r>
          </a:p>
          <a:p>
            <a:endParaRPr lang="en-IN" u="sng"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Single store for entire application, holds application state</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getState() : allows the application to access the state it holds in store </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Dispatch(action) :  allows any updates to the application state</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subscribe(listener) : executed when state in redux store changes </a:t>
            </a:r>
          </a:p>
          <a:p>
            <a:r>
              <a:rPr lang="en-IN" dirty="0">
                <a:solidFill>
                  <a:schemeClr val="accent4">
                    <a:lumMod val="25000"/>
                  </a:schemeClr>
                </a:solidFill>
                <a:latin typeface="Calibri" panose="020F0502020204030204" pitchFamily="34" charset="0"/>
                <a:cs typeface="Calibri" panose="020F0502020204030204" pitchFamily="34" charset="0"/>
              </a:rPr>
              <a:t>	                    can also unsubscribe by calling the function returned by unsubscribed method</a:t>
            </a:r>
          </a:p>
        </p:txBody>
      </p:sp>
    </p:spTree>
    <p:extLst>
      <p:ext uri="{BB962C8B-B14F-4D97-AF65-F5344CB8AC3E}">
        <p14:creationId xmlns:p14="http://schemas.microsoft.com/office/powerpoint/2010/main" val="128636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Prerequisites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7346878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 name="Rectangle 1">
            <a:extLst>
              <a:ext uri="{FF2B5EF4-FFF2-40B4-BE49-F238E27FC236}">
                <a16:creationId xmlns:a16="http://schemas.microsoft.com/office/drawing/2014/main" id="{C19BDCB0-927C-4D4D-9033-7DC50ECA78AD}"/>
              </a:ext>
            </a:extLst>
          </p:cNvPr>
          <p:cNvSpPr/>
          <p:nvPr/>
        </p:nvSpPr>
        <p:spPr>
          <a:xfrm>
            <a:off x="2935042" y="2153972"/>
            <a:ext cx="3425552" cy="511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 with React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2" name="TextBox 31">
            <a:extLst>
              <a:ext uri="{FF2B5EF4-FFF2-40B4-BE49-F238E27FC236}">
                <a16:creationId xmlns:a16="http://schemas.microsoft.com/office/drawing/2014/main" id="{0327A40B-18B2-4911-8CB7-8EC87FEC36C4}"/>
              </a:ext>
            </a:extLst>
          </p:cNvPr>
          <p:cNvSpPr txBox="1"/>
          <p:nvPr/>
        </p:nvSpPr>
        <p:spPr>
          <a:xfrm>
            <a:off x="546915" y="1587625"/>
            <a:ext cx="8201806" cy="3970318"/>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Redux is an external JavaScript library, thus we need to import Redux into react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r>
              <a:rPr lang="en-IN" dirty="0">
                <a:solidFill>
                  <a:schemeClr val="accent4">
                    <a:lumMod val="25000"/>
                  </a:schemeClr>
                </a:solidFill>
                <a:latin typeface="Calibri" panose="020F0502020204030204" pitchFamily="34" charset="0"/>
                <a:cs typeface="Calibri" panose="020F0502020204030204" pitchFamily="34" charset="0"/>
              </a:rPr>
              <a:t>npm install redux react-redux</a:t>
            </a: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Folder Structure</a:t>
            </a:r>
            <a:r>
              <a:rPr lang="en-IN" b="1" dirty="0">
                <a:solidFill>
                  <a:schemeClr val="accent4">
                    <a:lumMod val="25000"/>
                  </a:schemeClr>
                </a:solidFill>
                <a:latin typeface="Calibri" panose="020F0502020204030204" pitchFamily="34" charset="0"/>
                <a:cs typeface="Calibri" panose="020F0502020204030204" pitchFamily="34" charset="0"/>
              </a:rPr>
              <a:t>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UI</a:t>
            </a:r>
            <a:r>
              <a:rPr lang="en-IN" dirty="0">
                <a:solidFill>
                  <a:schemeClr val="accent4">
                    <a:lumMod val="25000"/>
                  </a:schemeClr>
                </a:solidFill>
                <a:latin typeface="Calibri" panose="020F0502020204030204" pitchFamily="34" charset="0"/>
                <a:cs typeface="Calibri" panose="020F0502020204030204" pitchFamily="34" charset="0"/>
              </a:rPr>
              <a:t> : </a:t>
            </a:r>
            <a:r>
              <a:rPr lang="en-IN" dirty="0">
                <a:solidFill>
                  <a:srgbClr val="C00000"/>
                </a:solidFill>
                <a:latin typeface="Calibri" panose="020F0502020204030204" pitchFamily="34" charset="0"/>
                <a:cs typeface="Calibri" panose="020F0502020204030204" pitchFamily="34" charset="0"/>
              </a:rPr>
              <a:t>Components Folder </a:t>
            </a:r>
            <a:r>
              <a:rPr lang="en-IN" dirty="0">
                <a:solidFill>
                  <a:srgbClr val="C00000"/>
                </a:solidFill>
                <a:latin typeface="Calibri" panose="020F0502020204030204" pitchFamily="34" charset="0"/>
                <a:cs typeface="Calibri" panose="020F0502020204030204" pitchFamily="34" charset="0"/>
                <a:sym typeface="Wingdings" panose="05000000000000000000" pitchFamily="2" charset="2"/>
              </a:rPr>
              <a:t> container.js file</a:t>
            </a:r>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r>
              <a:rPr lang="en-IN" b="1"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Functionality</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 </a:t>
            </a:r>
            <a:r>
              <a:rPr lang="en-IN" dirty="0">
                <a:solidFill>
                  <a:srgbClr val="C00000"/>
                </a:solidFill>
                <a:latin typeface="Calibri" panose="020F0502020204030204" pitchFamily="34" charset="0"/>
                <a:cs typeface="Calibri" panose="020F0502020204030204" pitchFamily="34" charset="0"/>
                <a:sym typeface="Wingdings" panose="05000000000000000000" pitchFamily="2" charset="2"/>
              </a:rPr>
              <a:t>&lt;nameofthecomponent&gt; Folder -&gt; constants.js, actions.js, reducer.js</a:t>
            </a: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r>
              <a:rPr lang="en-IN" b="1"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Redux</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 </a:t>
            </a:r>
            <a:r>
              <a:rPr lang="en-IN" dirty="0">
                <a:solidFill>
                  <a:srgbClr val="C00000"/>
                </a:solidFill>
                <a:latin typeface="Calibri" panose="020F0502020204030204" pitchFamily="34" charset="0"/>
                <a:cs typeface="Calibri" panose="020F0502020204030204" pitchFamily="34" charset="0"/>
                <a:sym typeface="Wingdings" panose="05000000000000000000" pitchFamily="2" charset="2"/>
              </a:rPr>
              <a:t>Redux folder  store.js</a:t>
            </a: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8790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 </a:t>
            </a:r>
            <a:r>
              <a:rPr lang="en-IN" dirty="0" err="1"/>
              <a:t>REDUX</a:t>
            </a:r>
            <a:r>
              <a:rPr lang="en-IN" dirty="0"/>
              <a:t> with React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8" name="Rectangle 27">
            <a:extLst>
              <a:ext uri="{FF2B5EF4-FFF2-40B4-BE49-F238E27FC236}">
                <a16:creationId xmlns:a16="http://schemas.microsoft.com/office/drawing/2014/main" id="{7538CA56-51CE-4B69-81E3-8380F02F3E1F}"/>
              </a:ext>
            </a:extLst>
          </p:cNvPr>
          <p:cNvSpPr/>
          <p:nvPr/>
        </p:nvSpPr>
        <p:spPr>
          <a:xfrm>
            <a:off x="3431458" y="3685837"/>
            <a:ext cx="1769806" cy="1266263"/>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b="1" dirty="0">
                <a:solidFill>
                  <a:schemeClr val="bg1"/>
                </a:solidFill>
                <a:latin typeface="Calibri" panose="020F0502020204030204" pitchFamily="34" charset="0"/>
                <a:cs typeface="Calibri" panose="020F0502020204030204" pitchFamily="34" charset="0"/>
              </a:rPr>
              <a:t>ComponentName</a:t>
            </a:r>
          </a:p>
          <a:p>
            <a:pPr algn="ctr"/>
            <a:endParaRPr lang="en-IN" sz="1600" b="1" dirty="0">
              <a:solidFill>
                <a:schemeClr val="bg1"/>
              </a:solidFill>
              <a:latin typeface="Calibri" panose="020F0502020204030204" pitchFamily="34" charset="0"/>
              <a:cs typeface="Calibri" panose="020F0502020204030204" pitchFamily="34" charset="0"/>
            </a:endParaRPr>
          </a:p>
          <a:p>
            <a:pPr algn="ctr"/>
            <a:endParaRPr lang="en-IN" sz="1600" b="1" dirty="0">
              <a:solidFill>
                <a:schemeClr val="bg1"/>
              </a:solidFill>
              <a:latin typeface="Calibri" panose="020F0502020204030204" pitchFamily="34" charset="0"/>
              <a:cs typeface="Calibri" panose="020F0502020204030204" pitchFamily="34" charset="0"/>
            </a:endParaRPr>
          </a:p>
          <a:p>
            <a:pPr algn="ctr"/>
            <a:endParaRPr lang="en-IN" sz="1600" dirty="0"/>
          </a:p>
        </p:txBody>
      </p:sp>
      <p:sp>
        <p:nvSpPr>
          <p:cNvPr id="29" name="Rectangle 28">
            <a:extLst>
              <a:ext uri="{FF2B5EF4-FFF2-40B4-BE49-F238E27FC236}">
                <a16:creationId xmlns:a16="http://schemas.microsoft.com/office/drawing/2014/main" id="{61A6CD70-4AFF-4567-BF29-A98BF4309F5C}"/>
              </a:ext>
            </a:extLst>
          </p:cNvPr>
          <p:cNvSpPr/>
          <p:nvPr/>
        </p:nvSpPr>
        <p:spPr>
          <a:xfrm>
            <a:off x="602724" y="2458065"/>
            <a:ext cx="1784963" cy="945205"/>
          </a:xfrm>
          <a:prstGeom prst="rect">
            <a:avLst/>
          </a:prstGeom>
          <a:solidFill>
            <a:schemeClr val="accent5">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REDUX</a:t>
            </a:r>
          </a:p>
          <a:p>
            <a:pPr algn="ctr"/>
            <a:endParaRPr lang="en-IN" dirty="0"/>
          </a:p>
          <a:p>
            <a:pPr algn="ctr"/>
            <a:r>
              <a:rPr lang="en-IN" dirty="0"/>
              <a:t>Store.js</a:t>
            </a:r>
          </a:p>
          <a:p>
            <a:pPr algn="ctr"/>
            <a:endParaRPr lang="en-IN" dirty="0"/>
          </a:p>
        </p:txBody>
      </p:sp>
      <p:cxnSp>
        <p:nvCxnSpPr>
          <p:cNvPr id="31" name="Connector: Elbow 30">
            <a:extLst>
              <a:ext uri="{FF2B5EF4-FFF2-40B4-BE49-F238E27FC236}">
                <a16:creationId xmlns:a16="http://schemas.microsoft.com/office/drawing/2014/main" id="{FBDADE85-9412-4F0B-B152-F436D2B58138}"/>
              </a:ext>
            </a:extLst>
          </p:cNvPr>
          <p:cNvCxnSpPr>
            <a:cxnSpLocks/>
            <a:endCxn id="28" idx="3"/>
          </p:cNvCxnSpPr>
          <p:nvPr/>
        </p:nvCxnSpPr>
        <p:spPr>
          <a:xfrm rot="10800000" flipV="1">
            <a:off x="5201264" y="3523775"/>
            <a:ext cx="1995954" cy="795194"/>
          </a:xfrm>
          <a:prstGeom prst="bentConnector3">
            <a:avLst>
              <a:gd name="adj1" fmla="val 24877"/>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CAF7DF7F-9EFF-49F5-A1B5-A4897148F195}"/>
              </a:ext>
            </a:extLst>
          </p:cNvPr>
          <p:cNvSpPr/>
          <p:nvPr/>
        </p:nvSpPr>
        <p:spPr>
          <a:xfrm>
            <a:off x="5739138" y="2155718"/>
            <a:ext cx="2029607" cy="1607079"/>
          </a:xfrm>
          <a:prstGeom prst="rect">
            <a:avLst/>
          </a:prstGeom>
          <a:solidFill>
            <a:schemeClr val="accent5">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a:p>
            <a:pPr algn="ctr"/>
            <a:endParaRPr lang="en-IN" dirty="0"/>
          </a:p>
          <a:p>
            <a:pPr algn="ctr"/>
            <a:endParaRPr lang="en-IN" dirty="0"/>
          </a:p>
        </p:txBody>
      </p:sp>
      <p:sp>
        <p:nvSpPr>
          <p:cNvPr id="3" name="Rectangle 2">
            <a:extLst>
              <a:ext uri="{FF2B5EF4-FFF2-40B4-BE49-F238E27FC236}">
                <a16:creationId xmlns:a16="http://schemas.microsoft.com/office/drawing/2014/main" id="{8E2D683C-307A-49A0-8637-8928A12D1C6C}"/>
              </a:ext>
            </a:extLst>
          </p:cNvPr>
          <p:cNvSpPr/>
          <p:nvPr/>
        </p:nvSpPr>
        <p:spPr>
          <a:xfrm>
            <a:off x="3755922" y="1452357"/>
            <a:ext cx="1130707" cy="307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Application</a:t>
            </a:r>
          </a:p>
        </p:txBody>
      </p:sp>
      <p:cxnSp>
        <p:nvCxnSpPr>
          <p:cNvPr id="35" name="Connector: Elbow 34">
            <a:extLst>
              <a:ext uri="{FF2B5EF4-FFF2-40B4-BE49-F238E27FC236}">
                <a16:creationId xmlns:a16="http://schemas.microsoft.com/office/drawing/2014/main" id="{869EAC66-8AF1-4E77-9956-6A8D67C58D2B}"/>
              </a:ext>
            </a:extLst>
          </p:cNvPr>
          <p:cNvCxnSpPr>
            <a:cxnSpLocks/>
          </p:cNvCxnSpPr>
          <p:nvPr/>
        </p:nvCxnSpPr>
        <p:spPr>
          <a:xfrm rot="10800000" flipH="1">
            <a:off x="600646" y="1549949"/>
            <a:ext cx="2962636" cy="1353012"/>
          </a:xfrm>
          <a:prstGeom prst="bentConnector3">
            <a:avLst>
              <a:gd name="adj1" fmla="val -7716"/>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Connector: Elbow 55">
            <a:extLst>
              <a:ext uri="{FF2B5EF4-FFF2-40B4-BE49-F238E27FC236}">
                <a16:creationId xmlns:a16="http://schemas.microsoft.com/office/drawing/2014/main" id="{517822D6-67B4-4C6C-920F-CC5D1A7FDC2E}"/>
              </a:ext>
            </a:extLst>
          </p:cNvPr>
          <p:cNvCxnSpPr>
            <a:cxnSpLocks/>
          </p:cNvCxnSpPr>
          <p:nvPr/>
        </p:nvCxnSpPr>
        <p:spPr>
          <a:xfrm rot="10800000">
            <a:off x="1634882" y="3514176"/>
            <a:ext cx="1796575" cy="707925"/>
          </a:xfrm>
          <a:prstGeom prst="bent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58" name="TextBox 57">
            <a:extLst>
              <a:ext uri="{FF2B5EF4-FFF2-40B4-BE49-F238E27FC236}">
                <a16:creationId xmlns:a16="http://schemas.microsoft.com/office/drawing/2014/main" id="{E899082D-A25B-49C6-AE5E-1E9D2A23817B}"/>
              </a:ext>
            </a:extLst>
          </p:cNvPr>
          <p:cNvSpPr txBox="1"/>
          <p:nvPr/>
        </p:nvSpPr>
        <p:spPr>
          <a:xfrm>
            <a:off x="122869" y="2034032"/>
            <a:ext cx="1592826"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5</a:t>
            </a:r>
          </a:p>
        </p:txBody>
      </p:sp>
      <p:sp>
        <p:nvSpPr>
          <p:cNvPr id="32" name="Rectangle 31">
            <a:extLst>
              <a:ext uri="{FF2B5EF4-FFF2-40B4-BE49-F238E27FC236}">
                <a16:creationId xmlns:a16="http://schemas.microsoft.com/office/drawing/2014/main" id="{26706578-9343-4DCC-B676-2CAC95F6C307}"/>
              </a:ext>
            </a:extLst>
          </p:cNvPr>
          <p:cNvSpPr/>
          <p:nvPr/>
        </p:nvSpPr>
        <p:spPr>
          <a:xfrm>
            <a:off x="3570349" y="2099971"/>
            <a:ext cx="1492024" cy="5702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t>Component</a:t>
            </a:r>
          </a:p>
          <a:p>
            <a:pPr algn="ctr"/>
            <a:r>
              <a:rPr lang="en-IN" dirty="0">
                <a:highlight>
                  <a:srgbClr val="0000FF"/>
                </a:highlight>
              </a:rPr>
              <a:t>Container.js</a:t>
            </a:r>
          </a:p>
        </p:txBody>
      </p:sp>
      <p:cxnSp>
        <p:nvCxnSpPr>
          <p:cNvPr id="4" name="Straight Arrow Connector 3">
            <a:extLst>
              <a:ext uri="{FF2B5EF4-FFF2-40B4-BE49-F238E27FC236}">
                <a16:creationId xmlns:a16="http://schemas.microsoft.com/office/drawing/2014/main" id="{05855494-E3B7-4339-AE62-0815460F339F}"/>
              </a:ext>
            </a:extLst>
          </p:cNvPr>
          <p:cNvCxnSpPr>
            <a:cxnSpLocks/>
          </p:cNvCxnSpPr>
          <p:nvPr/>
        </p:nvCxnSpPr>
        <p:spPr>
          <a:xfrm flipV="1">
            <a:off x="4041058" y="1760134"/>
            <a:ext cx="0" cy="3398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TextBox 35">
            <a:extLst>
              <a:ext uri="{FF2B5EF4-FFF2-40B4-BE49-F238E27FC236}">
                <a16:creationId xmlns:a16="http://schemas.microsoft.com/office/drawing/2014/main" id="{AEAC1302-064B-4B82-B04A-C7CE452FAB93}"/>
              </a:ext>
            </a:extLst>
          </p:cNvPr>
          <p:cNvSpPr txBox="1"/>
          <p:nvPr/>
        </p:nvSpPr>
        <p:spPr>
          <a:xfrm>
            <a:off x="3755922" y="1792193"/>
            <a:ext cx="146245"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1</a:t>
            </a:r>
          </a:p>
        </p:txBody>
      </p:sp>
      <p:sp>
        <p:nvSpPr>
          <p:cNvPr id="37" name="TextBox 36">
            <a:extLst>
              <a:ext uri="{FF2B5EF4-FFF2-40B4-BE49-F238E27FC236}">
                <a16:creationId xmlns:a16="http://schemas.microsoft.com/office/drawing/2014/main" id="{E0A58F00-0E6C-4DFF-8A07-9EFD538E7922}"/>
              </a:ext>
            </a:extLst>
          </p:cNvPr>
          <p:cNvSpPr txBox="1"/>
          <p:nvPr/>
        </p:nvSpPr>
        <p:spPr>
          <a:xfrm>
            <a:off x="6271200" y="2595184"/>
            <a:ext cx="1592826" cy="307777"/>
          </a:xfrm>
          <a:prstGeom prst="rect">
            <a:avLst/>
          </a:prstGeom>
          <a:noFill/>
        </p:spPr>
        <p:txBody>
          <a:bodyPr wrap="square" rtlCol="0">
            <a:spAutoFit/>
          </a:bodyPr>
          <a:lstStyle/>
          <a:p>
            <a:r>
              <a:rPr lang="en-IN" dirty="0">
                <a:solidFill>
                  <a:schemeClr val="bg1"/>
                </a:solidFill>
                <a:highlight>
                  <a:srgbClr val="0000FF"/>
                </a:highlight>
                <a:latin typeface="Calibri" panose="020F0502020204030204" pitchFamily="34" charset="0"/>
                <a:cs typeface="Calibri" panose="020F0502020204030204" pitchFamily="34" charset="0"/>
              </a:rPr>
              <a:t>Actions.js</a:t>
            </a:r>
          </a:p>
        </p:txBody>
      </p:sp>
      <p:sp>
        <p:nvSpPr>
          <p:cNvPr id="38" name="TextBox 37">
            <a:extLst>
              <a:ext uri="{FF2B5EF4-FFF2-40B4-BE49-F238E27FC236}">
                <a16:creationId xmlns:a16="http://schemas.microsoft.com/office/drawing/2014/main" id="{F68900F2-543E-4BAC-A4A7-ADB0DEF5E090}"/>
              </a:ext>
            </a:extLst>
          </p:cNvPr>
          <p:cNvSpPr txBox="1"/>
          <p:nvPr/>
        </p:nvSpPr>
        <p:spPr>
          <a:xfrm>
            <a:off x="6223560" y="3378060"/>
            <a:ext cx="1592826" cy="307777"/>
          </a:xfrm>
          <a:prstGeom prst="rect">
            <a:avLst/>
          </a:prstGeom>
          <a:noFill/>
        </p:spPr>
        <p:txBody>
          <a:bodyPr wrap="square" rtlCol="0">
            <a:spAutoFit/>
          </a:bodyPr>
          <a:lstStyle/>
          <a:p>
            <a:r>
              <a:rPr lang="en-IN" dirty="0">
                <a:solidFill>
                  <a:schemeClr val="bg1"/>
                </a:solidFill>
                <a:highlight>
                  <a:srgbClr val="0000FF"/>
                </a:highlight>
                <a:latin typeface="Calibri" panose="020F0502020204030204" pitchFamily="34" charset="0"/>
                <a:cs typeface="Calibri" panose="020F0502020204030204" pitchFamily="34" charset="0"/>
              </a:rPr>
              <a:t>Constants.js</a:t>
            </a:r>
          </a:p>
        </p:txBody>
      </p:sp>
      <p:cxnSp>
        <p:nvCxnSpPr>
          <p:cNvPr id="39" name="Straight Arrow Connector 38">
            <a:extLst>
              <a:ext uri="{FF2B5EF4-FFF2-40B4-BE49-F238E27FC236}">
                <a16:creationId xmlns:a16="http://schemas.microsoft.com/office/drawing/2014/main" id="{8BCBAB48-FBF4-47E6-A0CF-CA0A517A77DD}"/>
              </a:ext>
            </a:extLst>
          </p:cNvPr>
          <p:cNvCxnSpPr>
            <a:cxnSpLocks/>
          </p:cNvCxnSpPr>
          <p:nvPr/>
        </p:nvCxnSpPr>
        <p:spPr>
          <a:xfrm flipV="1">
            <a:off x="6584835" y="2909067"/>
            <a:ext cx="0" cy="3961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a:extLst>
              <a:ext uri="{FF2B5EF4-FFF2-40B4-BE49-F238E27FC236}">
                <a16:creationId xmlns:a16="http://schemas.microsoft.com/office/drawing/2014/main" id="{9FEFA1FB-760D-413B-93CB-B3A988D45D36}"/>
              </a:ext>
            </a:extLst>
          </p:cNvPr>
          <p:cNvSpPr txBox="1"/>
          <p:nvPr/>
        </p:nvSpPr>
        <p:spPr>
          <a:xfrm>
            <a:off x="6301487" y="2997424"/>
            <a:ext cx="146245"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9BF02E07-AB7C-4C96-B11A-5847CBF96531}"/>
              </a:ext>
            </a:extLst>
          </p:cNvPr>
          <p:cNvSpPr txBox="1"/>
          <p:nvPr/>
        </p:nvSpPr>
        <p:spPr>
          <a:xfrm>
            <a:off x="5913333" y="2214329"/>
            <a:ext cx="2045973" cy="338554"/>
          </a:xfrm>
          <a:prstGeom prst="rect">
            <a:avLst/>
          </a:prstGeom>
          <a:noFill/>
        </p:spPr>
        <p:txBody>
          <a:bodyPr wrap="square" rtlCol="0">
            <a:spAutoFit/>
          </a:bodyPr>
          <a:lstStyle/>
          <a:p>
            <a:r>
              <a:rPr lang="en-IN" sz="1600" b="1" dirty="0">
                <a:solidFill>
                  <a:schemeClr val="bg1"/>
                </a:solidFill>
                <a:latin typeface="Calibri" panose="020F0502020204030204" pitchFamily="34" charset="0"/>
                <a:cs typeface="Calibri" panose="020F0502020204030204" pitchFamily="34" charset="0"/>
              </a:rPr>
              <a:t>ComponentName</a:t>
            </a:r>
          </a:p>
        </p:txBody>
      </p:sp>
      <p:sp>
        <p:nvSpPr>
          <p:cNvPr id="59" name="TextBox 58">
            <a:extLst>
              <a:ext uri="{FF2B5EF4-FFF2-40B4-BE49-F238E27FC236}">
                <a16:creationId xmlns:a16="http://schemas.microsoft.com/office/drawing/2014/main" id="{1827EDD1-0657-469B-B983-7F8541326010}"/>
              </a:ext>
            </a:extLst>
          </p:cNvPr>
          <p:cNvSpPr txBox="1"/>
          <p:nvPr/>
        </p:nvSpPr>
        <p:spPr>
          <a:xfrm>
            <a:off x="3843586" y="4124063"/>
            <a:ext cx="1592826" cy="307777"/>
          </a:xfrm>
          <a:prstGeom prst="rect">
            <a:avLst/>
          </a:prstGeom>
          <a:noFill/>
        </p:spPr>
        <p:txBody>
          <a:bodyPr wrap="square" rtlCol="0">
            <a:spAutoFit/>
          </a:bodyPr>
          <a:lstStyle/>
          <a:p>
            <a:r>
              <a:rPr lang="en-IN" dirty="0">
                <a:solidFill>
                  <a:schemeClr val="bg1"/>
                </a:solidFill>
                <a:highlight>
                  <a:srgbClr val="0000FF"/>
                </a:highlight>
                <a:latin typeface="Calibri" panose="020F0502020204030204" pitchFamily="34" charset="0"/>
                <a:cs typeface="Calibri" panose="020F0502020204030204" pitchFamily="34" charset="0"/>
              </a:rPr>
              <a:t>Reducer.js</a:t>
            </a:r>
          </a:p>
        </p:txBody>
      </p:sp>
      <p:sp>
        <p:nvSpPr>
          <p:cNvPr id="61" name="TextBox 60">
            <a:extLst>
              <a:ext uri="{FF2B5EF4-FFF2-40B4-BE49-F238E27FC236}">
                <a16:creationId xmlns:a16="http://schemas.microsoft.com/office/drawing/2014/main" id="{C74BDA86-9F02-4D62-A48C-56C6520AF653}"/>
              </a:ext>
            </a:extLst>
          </p:cNvPr>
          <p:cNvSpPr txBox="1"/>
          <p:nvPr/>
        </p:nvSpPr>
        <p:spPr>
          <a:xfrm>
            <a:off x="5540096" y="3945949"/>
            <a:ext cx="146245"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3</a:t>
            </a:r>
          </a:p>
        </p:txBody>
      </p:sp>
      <p:sp>
        <p:nvSpPr>
          <p:cNvPr id="62" name="TextBox 61">
            <a:extLst>
              <a:ext uri="{FF2B5EF4-FFF2-40B4-BE49-F238E27FC236}">
                <a16:creationId xmlns:a16="http://schemas.microsoft.com/office/drawing/2014/main" id="{9053D02D-2064-49C4-8424-52B8CB1ACF39}"/>
              </a:ext>
            </a:extLst>
          </p:cNvPr>
          <p:cNvSpPr txBox="1"/>
          <p:nvPr/>
        </p:nvSpPr>
        <p:spPr>
          <a:xfrm>
            <a:off x="3853418" y="4562289"/>
            <a:ext cx="1592826" cy="307777"/>
          </a:xfrm>
          <a:prstGeom prst="rect">
            <a:avLst/>
          </a:prstGeom>
          <a:noFill/>
        </p:spPr>
        <p:txBody>
          <a:bodyPr wrap="square" rtlCol="0">
            <a:spAutoFit/>
          </a:bodyPr>
          <a:lstStyle/>
          <a:p>
            <a:r>
              <a:rPr lang="en-IN" dirty="0">
                <a:solidFill>
                  <a:schemeClr val="bg1"/>
                </a:solidFill>
                <a:highlight>
                  <a:srgbClr val="00FF00"/>
                </a:highlight>
                <a:latin typeface="Calibri" panose="020F0502020204030204" pitchFamily="34" charset="0"/>
                <a:cs typeface="Calibri" panose="020F0502020204030204" pitchFamily="34" charset="0"/>
              </a:rPr>
              <a:t>initialstate</a:t>
            </a:r>
          </a:p>
        </p:txBody>
      </p:sp>
      <p:sp>
        <p:nvSpPr>
          <p:cNvPr id="64" name="TextBox 63">
            <a:extLst>
              <a:ext uri="{FF2B5EF4-FFF2-40B4-BE49-F238E27FC236}">
                <a16:creationId xmlns:a16="http://schemas.microsoft.com/office/drawing/2014/main" id="{D3663DD8-9A80-4B1B-8F1A-E287A90E13F4}"/>
              </a:ext>
            </a:extLst>
          </p:cNvPr>
          <p:cNvSpPr txBox="1"/>
          <p:nvPr/>
        </p:nvSpPr>
        <p:spPr>
          <a:xfrm>
            <a:off x="2442162" y="3916662"/>
            <a:ext cx="155247" cy="305439"/>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4</a:t>
            </a:r>
          </a:p>
        </p:txBody>
      </p:sp>
      <p:cxnSp>
        <p:nvCxnSpPr>
          <p:cNvPr id="67" name="Straight Arrow Connector 66">
            <a:extLst>
              <a:ext uri="{FF2B5EF4-FFF2-40B4-BE49-F238E27FC236}">
                <a16:creationId xmlns:a16="http://schemas.microsoft.com/office/drawing/2014/main" id="{5AEEE4BC-7E62-4648-B88B-8673F998C44B}"/>
              </a:ext>
            </a:extLst>
          </p:cNvPr>
          <p:cNvCxnSpPr>
            <a:cxnSpLocks/>
          </p:cNvCxnSpPr>
          <p:nvPr/>
        </p:nvCxnSpPr>
        <p:spPr>
          <a:xfrm>
            <a:off x="4468761" y="1760133"/>
            <a:ext cx="0" cy="3398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1" name="TextBox 70">
            <a:extLst>
              <a:ext uri="{FF2B5EF4-FFF2-40B4-BE49-F238E27FC236}">
                <a16:creationId xmlns:a16="http://schemas.microsoft.com/office/drawing/2014/main" id="{28656584-8E67-4FF4-8FEE-7A82121E338B}"/>
              </a:ext>
            </a:extLst>
          </p:cNvPr>
          <p:cNvSpPr txBox="1"/>
          <p:nvPr/>
        </p:nvSpPr>
        <p:spPr>
          <a:xfrm>
            <a:off x="4541883" y="1776163"/>
            <a:ext cx="146245" cy="307777"/>
          </a:xfrm>
          <a:prstGeom prst="rect">
            <a:avLst/>
          </a:prstGeom>
          <a:noFill/>
        </p:spPr>
        <p:txBody>
          <a:bodyPr wrap="square" rtlCol="0">
            <a:spAutoFit/>
          </a:bodyPr>
          <a:lstStyle/>
          <a:p>
            <a:r>
              <a:rPr lang="en-IN" dirty="0">
                <a:highlight>
                  <a:srgbClr val="FFFF00"/>
                </a:highlight>
                <a:latin typeface="Calibri" panose="020F0502020204030204" pitchFamily="34" charset="0"/>
                <a:cs typeface="Calibri" panose="020F0502020204030204" pitchFamily="34" charset="0"/>
              </a:rPr>
              <a:t>6</a:t>
            </a:r>
          </a:p>
        </p:txBody>
      </p:sp>
    </p:spTree>
    <p:extLst>
      <p:ext uri="{BB962C8B-B14F-4D97-AF65-F5344CB8AC3E}">
        <p14:creationId xmlns:p14="http://schemas.microsoft.com/office/powerpoint/2010/main" val="358433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2" name="TextBox 31">
            <a:extLst>
              <a:ext uri="{FF2B5EF4-FFF2-40B4-BE49-F238E27FC236}">
                <a16:creationId xmlns:a16="http://schemas.microsoft.com/office/drawing/2014/main" id="{0327A40B-18B2-4911-8CB7-8EC87FEC36C4}"/>
              </a:ext>
            </a:extLst>
          </p:cNvPr>
          <p:cNvSpPr txBox="1"/>
          <p:nvPr/>
        </p:nvSpPr>
        <p:spPr>
          <a:xfrm>
            <a:off x="512771" y="1390979"/>
            <a:ext cx="8201806" cy="4401205"/>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Step 1 : define the UI in container.js file in component folder</a:t>
            </a:r>
          </a:p>
          <a:p>
            <a:r>
              <a:rPr lang="en-IN" dirty="0">
                <a:solidFill>
                  <a:schemeClr val="accent4">
                    <a:lumMod val="25000"/>
                  </a:schemeClr>
                </a:solidFill>
                <a:latin typeface="Calibri" panose="020F0502020204030204" pitchFamily="34" charset="0"/>
                <a:cs typeface="Calibri" panose="020F0502020204030204" pitchFamily="34" charset="0"/>
              </a:rPr>
              <a:t>Export the container and import it in the app.js file</a:t>
            </a: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Step 2 : define the constants.js and actions.js in &lt;componentname&gt; folder</a:t>
            </a:r>
          </a:p>
          <a:p>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Export the constants.js and import it in actions.js</a:t>
            </a:r>
            <a:endParaRPr lang="en-IN" dirty="0">
              <a:solidFill>
                <a:srgbClr val="C0000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Step 3 : Define a reducer that takes as input the state and action</a:t>
            </a:r>
          </a:p>
          <a:p>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Import the constants.js file in reducer .js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Step 4 : define a store.js file in redux folder </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createStore() is a method that takes the reducer as </a:t>
            </a:r>
            <a:r>
              <a:rPr lang="en-IN" dirty="0" err="1">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arg</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and returns store</a:t>
            </a:r>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Import the reducer.js file in store.js</a:t>
            </a:r>
          </a:p>
          <a:p>
            <a:r>
              <a:rPr lang="en-IN" dirty="0">
                <a:solidFill>
                  <a:schemeClr val="accent4">
                    <a:lumMod val="25000"/>
                  </a:schemeClr>
                </a:solidFill>
                <a:latin typeface="Calibri" panose="020F0502020204030204" pitchFamily="34" charset="0"/>
                <a:cs typeface="Calibri" panose="020F0502020204030204" pitchFamily="34" charset="0"/>
              </a:rPr>
              <a:t>Import createStore from redux in store.js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Step 5 : import the store to app.js file and provide the store to the required component using provider </a:t>
            </a:r>
          </a:p>
          <a:p>
            <a:r>
              <a:rPr lang="en-IN" dirty="0">
                <a:solidFill>
                  <a:schemeClr val="accent4">
                    <a:lumMod val="25000"/>
                  </a:schemeClr>
                </a:solidFill>
                <a:latin typeface="Calibri" panose="020F0502020204030204" pitchFamily="34" charset="0"/>
                <a:cs typeface="Calibri" panose="020F0502020204030204" pitchFamily="34" charset="0"/>
              </a:rPr>
              <a:t>Import Provider from react-redux in app.js</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 with React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Tree>
    <p:extLst>
      <p:ext uri="{BB962C8B-B14F-4D97-AF65-F5344CB8AC3E}">
        <p14:creationId xmlns:p14="http://schemas.microsoft.com/office/powerpoint/2010/main" val="18299532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2" name="TextBox 31">
            <a:extLst>
              <a:ext uri="{FF2B5EF4-FFF2-40B4-BE49-F238E27FC236}">
                <a16:creationId xmlns:a16="http://schemas.microsoft.com/office/drawing/2014/main" id="{0327A40B-18B2-4911-8CB7-8EC87FEC36C4}"/>
              </a:ext>
            </a:extLst>
          </p:cNvPr>
          <p:cNvSpPr txBox="1"/>
          <p:nvPr/>
        </p:nvSpPr>
        <p:spPr>
          <a:xfrm>
            <a:off x="512771" y="1390979"/>
            <a:ext cx="8201806" cy="3323987"/>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Step 6 : In the respective component in container.js file the store has been provided as the input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We need to capture the store and the dispatch for actions as props </a:t>
            </a:r>
          </a:p>
          <a:p>
            <a:r>
              <a:rPr lang="en-IN" dirty="0">
                <a:solidFill>
                  <a:schemeClr val="accent4">
                    <a:lumMod val="25000"/>
                  </a:schemeClr>
                </a:solidFill>
                <a:latin typeface="Calibri" panose="020F0502020204030204" pitchFamily="34" charset="0"/>
                <a:cs typeface="Calibri" panose="020F0502020204030204" pitchFamily="34" charset="0"/>
              </a:rPr>
              <a:t>Import actions to container.js file</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342900" indent="-342900">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Using  </a:t>
            </a:r>
            <a:r>
              <a:rPr lang="en-IN" b="0" dirty="0">
                <a:solidFill>
                  <a:schemeClr val="accent5">
                    <a:lumMod val="75000"/>
                  </a:schemeClr>
                </a:solidFill>
                <a:effectLst/>
                <a:latin typeface="Consolas" panose="020B0609020204030204" pitchFamily="49" charset="0"/>
              </a:rPr>
              <a:t>mapStateToProps(state)  &amp; mapDispatchToProps(dispatch) functions</a:t>
            </a:r>
          </a:p>
          <a:p>
            <a:pPr marL="342900" indent="-342900">
              <a:buAutoNum type="arabicPeriod"/>
            </a:pPr>
            <a:endParaRPr lang="en-IN" b="0" dirty="0">
              <a:solidFill>
                <a:schemeClr val="accent5">
                  <a:lumMod val="75000"/>
                </a:schemeClr>
              </a:solidFill>
              <a:effectLst/>
              <a:latin typeface="Consolas" panose="020B0609020204030204" pitchFamily="49" charset="0"/>
            </a:endParaRPr>
          </a:p>
          <a:p>
            <a:pPr marL="342900" indent="-342900">
              <a:buFont typeface="Arial"/>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Using  </a:t>
            </a:r>
            <a:r>
              <a:rPr lang="en-IN" b="0" dirty="0">
                <a:solidFill>
                  <a:schemeClr val="accent5">
                    <a:lumMod val="75000"/>
                  </a:schemeClr>
                </a:solidFill>
                <a:effectLst/>
                <a:latin typeface="Consolas" panose="020B0609020204030204" pitchFamily="49" charset="0"/>
              </a:rPr>
              <a:t>useSelector()  &amp; useDispatch() hooks</a:t>
            </a:r>
          </a:p>
          <a:p>
            <a:pPr marL="342900" indent="-342900">
              <a:buFont typeface="Arial"/>
              <a:buAutoNum type="arabicPeriod"/>
            </a:pPr>
            <a:endParaRPr lang="en-IN" b="0" dirty="0">
              <a:solidFill>
                <a:srgbClr val="D4D4D4"/>
              </a:solidFill>
              <a:effectLst/>
              <a:latin typeface="Consolas" panose="020B0609020204030204" pitchFamily="49" charset="0"/>
            </a:endParaRPr>
          </a:p>
          <a:p>
            <a:pPr marL="342900" indent="-342900">
              <a:buFont typeface="Arial"/>
              <a:buAutoNum type="arabicPeriod"/>
            </a:pPr>
            <a:endParaRPr lang="en-IN" dirty="0">
              <a:solidFill>
                <a:schemeClr val="accent4">
                  <a:lumMod val="25000"/>
                </a:schemeClr>
              </a:solidFill>
              <a:latin typeface="Calibri" panose="020F0502020204030204" pitchFamily="34" charset="0"/>
              <a:cs typeface="Calibri" panose="020F0502020204030204" pitchFamily="34" charset="0"/>
            </a:endParaRPr>
          </a:p>
          <a:p>
            <a:pPr marL="342900" indent="-342900">
              <a:buAutoNum type="arabicPeriod"/>
            </a:pPr>
            <a:endParaRPr lang="en-IN" b="0" dirty="0">
              <a:solidFill>
                <a:schemeClr val="accent5">
                  <a:lumMod val="75000"/>
                </a:schemeClr>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 with React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Tree>
    <p:extLst>
      <p:ext uri="{BB962C8B-B14F-4D97-AF65-F5344CB8AC3E}">
        <p14:creationId xmlns:p14="http://schemas.microsoft.com/office/powerpoint/2010/main" val="32621586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2" name="TextBox 31">
            <a:extLst>
              <a:ext uri="{FF2B5EF4-FFF2-40B4-BE49-F238E27FC236}">
                <a16:creationId xmlns:a16="http://schemas.microsoft.com/office/drawing/2014/main" id="{0327A40B-18B2-4911-8CB7-8EC87FEC36C4}"/>
              </a:ext>
            </a:extLst>
          </p:cNvPr>
          <p:cNvSpPr txBox="1"/>
          <p:nvPr/>
        </p:nvSpPr>
        <p:spPr>
          <a:xfrm>
            <a:off x="529843" y="1636786"/>
            <a:ext cx="8201806" cy="3754874"/>
          </a:xfrm>
          <a:prstGeom prst="rect">
            <a:avLst/>
          </a:prstGeom>
          <a:noFill/>
        </p:spPr>
        <p:txBody>
          <a:bodyPr wrap="square">
            <a:spAutoFit/>
          </a:bodyPr>
          <a:lstStyle/>
          <a:p>
            <a:r>
              <a:rPr lang="en-IN" b="1" u="sng" dirty="0">
                <a:solidFill>
                  <a:schemeClr val="accent4">
                    <a:lumMod val="25000"/>
                  </a:schemeClr>
                </a:solidFill>
                <a:latin typeface="Calibri" panose="020F0502020204030204" pitchFamily="34" charset="0"/>
                <a:cs typeface="Calibri" panose="020F0502020204030204" pitchFamily="34" charset="0"/>
              </a:rPr>
              <a:t>Multiple Components in Redux :</a:t>
            </a:r>
          </a:p>
          <a:p>
            <a:endParaRPr lang="en-IN" b="1" u="sng" dirty="0">
              <a:solidFill>
                <a:schemeClr val="accent4">
                  <a:lumMod val="25000"/>
                </a:schemeClr>
              </a:solidFill>
              <a:latin typeface="Calibri" panose="020F0502020204030204" pitchFamily="34" charset="0"/>
              <a:cs typeface="Calibri" panose="020F0502020204030204" pitchFamily="34" charset="0"/>
            </a:endParaRPr>
          </a:p>
          <a:p>
            <a:endParaRPr lang="en-IN" b="1" u="sng" dirty="0">
              <a:solidFill>
                <a:schemeClr val="accent4">
                  <a:lumMod val="25000"/>
                </a:schemeClr>
              </a:solidFill>
              <a:latin typeface="Calibri" panose="020F0502020204030204" pitchFamily="34" charset="0"/>
              <a:cs typeface="Calibri" panose="020F0502020204030204" pitchFamily="34" charset="0"/>
            </a:endParaRPr>
          </a:p>
          <a:p>
            <a:pPr marL="342900" indent="-342900">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Create 2 actions creators</a:t>
            </a:r>
          </a:p>
          <a:p>
            <a:pPr marL="342900" indent="-342900">
              <a:buAutoNum type="arabicPeriod"/>
            </a:pPr>
            <a:endParaRPr lang="en-IN" dirty="0">
              <a:solidFill>
                <a:schemeClr val="accent4">
                  <a:lumMod val="25000"/>
                </a:schemeClr>
              </a:solidFill>
              <a:latin typeface="Calibri" panose="020F0502020204030204" pitchFamily="34" charset="0"/>
              <a:cs typeface="Calibri" panose="020F0502020204030204" pitchFamily="34" charset="0"/>
            </a:endParaRPr>
          </a:p>
          <a:p>
            <a:pPr marL="342900" indent="-342900">
              <a:buFont typeface="Arial"/>
              <a:buAutoNum type="arabicPeriod"/>
            </a:pPr>
            <a:r>
              <a:rPr lang="en-IN" dirty="0">
                <a:solidFill>
                  <a:schemeClr val="accent4">
                    <a:lumMod val="25000"/>
                  </a:schemeClr>
                </a:solidFill>
                <a:latin typeface="Calibri" panose="020F0502020204030204" pitchFamily="34" charset="0"/>
                <a:cs typeface="Calibri" panose="020F0502020204030204" pitchFamily="34" charset="0"/>
              </a:rPr>
              <a:t>Create 2 different reducers and then combine them using </a:t>
            </a:r>
            <a:r>
              <a:rPr lang="en-IN" b="0" dirty="0" err="1">
                <a:solidFill>
                  <a:schemeClr val="accent5">
                    <a:lumMod val="75000"/>
                  </a:schemeClr>
                </a:solidFill>
                <a:effectLst/>
                <a:latin typeface="Consolas" panose="020B0609020204030204" pitchFamily="49" charset="0"/>
              </a:rPr>
              <a:t>combineReducers</a:t>
            </a:r>
            <a:endParaRPr lang="en-IN" b="0" dirty="0">
              <a:solidFill>
                <a:schemeClr val="accent5">
                  <a:lumMod val="75000"/>
                </a:schemeClr>
              </a:solidFill>
              <a:effectLst/>
              <a:latin typeface="Consolas" panose="020B0609020204030204" pitchFamily="49" charset="0"/>
            </a:endParaRPr>
          </a:p>
          <a:p>
            <a:pPr marL="342900" indent="-342900">
              <a:buAutoNum type="arabicPeriod"/>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5">
                  <a:lumMod val="75000"/>
                </a:schemeClr>
              </a:solidFill>
              <a:effectLst/>
              <a:latin typeface="Consolas" panose="020B0609020204030204" pitchFamily="49" charset="0"/>
            </a:endParaRPr>
          </a:p>
          <a:p>
            <a:pPr marL="342900" indent="-342900">
              <a:buFont typeface="Arial"/>
              <a:buAutoNum type="arabicPeriod"/>
            </a:pPr>
            <a:endParaRPr lang="en-IN" b="0" dirty="0">
              <a:solidFill>
                <a:srgbClr val="D4D4D4"/>
              </a:solidFill>
              <a:effectLst/>
              <a:latin typeface="Consolas" panose="020B0609020204030204" pitchFamily="49" charset="0"/>
            </a:endParaRPr>
          </a:p>
          <a:p>
            <a:pPr marL="342900" indent="-342900">
              <a:buFont typeface="Arial"/>
              <a:buAutoNum type="arabicPeriod"/>
            </a:pPr>
            <a:endParaRPr lang="en-IN" dirty="0">
              <a:solidFill>
                <a:schemeClr val="accent4">
                  <a:lumMod val="25000"/>
                </a:schemeClr>
              </a:solidFill>
              <a:latin typeface="Calibri" panose="020F0502020204030204" pitchFamily="34" charset="0"/>
              <a:cs typeface="Calibri" panose="020F0502020204030204" pitchFamily="34" charset="0"/>
            </a:endParaRPr>
          </a:p>
          <a:p>
            <a:pPr marL="342900" indent="-342900">
              <a:buAutoNum type="arabicPeriod"/>
            </a:pPr>
            <a:endParaRPr lang="en-IN" b="0" dirty="0">
              <a:solidFill>
                <a:schemeClr val="accent5">
                  <a:lumMod val="75000"/>
                </a:schemeClr>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p:txBody>
      </p:sp>
      <p:sp>
        <p:nvSpPr>
          <p:cNvPr id="189" name="Google Shape;189;p12"/>
          <p:cNvSpPr txBox="1">
            <a:spLocks noGrp="1"/>
          </p:cNvSpPr>
          <p:nvPr>
            <p:ph type="title"/>
          </p:nvPr>
        </p:nvSpPr>
        <p:spPr>
          <a:xfrm>
            <a:off x="749980" y="393645"/>
            <a:ext cx="6137113" cy="766200"/>
          </a:xfrm>
          <a:prstGeom prst="rect">
            <a:avLst/>
          </a:prstGeom>
        </p:spPr>
        <p:txBody>
          <a:bodyPr spcFirstLastPara="1" wrap="square" lIns="91425" tIns="91425" rIns="91425" bIns="91425" anchor="ctr" anchorCtr="0">
            <a:noAutofit/>
          </a:bodyPr>
          <a:lstStyle/>
          <a:p>
            <a:r>
              <a:rPr lang="en-IN" dirty="0"/>
              <a:t>REDUX with React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Tree>
    <p:extLst>
      <p:ext uri="{BB962C8B-B14F-4D97-AF65-F5344CB8AC3E}">
        <p14:creationId xmlns:p14="http://schemas.microsoft.com/office/powerpoint/2010/main" val="310122222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5"/>
                </a:solidFill>
              </a:rPr>
              <a:t>BIG CONCEPT</a:t>
            </a:r>
            <a:endParaRPr sz="7200" dirty="0">
              <a:solidFill>
                <a:schemeClr val="accent5"/>
              </a:solidFill>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145</a:t>
            </a:fld>
            <a:endParaRPr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146</a:t>
            </a:fld>
            <a:endParaRPr dirty="0"/>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dirty="0">
              <a:solidFill>
                <a:schemeClr val="accent5"/>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Prerequisites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33B2FDFB-9A8C-48ED-A9F1-04A2A35C8074}"/>
              </a:ext>
            </a:extLst>
          </p:cNvPr>
          <p:cNvSpPr txBox="1"/>
          <p:nvPr/>
        </p:nvSpPr>
        <p:spPr>
          <a:xfrm>
            <a:off x="814275" y="1771531"/>
            <a:ext cx="6220370" cy="1600438"/>
          </a:xfrm>
          <a:prstGeom prst="rect">
            <a:avLst/>
          </a:prstGeom>
          <a:noFill/>
        </p:spPr>
        <p:txBody>
          <a:bodyPr wrap="square" rtlCol="0">
            <a:spAutoFit/>
          </a:bodyPr>
          <a:lstStyle/>
          <a:p>
            <a:pPr marL="285750" indent="-285750">
              <a:buFont typeface="Arial" panose="020B0604020202020204" pitchFamily="34" charset="0"/>
              <a:buChar char="•"/>
            </a:pPr>
            <a:r>
              <a:rPr lang="en-IN" dirty="0"/>
              <a:t>HTML</a:t>
            </a:r>
          </a:p>
          <a:p>
            <a:pPr marL="285750" indent="-285750">
              <a:buFont typeface="Arial" panose="020B0604020202020204" pitchFamily="34" charset="0"/>
              <a:buChar char="•"/>
            </a:pPr>
            <a:r>
              <a:rPr lang="en-IN" dirty="0"/>
              <a:t>CSS</a:t>
            </a:r>
          </a:p>
          <a:p>
            <a:pPr marL="285750" indent="-285750">
              <a:buFont typeface="Arial" panose="020B0604020202020204" pitchFamily="34" charset="0"/>
              <a:buChar char="•"/>
            </a:pPr>
            <a:r>
              <a:rPr lang="en-IN" dirty="0"/>
              <a:t>JavaScript</a:t>
            </a:r>
          </a:p>
          <a:p>
            <a:pPr marL="285750" indent="-285750">
              <a:buFont typeface="Arial" panose="020B0604020202020204" pitchFamily="34" charset="0"/>
              <a:buChar char="•"/>
            </a:pPr>
            <a:r>
              <a:rPr lang="en-IN" dirty="0"/>
              <a:t>JSX</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r>
              <a:rPr lang="en-IN" dirty="0"/>
              <a:t>API</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818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BuzzWords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276681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MVC – Model View Controller</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 name="Rectangle 2">
            <a:extLst>
              <a:ext uri="{FF2B5EF4-FFF2-40B4-BE49-F238E27FC236}">
                <a16:creationId xmlns:a16="http://schemas.microsoft.com/office/drawing/2014/main" id="{6B2980EB-2ADE-4EDF-BB66-17D75CA85B30}"/>
              </a:ext>
            </a:extLst>
          </p:cNvPr>
          <p:cNvSpPr/>
          <p:nvPr/>
        </p:nvSpPr>
        <p:spPr>
          <a:xfrm>
            <a:off x="5355102" y="1828800"/>
            <a:ext cx="1612824" cy="1194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p:txBody>
      </p:sp>
      <p:sp>
        <p:nvSpPr>
          <p:cNvPr id="22" name="Rectangle 21">
            <a:extLst>
              <a:ext uri="{FF2B5EF4-FFF2-40B4-BE49-F238E27FC236}">
                <a16:creationId xmlns:a16="http://schemas.microsoft.com/office/drawing/2014/main" id="{34CCE14D-BE93-449B-95F7-A8C1876FF66B}"/>
              </a:ext>
            </a:extLst>
          </p:cNvPr>
          <p:cNvSpPr/>
          <p:nvPr/>
        </p:nvSpPr>
        <p:spPr>
          <a:xfrm>
            <a:off x="3057593" y="3325090"/>
            <a:ext cx="1612824" cy="1194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24" name="Rectangle 23">
            <a:extLst>
              <a:ext uri="{FF2B5EF4-FFF2-40B4-BE49-F238E27FC236}">
                <a16:creationId xmlns:a16="http://schemas.microsoft.com/office/drawing/2014/main" id="{F502026E-2052-41A0-B148-487B3E4A65DE}"/>
              </a:ext>
            </a:extLst>
          </p:cNvPr>
          <p:cNvSpPr/>
          <p:nvPr/>
        </p:nvSpPr>
        <p:spPr>
          <a:xfrm>
            <a:off x="814275" y="1828800"/>
            <a:ext cx="1612824" cy="1194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Tree>
    <p:extLst>
      <p:ext uri="{BB962C8B-B14F-4D97-AF65-F5344CB8AC3E}">
        <p14:creationId xmlns:p14="http://schemas.microsoft.com/office/powerpoint/2010/main" val="403640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Full Stack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0" name="TextBox 19">
            <a:extLst>
              <a:ext uri="{FF2B5EF4-FFF2-40B4-BE49-F238E27FC236}">
                <a16:creationId xmlns:a16="http://schemas.microsoft.com/office/drawing/2014/main" id="{517BFD89-2EB3-4CFA-987E-A2541D36D8C4}"/>
              </a:ext>
            </a:extLst>
          </p:cNvPr>
          <p:cNvSpPr txBox="1"/>
          <p:nvPr/>
        </p:nvSpPr>
        <p:spPr>
          <a:xfrm>
            <a:off x="7414728" y="3168471"/>
            <a:ext cx="1487401" cy="523220"/>
          </a:xfrm>
          <a:prstGeom prst="rect">
            <a:avLst/>
          </a:prstGeom>
          <a:solidFill>
            <a:srgbClr val="FCBF0E"/>
          </a:solidFill>
        </p:spPr>
        <p:txBody>
          <a:bodyPr wrap="square" rtlCol="0">
            <a:spAutoFit/>
          </a:bodyPr>
          <a:lstStyle/>
          <a:p>
            <a:pPr algn="ctr"/>
            <a:r>
              <a:rPr lang="en-IN" b="1" dirty="0"/>
              <a:t>Query Languages</a:t>
            </a:r>
          </a:p>
        </p:txBody>
      </p:sp>
      <p:sp>
        <p:nvSpPr>
          <p:cNvPr id="21" name="Rectangle 20">
            <a:extLst>
              <a:ext uri="{FF2B5EF4-FFF2-40B4-BE49-F238E27FC236}">
                <a16:creationId xmlns:a16="http://schemas.microsoft.com/office/drawing/2014/main" id="{2B10F8FE-090C-4BBF-A36A-2578B6DAE74E}"/>
              </a:ext>
            </a:extLst>
          </p:cNvPr>
          <p:cNvSpPr/>
          <p:nvPr/>
        </p:nvSpPr>
        <p:spPr>
          <a:xfrm>
            <a:off x="114299" y="1589978"/>
            <a:ext cx="1649075" cy="1320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CLIENT SIDE </a:t>
            </a:r>
          </a:p>
          <a:p>
            <a:pPr algn="ctr"/>
            <a:endParaRPr lang="en-IN" b="1" dirty="0">
              <a:solidFill>
                <a:schemeClr val="bg1"/>
              </a:solidFill>
            </a:endParaRPr>
          </a:p>
          <a:p>
            <a:pPr algn="ctr"/>
            <a:r>
              <a:rPr lang="en-IN" dirty="0">
                <a:solidFill>
                  <a:schemeClr val="bg1"/>
                </a:solidFill>
              </a:rPr>
              <a:t>Web Application </a:t>
            </a:r>
          </a:p>
        </p:txBody>
      </p:sp>
      <p:sp>
        <p:nvSpPr>
          <p:cNvPr id="22" name="TextBox 21">
            <a:extLst>
              <a:ext uri="{FF2B5EF4-FFF2-40B4-BE49-F238E27FC236}">
                <a16:creationId xmlns:a16="http://schemas.microsoft.com/office/drawing/2014/main" id="{25F02566-4628-4A00-B300-40D39EDA1E2D}"/>
              </a:ext>
            </a:extLst>
          </p:cNvPr>
          <p:cNvSpPr txBox="1"/>
          <p:nvPr/>
        </p:nvSpPr>
        <p:spPr>
          <a:xfrm>
            <a:off x="114299" y="3168471"/>
            <a:ext cx="1649075" cy="523220"/>
          </a:xfrm>
          <a:prstGeom prst="rect">
            <a:avLst/>
          </a:prstGeom>
          <a:solidFill>
            <a:srgbClr val="FCBF0E"/>
          </a:solidFill>
        </p:spPr>
        <p:txBody>
          <a:bodyPr wrap="square" rtlCol="0">
            <a:spAutoFit/>
          </a:bodyPr>
          <a:lstStyle/>
          <a:p>
            <a:pPr algn="ctr"/>
            <a:r>
              <a:rPr lang="en-IN" b="1" dirty="0"/>
              <a:t>Front End Developer</a:t>
            </a:r>
          </a:p>
        </p:txBody>
      </p:sp>
      <p:sp>
        <p:nvSpPr>
          <p:cNvPr id="24" name="Rectangle 23">
            <a:extLst>
              <a:ext uri="{FF2B5EF4-FFF2-40B4-BE49-F238E27FC236}">
                <a16:creationId xmlns:a16="http://schemas.microsoft.com/office/drawing/2014/main" id="{D7815092-8CAD-4DE7-8DEB-3D7B1FED26B8}"/>
              </a:ext>
            </a:extLst>
          </p:cNvPr>
          <p:cNvSpPr/>
          <p:nvPr/>
        </p:nvSpPr>
        <p:spPr>
          <a:xfrm>
            <a:off x="114299" y="1392382"/>
            <a:ext cx="8787830" cy="355971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8112C471-E00F-4555-82CE-B951D062513D}"/>
              </a:ext>
            </a:extLst>
          </p:cNvPr>
          <p:cNvSpPr/>
          <p:nvPr/>
        </p:nvSpPr>
        <p:spPr>
          <a:xfrm>
            <a:off x="5164750" y="1589978"/>
            <a:ext cx="1787739" cy="1294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a:p>
            <a:pPr algn="ctr"/>
            <a:r>
              <a:rPr lang="en-IN" b="1" dirty="0">
                <a:solidFill>
                  <a:schemeClr val="bg1"/>
                </a:solidFill>
              </a:rPr>
              <a:t>SERVER SIDE</a:t>
            </a:r>
          </a:p>
          <a:p>
            <a:pPr algn="ctr"/>
            <a:endParaRPr lang="en-IN" b="1" dirty="0">
              <a:solidFill>
                <a:schemeClr val="bg1"/>
              </a:solidFill>
            </a:endParaRPr>
          </a:p>
          <a:p>
            <a:pPr algn="ctr"/>
            <a:r>
              <a:rPr lang="en-IN" dirty="0">
                <a:solidFill>
                  <a:schemeClr val="bg1"/>
                </a:solidFill>
              </a:rPr>
              <a:t>Business Logic</a:t>
            </a:r>
          </a:p>
          <a:p>
            <a:pPr algn="ctr"/>
            <a:endParaRPr lang="en-IN" b="1" dirty="0">
              <a:solidFill>
                <a:schemeClr val="bg1"/>
              </a:solidFill>
            </a:endParaRPr>
          </a:p>
        </p:txBody>
      </p:sp>
      <p:cxnSp>
        <p:nvCxnSpPr>
          <p:cNvPr id="26" name="Straight Arrow Connector 25">
            <a:extLst>
              <a:ext uri="{FF2B5EF4-FFF2-40B4-BE49-F238E27FC236}">
                <a16:creationId xmlns:a16="http://schemas.microsoft.com/office/drawing/2014/main" id="{88598B58-DCC1-43CB-8110-49AB7950C87B}"/>
              </a:ext>
            </a:extLst>
          </p:cNvPr>
          <p:cNvCxnSpPr/>
          <p:nvPr/>
        </p:nvCxnSpPr>
        <p:spPr>
          <a:xfrm>
            <a:off x="2146368" y="1879444"/>
            <a:ext cx="276446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DAF3BC1B-9A42-4CFA-96E8-437A82C537A1}"/>
              </a:ext>
            </a:extLst>
          </p:cNvPr>
          <p:cNvCxnSpPr>
            <a:cxnSpLocks/>
          </p:cNvCxnSpPr>
          <p:nvPr/>
        </p:nvCxnSpPr>
        <p:spPr>
          <a:xfrm flipH="1">
            <a:off x="2146367" y="2734923"/>
            <a:ext cx="27644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73F68B31-41C7-4118-80CF-F0B9DB798512}"/>
              </a:ext>
            </a:extLst>
          </p:cNvPr>
          <p:cNvSpPr txBox="1"/>
          <p:nvPr/>
        </p:nvSpPr>
        <p:spPr>
          <a:xfrm>
            <a:off x="2342039" y="2734923"/>
            <a:ext cx="2568795" cy="307777"/>
          </a:xfrm>
          <a:prstGeom prst="rect">
            <a:avLst/>
          </a:prstGeom>
          <a:noFill/>
        </p:spPr>
        <p:txBody>
          <a:bodyPr wrap="square" rtlCol="0">
            <a:spAutoFit/>
          </a:bodyPr>
          <a:lstStyle/>
          <a:p>
            <a:pPr algn="ctr"/>
            <a:r>
              <a:rPr lang="en-IN" dirty="0">
                <a:solidFill>
                  <a:schemeClr val="accent4">
                    <a:lumMod val="25000"/>
                  </a:schemeClr>
                </a:solidFill>
              </a:rPr>
              <a:t>HTTP RESPONSE</a:t>
            </a:r>
          </a:p>
        </p:txBody>
      </p:sp>
      <p:sp>
        <p:nvSpPr>
          <p:cNvPr id="29" name="TextBox 28">
            <a:extLst>
              <a:ext uri="{FF2B5EF4-FFF2-40B4-BE49-F238E27FC236}">
                <a16:creationId xmlns:a16="http://schemas.microsoft.com/office/drawing/2014/main" id="{C5B1707C-7F35-4AA3-B475-7E9746C3777C}"/>
              </a:ext>
            </a:extLst>
          </p:cNvPr>
          <p:cNvSpPr txBox="1"/>
          <p:nvPr/>
        </p:nvSpPr>
        <p:spPr>
          <a:xfrm>
            <a:off x="2342039" y="1589978"/>
            <a:ext cx="2439720" cy="307777"/>
          </a:xfrm>
          <a:prstGeom prst="rect">
            <a:avLst/>
          </a:prstGeom>
          <a:noFill/>
        </p:spPr>
        <p:txBody>
          <a:bodyPr wrap="square" rtlCol="0">
            <a:spAutoFit/>
          </a:bodyPr>
          <a:lstStyle/>
          <a:p>
            <a:pPr algn="ctr"/>
            <a:r>
              <a:rPr lang="en-IN" dirty="0">
                <a:solidFill>
                  <a:schemeClr val="accent4">
                    <a:lumMod val="25000"/>
                  </a:schemeClr>
                </a:solidFill>
              </a:rPr>
              <a:t>HTTP REQUEST</a:t>
            </a:r>
          </a:p>
        </p:txBody>
      </p:sp>
      <p:sp>
        <p:nvSpPr>
          <p:cNvPr id="30" name="TextBox 29">
            <a:extLst>
              <a:ext uri="{FF2B5EF4-FFF2-40B4-BE49-F238E27FC236}">
                <a16:creationId xmlns:a16="http://schemas.microsoft.com/office/drawing/2014/main" id="{D3B5C4E5-8A4F-4040-8EB1-9E5C4D26E339}"/>
              </a:ext>
            </a:extLst>
          </p:cNvPr>
          <p:cNvSpPr txBox="1"/>
          <p:nvPr/>
        </p:nvSpPr>
        <p:spPr>
          <a:xfrm>
            <a:off x="2146365" y="2140059"/>
            <a:ext cx="2764467" cy="307777"/>
          </a:xfrm>
          <a:prstGeom prst="rect">
            <a:avLst/>
          </a:prstGeom>
          <a:solidFill>
            <a:srgbClr val="FCBF0E"/>
          </a:solidFill>
        </p:spPr>
        <p:txBody>
          <a:bodyPr wrap="square" rtlCol="0">
            <a:spAutoFit/>
          </a:bodyPr>
          <a:lstStyle/>
          <a:p>
            <a:pPr algn="ctr"/>
            <a:r>
              <a:rPr lang="en-IN" b="1" dirty="0"/>
              <a:t>API </a:t>
            </a:r>
          </a:p>
        </p:txBody>
      </p:sp>
      <p:sp>
        <p:nvSpPr>
          <p:cNvPr id="31" name="TextBox 30">
            <a:extLst>
              <a:ext uri="{FF2B5EF4-FFF2-40B4-BE49-F238E27FC236}">
                <a16:creationId xmlns:a16="http://schemas.microsoft.com/office/drawing/2014/main" id="{9CFA90FB-65C2-4598-AE68-A2ED5A8BE07A}"/>
              </a:ext>
            </a:extLst>
          </p:cNvPr>
          <p:cNvSpPr txBox="1"/>
          <p:nvPr/>
        </p:nvSpPr>
        <p:spPr>
          <a:xfrm>
            <a:off x="5164749" y="3168471"/>
            <a:ext cx="1787739" cy="523220"/>
          </a:xfrm>
          <a:prstGeom prst="rect">
            <a:avLst/>
          </a:prstGeom>
          <a:solidFill>
            <a:srgbClr val="FCBF0E"/>
          </a:solidFill>
        </p:spPr>
        <p:txBody>
          <a:bodyPr wrap="square" rtlCol="0">
            <a:spAutoFit/>
          </a:bodyPr>
          <a:lstStyle/>
          <a:p>
            <a:pPr algn="ctr"/>
            <a:r>
              <a:rPr lang="en-IN" b="1" dirty="0"/>
              <a:t>Back end Developer</a:t>
            </a:r>
          </a:p>
        </p:txBody>
      </p:sp>
      <p:sp>
        <p:nvSpPr>
          <p:cNvPr id="32" name="Cylinder 31">
            <a:extLst>
              <a:ext uri="{FF2B5EF4-FFF2-40B4-BE49-F238E27FC236}">
                <a16:creationId xmlns:a16="http://schemas.microsoft.com/office/drawing/2014/main" id="{DACC8076-5711-4A64-91F8-66F0339C623A}"/>
              </a:ext>
            </a:extLst>
          </p:cNvPr>
          <p:cNvSpPr/>
          <p:nvPr/>
        </p:nvSpPr>
        <p:spPr>
          <a:xfrm>
            <a:off x="7807137" y="1589978"/>
            <a:ext cx="1010142" cy="11613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33" name="Straight Arrow Connector 32">
            <a:extLst>
              <a:ext uri="{FF2B5EF4-FFF2-40B4-BE49-F238E27FC236}">
                <a16:creationId xmlns:a16="http://schemas.microsoft.com/office/drawing/2014/main" id="{90D19CA2-D85C-4CD7-AC19-0C538F8B0ED5}"/>
              </a:ext>
            </a:extLst>
          </p:cNvPr>
          <p:cNvCxnSpPr/>
          <p:nvPr/>
        </p:nvCxnSpPr>
        <p:spPr>
          <a:xfrm>
            <a:off x="7039196" y="2145937"/>
            <a:ext cx="68043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D441304B-954E-4EA0-BC5F-5FB4670A895B}"/>
              </a:ext>
            </a:extLst>
          </p:cNvPr>
          <p:cNvCxnSpPr/>
          <p:nvPr/>
        </p:nvCxnSpPr>
        <p:spPr>
          <a:xfrm flipH="1">
            <a:off x="7039198" y="2457450"/>
            <a:ext cx="68043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5" name="Picture 6" descr="Coding, computer, developer icon - Download on Iconfinder">
            <a:extLst>
              <a:ext uri="{FF2B5EF4-FFF2-40B4-BE49-F238E27FC236}">
                <a16:creationId xmlns:a16="http://schemas.microsoft.com/office/drawing/2014/main" id="{5EF6F8BD-6557-4F18-83AC-6137639ED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87" y="3725577"/>
            <a:ext cx="1247619" cy="11681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Web Developer Icon of Glyph style - Available in SVG, PNG, EPS, AI &amp; Icon  fonts">
            <a:extLst>
              <a:ext uri="{FF2B5EF4-FFF2-40B4-BE49-F238E27FC236}">
                <a16:creationId xmlns:a16="http://schemas.microsoft.com/office/drawing/2014/main" id="{17861213-59D3-4FD3-9A00-9D394E12E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626" y="4456"/>
            <a:ext cx="1424374" cy="10598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Backend, development, programming, software development, web development,  web programming icon - Download on Iconfinder">
            <a:extLst>
              <a:ext uri="{FF2B5EF4-FFF2-40B4-BE49-F238E27FC236}">
                <a16:creationId xmlns:a16="http://schemas.microsoft.com/office/drawing/2014/main" id="{EA30D6D1-DDBA-46D3-82DB-F4250DAB7B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297" y="3725577"/>
            <a:ext cx="1360641" cy="116818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841F7843-51FF-4056-B8F0-EA05A4C9D8BC}"/>
              </a:ext>
            </a:extLst>
          </p:cNvPr>
          <p:cNvSpPr txBox="1"/>
          <p:nvPr/>
        </p:nvSpPr>
        <p:spPr>
          <a:xfrm>
            <a:off x="6587836" y="981474"/>
            <a:ext cx="2556164" cy="307777"/>
          </a:xfrm>
          <a:prstGeom prst="rect">
            <a:avLst/>
          </a:prstGeom>
          <a:solidFill>
            <a:srgbClr val="FCBF0E"/>
          </a:solidFill>
        </p:spPr>
        <p:txBody>
          <a:bodyPr wrap="square" rtlCol="0">
            <a:spAutoFit/>
          </a:bodyPr>
          <a:lstStyle/>
          <a:p>
            <a:pPr algn="ctr"/>
            <a:r>
              <a:rPr lang="en-IN" b="1" dirty="0"/>
              <a:t>FULL STACK DEVELOPER</a:t>
            </a:r>
          </a:p>
        </p:txBody>
      </p:sp>
    </p:spTree>
    <p:extLst>
      <p:ext uri="{BB962C8B-B14F-4D97-AF65-F5344CB8AC3E}">
        <p14:creationId xmlns:p14="http://schemas.microsoft.com/office/powerpoint/2010/main" val="245176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MEAN Stack vs MERN Stack</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FBD8AFCF-A131-4A50-A517-FB6846E882D1}"/>
              </a:ext>
            </a:extLst>
          </p:cNvPr>
          <p:cNvSpPr txBox="1"/>
          <p:nvPr/>
        </p:nvSpPr>
        <p:spPr>
          <a:xfrm>
            <a:off x="796327" y="1932710"/>
            <a:ext cx="7551345" cy="3970318"/>
          </a:xfrm>
          <a:prstGeom prst="rect">
            <a:avLst/>
          </a:prstGeom>
          <a:noFill/>
        </p:spPr>
        <p:txBody>
          <a:bodyPr wrap="square" numCol="2" rtlCol="0">
            <a:spAutoFit/>
          </a:bodyPr>
          <a:lstStyle/>
          <a:p>
            <a:r>
              <a:rPr lang="en-IN" b="1" u="sng" dirty="0"/>
              <a:t>MEAN Stack </a:t>
            </a:r>
          </a:p>
          <a:p>
            <a:endParaRPr lang="en-IN" dirty="0"/>
          </a:p>
          <a:p>
            <a:r>
              <a:rPr lang="en-IN" b="1" dirty="0"/>
              <a:t>M</a:t>
            </a:r>
            <a:r>
              <a:rPr lang="en-IN" dirty="0"/>
              <a:t>ongo DB</a:t>
            </a:r>
          </a:p>
          <a:p>
            <a:r>
              <a:rPr lang="en-IN" b="1" dirty="0"/>
              <a:t>E</a:t>
            </a:r>
            <a:r>
              <a:rPr lang="en-IN" dirty="0"/>
              <a:t>xpress Js</a:t>
            </a:r>
          </a:p>
          <a:p>
            <a:r>
              <a:rPr lang="en-IN" b="1" dirty="0"/>
              <a:t>A</a:t>
            </a:r>
            <a:r>
              <a:rPr lang="en-IN" dirty="0"/>
              <a:t>ngular Js</a:t>
            </a:r>
          </a:p>
          <a:p>
            <a:r>
              <a:rPr lang="en-IN" b="1" dirty="0"/>
              <a:t>N</a:t>
            </a:r>
            <a:r>
              <a:rPr lang="en-IN" dirty="0"/>
              <a:t>ode Js</a:t>
            </a:r>
          </a:p>
          <a:p>
            <a:endParaRPr lang="en-IN" dirty="0"/>
          </a:p>
          <a:p>
            <a:endParaRPr lang="en-IN" dirty="0"/>
          </a:p>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r>
              <a:rPr lang="en-IN" b="1" u="sng" dirty="0"/>
              <a:t>MERN Stack</a:t>
            </a:r>
          </a:p>
          <a:p>
            <a:endParaRPr lang="en-IN" dirty="0"/>
          </a:p>
          <a:p>
            <a:r>
              <a:rPr lang="en-IN" b="1" dirty="0"/>
              <a:t>M</a:t>
            </a:r>
            <a:r>
              <a:rPr lang="en-IN" dirty="0"/>
              <a:t>ongo DB</a:t>
            </a:r>
          </a:p>
          <a:p>
            <a:r>
              <a:rPr lang="en-IN" b="1" dirty="0"/>
              <a:t>E</a:t>
            </a:r>
            <a:r>
              <a:rPr lang="en-IN" dirty="0"/>
              <a:t>xpress Js</a:t>
            </a:r>
          </a:p>
          <a:p>
            <a:r>
              <a:rPr lang="en-IN" b="1" dirty="0"/>
              <a:t>R</a:t>
            </a:r>
            <a:r>
              <a:rPr lang="en-IN" dirty="0"/>
              <a:t>eact Js</a:t>
            </a:r>
          </a:p>
          <a:p>
            <a:r>
              <a:rPr lang="en-IN" b="1" dirty="0"/>
              <a:t>N</a:t>
            </a:r>
            <a:r>
              <a:rPr lang="en-IN" dirty="0"/>
              <a:t>ode Js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0104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4339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I am Veena Kumaran</a:t>
            </a:r>
          </a:p>
          <a:p>
            <a:pPr marL="0" lvl="0" indent="0" algn="ctr" rtl="0">
              <a:spcBef>
                <a:spcPts val="0"/>
              </a:spcBef>
              <a:spcAft>
                <a:spcPts val="0"/>
              </a:spcAft>
              <a:buNone/>
            </a:pPr>
            <a:r>
              <a:rPr lang="en" sz="2000" dirty="0"/>
              <a:t>(Business Analyst and Freelancer)</a:t>
            </a:r>
          </a:p>
          <a:p>
            <a:pPr marL="0" lvl="0" indent="0" algn="ctr" rtl="0">
              <a:spcBef>
                <a:spcPts val="0"/>
              </a:spcBef>
              <a:spcAft>
                <a:spcPts val="0"/>
              </a:spcAft>
              <a:buNone/>
            </a:pPr>
            <a:endParaRPr sz="2000" dirty="0"/>
          </a:p>
          <a:p>
            <a:pPr marL="0" lvl="0" indent="0" algn="ctr" rtl="0">
              <a:spcBef>
                <a:spcPts val="0"/>
              </a:spcBef>
              <a:spcAft>
                <a:spcPts val="0"/>
              </a:spcAft>
              <a:buClr>
                <a:schemeClr val="dk1"/>
              </a:buClr>
              <a:buSzPts val="1100"/>
              <a:buFont typeface="Arial"/>
              <a:buNone/>
            </a:pPr>
            <a:r>
              <a:rPr lang="en" sz="2000" dirty="0"/>
              <a:t>You can find me </a:t>
            </a:r>
            <a:r>
              <a:rPr lang="en" sz="2000"/>
              <a:t>at @VeenaKumaran27</a:t>
            </a:r>
            <a:r>
              <a:rPr lang="en" sz="2000" dirty="0"/>
              <a:t>@gmail.com</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6" name="Picture 5">
            <a:extLst>
              <a:ext uri="{FF2B5EF4-FFF2-40B4-BE49-F238E27FC236}">
                <a16:creationId xmlns:a16="http://schemas.microsoft.com/office/drawing/2014/main" id="{35644DC7-6C71-404B-B99C-E7DEB4A8AC09}"/>
              </a:ext>
            </a:extLst>
          </p:cNvPr>
          <p:cNvPicPr>
            <a:picLocks noChangeAspect="1"/>
          </p:cNvPicPr>
          <p:nvPr/>
        </p:nvPicPr>
        <p:blipFill>
          <a:blip r:embed="rId4"/>
          <a:stretch>
            <a:fillRect/>
          </a:stretch>
        </p:blipFill>
        <p:spPr>
          <a:xfrm>
            <a:off x="8028127" y="0"/>
            <a:ext cx="1115873" cy="7898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Redux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8931F71B-E063-41FA-A3D3-8B9858DA688F}"/>
              </a:ext>
            </a:extLst>
          </p:cNvPr>
          <p:cNvSpPr txBox="1"/>
          <p:nvPr/>
        </p:nvSpPr>
        <p:spPr>
          <a:xfrm>
            <a:off x="435752" y="1756064"/>
            <a:ext cx="8506828" cy="307777"/>
          </a:xfrm>
          <a:prstGeom prst="rect">
            <a:avLst/>
          </a:prstGeom>
          <a:noFill/>
        </p:spPr>
        <p:txBody>
          <a:bodyPr wrap="square" rtlCol="0">
            <a:spAutoFit/>
          </a:bodyPr>
          <a:lstStyle/>
          <a:p>
            <a:r>
              <a:rPr lang="en-IN" dirty="0"/>
              <a:t>Open Source Js library for managing the </a:t>
            </a:r>
            <a:r>
              <a:rPr lang="en-IN" b="1" dirty="0"/>
              <a:t>state</a:t>
            </a:r>
            <a:r>
              <a:rPr lang="en-IN" dirty="0"/>
              <a:t> of the objects/application</a:t>
            </a:r>
          </a:p>
        </p:txBody>
      </p:sp>
    </p:spTree>
    <p:extLst>
      <p:ext uri="{BB962C8B-B14F-4D97-AF65-F5344CB8AC3E}">
        <p14:creationId xmlns:p14="http://schemas.microsoft.com/office/powerpoint/2010/main" val="42200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51458" y="3145742"/>
            <a:ext cx="501863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Who should take this Course?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80669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Rectangle 2">
            <a:extLst>
              <a:ext uri="{FF2B5EF4-FFF2-40B4-BE49-F238E27FC236}">
                <a16:creationId xmlns:a16="http://schemas.microsoft.com/office/drawing/2014/main" id="{CA04CF91-FAAC-4158-8AE4-95C946784EF1}"/>
              </a:ext>
            </a:extLst>
          </p:cNvPr>
          <p:cNvSpPr/>
          <p:nvPr/>
        </p:nvSpPr>
        <p:spPr>
          <a:xfrm>
            <a:off x="4227872" y="1445255"/>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Students looking for internships</a:t>
            </a:r>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Who should take this Course?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Rectangle 21">
            <a:extLst>
              <a:ext uri="{FF2B5EF4-FFF2-40B4-BE49-F238E27FC236}">
                <a16:creationId xmlns:a16="http://schemas.microsoft.com/office/drawing/2014/main" id="{825DC560-A45C-4C41-A674-9CE487B53B8E}"/>
              </a:ext>
            </a:extLst>
          </p:cNvPr>
          <p:cNvSpPr/>
          <p:nvPr/>
        </p:nvSpPr>
        <p:spPr>
          <a:xfrm>
            <a:off x="0" y="2063678"/>
            <a:ext cx="4877529"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Students looking for placements in product based companies</a:t>
            </a:r>
          </a:p>
        </p:txBody>
      </p:sp>
      <p:sp>
        <p:nvSpPr>
          <p:cNvPr id="24" name="Rectangle 23">
            <a:extLst>
              <a:ext uri="{FF2B5EF4-FFF2-40B4-BE49-F238E27FC236}">
                <a16:creationId xmlns:a16="http://schemas.microsoft.com/office/drawing/2014/main" id="{7EDF1410-2C01-4B55-993F-B4E10E8A7DF1}"/>
              </a:ext>
            </a:extLst>
          </p:cNvPr>
          <p:cNvSpPr/>
          <p:nvPr/>
        </p:nvSpPr>
        <p:spPr>
          <a:xfrm>
            <a:off x="4227872" y="2688575"/>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IT professionals looking to change their company</a:t>
            </a:r>
          </a:p>
        </p:txBody>
      </p:sp>
      <p:sp>
        <p:nvSpPr>
          <p:cNvPr id="25" name="Rectangle 24">
            <a:extLst>
              <a:ext uri="{FF2B5EF4-FFF2-40B4-BE49-F238E27FC236}">
                <a16:creationId xmlns:a16="http://schemas.microsoft.com/office/drawing/2014/main" id="{D32B2A3F-262D-4C04-B556-459D0B3A46E9}"/>
              </a:ext>
            </a:extLst>
          </p:cNvPr>
          <p:cNvSpPr/>
          <p:nvPr/>
        </p:nvSpPr>
        <p:spPr>
          <a:xfrm>
            <a:off x="0" y="3352842"/>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Non IT professionals looking to start their career in the IT sector</a:t>
            </a:r>
          </a:p>
        </p:txBody>
      </p:sp>
      <p:sp>
        <p:nvSpPr>
          <p:cNvPr id="26" name="Rectangle 25">
            <a:extLst>
              <a:ext uri="{FF2B5EF4-FFF2-40B4-BE49-F238E27FC236}">
                <a16:creationId xmlns:a16="http://schemas.microsoft.com/office/drawing/2014/main" id="{AA5CD7D2-BDC5-4F67-86C0-3ED9BAC284CF}"/>
              </a:ext>
            </a:extLst>
          </p:cNvPr>
          <p:cNvSpPr/>
          <p:nvPr/>
        </p:nvSpPr>
        <p:spPr>
          <a:xfrm>
            <a:off x="4227872" y="3977739"/>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alibri" panose="020F0502020204030204" pitchFamily="34" charset="0"/>
                <a:cs typeface="Calibri" panose="020F0502020204030204" pitchFamily="34" charset="0"/>
              </a:rPr>
              <a:t>Entrepreneurs looking to start their own start-up</a:t>
            </a:r>
          </a:p>
        </p:txBody>
      </p:sp>
    </p:spTree>
    <p:extLst>
      <p:ext uri="{BB962C8B-B14F-4D97-AF65-F5344CB8AC3E}">
        <p14:creationId xmlns:p14="http://schemas.microsoft.com/office/powerpoint/2010/main" val="31946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4" y="392575"/>
            <a:ext cx="6069765"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Corporate Ladder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Diagram 3">
            <a:extLst>
              <a:ext uri="{FF2B5EF4-FFF2-40B4-BE49-F238E27FC236}">
                <a16:creationId xmlns:a16="http://schemas.microsoft.com/office/drawing/2014/main" id="{C9893BD3-BF94-44EC-84C1-88C1EA030219}"/>
              </a:ext>
            </a:extLst>
          </p:cNvPr>
          <p:cNvGraphicFramePr/>
          <p:nvPr/>
        </p:nvGraphicFramePr>
        <p:xfrm>
          <a:off x="78178" y="1292210"/>
          <a:ext cx="8177594" cy="3140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Picture 18">
            <a:extLst>
              <a:ext uri="{FF2B5EF4-FFF2-40B4-BE49-F238E27FC236}">
                <a16:creationId xmlns:a16="http://schemas.microsoft.com/office/drawing/2014/main" id="{A84BCC4B-E246-4890-9225-0C2059AE91D9}"/>
              </a:ext>
            </a:extLst>
          </p:cNvPr>
          <p:cNvPicPr>
            <a:picLocks noChangeAspect="1"/>
          </p:cNvPicPr>
          <p:nvPr/>
        </p:nvPicPr>
        <p:blipFill>
          <a:blip r:embed="rId8"/>
          <a:stretch>
            <a:fillRect/>
          </a:stretch>
        </p:blipFill>
        <p:spPr>
          <a:xfrm>
            <a:off x="8028127" y="0"/>
            <a:ext cx="1115873" cy="789888"/>
          </a:xfrm>
          <a:prstGeom prst="rect">
            <a:avLst/>
          </a:prstGeom>
        </p:spPr>
      </p:pic>
    </p:spTree>
    <p:extLst>
      <p:ext uri="{BB962C8B-B14F-4D97-AF65-F5344CB8AC3E}">
        <p14:creationId xmlns:p14="http://schemas.microsoft.com/office/powerpoint/2010/main" val="140691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74477" y="3194903"/>
            <a:ext cx="54119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Why should you take this Course?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656025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Rectangle 2">
            <a:extLst>
              <a:ext uri="{FF2B5EF4-FFF2-40B4-BE49-F238E27FC236}">
                <a16:creationId xmlns:a16="http://schemas.microsoft.com/office/drawing/2014/main" id="{CA04CF91-FAAC-4158-8AE4-95C946784EF1}"/>
              </a:ext>
            </a:extLst>
          </p:cNvPr>
          <p:cNvSpPr/>
          <p:nvPr/>
        </p:nvSpPr>
        <p:spPr>
          <a:xfrm>
            <a:off x="4227872" y="1445255"/>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Corporate specific training</a:t>
            </a:r>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Why should you take this Course?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Rectangle 21">
            <a:extLst>
              <a:ext uri="{FF2B5EF4-FFF2-40B4-BE49-F238E27FC236}">
                <a16:creationId xmlns:a16="http://schemas.microsoft.com/office/drawing/2014/main" id="{825DC560-A45C-4C41-A674-9CE487B53B8E}"/>
              </a:ext>
            </a:extLst>
          </p:cNvPr>
          <p:cNvSpPr/>
          <p:nvPr/>
        </p:nvSpPr>
        <p:spPr>
          <a:xfrm>
            <a:off x="0" y="2063678"/>
            <a:ext cx="4877529"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Live hands-on projects</a:t>
            </a:r>
          </a:p>
        </p:txBody>
      </p:sp>
      <p:sp>
        <p:nvSpPr>
          <p:cNvPr id="24" name="Rectangle 23">
            <a:extLst>
              <a:ext uri="{FF2B5EF4-FFF2-40B4-BE49-F238E27FC236}">
                <a16:creationId xmlns:a16="http://schemas.microsoft.com/office/drawing/2014/main" id="{7EDF1410-2C01-4B55-993F-B4E10E8A7DF1}"/>
              </a:ext>
            </a:extLst>
          </p:cNvPr>
          <p:cNvSpPr/>
          <p:nvPr/>
        </p:nvSpPr>
        <p:spPr>
          <a:xfrm>
            <a:off x="4227872" y="2688575"/>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Everyday class recordings – Online cum Offline class </a:t>
            </a:r>
          </a:p>
        </p:txBody>
      </p:sp>
      <p:sp>
        <p:nvSpPr>
          <p:cNvPr id="25" name="Rectangle 24">
            <a:extLst>
              <a:ext uri="{FF2B5EF4-FFF2-40B4-BE49-F238E27FC236}">
                <a16:creationId xmlns:a16="http://schemas.microsoft.com/office/drawing/2014/main" id="{D32B2A3F-262D-4C04-B556-459D0B3A46E9}"/>
              </a:ext>
            </a:extLst>
          </p:cNvPr>
          <p:cNvSpPr/>
          <p:nvPr/>
        </p:nvSpPr>
        <p:spPr>
          <a:xfrm>
            <a:off x="0" y="3352842"/>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Mock-interviews</a:t>
            </a:r>
          </a:p>
        </p:txBody>
      </p:sp>
      <p:sp>
        <p:nvSpPr>
          <p:cNvPr id="26" name="Rectangle 25">
            <a:extLst>
              <a:ext uri="{FF2B5EF4-FFF2-40B4-BE49-F238E27FC236}">
                <a16:creationId xmlns:a16="http://schemas.microsoft.com/office/drawing/2014/main" id="{AA5CD7D2-BDC5-4F67-86C0-3ED9BAC284CF}"/>
              </a:ext>
            </a:extLst>
          </p:cNvPr>
          <p:cNvSpPr/>
          <p:nvPr/>
        </p:nvSpPr>
        <p:spPr>
          <a:xfrm>
            <a:off x="4227872" y="3977739"/>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Placement Assistance</a:t>
            </a:r>
          </a:p>
        </p:txBody>
      </p:sp>
      <p:sp>
        <p:nvSpPr>
          <p:cNvPr id="27" name="Rectangle 26">
            <a:extLst>
              <a:ext uri="{FF2B5EF4-FFF2-40B4-BE49-F238E27FC236}">
                <a16:creationId xmlns:a16="http://schemas.microsoft.com/office/drawing/2014/main" id="{2D5147A8-0768-4BF0-B85E-2AA51CBE0EC4}"/>
              </a:ext>
            </a:extLst>
          </p:cNvPr>
          <p:cNvSpPr/>
          <p:nvPr/>
        </p:nvSpPr>
        <p:spPr>
          <a:xfrm>
            <a:off x="0" y="4578764"/>
            <a:ext cx="4916128" cy="431072"/>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Material for future reference</a:t>
            </a:r>
          </a:p>
        </p:txBody>
      </p:sp>
    </p:spTree>
    <p:extLst>
      <p:ext uri="{BB962C8B-B14F-4D97-AF65-F5344CB8AC3E}">
        <p14:creationId xmlns:p14="http://schemas.microsoft.com/office/powerpoint/2010/main" val="3916439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4" grpId="0" animBg="1"/>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COURSE CONTENTS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5661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24E0E-6465-4A2E-BA78-489450303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Rectangle 2">
            <a:extLst>
              <a:ext uri="{FF2B5EF4-FFF2-40B4-BE49-F238E27FC236}">
                <a16:creationId xmlns:a16="http://schemas.microsoft.com/office/drawing/2014/main" id="{2FCE677F-0E75-45E7-8B0D-5166A918C24F}"/>
              </a:ext>
            </a:extLst>
          </p:cNvPr>
          <p:cNvSpPr/>
          <p:nvPr/>
        </p:nvSpPr>
        <p:spPr>
          <a:xfrm>
            <a:off x="92960" y="1793594"/>
            <a:ext cx="8614064" cy="10156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will I learn?</a:t>
            </a:r>
          </a:p>
        </p:txBody>
      </p:sp>
      <p:pic>
        <p:nvPicPr>
          <p:cNvPr id="4" name="Picture 3">
            <a:extLst>
              <a:ext uri="{FF2B5EF4-FFF2-40B4-BE49-F238E27FC236}">
                <a16:creationId xmlns:a16="http://schemas.microsoft.com/office/drawing/2014/main" id="{C7178166-0999-4116-A57D-6B1F43287C48}"/>
              </a:ext>
            </a:extLst>
          </p:cNvPr>
          <p:cNvPicPr>
            <a:picLocks noChangeAspect="1"/>
          </p:cNvPicPr>
          <p:nvPr/>
        </p:nvPicPr>
        <p:blipFill>
          <a:blip r:embed="rId2"/>
          <a:stretch>
            <a:fillRect/>
          </a:stretch>
        </p:blipFill>
        <p:spPr>
          <a:xfrm>
            <a:off x="8028127" y="0"/>
            <a:ext cx="1115873" cy="789888"/>
          </a:xfrm>
          <a:prstGeom prst="rect">
            <a:avLst/>
          </a:prstGeom>
        </p:spPr>
      </p:pic>
    </p:spTree>
    <p:extLst>
      <p:ext uri="{BB962C8B-B14F-4D97-AF65-F5344CB8AC3E}">
        <p14:creationId xmlns:p14="http://schemas.microsoft.com/office/powerpoint/2010/main" val="20461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will </a:t>
            </a:r>
            <a:r>
              <a:rPr lang="en-IN" dirty="0"/>
              <a:t>I</a:t>
            </a:r>
            <a:r>
              <a:rPr lang="en" dirty="0"/>
              <a:t> learn</a:t>
            </a:r>
            <a:endParaRPr dirty="0"/>
          </a:p>
        </p:txBody>
      </p:sp>
      <p:sp>
        <p:nvSpPr>
          <p:cNvPr id="237" name="Google Shape;237;p16"/>
          <p:cNvSpPr txBox="1">
            <a:spLocks noGrp="1"/>
          </p:cNvSpPr>
          <p:nvPr>
            <p:ph type="body" idx="1"/>
          </p:nvPr>
        </p:nvSpPr>
        <p:spPr>
          <a:xfrm>
            <a:off x="829597" y="2037355"/>
            <a:ext cx="6132600" cy="2914745"/>
          </a:xfrm>
          <a:prstGeom prst="rect">
            <a:avLst/>
          </a:prstGeom>
        </p:spPr>
        <p:txBody>
          <a:bodyPr spcFirstLastPara="1" wrap="square" lIns="91425" tIns="91425" rIns="91425" bIns="91425" anchor="ctr" anchorCtr="0">
            <a:noAutofit/>
          </a:bodyPr>
          <a:lstStyle/>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 name="Picture 9">
            <a:extLst>
              <a:ext uri="{FF2B5EF4-FFF2-40B4-BE49-F238E27FC236}">
                <a16:creationId xmlns:a16="http://schemas.microsoft.com/office/drawing/2014/main" id="{8BB895BC-3669-4576-99E5-3E1A33E5BA04}"/>
              </a:ext>
            </a:extLst>
          </p:cNvPr>
          <p:cNvPicPr>
            <a:picLocks noChangeAspect="1"/>
          </p:cNvPicPr>
          <p:nvPr/>
        </p:nvPicPr>
        <p:blipFill>
          <a:blip r:embed="rId3"/>
          <a:stretch>
            <a:fillRect/>
          </a:stretch>
        </p:blipFill>
        <p:spPr>
          <a:xfrm>
            <a:off x="8028127" y="0"/>
            <a:ext cx="1115873" cy="789888"/>
          </a:xfrm>
          <a:prstGeom prst="rect">
            <a:avLst/>
          </a:prstGeom>
        </p:spPr>
      </p:pic>
      <p:grpSp>
        <p:nvGrpSpPr>
          <p:cNvPr id="11" name="Google Shape;420;p27">
            <a:extLst>
              <a:ext uri="{FF2B5EF4-FFF2-40B4-BE49-F238E27FC236}">
                <a16:creationId xmlns:a16="http://schemas.microsoft.com/office/drawing/2014/main" id="{68E47DBB-6FAF-47F7-A50E-819C0A259170}"/>
              </a:ext>
            </a:extLst>
          </p:cNvPr>
          <p:cNvGrpSpPr/>
          <p:nvPr/>
        </p:nvGrpSpPr>
        <p:grpSpPr>
          <a:xfrm rot="10800000">
            <a:off x="1270391" y="1764618"/>
            <a:ext cx="2255175" cy="648767"/>
            <a:chOff x="185742" y="1697030"/>
            <a:chExt cx="5165698" cy="1658130"/>
          </a:xfrm>
          <a:solidFill>
            <a:schemeClr val="accent4">
              <a:lumMod val="25000"/>
            </a:schemeClr>
          </a:solidFill>
        </p:grpSpPr>
        <p:sp>
          <p:nvSpPr>
            <p:cNvPr id="12" name="Google Shape;421;p27">
              <a:extLst>
                <a:ext uri="{FF2B5EF4-FFF2-40B4-BE49-F238E27FC236}">
                  <a16:creationId xmlns:a16="http://schemas.microsoft.com/office/drawing/2014/main" id="{70F08C5E-C5F4-47F1-BA65-B19A6EDD4059}"/>
                </a:ext>
              </a:extLst>
            </p:cNvPr>
            <p:cNvSpPr/>
            <p:nvPr/>
          </p:nvSpPr>
          <p:spPr>
            <a:xfrm rot="10800000" flipH="1">
              <a:off x="1426312" y="1697030"/>
              <a:ext cx="2693400" cy="12438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HTML</a:t>
              </a:r>
              <a:endParaRPr sz="2000" dirty="0">
                <a:solidFill>
                  <a:schemeClr val="bg1"/>
                </a:solidFill>
                <a:latin typeface="Roboto Condensed"/>
                <a:ea typeface="Roboto Condensed"/>
                <a:cs typeface="Roboto Condensed"/>
                <a:sym typeface="Roboto Condensed"/>
              </a:endParaRPr>
            </a:p>
          </p:txBody>
        </p:sp>
        <p:sp>
          <p:nvSpPr>
            <p:cNvPr id="13" name="Google Shape;422;p27">
              <a:extLst>
                <a:ext uri="{FF2B5EF4-FFF2-40B4-BE49-F238E27FC236}">
                  <a16:creationId xmlns:a16="http://schemas.microsoft.com/office/drawing/2014/main" id="{D61655BB-EA18-4BB1-AF29-85910178E296}"/>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14" name="Google Shape;423;p27">
              <a:extLst>
                <a:ext uri="{FF2B5EF4-FFF2-40B4-BE49-F238E27FC236}">
                  <a16:creationId xmlns:a16="http://schemas.microsoft.com/office/drawing/2014/main" id="{C499ECED-B647-4552-B3F0-0487E0E27DB5}"/>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15" name="Google Shape;424;p27">
              <a:extLst>
                <a:ext uri="{FF2B5EF4-FFF2-40B4-BE49-F238E27FC236}">
                  <a16:creationId xmlns:a16="http://schemas.microsoft.com/office/drawing/2014/main" id="{A03C5BD5-C51F-4EC2-9CE3-395B0F50E5EA}"/>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grpSp>
        <p:nvGrpSpPr>
          <p:cNvPr id="16" name="Google Shape;420;p27">
            <a:extLst>
              <a:ext uri="{FF2B5EF4-FFF2-40B4-BE49-F238E27FC236}">
                <a16:creationId xmlns:a16="http://schemas.microsoft.com/office/drawing/2014/main" id="{F04206CA-7DC2-4E8A-8417-61123AFD2432}"/>
              </a:ext>
            </a:extLst>
          </p:cNvPr>
          <p:cNvGrpSpPr/>
          <p:nvPr/>
        </p:nvGrpSpPr>
        <p:grpSpPr>
          <a:xfrm rot="10800000">
            <a:off x="3259179" y="1749887"/>
            <a:ext cx="2212698" cy="648767"/>
            <a:chOff x="185742" y="1697030"/>
            <a:chExt cx="5165698" cy="1658130"/>
          </a:xfrm>
          <a:solidFill>
            <a:schemeClr val="accent4">
              <a:lumMod val="25000"/>
            </a:schemeClr>
          </a:solidFill>
        </p:grpSpPr>
        <p:sp>
          <p:nvSpPr>
            <p:cNvPr id="17" name="Google Shape;421;p27">
              <a:extLst>
                <a:ext uri="{FF2B5EF4-FFF2-40B4-BE49-F238E27FC236}">
                  <a16:creationId xmlns:a16="http://schemas.microsoft.com/office/drawing/2014/main" id="{57ADB048-9D60-4242-BDA7-9F440D94824C}"/>
                </a:ext>
              </a:extLst>
            </p:cNvPr>
            <p:cNvSpPr/>
            <p:nvPr/>
          </p:nvSpPr>
          <p:spPr>
            <a:xfrm rot="10800000" flipH="1">
              <a:off x="1426311" y="1697030"/>
              <a:ext cx="2693400" cy="1243799"/>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CSS</a:t>
              </a:r>
              <a:endParaRPr sz="2000" dirty="0">
                <a:solidFill>
                  <a:schemeClr val="bg1"/>
                </a:solidFill>
                <a:latin typeface="Roboto Condensed"/>
                <a:ea typeface="Roboto Condensed"/>
                <a:cs typeface="Roboto Condensed"/>
                <a:sym typeface="Roboto Condensed"/>
              </a:endParaRPr>
            </a:p>
          </p:txBody>
        </p:sp>
        <p:sp>
          <p:nvSpPr>
            <p:cNvPr id="18" name="Google Shape;422;p27">
              <a:extLst>
                <a:ext uri="{FF2B5EF4-FFF2-40B4-BE49-F238E27FC236}">
                  <a16:creationId xmlns:a16="http://schemas.microsoft.com/office/drawing/2014/main" id="{5C63839E-1D82-461E-9633-4E49C4C33A48}"/>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19" name="Google Shape;423;p27">
              <a:extLst>
                <a:ext uri="{FF2B5EF4-FFF2-40B4-BE49-F238E27FC236}">
                  <a16:creationId xmlns:a16="http://schemas.microsoft.com/office/drawing/2014/main" id="{6811FE0A-1565-42B9-9EC4-DD1BC7FA6FDA}"/>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20" name="Google Shape;424;p27">
              <a:extLst>
                <a:ext uri="{FF2B5EF4-FFF2-40B4-BE49-F238E27FC236}">
                  <a16:creationId xmlns:a16="http://schemas.microsoft.com/office/drawing/2014/main" id="{024C801E-E125-4D08-84B8-3BEE45D1FD45}"/>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grpSp>
        <p:nvGrpSpPr>
          <p:cNvPr id="21" name="Google Shape;420;p27">
            <a:extLst>
              <a:ext uri="{FF2B5EF4-FFF2-40B4-BE49-F238E27FC236}">
                <a16:creationId xmlns:a16="http://schemas.microsoft.com/office/drawing/2014/main" id="{B03D5EAD-56B2-4546-8D8C-E61A0C26B6A8}"/>
              </a:ext>
            </a:extLst>
          </p:cNvPr>
          <p:cNvGrpSpPr/>
          <p:nvPr/>
        </p:nvGrpSpPr>
        <p:grpSpPr>
          <a:xfrm rot="10800000">
            <a:off x="5153262" y="1749887"/>
            <a:ext cx="2464738" cy="677872"/>
            <a:chOff x="185742" y="1697028"/>
            <a:chExt cx="5165698" cy="1658132"/>
          </a:xfrm>
          <a:solidFill>
            <a:schemeClr val="accent4">
              <a:lumMod val="25000"/>
            </a:schemeClr>
          </a:solidFill>
        </p:grpSpPr>
        <p:sp>
          <p:nvSpPr>
            <p:cNvPr id="22" name="Google Shape;421;p27">
              <a:extLst>
                <a:ext uri="{FF2B5EF4-FFF2-40B4-BE49-F238E27FC236}">
                  <a16:creationId xmlns:a16="http://schemas.microsoft.com/office/drawing/2014/main" id="{BEEF474B-A1CB-4A90-9CC7-6373924A2C7C}"/>
                </a:ext>
              </a:extLst>
            </p:cNvPr>
            <p:cNvSpPr/>
            <p:nvPr/>
          </p:nvSpPr>
          <p:spPr>
            <a:xfrm rot="10800000" flipH="1">
              <a:off x="1426314" y="1697028"/>
              <a:ext cx="2693400" cy="1243799"/>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JavaScript</a:t>
              </a:r>
              <a:endParaRPr sz="2000" dirty="0">
                <a:solidFill>
                  <a:schemeClr val="bg1"/>
                </a:solidFill>
                <a:latin typeface="Roboto Condensed"/>
                <a:ea typeface="Roboto Condensed"/>
                <a:cs typeface="Roboto Condensed"/>
                <a:sym typeface="Roboto Condensed"/>
              </a:endParaRPr>
            </a:p>
          </p:txBody>
        </p:sp>
        <p:sp>
          <p:nvSpPr>
            <p:cNvPr id="23" name="Google Shape;422;p27">
              <a:extLst>
                <a:ext uri="{FF2B5EF4-FFF2-40B4-BE49-F238E27FC236}">
                  <a16:creationId xmlns:a16="http://schemas.microsoft.com/office/drawing/2014/main" id="{E55868B2-C638-47AF-9EE8-4C901FD980E5}"/>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24" name="Google Shape;423;p27">
              <a:extLst>
                <a:ext uri="{FF2B5EF4-FFF2-40B4-BE49-F238E27FC236}">
                  <a16:creationId xmlns:a16="http://schemas.microsoft.com/office/drawing/2014/main" id="{B9F479D8-D1FF-414C-8217-2418612316B0}"/>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25" name="Google Shape;424;p27">
              <a:extLst>
                <a:ext uri="{FF2B5EF4-FFF2-40B4-BE49-F238E27FC236}">
                  <a16:creationId xmlns:a16="http://schemas.microsoft.com/office/drawing/2014/main" id="{ADAF9DE7-7CA9-4D77-AFC3-64CBAA449532}"/>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grpSp>
        <p:nvGrpSpPr>
          <p:cNvPr id="31" name="Google Shape;420;p27">
            <a:extLst>
              <a:ext uri="{FF2B5EF4-FFF2-40B4-BE49-F238E27FC236}">
                <a16:creationId xmlns:a16="http://schemas.microsoft.com/office/drawing/2014/main" id="{74DB5F2C-1607-47B2-A9F1-1A98A2F8C796}"/>
              </a:ext>
            </a:extLst>
          </p:cNvPr>
          <p:cNvGrpSpPr/>
          <p:nvPr/>
        </p:nvGrpSpPr>
        <p:grpSpPr>
          <a:xfrm rot="10800000">
            <a:off x="2693780" y="2472863"/>
            <a:ext cx="2318732" cy="654535"/>
            <a:chOff x="185742" y="1697030"/>
            <a:chExt cx="5165698" cy="1658130"/>
          </a:xfrm>
          <a:solidFill>
            <a:srgbClr val="FF9800"/>
          </a:solidFill>
        </p:grpSpPr>
        <p:sp>
          <p:nvSpPr>
            <p:cNvPr id="32" name="Google Shape;421;p27">
              <a:extLst>
                <a:ext uri="{FF2B5EF4-FFF2-40B4-BE49-F238E27FC236}">
                  <a16:creationId xmlns:a16="http://schemas.microsoft.com/office/drawing/2014/main" id="{D919DE5D-5C3B-4C8D-ABF3-3193074FBA16}"/>
                </a:ext>
              </a:extLst>
            </p:cNvPr>
            <p:cNvSpPr/>
            <p:nvPr/>
          </p:nvSpPr>
          <p:spPr>
            <a:xfrm rot="10800000" flipH="1">
              <a:off x="1426312" y="1697030"/>
              <a:ext cx="2693400" cy="12438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Bootstrap</a:t>
              </a:r>
              <a:endParaRPr sz="2000" dirty="0">
                <a:solidFill>
                  <a:schemeClr val="bg1"/>
                </a:solidFill>
                <a:latin typeface="Roboto Condensed"/>
                <a:ea typeface="Roboto Condensed"/>
                <a:cs typeface="Roboto Condensed"/>
                <a:sym typeface="Roboto Condensed"/>
              </a:endParaRPr>
            </a:p>
          </p:txBody>
        </p:sp>
        <p:sp>
          <p:nvSpPr>
            <p:cNvPr id="33" name="Google Shape;422;p27">
              <a:extLst>
                <a:ext uri="{FF2B5EF4-FFF2-40B4-BE49-F238E27FC236}">
                  <a16:creationId xmlns:a16="http://schemas.microsoft.com/office/drawing/2014/main" id="{EDBC2AB5-6ACC-4021-B63F-81490A06F900}"/>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34" name="Google Shape;423;p27">
              <a:extLst>
                <a:ext uri="{FF2B5EF4-FFF2-40B4-BE49-F238E27FC236}">
                  <a16:creationId xmlns:a16="http://schemas.microsoft.com/office/drawing/2014/main" id="{D2E66A38-B870-4500-91A6-3730F6323797}"/>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35" name="Google Shape;424;p27">
              <a:extLst>
                <a:ext uri="{FF2B5EF4-FFF2-40B4-BE49-F238E27FC236}">
                  <a16:creationId xmlns:a16="http://schemas.microsoft.com/office/drawing/2014/main" id="{E9CD1A6A-643E-4C96-9A46-0E9BBE4818DC}"/>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36" name="Google Shape;420;p27">
            <a:extLst>
              <a:ext uri="{FF2B5EF4-FFF2-40B4-BE49-F238E27FC236}">
                <a16:creationId xmlns:a16="http://schemas.microsoft.com/office/drawing/2014/main" id="{6FB82174-BADA-45C7-AD8A-2DED975745AF}"/>
              </a:ext>
            </a:extLst>
          </p:cNvPr>
          <p:cNvGrpSpPr/>
          <p:nvPr/>
        </p:nvGrpSpPr>
        <p:grpSpPr>
          <a:xfrm rot="10800000">
            <a:off x="575754" y="2472875"/>
            <a:ext cx="2464738" cy="677871"/>
            <a:chOff x="185742" y="1697030"/>
            <a:chExt cx="5165698" cy="1658130"/>
          </a:xfrm>
          <a:solidFill>
            <a:srgbClr val="FF9800"/>
          </a:solidFill>
        </p:grpSpPr>
        <p:sp>
          <p:nvSpPr>
            <p:cNvPr id="37" name="Google Shape;421;p27">
              <a:extLst>
                <a:ext uri="{FF2B5EF4-FFF2-40B4-BE49-F238E27FC236}">
                  <a16:creationId xmlns:a16="http://schemas.microsoft.com/office/drawing/2014/main" id="{AC734EC8-5869-40C3-9D45-3DA3BDD675FF}"/>
                </a:ext>
              </a:extLst>
            </p:cNvPr>
            <p:cNvSpPr/>
            <p:nvPr/>
          </p:nvSpPr>
          <p:spPr>
            <a:xfrm rot="10800000" flipH="1">
              <a:off x="1426313" y="1697030"/>
              <a:ext cx="2693401" cy="1243801"/>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React JS</a:t>
              </a:r>
              <a:endParaRPr sz="2000" dirty="0">
                <a:solidFill>
                  <a:schemeClr val="bg1"/>
                </a:solidFill>
                <a:latin typeface="Roboto Condensed"/>
                <a:ea typeface="Roboto Condensed"/>
                <a:cs typeface="Roboto Condensed"/>
                <a:sym typeface="Roboto Condensed"/>
              </a:endParaRPr>
            </a:p>
          </p:txBody>
        </p:sp>
        <p:sp>
          <p:nvSpPr>
            <p:cNvPr id="38" name="Google Shape;422;p27">
              <a:extLst>
                <a:ext uri="{FF2B5EF4-FFF2-40B4-BE49-F238E27FC236}">
                  <a16:creationId xmlns:a16="http://schemas.microsoft.com/office/drawing/2014/main" id="{759BA2FA-4E52-4962-B007-31D22C1196F9}"/>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39" name="Google Shape;423;p27">
              <a:extLst>
                <a:ext uri="{FF2B5EF4-FFF2-40B4-BE49-F238E27FC236}">
                  <a16:creationId xmlns:a16="http://schemas.microsoft.com/office/drawing/2014/main" id="{07A60B4A-E6E8-4A47-A79F-72FFF8247641}"/>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40" name="Google Shape;424;p27">
              <a:extLst>
                <a:ext uri="{FF2B5EF4-FFF2-40B4-BE49-F238E27FC236}">
                  <a16:creationId xmlns:a16="http://schemas.microsoft.com/office/drawing/2014/main" id="{D2B48503-8643-4E50-97AF-AFD37ACF8C6B}"/>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grpSp>
        <p:nvGrpSpPr>
          <p:cNvPr id="46" name="Google Shape;420;p27">
            <a:extLst>
              <a:ext uri="{FF2B5EF4-FFF2-40B4-BE49-F238E27FC236}">
                <a16:creationId xmlns:a16="http://schemas.microsoft.com/office/drawing/2014/main" id="{55195A2F-EDD4-40DE-BFBA-9E5D405B98B2}"/>
              </a:ext>
            </a:extLst>
          </p:cNvPr>
          <p:cNvGrpSpPr/>
          <p:nvPr/>
        </p:nvGrpSpPr>
        <p:grpSpPr>
          <a:xfrm rot="10800000">
            <a:off x="4642301" y="2472875"/>
            <a:ext cx="2693794" cy="673978"/>
            <a:chOff x="185742" y="1697030"/>
            <a:chExt cx="5165698" cy="1658130"/>
          </a:xfrm>
          <a:solidFill>
            <a:srgbClr val="FF9800"/>
          </a:solidFill>
        </p:grpSpPr>
        <p:sp>
          <p:nvSpPr>
            <p:cNvPr id="47" name="Google Shape;421;p27">
              <a:extLst>
                <a:ext uri="{FF2B5EF4-FFF2-40B4-BE49-F238E27FC236}">
                  <a16:creationId xmlns:a16="http://schemas.microsoft.com/office/drawing/2014/main" id="{8E594F5C-18F0-4957-8FCA-40A2515BD8B8}"/>
                </a:ext>
              </a:extLst>
            </p:cNvPr>
            <p:cNvSpPr/>
            <p:nvPr/>
          </p:nvSpPr>
          <p:spPr>
            <a:xfrm rot="10800000" flipH="1">
              <a:off x="1426314" y="1697030"/>
              <a:ext cx="2693400" cy="12438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API (AJAX)</a:t>
              </a:r>
              <a:endParaRPr sz="2000" dirty="0">
                <a:solidFill>
                  <a:schemeClr val="bg1"/>
                </a:solidFill>
                <a:latin typeface="Roboto Condensed"/>
                <a:ea typeface="Roboto Condensed"/>
                <a:cs typeface="Roboto Condensed"/>
                <a:sym typeface="Roboto Condensed"/>
              </a:endParaRPr>
            </a:p>
          </p:txBody>
        </p:sp>
        <p:sp>
          <p:nvSpPr>
            <p:cNvPr id="48" name="Google Shape;422;p27">
              <a:extLst>
                <a:ext uri="{FF2B5EF4-FFF2-40B4-BE49-F238E27FC236}">
                  <a16:creationId xmlns:a16="http://schemas.microsoft.com/office/drawing/2014/main" id="{764E3613-3DA7-491E-8C8A-8B4855D6984A}"/>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49" name="Google Shape;423;p27">
              <a:extLst>
                <a:ext uri="{FF2B5EF4-FFF2-40B4-BE49-F238E27FC236}">
                  <a16:creationId xmlns:a16="http://schemas.microsoft.com/office/drawing/2014/main" id="{45D6EA9E-22D0-47F4-8411-0FFA5B7974AA}"/>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50" name="Google Shape;424;p27">
              <a:extLst>
                <a:ext uri="{FF2B5EF4-FFF2-40B4-BE49-F238E27FC236}">
                  <a16:creationId xmlns:a16="http://schemas.microsoft.com/office/drawing/2014/main" id="{532A7859-F0CB-4364-B9D8-9FF4515AD627}"/>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grpSp>
        <p:nvGrpSpPr>
          <p:cNvPr id="51" name="Google Shape;420;p27">
            <a:extLst>
              <a:ext uri="{FF2B5EF4-FFF2-40B4-BE49-F238E27FC236}">
                <a16:creationId xmlns:a16="http://schemas.microsoft.com/office/drawing/2014/main" id="{C6F5E4EC-1E41-4D50-9E39-820A44712097}"/>
              </a:ext>
            </a:extLst>
          </p:cNvPr>
          <p:cNvGrpSpPr/>
          <p:nvPr/>
        </p:nvGrpSpPr>
        <p:grpSpPr>
          <a:xfrm rot="10800000">
            <a:off x="2318716" y="3207558"/>
            <a:ext cx="2693794" cy="673978"/>
            <a:chOff x="185742" y="1697030"/>
            <a:chExt cx="5165698" cy="1658130"/>
          </a:xfrm>
          <a:solidFill>
            <a:srgbClr val="FF9800"/>
          </a:solidFill>
        </p:grpSpPr>
        <p:sp>
          <p:nvSpPr>
            <p:cNvPr id="52" name="Google Shape;421;p27">
              <a:extLst>
                <a:ext uri="{FF2B5EF4-FFF2-40B4-BE49-F238E27FC236}">
                  <a16:creationId xmlns:a16="http://schemas.microsoft.com/office/drawing/2014/main" id="{D755AE39-B686-48FA-8556-C8AA407087E0}"/>
                </a:ext>
              </a:extLst>
            </p:cNvPr>
            <p:cNvSpPr/>
            <p:nvPr/>
          </p:nvSpPr>
          <p:spPr>
            <a:xfrm rot="10800000" flipH="1">
              <a:off x="1426314" y="1697030"/>
              <a:ext cx="2693400" cy="12438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oboto Condensed"/>
                  <a:ea typeface="Roboto Condensed"/>
                  <a:cs typeface="Roboto Condensed"/>
                  <a:sym typeface="Roboto Condensed"/>
                </a:rPr>
                <a:t>REDUX</a:t>
              </a:r>
              <a:endParaRPr sz="2000" dirty="0">
                <a:solidFill>
                  <a:schemeClr val="bg1"/>
                </a:solidFill>
                <a:latin typeface="Roboto Condensed"/>
                <a:ea typeface="Roboto Condensed"/>
                <a:cs typeface="Roboto Condensed"/>
                <a:sym typeface="Roboto Condensed"/>
              </a:endParaRPr>
            </a:p>
          </p:txBody>
        </p:sp>
        <p:sp>
          <p:nvSpPr>
            <p:cNvPr id="53" name="Google Shape;422;p27">
              <a:extLst>
                <a:ext uri="{FF2B5EF4-FFF2-40B4-BE49-F238E27FC236}">
                  <a16:creationId xmlns:a16="http://schemas.microsoft.com/office/drawing/2014/main" id="{F982B876-9B70-4E3A-8CBC-5683A2307C99}"/>
                </a:ext>
              </a:extLst>
            </p:cNvPr>
            <p:cNvSpPr/>
            <p:nvPr/>
          </p:nvSpPr>
          <p:spPr>
            <a:xfrm rot="10800000" flipH="1">
              <a:off x="4107640"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54" name="Google Shape;423;p27">
              <a:extLst>
                <a:ext uri="{FF2B5EF4-FFF2-40B4-BE49-F238E27FC236}">
                  <a16:creationId xmlns:a16="http://schemas.microsoft.com/office/drawing/2014/main" id="{E45ABEED-519A-4891-A66A-7511C1FCED6F}"/>
                </a:ext>
              </a:extLst>
            </p:cNvPr>
            <p:cNvSpPr/>
            <p:nvPr/>
          </p:nvSpPr>
          <p:spPr>
            <a:xfrm flipH="1">
              <a:off x="185742" y="1697043"/>
              <a:ext cx="1243800" cy="1243800"/>
            </a:xfrm>
            <a:prstGeom prst="rtTriangl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sp>
          <p:nvSpPr>
            <p:cNvPr id="55" name="Google Shape;424;p27">
              <a:extLst>
                <a:ext uri="{FF2B5EF4-FFF2-40B4-BE49-F238E27FC236}">
                  <a16:creationId xmlns:a16="http://schemas.microsoft.com/office/drawing/2014/main" id="{93DF9BFF-0116-49F2-A72C-2E6A75486036}"/>
                </a:ext>
              </a:extLst>
            </p:cNvPr>
            <p:cNvSpPr/>
            <p:nvPr/>
          </p:nvSpPr>
          <p:spPr>
            <a:xfrm rot="10800000">
              <a:off x="185748" y="2940860"/>
              <a:ext cx="1243800" cy="414300"/>
            </a:xfrm>
            <a:prstGeom prst="triangle">
              <a:avLst>
                <a:gd name="adj" fmla="val 0"/>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bg1"/>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40114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ENVIRONMENT SETUP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63891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Will Learn...........</a:t>
            </a:r>
            <a:endParaRPr dirty="0"/>
          </a:p>
        </p:txBody>
      </p:sp>
      <p:sp>
        <p:nvSpPr>
          <p:cNvPr id="237" name="Google Shape;237;p16"/>
          <p:cNvSpPr txBox="1">
            <a:spLocks noGrp="1"/>
          </p:cNvSpPr>
          <p:nvPr>
            <p:ph type="body" idx="1"/>
          </p:nvPr>
        </p:nvSpPr>
        <p:spPr>
          <a:xfrm>
            <a:off x="924106" y="2868405"/>
            <a:ext cx="6132600" cy="2914745"/>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IN" dirty="0"/>
              <a:t>What is ReactJs</a:t>
            </a:r>
            <a:endParaRPr dirty="0"/>
          </a:p>
          <a:p>
            <a:pPr marL="457200" lvl="0" indent="-381000" algn="l" rtl="0">
              <a:spcBef>
                <a:spcPts val="1000"/>
              </a:spcBef>
              <a:spcAft>
                <a:spcPts val="0"/>
              </a:spcAft>
              <a:buSzPts val="2400"/>
              <a:buChar char="▰"/>
            </a:pPr>
            <a:r>
              <a:rPr lang="en-IN" dirty="0"/>
              <a:t>Why ReactJs? </a:t>
            </a:r>
          </a:p>
          <a:p>
            <a:pPr marL="457200" lvl="0" indent="-381000" algn="l" rtl="0">
              <a:spcBef>
                <a:spcPts val="1000"/>
              </a:spcBef>
              <a:spcAft>
                <a:spcPts val="0"/>
              </a:spcAft>
              <a:buSzPts val="2400"/>
              <a:buChar char="▰"/>
            </a:pPr>
            <a:r>
              <a:rPr lang="en-IN" dirty="0"/>
              <a:t>Prerequisites to learn ReactJs</a:t>
            </a:r>
          </a:p>
          <a:p>
            <a:pPr marL="457200" lvl="0" indent="-381000" algn="l" rtl="0">
              <a:spcBef>
                <a:spcPts val="1000"/>
              </a:spcBef>
              <a:spcAft>
                <a:spcPts val="0"/>
              </a:spcAft>
              <a:buSzPts val="2400"/>
              <a:buChar char="▰"/>
            </a:pPr>
            <a:r>
              <a:rPr lang="en-IN" dirty="0"/>
              <a:t>Buzzwords around ReactJs</a:t>
            </a:r>
          </a:p>
          <a:p>
            <a:pPr marL="457200" lvl="0" indent="-381000" algn="l" rtl="0">
              <a:spcBef>
                <a:spcPts val="1000"/>
              </a:spcBef>
              <a:spcAft>
                <a:spcPts val="0"/>
              </a:spcAft>
              <a:buSzPts val="2400"/>
              <a:buChar char="▰"/>
            </a:pPr>
            <a:r>
              <a:rPr lang="en-IN" dirty="0"/>
              <a:t>Who should take this Course?</a:t>
            </a:r>
          </a:p>
          <a:p>
            <a:pPr marL="457200" lvl="0" indent="-381000" algn="l" rtl="0">
              <a:spcBef>
                <a:spcPts val="1000"/>
              </a:spcBef>
              <a:spcAft>
                <a:spcPts val="0"/>
              </a:spcAft>
              <a:buSzPts val="2400"/>
              <a:buChar char="▰"/>
            </a:pPr>
            <a:r>
              <a:rPr lang="en-IN" dirty="0"/>
              <a:t>Why you should take this Course?</a:t>
            </a:r>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 name="Picture 9">
            <a:extLst>
              <a:ext uri="{FF2B5EF4-FFF2-40B4-BE49-F238E27FC236}">
                <a16:creationId xmlns:a16="http://schemas.microsoft.com/office/drawing/2014/main" id="{8BB895BC-3669-4576-99E5-3E1A33E5BA04}"/>
              </a:ext>
            </a:extLst>
          </p:cNvPr>
          <p:cNvPicPr>
            <a:picLocks noChangeAspect="1"/>
          </p:cNvPicPr>
          <p:nvPr/>
        </p:nvPicPr>
        <p:blipFill>
          <a:blip r:embed="rId3"/>
          <a:stretch>
            <a:fillRect/>
          </a:stretch>
        </p:blipFill>
        <p:spPr>
          <a:xfrm>
            <a:off x="8028127" y="0"/>
            <a:ext cx="1115873" cy="7898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You Will Learn...........</a:t>
            </a:r>
            <a:endParaRPr dirty="0"/>
          </a:p>
        </p:txBody>
      </p:sp>
      <p:sp>
        <p:nvSpPr>
          <p:cNvPr id="237" name="Google Shape;237;p16"/>
          <p:cNvSpPr txBox="1">
            <a:spLocks noGrp="1"/>
          </p:cNvSpPr>
          <p:nvPr>
            <p:ph type="body" idx="1"/>
          </p:nvPr>
        </p:nvSpPr>
        <p:spPr>
          <a:xfrm>
            <a:off x="814275" y="3293552"/>
            <a:ext cx="6132600" cy="2914745"/>
          </a:xfrm>
          <a:prstGeom prst="rect">
            <a:avLst/>
          </a:prstGeom>
        </p:spPr>
        <p:txBody>
          <a:bodyPr spcFirstLastPara="1" wrap="square" lIns="91425" tIns="91425" rIns="91425" bIns="91425" anchor="ctr" anchorCtr="0">
            <a:noAutofit/>
          </a:bodyPr>
          <a:lstStyle/>
          <a:p>
            <a:pPr>
              <a:lnSpc>
                <a:spcPct val="150000"/>
              </a:lnSpc>
              <a:spcBef>
                <a:spcPts val="0"/>
              </a:spcBef>
            </a:pPr>
            <a:r>
              <a:rPr lang="en-IN" sz="2000" dirty="0"/>
              <a:t>Inspect React Pages</a:t>
            </a:r>
          </a:p>
          <a:p>
            <a:pPr>
              <a:lnSpc>
                <a:spcPct val="150000"/>
              </a:lnSpc>
              <a:spcBef>
                <a:spcPts val="0"/>
              </a:spcBef>
            </a:pPr>
            <a:r>
              <a:rPr lang="en-IN" sz="2000" dirty="0"/>
              <a:t>Install node.js</a:t>
            </a:r>
          </a:p>
          <a:p>
            <a:pPr marL="457200" lvl="0" indent="-381000" algn="l" rtl="0">
              <a:lnSpc>
                <a:spcPct val="150000"/>
              </a:lnSpc>
              <a:spcBef>
                <a:spcPts val="1000"/>
              </a:spcBef>
              <a:spcAft>
                <a:spcPts val="0"/>
              </a:spcAft>
              <a:buSzPts val="2400"/>
              <a:buChar char="▰"/>
            </a:pPr>
            <a:r>
              <a:rPr lang="en-IN" sz="2000" dirty="0"/>
              <a:t>Create</a:t>
            </a:r>
            <a:r>
              <a:rPr lang="en-IN" sz="2000" b="1" dirty="0"/>
              <a:t> </a:t>
            </a:r>
            <a:r>
              <a:rPr lang="en-IN" sz="2000" dirty="0"/>
              <a:t>basic React app in primitive way</a:t>
            </a:r>
          </a:p>
          <a:p>
            <a:pPr>
              <a:lnSpc>
                <a:spcPct val="150000"/>
              </a:lnSpc>
              <a:spcBef>
                <a:spcPts val="1000"/>
              </a:spcBef>
            </a:pPr>
            <a:r>
              <a:rPr lang="en-IN" sz="2000" dirty="0"/>
              <a:t>Create basic React app in modern way</a:t>
            </a:r>
          </a:p>
          <a:p>
            <a:pPr>
              <a:lnSpc>
                <a:spcPct val="150000"/>
              </a:lnSpc>
              <a:spcBef>
                <a:spcPts val="1000"/>
              </a:spcBef>
            </a:pPr>
            <a:r>
              <a:rPr lang="en-IN" sz="2000" dirty="0"/>
              <a:t>Deploy applications using GIT and GitHub</a:t>
            </a:r>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lang="en-IN" dirty="0"/>
          </a:p>
          <a:p>
            <a:pPr marL="457200" lvl="0" indent="-381000" algn="l" rtl="0">
              <a:spcBef>
                <a:spcPts val="1000"/>
              </a:spcBef>
              <a:spcAft>
                <a:spcPts val="0"/>
              </a:spcAft>
              <a:buSzPts val="2400"/>
              <a:buChar char="▰"/>
            </a:pP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 name="Picture 9">
            <a:extLst>
              <a:ext uri="{FF2B5EF4-FFF2-40B4-BE49-F238E27FC236}">
                <a16:creationId xmlns:a16="http://schemas.microsoft.com/office/drawing/2014/main" id="{8BB895BC-3669-4576-99E5-3E1A33E5BA04}"/>
              </a:ext>
            </a:extLst>
          </p:cNvPr>
          <p:cNvPicPr>
            <a:picLocks noChangeAspect="1"/>
          </p:cNvPicPr>
          <p:nvPr/>
        </p:nvPicPr>
        <p:blipFill>
          <a:blip r:embed="rId3"/>
          <a:stretch>
            <a:fillRect/>
          </a:stretch>
        </p:blipFill>
        <p:spPr>
          <a:xfrm>
            <a:off x="8028127" y="0"/>
            <a:ext cx="1115873" cy="789888"/>
          </a:xfrm>
          <a:prstGeom prst="rect">
            <a:avLst/>
          </a:prstGeom>
        </p:spPr>
      </p:pic>
    </p:spTree>
    <p:extLst>
      <p:ext uri="{BB962C8B-B14F-4D97-AF65-F5344CB8AC3E}">
        <p14:creationId xmlns:p14="http://schemas.microsoft.com/office/powerpoint/2010/main" val="203713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Inspect React Pages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8931F71B-E063-41FA-A3D3-8B9858DA688F}"/>
              </a:ext>
            </a:extLst>
          </p:cNvPr>
          <p:cNvSpPr txBox="1"/>
          <p:nvPr/>
        </p:nvSpPr>
        <p:spPr>
          <a:xfrm>
            <a:off x="293683" y="1697531"/>
            <a:ext cx="8684062" cy="2031325"/>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We can inspect React pages using the </a:t>
            </a:r>
            <a:r>
              <a:rPr lang="en-IN" b="1" dirty="0">
                <a:solidFill>
                  <a:srgbClr val="002060"/>
                </a:solidFill>
                <a:latin typeface="Calibri" panose="020F0502020204030204" pitchFamily="34" charset="0"/>
                <a:cs typeface="Calibri" panose="020F0502020204030204" pitchFamily="34" charset="0"/>
              </a:rPr>
              <a:t>React Console </a:t>
            </a:r>
            <a:r>
              <a:rPr lang="en-IN" dirty="0">
                <a:solidFill>
                  <a:srgbClr val="002060"/>
                </a:solidFill>
                <a:latin typeface="Calibri" panose="020F0502020204030204" pitchFamily="34" charset="0"/>
                <a:cs typeface="Calibri" panose="020F0502020204030204" pitchFamily="34" charset="0"/>
              </a:rPr>
              <a:t>present as an extension for all the browsers</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Download React developer tools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Search chrome extensions in browser &gt;&gt; chrome web store &gt;&gt; Search ‘React Developer tools’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Add this extension to chrome </a:t>
            </a:r>
          </a:p>
        </p:txBody>
      </p:sp>
    </p:spTree>
    <p:extLst>
      <p:ext uri="{BB962C8B-B14F-4D97-AF65-F5344CB8AC3E}">
        <p14:creationId xmlns:p14="http://schemas.microsoft.com/office/powerpoint/2010/main" val="11912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Environment Setup</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8931F71B-E063-41FA-A3D3-8B9858DA688F}"/>
              </a:ext>
            </a:extLst>
          </p:cNvPr>
          <p:cNvSpPr txBox="1"/>
          <p:nvPr/>
        </p:nvSpPr>
        <p:spPr>
          <a:xfrm>
            <a:off x="293683" y="1638999"/>
            <a:ext cx="8506828" cy="3539430"/>
          </a:xfrm>
          <a:prstGeom prst="rect">
            <a:avLst/>
          </a:prstGeom>
          <a:noFill/>
        </p:spPr>
        <p:txBody>
          <a:bodyPr wrap="square" rtlCol="0">
            <a:spAutoFit/>
          </a:bodyPr>
          <a:lstStyle/>
          <a:p>
            <a:r>
              <a:rPr lang="en-IN" b="1" dirty="0">
                <a:solidFill>
                  <a:srgbClr val="002060"/>
                </a:solidFill>
                <a:latin typeface="Calibri" panose="020F0502020204030204" pitchFamily="34" charset="0"/>
                <a:cs typeface="Calibri" panose="020F0502020204030204" pitchFamily="34" charset="0"/>
              </a:rPr>
              <a:t>Node.js </a:t>
            </a:r>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 Node is a </a:t>
            </a:r>
            <a:r>
              <a:rPr lang="en-IN" u="sng" dirty="0">
                <a:solidFill>
                  <a:schemeClr val="tx1"/>
                </a:solidFill>
                <a:latin typeface="Calibri" panose="020F0502020204030204" pitchFamily="34" charset="0"/>
                <a:cs typeface="Calibri" panose="020F0502020204030204" pitchFamily="34" charset="0"/>
                <a:sym typeface="Wingdings" panose="05000000000000000000" pitchFamily="2" charset="2"/>
              </a:rPr>
              <a:t>server side </a:t>
            </a:r>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cross </a:t>
            </a:r>
            <a:r>
              <a:rPr lang="en-IN" u="sng" dirty="0">
                <a:solidFill>
                  <a:schemeClr val="tx1"/>
                </a:solidFill>
                <a:latin typeface="Calibri" panose="020F0502020204030204" pitchFamily="34" charset="0"/>
                <a:cs typeface="Calibri" panose="020F0502020204030204" pitchFamily="34" charset="0"/>
                <a:sym typeface="Wingdings" panose="05000000000000000000" pitchFamily="2" charset="2"/>
              </a:rPr>
              <a:t>platform</a:t>
            </a:r>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 (runtime environment) build on google chrome V8 engine for building fast and scalable n/w applications </a:t>
            </a:r>
          </a:p>
          <a:p>
            <a:endParaRPr lang="en-IN"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Node is basically a collection of packages.</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NPM</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N</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ode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P</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ackage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M</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anager</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NPM is an interface to Node Js</a:t>
            </a:r>
          </a:p>
          <a:p>
            <a:endParaRPr lang="en-IN"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342900" indent="-342900">
              <a:buFont typeface="+mj-lt"/>
              <a:buAutoNum type="arabicPeriod"/>
            </a:pPr>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Online Repo for Node Js packages/modules</a:t>
            </a:r>
          </a:p>
          <a:p>
            <a:pPr marL="342900" indent="-342900">
              <a:buFont typeface="+mj-lt"/>
              <a:buAutoNum type="arabicPeriod"/>
            </a:pPr>
            <a:r>
              <a:rPr lang="en-IN" dirty="0">
                <a:solidFill>
                  <a:schemeClr val="tx1"/>
                </a:solidFill>
                <a:latin typeface="Calibri" panose="020F0502020204030204" pitchFamily="34" charset="0"/>
                <a:cs typeface="Calibri" panose="020F0502020204030204" pitchFamily="34" charset="0"/>
                <a:sym typeface="Wingdings" panose="05000000000000000000" pitchFamily="2" charset="2"/>
              </a:rPr>
              <a:t>Command line utility for Node.js packages</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DA92FA5-DF13-4B86-ACC1-5B63D074388C}"/>
              </a:ext>
            </a:extLst>
          </p:cNvPr>
          <p:cNvSpPr/>
          <p:nvPr/>
        </p:nvSpPr>
        <p:spPr>
          <a:xfrm>
            <a:off x="5224661" y="2155223"/>
            <a:ext cx="2522009" cy="111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A17C33F-BE29-4659-AF28-294C063CE86F}"/>
              </a:ext>
            </a:extLst>
          </p:cNvPr>
          <p:cNvSpPr txBox="1"/>
          <p:nvPr/>
        </p:nvSpPr>
        <p:spPr>
          <a:xfrm>
            <a:off x="6794655" y="2247582"/>
            <a:ext cx="976501" cy="307777"/>
          </a:xfrm>
          <a:prstGeom prst="rect">
            <a:avLst/>
          </a:prstGeom>
          <a:noFill/>
        </p:spPr>
        <p:txBody>
          <a:bodyPr wrap="square" rtlCol="0">
            <a:spAutoFit/>
          </a:bodyPr>
          <a:lstStyle/>
          <a:p>
            <a:r>
              <a:rPr lang="en-IN" dirty="0">
                <a:solidFill>
                  <a:schemeClr val="bg1"/>
                </a:solidFill>
              </a:rPr>
              <a:t>Node.js</a:t>
            </a:r>
          </a:p>
        </p:txBody>
      </p:sp>
      <p:cxnSp>
        <p:nvCxnSpPr>
          <p:cNvPr id="7" name="Straight Arrow Connector 6">
            <a:extLst>
              <a:ext uri="{FF2B5EF4-FFF2-40B4-BE49-F238E27FC236}">
                <a16:creationId xmlns:a16="http://schemas.microsoft.com/office/drawing/2014/main" id="{5DAFE2B0-74FD-487F-B433-4D9181C45879}"/>
              </a:ext>
            </a:extLst>
          </p:cNvPr>
          <p:cNvCxnSpPr/>
          <p:nvPr/>
        </p:nvCxnSpPr>
        <p:spPr>
          <a:xfrm>
            <a:off x="5683827" y="3271166"/>
            <a:ext cx="0" cy="78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D38C845-2EC8-49D1-BF65-0FB2DF150535}"/>
              </a:ext>
            </a:extLst>
          </p:cNvPr>
          <p:cNvCxnSpPr/>
          <p:nvPr/>
        </p:nvCxnSpPr>
        <p:spPr>
          <a:xfrm>
            <a:off x="6262254" y="3271166"/>
            <a:ext cx="0" cy="78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3C12240-0A7F-4D18-9A2C-7B1F5990F32B}"/>
              </a:ext>
            </a:extLst>
          </p:cNvPr>
          <p:cNvSpPr/>
          <p:nvPr/>
        </p:nvSpPr>
        <p:spPr>
          <a:xfrm>
            <a:off x="5330536" y="2369127"/>
            <a:ext cx="1049475" cy="20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package1</a:t>
            </a:r>
          </a:p>
        </p:txBody>
      </p:sp>
      <p:sp>
        <p:nvSpPr>
          <p:cNvPr id="29" name="Rectangle 28">
            <a:extLst>
              <a:ext uri="{FF2B5EF4-FFF2-40B4-BE49-F238E27FC236}">
                <a16:creationId xmlns:a16="http://schemas.microsoft.com/office/drawing/2014/main" id="{192F425F-760A-4ABF-9C59-8D39780513A6}"/>
              </a:ext>
            </a:extLst>
          </p:cNvPr>
          <p:cNvSpPr/>
          <p:nvPr/>
        </p:nvSpPr>
        <p:spPr>
          <a:xfrm>
            <a:off x="5677645" y="2875850"/>
            <a:ext cx="1049475" cy="20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package2</a:t>
            </a:r>
          </a:p>
        </p:txBody>
      </p:sp>
      <p:sp>
        <p:nvSpPr>
          <p:cNvPr id="30" name="Rectangle 29">
            <a:extLst>
              <a:ext uri="{FF2B5EF4-FFF2-40B4-BE49-F238E27FC236}">
                <a16:creationId xmlns:a16="http://schemas.microsoft.com/office/drawing/2014/main" id="{E1EF383A-7C69-4329-95B3-C1CFA07D2050}"/>
              </a:ext>
            </a:extLst>
          </p:cNvPr>
          <p:cNvSpPr/>
          <p:nvPr/>
        </p:nvSpPr>
        <p:spPr>
          <a:xfrm>
            <a:off x="6568525" y="2587337"/>
            <a:ext cx="1049475" cy="20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package3</a:t>
            </a:r>
          </a:p>
        </p:txBody>
      </p:sp>
      <p:sp>
        <p:nvSpPr>
          <p:cNvPr id="9" name="Rectangle 8">
            <a:extLst>
              <a:ext uri="{FF2B5EF4-FFF2-40B4-BE49-F238E27FC236}">
                <a16:creationId xmlns:a16="http://schemas.microsoft.com/office/drawing/2014/main" id="{013A8AE6-A949-4BFA-B5B8-155301E108AE}"/>
              </a:ext>
            </a:extLst>
          </p:cNvPr>
          <p:cNvSpPr/>
          <p:nvPr/>
        </p:nvSpPr>
        <p:spPr>
          <a:xfrm>
            <a:off x="5496791" y="4052455"/>
            <a:ext cx="997521" cy="781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 System</a:t>
            </a:r>
          </a:p>
        </p:txBody>
      </p:sp>
      <p:sp>
        <p:nvSpPr>
          <p:cNvPr id="10" name="Rectangle 9">
            <a:extLst>
              <a:ext uri="{FF2B5EF4-FFF2-40B4-BE49-F238E27FC236}">
                <a16:creationId xmlns:a16="http://schemas.microsoft.com/office/drawing/2014/main" id="{E7CB748E-A572-4D75-881D-77410E6F197C}"/>
              </a:ext>
            </a:extLst>
          </p:cNvPr>
          <p:cNvSpPr/>
          <p:nvPr/>
        </p:nvSpPr>
        <p:spPr>
          <a:xfrm>
            <a:off x="6380011" y="3491345"/>
            <a:ext cx="1237984" cy="315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NPM </a:t>
            </a:r>
          </a:p>
        </p:txBody>
      </p:sp>
    </p:spTree>
    <p:extLst>
      <p:ext uri="{BB962C8B-B14F-4D97-AF65-F5344CB8AC3E}">
        <p14:creationId xmlns:p14="http://schemas.microsoft.com/office/powerpoint/2010/main" val="320852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Environment Setup – Primitive Way</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7" name="TextBox 36">
            <a:extLst>
              <a:ext uri="{FF2B5EF4-FFF2-40B4-BE49-F238E27FC236}">
                <a16:creationId xmlns:a16="http://schemas.microsoft.com/office/drawing/2014/main" id="{B4DB5BC6-8834-4410-ADF3-8F9D8B9EA9C6}"/>
              </a:ext>
            </a:extLst>
          </p:cNvPr>
          <p:cNvSpPr txBox="1"/>
          <p:nvPr/>
        </p:nvSpPr>
        <p:spPr>
          <a:xfrm>
            <a:off x="293683" y="1642315"/>
            <a:ext cx="8506828" cy="3323987"/>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1 : Install Node</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2 : Create a root folder manually in the required directory</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3 : Generate the package.json file</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4 :  Install the Packages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1794A536-0188-45D6-A683-EBD8A600FFF6}"/>
              </a:ext>
            </a:extLst>
          </p:cNvPr>
          <p:cNvSpPr/>
          <p:nvPr/>
        </p:nvSpPr>
        <p:spPr>
          <a:xfrm>
            <a:off x="976744" y="2967774"/>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init</a:t>
            </a:r>
          </a:p>
        </p:txBody>
      </p:sp>
      <p:sp>
        <p:nvSpPr>
          <p:cNvPr id="39" name="Rectangle 38">
            <a:extLst>
              <a:ext uri="{FF2B5EF4-FFF2-40B4-BE49-F238E27FC236}">
                <a16:creationId xmlns:a16="http://schemas.microsoft.com/office/drawing/2014/main" id="{42722F1A-2B38-4A60-926C-979C86F4CF11}"/>
              </a:ext>
            </a:extLst>
          </p:cNvPr>
          <p:cNvSpPr/>
          <p:nvPr/>
        </p:nvSpPr>
        <p:spPr>
          <a:xfrm>
            <a:off x="976742" y="4002168"/>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react --save</a:t>
            </a:r>
          </a:p>
        </p:txBody>
      </p:sp>
      <p:sp>
        <p:nvSpPr>
          <p:cNvPr id="41" name="Rectangle 40">
            <a:extLst>
              <a:ext uri="{FF2B5EF4-FFF2-40B4-BE49-F238E27FC236}">
                <a16:creationId xmlns:a16="http://schemas.microsoft.com/office/drawing/2014/main" id="{3780B33E-A8A1-45A5-A9CB-DD2FE4A70030}"/>
              </a:ext>
            </a:extLst>
          </p:cNvPr>
          <p:cNvSpPr/>
          <p:nvPr/>
        </p:nvSpPr>
        <p:spPr>
          <a:xfrm>
            <a:off x="976742" y="4482577"/>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react-</a:t>
            </a:r>
            <a:r>
              <a:rPr lang="en-IN" dirty="0" err="1"/>
              <a:t>dom</a:t>
            </a:r>
            <a:r>
              <a:rPr lang="en-IN" dirty="0"/>
              <a:t> --save</a:t>
            </a:r>
          </a:p>
        </p:txBody>
      </p:sp>
    </p:spTree>
    <p:extLst>
      <p:ext uri="{BB962C8B-B14F-4D97-AF65-F5344CB8AC3E}">
        <p14:creationId xmlns:p14="http://schemas.microsoft.com/office/powerpoint/2010/main" val="573189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Webpack and Babel</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8931F71B-E063-41FA-A3D3-8B9858DA688F}"/>
              </a:ext>
            </a:extLst>
          </p:cNvPr>
          <p:cNvSpPr txBox="1"/>
          <p:nvPr/>
        </p:nvSpPr>
        <p:spPr>
          <a:xfrm>
            <a:off x="293683" y="1974530"/>
            <a:ext cx="8684062" cy="1600438"/>
          </a:xfrm>
          <a:prstGeom prst="rect">
            <a:avLst/>
          </a:prstGeom>
          <a:noFill/>
        </p:spPr>
        <p:txBody>
          <a:bodyPr wrap="square" rtlCol="0">
            <a:spAutoFit/>
          </a:bodyPr>
          <a:lstStyle/>
          <a:p>
            <a:r>
              <a:rPr lang="en-IN" b="1" dirty="0">
                <a:solidFill>
                  <a:schemeClr val="accent3">
                    <a:lumMod val="50000"/>
                  </a:schemeClr>
                </a:solidFill>
                <a:latin typeface="Calibri" panose="020F0502020204030204" pitchFamily="34" charset="0"/>
                <a:cs typeface="Calibri" panose="020F0502020204030204" pitchFamily="34" charset="0"/>
              </a:rPr>
              <a:t>Webpack</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sym typeface="Wingdings" panose="05000000000000000000" pitchFamily="2" charset="2"/>
              </a:rPr>
              <a:t></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module bundle used for setting the development server</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Used for setting or changing the port for local host</a:t>
            </a:r>
          </a:p>
          <a:p>
            <a:endParaRPr lang="en-IN" dirty="0">
              <a:latin typeface="Calibri" panose="020F0502020204030204" pitchFamily="34" charset="0"/>
              <a:cs typeface="Calibri" panose="020F0502020204030204" pitchFamily="34" charset="0"/>
            </a:endParaRPr>
          </a:p>
          <a:p>
            <a:r>
              <a:rPr lang="en-IN" b="1" dirty="0">
                <a:solidFill>
                  <a:schemeClr val="accent3">
                    <a:lumMod val="50000"/>
                  </a:schemeClr>
                </a:solidFill>
                <a:latin typeface="Calibri" panose="020F0502020204030204" pitchFamily="34" charset="0"/>
                <a:cs typeface="Calibri" panose="020F0502020204030204" pitchFamily="34" charset="0"/>
              </a:rPr>
              <a:t>Babel</a:t>
            </a:r>
            <a:r>
              <a:rPr lang="en-IN"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sym typeface="Wingdings" panose="05000000000000000000" pitchFamily="2" charset="2"/>
              </a:rPr>
              <a:t> Plugins required for Webpack </a:t>
            </a:r>
          </a:p>
          <a:p>
            <a:endParaRPr lang="en-IN" dirty="0">
              <a:latin typeface="Calibri" panose="020F0502020204030204" pitchFamily="34" charset="0"/>
              <a:cs typeface="Calibri" panose="020F0502020204030204" pitchFamily="34" charset="0"/>
              <a:sym typeface="Wingdings" panose="05000000000000000000" pitchFamily="2" charset="2"/>
            </a:endParaRPr>
          </a:p>
          <a:p>
            <a:r>
              <a:rPr lang="en-IN" dirty="0">
                <a:latin typeface="Calibri" panose="020F0502020204030204" pitchFamily="34" charset="0"/>
                <a:cs typeface="Calibri" panose="020F0502020204030204" pitchFamily="34" charset="0"/>
                <a:sym typeface="Wingdings" panose="05000000000000000000" pitchFamily="2" charset="2"/>
              </a:rPr>
              <a:t>For eg : transpiler , compiler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34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Environment Setup – Primitive Way</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7" name="TextBox 36">
            <a:extLst>
              <a:ext uri="{FF2B5EF4-FFF2-40B4-BE49-F238E27FC236}">
                <a16:creationId xmlns:a16="http://schemas.microsoft.com/office/drawing/2014/main" id="{B4DB5BC6-8834-4410-ADF3-8F9D8B9EA9C6}"/>
              </a:ext>
            </a:extLst>
          </p:cNvPr>
          <p:cNvSpPr txBox="1"/>
          <p:nvPr/>
        </p:nvSpPr>
        <p:spPr>
          <a:xfrm>
            <a:off x="293683" y="1412670"/>
            <a:ext cx="8506828" cy="3970318"/>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5 : Install Webpack and Babel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STEP 6: create the required files : Index.html, Index.js, App.js and main.js</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Once webpack-config file is generated, paste the default code in it to make it compatible</a:t>
            </a:r>
          </a:p>
          <a:p>
            <a:endParaRPr lang="en-IN" dirty="0">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1794A536-0188-45D6-A683-EBD8A600FFF6}"/>
              </a:ext>
            </a:extLst>
          </p:cNvPr>
          <p:cNvSpPr/>
          <p:nvPr/>
        </p:nvSpPr>
        <p:spPr>
          <a:xfrm>
            <a:off x="997520" y="1781771"/>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webpack --save</a:t>
            </a:r>
          </a:p>
        </p:txBody>
      </p:sp>
      <p:sp>
        <p:nvSpPr>
          <p:cNvPr id="39" name="Rectangle 38">
            <a:extLst>
              <a:ext uri="{FF2B5EF4-FFF2-40B4-BE49-F238E27FC236}">
                <a16:creationId xmlns:a16="http://schemas.microsoft.com/office/drawing/2014/main" id="{42722F1A-2B38-4A60-926C-979C86F4CF11}"/>
              </a:ext>
            </a:extLst>
          </p:cNvPr>
          <p:cNvSpPr/>
          <p:nvPr/>
        </p:nvSpPr>
        <p:spPr>
          <a:xfrm>
            <a:off x="997520" y="2336517"/>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webpack-dev-server --save</a:t>
            </a:r>
          </a:p>
        </p:txBody>
      </p:sp>
      <p:sp>
        <p:nvSpPr>
          <p:cNvPr id="24" name="Rectangle 23">
            <a:extLst>
              <a:ext uri="{FF2B5EF4-FFF2-40B4-BE49-F238E27FC236}">
                <a16:creationId xmlns:a16="http://schemas.microsoft.com/office/drawing/2014/main" id="{E113620C-9B7A-4E29-BE24-B701271D3075}"/>
              </a:ext>
            </a:extLst>
          </p:cNvPr>
          <p:cNvSpPr/>
          <p:nvPr/>
        </p:nvSpPr>
        <p:spPr>
          <a:xfrm>
            <a:off x="997519" y="2820057"/>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webpack-cli --save</a:t>
            </a:r>
          </a:p>
        </p:txBody>
      </p:sp>
      <p:sp>
        <p:nvSpPr>
          <p:cNvPr id="25" name="Rectangle 24">
            <a:extLst>
              <a:ext uri="{FF2B5EF4-FFF2-40B4-BE49-F238E27FC236}">
                <a16:creationId xmlns:a16="http://schemas.microsoft.com/office/drawing/2014/main" id="{9C86BBF7-8DF8-4E57-8718-E1C90578DCBE}"/>
              </a:ext>
            </a:extLst>
          </p:cNvPr>
          <p:cNvSpPr/>
          <p:nvPr/>
        </p:nvSpPr>
        <p:spPr>
          <a:xfrm>
            <a:off x="997519" y="3336689"/>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babel --save</a:t>
            </a:r>
          </a:p>
        </p:txBody>
      </p:sp>
      <p:sp>
        <p:nvSpPr>
          <p:cNvPr id="33" name="Rectangle 32">
            <a:extLst>
              <a:ext uri="{FF2B5EF4-FFF2-40B4-BE49-F238E27FC236}">
                <a16:creationId xmlns:a16="http://schemas.microsoft.com/office/drawing/2014/main" id="{A6B76CCC-31E0-4A9D-81B1-31A92C99D6CC}"/>
              </a:ext>
            </a:extLst>
          </p:cNvPr>
          <p:cNvSpPr/>
          <p:nvPr/>
        </p:nvSpPr>
        <p:spPr>
          <a:xfrm>
            <a:off x="997519" y="4414390"/>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type nul &gt; webpack-config.js</a:t>
            </a:r>
          </a:p>
        </p:txBody>
      </p:sp>
    </p:spTree>
    <p:extLst>
      <p:ext uri="{BB962C8B-B14F-4D97-AF65-F5344CB8AC3E}">
        <p14:creationId xmlns:p14="http://schemas.microsoft.com/office/powerpoint/2010/main" val="1448681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Environment Setup – Advanced Way</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7" name="TextBox 36">
            <a:extLst>
              <a:ext uri="{FF2B5EF4-FFF2-40B4-BE49-F238E27FC236}">
                <a16:creationId xmlns:a16="http://schemas.microsoft.com/office/drawing/2014/main" id="{B4DB5BC6-8834-4410-ADF3-8F9D8B9EA9C6}"/>
              </a:ext>
            </a:extLst>
          </p:cNvPr>
          <p:cNvSpPr txBox="1"/>
          <p:nvPr/>
        </p:nvSpPr>
        <p:spPr>
          <a:xfrm>
            <a:off x="293683" y="1558142"/>
            <a:ext cx="8506828" cy="5047536"/>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1 : Install Node</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2 : Navigate to the required location(mainly as administrator) and launch the cmd prompt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The First command is used to install the create-react-app package from Node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Second  command is used to create a react application without any build configuration and will create a project with all the required folders</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9C86BBF7-8DF8-4E57-8718-E1C90578DCBE}"/>
              </a:ext>
            </a:extLst>
          </p:cNvPr>
          <p:cNvSpPr/>
          <p:nvPr/>
        </p:nvSpPr>
        <p:spPr>
          <a:xfrm>
            <a:off x="990920" y="2543759"/>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npm install –g create-react-app</a:t>
            </a:r>
            <a:endParaRPr lang="en-IN" b="1" dirty="0"/>
          </a:p>
        </p:txBody>
      </p:sp>
      <p:sp>
        <p:nvSpPr>
          <p:cNvPr id="22" name="Rectangle 21">
            <a:extLst>
              <a:ext uri="{FF2B5EF4-FFF2-40B4-BE49-F238E27FC236}">
                <a16:creationId xmlns:a16="http://schemas.microsoft.com/office/drawing/2014/main" id="{3F4F9A14-C488-48A8-A8DF-87FA7444775F}"/>
              </a:ext>
            </a:extLst>
          </p:cNvPr>
          <p:cNvSpPr/>
          <p:nvPr/>
        </p:nvSpPr>
        <p:spPr>
          <a:xfrm>
            <a:off x="990919" y="3157860"/>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create-react-app </a:t>
            </a:r>
            <a:r>
              <a:rPr lang="en-IN" b="1" dirty="0"/>
              <a:t>nameofthefolder</a:t>
            </a:r>
          </a:p>
        </p:txBody>
      </p:sp>
    </p:spTree>
    <p:extLst>
      <p:ext uri="{BB962C8B-B14F-4D97-AF65-F5344CB8AC3E}">
        <p14:creationId xmlns:p14="http://schemas.microsoft.com/office/powerpoint/2010/main" val="353568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Deploy Applications – GIT &amp; GitHub</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4EE27CF2-E20E-49D8-9FFF-43557B556236}"/>
              </a:ext>
            </a:extLst>
          </p:cNvPr>
          <p:cNvSpPr txBox="1"/>
          <p:nvPr/>
        </p:nvSpPr>
        <p:spPr>
          <a:xfrm>
            <a:off x="696191" y="1462332"/>
            <a:ext cx="8484259" cy="3539430"/>
          </a:xfrm>
          <a:prstGeom prst="rect">
            <a:avLst/>
          </a:prstGeom>
          <a:noFill/>
        </p:spPr>
        <p:txBody>
          <a:bodyPr wrap="square" rtlCol="0">
            <a:spAutoFit/>
          </a:bodyPr>
          <a:lstStyle/>
          <a:p>
            <a:pPr algn="just"/>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GitHub</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 Web based code-hosting platform used for code collaboration and version control.</a:t>
            </a:r>
          </a:p>
          <a:p>
            <a:pPr algn="just"/>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GitHub is a remote repository for your codebase, where multiple people can work on the same code simultaneously.</a:t>
            </a:r>
          </a:p>
          <a:p>
            <a:pPr algn="just"/>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algn="just"/>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GIT</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 Distributed version control system designed to track the changes in project files .</a:t>
            </a:r>
          </a:p>
          <a:p>
            <a:pPr algn="just"/>
            <a:r>
              <a:rPr lang="en-IN" dirty="0">
                <a:solidFill>
                  <a:srgbClr val="002060"/>
                </a:solidFill>
                <a:latin typeface="Calibri" panose="020F0502020204030204" pitchFamily="34" charset="0"/>
                <a:cs typeface="Calibri" panose="020F0502020204030204" pitchFamily="34" charset="0"/>
              </a:rPr>
              <a:t>GIT is the heart of GitHub and is responsible for everything GitHub-related that happens locally on your computer.</a:t>
            </a:r>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algn="just"/>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algn="just"/>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Most Commonly used GIT commands : </a:t>
            </a:r>
          </a:p>
          <a:p>
            <a:pPr algn="just"/>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marL="285750" indent="-285750" algn="just">
              <a:buFont typeface="Wingdings" panose="05000000000000000000" pitchFamily="2" charset="2"/>
              <a:buChar char="q"/>
            </a:pP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GIT clone  clones or duplicates the repository into local</a:t>
            </a:r>
          </a:p>
          <a:p>
            <a:pPr marL="285750" indent="-285750" algn="just">
              <a:buFont typeface="Wingdings" panose="05000000000000000000" pitchFamily="2" charset="2"/>
              <a:buChar char="q"/>
            </a:pP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GIT commit  </a:t>
            </a:r>
            <a:r>
              <a:rPr lang="en-US" altLang="en-US" dirty="0">
                <a:solidFill>
                  <a:srgbClr val="002060"/>
                </a:solidFill>
                <a:latin typeface="Calibri" panose="020F0502020204030204" pitchFamily="34" charset="0"/>
                <a:cs typeface="Calibri" panose="020F0502020204030204" pitchFamily="34" charset="0"/>
              </a:rPr>
              <a:t>The git commit command will save all staged changes, along with a brief description from the user, in a “commit” to the local repository. </a:t>
            </a:r>
          </a:p>
          <a:p>
            <a:pPr marL="285750" indent="-285750" algn="just">
              <a:buFont typeface="Wingdings" panose="05000000000000000000" pitchFamily="2" charset="2"/>
              <a:buChar char="q"/>
            </a:pPr>
            <a:r>
              <a:rPr lang="en-US" altLang="en-US" dirty="0">
                <a:solidFill>
                  <a:srgbClr val="002060"/>
                </a:solidFill>
                <a:latin typeface="Calibri" panose="020F0502020204030204" pitchFamily="34" charset="0"/>
                <a:cs typeface="Calibri" panose="020F0502020204030204" pitchFamily="34" charset="0"/>
              </a:rPr>
              <a:t>GIT checkout </a:t>
            </a:r>
            <a:r>
              <a:rPr lang="en-US" altLang="en-US" dirty="0">
                <a:solidFill>
                  <a:srgbClr val="002060"/>
                </a:solidFill>
                <a:latin typeface="Calibri" panose="020F0502020204030204" pitchFamily="34" charset="0"/>
                <a:cs typeface="Calibri" panose="020F0502020204030204" pitchFamily="34" charset="0"/>
                <a:sym typeface="Wingdings" panose="05000000000000000000" pitchFamily="2" charset="2"/>
              </a:rPr>
              <a:t> </a:t>
            </a:r>
            <a:r>
              <a:rPr lang="en-IN" b="0" i="0" dirty="0">
                <a:solidFill>
                  <a:srgbClr val="3D3D4E"/>
                </a:solidFill>
                <a:effectLst/>
                <a:latin typeface="Calibri" panose="020F0502020204030204" pitchFamily="34" charset="0"/>
                <a:cs typeface="Calibri" panose="020F0502020204030204" pitchFamily="34" charset="0"/>
              </a:rPr>
              <a:t>T</a:t>
            </a:r>
            <a:r>
              <a:rPr lang="en-IN" dirty="0">
                <a:solidFill>
                  <a:srgbClr val="002060"/>
                </a:solidFill>
                <a:latin typeface="Calibri" panose="020F0502020204030204" pitchFamily="34" charset="0"/>
                <a:cs typeface="Calibri" panose="020F0502020204030204" pitchFamily="34" charset="0"/>
              </a:rPr>
              <a:t>he git checkout command is a way of switching between branches or version of your application</a:t>
            </a:r>
          </a:p>
          <a:p>
            <a:pPr marL="285750" indent="-285750" algn="just">
              <a:buFont typeface="Wingdings" panose="05000000000000000000" pitchFamily="2" charset="2"/>
              <a:buChar char="q"/>
            </a:pPr>
            <a:r>
              <a:rPr lang="en-IN" altLang="en-US" dirty="0">
                <a:solidFill>
                  <a:srgbClr val="002060"/>
                </a:solidFill>
                <a:latin typeface="Calibri" panose="020F0502020204030204" pitchFamily="34" charset="0"/>
                <a:cs typeface="Calibri" panose="020F0502020204030204" pitchFamily="34" charset="0"/>
              </a:rPr>
              <a:t>GIT Push and GIT Pull </a:t>
            </a:r>
            <a:r>
              <a:rPr lang="en-IN" altLang="en-US" dirty="0">
                <a:solidFill>
                  <a:srgbClr val="002060"/>
                </a:solidFill>
                <a:latin typeface="Calibri" panose="020F0502020204030204" pitchFamily="34" charset="0"/>
                <a:cs typeface="Calibri" panose="020F0502020204030204" pitchFamily="34" charset="0"/>
                <a:sym typeface="Wingdings" panose="05000000000000000000" pitchFamily="2" charset="2"/>
              </a:rPr>
              <a:t> will send changes in local to the repo and will accept incoming changes from repo to local</a:t>
            </a:r>
            <a:endParaRPr lang="en-US" altLang="en-US" dirty="0">
              <a:solidFill>
                <a:srgbClr val="002060"/>
              </a:solidFill>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1D5A89B1-90C2-482C-B878-53F933CF5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4" y="1425065"/>
            <a:ext cx="696191" cy="696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9AD888C-D312-4521-9905-E209E551D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19600"/>
            <a:ext cx="654744" cy="29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053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Deploy Applications – GIT &amp; GitHub</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1026" name="Picture 2">
            <a:extLst>
              <a:ext uri="{FF2B5EF4-FFF2-40B4-BE49-F238E27FC236}">
                <a16:creationId xmlns:a16="http://schemas.microsoft.com/office/drawing/2014/main" id="{1D5A89B1-90C2-482C-B878-53F933CF5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3078" y="629143"/>
            <a:ext cx="696191" cy="696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9AD888C-D312-4521-9905-E209E551D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024" y="775675"/>
            <a:ext cx="838711" cy="45934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4277532-9E4A-4DD7-941F-4A12A1C8217C}"/>
              </a:ext>
            </a:extLst>
          </p:cNvPr>
          <p:cNvSpPr txBox="1"/>
          <p:nvPr/>
        </p:nvSpPr>
        <p:spPr>
          <a:xfrm>
            <a:off x="318586" y="1507007"/>
            <a:ext cx="8506828" cy="3539430"/>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1 : Create A GitHub Account</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2 : I</a:t>
            </a:r>
            <a:r>
              <a:rPr lang="en-IN" dirty="0">
                <a:solidFill>
                  <a:srgbClr val="002060"/>
                </a:solidFill>
                <a:latin typeface="Calibri" panose="020F0502020204030204" pitchFamily="34" charset="0"/>
                <a:cs typeface="Calibri" panose="020F0502020204030204" pitchFamily="34" charset="0"/>
              </a:rPr>
              <a:t>nstall </a:t>
            </a:r>
            <a:r>
              <a:rPr lang="en-IN" dirty="0">
                <a:solidFill>
                  <a:srgbClr val="002060"/>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Git</a:t>
            </a:r>
            <a:r>
              <a:rPr lang="en-IN" dirty="0">
                <a:solidFill>
                  <a:srgbClr val="002060"/>
                </a:solidFill>
                <a:latin typeface="Calibri" panose="020F0502020204030204" pitchFamily="34" charset="0"/>
                <a:cs typeface="Calibri" panose="020F0502020204030204" pitchFamily="34" charset="0"/>
              </a:rPr>
              <a:t> in your machine and </a:t>
            </a:r>
            <a:r>
              <a:rPr lang="en-IN" dirty="0">
                <a:solidFill>
                  <a:srgbClr val="00206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Set up Git</a:t>
            </a:r>
            <a:r>
              <a:rPr lang="en-IN" dirty="0">
                <a:solidFill>
                  <a:srgbClr val="002060"/>
                </a:solidFill>
                <a:latin typeface="Calibri" panose="020F0502020204030204" pitchFamily="34" charset="0"/>
                <a:cs typeface="Calibri" panose="020F0502020204030204" pitchFamily="34" charset="0"/>
              </a:rPr>
              <a:t>.</a:t>
            </a: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STEP 3 : Install GitHub pages package as dev-dependency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4 : Add properties to package.json file   </a:t>
            </a:r>
          </a:p>
          <a:p>
            <a:endParaRPr lang="en-IN" dirty="0">
              <a:solidFill>
                <a:srgbClr val="FF000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FF0000"/>
                </a:solidFill>
                <a:latin typeface="Calibri" panose="020F0502020204030204" pitchFamily="34" charset="0"/>
                <a:cs typeface="Calibri" panose="020F0502020204030204" pitchFamily="34" charset="0"/>
                <a:sym typeface="Wingdings" panose="05000000000000000000" pitchFamily="2" charset="2"/>
              </a:rPr>
              <a:t>“homepage” : “repo link to your project”</a:t>
            </a:r>
          </a:p>
          <a:p>
            <a:r>
              <a:rPr lang="en-IN" dirty="0">
                <a:solidFill>
                  <a:srgbClr val="FF0000"/>
                </a:solidFill>
                <a:latin typeface="Calibri" panose="020F0502020204030204" pitchFamily="34" charset="0"/>
                <a:cs typeface="Calibri" panose="020F0502020204030204" pitchFamily="34" charset="0"/>
              </a:rPr>
              <a:t>"predeploy": "npm run build",</a:t>
            </a:r>
            <a:br>
              <a:rPr lang="en-IN" dirty="0">
                <a:solidFill>
                  <a:srgbClr val="FF0000"/>
                </a:solidFill>
                <a:latin typeface="Calibri" panose="020F0502020204030204" pitchFamily="34" charset="0"/>
                <a:cs typeface="Calibri" panose="020F0502020204030204" pitchFamily="34" charset="0"/>
              </a:rPr>
            </a:br>
            <a:r>
              <a:rPr lang="en-IN" dirty="0">
                <a:solidFill>
                  <a:srgbClr val="FF0000"/>
                </a:solidFill>
                <a:latin typeface="Calibri" panose="020F0502020204030204" pitchFamily="34" charset="0"/>
                <a:cs typeface="Calibri" panose="020F0502020204030204" pitchFamily="34" charset="0"/>
              </a:rPr>
              <a:t>"deploy": "gh-pages -d build"</a:t>
            </a:r>
            <a:endParaRPr lang="en-IN" dirty="0">
              <a:solidFill>
                <a:srgbClr val="FF000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5BC1940C-7298-4CBA-BDAF-00E76A269035}"/>
              </a:ext>
            </a:extLst>
          </p:cNvPr>
          <p:cNvSpPr/>
          <p:nvPr/>
        </p:nvSpPr>
        <p:spPr>
          <a:xfrm>
            <a:off x="971341" y="2815178"/>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a:t>
            </a:r>
            <a:r>
              <a:rPr kumimoji="0" lang="en-US" altLang="en-US" sz="1400" b="0" i="0" u="none" strike="noStrike" cap="none" normalizeH="0" baseline="0" dirty="0">
                <a:ln>
                  <a:noFill/>
                </a:ln>
                <a:solidFill>
                  <a:srgbClr val="08090A"/>
                </a:solidFill>
                <a:effectLst/>
                <a:latin typeface="var(--ff-monospace)"/>
              </a:rPr>
              <a:t> </a:t>
            </a:r>
            <a:r>
              <a:rPr lang="en-US" altLang="en-US" dirty="0"/>
              <a:t>npm install gh-pages --save-dev </a:t>
            </a:r>
            <a:endParaRPr lang="en-IN" dirty="0"/>
          </a:p>
        </p:txBody>
      </p:sp>
      <p:pic>
        <p:nvPicPr>
          <p:cNvPr id="5" name="Picture 4">
            <a:extLst>
              <a:ext uri="{FF2B5EF4-FFF2-40B4-BE49-F238E27FC236}">
                <a16:creationId xmlns:a16="http://schemas.microsoft.com/office/drawing/2014/main" id="{C0FEE6BA-438A-4A78-A79F-E5541593EA35}"/>
              </a:ext>
            </a:extLst>
          </p:cNvPr>
          <p:cNvPicPr>
            <a:picLocks noChangeAspect="1"/>
          </p:cNvPicPr>
          <p:nvPr/>
        </p:nvPicPr>
        <p:blipFill>
          <a:blip r:embed="rId8"/>
          <a:stretch>
            <a:fillRect/>
          </a:stretch>
        </p:blipFill>
        <p:spPr>
          <a:xfrm>
            <a:off x="5701614" y="1235023"/>
            <a:ext cx="3406750" cy="3219437"/>
          </a:xfrm>
          <a:prstGeom prst="rect">
            <a:avLst/>
          </a:prstGeom>
        </p:spPr>
      </p:pic>
      <p:cxnSp>
        <p:nvCxnSpPr>
          <p:cNvPr id="7" name="Straight Arrow Connector 6">
            <a:extLst>
              <a:ext uri="{FF2B5EF4-FFF2-40B4-BE49-F238E27FC236}">
                <a16:creationId xmlns:a16="http://schemas.microsoft.com/office/drawing/2014/main" id="{7ECA020B-BBE1-4D1B-8AB8-5A507CAD2A17}"/>
              </a:ext>
            </a:extLst>
          </p:cNvPr>
          <p:cNvCxnSpPr/>
          <p:nvPr/>
        </p:nvCxnSpPr>
        <p:spPr>
          <a:xfrm>
            <a:off x="3813464" y="3584864"/>
            <a:ext cx="173528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9261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Deploy Applications – GIT &amp; GitHub</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1026" name="Picture 2">
            <a:extLst>
              <a:ext uri="{FF2B5EF4-FFF2-40B4-BE49-F238E27FC236}">
                <a16:creationId xmlns:a16="http://schemas.microsoft.com/office/drawing/2014/main" id="{1D5A89B1-90C2-482C-B878-53F933CF5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3078" y="629143"/>
            <a:ext cx="696191" cy="6961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9AD888C-D312-4521-9905-E209E551D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024" y="775675"/>
            <a:ext cx="838711" cy="45934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BC1940C-7298-4CBA-BDAF-00E76A269035}"/>
              </a:ext>
            </a:extLst>
          </p:cNvPr>
          <p:cNvSpPr/>
          <p:nvPr/>
        </p:nvSpPr>
        <p:spPr>
          <a:xfrm>
            <a:off x="935544" y="3913001"/>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a:t>
            </a:r>
            <a:r>
              <a:rPr kumimoji="0" lang="en-US" altLang="en-US" sz="1400" b="0" i="0" u="none" strike="noStrike" cap="none" normalizeH="0" baseline="0" dirty="0">
                <a:ln>
                  <a:noFill/>
                </a:ln>
                <a:solidFill>
                  <a:srgbClr val="08090A"/>
                </a:solidFill>
                <a:effectLst/>
                <a:latin typeface="var(--ff-monospace)"/>
              </a:rPr>
              <a:t> </a:t>
            </a:r>
            <a:r>
              <a:rPr lang="en-US" altLang="en-US" dirty="0"/>
              <a:t>npm run deploy</a:t>
            </a:r>
            <a:endParaRPr lang="en-IN" dirty="0"/>
          </a:p>
        </p:txBody>
      </p:sp>
      <p:sp>
        <p:nvSpPr>
          <p:cNvPr id="29" name="TextBox 28">
            <a:extLst>
              <a:ext uri="{FF2B5EF4-FFF2-40B4-BE49-F238E27FC236}">
                <a16:creationId xmlns:a16="http://schemas.microsoft.com/office/drawing/2014/main" id="{A670A048-BC8A-4102-94F6-990E636360C9}"/>
              </a:ext>
            </a:extLst>
          </p:cNvPr>
          <p:cNvSpPr txBox="1"/>
          <p:nvPr/>
        </p:nvSpPr>
        <p:spPr>
          <a:xfrm>
            <a:off x="358733" y="1753246"/>
            <a:ext cx="7200649" cy="2031325"/>
          </a:xfrm>
          <a:prstGeom prst="rect">
            <a:avLst/>
          </a:prstGeom>
          <a:noFill/>
        </p:spPr>
        <p:txBody>
          <a:bodyPr wrap="square">
            <a:spAutoFit/>
          </a:bodyPr>
          <a:lstStyle/>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5 : Create a new repo in GitHub and I</a:t>
            </a:r>
            <a:r>
              <a:rPr lang="en-IN" dirty="0">
                <a:solidFill>
                  <a:srgbClr val="002060"/>
                </a:solidFill>
                <a:latin typeface="Calibri" panose="020F0502020204030204" pitchFamily="34" charset="0"/>
                <a:cs typeface="Calibri" panose="020F0502020204030204" pitchFamily="34" charset="0"/>
              </a:rPr>
              <a:t>nitialize Git</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STEP 6 : Deploy to GitHub pages</a:t>
            </a:r>
          </a:p>
        </p:txBody>
      </p:sp>
      <p:sp>
        <p:nvSpPr>
          <p:cNvPr id="30" name="Rectangle 29">
            <a:extLst>
              <a:ext uri="{FF2B5EF4-FFF2-40B4-BE49-F238E27FC236}">
                <a16:creationId xmlns:a16="http://schemas.microsoft.com/office/drawing/2014/main" id="{31F5F8C1-F3B2-4330-A446-C6E6B5462771}"/>
              </a:ext>
            </a:extLst>
          </p:cNvPr>
          <p:cNvSpPr/>
          <p:nvPr/>
        </p:nvSpPr>
        <p:spPr>
          <a:xfrm>
            <a:off x="935544" y="2235215"/>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git init</a:t>
            </a:r>
          </a:p>
        </p:txBody>
      </p:sp>
      <p:sp>
        <p:nvSpPr>
          <p:cNvPr id="31" name="Rectangle 30">
            <a:extLst>
              <a:ext uri="{FF2B5EF4-FFF2-40B4-BE49-F238E27FC236}">
                <a16:creationId xmlns:a16="http://schemas.microsoft.com/office/drawing/2014/main" id="{C807C42E-22DA-4637-9E4C-7B12CDDBB41C}"/>
              </a:ext>
            </a:extLst>
          </p:cNvPr>
          <p:cNvSpPr/>
          <p:nvPr/>
        </p:nvSpPr>
        <p:spPr>
          <a:xfrm>
            <a:off x="935544" y="2745500"/>
            <a:ext cx="4384965" cy="33653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&gt; git remote add origin “GitHub repo link”</a:t>
            </a:r>
          </a:p>
        </p:txBody>
      </p:sp>
    </p:spTree>
    <p:extLst>
      <p:ext uri="{BB962C8B-B14F-4D97-AF65-F5344CB8AC3E}">
        <p14:creationId xmlns:p14="http://schemas.microsoft.com/office/powerpoint/2010/main" val="410009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What is ReactJs?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0" y="3136200"/>
            <a:ext cx="67125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FILE STRUCTURE IN REACT APP</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78980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File Structure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1" name="TextBox 20">
            <a:extLst>
              <a:ext uri="{FF2B5EF4-FFF2-40B4-BE49-F238E27FC236}">
                <a16:creationId xmlns:a16="http://schemas.microsoft.com/office/drawing/2014/main" id="{DE9BC5F0-7987-4954-B4AF-AB5FD861996A}"/>
              </a:ext>
            </a:extLst>
          </p:cNvPr>
          <p:cNvSpPr txBox="1"/>
          <p:nvPr/>
        </p:nvSpPr>
        <p:spPr>
          <a:xfrm>
            <a:off x="421454" y="1799827"/>
            <a:ext cx="8437897" cy="2677656"/>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rgbClr val="002060"/>
                </a:solidFill>
                <a:latin typeface="Calibri" panose="020F0502020204030204" pitchFamily="34" charset="0"/>
                <a:cs typeface="Calibri" panose="020F0502020204030204" pitchFamily="34" charset="0"/>
              </a:rPr>
              <a:t>Package.json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stores the list of all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node dependencies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and the reference to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packages</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installed from the node through npm</a:t>
            </a:r>
          </a:p>
          <a:p>
            <a:pPr marL="285750" indent="-285750">
              <a:buFont typeface="Wingdings" panose="05000000000000000000" pitchFamily="2" charset="2"/>
              <a:buChar char="v"/>
            </a:pPr>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v"/>
            </a:pP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Index.html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starting point for the start of the application i.e. first page that is loaded when the application starts ( only html file – single page app )</a:t>
            </a:r>
          </a:p>
          <a:p>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It define the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template</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of the browser screen </a:t>
            </a:r>
          </a:p>
          <a:p>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v"/>
            </a:pP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Index.js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renders or maps the content to the elements/div in index.html</a:t>
            </a:r>
          </a:p>
          <a:p>
            <a:pPr marL="285750" indent="-285750">
              <a:buFont typeface="Wingdings" panose="05000000000000000000" pitchFamily="2" charset="2"/>
              <a:buChar char="v"/>
            </a:pPr>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v"/>
            </a:pPr>
            <a:r>
              <a:rPr lang="en-IN" b="1" dirty="0">
                <a:solidFill>
                  <a:srgbClr val="002060"/>
                </a:solidFill>
                <a:latin typeface="Calibri" panose="020F0502020204030204" pitchFamily="34" charset="0"/>
                <a:cs typeface="Calibri" panose="020F0502020204030204" pitchFamily="34" charset="0"/>
              </a:rPr>
              <a:t>App.js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it is the main component which contains all other components (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container</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p>
          <a:p>
            <a:pPr marL="285750" indent="-285750">
              <a:buFont typeface="Wingdings" panose="05000000000000000000" pitchFamily="2" charset="2"/>
              <a:buChar char="v"/>
            </a:pPr>
            <a:endParaRPr lang="en-IN"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v"/>
            </a:pPr>
            <a:r>
              <a:rPr lang="en-IN" b="1" dirty="0">
                <a:solidFill>
                  <a:srgbClr val="002060"/>
                </a:solidFill>
                <a:latin typeface="Calibri" panose="020F0502020204030204" pitchFamily="34" charset="0"/>
                <a:cs typeface="Calibri" panose="020F0502020204030204" pitchFamily="34" charset="0"/>
              </a:rPr>
              <a:t>Webpack-config.js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for setting up the development server or </a:t>
            </a:r>
            <a:r>
              <a:rPr lang="en-IN" b="1" dirty="0">
                <a:solidFill>
                  <a:srgbClr val="002060"/>
                </a:solidFill>
                <a:latin typeface="Calibri" panose="020F0502020204030204" pitchFamily="34" charset="0"/>
                <a:cs typeface="Calibri" panose="020F0502020204030204" pitchFamily="34" charset="0"/>
                <a:sym typeface="Wingdings" panose="05000000000000000000" pitchFamily="2" charset="2"/>
              </a:rPr>
              <a:t>local host </a:t>
            </a:r>
            <a:endParaRPr lang="en-IN"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956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0" y="3136200"/>
            <a:ext cx="67125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UNDERSTANDING UI ORIENTATION</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4266538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UI Screen Template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1D41C16C-F211-4239-A0DD-4DA9A3755FD4}"/>
              </a:ext>
            </a:extLst>
          </p:cNvPr>
          <p:cNvSpPr txBox="1"/>
          <p:nvPr/>
        </p:nvSpPr>
        <p:spPr>
          <a:xfrm>
            <a:off x="460655" y="1575966"/>
            <a:ext cx="8811717" cy="1384995"/>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The entire UI is divided into multiple &lt;div&gt;</a:t>
            </a:r>
          </a:p>
          <a:p>
            <a:endParaRPr lang="en-IN" dirty="0">
              <a:solidFill>
                <a:srgbClr val="002060"/>
              </a:solidFill>
              <a:latin typeface="Calibri" panose="020F0502020204030204" pitchFamily="34" charset="0"/>
              <a:cs typeface="Calibri" panose="020F0502020204030204" pitchFamily="34" charset="0"/>
            </a:endParaRPr>
          </a:p>
          <a:p>
            <a:r>
              <a:rPr lang="en-IN" b="1" dirty="0">
                <a:solidFill>
                  <a:srgbClr val="C00000"/>
                </a:solidFill>
                <a:latin typeface="Calibri" panose="020F0502020204030204" pitchFamily="34" charset="0"/>
                <a:cs typeface="Calibri" panose="020F0502020204030204" pitchFamily="34" charset="0"/>
              </a:rPr>
              <a:t>Index.html  </a:t>
            </a:r>
            <a:r>
              <a:rPr lang="en-IN" dirty="0">
                <a:solidFill>
                  <a:srgbClr val="002060"/>
                </a:solidFill>
                <a:latin typeface="Calibri" panose="020F0502020204030204" pitchFamily="34" charset="0"/>
                <a:cs typeface="Calibri" panose="020F0502020204030204" pitchFamily="34" charset="0"/>
              </a:rPr>
              <a:t>file defines the </a:t>
            </a:r>
            <a:r>
              <a:rPr lang="en-IN" b="1" dirty="0">
                <a:solidFill>
                  <a:srgbClr val="002060"/>
                </a:solidFill>
                <a:latin typeface="Calibri" panose="020F0502020204030204" pitchFamily="34" charset="0"/>
                <a:cs typeface="Calibri" panose="020F0502020204030204" pitchFamily="34" charset="0"/>
              </a:rPr>
              <a:t>orientation</a:t>
            </a:r>
            <a:r>
              <a:rPr lang="en-IN" dirty="0">
                <a:solidFill>
                  <a:srgbClr val="002060"/>
                </a:solidFill>
                <a:latin typeface="Calibri" panose="020F0502020204030204" pitchFamily="34" charset="0"/>
                <a:cs typeface="Calibri" panose="020F0502020204030204" pitchFamily="34" charset="0"/>
              </a:rPr>
              <a:t> of the page i.e. the number of &lt;div&gt; the page is dived into broadly</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A83576BB-3ECC-4A74-B167-1E7811BDC088}"/>
              </a:ext>
            </a:extLst>
          </p:cNvPr>
          <p:cNvSpPr/>
          <p:nvPr/>
        </p:nvSpPr>
        <p:spPr>
          <a:xfrm>
            <a:off x="2452255" y="2410692"/>
            <a:ext cx="3148445" cy="270244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CA3FC61A-E1AB-4FA9-B2EB-3E11DAFCABAA}"/>
              </a:ext>
            </a:extLst>
          </p:cNvPr>
          <p:cNvSpPr/>
          <p:nvPr/>
        </p:nvSpPr>
        <p:spPr>
          <a:xfrm>
            <a:off x="2441864" y="2410692"/>
            <a:ext cx="3138054" cy="665018"/>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div1</a:t>
            </a:r>
          </a:p>
        </p:txBody>
      </p:sp>
      <p:sp>
        <p:nvSpPr>
          <p:cNvPr id="33" name="Rectangle 32">
            <a:extLst>
              <a:ext uri="{FF2B5EF4-FFF2-40B4-BE49-F238E27FC236}">
                <a16:creationId xmlns:a16="http://schemas.microsoft.com/office/drawing/2014/main" id="{6008328E-56DD-4C47-A194-104A1A2B234F}"/>
              </a:ext>
            </a:extLst>
          </p:cNvPr>
          <p:cNvSpPr/>
          <p:nvPr/>
        </p:nvSpPr>
        <p:spPr>
          <a:xfrm rot="5400000">
            <a:off x="4228693" y="3761918"/>
            <a:ext cx="2037431" cy="665018"/>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div2</a:t>
            </a:r>
          </a:p>
        </p:txBody>
      </p:sp>
      <p:sp>
        <p:nvSpPr>
          <p:cNvPr id="34" name="Rectangle 33">
            <a:extLst>
              <a:ext uri="{FF2B5EF4-FFF2-40B4-BE49-F238E27FC236}">
                <a16:creationId xmlns:a16="http://schemas.microsoft.com/office/drawing/2014/main" id="{F42A3B06-1C32-47AA-A6E1-55D18135951B}"/>
              </a:ext>
            </a:extLst>
          </p:cNvPr>
          <p:cNvSpPr/>
          <p:nvPr/>
        </p:nvSpPr>
        <p:spPr>
          <a:xfrm>
            <a:off x="2688648" y="3333257"/>
            <a:ext cx="1989859" cy="1529687"/>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div3</a:t>
            </a:r>
          </a:p>
        </p:txBody>
      </p:sp>
    </p:spTree>
    <p:extLst>
      <p:ext uri="{BB962C8B-B14F-4D97-AF65-F5344CB8AC3E}">
        <p14:creationId xmlns:p14="http://schemas.microsoft.com/office/powerpoint/2010/main" val="3022362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UI Screen Content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1D41C16C-F211-4239-A0DD-4DA9A3755FD4}"/>
              </a:ext>
            </a:extLst>
          </p:cNvPr>
          <p:cNvSpPr txBox="1"/>
          <p:nvPr/>
        </p:nvSpPr>
        <p:spPr>
          <a:xfrm>
            <a:off x="460655" y="1575966"/>
            <a:ext cx="8811717" cy="1384995"/>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For each of the &lt;div&gt; we need to specify the html content that needs to be displayed </a:t>
            </a:r>
          </a:p>
          <a:p>
            <a:endParaRPr lang="en-IN" dirty="0">
              <a:solidFill>
                <a:srgbClr val="002060"/>
              </a:solidFill>
              <a:latin typeface="Calibri" panose="020F0502020204030204" pitchFamily="34" charset="0"/>
              <a:cs typeface="Calibri" panose="020F0502020204030204" pitchFamily="34" charset="0"/>
            </a:endParaRPr>
          </a:p>
          <a:p>
            <a:r>
              <a:rPr lang="en-IN" b="1" dirty="0">
                <a:solidFill>
                  <a:srgbClr val="C00000"/>
                </a:solidFill>
                <a:latin typeface="Calibri" panose="020F0502020204030204" pitchFamily="34" charset="0"/>
                <a:cs typeface="Calibri" panose="020F0502020204030204" pitchFamily="34" charset="0"/>
              </a:rPr>
              <a:t>Index.js  </a:t>
            </a:r>
            <a:r>
              <a:rPr lang="en-IN" dirty="0">
                <a:solidFill>
                  <a:srgbClr val="002060"/>
                </a:solidFill>
                <a:latin typeface="Calibri" panose="020F0502020204030204" pitchFamily="34" charset="0"/>
                <a:cs typeface="Calibri" panose="020F0502020204030204" pitchFamily="34" charset="0"/>
              </a:rPr>
              <a:t>file maps the html content/elements to the &lt;div&gt; tags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A83576BB-3ECC-4A74-B167-1E7811BDC088}"/>
              </a:ext>
            </a:extLst>
          </p:cNvPr>
          <p:cNvSpPr/>
          <p:nvPr/>
        </p:nvSpPr>
        <p:spPr>
          <a:xfrm>
            <a:off x="2452255" y="2410692"/>
            <a:ext cx="3148445" cy="270244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CA3FC61A-E1AB-4FA9-B2EB-3E11DAFCABAA}"/>
              </a:ext>
            </a:extLst>
          </p:cNvPr>
          <p:cNvSpPr/>
          <p:nvPr/>
        </p:nvSpPr>
        <p:spPr>
          <a:xfrm>
            <a:off x="2452255" y="2410690"/>
            <a:ext cx="3138054" cy="665018"/>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div1</a:t>
            </a:r>
          </a:p>
        </p:txBody>
      </p:sp>
      <p:sp>
        <p:nvSpPr>
          <p:cNvPr id="33" name="Rectangle 32">
            <a:extLst>
              <a:ext uri="{FF2B5EF4-FFF2-40B4-BE49-F238E27FC236}">
                <a16:creationId xmlns:a16="http://schemas.microsoft.com/office/drawing/2014/main" id="{6008328E-56DD-4C47-A194-104A1A2B234F}"/>
              </a:ext>
            </a:extLst>
          </p:cNvPr>
          <p:cNvSpPr/>
          <p:nvPr/>
        </p:nvSpPr>
        <p:spPr>
          <a:xfrm rot="5400000">
            <a:off x="4228693" y="3761918"/>
            <a:ext cx="2037431" cy="665018"/>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div2</a:t>
            </a:r>
          </a:p>
        </p:txBody>
      </p:sp>
      <p:sp>
        <p:nvSpPr>
          <p:cNvPr id="34" name="Rectangle 33">
            <a:extLst>
              <a:ext uri="{FF2B5EF4-FFF2-40B4-BE49-F238E27FC236}">
                <a16:creationId xmlns:a16="http://schemas.microsoft.com/office/drawing/2014/main" id="{F42A3B06-1C32-47AA-A6E1-55D18135951B}"/>
              </a:ext>
            </a:extLst>
          </p:cNvPr>
          <p:cNvSpPr/>
          <p:nvPr/>
        </p:nvSpPr>
        <p:spPr>
          <a:xfrm>
            <a:off x="2688648" y="3333257"/>
            <a:ext cx="1989859" cy="1529687"/>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div3</a:t>
            </a:r>
          </a:p>
        </p:txBody>
      </p:sp>
      <p:sp>
        <p:nvSpPr>
          <p:cNvPr id="6" name="Oval 5">
            <a:extLst>
              <a:ext uri="{FF2B5EF4-FFF2-40B4-BE49-F238E27FC236}">
                <a16:creationId xmlns:a16="http://schemas.microsoft.com/office/drawing/2014/main" id="{6FCF9742-DB21-402C-97A0-D611CF92284C}"/>
              </a:ext>
            </a:extLst>
          </p:cNvPr>
          <p:cNvSpPr/>
          <p:nvPr/>
        </p:nvSpPr>
        <p:spPr>
          <a:xfrm>
            <a:off x="6443754" y="2497877"/>
            <a:ext cx="1487399" cy="57894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Element</a:t>
            </a:r>
          </a:p>
        </p:txBody>
      </p:sp>
      <p:sp>
        <p:nvSpPr>
          <p:cNvPr id="29" name="Oval 28">
            <a:extLst>
              <a:ext uri="{FF2B5EF4-FFF2-40B4-BE49-F238E27FC236}">
                <a16:creationId xmlns:a16="http://schemas.microsoft.com/office/drawing/2014/main" id="{70005DB4-1D61-42F5-A073-FB8B1EC969CC}"/>
              </a:ext>
            </a:extLst>
          </p:cNvPr>
          <p:cNvSpPr/>
          <p:nvPr/>
        </p:nvSpPr>
        <p:spPr>
          <a:xfrm>
            <a:off x="415290" y="3341242"/>
            <a:ext cx="1487399" cy="57894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Element</a:t>
            </a:r>
          </a:p>
        </p:txBody>
      </p:sp>
      <p:sp>
        <p:nvSpPr>
          <p:cNvPr id="30" name="Oval 29">
            <a:extLst>
              <a:ext uri="{FF2B5EF4-FFF2-40B4-BE49-F238E27FC236}">
                <a16:creationId xmlns:a16="http://schemas.microsoft.com/office/drawing/2014/main" id="{4184E33C-B7B1-4E6E-AFD6-B2A66361535E}"/>
              </a:ext>
            </a:extLst>
          </p:cNvPr>
          <p:cNvSpPr/>
          <p:nvPr/>
        </p:nvSpPr>
        <p:spPr>
          <a:xfrm>
            <a:off x="6443754" y="3826504"/>
            <a:ext cx="1487399" cy="57894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Element</a:t>
            </a:r>
          </a:p>
        </p:txBody>
      </p:sp>
      <p:cxnSp>
        <p:nvCxnSpPr>
          <p:cNvPr id="8" name="Straight Arrow Connector 7">
            <a:extLst>
              <a:ext uri="{FF2B5EF4-FFF2-40B4-BE49-F238E27FC236}">
                <a16:creationId xmlns:a16="http://schemas.microsoft.com/office/drawing/2014/main" id="{B79ABAD1-81E5-4843-8CD0-92872641AACD}"/>
              </a:ext>
            </a:extLst>
          </p:cNvPr>
          <p:cNvCxnSpPr/>
          <p:nvPr/>
        </p:nvCxnSpPr>
        <p:spPr>
          <a:xfrm flipH="1">
            <a:off x="5600700" y="2789601"/>
            <a:ext cx="7377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C6162219-BB54-4148-A2B2-A4E71D7FB645}"/>
              </a:ext>
            </a:extLst>
          </p:cNvPr>
          <p:cNvCxnSpPr>
            <a:cxnSpLocks/>
          </p:cNvCxnSpPr>
          <p:nvPr/>
        </p:nvCxnSpPr>
        <p:spPr>
          <a:xfrm flipH="1">
            <a:off x="5622178" y="2995963"/>
            <a:ext cx="821576" cy="9708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317E9011-D16D-4A3B-8553-6CBBC2F22CC6}"/>
              </a:ext>
            </a:extLst>
          </p:cNvPr>
          <p:cNvCxnSpPr/>
          <p:nvPr/>
        </p:nvCxnSpPr>
        <p:spPr>
          <a:xfrm flipH="1">
            <a:off x="5600700" y="4138130"/>
            <a:ext cx="7377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753DC92-4540-484D-BD42-E405E704F8DC}"/>
              </a:ext>
            </a:extLst>
          </p:cNvPr>
          <p:cNvCxnSpPr>
            <a:cxnSpLocks/>
          </p:cNvCxnSpPr>
          <p:nvPr/>
        </p:nvCxnSpPr>
        <p:spPr>
          <a:xfrm>
            <a:off x="2030011" y="3630712"/>
            <a:ext cx="100413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89453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SAMPLE REACT APP</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719285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sz="2000" dirty="0"/>
              <a:t>Sample React App</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1D41C16C-F211-4239-A0DD-4DA9A3755FD4}"/>
              </a:ext>
            </a:extLst>
          </p:cNvPr>
          <p:cNvSpPr txBox="1"/>
          <p:nvPr/>
        </p:nvSpPr>
        <p:spPr>
          <a:xfrm>
            <a:off x="421454" y="1808834"/>
            <a:ext cx="8811717" cy="2677656"/>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To  get started, first create a new application.</a:t>
            </a: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For any application we essentially have 2 important parts in the program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#1:  Creating an Element</a:t>
            </a: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#2:  Rendering an Element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NOTE : Elements are basically html tags and enclosed content that we want to display on the output</a:t>
            </a:r>
          </a:p>
        </p:txBody>
      </p:sp>
    </p:spTree>
    <p:extLst>
      <p:ext uri="{BB962C8B-B14F-4D97-AF65-F5344CB8AC3E}">
        <p14:creationId xmlns:p14="http://schemas.microsoft.com/office/powerpoint/2010/main" val="272896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Creating</a:t>
            </a:r>
            <a:r>
              <a:rPr lang="en-IN" sz="2000" dirty="0"/>
              <a:t> an Element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7" name="Rectangle 26">
            <a:extLst>
              <a:ext uri="{FF2B5EF4-FFF2-40B4-BE49-F238E27FC236}">
                <a16:creationId xmlns:a16="http://schemas.microsoft.com/office/drawing/2014/main" id="{5BC1940C-7298-4CBA-BDAF-00E76A269035}"/>
              </a:ext>
            </a:extLst>
          </p:cNvPr>
          <p:cNvSpPr/>
          <p:nvPr/>
        </p:nvSpPr>
        <p:spPr>
          <a:xfrm>
            <a:off x="5149582" y="1745578"/>
            <a:ext cx="2982454" cy="1970649"/>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u="sng" dirty="0">
                <a:solidFill>
                  <a:srgbClr val="C00000"/>
                </a:solidFill>
              </a:rPr>
              <a:t>SYNTAX</a:t>
            </a:r>
          </a:p>
          <a:p>
            <a:endParaRPr lang="en-IN" dirty="0">
              <a:solidFill>
                <a:srgbClr val="C00000"/>
              </a:solidFill>
            </a:endParaRPr>
          </a:p>
          <a:p>
            <a:r>
              <a:rPr lang="en-IN" dirty="0">
                <a:solidFill>
                  <a:srgbClr val="C00000"/>
                </a:solidFill>
              </a:rPr>
              <a:t>Const tilte = </a:t>
            </a:r>
            <a:r>
              <a:rPr lang="en-IN" dirty="0" err="1">
                <a:solidFill>
                  <a:srgbClr val="C00000"/>
                </a:solidFill>
              </a:rPr>
              <a:t>React.createElement</a:t>
            </a:r>
            <a:r>
              <a:rPr lang="en-IN" dirty="0">
                <a:solidFill>
                  <a:srgbClr val="C00000"/>
                </a:solidFill>
              </a:rPr>
              <a:t> (</a:t>
            </a:r>
          </a:p>
          <a:p>
            <a:r>
              <a:rPr lang="en-IN" dirty="0">
                <a:solidFill>
                  <a:srgbClr val="C00000"/>
                </a:solidFill>
              </a:rPr>
              <a:t>‘h1’,</a:t>
            </a:r>
          </a:p>
          <a:p>
            <a:r>
              <a:rPr lang="en-IN" dirty="0">
                <a:solidFill>
                  <a:srgbClr val="C00000"/>
                </a:solidFill>
              </a:rPr>
              <a:t>{ id: ‘title’ },</a:t>
            </a:r>
          </a:p>
          <a:p>
            <a:r>
              <a:rPr lang="en-IN" dirty="0">
                <a:solidFill>
                  <a:srgbClr val="C00000"/>
                </a:solidFill>
              </a:rPr>
              <a:t>“Hello World”</a:t>
            </a:r>
          </a:p>
          <a:p>
            <a:r>
              <a:rPr lang="en-IN" dirty="0">
                <a:solidFill>
                  <a:srgbClr val="C00000"/>
                </a:solidFill>
              </a:rPr>
              <a:t>)</a:t>
            </a:r>
          </a:p>
        </p:txBody>
      </p:sp>
      <p:sp>
        <p:nvSpPr>
          <p:cNvPr id="26" name="TextBox 25">
            <a:extLst>
              <a:ext uri="{FF2B5EF4-FFF2-40B4-BE49-F238E27FC236}">
                <a16:creationId xmlns:a16="http://schemas.microsoft.com/office/drawing/2014/main" id="{4D0347D9-FFCD-4D72-B6B7-6C39AC194E06}"/>
              </a:ext>
            </a:extLst>
          </p:cNvPr>
          <p:cNvSpPr txBox="1"/>
          <p:nvPr/>
        </p:nvSpPr>
        <p:spPr>
          <a:xfrm>
            <a:off x="429446" y="1745578"/>
            <a:ext cx="4547800" cy="2031325"/>
          </a:xfrm>
          <a:prstGeom prst="rect">
            <a:avLst/>
          </a:prstGeom>
          <a:noFill/>
        </p:spPr>
        <p:txBody>
          <a:bodyPr wrap="square" rtlCol="0">
            <a:spAutoFit/>
          </a:bodyPr>
          <a:lstStyle/>
          <a:p>
            <a:r>
              <a:rPr lang="en-IN" b="1" u="sng" dirty="0">
                <a:solidFill>
                  <a:srgbClr val="002060"/>
                </a:solidFill>
                <a:latin typeface="Calibri" panose="020F0502020204030204" pitchFamily="34" charset="0"/>
                <a:cs typeface="Calibri" panose="020F0502020204030204" pitchFamily="34" charset="0"/>
              </a:rPr>
              <a:t>Create an element </a:t>
            </a:r>
            <a:r>
              <a:rPr lang="en-IN" dirty="0">
                <a:solidFill>
                  <a:srgbClr val="002060"/>
                </a:solidFill>
                <a:latin typeface="Calibri" panose="020F0502020204030204" pitchFamily="34" charset="0"/>
                <a:cs typeface="Calibri" panose="020F0502020204030204" pitchFamily="34" charset="0"/>
              </a:rPr>
              <a:t>:</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Create Element</a:t>
            </a:r>
          </a:p>
          <a:p>
            <a:r>
              <a:rPr lang="en-IN" dirty="0">
                <a:solidFill>
                  <a:srgbClr val="002060"/>
                </a:solidFill>
                <a:latin typeface="Calibri" panose="020F0502020204030204" pitchFamily="34" charset="0"/>
                <a:cs typeface="Calibri" panose="020F0502020204030204" pitchFamily="34" charset="0"/>
              </a:rPr>
              <a:t>(</a:t>
            </a:r>
          </a:p>
          <a:p>
            <a:r>
              <a:rPr lang="en-IN" dirty="0">
                <a:solidFill>
                  <a:srgbClr val="002060"/>
                </a:solidFill>
                <a:latin typeface="Calibri" panose="020F0502020204030204" pitchFamily="34" charset="0"/>
                <a:cs typeface="Calibri" panose="020F0502020204030204" pitchFamily="34" charset="0"/>
              </a:rPr>
              <a:t>‘Tag name’,</a:t>
            </a:r>
          </a:p>
          <a:p>
            <a:r>
              <a:rPr lang="en-IN" dirty="0">
                <a:solidFill>
                  <a:srgbClr val="002060"/>
                </a:solidFill>
                <a:latin typeface="Calibri" panose="020F0502020204030204" pitchFamily="34" charset="0"/>
                <a:cs typeface="Calibri" panose="020F0502020204030204" pitchFamily="34" charset="0"/>
              </a:rPr>
              <a:t>Attributes,</a:t>
            </a:r>
          </a:p>
          <a:p>
            <a:r>
              <a:rPr lang="en-IN" dirty="0">
                <a:solidFill>
                  <a:srgbClr val="002060"/>
                </a:solidFill>
                <a:latin typeface="Calibri" panose="020F0502020204030204" pitchFamily="34" charset="0"/>
                <a:cs typeface="Calibri" panose="020F0502020204030204" pitchFamily="34" charset="0"/>
              </a:rPr>
              <a:t>Html Content</a:t>
            </a:r>
          </a:p>
          <a:p>
            <a:r>
              <a:rPr lang="en-IN" dirty="0">
                <a:solidFill>
                  <a:srgbClr val="002060"/>
                </a:solidFill>
                <a:latin typeface="Calibri" panose="020F0502020204030204" pitchFamily="34" charset="0"/>
                <a:cs typeface="Calibri" panose="020F0502020204030204" pitchFamily="34" charset="0"/>
              </a:rPr>
              <a:t>)</a:t>
            </a:r>
          </a:p>
        </p:txBody>
      </p:sp>
      <p:sp>
        <p:nvSpPr>
          <p:cNvPr id="2" name="Flowchart: Alternate Process 1">
            <a:extLst>
              <a:ext uri="{FF2B5EF4-FFF2-40B4-BE49-F238E27FC236}">
                <a16:creationId xmlns:a16="http://schemas.microsoft.com/office/drawing/2014/main" id="{2CACC170-9A14-4149-9E10-BD0057929F29}"/>
              </a:ext>
            </a:extLst>
          </p:cNvPr>
          <p:cNvSpPr/>
          <p:nvPr/>
        </p:nvSpPr>
        <p:spPr>
          <a:xfrm>
            <a:off x="1929275" y="3044536"/>
            <a:ext cx="1111827" cy="29094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arguments</a:t>
            </a:r>
          </a:p>
        </p:txBody>
      </p:sp>
      <p:cxnSp>
        <p:nvCxnSpPr>
          <p:cNvPr id="4" name="Straight Arrow Connector 3">
            <a:extLst>
              <a:ext uri="{FF2B5EF4-FFF2-40B4-BE49-F238E27FC236}">
                <a16:creationId xmlns:a16="http://schemas.microsoft.com/office/drawing/2014/main" id="{786EBB1A-CDC1-4B85-B1E3-75E599DF9463}"/>
              </a:ext>
            </a:extLst>
          </p:cNvPr>
          <p:cNvCxnSpPr>
            <a:cxnSpLocks/>
          </p:cNvCxnSpPr>
          <p:nvPr/>
        </p:nvCxnSpPr>
        <p:spPr>
          <a:xfrm flipV="1">
            <a:off x="2383602" y="2800350"/>
            <a:ext cx="0" cy="24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AAC772-6471-4AF4-AB41-69F4DA1F04DB}"/>
              </a:ext>
            </a:extLst>
          </p:cNvPr>
          <p:cNvCxnSpPr>
            <a:cxnSpLocks/>
          </p:cNvCxnSpPr>
          <p:nvPr/>
        </p:nvCxnSpPr>
        <p:spPr>
          <a:xfrm>
            <a:off x="2383602" y="3335481"/>
            <a:ext cx="0" cy="27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6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Rend</a:t>
            </a:r>
            <a:r>
              <a:rPr lang="en-IN" sz="2000" dirty="0"/>
              <a:t>ering an Element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380166" y="1745483"/>
            <a:ext cx="4825679" cy="1815882"/>
          </a:xfrm>
          <a:prstGeom prst="rect">
            <a:avLst/>
          </a:prstGeom>
          <a:noFill/>
        </p:spPr>
        <p:txBody>
          <a:bodyPr wrap="square" rtlCol="0">
            <a:spAutoFit/>
          </a:bodyPr>
          <a:lstStyle/>
          <a:p>
            <a:r>
              <a:rPr lang="en-IN" b="1" u="sng" dirty="0">
                <a:solidFill>
                  <a:srgbClr val="002060"/>
                </a:solidFill>
                <a:latin typeface="Calibri" panose="020F0502020204030204" pitchFamily="34" charset="0"/>
                <a:cs typeface="Calibri" panose="020F0502020204030204" pitchFamily="34" charset="0"/>
              </a:rPr>
              <a:t>Render an element </a:t>
            </a:r>
            <a:r>
              <a:rPr lang="en-IN" dirty="0">
                <a:solidFill>
                  <a:srgbClr val="002060"/>
                </a:solidFill>
                <a:latin typeface="Calibri" panose="020F0502020204030204" pitchFamily="34" charset="0"/>
                <a:cs typeface="Calibri" panose="020F0502020204030204" pitchFamily="34" charset="0"/>
              </a:rPr>
              <a:t>:</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Render Element</a:t>
            </a:r>
          </a:p>
          <a:p>
            <a:r>
              <a:rPr lang="en-IN" dirty="0">
                <a:solidFill>
                  <a:srgbClr val="002060"/>
                </a:solidFill>
                <a:latin typeface="Calibri" panose="020F0502020204030204" pitchFamily="34" charset="0"/>
                <a:cs typeface="Calibri" panose="020F0502020204030204" pitchFamily="34" charset="0"/>
              </a:rPr>
              <a:t>(</a:t>
            </a:r>
          </a:p>
          <a:p>
            <a:r>
              <a:rPr lang="en-IN" dirty="0">
                <a:solidFill>
                  <a:srgbClr val="002060"/>
                </a:solidFill>
                <a:latin typeface="Calibri" panose="020F0502020204030204" pitchFamily="34" charset="0"/>
                <a:cs typeface="Calibri" panose="020F0502020204030204" pitchFamily="34" charset="0"/>
              </a:rPr>
              <a:t>What you want to render,</a:t>
            </a:r>
          </a:p>
          <a:p>
            <a:r>
              <a:rPr lang="en-IN" dirty="0">
                <a:solidFill>
                  <a:srgbClr val="002060"/>
                </a:solidFill>
                <a:latin typeface="Calibri" panose="020F0502020204030204" pitchFamily="34" charset="0"/>
                <a:cs typeface="Calibri" panose="020F0502020204030204" pitchFamily="34" charset="0"/>
              </a:rPr>
              <a:t>Where you want to render</a:t>
            </a:r>
          </a:p>
          <a:p>
            <a:r>
              <a:rPr lang="en-IN" dirty="0">
                <a:solidFill>
                  <a:srgbClr val="002060"/>
                </a:solidFill>
                <a:latin typeface="Calibri" panose="020F0502020204030204" pitchFamily="34" charset="0"/>
                <a:cs typeface="Calibri" panose="020F0502020204030204" pitchFamily="34" charset="0"/>
              </a:rPr>
              <a:t>)</a:t>
            </a:r>
          </a:p>
        </p:txBody>
      </p:sp>
      <p:sp>
        <p:nvSpPr>
          <p:cNvPr id="25" name="Rectangle 24">
            <a:extLst>
              <a:ext uri="{FF2B5EF4-FFF2-40B4-BE49-F238E27FC236}">
                <a16:creationId xmlns:a16="http://schemas.microsoft.com/office/drawing/2014/main" id="{C70BBA04-E57D-497D-8059-B326AECB485C}"/>
              </a:ext>
            </a:extLst>
          </p:cNvPr>
          <p:cNvSpPr/>
          <p:nvPr/>
        </p:nvSpPr>
        <p:spPr>
          <a:xfrm>
            <a:off x="5340547" y="1711116"/>
            <a:ext cx="2982454" cy="1970649"/>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u="sng" dirty="0">
                <a:solidFill>
                  <a:srgbClr val="C00000"/>
                </a:solidFill>
              </a:rPr>
              <a:t>SYNTAX</a:t>
            </a:r>
          </a:p>
          <a:p>
            <a:endParaRPr lang="en-IN" dirty="0">
              <a:solidFill>
                <a:srgbClr val="C00000"/>
              </a:solidFill>
            </a:endParaRPr>
          </a:p>
          <a:p>
            <a:r>
              <a:rPr lang="en-IN" dirty="0">
                <a:solidFill>
                  <a:srgbClr val="C00000"/>
                </a:solidFill>
              </a:rPr>
              <a:t>ReactDOM.render (</a:t>
            </a:r>
          </a:p>
          <a:p>
            <a:r>
              <a:rPr lang="en-IN" dirty="0">
                <a:solidFill>
                  <a:srgbClr val="C00000"/>
                </a:solidFill>
              </a:rPr>
              <a:t>‘title’,</a:t>
            </a:r>
          </a:p>
          <a:p>
            <a:r>
              <a:rPr lang="en-IN" dirty="0">
                <a:solidFill>
                  <a:srgbClr val="C00000"/>
                </a:solidFill>
              </a:rPr>
              <a:t>Document.getElemetById (‘root’)</a:t>
            </a:r>
          </a:p>
          <a:p>
            <a:r>
              <a:rPr lang="en-IN" dirty="0">
                <a:solidFill>
                  <a:srgbClr val="C00000"/>
                </a:solidFill>
              </a:rPr>
              <a:t>)</a:t>
            </a:r>
          </a:p>
        </p:txBody>
      </p:sp>
      <p:sp>
        <p:nvSpPr>
          <p:cNvPr id="26" name="Flowchart: Alternate Process 25">
            <a:extLst>
              <a:ext uri="{FF2B5EF4-FFF2-40B4-BE49-F238E27FC236}">
                <a16:creationId xmlns:a16="http://schemas.microsoft.com/office/drawing/2014/main" id="{4C72308E-7B71-491B-945C-79A09A1992D4}"/>
              </a:ext>
            </a:extLst>
          </p:cNvPr>
          <p:cNvSpPr/>
          <p:nvPr/>
        </p:nvSpPr>
        <p:spPr>
          <a:xfrm>
            <a:off x="2822893" y="2940627"/>
            <a:ext cx="1111827" cy="29094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arguments</a:t>
            </a:r>
          </a:p>
        </p:txBody>
      </p:sp>
      <p:cxnSp>
        <p:nvCxnSpPr>
          <p:cNvPr id="28" name="Straight Arrow Connector 27">
            <a:extLst>
              <a:ext uri="{FF2B5EF4-FFF2-40B4-BE49-F238E27FC236}">
                <a16:creationId xmlns:a16="http://schemas.microsoft.com/office/drawing/2014/main" id="{E85FF858-498D-453E-A686-425BAB495B67}"/>
              </a:ext>
            </a:extLst>
          </p:cNvPr>
          <p:cNvCxnSpPr>
            <a:cxnSpLocks/>
          </p:cNvCxnSpPr>
          <p:nvPr/>
        </p:nvCxnSpPr>
        <p:spPr>
          <a:xfrm flipV="1">
            <a:off x="3277220" y="2696441"/>
            <a:ext cx="0" cy="24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547058-DC83-47A3-A6D1-D30E437BE060}"/>
              </a:ext>
            </a:extLst>
          </p:cNvPr>
          <p:cNvCxnSpPr>
            <a:cxnSpLocks/>
          </p:cNvCxnSpPr>
          <p:nvPr/>
        </p:nvCxnSpPr>
        <p:spPr>
          <a:xfrm>
            <a:off x="3277220" y="3231572"/>
            <a:ext cx="0" cy="27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820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JSX</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7009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What is ReactJs?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DFF4210C-58A7-4130-AA6A-636328B29CDC}"/>
              </a:ext>
            </a:extLst>
          </p:cNvPr>
          <p:cNvSpPr txBox="1"/>
          <p:nvPr/>
        </p:nvSpPr>
        <p:spPr>
          <a:xfrm>
            <a:off x="338887" y="1819513"/>
            <a:ext cx="8372335" cy="3323987"/>
          </a:xfrm>
          <a:prstGeom prst="rect">
            <a:avLst/>
          </a:prstGeom>
          <a:noFill/>
        </p:spPr>
        <p:txBody>
          <a:bodyPr wrap="square" rtlCol="0">
            <a:spAutoFit/>
          </a:bodyPr>
          <a:lstStyle/>
          <a:p>
            <a:r>
              <a:rPr lang="en-IN" dirty="0"/>
              <a:t>ReactJs is a JavaScript </a:t>
            </a:r>
            <a:r>
              <a:rPr lang="en-IN" b="1" dirty="0"/>
              <a:t>library</a:t>
            </a:r>
            <a:r>
              <a:rPr lang="en-IN" dirty="0"/>
              <a:t> used for building </a:t>
            </a:r>
            <a:r>
              <a:rPr lang="en-IN" b="1" dirty="0"/>
              <a:t>fast</a:t>
            </a:r>
            <a:r>
              <a:rPr lang="en-IN" dirty="0"/>
              <a:t> and </a:t>
            </a:r>
            <a:r>
              <a:rPr lang="en-IN" b="1" dirty="0"/>
              <a:t>interactive</a:t>
            </a:r>
            <a:r>
              <a:rPr lang="en-IN" dirty="0"/>
              <a:t> user interfaces</a:t>
            </a:r>
          </a:p>
          <a:p>
            <a:endParaRPr lang="en-IN" dirty="0"/>
          </a:p>
          <a:p>
            <a:r>
              <a:rPr lang="en-IN" dirty="0"/>
              <a:t>It was developed by Facebook in the year 2011</a:t>
            </a:r>
          </a:p>
          <a:p>
            <a:endParaRPr lang="en-IN" dirty="0"/>
          </a:p>
          <a:p>
            <a:endParaRPr lang="en-IN" dirty="0"/>
          </a:p>
          <a:p>
            <a:endParaRPr lang="en-IN" dirty="0"/>
          </a:p>
          <a:p>
            <a:r>
              <a:rPr lang="en-IN" dirty="0"/>
              <a:t>Current version in use is </a:t>
            </a:r>
            <a:r>
              <a:rPr lang="en-IN" b="1" dirty="0"/>
              <a:t>16.7.0</a:t>
            </a:r>
          </a:p>
          <a:p>
            <a:endParaRPr lang="en-IN" b="1" dirty="0"/>
          </a:p>
          <a:p>
            <a:r>
              <a:rPr lang="en-IN" dirty="0"/>
              <a:t>ReactJs follows a </a:t>
            </a:r>
            <a:r>
              <a:rPr lang="en-IN" b="1" dirty="0"/>
              <a:t>component based </a:t>
            </a:r>
            <a:r>
              <a:rPr lang="en-IN" dirty="0"/>
              <a:t>architecture</a:t>
            </a:r>
          </a:p>
          <a:p>
            <a:endParaRPr lang="en-IN" b="1" dirty="0"/>
          </a:p>
          <a:p>
            <a:endParaRPr lang="en-IN" b="1" dirty="0"/>
          </a:p>
          <a:p>
            <a:endParaRPr lang="en-IN" b="1" dirty="0"/>
          </a:p>
          <a:p>
            <a:endParaRPr lang="en-IN" b="1" dirty="0"/>
          </a:p>
          <a:p>
            <a:endParaRPr lang="en-IN" dirty="0"/>
          </a:p>
          <a:p>
            <a:endParaRPr lang="en-IN" dirty="0"/>
          </a:p>
        </p:txBody>
      </p:sp>
      <p:pic>
        <p:nvPicPr>
          <p:cNvPr id="1026" name="Picture 2" descr="Facebook logo and symbol, meaning, history, PNG">
            <a:extLst>
              <a:ext uri="{FF2B5EF4-FFF2-40B4-BE49-F238E27FC236}">
                <a16:creationId xmlns:a16="http://schemas.microsoft.com/office/drawing/2014/main" id="{0C36A853-BCB4-4F80-91E4-6B267214F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512" y="2106201"/>
            <a:ext cx="1052991" cy="738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JSX Syntax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512771" y="1565563"/>
            <a:ext cx="8277569" cy="3970318"/>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JSX is basically using </a:t>
            </a:r>
            <a:r>
              <a:rPr lang="en-IN" b="1" dirty="0">
                <a:solidFill>
                  <a:srgbClr val="002060"/>
                </a:solidFill>
                <a:latin typeface="Calibri" panose="020F0502020204030204" pitchFamily="34" charset="0"/>
                <a:cs typeface="Calibri" panose="020F0502020204030204" pitchFamily="34" charset="0"/>
              </a:rPr>
              <a:t>html tags directly inside JavaScript code</a:t>
            </a: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In JSX,</a:t>
            </a: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All expressions are written in </a:t>
            </a:r>
            <a:r>
              <a:rPr lang="en-IN" b="1" dirty="0">
                <a:solidFill>
                  <a:srgbClr val="C00000"/>
                </a:solidFill>
                <a:latin typeface="Calibri" panose="020F0502020204030204" pitchFamily="34" charset="0"/>
                <a:cs typeface="Calibri" panose="020F0502020204030204" pitchFamily="34" charset="0"/>
              </a:rPr>
              <a:t>{ }</a:t>
            </a:r>
          </a:p>
          <a:p>
            <a:endParaRPr lang="en-IN" b="1" dirty="0">
              <a:solidFill>
                <a:srgbClr val="C0000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These expression include variables, properties or any other Js expression.</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cs typeface="Calibri" panose="020F0502020204030204" pitchFamily="34" charset="0"/>
              </a:rPr>
              <a:t>NOTE:</a:t>
            </a: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rgbClr val="002060"/>
                </a:solidFill>
                <a:latin typeface="Calibri" panose="020F0502020204030204" pitchFamily="34" charset="0"/>
                <a:cs typeface="Calibri" panose="020F0502020204030204" pitchFamily="34" charset="0"/>
              </a:rPr>
              <a:t>In HTML if you want to give Js expression,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we use  </a:t>
            </a:r>
            <a:r>
              <a:rPr lang="en-IN" b="1" dirty="0">
                <a:solidFill>
                  <a:srgbClr val="C00000"/>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dirty="0">
                <a:solidFill>
                  <a:srgbClr val="002060"/>
                </a:solidFill>
                <a:latin typeface="Calibri" panose="020F0502020204030204" pitchFamily="34" charset="0"/>
                <a:cs typeface="Calibri" panose="020F0502020204030204" pitchFamily="34" charset="0"/>
              </a:rPr>
              <a:t>In HTML, if you want to define any property: value pair i.e. attributes then we use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r>
              <a:rPr lang="en-IN" dirty="0">
                <a:solidFill>
                  <a:srgbClr val="002060"/>
                </a:solidFill>
                <a:latin typeface="Calibri" panose="020F0502020204030204" pitchFamily="34" charset="0"/>
                <a:cs typeface="Calibri" panose="020F0502020204030204" pitchFamily="34" charset="0"/>
              </a:rPr>
              <a:t> </a:t>
            </a:r>
            <a:r>
              <a:rPr lang="en-IN" dirty="0">
                <a:solidFill>
                  <a:srgbClr val="002060"/>
                </a:solidFill>
                <a:latin typeface="Calibri" panose="020F0502020204030204" pitchFamily="34" charset="0"/>
                <a:cs typeface="Calibri" panose="020F0502020204030204" pitchFamily="34" charset="0"/>
                <a:sym typeface="Wingdings" panose="05000000000000000000" pitchFamily="2" charset="2"/>
              </a:rPr>
              <a:t> </a:t>
            </a:r>
            <a:r>
              <a:rPr lang="en-IN" b="1" dirty="0">
                <a:solidFill>
                  <a:srgbClr val="C00000"/>
                </a:solidFill>
                <a:latin typeface="Calibri" panose="020F0502020204030204" pitchFamily="34" charset="0"/>
                <a:cs typeface="Calibri" panose="020F0502020204030204" pitchFamily="34" charset="0"/>
              </a:rPr>
              <a:t>{{ }}</a:t>
            </a:r>
          </a:p>
          <a:p>
            <a:endParaRPr lang="en-IN" b="1" dirty="0">
              <a:solidFill>
                <a:srgbClr val="C00000"/>
              </a:solidFill>
              <a:latin typeface="Calibri" panose="020F0502020204030204" pitchFamily="34" charset="0"/>
              <a:cs typeface="Calibri" panose="020F0502020204030204" pitchFamily="34" charset="0"/>
            </a:endParaRP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613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JSX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84194" y="1662314"/>
            <a:ext cx="8277569" cy="2462213"/>
          </a:xfrm>
          <a:prstGeom prst="rect">
            <a:avLst/>
          </a:prstGeom>
          <a:noFill/>
        </p:spPr>
        <p:txBody>
          <a:bodyPr wrap="square" rtlCol="0">
            <a:spAutoFit/>
          </a:bodyPr>
          <a:lstStyle/>
          <a:p>
            <a:r>
              <a:rPr lang="en-IN" dirty="0">
                <a:solidFill>
                  <a:srgbClr val="002060"/>
                </a:solidFill>
                <a:latin typeface="Calibri" panose="020F0502020204030204" pitchFamily="34" charset="0"/>
                <a:cs typeface="Calibri" panose="020F0502020204030204" pitchFamily="34" charset="0"/>
              </a:rPr>
              <a:t>In traditional JavaScript, we have output methods to display content on output but now using JSX, we can directly write/embed html content/tags in JavaScript without the output methods</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B5ADAAB2-3DE3-4846-8034-7B2FEA017FA2}"/>
              </a:ext>
            </a:extLst>
          </p:cNvPr>
          <p:cNvCxnSpPr>
            <a:cxnSpLocks/>
          </p:cNvCxnSpPr>
          <p:nvPr/>
        </p:nvCxnSpPr>
        <p:spPr>
          <a:xfrm flipH="1">
            <a:off x="2722418" y="2473036"/>
            <a:ext cx="1118756" cy="1073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BB0E09B0-4343-4AF4-A228-B4721C0EE048}"/>
              </a:ext>
            </a:extLst>
          </p:cNvPr>
          <p:cNvCxnSpPr>
            <a:cxnSpLocks/>
          </p:cNvCxnSpPr>
          <p:nvPr/>
        </p:nvCxnSpPr>
        <p:spPr>
          <a:xfrm>
            <a:off x="3841173" y="2473036"/>
            <a:ext cx="938645" cy="1073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D5F3358A-1004-47AE-AF65-9C3284F7D2E8}"/>
              </a:ext>
            </a:extLst>
          </p:cNvPr>
          <p:cNvSpPr/>
          <p:nvPr/>
        </p:nvSpPr>
        <p:spPr>
          <a:xfrm>
            <a:off x="1060984" y="3650785"/>
            <a:ext cx="2503098" cy="810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Embedding html content directly to render function </a:t>
            </a:r>
          </a:p>
        </p:txBody>
      </p:sp>
      <p:sp>
        <p:nvSpPr>
          <p:cNvPr id="35" name="Rectangle: Rounded Corners 34">
            <a:extLst>
              <a:ext uri="{FF2B5EF4-FFF2-40B4-BE49-F238E27FC236}">
                <a16:creationId xmlns:a16="http://schemas.microsoft.com/office/drawing/2014/main" id="{28D97126-DEEE-459A-BAC3-A7CD2EE339EF}"/>
              </a:ext>
            </a:extLst>
          </p:cNvPr>
          <p:cNvSpPr/>
          <p:nvPr/>
        </p:nvSpPr>
        <p:spPr>
          <a:xfrm>
            <a:off x="4043175" y="3650785"/>
            <a:ext cx="2503098" cy="810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Embedding html content indirectly to render function </a:t>
            </a:r>
          </a:p>
        </p:txBody>
      </p:sp>
    </p:spTree>
    <p:extLst>
      <p:ext uri="{BB962C8B-B14F-4D97-AF65-F5344CB8AC3E}">
        <p14:creationId xmlns:p14="http://schemas.microsoft.com/office/powerpoint/2010/main" val="1377070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JSX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602724" y="1637792"/>
            <a:ext cx="8277569" cy="3970318"/>
          </a:xfrm>
          <a:prstGeom prst="rect">
            <a:avLst/>
          </a:prstGeom>
          <a:noFill/>
        </p:spPr>
        <p:txBody>
          <a:bodyPr wrap="square" rtlCol="0">
            <a:spAutoFit/>
          </a:bodyPr>
          <a:lstStyle/>
          <a:p>
            <a:pPr marL="285750" indent="-285750">
              <a:buFont typeface="Wingdings" panose="05000000000000000000" pitchFamily="2" charset="2"/>
              <a:buChar char="v"/>
            </a:pPr>
            <a:r>
              <a:rPr lang="en-IN" b="1" dirty="0">
                <a:latin typeface="Calibri" panose="020F0502020204030204" pitchFamily="34" charset="0"/>
                <a:cs typeface="Calibri" panose="020F0502020204030204" pitchFamily="34" charset="0"/>
              </a:rPr>
              <a:t>Embedding html content directly to render function </a:t>
            </a: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1" dirty="0">
                <a:solidFill>
                  <a:srgbClr val="C00000"/>
                </a:solidFill>
                <a:latin typeface="Calibri" panose="020F0502020204030204" pitchFamily="34" charset="0"/>
                <a:cs typeface="Calibri" panose="020F0502020204030204" pitchFamily="34" charset="0"/>
              </a:rPr>
              <a:t>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latin typeface="Calibri" panose="020F0502020204030204" pitchFamily="34" charset="0"/>
                <a:cs typeface="Calibri" panose="020F0502020204030204" pitchFamily="34" charset="0"/>
              </a:rPr>
              <a:t>Embedding html content indirectly to render function </a:t>
            </a:r>
          </a:p>
          <a:p>
            <a:pPr marL="285750" indent="-285750">
              <a:buFont typeface="Wingdings" panose="05000000000000000000" pitchFamily="2" charset="2"/>
              <a:buChar char="v"/>
            </a:pPr>
            <a:endParaRPr lang="en-IN"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1" dirty="0">
                <a:solidFill>
                  <a:srgbClr val="C00000"/>
                </a:solidFill>
                <a:latin typeface="Calibri" panose="020F0502020204030204" pitchFamily="34" charset="0"/>
                <a:cs typeface="Calibri" panose="020F0502020204030204" pitchFamily="34" charset="0"/>
              </a:rPr>
              <a:t> </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10F7FC9E-D7E7-4D16-A66C-970240C2F8C3}"/>
              </a:ext>
            </a:extLst>
          </p:cNvPr>
          <p:cNvSpPr/>
          <p:nvPr/>
        </p:nvSpPr>
        <p:spPr>
          <a:xfrm>
            <a:off x="710366" y="2058871"/>
            <a:ext cx="5185063" cy="10257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0" dirty="0">
                <a:solidFill>
                  <a:schemeClr val="accent6">
                    <a:lumMod val="75000"/>
                  </a:schemeClr>
                </a:solidFill>
                <a:effectLst/>
                <a:latin typeface="Consolas" panose="020B0609020204030204" pitchFamily="49" charset="0"/>
              </a:rPr>
              <a:t>ReactDOM.render(</a:t>
            </a:r>
          </a:p>
          <a:p>
            <a:r>
              <a:rPr lang="en-IN" b="0" dirty="0">
                <a:solidFill>
                  <a:schemeClr val="accent6">
                    <a:lumMod val="75000"/>
                  </a:schemeClr>
                </a:solidFill>
                <a:effectLst/>
                <a:latin typeface="Consolas" panose="020B0609020204030204" pitchFamily="49" charset="0"/>
              </a:rPr>
              <a:t>  &lt;h1&gt;My Webpage&lt;/h1&gt;,</a:t>
            </a:r>
          </a:p>
          <a:p>
            <a:r>
              <a:rPr lang="en-IN" b="0" dirty="0">
                <a:solidFill>
                  <a:schemeClr val="accent6">
                    <a:lumMod val="75000"/>
                  </a:schemeClr>
                </a:solidFill>
                <a:effectLst/>
                <a:latin typeface="Consolas" panose="020B0609020204030204" pitchFamily="49" charset="0"/>
              </a:rPr>
              <a:t>  document.getElementById('root')</a:t>
            </a:r>
          </a:p>
          <a:p>
            <a:r>
              <a:rPr lang="en-IN" b="0" dirty="0">
                <a:solidFill>
                  <a:schemeClr val="accent6">
                    <a:lumMod val="75000"/>
                  </a:schemeClr>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72CBE32-AE97-43B2-AFCA-81B09F6B5F69}"/>
              </a:ext>
            </a:extLst>
          </p:cNvPr>
          <p:cNvSpPr/>
          <p:nvPr/>
        </p:nvSpPr>
        <p:spPr>
          <a:xfrm>
            <a:off x="710366" y="3709554"/>
            <a:ext cx="6282716" cy="1433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300" b="0" dirty="0">
                <a:solidFill>
                  <a:schemeClr val="accent6">
                    <a:lumMod val="75000"/>
                  </a:schemeClr>
                </a:solidFill>
                <a:effectLst/>
                <a:latin typeface="Consolas" panose="020B0609020204030204" pitchFamily="49" charset="0"/>
              </a:rPr>
              <a:t>var element = &lt;div&gt;&lt;h1&gt;My Webpage&lt;/h1&gt;&lt;p&gt;hi there........&lt;/p&gt;&lt;/div&gt;</a:t>
            </a:r>
          </a:p>
          <a:p>
            <a:br>
              <a:rPr lang="en-IN" sz="1300" b="0" dirty="0">
                <a:solidFill>
                  <a:schemeClr val="accent6">
                    <a:lumMod val="75000"/>
                  </a:schemeClr>
                </a:solidFill>
                <a:effectLst/>
                <a:latin typeface="Consolas" panose="020B0609020204030204" pitchFamily="49" charset="0"/>
              </a:rPr>
            </a:br>
            <a:r>
              <a:rPr lang="en-IN" sz="1300" b="0" dirty="0">
                <a:solidFill>
                  <a:schemeClr val="accent6">
                    <a:lumMod val="75000"/>
                  </a:schemeClr>
                </a:solidFill>
                <a:effectLst/>
                <a:latin typeface="Consolas" panose="020B0609020204030204" pitchFamily="49" charset="0"/>
              </a:rPr>
              <a:t>ReactDOM.render(</a:t>
            </a:r>
          </a:p>
          <a:p>
            <a:r>
              <a:rPr lang="en-IN" sz="1300" b="0" dirty="0">
                <a:solidFill>
                  <a:schemeClr val="accent6">
                    <a:lumMod val="75000"/>
                  </a:schemeClr>
                </a:solidFill>
                <a:effectLst/>
                <a:latin typeface="Consolas" panose="020B0609020204030204" pitchFamily="49" charset="0"/>
              </a:rPr>
              <a:t>  element,                         </a:t>
            </a:r>
          </a:p>
          <a:p>
            <a:r>
              <a:rPr lang="en-IN" sz="1300" b="0" dirty="0">
                <a:solidFill>
                  <a:schemeClr val="accent6">
                    <a:lumMod val="75000"/>
                  </a:schemeClr>
                </a:solidFill>
                <a:effectLst/>
                <a:latin typeface="Consolas" panose="020B0609020204030204" pitchFamily="49" charset="0"/>
              </a:rPr>
              <a:t>document.getElementById('root')</a:t>
            </a:r>
          </a:p>
          <a:p>
            <a:r>
              <a:rPr lang="en-IN" sz="1300" b="0" dirty="0">
                <a:solidFill>
                  <a:schemeClr val="accent6">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548336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599" y="3077405"/>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Different types of data in JSX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1170485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Different types of Data in JSX</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529843" y="1887174"/>
            <a:ext cx="8277569" cy="2462213"/>
          </a:xfrm>
          <a:prstGeom prst="rect">
            <a:avLst/>
          </a:prstGeom>
          <a:noFill/>
        </p:spPr>
        <p:txBody>
          <a:bodyPr wrap="square" rtlCol="0">
            <a:spAutoFit/>
          </a:bodyPr>
          <a:lstStyle/>
          <a:p>
            <a:r>
              <a:rPr lang="en-IN" dirty="0">
                <a:solidFill>
                  <a:schemeClr val="accent4">
                    <a:lumMod val="25000"/>
                  </a:schemeClr>
                </a:solidFill>
                <a:latin typeface="Calibri" panose="020F0502020204030204" pitchFamily="34" charset="0"/>
                <a:cs typeface="Calibri" panose="020F0502020204030204" pitchFamily="34" charset="0"/>
              </a:rPr>
              <a:t>The different types of data which we can use in JSX are</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Variable</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Object</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Arrays/ lists</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Array Object</a:t>
            </a: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802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77600" y="3077405"/>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STYLING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2904728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JSX Styling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529843" y="1887174"/>
            <a:ext cx="8277569" cy="2462213"/>
          </a:xfrm>
          <a:prstGeom prst="rect">
            <a:avLst/>
          </a:prstGeom>
          <a:noFill/>
        </p:spPr>
        <p:txBody>
          <a:bodyPr wrap="square" rtlCol="0">
            <a:spAutoFit/>
          </a:bodyPr>
          <a:lstStyle/>
          <a:p>
            <a:r>
              <a:rPr lang="en-IN" dirty="0">
                <a:solidFill>
                  <a:schemeClr val="accent4">
                    <a:lumMod val="25000"/>
                  </a:schemeClr>
                </a:solidFill>
                <a:latin typeface="Calibri" panose="020F0502020204030204" pitchFamily="34" charset="0"/>
                <a:cs typeface="Calibri" panose="020F0502020204030204" pitchFamily="34" charset="0"/>
              </a:rPr>
              <a:t>There are different ways to style content in JSX:</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Inline or internal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Using External .css file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Using Modules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Styled components</a:t>
            </a: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2118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Rectangle 2">
            <a:extLst>
              <a:ext uri="{FF2B5EF4-FFF2-40B4-BE49-F238E27FC236}">
                <a16:creationId xmlns:a16="http://schemas.microsoft.com/office/drawing/2014/main" id="{505A0F09-1F33-412C-A05B-EBDD0E7D3A50}"/>
              </a:ext>
            </a:extLst>
          </p:cNvPr>
          <p:cNvSpPr/>
          <p:nvPr/>
        </p:nvSpPr>
        <p:spPr>
          <a:xfrm>
            <a:off x="745618" y="3730336"/>
            <a:ext cx="4231627" cy="529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016835CD-2B6B-4D14-BBF5-C9B61E711A1F}"/>
              </a:ext>
            </a:extLst>
          </p:cNvPr>
          <p:cNvSpPr/>
          <p:nvPr/>
        </p:nvSpPr>
        <p:spPr>
          <a:xfrm>
            <a:off x="745618" y="2680855"/>
            <a:ext cx="7924480" cy="529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Inline Styling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529843" y="1706133"/>
            <a:ext cx="8277569" cy="2893100"/>
          </a:xfrm>
          <a:prstGeom prst="rect">
            <a:avLst/>
          </a:prstGeom>
          <a:noFill/>
        </p:spPr>
        <p:txBody>
          <a:bodyPr wrap="square" rtlCol="0">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In inline styling we can give the styles as follows :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#1 : directly in the tags as attributes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rgbClr val="6A9955"/>
                </a:solidFill>
                <a:effectLst/>
                <a:latin typeface="Consolas" panose="020B0609020204030204" pitchFamily="49" charset="0"/>
              </a:rPr>
              <a:t>  &lt;</a:t>
            </a:r>
            <a:r>
              <a:rPr lang="en-IN" b="0" dirty="0">
                <a:solidFill>
                  <a:schemeClr val="accent6">
                    <a:lumMod val="75000"/>
                  </a:schemeClr>
                </a:solidFill>
                <a:effectLst/>
                <a:latin typeface="Consolas" panose="020B0609020204030204" pitchFamily="49" charset="0"/>
              </a:rPr>
              <a:t>h1 style ={{backgroundColor : 'black', color : 'orange', textAlign :'</a:t>
            </a:r>
            <a:r>
              <a:rPr lang="en-IN" b="0" dirty="0" err="1">
                <a:solidFill>
                  <a:schemeClr val="accent6">
                    <a:lumMod val="75000"/>
                  </a:schemeClr>
                </a:solidFill>
                <a:effectLst/>
                <a:latin typeface="Consolas" panose="020B0609020204030204" pitchFamily="49" charset="0"/>
              </a:rPr>
              <a:t>center</a:t>
            </a:r>
            <a:r>
              <a:rPr lang="en-IN" b="0" dirty="0">
                <a:solidFill>
                  <a:schemeClr val="accent6">
                    <a:lumMod val="75000"/>
                  </a:schemeClr>
                </a:solidFill>
                <a:effectLst/>
                <a:latin typeface="Consolas" panose="020B0609020204030204" pitchFamily="49" charset="0"/>
              </a:rPr>
              <a:t>’}</a:t>
            </a:r>
            <a:endParaRPr lang="en-IN" dirty="0">
              <a:solidFill>
                <a:schemeClr val="accent6">
                  <a:lumMod val="75000"/>
                </a:schemeClr>
              </a:solidFill>
              <a:latin typeface="Calibri" panose="020F0502020204030204" pitchFamily="34" charset="0"/>
              <a:cs typeface="Calibri" panose="020F0502020204030204" pitchFamily="34" charset="0"/>
            </a:endParaRPr>
          </a:p>
          <a:p>
            <a:endParaRPr lang="en-IN" dirty="0">
              <a:solidFill>
                <a:schemeClr val="accent6">
                  <a:lumMod val="75000"/>
                </a:schemeClr>
              </a:solidFill>
              <a:latin typeface="Calibri" panose="020F0502020204030204" pitchFamily="34" charset="0"/>
              <a:cs typeface="Calibri" panose="020F0502020204030204" pitchFamily="34" charset="0"/>
            </a:endParaRPr>
          </a:p>
          <a:p>
            <a:endParaRPr lang="en-IN" dirty="0">
              <a:solidFill>
                <a:schemeClr val="accent6">
                  <a:lumMod val="7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#2 : As style objects </a:t>
            </a:r>
          </a:p>
          <a:p>
            <a:endParaRPr lang="en-IN" dirty="0">
              <a:solidFill>
                <a:srgbClr val="002060"/>
              </a:solidFill>
              <a:latin typeface="Calibri" panose="020F0502020204030204" pitchFamily="34" charset="0"/>
              <a:cs typeface="Calibri" panose="020F0502020204030204" pitchFamily="34" charset="0"/>
            </a:endParaRPr>
          </a:p>
          <a:p>
            <a:r>
              <a:rPr lang="pl-PL" b="0" dirty="0">
                <a:solidFill>
                  <a:srgbClr val="6A9955"/>
                </a:solidFill>
                <a:effectLst/>
                <a:latin typeface="Consolas" panose="020B0609020204030204" pitchFamily="49" charset="0"/>
              </a:rPr>
              <a:t>  </a:t>
            </a:r>
            <a:r>
              <a:rPr lang="pl-PL" b="0" dirty="0">
                <a:solidFill>
                  <a:schemeClr val="accent6">
                    <a:lumMod val="75000"/>
                  </a:schemeClr>
                </a:solidFill>
                <a:effectLst/>
                <a:latin typeface="Consolas" panose="020B0609020204030204" pitchFamily="49" charset="0"/>
              </a:rPr>
              <a:t>&lt;h1 style ={myStyle}&gt; My Webpage &lt;/h1&gt;</a:t>
            </a: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04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Rectangle 2">
            <a:extLst>
              <a:ext uri="{FF2B5EF4-FFF2-40B4-BE49-F238E27FC236}">
                <a16:creationId xmlns:a16="http://schemas.microsoft.com/office/drawing/2014/main" id="{DC87293A-07BE-4FA9-9B27-9BA251818CB0}"/>
              </a:ext>
            </a:extLst>
          </p:cNvPr>
          <p:cNvSpPr/>
          <p:nvPr/>
        </p:nvSpPr>
        <p:spPr>
          <a:xfrm>
            <a:off x="602724" y="4369917"/>
            <a:ext cx="2597676" cy="7735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4E2FCF8C-2BF6-4105-9965-1AE700EBC220}"/>
              </a:ext>
            </a:extLst>
          </p:cNvPr>
          <p:cNvSpPr/>
          <p:nvPr/>
        </p:nvSpPr>
        <p:spPr>
          <a:xfrm>
            <a:off x="529843" y="2555974"/>
            <a:ext cx="8163638" cy="1350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External Styling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602724" y="1490746"/>
            <a:ext cx="8277569" cy="4832092"/>
          </a:xfrm>
          <a:prstGeom prst="rect">
            <a:avLst/>
          </a:prstGeom>
          <a:noFill/>
        </p:spPr>
        <p:txBody>
          <a:bodyPr wrap="square" rtlCol="0">
            <a:spAutoFit/>
          </a:bodyPr>
          <a:lstStyle/>
          <a:p>
            <a:r>
              <a:rPr lang="en-IN" dirty="0">
                <a:solidFill>
                  <a:schemeClr val="accent4">
                    <a:lumMod val="25000"/>
                  </a:schemeClr>
                </a:solidFill>
                <a:latin typeface="Calibri" panose="020F0502020204030204" pitchFamily="34" charset="0"/>
                <a:cs typeface="Calibri" panose="020F0502020204030204" pitchFamily="34" charset="0"/>
              </a:rPr>
              <a:t>In external Styling, we can give the styles as follows : </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#1 :  external css for tags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6">
                    <a:lumMod val="75000"/>
                  </a:schemeClr>
                </a:solidFill>
                <a:effectLst/>
                <a:latin typeface="Consolas" panose="020B0609020204030204" pitchFamily="49" charset="0"/>
              </a:rPr>
              <a:t>body</a:t>
            </a:r>
            <a:r>
              <a:rPr lang="en-IN" b="0" dirty="0">
                <a:solidFill>
                  <a:schemeClr val="accent6">
                    <a:lumMod val="75000"/>
                  </a:schemeClr>
                </a:solidFill>
                <a:effectLst/>
                <a:latin typeface="Consolas" panose="020B0609020204030204" pitchFamily="49" charset="0"/>
              </a:rPr>
              <a:t> </a:t>
            </a:r>
            <a:r>
              <a:rPr lang="en-IN" b="1" dirty="0">
                <a:solidFill>
                  <a:schemeClr val="accent6">
                    <a:lumMod val="75000"/>
                  </a:schemeClr>
                </a:solidFill>
                <a:effectLst/>
                <a:latin typeface="Consolas" panose="020B0609020204030204" pitchFamily="49" charset="0"/>
              </a:rPr>
              <a:t>{</a:t>
            </a:r>
          </a:p>
          <a:p>
            <a:r>
              <a:rPr lang="en-IN" b="0" dirty="0">
                <a:solidFill>
                  <a:schemeClr val="accent6">
                    <a:lumMod val="75000"/>
                  </a:schemeClr>
                </a:solidFill>
                <a:effectLst/>
                <a:latin typeface="Consolas" panose="020B0609020204030204" pitchFamily="49" charset="0"/>
              </a:rPr>
              <a:t>  margin: 0;</a:t>
            </a:r>
          </a:p>
          <a:p>
            <a:r>
              <a:rPr lang="en-IN" b="0" dirty="0">
                <a:solidFill>
                  <a:schemeClr val="accent6">
                    <a:lumMod val="75000"/>
                  </a:schemeClr>
                </a:solidFill>
                <a:effectLst/>
                <a:latin typeface="Consolas" panose="020B0609020204030204" pitchFamily="49" charset="0"/>
              </a:rPr>
              <a:t>  font-family: -apple-system, </a:t>
            </a:r>
            <a:r>
              <a:rPr lang="en-IN" b="0" dirty="0" err="1">
                <a:solidFill>
                  <a:schemeClr val="accent6">
                    <a:lumMod val="75000"/>
                  </a:schemeClr>
                </a:solidFill>
                <a:effectLst/>
                <a:latin typeface="Consolas" panose="020B0609020204030204" pitchFamily="49" charset="0"/>
              </a:rPr>
              <a:t>BlinkMacSystemFont</a:t>
            </a:r>
            <a:r>
              <a:rPr lang="en-IN" b="0" dirty="0">
                <a:solidFill>
                  <a:schemeClr val="accent6">
                    <a:lumMod val="75000"/>
                  </a:schemeClr>
                </a:solidFill>
                <a:effectLst/>
                <a:latin typeface="Consolas" panose="020B0609020204030204" pitchFamily="49" charset="0"/>
              </a:rPr>
              <a:t>, 'Segoe UI', 'Roboto', 'Oxygen',</a:t>
            </a:r>
          </a:p>
          <a:p>
            <a:r>
              <a:rPr lang="en-IN" b="0" dirty="0">
                <a:solidFill>
                  <a:schemeClr val="accent6">
                    <a:lumMod val="75000"/>
                  </a:schemeClr>
                </a:solidFill>
                <a:effectLst/>
                <a:latin typeface="Consolas" panose="020B0609020204030204" pitchFamily="49" charset="0"/>
              </a:rPr>
              <a:t>    'Ubuntu', '</a:t>
            </a:r>
            <a:r>
              <a:rPr lang="en-IN" b="0" dirty="0" err="1">
                <a:solidFill>
                  <a:schemeClr val="accent6">
                    <a:lumMod val="75000"/>
                  </a:schemeClr>
                </a:solidFill>
                <a:effectLst/>
                <a:latin typeface="Consolas" panose="020B0609020204030204" pitchFamily="49" charset="0"/>
              </a:rPr>
              <a:t>Cantarell</a:t>
            </a:r>
            <a:r>
              <a:rPr lang="en-IN" b="0" dirty="0">
                <a:solidFill>
                  <a:schemeClr val="accent6">
                    <a:lumMod val="75000"/>
                  </a:schemeClr>
                </a:solidFill>
                <a:effectLst/>
                <a:latin typeface="Consolas" panose="020B0609020204030204" pitchFamily="49" charset="0"/>
              </a:rPr>
              <a:t>', '</a:t>
            </a:r>
            <a:r>
              <a:rPr lang="en-IN" b="0" dirty="0" err="1">
                <a:solidFill>
                  <a:schemeClr val="accent6">
                    <a:lumMod val="75000"/>
                  </a:schemeClr>
                </a:solidFill>
                <a:effectLst/>
                <a:latin typeface="Consolas" panose="020B0609020204030204" pitchFamily="49" charset="0"/>
              </a:rPr>
              <a:t>Fira</a:t>
            </a:r>
            <a:r>
              <a:rPr lang="en-IN" b="0" dirty="0">
                <a:solidFill>
                  <a:schemeClr val="accent6">
                    <a:lumMod val="75000"/>
                  </a:schemeClr>
                </a:solidFill>
                <a:effectLst/>
                <a:latin typeface="Consolas" panose="020B0609020204030204" pitchFamily="49" charset="0"/>
              </a:rPr>
              <a:t> Sans', 'Droid Sans', 'Helvetica Neue',</a:t>
            </a:r>
          </a:p>
          <a:p>
            <a:r>
              <a:rPr lang="en-IN" b="0" dirty="0">
                <a:solidFill>
                  <a:schemeClr val="accent6">
                    <a:lumMod val="75000"/>
                  </a:schemeClr>
                </a:solidFill>
                <a:effectLst/>
                <a:latin typeface="Consolas" panose="020B0609020204030204" pitchFamily="49" charset="0"/>
              </a:rPr>
              <a:t>    sans-serif;</a:t>
            </a:r>
          </a:p>
          <a:p>
            <a:r>
              <a:rPr lang="en-IN" b="1" dirty="0">
                <a:solidFill>
                  <a:schemeClr val="accent6">
                    <a:lumMod val="75000"/>
                  </a:schemeClr>
                </a:solidFill>
                <a:effectLst/>
                <a:latin typeface="Consolas" panose="020B0609020204030204" pitchFamily="49"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#2 : external css classes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6">
                    <a:lumMod val="75000"/>
                  </a:schemeClr>
                </a:solidFill>
                <a:effectLst/>
                <a:latin typeface="Consolas" panose="020B0609020204030204" pitchFamily="49" charset="0"/>
              </a:rPr>
              <a:t>.</a:t>
            </a:r>
            <a:r>
              <a:rPr lang="en-IN" b="1" dirty="0">
                <a:solidFill>
                  <a:schemeClr val="accent6">
                    <a:lumMod val="75000"/>
                  </a:schemeClr>
                </a:solidFill>
                <a:effectLst/>
                <a:latin typeface="Consolas" panose="020B0609020204030204" pitchFamily="49" charset="0"/>
              </a:rPr>
              <a:t>txt{</a:t>
            </a:r>
          </a:p>
          <a:p>
            <a:r>
              <a:rPr lang="en-IN" b="0" dirty="0">
                <a:solidFill>
                  <a:schemeClr val="accent6">
                    <a:lumMod val="75000"/>
                  </a:schemeClr>
                </a:solidFill>
                <a:effectLst/>
                <a:latin typeface="Consolas" panose="020B0609020204030204" pitchFamily="49" charset="0"/>
              </a:rPr>
              <a:t>  font-size: 200px;</a:t>
            </a:r>
            <a:br>
              <a:rPr lang="en-IN" b="0" dirty="0">
                <a:solidFill>
                  <a:schemeClr val="accent6">
                    <a:lumMod val="75000"/>
                  </a:schemeClr>
                </a:solidFill>
                <a:effectLst/>
                <a:latin typeface="Consolas" panose="020B0609020204030204" pitchFamily="49" charset="0"/>
              </a:rPr>
            </a:br>
            <a:r>
              <a:rPr lang="en-IN" b="1" dirty="0">
                <a:solidFill>
                  <a:schemeClr val="accent6">
                    <a:lumMod val="75000"/>
                  </a:schemeClr>
                </a:solidFill>
                <a:effectLst/>
                <a:latin typeface="Consolas" panose="020B0609020204030204" pitchFamily="49"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9886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JSX Styling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529843" y="1887174"/>
            <a:ext cx="8277569" cy="2462213"/>
          </a:xfrm>
          <a:prstGeom prst="rect">
            <a:avLst/>
          </a:prstGeom>
          <a:noFill/>
        </p:spPr>
        <p:txBody>
          <a:bodyPr wrap="square" rtlCol="0">
            <a:spAutoFit/>
          </a:bodyPr>
          <a:lstStyle/>
          <a:p>
            <a:r>
              <a:rPr lang="en-IN" dirty="0">
                <a:solidFill>
                  <a:schemeClr val="accent4">
                    <a:lumMod val="25000"/>
                  </a:schemeClr>
                </a:solidFill>
                <a:latin typeface="Calibri" panose="020F0502020204030204" pitchFamily="34" charset="0"/>
                <a:cs typeface="Calibri" panose="020F0502020204030204" pitchFamily="34" charset="0"/>
              </a:rPr>
              <a:t>There are different ways to style content in JSX:</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Inline or internal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Using External .css file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Using Modules </a:t>
            </a:r>
          </a:p>
          <a:p>
            <a:pPr marL="285750" indent="-285750">
              <a:buFont typeface="Wingdings" panose="05000000000000000000" pitchFamily="2" charset="2"/>
              <a:buChar char="q"/>
            </a:pPr>
            <a:r>
              <a:rPr lang="en-IN" b="1" dirty="0">
                <a:solidFill>
                  <a:schemeClr val="accent4">
                    <a:lumMod val="25000"/>
                  </a:schemeClr>
                </a:solidFill>
                <a:latin typeface="Calibri" panose="020F0502020204030204" pitchFamily="34" charset="0"/>
                <a:cs typeface="Calibri" panose="020F0502020204030204" pitchFamily="34" charset="0"/>
              </a:rPr>
              <a:t>Styled components</a:t>
            </a:r>
          </a:p>
          <a:p>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89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What is ReactJs?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DFF4210C-58A7-4130-AA6A-636328B29CDC}"/>
              </a:ext>
            </a:extLst>
          </p:cNvPr>
          <p:cNvSpPr txBox="1"/>
          <p:nvPr/>
        </p:nvSpPr>
        <p:spPr>
          <a:xfrm>
            <a:off x="546915" y="1868861"/>
            <a:ext cx="7543933" cy="1169551"/>
          </a:xfrm>
          <a:prstGeom prst="rect">
            <a:avLst/>
          </a:prstGeom>
          <a:noFill/>
        </p:spPr>
        <p:txBody>
          <a:bodyPr wrap="square" rtlCol="0">
            <a:spAutoFit/>
          </a:bodyPr>
          <a:lstStyle/>
          <a:p>
            <a:pPr algn="just"/>
            <a:r>
              <a:rPr lang="en-IN" u="sng" dirty="0"/>
              <a:t>Definition</a:t>
            </a:r>
            <a:r>
              <a:rPr lang="en-IN" dirty="0"/>
              <a:t> : </a:t>
            </a:r>
          </a:p>
          <a:p>
            <a:pPr algn="just"/>
            <a:endParaRPr lang="en-IN" dirty="0"/>
          </a:p>
          <a:p>
            <a:pPr algn="just"/>
            <a:endParaRPr lang="en-IN" dirty="0">
              <a:highlight>
                <a:srgbClr val="FFFF00"/>
              </a:highlight>
            </a:endParaRPr>
          </a:p>
          <a:p>
            <a:pPr algn="just"/>
            <a:r>
              <a:rPr lang="en-IN" dirty="0">
                <a:highlight>
                  <a:srgbClr val="FFFF00"/>
                </a:highlight>
              </a:rPr>
              <a:t>React is a </a:t>
            </a:r>
            <a:r>
              <a:rPr lang="en-IN" b="1" dirty="0">
                <a:highlight>
                  <a:srgbClr val="FFFF00"/>
                </a:highlight>
              </a:rPr>
              <a:t>component based</a:t>
            </a:r>
            <a:r>
              <a:rPr lang="en-IN" dirty="0">
                <a:highlight>
                  <a:srgbClr val="FFFF00"/>
                </a:highlight>
              </a:rPr>
              <a:t>, standard JavaScript </a:t>
            </a:r>
            <a:r>
              <a:rPr lang="en-IN" b="1" dirty="0">
                <a:highlight>
                  <a:srgbClr val="FFFF00"/>
                </a:highlight>
              </a:rPr>
              <a:t>library</a:t>
            </a:r>
            <a:r>
              <a:rPr lang="en-IN" dirty="0">
                <a:highlight>
                  <a:srgbClr val="FFFF00"/>
                </a:highlight>
              </a:rPr>
              <a:t> used for creating </a:t>
            </a:r>
            <a:r>
              <a:rPr lang="en-IN" b="1" dirty="0">
                <a:highlight>
                  <a:srgbClr val="FFFF00"/>
                </a:highlight>
              </a:rPr>
              <a:t>single page</a:t>
            </a:r>
            <a:r>
              <a:rPr lang="en-IN" dirty="0">
                <a:highlight>
                  <a:srgbClr val="FFFF00"/>
                </a:highlight>
              </a:rPr>
              <a:t>, </a:t>
            </a:r>
            <a:r>
              <a:rPr lang="en-IN" b="1" dirty="0">
                <a:highlight>
                  <a:srgbClr val="FFFF00"/>
                </a:highlight>
              </a:rPr>
              <a:t>fast</a:t>
            </a:r>
            <a:r>
              <a:rPr lang="en-IN" dirty="0">
                <a:highlight>
                  <a:srgbClr val="FFFF00"/>
                </a:highlight>
              </a:rPr>
              <a:t> and </a:t>
            </a:r>
            <a:r>
              <a:rPr lang="en-IN" b="1" dirty="0">
                <a:highlight>
                  <a:srgbClr val="FFFF00"/>
                </a:highlight>
              </a:rPr>
              <a:t>interactive</a:t>
            </a:r>
            <a:r>
              <a:rPr lang="en-IN" dirty="0">
                <a:highlight>
                  <a:srgbClr val="FFFF00"/>
                </a:highlight>
              </a:rPr>
              <a:t> UI</a:t>
            </a:r>
          </a:p>
        </p:txBody>
      </p:sp>
    </p:spTree>
    <p:extLst>
      <p:ext uri="{BB962C8B-B14F-4D97-AF65-F5344CB8AC3E}">
        <p14:creationId xmlns:p14="http://schemas.microsoft.com/office/powerpoint/2010/main" val="3532619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COMPONENTS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4132660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67112" y="1713242"/>
            <a:ext cx="8277569" cy="2677656"/>
          </a:xfrm>
          <a:prstGeom prst="rect">
            <a:avLst/>
          </a:prstGeom>
          <a:noFill/>
        </p:spPr>
        <p:txBody>
          <a:bodyPr wrap="square" rtlCol="0">
            <a:spAutoFit/>
          </a:bodyPr>
          <a:lstStyle/>
          <a:p>
            <a:r>
              <a:rPr lang="en-IN" dirty="0">
                <a:solidFill>
                  <a:schemeClr val="accent4">
                    <a:lumMod val="25000"/>
                  </a:schemeClr>
                </a:solidFill>
                <a:latin typeface="Calibri" panose="020F0502020204030204" pitchFamily="34" charset="0"/>
                <a:cs typeface="Calibri" panose="020F0502020204030204" pitchFamily="34" charset="0"/>
              </a:rPr>
              <a:t>Components are building blocks of any React Application, which aims at increasing the modularity of the elements that need to be rendered on the UI i.e. how a section of the UI should appear</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There are 2 main types of components in React Js</a:t>
            </a:r>
          </a:p>
          <a:p>
            <a:endParaRPr lang="en-IN" b="1"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solidFill>
                  <a:schemeClr val="accent4">
                    <a:lumMod val="25000"/>
                  </a:schemeClr>
                </a:solidFill>
                <a:latin typeface="Calibri" panose="020F0502020204030204" pitchFamily="34" charset="0"/>
                <a:cs typeface="Calibri" panose="020F0502020204030204" pitchFamily="34" charset="0"/>
              </a:rPr>
              <a:t>Class component</a:t>
            </a:r>
          </a:p>
          <a:p>
            <a:pPr marL="285750" indent="-285750">
              <a:buFont typeface="Wingdings" panose="05000000000000000000" pitchFamily="2" charset="2"/>
              <a:buChar char="v"/>
            </a:pPr>
            <a:endParaRPr lang="en-IN" b="1"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1" dirty="0">
                <a:solidFill>
                  <a:schemeClr val="accent4">
                    <a:lumMod val="25000"/>
                  </a:schemeClr>
                </a:solidFill>
                <a:latin typeface="Calibri" panose="020F0502020204030204" pitchFamily="34" charset="0"/>
                <a:cs typeface="Calibri" panose="020F0502020204030204" pitchFamily="34" charset="0"/>
              </a:rPr>
              <a:t>Functional component</a:t>
            </a:r>
            <a:endParaRPr lang="en-IN" b="1" dirty="0">
              <a:solidFill>
                <a:srgbClr val="C0000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806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Rectangle 1">
            <a:extLst>
              <a:ext uri="{FF2B5EF4-FFF2-40B4-BE49-F238E27FC236}">
                <a16:creationId xmlns:a16="http://schemas.microsoft.com/office/drawing/2014/main" id="{405552A0-C14E-41FB-BE29-F3D6ECEA7EFE}"/>
              </a:ext>
            </a:extLst>
          </p:cNvPr>
          <p:cNvSpPr/>
          <p:nvPr/>
        </p:nvSpPr>
        <p:spPr>
          <a:xfrm>
            <a:off x="3023755" y="2237445"/>
            <a:ext cx="2348345" cy="1537855"/>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5">
                    <a:lumMod val="75000"/>
                  </a:schemeClr>
                </a:solidFill>
              </a:rPr>
              <a:t>Component</a:t>
            </a:r>
          </a:p>
        </p:txBody>
      </p:sp>
      <p:cxnSp>
        <p:nvCxnSpPr>
          <p:cNvPr id="4" name="Straight Arrow Connector 3">
            <a:extLst>
              <a:ext uri="{FF2B5EF4-FFF2-40B4-BE49-F238E27FC236}">
                <a16:creationId xmlns:a16="http://schemas.microsoft.com/office/drawing/2014/main" id="{EA76C248-C578-4508-9A23-EA1E78D3336D}"/>
              </a:ext>
            </a:extLst>
          </p:cNvPr>
          <p:cNvCxnSpPr>
            <a:cxnSpLocks/>
          </p:cNvCxnSpPr>
          <p:nvPr/>
        </p:nvCxnSpPr>
        <p:spPr>
          <a:xfrm>
            <a:off x="1839191" y="2914318"/>
            <a:ext cx="108065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6F5EA3B3-B8D0-4CEF-B3BA-EAE161FE71CB}"/>
              </a:ext>
            </a:extLst>
          </p:cNvPr>
          <p:cNvCxnSpPr>
            <a:cxnSpLocks/>
          </p:cNvCxnSpPr>
          <p:nvPr/>
        </p:nvCxnSpPr>
        <p:spPr>
          <a:xfrm>
            <a:off x="5490785" y="2896300"/>
            <a:ext cx="1073728" cy="3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74244FCE-A5C6-4EC0-B82C-92618BDE34BA}"/>
              </a:ext>
            </a:extLst>
          </p:cNvPr>
          <p:cNvSpPr txBox="1"/>
          <p:nvPr/>
        </p:nvSpPr>
        <p:spPr>
          <a:xfrm>
            <a:off x="34155" y="2744762"/>
            <a:ext cx="1745673" cy="523220"/>
          </a:xfrm>
          <a:prstGeom prst="rect">
            <a:avLst/>
          </a:prstGeom>
          <a:noFill/>
        </p:spPr>
        <p:txBody>
          <a:bodyPr wrap="square" rtlCol="0">
            <a:spAutoFit/>
          </a:bodyPr>
          <a:lstStyle/>
          <a:p>
            <a:pPr algn="ctr"/>
            <a:r>
              <a:rPr lang="en-IN" b="1" dirty="0"/>
              <a:t>INPUT : </a:t>
            </a:r>
            <a:r>
              <a:rPr lang="en-IN" dirty="0"/>
              <a:t>(optional)</a:t>
            </a:r>
            <a:endParaRPr lang="en-IN" b="1" dirty="0"/>
          </a:p>
          <a:p>
            <a:pPr algn="ctr"/>
            <a:r>
              <a:rPr lang="en-IN" dirty="0">
                <a:solidFill>
                  <a:srgbClr val="C00000"/>
                </a:solidFill>
              </a:rPr>
              <a:t>Props</a:t>
            </a:r>
          </a:p>
        </p:txBody>
      </p:sp>
      <p:sp>
        <p:nvSpPr>
          <p:cNvPr id="29" name="TextBox 28">
            <a:extLst>
              <a:ext uri="{FF2B5EF4-FFF2-40B4-BE49-F238E27FC236}">
                <a16:creationId xmlns:a16="http://schemas.microsoft.com/office/drawing/2014/main" id="{4ACD9454-2C7A-43DB-BBBE-7C6A70798403}"/>
              </a:ext>
            </a:extLst>
          </p:cNvPr>
          <p:cNvSpPr txBox="1"/>
          <p:nvPr/>
        </p:nvSpPr>
        <p:spPr>
          <a:xfrm>
            <a:off x="6533090" y="2744762"/>
            <a:ext cx="2052973" cy="523220"/>
          </a:xfrm>
          <a:prstGeom prst="rect">
            <a:avLst/>
          </a:prstGeom>
          <a:noFill/>
        </p:spPr>
        <p:txBody>
          <a:bodyPr wrap="square" rtlCol="0">
            <a:spAutoFit/>
          </a:bodyPr>
          <a:lstStyle/>
          <a:p>
            <a:pPr algn="ctr"/>
            <a:r>
              <a:rPr lang="en-IN" b="1" dirty="0"/>
              <a:t>OUTPUT : </a:t>
            </a:r>
          </a:p>
          <a:p>
            <a:pPr algn="ctr"/>
            <a:r>
              <a:rPr lang="en-IN" dirty="0">
                <a:solidFill>
                  <a:srgbClr val="C00000"/>
                </a:solidFill>
              </a:rPr>
              <a:t>React Element (HTML)</a:t>
            </a:r>
          </a:p>
        </p:txBody>
      </p:sp>
    </p:spTree>
    <p:extLst>
      <p:ext uri="{BB962C8B-B14F-4D97-AF65-F5344CB8AC3E}">
        <p14:creationId xmlns:p14="http://schemas.microsoft.com/office/powerpoint/2010/main" val="3495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Class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84194" y="1449127"/>
            <a:ext cx="8277569" cy="4616648"/>
          </a:xfrm>
          <a:prstGeom prst="rect">
            <a:avLst/>
          </a:prstGeom>
          <a:noFill/>
        </p:spPr>
        <p:txBody>
          <a:bodyPr wrap="square" rtlCol="0">
            <a:spAutoFit/>
          </a:bodyPr>
          <a:lstStyle/>
          <a:p>
            <a:pPr algn="ctr"/>
            <a:r>
              <a:rPr lang="en-IN" b="1" u="sng" dirty="0">
                <a:solidFill>
                  <a:schemeClr val="accent6">
                    <a:lumMod val="50000"/>
                  </a:schemeClr>
                </a:solidFill>
                <a:latin typeface="Consolas" panose="020B0609020204030204" pitchFamily="49" charset="0"/>
              </a:rPr>
              <a:t>SYNTAX FOR DEFINING A CLASS COMPONENT </a:t>
            </a:r>
          </a:p>
          <a:p>
            <a:pPr algn="ctr"/>
            <a:endParaRPr lang="en-IN" dirty="0">
              <a:solidFill>
                <a:schemeClr val="accent5">
                  <a:lumMod val="50000"/>
                </a:schemeClr>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class </a:t>
            </a:r>
            <a:r>
              <a:rPr lang="en-IN" b="1" dirty="0">
                <a:solidFill>
                  <a:schemeClr val="accent5">
                    <a:lumMod val="50000"/>
                  </a:schemeClr>
                </a:solidFill>
                <a:effectLst/>
                <a:latin typeface="Consolas" panose="020B0609020204030204" pitchFamily="49" charset="0"/>
              </a:rPr>
              <a:t>Message</a:t>
            </a:r>
            <a:r>
              <a:rPr lang="en-IN" b="0" dirty="0">
                <a:solidFill>
                  <a:schemeClr val="accent5">
                    <a:lumMod val="50000"/>
                  </a:schemeClr>
                </a:solidFill>
                <a:effectLst/>
                <a:latin typeface="Consolas" panose="020B0609020204030204" pitchFamily="49" charset="0"/>
              </a:rPr>
              <a:t> extends React.Component</a:t>
            </a:r>
          </a:p>
          <a:p>
            <a:r>
              <a:rPr lang="en-IN" b="0" dirty="0">
                <a:solidFill>
                  <a:schemeClr val="accent5">
                    <a:lumMod val="50000"/>
                  </a:schemeClr>
                </a:solidFill>
                <a:effectLst/>
                <a:latin typeface="Consolas" panose="020B0609020204030204" pitchFamily="49" charset="0"/>
              </a:rPr>
              <a:t>{</a:t>
            </a:r>
          </a:p>
          <a:p>
            <a:r>
              <a:rPr lang="en-IN" b="0" dirty="0">
                <a:solidFill>
                  <a:schemeClr val="accent5">
                    <a:lumMod val="50000"/>
                  </a:schemeClr>
                </a:solidFill>
                <a:effectLst/>
                <a:latin typeface="Consolas" panose="020B0609020204030204" pitchFamily="49" charset="0"/>
              </a:rPr>
              <a:t>  render()</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return( </a:t>
            </a:r>
          </a:p>
          <a:p>
            <a:r>
              <a:rPr lang="en-IN" b="0" dirty="0">
                <a:solidFill>
                  <a:schemeClr val="accent5">
                    <a:lumMod val="50000"/>
                  </a:schemeClr>
                </a:solidFill>
                <a:effectLst/>
                <a:latin typeface="Consolas" panose="020B0609020204030204" pitchFamily="49" charset="0"/>
              </a:rPr>
              <a:t>	&lt;h1 style = {style_h1}&gt; My Webpage &lt;/h1&gt;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a:t>
            </a:r>
            <a:endParaRPr lang="en-IN" dirty="0">
              <a:solidFill>
                <a:schemeClr val="accent5">
                  <a:lumMod val="50000"/>
                </a:schemeClr>
              </a:solidFill>
              <a:latin typeface="Consolas" panose="020B0609020204030204" pitchFamily="49" charset="0"/>
            </a:endParaRPr>
          </a:p>
          <a:p>
            <a:pPr algn="ctr"/>
            <a:r>
              <a:rPr lang="en-IN" b="1" u="sng" dirty="0">
                <a:solidFill>
                  <a:schemeClr val="accent6">
                    <a:lumMod val="50000"/>
                  </a:schemeClr>
                </a:solidFill>
                <a:latin typeface="Consolas" panose="020B0609020204030204" pitchFamily="49" charset="0"/>
              </a:rPr>
              <a:t>SYNTAX FOR REFERENCING A CLASS COMPONENT</a:t>
            </a:r>
          </a:p>
          <a:p>
            <a:endParaRPr lang="en-IN" dirty="0">
              <a:solidFill>
                <a:schemeClr val="accent6">
                  <a:lumMod val="50000"/>
                </a:schemeClr>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ReactDOM.render(</a:t>
            </a:r>
          </a:p>
          <a:p>
            <a:r>
              <a:rPr lang="en-IN" b="1" dirty="0">
                <a:solidFill>
                  <a:schemeClr val="accent5">
                    <a:lumMod val="50000"/>
                  </a:schemeClr>
                </a:solidFill>
                <a:latin typeface="Consolas" panose="020B0609020204030204" pitchFamily="49" charset="0"/>
              </a:rPr>
              <a:t>&lt;Message/&gt;,</a:t>
            </a:r>
          </a:p>
          <a:p>
            <a:r>
              <a:rPr lang="en-IN" dirty="0">
                <a:solidFill>
                  <a:schemeClr val="accent5">
                    <a:lumMod val="50000"/>
                  </a:schemeClr>
                </a:solidFill>
                <a:latin typeface="Consolas" panose="020B0609020204030204" pitchFamily="49" charset="0"/>
              </a:rPr>
              <a:t>document.getElementById('root')</a:t>
            </a:r>
          </a:p>
          <a:p>
            <a:r>
              <a:rPr lang="en-IN" dirty="0">
                <a:solidFill>
                  <a:schemeClr val="accent5">
                    <a:lumMod val="50000"/>
                  </a:schemeClr>
                </a:solidFill>
                <a:latin typeface="Consolas" panose="020B0609020204030204" pitchFamily="49" charset="0"/>
              </a:rPr>
              <a:t>)</a:t>
            </a:r>
          </a:p>
          <a:p>
            <a:pPr algn="ctr"/>
            <a:endParaRPr lang="en-IN" b="0" dirty="0">
              <a:solidFill>
                <a:schemeClr val="accent5">
                  <a:lumMod val="50000"/>
                </a:schemeClr>
              </a:solidFill>
              <a:effectLst/>
              <a:latin typeface="Consolas" panose="020B0609020204030204" pitchFamily="49"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0744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Class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92133" y="1630114"/>
            <a:ext cx="8277569" cy="4185761"/>
          </a:xfrm>
          <a:prstGeom prst="rect">
            <a:avLst/>
          </a:prstGeom>
          <a:noFill/>
        </p:spPr>
        <p:txBody>
          <a:bodyPr wrap="square" rtlCol="0">
            <a:spAutoFit/>
          </a:bodyPr>
          <a:lstStyle/>
          <a:p>
            <a:r>
              <a:rPr lang="en-IN" b="0" dirty="0">
                <a:solidFill>
                  <a:srgbClr val="FF0000"/>
                </a:solidFill>
                <a:effectLst/>
                <a:highlight>
                  <a:srgbClr val="FFFF00"/>
                </a:highlight>
                <a:latin typeface="Calibri" panose="020F0502020204030204" pitchFamily="34" charset="0"/>
                <a:cs typeface="Calibri" panose="020F0502020204030204" pitchFamily="34" charset="0"/>
              </a:rPr>
              <a:t>Any variables, objects, arrays, function declared here are global </a:t>
            </a:r>
          </a:p>
          <a:p>
            <a:r>
              <a:rPr lang="en-IN" dirty="0">
                <a:solidFill>
                  <a:srgbClr val="FF0000"/>
                </a:solidFill>
                <a:highlight>
                  <a:srgbClr val="FFFF00"/>
                </a:highlight>
                <a:latin typeface="Calibri" panose="020F0502020204030204" pitchFamily="34" charset="0"/>
                <a:cs typeface="Calibri" panose="020F0502020204030204" pitchFamily="34" charset="0"/>
              </a:rPr>
              <a:t>Here everything needs to be defined with the </a:t>
            </a:r>
            <a:r>
              <a:rPr lang="en-IN" b="1" dirty="0">
                <a:solidFill>
                  <a:srgbClr val="FF0000"/>
                </a:solidFill>
                <a:highlight>
                  <a:srgbClr val="FFFF00"/>
                </a:highlight>
                <a:latin typeface="Calibri" panose="020F0502020204030204" pitchFamily="34" charset="0"/>
                <a:cs typeface="Calibri" panose="020F0502020204030204" pitchFamily="34" charset="0"/>
              </a:rPr>
              <a:t>datatype</a:t>
            </a:r>
            <a:r>
              <a:rPr lang="en-IN" dirty="0">
                <a:solidFill>
                  <a:srgbClr val="FF0000"/>
                </a:solidFill>
                <a:highlight>
                  <a:srgbClr val="FFFF00"/>
                </a:highlight>
                <a:latin typeface="Calibri" panose="020F0502020204030204" pitchFamily="34" charset="0"/>
                <a:cs typeface="Calibri" panose="020F0502020204030204" pitchFamily="34" charset="0"/>
              </a:rPr>
              <a:t> and accessed by the </a:t>
            </a:r>
            <a:r>
              <a:rPr lang="en-IN" b="1" dirty="0">
                <a:solidFill>
                  <a:srgbClr val="FF0000"/>
                </a:solidFill>
                <a:highlight>
                  <a:srgbClr val="FFFF00"/>
                </a:highlight>
                <a:latin typeface="Calibri" panose="020F0502020204030204" pitchFamily="34" charset="0"/>
                <a:cs typeface="Calibri" panose="020F0502020204030204" pitchFamily="34" charset="0"/>
              </a:rPr>
              <a:t>name directly </a:t>
            </a:r>
            <a:r>
              <a:rPr lang="en-IN" dirty="0">
                <a:solidFill>
                  <a:srgbClr val="FF0000"/>
                </a:solidFill>
                <a:highlight>
                  <a:srgbClr val="FFFF00"/>
                </a:highlight>
                <a:latin typeface="Calibri" panose="020F0502020204030204" pitchFamily="34" charset="0"/>
                <a:cs typeface="Calibri" panose="020F0502020204030204" pitchFamily="34" charset="0"/>
              </a:rPr>
              <a:t>in the class </a:t>
            </a:r>
            <a:endParaRPr lang="en-IN" dirty="0">
              <a:solidFill>
                <a:srgbClr val="FF0000"/>
              </a:solidFill>
              <a:effectLst/>
              <a:highlight>
                <a:srgbClr val="FFFF00"/>
              </a:highlight>
              <a:latin typeface="Calibri" panose="020F0502020204030204" pitchFamily="34" charset="0"/>
              <a:cs typeface="Calibri" panose="020F0502020204030204" pitchFamily="34" charset="0"/>
            </a:endParaRPr>
          </a:p>
          <a:p>
            <a:r>
              <a:rPr lang="en-IN" b="0" dirty="0">
                <a:solidFill>
                  <a:schemeClr val="accent5">
                    <a:lumMod val="50000"/>
                  </a:schemeClr>
                </a:solidFill>
                <a:effectLst/>
                <a:latin typeface="Consolas" panose="020B0609020204030204" pitchFamily="49" charset="0"/>
              </a:rPr>
              <a:t>class Class_Name extends React.Component</a:t>
            </a:r>
          </a:p>
          <a:p>
            <a:r>
              <a:rPr lang="en-IN" b="0" dirty="0">
                <a:solidFill>
                  <a:schemeClr val="accent5">
                    <a:lumMod val="50000"/>
                  </a:schemeClr>
                </a:solidFill>
                <a:effectLst/>
                <a:latin typeface="Consolas" panose="020B0609020204030204" pitchFamily="49" charset="0"/>
              </a:rPr>
              <a:t>{</a:t>
            </a:r>
          </a:p>
          <a:p>
            <a:r>
              <a:rPr lang="en-IN" b="0" dirty="0">
                <a:solidFill>
                  <a:srgbClr val="FF0000"/>
                </a:solidFill>
                <a:effectLst/>
                <a:highlight>
                  <a:srgbClr val="FFFF00"/>
                </a:highlight>
                <a:latin typeface="Calibri" panose="020F0502020204030204" pitchFamily="34" charset="0"/>
                <a:cs typeface="Calibri" panose="020F0502020204030204" pitchFamily="34" charset="0"/>
              </a:rPr>
              <a:t>Any variables, objects, arrays, function declared here are local </a:t>
            </a:r>
          </a:p>
          <a:p>
            <a:r>
              <a:rPr lang="en-IN" dirty="0">
                <a:solidFill>
                  <a:srgbClr val="FF0000"/>
                </a:solidFill>
                <a:highlight>
                  <a:srgbClr val="FFFF00"/>
                </a:highlight>
                <a:latin typeface="Calibri" panose="020F0502020204030204" pitchFamily="34" charset="0"/>
                <a:cs typeface="Calibri" panose="020F0502020204030204" pitchFamily="34" charset="0"/>
              </a:rPr>
              <a:t>Here everything needs to be defined </a:t>
            </a:r>
            <a:r>
              <a:rPr lang="en-IN" b="1" dirty="0">
                <a:solidFill>
                  <a:srgbClr val="FF0000"/>
                </a:solidFill>
                <a:highlight>
                  <a:srgbClr val="FFFF00"/>
                </a:highlight>
                <a:latin typeface="Calibri" panose="020F0502020204030204" pitchFamily="34" charset="0"/>
                <a:cs typeface="Calibri" panose="020F0502020204030204" pitchFamily="34" charset="0"/>
              </a:rPr>
              <a:t>without the datatype </a:t>
            </a:r>
            <a:r>
              <a:rPr lang="en-IN" dirty="0">
                <a:solidFill>
                  <a:srgbClr val="FF0000"/>
                </a:solidFill>
                <a:highlight>
                  <a:srgbClr val="FFFF00"/>
                </a:highlight>
                <a:latin typeface="Calibri" panose="020F0502020204030204" pitchFamily="34" charset="0"/>
                <a:cs typeface="Calibri" panose="020F0502020204030204" pitchFamily="34" charset="0"/>
              </a:rPr>
              <a:t>and accessed by the </a:t>
            </a:r>
            <a:r>
              <a:rPr lang="en-IN" b="1" dirty="0">
                <a:solidFill>
                  <a:srgbClr val="FF0000"/>
                </a:solidFill>
                <a:highlight>
                  <a:srgbClr val="FFFF00"/>
                </a:highlight>
                <a:latin typeface="Calibri" panose="020F0502020204030204" pitchFamily="34" charset="0"/>
                <a:cs typeface="Calibri" panose="020F0502020204030204" pitchFamily="34" charset="0"/>
              </a:rPr>
              <a:t> ‘this’ keyword </a:t>
            </a:r>
            <a:r>
              <a:rPr lang="en-IN" dirty="0">
                <a:solidFill>
                  <a:srgbClr val="FF0000"/>
                </a:solidFill>
                <a:highlight>
                  <a:srgbClr val="FFFF00"/>
                </a:highlight>
                <a:latin typeface="Calibri" panose="020F0502020204030204" pitchFamily="34" charset="0"/>
                <a:cs typeface="Calibri" panose="020F0502020204030204" pitchFamily="34" charset="0"/>
              </a:rPr>
              <a:t>in the class </a:t>
            </a:r>
            <a:endParaRPr lang="en-IN" b="0" dirty="0">
              <a:solidFill>
                <a:schemeClr val="accent5">
                  <a:lumMod val="50000"/>
                </a:schemeClr>
              </a:solidFill>
              <a:effectLst/>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  render()</a:t>
            </a:r>
          </a:p>
          <a:p>
            <a:r>
              <a:rPr lang="en-IN" b="0" dirty="0">
                <a:solidFill>
                  <a:schemeClr val="accent5">
                    <a:lumMod val="50000"/>
                  </a:schemeClr>
                </a:solidFill>
                <a:effectLst/>
                <a:latin typeface="Consolas" panose="020B0609020204030204" pitchFamily="49" charset="0"/>
              </a:rPr>
              <a:t>  {</a:t>
            </a:r>
          </a:p>
          <a:p>
            <a:r>
              <a:rPr lang="en-IN" b="0" dirty="0">
                <a:solidFill>
                  <a:srgbClr val="FF0000"/>
                </a:solidFill>
                <a:effectLst/>
                <a:highlight>
                  <a:srgbClr val="FFFF00"/>
                </a:highlight>
                <a:latin typeface="Calibri" panose="020F0502020204030204" pitchFamily="34" charset="0"/>
                <a:cs typeface="Calibri" panose="020F0502020204030204" pitchFamily="34" charset="0"/>
              </a:rPr>
              <a:t>Any variables, objects, arrays, function declared here are global </a:t>
            </a:r>
          </a:p>
          <a:p>
            <a:r>
              <a:rPr lang="en-IN" dirty="0">
                <a:solidFill>
                  <a:srgbClr val="FF0000"/>
                </a:solidFill>
                <a:highlight>
                  <a:srgbClr val="FFFF00"/>
                </a:highlight>
                <a:latin typeface="Calibri" panose="020F0502020204030204" pitchFamily="34" charset="0"/>
                <a:cs typeface="Calibri" panose="020F0502020204030204" pitchFamily="34" charset="0"/>
              </a:rPr>
              <a:t>Here everything needs to be defined with the </a:t>
            </a:r>
            <a:r>
              <a:rPr lang="en-IN" b="1" dirty="0">
                <a:solidFill>
                  <a:srgbClr val="FF0000"/>
                </a:solidFill>
                <a:highlight>
                  <a:srgbClr val="FFFF00"/>
                </a:highlight>
                <a:latin typeface="Calibri" panose="020F0502020204030204" pitchFamily="34" charset="0"/>
                <a:cs typeface="Calibri" panose="020F0502020204030204" pitchFamily="34" charset="0"/>
              </a:rPr>
              <a:t>datatype</a:t>
            </a:r>
            <a:r>
              <a:rPr lang="en-IN" dirty="0">
                <a:solidFill>
                  <a:srgbClr val="FF0000"/>
                </a:solidFill>
                <a:highlight>
                  <a:srgbClr val="FFFF00"/>
                </a:highlight>
                <a:latin typeface="Calibri" panose="020F0502020204030204" pitchFamily="34" charset="0"/>
                <a:cs typeface="Calibri" panose="020F0502020204030204" pitchFamily="34" charset="0"/>
              </a:rPr>
              <a:t> and accessed by the </a:t>
            </a:r>
            <a:r>
              <a:rPr lang="en-IN" b="1" dirty="0">
                <a:solidFill>
                  <a:srgbClr val="FF0000"/>
                </a:solidFill>
                <a:highlight>
                  <a:srgbClr val="FFFF00"/>
                </a:highlight>
                <a:latin typeface="Calibri" panose="020F0502020204030204" pitchFamily="34" charset="0"/>
                <a:cs typeface="Calibri" panose="020F0502020204030204" pitchFamily="34" charset="0"/>
              </a:rPr>
              <a:t>name directly </a:t>
            </a:r>
            <a:r>
              <a:rPr lang="en-IN" dirty="0">
                <a:solidFill>
                  <a:srgbClr val="FF0000"/>
                </a:solidFill>
                <a:highlight>
                  <a:srgbClr val="FFFF00"/>
                </a:highlight>
                <a:latin typeface="Calibri" panose="020F0502020204030204" pitchFamily="34" charset="0"/>
                <a:cs typeface="Calibri" panose="020F0502020204030204" pitchFamily="34" charset="0"/>
              </a:rPr>
              <a:t>in the class </a:t>
            </a:r>
            <a:endParaRPr lang="en-IN" dirty="0">
              <a:solidFill>
                <a:srgbClr val="FF0000"/>
              </a:solidFill>
              <a:effectLst/>
              <a:highlight>
                <a:srgbClr val="FFFF00"/>
              </a:highlight>
              <a:latin typeface="Calibri" panose="020F0502020204030204" pitchFamily="34" charset="0"/>
              <a:cs typeface="Calibri" panose="020F0502020204030204" pitchFamily="34" charset="0"/>
            </a:endParaRPr>
          </a:p>
          <a:p>
            <a:endParaRPr lang="en-IN" b="0" dirty="0">
              <a:solidFill>
                <a:schemeClr val="accent5">
                  <a:lumMod val="50000"/>
                </a:schemeClr>
              </a:solidFill>
              <a:effectLst/>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    return( </a:t>
            </a:r>
          </a:p>
          <a:p>
            <a:r>
              <a:rPr lang="en-IN" b="0" dirty="0">
                <a:solidFill>
                  <a:schemeClr val="accent5">
                    <a:lumMod val="50000"/>
                  </a:schemeClr>
                </a:solidFill>
                <a:effectLst/>
                <a:latin typeface="Consolas" panose="020B0609020204030204" pitchFamily="49" charset="0"/>
              </a:rPr>
              <a:t>	&lt;h1 style = {style_h1}&gt; My Webpage &lt;/h1&gt;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a:t>
            </a: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6903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Functional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84194" y="1615381"/>
            <a:ext cx="8277569" cy="4185761"/>
          </a:xfrm>
          <a:prstGeom prst="rect">
            <a:avLst/>
          </a:prstGeom>
          <a:noFill/>
        </p:spPr>
        <p:txBody>
          <a:bodyPr wrap="square" rtlCol="0">
            <a:spAutoFit/>
          </a:bodyPr>
          <a:lstStyle/>
          <a:p>
            <a:pPr algn="ctr"/>
            <a:r>
              <a:rPr lang="en-IN" b="1" u="sng" dirty="0">
                <a:solidFill>
                  <a:schemeClr val="accent6">
                    <a:lumMod val="50000"/>
                  </a:schemeClr>
                </a:solidFill>
                <a:latin typeface="Consolas" panose="020B0609020204030204" pitchFamily="49" charset="0"/>
              </a:rPr>
              <a:t>SYNTAX FOR DEFINING A FUNCTIONAL COMPONENT </a:t>
            </a:r>
          </a:p>
          <a:p>
            <a:r>
              <a:rPr lang="en-IN" b="0" dirty="0">
                <a:solidFill>
                  <a:schemeClr val="accent6">
                    <a:lumMod val="50000"/>
                  </a:schemeClr>
                </a:solidFill>
                <a:effectLst/>
                <a:latin typeface="Consolas" panose="020B0609020204030204" pitchFamily="49" charset="0"/>
              </a:rPr>
              <a:t> function Message()</a:t>
            </a:r>
          </a:p>
          <a:p>
            <a:r>
              <a:rPr lang="en-IN" b="0" dirty="0">
                <a:solidFill>
                  <a:schemeClr val="accent6">
                    <a:lumMod val="50000"/>
                  </a:schemeClr>
                </a:solidFill>
                <a:effectLst/>
                <a:latin typeface="Consolas" panose="020B0609020204030204" pitchFamily="49" charset="0"/>
              </a:rPr>
              <a:t>    {</a:t>
            </a:r>
          </a:p>
          <a:p>
            <a:r>
              <a:rPr lang="en-IN" b="0" dirty="0">
                <a:solidFill>
                  <a:schemeClr val="accent6">
                    <a:lumMod val="50000"/>
                  </a:schemeClr>
                </a:solidFill>
                <a:effectLst/>
                <a:latin typeface="Consolas" panose="020B0609020204030204" pitchFamily="49" charset="0"/>
              </a:rPr>
              <a:t>       document.write("hey do you want to login?")</a:t>
            </a:r>
          </a:p>
          <a:p>
            <a:r>
              <a:rPr lang="en-IN" b="0" dirty="0">
                <a:solidFill>
                  <a:schemeClr val="accent6">
                    <a:lumMod val="50000"/>
                  </a:schemeClr>
                </a:solidFill>
                <a:effectLst/>
                <a:latin typeface="Consolas" panose="020B0609020204030204" pitchFamily="49" charset="0"/>
              </a:rPr>
              <a:t>       return(&lt;p&gt; Welcome….&lt;/p&gt;)</a:t>
            </a:r>
          </a:p>
          <a:p>
            <a:r>
              <a:rPr lang="en-IN" b="0" dirty="0">
                <a:solidFill>
                  <a:schemeClr val="accent6">
                    <a:lumMod val="50000"/>
                  </a:schemeClr>
                </a:solidFill>
                <a:effectLst/>
                <a:latin typeface="Consolas" panose="020B0609020204030204" pitchFamily="49" charset="0"/>
              </a:rPr>
              <a:t>      </a:t>
            </a:r>
          </a:p>
          <a:p>
            <a:r>
              <a:rPr lang="en-IN" b="0" dirty="0">
                <a:solidFill>
                  <a:schemeClr val="accent6">
                    <a:lumMod val="50000"/>
                  </a:schemeClr>
                </a:solidFill>
                <a:effectLst/>
                <a:latin typeface="Consolas" panose="020B0609020204030204" pitchFamily="49" charset="0"/>
              </a:rPr>
              <a:t>    }</a:t>
            </a:r>
          </a:p>
          <a:p>
            <a:endParaRPr lang="en-IN" b="0" dirty="0">
              <a:solidFill>
                <a:schemeClr val="accent6">
                  <a:lumMod val="50000"/>
                </a:schemeClr>
              </a:solidFill>
              <a:effectLst/>
              <a:latin typeface="Consolas" panose="020B0609020204030204" pitchFamily="49" charset="0"/>
            </a:endParaRPr>
          </a:p>
          <a:p>
            <a:pPr algn="ctr"/>
            <a:r>
              <a:rPr lang="en-IN" b="1" u="sng" dirty="0">
                <a:solidFill>
                  <a:schemeClr val="accent6">
                    <a:lumMod val="50000"/>
                  </a:schemeClr>
                </a:solidFill>
                <a:latin typeface="Consolas" panose="020B0609020204030204" pitchFamily="49" charset="0"/>
              </a:rPr>
              <a:t>SYNTAX FOR REFERENCING A FUNCTIONAL COMPONENT</a:t>
            </a:r>
          </a:p>
          <a:p>
            <a:endParaRPr lang="en-IN" dirty="0">
              <a:solidFill>
                <a:schemeClr val="accent6">
                  <a:lumMod val="50000"/>
                </a:schemeClr>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ReactDOM.render(</a:t>
            </a:r>
          </a:p>
          <a:p>
            <a:r>
              <a:rPr lang="en-IN" b="1" dirty="0">
                <a:solidFill>
                  <a:schemeClr val="accent5">
                    <a:lumMod val="50000"/>
                  </a:schemeClr>
                </a:solidFill>
                <a:latin typeface="Consolas" panose="020B0609020204030204" pitchFamily="49" charset="0"/>
              </a:rPr>
              <a:t>&lt;Message/&gt;,</a:t>
            </a:r>
          </a:p>
          <a:p>
            <a:r>
              <a:rPr lang="en-IN" dirty="0">
                <a:solidFill>
                  <a:schemeClr val="accent5">
                    <a:lumMod val="50000"/>
                  </a:schemeClr>
                </a:solidFill>
                <a:latin typeface="Consolas" panose="020B0609020204030204" pitchFamily="49" charset="0"/>
              </a:rPr>
              <a:t>document.getElementById('root')</a:t>
            </a:r>
          </a:p>
          <a:p>
            <a:r>
              <a:rPr lang="en-IN" dirty="0">
                <a:solidFill>
                  <a:schemeClr val="accent5">
                    <a:lumMod val="50000"/>
                  </a:schemeClr>
                </a:solidFill>
                <a:latin typeface="Consolas" panose="020B0609020204030204" pitchFamily="49" charset="0"/>
              </a:rPr>
              <a:t>)</a:t>
            </a:r>
          </a:p>
          <a:p>
            <a:pPr algn="ctr"/>
            <a:endParaRPr lang="en-IN" b="0" dirty="0">
              <a:solidFill>
                <a:schemeClr val="accent6">
                  <a:lumMod val="50000"/>
                </a:schemeClr>
              </a:solidFill>
              <a:effectLst/>
              <a:latin typeface="Consolas" panose="020B0609020204030204" pitchFamily="49" charset="0"/>
            </a:endParaRPr>
          </a:p>
          <a:p>
            <a:pPr algn="ctr"/>
            <a:endParaRPr lang="en-IN" b="0" dirty="0">
              <a:solidFill>
                <a:schemeClr val="accent5">
                  <a:lumMod val="50000"/>
                </a:schemeClr>
              </a:solidFill>
              <a:effectLst/>
              <a:latin typeface="Consolas" panose="020B0609020204030204" pitchFamily="49"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0334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Functional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21454" y="1711240"/>
            <a:ext cx="8277569" cy="3323987"/>
          </a:xfrm>
          <a:prstGeom prst="rect">
            <a:avLst/>
          </a:prstGeom>
          <a:noFill/>
        </p:spPr>
        <p:txBody>
          <a:bodyPr wrap="square" rtlCol="0">
            <a:spAutoFit/>
          </a:bodyPr>
          <a:lstStyle/>
          <a:p>
            <a:r>
              <a:rPr lang="en-IN" b="0" dirty="0">
                <a:solidFill>
                  <a:srgbClr val="FF0000"/>
                </a:solidFill>
                <a:effectLst/>
                <a:highlight>
                  <a:srgbClr val="FFFF00"/>
                </a:highlight>
                <a:latin typeface="Calibri" panose="020F0502020204030204" pitchFamily="34" charset="0"/>
                <a:cs typeface="Calibri" panose="020F0502020204030204" pitchFamily="34" charset="0"/>
              </a:rPr>
              <a:t>Any variables, objects, arrays, function declared </a:t>
            </a:r>
            <a:r>
              <a:rPr lang="en-IN" b="1" dirty="0">
                <a:solidFill>
                  <a:srgbClr val="FF0000"/>
                </a:solidFill>
                <a:effectLst/>
                <a:highlight>
                  <a:srgbClr val="FFFF00"/>
                </a:highlight>
                <a:latin typeface="Calibri" panose="020F0502020204030204" pitchFamily="34" charset="0"/>
                <a:cs typeface="Calibri" panose="020F0502020204030204" pitchFamily="34" charset="0"/>
              </a:rPr>
              <a:t>anywhere</a:t>
            </a:r>
            <a:r>
              <a:rPr lang="en-IN" b="0" dirty="0">
                <a:solidFill>
                  <a:srgbClr val="FF0000"/>
                </a:solidFill>
                <a:effectLst/>
                <a:highlight>
                  <a:srgbClr val="FFFF00"/>
                </a:highlight>
                <a:latin typeface="Calibri" panose="020F0502020204030204" pitchFamily="34" charset="0"/>
                <a:cs typeface="Calibri" panose="020F0502020204030204" pitchFamily="34" charset="0"/>
              </a:rPr>
              <a:t> in a functional component are global </a:t>
            </a:r>
          </a:p>
          <a:p>
            <a:r>
              <a:rPr lang="en-IN" dirty="0">
                <a:solidFill>
                  <a:srgbClr val="FF0000"/>
                </a:solidFill>
                <a:highlight>
                  <a:srgbClr val="FFFF00"/>
                </a:highlight>
                <a:latin typeface="Calibri" panose="020F0502020204030204" pitchFamily="34" charset="0"/>
                <a:cs typeface="Calibri" panose="020F0502020204030204" pitchFamily="34" charset="0"/>
              </a:rPr>
              <a:t>Here everything needs to be defined with the </a:t>
            </a:r>
            <a:r>
              <a:rPr lang="en-IN" b="1" dirty="0">
                <a:solidFill>
                  <a:srgbClr val="FF0000"/>
                </a:solidFill>
                <a:highlight>
                  <a:srgbClr val="FFFF00"/>
                </a:highlight>
                <a:latin typeface="Calibri" panose="020F0502020204030204" pitchFamily="34" charset="0"/>
                <a:cs typeface="Calibri" panose="020F0502020204030204" pitchFamily="34" charset="0"/>
              </a:rPr>
              <a:t>datatype</a:t>
            </a:r>
            <a:r>
              <a:rPr lang="en-IN" dirty="0">
                <a:solidFill>
                  <a:srgbClr val="FF0000"/>
                </a:solidFill>
                <a:highlight>
                  <a:srgbClr val="FFFF00"/>
                </a:highlight>
                <a:latin typeface="Calibri" panose="020F0502020204030204" pitchFamily="34" charset="0"/>
                <a:cs typeface="Calibri" panose="020F0502020204030204" pitchFamily="34" charset="0"/>
              </a:rPr>
              <a:t> and accessed by the </a:t>
            </a:r>
            <a:r>
              <a:rPr lang="en-IN" b="1" dirty="0">
                <a:solidFill>
                  <a:srgbClr val="FF0000"/>
                </a:solidFill>
                <a:highlight>
                  <a:srgbClr val="FFFF00"/>
                </a:highlight>
                <a:latin typeface="Calibri" panose="020F0502020204030204" pitchFamily="34" charset="0"/>
                <a:cs typeface="Calibri" panose="020F0502020204030204" pitchFamily="34" charset="0"/>
              </a:rPr>
              <a:t>name directly </a:t>
            </a:r>
            <a:r>
              <a:rPr lang="en-IN" dirty="0">
                <a:solidFill>
                  <a:srgbClr val="FF0000"/>
                </a:solidFill>
                <a:highlight>
                  <a:srgbClr val="FFFF00"/>
                </a:highlight>
                <a:latin typeface="Calibri" panose="020F0502020204030204" pitchFamily="34" charset="0"/>
                <a:cs typeface="Calibri" panose="020F0502020204030204" pitchFamily="34" charset="0"/>
              </a:rPr>
              <a:t>in the function </a:t>
            </a:r>
            <a:endParaRPr lang="en-IN" dirty="0">
              <a:solidFill>
                <a:srgbClr val="FF0000"/>
              </a:solidFill>
              <a:effectLst/>
              <a:highlight>
                <a:srgbClr val="FFFF00"/>
              </a:highlight>
              <a:latin typeface="Calibri" panose="020F0502020204030204" pitchFamily="34" charset="0"/>
              <a:cs typeface="Calibri" panose="020F0502020204030204" pitchFamily="34" charset="0"/>
            </a:endParaRPr>
          </a:p>
          <a:p>
            <a:pPr algn="ctr"/>
            <a:endParaRPr lang="en-IN" b="1" u="sng" dirty="0">
              <a:solidFill>
                <a:schemeClr val="accent6">
                  <a:lumMod val="50000"/>
                </a:schemeClr>
              </a:solidFill>
              <a:latin typeface="Consolas" panose="020B0609020204030204" pitchFamily="49" charset="0"/>
            </a:endParaRPr>
          </a:p>
          <a:p>
            <a:r>
              <a:rPr lang="en-IN" b="0" dirty="0">
                <a:solidFill>
                  <a:schemeClr val="accent6">
                    <a:lumMod val="50000"/>
                  </a:schemeClr>
                </a:solidFill>
                <a:effectLst/>
                <a:latin typeface="Consolas" panose="020B0609020204030204" pitchFamily="49" charset="0"/>
              </a:rPr>
              <a:t> function Message()</a:t>
            </a:r>
          </a:p>
          <a:p>
            <a:r>
              <a:rPr lang="en-IN" b="0" dirty="0">
                <a:solidFill>
                  <a:schemeClr val="accent6">
                    <a:lumMod val="50000"/>
                  </a:schemeClr>
                </a:solidFill>
                <a:effectLst/>
                <a:latin typeface="Consolas" panose="020B0609020204030204" pitchFamily="49" charset="0"/>
              </a:rPr>
              <a:t>    {</a:t>
            </a:r>
          </a:p>
          <a:p>
            <a:r>
              <a:rPr lang="en-IN" b="0" dirty="0">
                <a:solidFill>
                  <a:schemeClr val="accent6">
                    <a:lumMod val="50000"/>
                  </a:schemeClr>
                </a:solidFill>
                <a:effectLst/>
                <a:latin typeface="Consolas" panose="020B0609020204030204" pitchFamily="49" charset="0"/>
              </a:rPr>
              <a:t>       document.write("hey do you want to login?")</a:t>
            </a:r>
          </a:p>
          <a:p>
            <a:r>
              <a:rPr lang="en-IN" b="0" dirty="0">
                <a:solidFill>
                  <a:schemeClr val="accent6">
                    <a:lumMod val="50000"/>
                  </a:schemeClr>
                </a:solidFill>
                <a:effectLst/>
                <a:latin typeface="Consolas" panose="020B0609020204030204" pitchFamily="49" charset="0"/>
              </a:rPr>
              <a:t>       return(&lt;p&gt; Welcome….&lt;/p&gt;)</a:t>
            </a:r>
          </a:p>
          <a:p>
            <a:r>
              <a:rPr lang="en-IN" b="0" dirty="0">
                <a:solidFill>
                  <a:schemeClr val="accent6">
                    <a:lumMod val="50000"/>
                  </a:schemeClr>
                </a:solidFill>
                <a:effectLst/>
                <a:latin typeface="Consolas" panose="020B0609020204030204" pitchFamily="49" charset="0"/>
              </a:rPr>
              <a:t>      </a:t>
            </a:r>
          </a:p>
          <a:p>
            <a:r>
              <a:rPr lang="en-IN" b="0" dirty="0">
                <a:solidFill>
                  <a:schemeClr val="accent6">
                    <a:lumMod val="50000"/>
                  </a:schemeClr>
                </a:solidFill>
                <a:effectLst/>
                <a:latin typeface="Consolas" panose="020B0609020204030204" pitchFamily="49" charset="0"/>
              </a:rPr>
              <a:t>    }</a:t>
            </a:r>
          </a:p>
          <a:p>
            <a:endParaRPr lang="en-IN" b="0" dirty="0">
              <a:solidFill>
                <a:schemeClr val="accent6">
                  <a:lumMod val="50000"/>
                </a:schemeClr>
              </a:solidFill>
              <a:effectLst/>
              <a:latin typeface="Consolas" panose="020B0609020204030204" pitchFamily="49" charset="0"/>
            </a:endParaRPr>
          </a:p>
          <a:p>
            <a:pPr algn="ctr"/>
            <a:endParaRPr lang="en-IN" b="0" dirty="0">
              <a:solidFill>
                <a:schemeClr val="accent6">
                  <a:lumMod val="50000"/>
                </a:schemeClr>
              </a:solidFill>
              <a:effectLst/>
              <a:latin typeface="Consolas" panose="020B0609020204030204" pitchFamily="49" charset="0"/>
            </a:endParaRPr>
          </a:p>
          <a:p>
            <a:pPr algn="ctr"/>
            <a:endParaRPr lang="en-IN" b="0" dirty="0">
              <a:solidFill>
                <a:schemeClr val="accent5">
                  <a:lumMod val="50000"/>
                </a:schemeClr>
              </a:solidFill>
              <a:effectLst/>
              <a:latin typeface="Consolas" panose="020B0609020204030204" pitchFamily="49"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7710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 name="Rectangle 1">
            <a:extLst>
              <a:ext uri="{FF2B5EF4-FFF2-40B4-BE49-F238E27FC236}">
                <a16:creationId xmlns:a16="http://schemas.microsoft.com/office/drawing/2014/main" id="{6D5866EF-4AB8-4D64-A4BA-518DEDF7BE6B}"/>
              </a:ext>
            </a:extLst>
          </p:cNvPr>
          <p:cNvSpPr/>
          <p:nvPr/>
        </p:nvSpPr>
        <p:spPr>
          <a:xfrm>
            <a:off x="484194" y="2815936"/>
            <a:ext cx="4233279" cy="11014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60655" y="1706133"/>
            <a:ext cx="8277569" cy="289310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We can declare the components in separate .js files and then import them into our index.js file</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We can also define all our components in a different file (eg : App.js) and we can export them from App.js and then import them in index.js </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5">
                  <a:lumMod val="75000"/>
                </a:schemeClr>
              </a:solidFill>
              <a:effectLst/>
              <a:latin typeface="Consolas" panose="020B0609020204030204" pitchFamily="49" charset="0"/>
            </a:endParaRPr>
          </a:p>
          <a:p>
            <a:r>
              <a:rPr lang="en-IN" b="0" dirty="0">
                <a:solidFill>
                  <a:schemeClr val="accent5">
                    <a:lumMod val="75000"/>
                  </a:schemeClr>
                </a:solidFill>
                <a:effectLst/>
                <a:latin typeface="Consolas" panose="020B0609020204030204" pitchFamily="49" charset="0"/>
              </a:rPr>
              <a:t>export  {App, Apple, Mango};                     --App.js file</a:t>
            </a:r>
          </a:p>
          <a:p>
            <a:endParaRPr lang="en-IN" dirty="0">
              <a:solidFill>
                <a:schemeClr val="accent5">
                  <a:lumMod val="7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onsolas" panose="020B0609020204030204" pitchFamily="49" charset="0"/>
              </a:rPr>
              <a:t>import { Apple, Mango, App } from './App’;       -- index.js file</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pPr algn="ctr"/>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7398551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Functional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graphicFrame>
        <p:nvGraphicFramePr>
          <p:cNvPr id="2" name="Table 2">
            <a:extLst>
              <a:ext uri="{FF2B5EF4-FFF2-40B4-BE49-F238E27FC236}">
                <a16:creationId xmlns:a16="http://schemas.microsoft.com/office/drawing/2014/main" id="{E5FA796F-BE29-4887-8CFF-05FD5753BD26}"/>
              </a:ext>
            </a:extLst>
          </p:cNvPr>
          <p:cNvGraphicFramePr>
            <a:graphicFrameLocks noGrp="1"/>
          </p:cNvGraphicFramePr>
          <p:nvPr>
            <p:extLst>
              <p:ext uri="{D42A27DB-BD31-4B8C-83A1-F6EECF244321}">
                <p14:modId xmlns:p14="http://schemas.microsoft.com/office/powerpoint/2010/main" val="2556185185"/>
              </p:ext>
            </p:extLst>
          </p:nvPr>
        </p:nvGraphicFramePr>
        <p:xfrm>
          <a:off x="293683" y="1751028"/>
          <a:ext cx="8538592" cy="2639870"/>
        </p:xfrm>
        <a:graphic>
          <a:graphicData uri="http://schemas.openxmlformats.org/drawingml/2006/table">
            <a:tbl>
              <a:tblPr firstRow="1" bandRow="1">
                <a:tableStyleId>{ED083AE6-46FA-4A59-8FB0-9F97EB10719F}</a:tableStyleId>
              </a:tblPr>
              <a:tblGrid>
                <a:gridCol w="4269296">
                  <a:extLst>
                    <a:ext uri="{9D8B030D-6E8A-4147-A177-3AD203B41FA5}">
                      <a16:colId xmlns:a16="http://schemas.microsoft.com/office/drawing/2014/main" val="1923693291"/>
                    </a:ext>
                  </a:extLst>
                </a:gridCol>
                <a:gridCol w="4269296">
                  <a:extLst>
                    <a:ext uri="{9D8B030D-6E8A-4147-A177-3AD203B41FA5}">
                      <a16:colId xmlns:a16="http://schemas.microsoft.com/office/drawing/2014/main" val="3263120545"/>
                    </a:ext>
                  </a:extLst>
                </a:gridCol>
              </a:tblGrid>
              <a:tr h="527974">
                <a:tc>
                  <a:txBody>
                    <a:bodyPr/>
                    <a:lstStyle/>
                    <a:p>
                      <a:pPr algn="ctr"/>
                      <a:r>
                        <a:rPr lang="en-IN" u="sng" dirty="0"/>
                        <a:t>Functional Components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u="sng" dirty="0"/>
                        <a:t>Class Components</a:t>
                      </a:r>
                    </a:p>
                    <a:p>
                      <a:pPr algn="ctr"/>
                      <a:endParaRPr lang="en-IN" u="sng" dirty="0"/>
                    </a:p>
                  </a:txBody>
                  <a:tcPr/>
                </a:tc>
                <a:extLst>
                  <a:ext uri="{0D108BD9-81ED-4DB2-BD59-A6C34878D82A}">
                    <a16:rowId xmlns:a16="http://schemas.microsoft.com/office/drawing/2014/main" val="2582939184"/>
                  </a:ext>
                </a:extLst>
              </a:tr>
              <a:tr h="527974">
                <a:tc>
                  <a:txBody>
                    <a:bodyPr/>
                    <a:lstStyle/>
                    <a:p>
                      <a:r>
                        <a:rPr lang="en-IN" dirty="0"/>
                        <a:t>Absence of this keyword</a:t>
                      </a:r>
                    </a:p>
                  </a:txBody>
                  <a:tcPr/>
                </a:tc>
                <a:tc>
                  <a:txBody>
                    <a:bodyPr/>
                    <a:lstStyle/>
                    <a:p>
                      <a:r>
                        <a:rPr lang="en-IN" dirty="0"/>
                        <a:t> this keyword is used for local var, obj and functions</a:t>
                      </a:r>
                    </a:p>
                  </a:txBody>
                  <a:tcPr/>
                </a:tc>
                <a:extLst>
                  <a:ext uri="{0D108BD9-81ED-4DB2-BD59-A6C34878D82A}">
                    <a16:rowId xmlns:a16="http://schemas.microsoft.com/office/drawing/2014/main" val="1123762405"/>
                  </a:ext>
                </a:extLst>
              </a:tr>
              <a:tr h="527974">
                <a:tc>
                  <a:txBody>
                    <a:bodyPr/>
                    <a:lstStyle/>
                    <a:p>
                      <a:r>
                        <a:rPr lang="en-IN" dirty="0"/>
                        <a:t>No concept of state </a:t>
                      </a:r>
                    </a:p>
                  </a:txBody>
                  <a:tcPr/>
                </a:tc>
                <a:tc>
                  <a:txBody>
                    <a:bodyPr/>
                    <a:lstStyle/>
                    <a:p>
                      <a:r>
                        <a:rPr lang="en-IN" dirty="0"/>
                        <a:t>Stateful </a:t>
                      </a:r>
                    </a:p>
                  </a:txBody>
                  <a:tcPr/>
                </a:tc>
                <a:extLst>
                  <a:ext uri="{0D108BD9-81ED-4DB2-BD59-A6C34878D82A}">
                    <a16:rowId xmlns:a16="http://schemas.microsoft.com/office/drawing/2014/main" val="3453892076"/>
                  </a:ext>
                </a:extLst>
              </a:tr>
              <a:tr h="527974">
                <a:tc>
                  <a:txBody>
                    <a:bodyPr/>
                    <a:lstStyle/>
                    <a:p>
                      <a:r>
                        <a:rPr lang="en-IN" dirty="0"/>
                        <a:t>Presentational components</a:t>
                      </a:r>
                    </a:p>
                  </a:txBody>
                  <a:tcPr/>
                </a:tc>
                <a:tc>
                  <a:txBody>
                    <a:bodyPr/>
                    <a:lstStyle/>
                    <a:p>
                      <a:r>
                        <a:rPr lang="en-IN" dirty="0"/>
                        <a:t>Provide lifecycle hooks</a:t>
                      </a:r>
                    </a:p>
                  </a:txBody>
                  <a:tcPr/>
                </a:tc>
                <a:extLst>
                  <a:ext uri="{0D108BD9-81ED-4DB2-BD59-A6C34878D82A}">
                    <a16:rowId xmlns:a16="http://schemas.microsoft.com/office/drawing/2014/main" val="1106297580"/>
                  </a:ext>
                </a:extLst>
              </a:tr>
              <a:tr h="52797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53427299"/>
                  </a:ext>
                </a:extLst>
              </a:tr>
            </a:tbl>
          </a:graphicData>
        </a:graphic>
      </p:graphicFrame>
    </p:spTree>
    <p:extLst>
      <p:ext uri="{BB962C8B-B14F-4D97-AF65-F5344CB8AC3E}">
        <p14:creationId xmlns:p14="http://schemas.microsoft.com/office/powerpoint/2010/main" val="726615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Different types of Functional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358733" y="1628113"/>
            <a:ext cx="8504712" cy="3970318"/>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chemeClr val="accent4">
                    <a:lumMod val="25000"/>
                  </a:schemeClr>
                </a:solidFill>
                <a:latin typeface="Calibri" panose="020F0502020204030204" pitchFamily="34" charset="0"/>
                <a:cs typeface="Calibri" panose="020F0502020204030204" pitchFamily="34" charset="0"/>
              </a:rPr>
              <a:t>Normal function </a:t>
            </a:r>
          </a:p>
          <a:p>
            <a:r>
              <a:rPr lang="en-IN" dirty="0">
                <a:solidFill>
                  <a:schemeClr val="accent4">
                    <a:lumMod val="25000"/>
                  </a:schemeClr>
                </a:solidFill>
                <a:latin typeface="Calibri" panose="020F0502020204030204" pitchFamily="34" charset="0"/>
                <a:cs typeface="Calibri" panose="020F0502020204030204" pitchFamily="34" charset="0"/>
              </a:rPr>
              <a:t> </a:t>
            </a:r>
          </a:p>
          <a:p>
            <a:r>
              <a:rPr lang="en-IN" b="0" dirty="0">
                <a:solidFill>
                  <a:schemeClr val="accent5">
                    <a:lumMod val="75000"/>
                  </a:schemeClr>
                </a:solidFill>
                <a:effectLst/>
                <a:latin typeface="Consolas" panose="020B0609020204030204" pitchFamily="49" charset="0"/>
              </a:rPr>
              <a:t>function Hello()</a:t>
            </a:r>
          </a:p>
          <a:p>
            <a:r>
              <a:rPr lang="en-IN" b="0" dirty="0">
                <a:solidFill>
                  <a:schemeClr val="accent5">
                    <a:lumMod val="75000"/>
                  </a:schemeClr>
                </a:solidFill>
                <a:effectLst/>
                <a:latin typeface="Consolas" panose="020B0609020204030204" pitchFamily="49" charset="0"/>
              </a:rPr>
              <a:t>{</a:t>
            </a:r>
          </a:p>
          <a:p>
            <a:r>
              <a:rPr lang="en-IN" b="0" dirty="0">
                <a:solidFill>
                  <a:schemeClr val="accent5">
                    <a:lumMod val="75000"/>
                  </a:schemeClr>
                </a:solidFill>
                <a:effectLst/>
                <a:latin typeface="Consolas" panose="020B0609020204030204" pitchFamily="49" charset="0"/>
              </a:rPr>
              <a:t>     return(&lt;p&gt;hi there….&lt;/p&gt;)</a:t>
            </a:r>
          </a:p>
          <a:p>
            <a:r>
              <a:rPr lang="en-IN" b="0" dirty="0">
                <a:solidFill>
                  <a:schemeClr val="accent5">
                    <a:lumMod val="75000"/>
                  </a:schemeClr>
                </a:solidFill>
                <a:effectLst/>
                <a:latin typeface="Consolas" panose="020B0609020204030204" pitchFamily="49"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dirty="0">
                <a:solidFill>
                  <a:schemeClr val="accent4">
                    <a:lumMod val="25000"/>
                  </a:schemeClr>
                </a:solidFill>
                <a:latin typeface="Calibri" panose="020F0502020204030204" pitchFamily="34" charset="0"/>
                <a:cs typeface="Calibri" panose="020F0502020204030204" pitchFamily="34" charset="0"/>
              </a:rPr>
              <a:t>Arrow function</a:t>
            </a:r>
          </a:p>
          <a:p>
            <a:pPr marL="285750" indent="-285750">
              <a:buFont typeface="Wingdings" panose="05000000000000000000" pitchFamily="2" charset="2"/>
              <a:buChar char="q"/>
            </a:pPr>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onsolas" panose="020B0609020204030204" pitchFamily="49" charset="0"/>
              </a:rPr>
              <a:t>const Hello = () =&gt; {</a:t>
            </a:r>
          </a:p>
          <a:p>
            <a:br>
              <a:rPr lang="en-IN" b="0" dirty="0">
                <a:solidFill>
                  <a:schemeClr val="accent5">
                    <a:lumMod val="75000"/>
                  </a:schemeClr>
                </a:solidFill>
                <a:effectLst/>
                <a:latin typeface="Consolas" panose="020B0609020204030204" pitchFamily="49" charset="0"/>
              </a:rPr>
            </a:br>
            <a:r>
              <a:rPr lang="en-IN" b="0" dirty="0">
                <a:solidFill>
                  <a:schemeClr val="accent5">
                    <a:lumMod val="75000"/>
                  </a:schemeClr>
                </a:solidFill>
                <a:effectLst/>
                <a:latin typeface="Consolas" panose="020B0609020204030204" pitchFamily="49" charset="0"/>
              </a:rPr>
              <a:t>  return(&lt;p&gt;hi there…..&lt;/p&gt;)</a:t>
            </a:r>
          </a:p>
          <a:p>
            <a:r>
              <a:rPr lang="en-IN" b="0" dirty="0">
                <a:solidFill>
                  <a:schemeClr val="accent5">
                    <a:lumMod val="75000"/>
                  </a:schemeClr>
                </a:solidFill>
                <a:effectLst/>
                <a:latin typeface="Consolas" panose="020B0609020204030204" pitchFamily="49" charset="0"/>
              </a:rPr>
              <a:t>}                                                                 };</a:t>
            </a:r>
          </a:p>
          <a:p>
            <a:r>
              <a:rPr lang="en-IN" dirty="0">
                <a:solidFill>
                  <a:schemeClr val="accent4">
                    <a:lumMod val="25000"/>
                  </a:schemeClr>
                </a:solidFill>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q"/>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solidFill>
                <a:schemeClr val="accent4">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25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Websites built on ReactJs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 name="Picture 3">
            <a:extLst>
              <a:ext uri="{FF2B5EF4-FFF2-40B4-BE49-F238E27FC236}">
                <a16:creationId xmlns:a16="http://schemas.microsoft.com/office/drawing/2014/main" id="{9336E2F1-5839-4EDE-9F39-5521ED9C6653}"/>
              </a:ext>
            </a:extLst>
          </p:cNvPr>
          <p:cNvPicPr>
            <a:picLocks noChangeAspect="1"/>
          </p:cNvPicPr>
          <p:nvPr/>
        </p:nvPicPr>
        <p:blipFill>
          <a:blip r:embed="rId4"/>
          <a:stretch>
            <a:fillRect/>
          </a:stretch>
        </p:blipFill>
        <p:spPr>
          <a:xfrm>
            <a:off x="845304" y="1789042"/>
            <a:ext cx="5700825" cy="2562260"/>
          </a:xfrm>
          <a:prstGeom prst="rect">
            <a:avLst/>
          </a:prstGeom>
        </p:spPr>
      </p:pic>
      <p:sp>
        <p:nvSpPr>
          <p:cNvPr id="7" name="Rectangle 6">
            <a:extLst>
              <a:ext uri="{FF2B5EF4-FFF2-40B4-BE49-F238E27FC236}">
                <a16:creationId xmlns:a16="http://schemas.microsoft.com/office/drawing/2014/main" id="{A78870FB-6EF3-4985-9765-527078EBE5BC}"/>
              </a:ext>
            </a:extLst>
          </p:cNvPr>
          <p:cNvSpPr/>
          <p:nvPr/>
        </p:nvSpPr>
        <p:spPr>
          <a:xfrm>
            <a:off x="6145424" y="3969328"/>
            <a:ext cx="400705" cy="381974"/>
          </a:xfrm>
          <a:prstGeom prst="rect">
            <a:avLst/>
          </a:prstGeom>
          <a:solidFill>
            <a:srgbClr val="BFBFBF"/>
          </a:solidFill>
          <a:ln>
            <a:solidFill>
              <a:srgbClr val="BFBFBF"/>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0958396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FUNCTIONS vs EVENTS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7579488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Functions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450031" y="1855465"/>
            <a:ext cx="8277569" cy="2677656"/>
          </a:xfrm>
          <a:prstGeom prst="rect">
            <a:avLst/>
          </a:prstGeom>
          <a:noFill/>
        </p:spPr>
        <p:txBody>
          <a:bodyPr wrap="square" rtlCol="0">
            <a:spAutoFit/>
          </a:bodyPr>
          <a:lstStyle/>
          <a:p>
            <a:r>
              <a:rPr lang="en-IN" b="0" dirty="0">
                <a:solidFill>
                  <a:schemeClr val="accent4">
                    <a:lumMod val="10000"/>
                  </a:schemeClr>
                </a:solidFill>
                <a:effectLst/>
                <a:latin typeface="Calibri" panose="020F0502020204030204" pitchFamily="34" charset="0"/>
                <a:cs typeface="Calibri" panose="020F0502020204030204" pitchFamily="34" charset="0"/>
              </a:rPr>
              <a:t>There are 2  types of functions:  </a:t>
            </a:r>
          </a:p>
          <a:p>
            <a:endParaRPr lang="en-IN" dirty="0">
              <a:solidFill>
                <a:schemeClr val="accent4">
                  <a:lumMod val="1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0" dirty="0">
                <a:solidFill>
                  <a:schemeClr val="accent4">
                    <a:lumMod val="10000"/>
                  </a:schemeClr>
                </a:solidFill>
                <a:effectLst/>
                <a:latin typeface="Calibri" panose="020F0502020204030204" pitchFamily="34" charset="0"/>
                <a:cs typeface="Calibri" panose="020F0502020204030204" pitchFamily="34" charset="0"/>
              </a:rPr>
              <a:t>Normal function </a:t>
            </a:r>
          </a:p>
          <a:p>
            <a:pPr marL="285750" indent="-285750">
              <a:buFont typeface="Wingdings" panose="05000000000000000000" pitchFamily="2" charset="2"/>
              <a:buChar char="v"/>
            </a:pPr>
            <a:endParaRPr lang="en-IN" dirty="0">
              <a:solidFill>
                <a:schemeClr val="accent4">
                  <a:lumMod val="1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IN" b="0" dirty="0">
                <a:solidFill>
                  <a:schemeClr val="accent4">
                    <a:lumMod val="10000"/>
                  </a:schemeClr>
                </a:solidFill>
                <a:effectLst/>
                <a:latin typeface="Calibri" panose="020F0502020204030204" pitchFamily="34" charset="0"/>
                <a:cs typeface="Calibri" panose="020F0502020204030204" pitchFamily="34" charset="0"/>
              </a:rPr>
              <a:t>Arrow functions</a:t>
            </a:r>
          </a:p>
          <a:p>
            <a:pPr marL="285750" indent="-285750">
              <a:buFont typeface="Wingdings" panose="05000000000000000000" pitchFamily="2" charset="2"/>
              <a:buChar char="v"/>
            </a:pPr>
            <a:endParaRPr lang="en-IN" dirty="0">
              <a:solidFill>
                <a:schemeClr val="accent4">
                  <a:lumMod val="1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b="0" dirty="0">
              <a:solidFill>
                <a:schemeClr val="accent4">
                  <a:lumMod val="10000"/>
                </a:schemeClr>
              </a:solidFill>
              <a:effectLst/>
              <a:latin typeface="Calibri" panose="020F0502020204030204" pitchFamily="34" charset="0"/>
              <a:cs typeface="Calibri" panose="020F0502020204030204" pitchFamily="34" charset="0"/>
            </a:endParaRPr>
          </a:p>
          <a:p>
            <a:r>
              <a:rPr lang="en-IN" dirty="0">
                <a:solidFill>
                  <a:schemeClr val="accent4">
                    <a:lumMod val="10000"/>
                  </a:schemeClr>
                </a:solidFill>
                <a:latin typeface="Calibri" panose="020F0502020204030204" pitchFamily="34" charset="0"/>
                <a:cs typeface="Calibri" panose="020F0502020204030204" pitchFamily="34" charset="0"/>
              </a:rPr>
              <a:t>These functions can also be used </a:t>
            </a:r>
            <a:r>
              <a:rPr lang="en-IN" b="1" dirty="0">
                <a:solidFill>
                  <a:schemeClr val="accent4">
                    <a:lumMod val="10000"/>
                  </a:schemeClr>
                </a:solidFill>
                <a:latin typeface="Calibri" panose="020F0502020204030204" pitchFamily="34" charset="0"/>
                <a:cs typeface="Calibri" panose="020F0502020204030204" pitchFamily="34" charset="0"/>
              </a:rPr>
              <a:t>without the datatype </a:t>
            </a:r>
            <a:r>
              <a:rPr lang="en-IN" dirty="0">
                <a:solidFill>
                  <a:schemeClr val="accent4">
                    <a:lumMod val="10000"/>
                  </a:schemeClr>
                </a:solidFill>
                <a:latin typeface="Calibri" panose="020F0502020204030204" pitchFamily="34" charset="0"/>
                <a:cs typeface="Calibri" panose="020F0502020204030204" pitchFamily="34" charset="0"/>
              </a:rPr>
              <a:t>specified inside the class, can be called using ‘</a:t>
            </a:r>
            <a:r>
              <a:rPr lang="en-IN" b="1" dirty="0">
                <a:solidFill>
                  <a:schemeClr val="accent4">
                    <a:lumMod val="10000"/>
                  </a:schemeClr>
                </a:solidFill>
                <a:latin typeface="Calibri" panose="020F0502020204030204" pitchFamily="34" charset="0"/>
                <a:cs typeface="Calibri" panose="020F0502020204030204" pitchFamily="34" charset="0"/>
              </a:rPr>
              <a:t>this</a:t>
            </a:r>
            <a:r>
              <a:rPr lang="en-IN" dirty="0">
                <a:solidFill>
                  <a:schemeClr val="accent4">
                    <a:lumMod val="10000"/>
                  </a:schemeClr>
                </a:solidFill>
                <a:latin typeface="Calibri" panose="020F0502020204030204" pitchFamily="34" charset="0"/>
                <a:cs typeface="Calibri" panose="020F0502020204030204" pitchFamily="34" charset="0"/>
              </a:rPr>
              <a:t>’ keyword</a:t>
            </a:r>
            <a:r>
              <a:rPr lang="en-IN" b="0" dirty="0">
                <a:solidFill>
                  <a:schemeClr val="accent4">
                    <a:lumMod val="10000"/>
                  </a:schemeClr>
                </a:solidFill>
                <a:effectLst/>
                <a:latin typeface="Calibri" panose="020F0502020204030204" pitchFamily="34" charset="0"/>
                <a:cs typeface="Calibri" panose="020F0502020204030204" pitchFamily="34" charset="0"/>
              </a:rPr>
              <a:t> </a:t>
            </a:r>
          </a:p>
          <a:p>
            <a:endParaRPr lang="en-IN" dirty="0">
              <a:solidFill>
                <a:schemeClr val="accent4">
                  <a:lumMod val="10000"/>
                </a:schemeClr>
              </a:solidFill>
              <a:latin typeface="Calibri" panose="020F0502020204030204" pitchFamily="34" charset="0"/>
              <a:cs typeface="Calibri" panose="020F0502020204030204" pitchFamily="34" charset="0"/>
            </a:endParaRPr>
          </a:p>
          <a:p>
            <a:r>
              <a:rPr lang="en-IN" b="0" dirty="0">
                <a:solidFill>
                  <a:schemeClr val="accent4">
                    <a:lumMod val="10000"/>
                  </a:schemeClr>
                </a:solidFill>
                <a:effectLst/>
                <a:latin typeface="Calibri" panose="020F0502020204030204" pitchFamily="34" charset="0"/>
                <a:cs typeface="Calibri" panose="020F0502020204030204" pitchFamily="34" charset="0"/>
              </a:rPr>
              <a:t>The values that you pass to a function are known as </a:t>
            </a:r>
            <a:r>
              <a:rPr lang="en-IN" b="1" dirty="0">
                <a:solidFill>
                  <a:schemeClr val="accent4">
                    <a:lumMod val="10000"/>
                  </a:schemeClr>
                </a:solidFill>
                <a:effectLst/>
                <a:latin typeface="Calibri" panose="020F0502020204030204" pitchFamily="34" charset="0"/>
                <a:cs typeface="Calibri" panose="020F0502020204030204" pitchFamily="34" charset="0"/>
              </a:rPr>
              <a:t>arguments</a:t>
            </a:r>
          </a:p>
          <a:p>
            <a:endParaRPr lang="en-IN" b="0" dirty="0">
              <a:solidFill>
                <a:schemeClr val="accent4">
                  <a:lumMod val="10000"/>
                </a:schemeClr>
              </a:solidFill>
              <a:effectLst/>
              <a:latin typeface="Consolas" panose="020B0609020204030204" pitchFamily="49" charset="0"/>
            </a:endParaRPr>
          </a:p>
        </p:txBody>
      </p:sp>
    </p:spTree>
    <p:extLst>
      <p:ext uri="{BB962C8B-B14F-4D97-AF65-F5344CB8AC3E}">
        <p14:creationId xmlns:p14="http://schemas.microsoft.com/office/powerpoint/2010/main" val="10050017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Normal Functions without Arguments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93683" y="1628113"/>
            <a:ext cx="8642499" cy="3323987"/>
          </a:xfrm>
          <a:prstGeom prst="rect">
            <a:avLst/>
          </a:prstGeom>
          <a:noFill/>
        </p:spPr>
        <p:txBody>
          <a:bodyPr wrap="square">
            <a:spAutoFit/>
          </a:bodyPr>
          <a:lstStyle/>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DEFINITION</a:t>
            </a:r>
            <a:r>
              <a:rPr lang="en-IN" b="1" u="sng" dirty="0">
                <a:solidFill>
                  <a:srgbClr val="6A9955"/>
                </a:solidFill>
                <a:effectLst/>
                <a:latin typeface="Consolas" panose="020B0609020204030204" pitchFamily="49" charset="0"/>
              </a:rPr>
              <a:t> </a:t>
            </a:r>
          </a:p>
          <a:p>
            <a:pPr algn="ctr"/>
            <a:endParaRPr lang="en-IN" b="1" u="sng" dirty="0">
              <a:solidFill>
                <a:schemeClr val="accent5">
                  <a:lumMod val="50000"/>
                </a:schemeClr>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function </a:t>
            </a:r>
            <a:r>
              <a:rPr lang="en-IN" b="1" dirty="0">
                <a:solidFill>
                  <a:schemeClr val="accent5">
                    <a:lumMod val="50000"/>
                  </a:schemeClr>
                </a:solidFill>
                <a:effectLst/>
                <a:latin typeface="Consolas" panose="020B0609020204030204" pitchFamily="49" charset="0"/>
              </a:rPr>
              <a:t>Hello()</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document.write("hey do you want to login?")</a:t>
            </a:r>
          </a:p>
          <a:p>
            <a:r>
              <a:rPr lang="en-IN" b="0" dirty="0">
                <a:solidFill>
                  <a:schemeClr val="accent5">
                    <a:lumMod val="50000"/>
                  </a:schemeClr>
                </a:solidFill>
                <a:effectLst/>
                <a:latin typeface="Consolas" panose="020B0609020204030204" pitchFamily="49" charset="0"/>
              </a:rPr>
              <a:t>       return(&lt;p&gt;Hello….&lt;/p&gt;)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endParaRPr lang="en-IN" dirty="0">
              <a:solidFill>
                <a:schemeClr val="accent5">
                  <a:lumMod val="50000"/>
                </a:schemeClr>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CALL</a:t>
            </a:r>
            <a:r>
              <a:rPr lang="en-IN" b="1" u="sng" dirty="0">
                <a:solidFill>
                  <a:srgbClr val="6A9955"/>
                </a:solidFill>
                <a:effectLst/>
                <a:latin typeface="Consolas" panose="020B0609020204030204" pitchFamily="49" charset="0"/>
              </a:rPr>
              <a:t> </a:t>
            </a:r>
          </a:p>
          <a:p>
            <a:pPr algn="ctr"/>
            <a:endParaRPr lang="en-IN" b="1" u="sng" dirty="0">
              <a:solidFill>
                <a:srgbClr val="6A9955"/>
              </a:solidFill>
              <a:latin typeface="Consolas" panose="020B0609020204030204" pitchFamily="49" charset="0"/>
            </a:endParaRPr>
          </a:p>
          <a:p>
            <a:pPr algn="ctr"/>
            <a:endParaRPr lang="en-IN" b="1" u="sng" dirty="0">
              <a:solidFill>
                <a:srgbClr val="6A9955"/>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&lt;p&gt;{</a:t>
            </a:r>
            <a:r>
              <a:rPr lang="en-IN" b="1" dirty="0">
                <a:solidFill>
                  <a:schemeClr val="accent5">
                    <a:lumMod val="50000"/>
                  </a:schemeClr>
                </a:solidFill>
                <a:effectLst/>
                <a:latin typeface="Consolas" panose="020B0609020204030204" pitchFamily="49" charset="0"/>
              </a:rPr>
              <a:t>Hello()</a:t>
            </a:r>
            <a:r>
              <a:rPr lang="en-IN" dirty="0">
                <a:solidFill>
                  <a:schemeClr val="accent5">
                    <a:lumMod val="50000"/>
                  </a:schemeClr>
                </a:solidFill>
                <a:effectLst/>
                <a:latin typeface="Consolas" panose="020B0609020204030204" pitchFamily="49" charset="0"/>
              </a:rPr>
              <a:t>}&lt;</a:t>
            </a:r>
            <a:r>
              <a:rPr lang="en-IN" b="1" dirty="0">
                <a:solidFill>
                  <a:schemeClr val="accent5">
                    <a:lumMod val="50000"/>
                  </a:schemeClr>
                </a:solidFill>
                <a:effectLst/>
                <a:latin typeface="Consolas" panose="020B0609020204030204" pitchFamily="49" charset="0"/>
              </a:rPr>
              <a:t>/</a:t>
            </a:r>
            <a:r>
              <a:rPr lang="en-IN" b="0" dirty="0">
                <a:solidFill>
                  <a:schemeClr val="accent5">
                    <a:lumMod val="50000"/>
                  </a:schemeClr>
                </a:solidFill>
                <a:effectLst/>
                <a:latin typeface="Consolas" panose="020B0609020204030204" pitchFamily="49" charset="0"/>
              </a:rPr>
              <a:t>p&gt;</a:t>
            </a:r>
          </a:p>
          <a:p>
            <a:pPr algn="ctr"/>
            <a:endParaRPr lang="en-IN" b="1" u="sng" dirty="0">
              <a:solidFill>
                <a:srgbClr val="6A9955"/>
              </a:solidFill>
              <a:effectLst/>
              <a:latin typeface="Consolas" panose="020B0609020204030204" pitchFamily="49" charset="0"/>
            </a:endParaRPr>
          </a:p>
          <a:p>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99613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Normal Functions with Arguments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93683" y="1709186"/>
            <a:ext cx="8642499" cy="3323987"/>
          </a:xfrm>
          <a:prstGeom prst="rect">
            <a:avLst/>
          </a:prstGeom>
          <a:noFill/>
        </p:spPr>
        <p:txBody>
          <a:bodyPr wrap="square">
            <a:spAutoFit/>
          </a:bodyPr>
          <a:lstStyle/>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DEFINITION</a:t>
            </a:r>
            <a:r>
              <a:rPr lang="en-IN" b="1" u="sng" dirty="0">
                <a:solidFill>
                  <a:srgbClr val="6A9955"/>
                </a:solidFill>
                <a:effectLst/>
                <a:latin typeface="Consolas" panose="020B0609020204030204" pitchFamily="49" charset="0"/>
              </a:rPr>
              <a:t> </a:t>
            </a:r>
          </a:p>
          <a:p>
            <a:pPr algn="ctr"/>
            <a:endParaRPr lang="en-IN" b="1" u="sng" dirty="0">
              <a:solidFill>
                <a:schemeClr val="accent5">
                  <a:lumMod val="50000"/>
                </a:schemeClr>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function </a:t>
            </a:r>
            <a:r>
              <a:rPr lang="en-IN" b="1" dirty="0">
                <a:solidFill>
                  <a:schemeClr val="accent5">
                    <a:lumMod val="50000"/>
                  </a:schemeClr>
                </a:solidFill>
                <a:effectLst/>
                <a:latin typeface="Consolas" panose="020B0609020204030204" pitchFamily="49" charset="0"/>
              </a:rPr>
              <a:t>Hello(x)</a:t>
            </a:r>
          </a:p>
          <a:p>
            <a:r>
              <a:rPr lang="en-IN" b="0" dirty="0">
                <a:solidFill>
                  <a:schemeClr val="accent5">
                    <a:lumMod val="50000"/>
                  </a:schemeClr>
                </a:solidFill>
                <a:effectLst/>
                <a:latin typeface="Consolas" panose="020B0609020204030204" pitchFamily="49" charset="0"/>
              </a:rPr>
              <a:t>    {</a:t>
            </a:r>
          </a:p>
          <a:p>
            <a:endParaRPr lang="en-IN" b="0" dirty="0">
              <a:solidFill>
                <a:schemeClr val="accent5">
                  <a:lumMod val="50000"/>
                </a:schemeClr>
              </a:solidFill>
              <a:effectLst/>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       return(&lt;p&gt;Hello….{x}&lt;/p&gt;)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endParaRPr lang="en-IN" dirty="0">
              <a:solidFill>
                <a:schemeClr val="accent5">
                  <a:lumMod val="50000"/>
                </a:schemeClr>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CALL</a:t>
            </a:r>
            <a:r>
              <a:rPr lang="en-IN" b="1" u="sng" dirty="0">
                <a:solidFill>
                  <a:srgbClr val="6A9955"/>
                </a:solidFill>
                <a:effectLst/>
                <a:latin typeface="Consolas" panose="020B0609020204030204" pitchFamily="49" charset="0"/>
              </a:rPr>
              <a:t> </a:t>
            </a:r>
          </a:p>
          <a:p>
            <a:pPr algn="ctr"/>
            <a:endParaRPr lang="en-IN" b="1" u="sng" dirty="0">
              <a:solidFill>
                <a:srgbClr val="6A9955"/>
              </a:solidFill>
              <a:latin typeface="Consolas" panose="020B0609020204030204" pitchFamily="49" charset="0"/>
            </a:endParaRPr>
          </a:p>
          <a:p>
            <a:pPr algn="ctr"/>
            <a:endParaRPr lang="en-IN" b="1" u="sng" dirty="0">
              <a:solidFill>
                <a:srgbClr val="6A9955"/>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&lt;p&gt;{</a:t>
            </a:r>
            <a:r>
              <a:rPr lang="en-IN" b="1" dirty="0">
                <a:solidFill>
                  <a:schemeClr val="accent5">
                    <a:lumMod val="50000"/>
                  </a:schemeClr>
                </a:solidFill>
                <a:effectLst/>
                <a:latin typeface="Consolas" panose="020B0609020204030204" pitchFamily="49" charset="0"/>
              </a:rPr>
              <a:t>Hello(‘veena’)</a:t>
            </a:r>
            <a:r>
              <a:rPr lang="en-IN" dirty="0">
                <a:solidFill>
                  <a:schemeClr val="accent5">
                    <a:lumMod val="50000"/>
                  </a:schemeClr>
                </a:solidFill>
                <a:effectLst/>
                <a:latin typeface="Consolas" panose="020B0609020204030204" pitchFamily="49" charset="0"/>
              </a:rPr>
              <a:t>}&lt;</a:t>
            </a:r>
            <a:r>
              <a:rPr lang="en-IN" b="1" dirty="0">
                <a:solidFill>
                  <a:schemeClr val="accent5">
                    <a:lumMod val="50000"/>
                  </a:schemeClr>
                </a:solidFill>
                <a:effectLst/>
                <a:latin typeface="Consolas" panose="020B0609020204030204" pitchFamily="49" charset="0"/>
              </a:rPr>
              <a:t>/</a:t>
            </a:r>
            <a:r>
              <a:rPr lang="en-IN" b="0" dirty="0">
                <a:solidFill>
                  <a:schemeClr val="accent5">
                    <a:lumMod val="50000"/>
                  </a:schemeClr>
                </a:solidFill>
                <a:effectLst/>
                <a:latin typeface="Consolas" panose="020B0609020204030204" pitchFamily="49" charset="0"/>
              </a:rPr>
              <a:t>p&gt;</a:t>
            </a:r>
          </a:p>
          <a:p>
            <a:pPr algn="ctr"/>
            <a:endParaRPr lang="en-IN" b="1" u="sng" dirty="0">
              <a:solidFill>
                <a:srgbClr val="6A9955"/>
              </a:solidFill>
              <a:effectLst/>
              <a:latin typeface="Consolas" panose="020B0609020204030204" pitchFamily="49" charset="0"/>
            </a:endParaRPr>
          </a:p>
          <a:p>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69340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Arrow Functions without Arguments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93683" y="1709186"/>
            <a:ext cx="8642499" cy="3323987"/>
          </a:xfrm>
          <a:prstGeom prst="rect">
            <a:avLst/>
          </a:prstGeom>
          <a:noFill/>
        </p:spPr>
        <p:txBody>
          <a:bodyPr wrap="square">
            <a:spAutoFit/>
          </a:bodyPr>
          <a:lstStyle/>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DEFINITION</a:t>
            </a:r>
            <a:r>
              <a:rPr lang="en-IN" b="1" u="sng" dirty="0">
                <a:solidFill>
                  <a:srgbClr val="6A9955"/>
                </a:solidFill>
                <a:effectLst/>
                <a:latin typeface="Consolas" panose="020B0609020204030204" pitchFamily="49" charset="0"/>
              </a:rPr>
              <a:t> </a:t>
            </a:r>
          </a:p>
          <a:p>
            <a:pPr algn="ctr"/>
            <a:endParaRPr lang="en-IN" b="1" u="sng" dirty="0">
              <a:solidFill>
                <a:schemeClr val="accent5">
                  <a:lumMod val="50000"/>
                </a:schemeClr>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c</a:t>
            </a:r>
            <a:r>
              <a:rPr lang="en-IN" b="0" dirty="0">
                <a:solidFill>
                  <a:schemeClr val="accent5">
                    <a:lumMod val="50000"/>
                  </a:schemeClr>
                </a:solidFill>
                <a:effectLst/>
                <a:latin typeface="Consolas" panose="020B0609020204030204" pitchFamily="49" charset="0"/>
              </a:rPr>
              <a:t>onst</a:t>
            </a:r>
            <a:r>
              <a:rPr lang="en-IN" dirty="0">
                <a:solidFill>
                  <a:schemeClr val="accent5">
                    <a:lumMod val="50000"/>
                  </a:schemeClr>
                </a:solidFill>
                <a:latin typeface="Consolas" panose="020B0609020204030204" pitchFamily="49" charset="0"/>
              </a:rPr>
              <a:t>=</a:t>
            </a:r>
            <a:r>
              <a:rPr lang="en-IN" b="1" dirty="0">
                <a:solidFill>
                  <a:schemeClr val="accent5">
                    <a:lumMod val="50000"/>
                  </a:schemeClr>
                </a:solidFill>
                <a:effectLst/>
                <a:latin typeface="Consolas" panose="020B0609020204030204" pitchFamily="49" charset="0"/>
              </a:rPr>
              <a:t>Hello()</a:t>
            </a:r>
            <a:r>
              <a:rPr lang="en-IN" dirty="0">
                <a:solidFill>
                  <a:schemeClr val="accent5">
                    <a:lumMod val="50000"/>
                  </a:schemeClr>
                </a:solidFill>
                <a:effectLst/>
                <a:latin typeface="Consolas" panose="020B0609020204030204" pitchFamily="49" charset="0"/>
              </a:rPr>
              <a:t>=&gt;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document.write("hey do you want to login?")</a:t>
            </a:r>
          </a:p>
          <a:p>
            <a:r>
              <a:rPr lang="en-IN" b="0" dirty="0">
                <a:solidFill>
                  <a:schemeClr val="accent5">
                    <a:lumMod val="50000"/>
                  </a:schemeClr>
                </a:solidFill>
                <a:effectLst/>
                <a:latin typeface="Consolas" panose="020B0609020204030204" pitchFamily="49" charset="0"/>
              </a:rPr>
              <a:t>       return(&lt;p&gt;Hello….&lt;/p&gt;)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endParaRPr lang="en-IN" dirty="0">
              <a:solidFill>
                <a:schemeClr val="accent5">
                  <a:lumMod val="50000"/>
                </a:schemeClr>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CALL</a:t>
            </a:r>
            <a:r>
              <a:rPr lang="en-IN" b="1" u="sng" dirty="0">
                <a:solidFill>
                  <a:srgbClr val="6A9955"/>
                </a:solidFill>
                <a:effectLst/>
                <a:latin typeface="Consolas" panose="020B0609020204030204" pitchFamily="49" charset="0"/>
              </a:rPr>
              <a:t> </a:t>
            </a:r>
          </a:p>
          <a:p>
            <a:pPr algn="ctr"/>
            <a:endParaRPr lang="en-IN" b="1" u="sng" dirty="0">
              <a:solidFill>
                <a:srgbClr val="6A9955"/>
              </a:solidFill>
              <a:latin typeface="Consolas" panose="020B0609020204030204" pitchFamily="49" charset="0"/>
            </a:endParaRPr>
          </a:p>
          <a:p>
            <a:pPr algn="ctr"/>
            <a:endParaRPr lang="en-IN" b="1" u="sng" dirty="0">
              <a:solidFill>
                <a:srgbClr val="6A9955"/>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&lt;p&gt;{</a:t>
            </a:r>
            <a:r>
              <a:rPr lang="en-IN" b="1" dirty="0">
                <a:solidFill>
                  <a:schemeClr val="accent5">
                    <a:lumMod val="50000"/>
                  </a:schemeClr>
                </a:solidFill>
                <a:effectLst/>
                <a:latin typeface="Consolas" panose="020B0609020204030204" pitchFamily="49" charset="0"/>
              </a:rPr>
              <a:t>Hello()</a:t>
            </a:r>
            <a:r>
              <a:rPr lang="en-IN" dirty="0">
                <a:solidFill>
                  <a:schemeClr val="accent5">
                    <a:lumMod val="50000"/>
                  </a:schemeClr>
                </a:solidFill>
                <a:effectLst/>
                <a:latin typeface="Consolas" panose="020B0609020204030204" pitchFamily="49" charset="0"/>
              </a:rPr>
              <a:t>}&lt;</a:t>
            </a:r>
            <a:r>
              <a:rPr lang="en-IN" b="1" dirty="0">
                <a:solidFill>
                  <a:schemeClr val="accent5">
                    <a:lumMod val="50000"/>
                  </a:schemeClr>
                </a:solidFill>
                <a:effectLst/>
                <a:latin typeface="Consolas" panose="020B0609020204030204" pitchFamily="49" charset="0"/>
              </a:rPr>
              <a:t>/</a:t>
            </a:r>
            <a:r>
              <a:rPr lang="en-IN" b="0" dirty="0">
                <a:solidFill>
                  <a:schemeClr val="accent5">
                    <a:lumMod val="50000"/>
                  </a:schemeClr>
                </a:solidFill>
                <a:effectLst/>
                <a:latin typeface="Consolas" panose="020B0609020204030204" pitchFamily="49" charset="0"/>
              </a:rPr>
              <a:t>p&gt;</a:t>
            </a:r>
          </a:p>
          <a:p>
            <a:pPr algn="ctr"/>
            <a:endParaRPr lang="en-IN" b="1" u="sng" dirty="0">
              <a:solidFill>
                <a:srgbClr val="6A9955"/>
              </a:solidFill>
              <a:effectLst/>
              <a:latin typeface="Consolas" panose="020B0609020204030204" pitchFamily="49" charset="0"/>
            </a:endParaRPr>
          </a:p>
          <a:p>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24622954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Arrow Functions with Arguments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93683" y="1709186"/>
            <a:ext cx="8642499" cy="3323987"/>
          </a:xfrm>
          <a:prstGeom prst="rect">
            <a:avLst/>
          </a:prstGeom>
          <a:noFill/>
        </p:spPr>
        <p:txBody>
          <a:bodyPr wrap="square">
            <a:spAutoFit/>
          </a:bodyPr>
          <a:lstStyle/>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DEFINITION</a:t>
            </a:r>
            <a:r>
              <a:rPr lang="en-IN" b="1" u="sng" dirty="0">
                <a:solidFill>
                  <a:srgbClr val="6A9955"/>
                </a:solidFill>
                <a:effectLst/>
                <a:latin typeface="Consolas" panose="020B0609020204030204" pitchFamily="49" charset="0"/>
              </a:rPr>
              <a:t> </a:t>
            </a:r>
          </a:p>
          <a:p>
            <a:pPr algn="ctr"/>
            <a:endParaRPr lang="en-IN" b="1" u="sng" dirty="0">
              <a:solidFill>
                <a:schemeClr val="accent5">
                  <a:lumMod val="50000"/>
                </a:schemeClr>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c</a:t>
            </a:r>
            <a:r>
              <a:rPr lang="en-IN" b="0" dirty="0">
                <a:solidFill>
                  <a:schemeClr val="accent5">
                    <a:lumMod val="50000"/>
                  </a:schemeClr>
                </a:solidFill>
                <a:effectLst/>
                <a:latin typeface="Consolas" panose="020B0609020204030204" pitchFamily="49" charset="0"/>
              </a:rPr>
              <a:t>onst</a:t>
            </a:r>
            <a:r>
              <a:rPr lang="en-IN" dirty="0">
                <a:solidFill>
                  <a:schemeClr val="accent5">
                    <a:lumMod val="50000"/>
                  </a:schemeClr>
                </a:solidFill>
                <a:latin typeface="Consolas" panose="020B0609020204030204" pitchFamily="49" charset="0"/>
              </a:rPr>
              <a:t>=</a:t>
            </a:r>
            <a:r>
              <a:rPr lang="en-IN" b="1" dirty="0">
                <a:solidFill>
                  <a:schemeClr val="accent5">
                    <a:lumMod val="50000"/>
                  </a:schemeClr>
                </a:solidFill>
                <a:effectLst/>
                <a:latin typeface="Consolas" panose="020B0609020204030204" pitchFamily="49" charset="0"/>
              </a:rPr>
              <a:t>Hello(x)</a:t>
            </a:r>
            <a:r>
              <a:rPr lang="en-IN" dirty="0">
                <a:solidFill>
                  <a:schemeClr val="accent5">
                    <a:lumMod val="50000"/>
                  </a:schemeClr>
                </a:solidFill>
                <a:effectLst/>
                <a:latin typeface="Consolas" panose="020B0609020204030204" pitchFamily="49" charset="0"/>
              </a:rPr>
              <a:t>=&gt;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document.write("hey do you want to login?")</a:t>
            </a:r>
          </a:p>
          <a:p>
            <a:r>
              <a:rPr lang="en-IN" b="0" dirty="0">
                <a:solidFill>
                  <a:schemeClr val="accent5">
                    <a:lumMod val="50000"/>
                  </a:schemeClr>
                </a:solidFill>
                <a:effectLst/>
                <a:latin typeface="Consolas" panose="020B0609020204030204" pitchFamily="49" charset="0"/>
              </a:rPr>
              <a:t>       return(&lt;p&gt;Hello….{x}&lt;/p&gt;)</a:t>
            </a:r>
          </a:p>
          <a:p>
            <a:r>
              <a:rPr lang="en-IN" b="0" dirty="0">
                <a:solidFill>
                  <a:schemeClr val="accent5">
                    <a:lumMod val="50000"/>
                  </a:schemeClr>
                </a:solidFill>
                <a:effectLst/>
                <a:latin typeface="Consolas" panose="020B0609020204030204" pitchFamily="49" charset="0"/>
              </a:rPr>
              <a:t>      </a:t>
            </a:r>
          </a:p>
          <a:p>
            <a:r>
              <a:rPr lang="en-IN" b="0" dirty="0">
                <a:solidFill>
                  <a:schemeClr val="accent5">
                    <a:lumMod val="50000"/>
                  </a:schemeClr>
                </a:solidFill>
                <a:effectLst/>
                <a:latin typeface="Consolas" panose="020B0609020204030204" pitchFamily="49" charset="0"/>
              </a:rPr>
              <a:t>    }</a:t>
            </a:r>
          </a:p>
          <a:p>
            <a:endParaRPr lang="en-IN" dirty="0">
              <a:solidFill>
                <a:schemeClr val="accent5">
                  <a:lumMod val="50000"/>
                </a:schemeClr>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FUNCTION CALL</a:t>
            </a:r>
            <a:r>
              <a:rPr lang="en-IN" b="1" u="sng" dirty="0">
                <a:solidFill>
                  <a:srgbClr val="6A9955"/>
                </a:solidFill>
                <a:effectLst/>
                <a:latin typeface="Consolas" panose="020B0609020204030204" pitchFamily="49" charset="0"/>
              </a:rPr>
              <a:t> </a:t>
            </a:r>
          </a:p>
          <a:p>
            <a:pPr algn="ctr"/>
            <a:endParaRPr lang="en-IN" b="1" u="sng" dirty="0">
              <a:solidFill>
                <a:srgbClr val="6A9955"/>
              </a:solidFill>
              <a:latin typeface="Consolas" panose="020B0609020204030204" pitchFamily="49" charset="0"/>
            </a:endParaRPr>
          </a:p>
          <a:p>
            <a:pPr algn="ctr"/>
            <a:endParaRPr lang="en-IN" b="1" u="sng" dirty="0">
              <a:solidFill>
                <a:srgbClr val="6A9955"/>
              </a:solidFill>
              <a:latin typeface="Consolas" panose="020B0609020204030204" pitchFamily="49" charset="0"/>
            </a:endParaRPr>
          </a:p>
          <a:p>
            <a:r>
              <a:rPr lang="en-IN" b="0" dirty="0">
                <a:solidFill>
                  <a:schemeClr val="accent5">
                    <a:lumMod val="50000"/>
                  </a:schemeClr>
                </a:solidFill>
                <a:effectLst/>
                <a:latin typeface="Consolas" panose="020B0609020204030204" pitchFamily="49" charset="0"/>
              </a:rPr>
              <a:t>&lt;p&gt;{</a:t>
            </a:r>
            <a:r>
              <a:rPr lang="en-IN" b="1" dirty="0">
                <a:solidFill>
                  <a:schemeClr val="accent5">
                    <a:lumMod val="50000"/>
                  </a:schemeClr>
                </a:solidFill>
                <a:effectLst/>
                <a:latin typeface="Consolas" panose="020B0609020204030204" pitchFamily="49" charset="0"/>
              </a:rPr>
              <a:t>Hello(‘veena’)</a:t>
            </a:r>
            <a:r>
              <a:rPr lang="en-IN" dirty="0">
                <a:solidFill>
                  <a:schemeClr val="accent5">
                    <a:lumMod val="50000"/>
                  </a:schemeClr>
                </a:solidFill>
                <a:effectLst/>
                <a:latin typeface="Consolas" panose="020B0609020204030204" pitchFamily="49" charset="0"/>
              </a:rPr>
              <a:t>}&lt;</a:t>
            </a:r>
            <a:r>
              <a:rPr lang="en-IN" b="1" dirty="0">
                <a:solidFill>
                  <a:schemeClr val="accent5">
                    <a:lumMod val="50000"/>
                  </a:schemeClr>
                </a:solidFill>
                <a:effectLst/>
                <a:latin typeface="Consolas" panose="020B0609020204030204" pitchFamily="49" charset="0"/>
              </a:rPr>
              <a:t>/</a:t>
            </a:r>
            <a:r>
              <a:rPr lang="en-IN" b="0" dirty="0">
                <a:solidFill>
                  <a:schemeClr val="accent5">
                    <a:lumMod val="50000"/>
                  </a:schemeClr>
                </a:solidFill>
                <a:effectLst/>
                <a:latin typeface="Consolas" panose="020B0609020204030204" pitchFamily="49" charset="0"/>
              </a:rPr>
              <a:t>p&gt;</a:t>
            </a:r>
          </a:p>
          <a:p>
            <a:pPr algn="ctr"/>
            <a:endParaRPr lang="en-IN" b="1" u="sng" dirty="0">
              <a:solidFill>
                <a:srgbClr val="6A9955"/>
              </a:solidFill>
              <a:effectLst/>
              <a:latin typeface="Consolas" panose="020B0609020204030204" pitchFamily="49" charset="0"/>
            </a:endParaRPr>
          </a:p>
          <a:p>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937055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Events vs Functions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E3F92339-05E0-4851-B520-015DB5E42CF9}"/>
              </a:ext>
            </a:extLst>
          </p:cNvPr>
          <p:cNvSpPr txBox="1"/>
          <p:nvPr/>
        </p:nvSpPr>
        <p:spPr>
          <a:xfrm>
            <a:off x="216599" y="1524204"/>
            <a:ext cx="9148573" cy="4616648"/>
          </a:xfrm>
          <a:prstGeom prst="rect">
            <a:avLst/>
          </a:prstGeom>
          <a:noFill/>
        </p:spPr>
        <p:txBody>
          <a:bodyPr wrap="square" rtlCol="0">
            <a:spAutoFit/>
          </a:bodyPr>
          <a:lstStyle/>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r>
              <a:rPr lang="en-IN" b="1" dirty="0">
                <a:solidFill>
                  <a:schemeClr val="accent4">
                    <a:lumMod val="25000"/>
                  </a:schemeClr>
                </a:solidFill>
                <a:effectLst/>
                <a:latin typeface="Calibri" panose="020F0502020204030204" pitchFamily="34" charset="0"/>
                <a:cs typeface="Calibri" panose="020F0502020204030204" pitchFamily="34" charset="0"/>
              </a:rPr>
              <a:t>Event</a:t>
            </a:r>
            <a:r>
              <a:rPr lang="en-IN" b="0" dirty="0">
                <a:solidFill>
                  <a:schemeClr val="accent4">
                    <a:lumMod val="25000"/>
                  </a:schemeClr>
                </a:solidFill>
                <a:effectLst/>
                <a:latin typeface="Calibri" panose="020F0502020204030204" pitchFamily="34" charset="0"/>
                <a:cs typeface="Calibri" panose="020F0502020204030204" pitchFamily="34" charset="0"/>
              </a:rPr>
              <a:t> is any </a:t>
            </a:r>
            <a:r>
              <a:rPr lang="en-IN" b="1" dirty="0">
                <a:solidFill>
                  <a:schemeClr val="accent4">
                    <a:lumMod val="25000"/>
                  </a:schemeClr>
                </a:solidFill>
                <a:effectLst/>
                <a:latin typeface="Calibri" panose="020F0502020204030204" pitchFamily="34" charset="0"/>
                <a:cs typeface="Calibri" panose="020F0502020204030204" pitchFamily="34" charset="0"/>
              </a:rPr>
              <a:t>function</a:t>
            </a:r>
            <a:r>
              <a:rPr lang="en-IN" b="0" dirty="0">
                <a:solidFill>
                  <a:schemeClr val="accent4">
                    <a:lumMod val="25000"/>
                  </a:schemeClr>
                </a:solidFill>
                <a:effectLst/>
                <a:latin typeface="Calibri" panose="020F0502020204030204" pitchFamily="34" charset="0"/>
                <a:cs typeface="Calibri" panose="020F0502020204030204" pitchFamily="34" charset="0"/>
              </a:rPr>
              <a:t> that is triggered as a result of user input.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effectLst/>
                <a:latin typeface="Calibri" panose="020F0502020204030204" pitchFamily="34" charset="0"/>
                <a:cs typeface="Calibri" panose="020F0502020204030204" pitchFamily="34" charset="0"/>
              </a:rPr>
              <a:t>Basic differences between Event and Function : </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The way of calling an event or function </a:t>
            </a:r>
          </a:p>
          <a:p>
            <a:r>
              <a:rPr lang="en-IN" b="0" dirty="0">
                <a:solidFill>
                  <a:schemeClr val="accent4">
                    <a:lumMod val="25000"/>
                  </a:schemeClr>
                </a:solidFill>
                <a:effectLst/>
                <a:latin typeface="Calibri" panose="020F0502020204030204" pitchFamily="34" charset="0"/>
                <a:cs typeface="Calibri" panose="020F0502020204030204" pitchFamily="34" charset="0"/>
              </a:rPr>
              <a:t> </a:t>
            </a:r>
          </a:p>
          <a:p>
            <a:r>
              <a:rPr lang="en-IN" dirty="0">
                <a:solidFill>
                  <a:schemeClr val="accent4">
                    <a:lumMod val="25000"/>
                  </a:schemeClr>
                </a:solidFill>
                <a:latin typeface="Calibri" panose="020F0502020204030204" pitchFamily="34" charset="0"/>
                <a:cs typeface="Calibri" panose="020F0502020204030204" pitchFamily="34" charset="0"/>
              </a:rPr>
              <a:t>       There is slight difference in the syntax while calling a function and calling an event</a:t>
            </a:r>
            <a:endParaRPr lang="en-IN" b="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What is returns as output </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        Function can return anything </a:t>
            </a:r>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html content or JS output methods</a:t>
            </a:r>
          </a:p>
          <a:p>
            <a:endPar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endParaRPr>
          </a:p>
          <a:p>
            <a:r>
              <a:rPr lang="en-IN" dirty="0">
                <a:solidFill>
                  <a:schemeClr val="accent4">
                    <a:lumMod val="25000"/>
                  </a:schemeClr>
                </a:solidFill>
                <a:latin typeface="Calibri" panose="020F0502020204030204" pitchFamily="34" charset="0"/>
                <a:cs typeface="Calibri" panose="020F0502020204030204" pitchFamily="34" charset="0"/>
                <a:sym typeface="Wingdings" panose="05000000000000000000" pitchFamily="2" charset="2"/>
              </a:rPr>
              <a:t>        Events can return only JS output methods</a:t>
            </a: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0" dirty="0">
              <a:solidFill>
                <a:schemeClr val="accent4">
                  <a:lumMod val="25000"/>
                </a:schemeClr>
              </a:solidFill>
              <a:effectLst/>
              <a:latin typeface="Calibri" panose="020F0502020204030204" pitchFamily="34" charset="0"/>
              <a:cs typeface="Calibri" panose="020F0502020204030204" pitchFamily="34" charset="0"/>
            </a:endParaRPr>
          </a:p>
          <a:p>
            <a:pPr algn="ctr"/>
            <a:endParaRPr lang="en-IN" b="0" dirty="0">
              <a:solidFill>
                <a:schemeClr val="accent5">
                  <a:lumMod val="50000"/>
                </a:schemeClr>
              </a:solidFill>
              <a:effectLst/>
              <a:latin typeface="Consolas" panose="020B0609020204030204" pitchFamily="49" charset="0"/>
            </a:endParaRPr>
          </a:p>
          <a:p>
            <a:endParaRPr lang="en-IN" dirty="0">
              <a:solidFill>
                <a:srgbClr val="002060"/>
              </a:solidFill>
              <a:latin typeface="Calibri" panose="020F0502020204030204" pitchFamily="34" charset="0"/>
              <a:cs typeface="Calibri" panose="020F0502020204030204" pitchFamily="34" charset="0"/>
            </a:endParaRPr>
          </a:p>
          <a:p>
            <a:endParaRPr lang="en-IN" dirty="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1384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Events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93683" y="1623695"/>
            <a:ext cx="8642499" cy="2893100"/>
          </a:xfrm>
          <a:prstGeom prst="rect">
            <a:avLst/>
          </a:prstGeom>
          <a:noFill/>
        </p:spPr>
        <p:txBody>
          <a:bodyPr wrap="square">
            <a:spAutoFit/>
          </a:bodyPr>
          <a:lstStyle/>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effectLst/>
                <a:latin typeface="Consolas" panose="020B0609020204030204" pitchFamily="49" charset="0"/>
              </a:rPr>
              <a:t>SYNTAX FOR EVENT DEFINITION : </a:t>
            </a:r>
            <a:r>
              <a:rPr lang="en-IN" b="1" u="sng" dirty="0">
                <a:solidFill>
                  <a:srgbClr val="C00000"/>
                </a:solidFill>
                <a:effectLst/>
                <a:latin typeface="Consolas" panose="020B0609020204030204" pitchFamily="49" charset="0"/>
              </a:rPr>
              <a:t>SAME AS DEFINING FUNCTIONS (NORMAL, ARROW OR LOCAL ) </a:t>
            </a:r>
          </a:p>
          <a:p>
            <a:endParaRPr lang="en-IN" dirty="0">
              <a:solidFill>
                <a:schemeClr val="accent5">
                  <a:lumMod val="50000"/>
                </a:schemeClr>
              </a:solidFill>
              <a:latin typeface="Consolas" panose="020B0609020204030204" pitchFamily="49" charset="0"/>
            </a:endParaRPr>
          </a:p>
          <a:p>
            <a:endParaRPr lang="en-IN" dirty="0">
              <a:solidFill>
                <a:schemeClr val="accent5">
                  <a:lumMod val="50000"/>
                </a:schemeClr>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latin typeface="Consolas" panose="020B0609020204030204" pitchFamily="49" charset="0"/>
              </a:rPr>
              <a:t>SYNTAX FOR EVENT CALL  (WITHOUT ARGS)</a:t>
            </a:r>
          </a:p>
          <a:p>
            <a:pPr algn="ctr"/>
            <a:endParaRPr lang="en-IN" b="1" u="sng" dirty="0">
              <a:solidFill>
                <a:srgbClr val="6A9955"/>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 &lt;button onClick= </a:t>
            </a:r>
            <a:r>
              <a:rPr lang="en-IN" b="1" dirty="0">
                <a:solidFill>
                  <a:schemeClr val="accent5">
                    <a:lumMod val="50000"/>
                  </a:schemeClr>
                </a:solidFill>
                <a:latin typeface="Consolas" panose="020B0609020204030204" pitchFamily="49" charset="0"/>
              </a:rPr>
              <a:t>{Hello} </a:t>
            </a:r>
            <a:r>
              <a:rPr lang="en-IN" dirty="0">
                <a:solidFill>
                  <a:schemeClr val="accent5">
                    <a:lumMod val="50000"/>
                  </a:schemeClr>
                </a:solidFill>
                <a:latin typeface="Consolas" panose="020B0609020204030204" pitchFamily="49" charset="0"/>
              </a:rPr>
              <a:t>Logout&lt;/button&gt;</a:t>
            </a:r>
          </a:p>
          <a:p>
            <a:pPr algn="ctr"/>
            <a:endParaRPr lang="en-IN" b="1" u="sng" dirty="0">
              <a:solidFill>
                <a:srgbClr val="6A9955"/>
              </a:solidFill>
              <a:latin typeface="Consolas" panose="020B0609020204030204" pitchFamily="49" charset="0"/>
            </a:endParaRPr>
          </a:p>
          <a:p>
            <a:pPr algn="ctr"/>
            <a:endParaRPr lang="en-IN" b="1" u="sng" dirty="0">
              <a:solidFill>
                <a:srgbClr val="6A9955"/>
              </a:solidFill>
              <a:latin typeface="Consolas" panose="020B0609020204030204" pitchFamily="49" charset="0"/>
            </a:endParaRPr>
          </a:p>
          <a:p>
            <a:pPr algn="ctr"/>
            <a:r>
              <a:rPr lang="en-IN" b="0" dirty="0">
                <a:solidFill>
                  <a:srgbClr val="6A9955"/>
                </a:solidFill>
                <a:effectLst/>
                <a:latin typeface="Consolas" panose="020B0609020204030204" pitchFamily="49" charset="0"/>
              </a:rPr>
              <a:t> </a:t>
            </a:r>
            <a:r>
              <a:rPr lang="en-IN" b="1" u="sng" dirty="0">
                <a:solidFill>
                  <a:schemeClr val="accent5">
                    <a:lumMod val="50000"/>
                  </a:schemeClr>
                </a:solidFill>
                <a:latin typeface="Consolas" panose="020B0609020204030204" pitchFamily="49" charset="0"/>
              </a:rPr>
              <a:t>SYNTAX FOR EVENT CALL  (WITH ARGS)</a:t>
            </a:r>
          </a:p>
          <a:p>
            <a:pPr algn="ctr"/>
            <a:endParaRPr lang="en-IN" b="1" u="sng" dirty="0">
              <a:solidFill>
                <a:srgbClr val="6A9955"/>
              </a:solidFill>
              <a:latin typeface="Consolas" panose="020B0609020204030204" pitchFamily="49" charset="0"/>
            </a:endParaRPr>
          </a:p>
          <a:p>
            <a:r>
              <a:rPr lang="en-IN" dirty="0">
                <a:solidFill>
                  <a:schemeClr val="accent5">
                    <a:lumMod val="50000"/>
                  </a:schemeClr>
                </a:solidFill>
                <a:latin typeface="Consolas" panose="020B0609020204030204" pitchFamily="49" charset="0"/>
              </a:rPr>
              <a:t>  &lt;button onClick=</a:t>
            </a:r>
            <a:r>
              <a:rPr lang="en-IN" b="1" dirty="0">
                <a:solidFill>
                  <a:schemeClr val="accent5">
                    <a:lumMod val="50000"/>
                  </a:schemeClr>
                </a:solidFill>
                <a:latin typeface="Consolas" panose="020B0609020204030204" pitchFamily="49" charset="0"/>
              </a:rPr>
              <a:t>{()=&gt;Hello('veena')}&gt;</a:t>
            </a:r>
            <a:r>
              <a:rPr lang="en-IN" dirty="0">
                <a:solidFill>
                  <a:schemeClr val="accent5">
                    <a:lumMod val="50000"/>
                  </a:schemeClr>
                </a:solidFill>
                <a:latin typeface="Consolas" panose="020B0609020204030204" pitchFamily="49" charset="0"/>
              </a:rPr>
              <a:t>Logout&lt;/button&gt;</a:t>
            </a:r>
          </a:p>
          <a:p>
            <a:endParaRPr lang="en-IN" b="1" u="sng" dirty="0">
              <a:solidFill>
                <a:srgbClr val="6A9955"/>
              </a:solidFill>
              <a:effectLst/>
              <a:latin typeface="Consolas" panose="020B0609020204030204" pitchFamily="49" charset="0"/>
            </a:endParaRPr>
          </a:p>
          <a:p>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4163746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Events in Components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387310" y="1748386"/>
            <a:ext cx="8642499" cy="2031325"/>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as functions inside class,  (unlike normal functions) it does not have access to ‘this’ keyword .</a:t>
            </a:r>
          </a:p>
          <a:p>
            <a:r>
              <a:rPr lang="en-IN" dirty="0">
                <a:solidFill>
                  <a:schemeClr val="accent4">
                    <a:lumMod val="25000"/>
                  </a:schemeClr>
                </a:solidFill>
                <a:latin typeface="Calibri" panose="020F0502020204030204" pitchFamily="34" charset="0"/>
                <a:cs typeface="Calibri" panose="020F0502020204030204" pitchFamily="34" charset="0"/>
              </a:rPr>
              <a:t>Thus it will not be able to access the local variables defined in the class in the class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For this we have 3 solutions</a:t>
            </a: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Binding the event handler </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Convert the existing event handler function to an arrow function</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Declare the event handler as  a global function</a:t>
            </a:r>
          </a:p>
          <a:p>
            <a:r>
              <a:rPr lang="en-IN" dirty="0">
                <a:solidFill>
                  <a:schemeClr val="accent4">
                    <a:lumMod val="25000"/>
                  </a:schemeClr>
                </a:solidFill>
                <a:latin typeface="Calibri" panose="020F0502020204030204" pitchFamily="34" charset="0"/>
                <a:cs typeface="Calibri" panose="020F0502020204030204" pitchFamily="34" charset="0"/>
              </a:rPr>
              <a:t>When ever events are declared </a:t>
            </a:r>
            <a:endParaRPr lang="en-IN" b="0" dirty="0">
              <a:solidFill>
                <a:schemeClr val="accent5">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856307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PROPS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247499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Component Based Architecture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TextBox 1">
            <a:extLst>
              <a:ext uri="{FF2B5EF4-FFF2-40B4-BE49-F238E27FC236}">
                <a16:creationId xmlns:a16="http://schemas.microsoft.com/office/drawing/2014/main" id="{7553B6F9-C2B7-44BD-AC4C-3FD9D5ECD808}"/>
              </a:ext>
            </a:extLst>
          </p:cNvPr>
          <p:cNvSpPr txBox="1"/>
          <p:nvPr/>
        </p:nvSpPr>
        <p:spPr>
          <a:xfrm>
            <a:off x="293683" y="1481207"/>
            <a:ext cx="8499764" cy="1600438"/>
          </a:xfrm>
          <a:prstGeom prst="rect">
            <a:avLst/>
          </a:prstGeom>
          <a:noFill/>
        </p:spPr>
        <p:txBody>
          <a:bodyPr wrap="square" rtlCol="0">
            <a:spAutoFit/>
          </a:bodyPr>
          <a:lstStyle/>
          <a:p>
            <a:r>
              <a:rPr lang="en-IN" dirty="0"/>
              <a:t>Component is a piece of the UI which is </a:t>
            </a:r>
            <a:r>
              <a:rPr lang="en-IN" b="1" dirty="0"/>
              <a:t>independent</a:t>
            </a:r>
            <a:r>
              <a:rPr lang="en-IN" dirty="0"/>
              <a:t>, </a:t>
            </a:r>
            <a:r>
              <a:rPr lang="en-IN" b="1" dirty="0"/>
              <a:t>isolated</a:t>
            </a:r>
            <a:r>
              <a:rPr lang="en-IN" dirty="0"/>
              <a:t> and </a:t>
            </a:r>
            <a:r>
              <a:rPr lang="en-IN" b="1" dirty="0"/>
              <a:t>reusable</a:t>
            </a:r>
          </a:p>
          <a:p>
            <a:endParaRPr lang="en-IN" b="1" dirty="0"/>
          </a:p>
          <a:p>
            <a:r>
              <a:rPr lang="en-IN" dirty="0"/>
              <a:t>These components display data as it changes over time</a:t>
            </a:r>
          </a:p>
          <a:p>
            <a:endParaRPr lang="en-IN" dirty="0"/>
          </a:p>
          <a:p>
            <a:endParaRPr lang="en-IN" dirty="0"/>
          </a:p>
          <a:p>
            <a:endParaRPr lang="en-IN" b="1" dirty="0"/>
          </a:p>
          <a:p>
            <a:endParaRPr lang="en-IN" b="1" dirty="0"/>
          </a:p>
        </p:txBody>
      </p:sp>
      <p:sp>
        <p:nvSpPr>
          <p:cNvPr id="3" name="Rectangle 2">
            <a:extLst>
              <a:ext uri="{FF2B5EF4-FFF2-40B4-BE49-F238E27FC236}">
                <a16:creationId xmlns:a16="http://schemas.microsoft.com/office/drawing/2014/main" id="{FB289B91-3393-4D4F-82E6-14BB6068F7E9}"/>
              </a:ext>
            </a:extLst>
          </p:cNvPr>
          <p:cNvSpPr/>
          <p:nvPr/>
        </p:nvSpPr>
        <p:spPr>
          <a:xfrm>
            <a:off x="2263931" y="2310581"/>
            <a:ext cx="3661260" cy="28329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4F56902-30FE-49AD-9FB3-DD7D90593967}"/>
              </a:ext>
            </a:extLst>
          </p:cNvPr>
          <p:cNvSpPr/>
          <p:nvPr/>
        </p:nvSpPr>
        <p:spPr>
          <a:xfrm>
            <a:off x="2458065" y="2571750"/>
            <a:ext cx="3224980" cy="69256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A5AA4903-C221-4BB5-BA98-03239BBBCCA7}"/>
              </a:ext>
            </a:extLst>
          </p:cNvPr>
          <p:cNvSpPr/>
          <p:nvPr/>
        </p:nvSpPr>
        <p:spPr>
          <a:xfrm>
            <a:off x="2458065" y="3403686"/>
            <a:ext cx="1186168" cy="160043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34724175-6CBA-44A4-8A88-8B8B9B18C9B7}"/>
              </a:ext>
            </a:extLst>
          </p:cNvPr>
          <p:cNvSpPr/>
          <p:nvPr/>
        </p:nvSpPr>
        <p:spPr>
          <a:xfrm>
            <a:off x="3838367" y="3423102"/>
            <a:ext cx="1844678" cy="771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EF5E3693-7F35-4D92-A564-58F97259C636}"/>
              </a:ext>
            </a:extLst>
          </p:cNvPr>
          <p:cNvSpPr/>
          <p:nvPr/>
        </p:nvSpPr>
        <p:spPr>
          <a:xfrm>
            <a:off x="3838367" y="4333542"/>
            <a:ext cx="1844678" cy="67058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cxnSp>
        <p:nvCxnSpPr>
          <p:cNvPr id="6" name="Straight Arrow Connector 5">
            <a:extLst>
              <a:ext uri="{FF2B5EF4-FFF2-40B4-BE49-F238E27FC236}">
                <a16:creationId xmlns:a16="http://schemas.microsoft.com/office/drawing/2014/main" id="{3DAAACB6-4676-4EDD-BA42-5686EB6EC57E}"/>
              </a:ext>
            </a:extLst>
          </p:cNvPr>
          <p:cNvCxnSpPr/>
          <p:nvPr/>
        </p:nvCxnSpPr>
        <p:spPr>
          <a:xfrm>
            <a:off x="5473482" y="2448232"/>
            <a:ext cx="11995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F76696F0-0CA9-42EC-82D9-6B91E2A27652}"/>
              </a:ext>
            </a:extLst>
          </p:cNvPr>
          <p:cNvCxnSpPr>
            <a:cxnSpLocks/>
          </p:cNvCxnSpPr>
          <p:nvPr/>
        </p:nvCxnSpPr>
        <p:spPr>
          <a:xfrm>
            <a:off x="5325423" y="2925096"/>
            <a:ext cx="1566990" cy="3392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a:extLst>
              <a:ext uri="{FF2B5EF4-FFF2-40B4-BE49-F238E27FC236}">
                <a16:creationId xmlns:a16="http://schemas.microsoft.com/office/drawing/2014/main" id="{044EE6CA-280B-46CA-A168-87F2652856B3}"/>
              </a:ext>
            </a:extLst>
          </p:cNvPr>
          <p:cNvCxnSpPr>
            <a:cxnSpLocks/>
          </p:cNvCxnSpPr>
          <p:nvPr/>
        </p:nvCxnSpPr>
        <p:spPr>
          <a:xfrm flipV="1">
            <a:off x="5325423" y="3307104"/>
            <a:ext cx="1554646" cy="5390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4ED3EE58-15C5-46DF-842A-BDA99C4D9A32}"/>
              </a:ext>
            </a:extLst>
          </p:cNvPr>
          <p:cNvCxnSpPr>
            <a:cxnSpLocks/>
          </p:cNvCxnSpPr>
          <p:nvPr/>
        </p:nvCxnSpPr>
        <p:spPr>
          <a:xfrm flipV="1">
            <a:off x="5450838" y="3353803"/>
            <a:ext cx="1441575" cy="13217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F6B0D31E-A407-4A0F-81D7-DEEFF97B525F}"/>
              </a:ext>
            </a:extLst>
          </p:cNvPr>
          <p:cNvSpPr txBox="1"/>
          <p:nvPr/>
        </p:nvSpPr>
        <p:spPr>
          <a:xfrm>
            <a:off x="6639048" y="2281426"/>
            <a:ext cx="1957904" cy="307777"/>
          </a:xfrm>
          <a:prstGeom prst="rect">
            <a:avLst/>
          </a:prstGeom>
          <a:noFill/>
        </p:spPr>
        <p:txBody>
          <a:bodyPr wrap="square" rtlCol="0">
            <a:spAutoFit/>
          </a:bodyPr>
          <a:lstStyle/>
          <a:p>
            <a:r>
              <a:rPr lang="en-IN" b="1" i="1" dirty="0">
                <a:solidFill>
                  <a:srgbClr val="C00000"/>
                </a:solidFill>
              </a:rPr>
              <a:t>Root Component</a:t>
            </a:r>
          </a:p>
        </p:txBody>
      </p:sp>
      <p:sp>
        <p:nvSpPr>
          <p:cNvPr id="38" name="TextBox 37">
            <a:extLst>
              <a:ext uri="{FF2B5EF4-FFF2-40B4-BE49-F238E27FC236}">
                <a16:creationId xmlns:a16="http://schemas.microsoft.com/office/drawing/2014/main" id="{16675CAF-422D-43CC-879C-696ECB59B32C}"/>
              </a:ext>
            </a:extLst>
          </p:cNvPr>
          <p:cNvSpPr txBox="1"/>
          <p:nvPr/>
        </p:nvSpPr>
        <p:spPr>
          <a:xfrm>
            <a:off x="6863978" y="3123086"/>
            <a:ext cx="1957904" cy="307777"/>
          </a:xfrm>
          <a:prstGeom prst="rect">
            <a:avLst/>
          </a:prstGeom>
          <a:noFill/>
        </p:spPr>
        <p:txBody>
          <a:bodyPr wrap="square" rtlCol="0">
            <a:spAutoFit/>
          </a:bodyPr>
          <a:lstStyle/>
          <a:p>
            <a:r>
              <a:rPr lang="en-IN" b="1" i="1" dirty="0">
                <a:solidFill>
                  <a:srgbClr val="C00000"/>
                </a:solidFill>
              </a:rPr>
              <a:t>Child Components</a:t>
            </a:r>
          </a:p>
        </p:txBody>
      </p:sp>
    </p:spTree>
    <p:extLst>
      <p:ext uri="{BB962C8B-B14F-4D97-AF65-F5344CB8AC3E}">
        <p14:creationId xmlns:p14="http://schemas.microsoft.com/office/powerpoint/2010/main" val="3656052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Props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00166" y="1781837"/>
            <a:ext cx="8943834" cy="2677656"/>
          </a:xfrm>
          <a:prstGeom prst="rect">
            <a:avLst/>
          </a:prstGeom>
          <a:noFill/>
        </p:spPr>
        <p:txBody>
          <a:bodyPr wrap="square">
            <a:spAutoFit/>
          </a:bodyPr>
          <a:lstStyle/>
          <a:p>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Any value that we want to pass to a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component</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 (class/functional) to make the component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dynamic</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 is known as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props</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a:t>
            </a:r>
          </a:p>
          <a:p>
            <a:endParaRPr lang="en-IN" dirty="0">
              <a:solidFill>
                <a:schemeClr val="accent4">
                  <a:lumMod val="25000"/>
                </a:schemeClr>
              </a:solidFill>
              <a:highlight>
                <a:srgbClr val="FFFF00"/>
              </a:highlight>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Till now, we have discussed about both </a:t>
            </a:r>
            <a:r>
              <a:rPr lang="en-IN" b="1" dirty="0">
                <a:solidFill>
                  <a:schemeClr val="accent4">
                    <a:lumMod val="25000"/>
                  </a:schemeClr>
                </a:solidFill>
                <a:effectLst/>
                <a:latin typeface="Calibri" panose="020F0502020204030204" pitchFamily="34" charset="0"/>
                <a:cs typeface="Calibri" panose="020F0502020204030204" pitchFamily="34" charset="0"/>
              </a:rPr>
              <a:t>local</a:t>
            </a:r>
            <a:r>
              <a:rPr lang="en-IN" b="0" dirty="0">
                <a:solidFill>
                  <a:schemeClr val="accent4">
                    <a:lumMod val="25000"/>
                  </a:schemeClr>
                </a:solidFill>
                <a:effectLst/>
                <a:latin typeface="Calibri" panose="020F0502020204030204" pitchFamily="34" charset="0"/>
                <a:cs typeface="Calibri" panose="020F0502020204030204" pitchFamily="34" charset="0"/>
              </a:rPr>
              <a:t> and </a:t>
            </a:r>
            <a:r>
              <a:rPr lang="en-IN" b="1" dirty="0">
                <a:solidFill>
                  <a:schemeClr val="accent4">
                    <a:lumMod val="25000"/>
                  </a:schemeClr>
                </a:solidFill>
                <a:effectLst/>
                <a:latin typeface="Calibri" panose="020F0502020204030204" pitchFamily="34" charset="0"/>
                <a:cs typeface="Calibri" panose="020F0502020204030204" pitchFamily="34" charset="0"/>
              </a:rPr>
              <a:t>global</a:t>
            </a:r>
            <a:r>
              <a:rPr lang="en-IN" b="0" dirty="0">
                <a:solidFill>
                  <a:schemeClr val="accent4">
                    <a:lumMod val="25000"/>
                  </a:schemeClr>
                </a:solidFill>
                <a:effectLst/>
                <a:latin typeface="Calibri" panose="020F0502020204030204" pitchFamily="34" charset="0"/>
                <a:cs typeface="Calibri" panose="020F0502020204030204" pitchFamily="34" charset="0"/>
              </a:rPr>
              <a:t> </a:t>
            </a:r>
            <a:r>
              <a:rPr lang="en-IN" b="1" dirty="0">
                <a:solidFill>
                  <a:schemeClr val="accent4">
                    <a:lumMod val="25000"/>
                  </a:schemeClr>
                </a:solidFill>
                <a:effectLst/>
                <a:latin typeface="Calibri" panose="020F0502020204030204" pitchFamily="34" charset="0"/>
                <a:cs typeface="Calibri" panose="020F0502020204030204" pitchFamily="34" charset="0"/>
              </a:rPr>
              <a:t>variables</a:t>
            </a:r>
            <a:r>
              <a:rPr lang="en-IN" b="0" dirty="0">
                <a:solidFill>
                  <a:schemeClr val="accent4">
                    <a:lumMod val="25000"/>
                  </a:schemeClr>
                </a:solidFill>
                <a:effectLst/>
                <a:latin typeface="Calibri" panose="020F0502020204030204" pitchFamily="34" charset="0"/>
                <a:cs typeface="Calibri" panose="020F0502020204030204" pitchFamily="34" charset="0"/>
              </a:rPr>
              <a:t> in the components while </a:t>
            </a:r>
            <a:r>
              <a:rPr lang="en-IN" b="1" dirty="0">
                <a:solidFill>
                  <a:schemeClr val="accent4">
                    <a:lumMod val="25000"/>
                  </a:schemeClr>
                </a:solidFill>
                <a:effectLst/>
                <a:latin typeface="Calibri" panose="020F0502020204030204" pitchFamily="34" charset="0"/>
                <a:cs typeface="Calibri" panose="020F0502020204030204" pitchFamily="34" charset="0"/>
              </a:rPr>
              <a:t>defining the components.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In this section, we will be discussing about how we can pass </a:t>
            </a:r>
            <a:r>
              <a:rPr lang="en-IN" b="1" dirty="0">
                <a:solidFill>
                  <a:schemeClr val="accent4">
                    <a:lumMod val="25000"/>
                  </a:schemeClr>
                </a:solidFill>
                <a:effectLst/>
                <a:latin typeface="Calibri" panose="020F0502020204030204" pitchFamily="34" charset="0"/>
                <a:cs typeface="Calibri" panose="020F0502020204030204" pitchFamily="34" charset="0"/>
              </a:rPr>
              <a:t>variables</a:t>
            </a:r>
            <a:r>
              <a:rPr lang="en-IN" b="0" dirty="0">
                <a:solidFill>
                  <a:schemeClr val="accent4">
                    <a:lumMod val="25000"/>
                  </a:schemeClr>
                </a:solidFill>
                <a:effectLst/>
                <a:latin typeface="Calibri" panose="020F0502020204030204" pitchFamily="34" charset="0"/>
                <a:cs typeface="Calibri" panose="020F0502020204030204" pitchFamily="34" charset="0"/>
              </a:rPr>
              <a:t> to the component during the component </a:t>
            </a:r>
            <a:r>
              <a:rPr lang="en-IN" b="1" dirty="0">
                <a:solidFill>
                  <a:schemeClr val="accent4">
                    <a:lumMod val="25000"/>
                  </a:schemeClr>
                </a:solidFill>
                <a:effectLst/>
                <a:latin typeface="Calibri" panose="020F0502020204030204" pitchFamily="34" charset="0"/>
                <a:cs typeface="Calibri" panose="020F0502020204030204" pitchFamily="34" charset="0"/>
              </a:rPr>
              <a:t>declaration.</a:t>
            </a:r>
          </a:p>
          <a:p>
            <a:endParaRPr lang="en-IN" b="1"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effectLst/>
                <a:latin typeface="Calibri" panose="020F0502020204030204" pitchFamily="34" charset="0"/>
                <a:cs typeface="Calibri" panose="020F0502020204030204" pitchFamily="34" charset="0"/>
              </a:rPr>
              <a:t>The variables that are passed to the component</a:t>
            </a:r>
            <a:r>
              <a:rPr lang="en-IN"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effectLst/>
                <a:latin typeface="Calibri" panose="020F0502020204030204" pitchFamily="34" charset="0"/>
                <a:cs typeface="Calibri" panose="020F0502020204030204" pitchFamily="34" charset="0"/>
              </a:rPr>
              <a:t>during the  declaration of the component are known as </a:t>
            </a:r>
            <a:r>
              <a:rPr lang="en-IN" b="1" dirty="0">
                <a:solidFill>
                  <a:schemeClr val="accent4">
                    <a:lumMod val="25000"/>
                  </a:schemeClr>
                </a:solidFill>
                <a:effectLst/>
                <a:latin typeface="Calibri" panose="020F0502020204030204" pitchFamily="34" charset="0"/>
                <a:cs typeface="Calibri" panose="020F0502020204030204" pitchFamily="34" charset="0"/>
              </a:rPr>
              <a:t>props.</a:t>
            </a:r>
            <a:endPar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09421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Props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200166" y="1781837"/>
            <a:ext cx="8943834" cy="2677656"/>
          </a:xfrm>
          <a:prstGeom prst="rect">
            <a:avLst/>
          </a:prstGeom>
          <a:noFill/>
        </p:spPr>
        <p:txBody>
          <a:bodyPr wrap="square">
            <a:spAutoFit/>
          </a:bodyPr>
          <a:lstStyle/>
          <a:p>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Any value that we want to pass to a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component</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 (class/functional) to make the component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dynamic</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 is known as </a:t>
            </a:r>
            <a:r>
              <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props</a:t>
            </a:r>
            <a:r>
              <a:rPr lang="en-IN" b="0" dirty="0">
                <a:solidFill>
                  <a:schemeClr val="accent4">
                    <a:lumMod val="25000"/>
                  </a:schemeClr>
                </a:solidFill>
                <a:effectLst/>
                <a:highlight>
                  <a:srgbClr val="FFFF00"/>
                </a:highlight>
                <a:latin typeface="Calibri" panose="020F0502020204030204" pitchFamily="34" charset="0"/>
                <a:cs typeface="Calibri" panose="020F0502020204030204" pitchFamily="34" charset="0"/>
              </a:rPr>
              <a:t>.</a:t>
            </a:r>
          </a:p>
          <a:p>
            <a:endParaRPr lang="en-IN" dirty="0">
              <a:solidFill>
                <a:schemeClr val="accent4">
                  <a:lumMod val="25000"/>
                </a:schemeClr>
              </a:solidFill>
              <a:highlight>
                <a:srgbClr val="FFFF00"/>
              </a:highlight>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Till now, we have discussed about both </a:t>
            </a:r>
            <a:r>
              <a:rPr lang="en-IN" b="1" dirty="0">
                <a:solidFill>
                  <a:schemeClr val="accent4">
                    <a:lumMod val="25000"/>
                  </a:schemeClr>
                </a:solidFill>
                <a:effectLst/>
                <a:latin typeface="Calibri" panose="020F0502020204030204" pitchFamily="34" charset="0"/>
                <a:cs typeface="Calibri" panose="020F0502020204030204" pitchFamily="34" charset="0"/>
              </a:rPr>
              <a:t>local</a:t>
            </a:r>
            <a:r>
              <a:rPr lang="en-IN" b="0" dirty="0">
                <a:solidFill>
                  <a:schemeClr val="accent4">
                    <a:lumMod val="25000"/>
                  </a:schemeClr>
                </a:solidFill>
                <a:effectLst/>
                <a:latin typeface="Calibri" panose="020F0502020204030204" pitchFamily="34" charset="0"/>
                <a:cs typeface="Calibri" panose="020F0502020204030204" pitchFamily="34" charset="0"/>
              </a:rPr>
              <a:t> and </a:t>
            </a:r>
            <a:r>
              <a:rPr lang="en-IN" b="1" dirty="0">
                <a:solidFill>
                  <a:schemeClr val="accent4">
                    <a:lumMod val="25000"/>
                  </a:schemeClr>
                </a:solidFill>
                <a:effectLst/>
                <a:latin typeface="Calibri" panose="020F0502020204030204" pitchFamily="34" charset="0"/>
                <a:cs typeface="Calibri" panose="020F0502020204030204" pitchFamily="34" charset="0"/>
              </a:rPr>
              <a:t>global</a:t>
            </a:r>
            <a:r>
              <a:rPr lang="en-IN" b="0" dirty="0">
                <a:solidFill>
                  <a:schemeClr val="accent4">
                    <a:lumMod val="25000"/>
                  </a:schemeClr>
                </a:solidFill>
                <a:effectLst/>
                <a:latin typeface="Calibri" panose="020F0502020204030204" pitchFamily="34" charset="0"/>
                <a:cs typeface="Calibri" panose="020F0502020204030204" pitchFamily="34" charset="0"/>
              </a:rPr>
              <a:t> </a:t>
            </a:r>
            <a:r>
              <a:rPr lang="en-IN" b="1" dirty="0">
                <a:solidFill>
                  <a:schemeClr val="accent4">
                    <a:lumMod val="25000"/>
                  </a:schemeClr>
                </a:solidFill>
                <a:effectLst/>
                <a:latin typeface="Calibri" panose="020F0502020204030204" pitchFamily="34" charset="0"/>
                <a:cs typeface="Calibri" panose="020F0502020204030204" pitchFamily="34" charset="0"/>
              </a:rPr>
              <a:t>variables</a:t>
            </a:r>
            <a:r>
              <a:rPr lang="en-IN" b="0" dirty="0">
                <a:solidFill>
                  <a:schemeClr val="accent4">
                    <a:lumMod val="25000"/>
                  </a:schemeClr>
                </a:solidFill>
                <a:effectLst/>
                <a:latin typeface="Calibri" panose="020F0502020204030204" pitchFamily="34" charset="0"/>
                <a:cs typeface="Calibri" panose="020F0502020204030204" pitchFamily="34" charset="0"/>
              </a:rPr>
              <a:t> in the components while </a:t>
            </a:r>
            <a:r>
              <a:rPr lang="en-IN" b="1" dirty="0">
                <a:solidFill>
                  <a:schemeClr val="accent4">
                    <a:lumMod val="25000"/>
                  </a:schemeClr>
                </a:solidFill>
                <a:effectLst/>
                <a:latin typeface="Calibri" panose="020F0502020204030204" pitchFamily="34" charset="0"/>
                <a:cs typeface="Calibri" panose="020F0502020204030204" pitchFamily="34" charset="0"/>
              </a:rPr>
              <a:t>defining the components.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In this section, we will be discussing about how we can pass </a:t>
            </a:r>
            <a:r>
              <a:rPr lang="en-IN" b="1" dirty="0">
                <a:solidFill>
                  <a:schemeClr val="accent4">
                    <a:lumMod val="25000"/>
                  </a:schemeClr>
                </a:solidFill>
                <a:effectLst/>
                <a:latin typeface="Calibri" panose="020F0502020204030204" pitchFamily="34" charset="0"/>
                <a:cs typeface="Calibri" panose="020F0502020204030204" pitchFamily="34" charset="0"/>
              </a:rPr>
              <a:t>variables</a:t>
            </a:r>
            <a:r>
              <a:rPr lang="en-IN" b="0" dirty="0">
                <a:solidFill>
                  <a:schemeClr val="accent4">
                    <a:lumMod val="25000"/>
                  </a:schemeClr>
                </a:solidFill>
                <a:effectLst/>
                <a:latin typeface="Calibri" panose="020F0502020204030204" pitchFamily="34" charset="0"/>
                <a:cs typeface="Calibri" panose="020F0502020204030204" pitchFamily="34" charset="0"/>
              </a:rPr>
              <a:t> to the component during the component </a:t>
            </a:r>
            <a:r>
              <a:rPr lang="en-IN" b="1" dirty="0">
                <a:solidFill>
                  <a:schemeClr val="accent4">
                    <a:lumMod val="25000"/>
                  </a:schemeClr>
                </a:solidFill>
                <a:effectLst/>
                <a:latin typeface="Calibri" panose="020F0502020204030204" pitchFamily="34" charset="0"/>
                <a:cs typeface="Calibri" panose="020F0502020204030204" pitchFamily="34" charset="0"/>
              </a:rPr>
              <a:t>declaration.</a:t>
            </a:r>
          </a:p>
          <a:p>
            <a:endParaRPr lang="en-IN" b="1"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effectLst/>
                <a:latin typeface="Calibri" panose="020F0502020204030204" pitchFamily="34" charset="0"/>
                <a:cs typeface="Calibri" panose="020F0502020204030204" pitchFamily="34" charset="0"/>
              </a:rPr>
              <a:t>The variables that are passed to the component</a:t>
            </a:r>
            <a:r>
              <a:rPr lang="en-IN"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effectLst/>
                <a:latin typeface="Calibri" panose="020F0502020204030204" pitchFamily="34" charset="0"/>
                <a:cs typeface="Calibri" panose="020F0502020204030204" pitchFamily="34" charset="0"/>
              </a:rPr>
              <a:t>during the  declaration of the component are known as </a:t>
            </a:r>
            <a:r>
              <a:rPr lang="en-IN" b="1" dirty="0">
                <a:solidFill>
                  <a:schemeClr val="accent4">
                    <a:lumMod val="25000"/>
                  </a:schemeClr>
                </a:solidFill>
                <a:effectLst/>
                <a:latin typeface="Calibri" panose="020F0502020204030204" pitchFamily="34" charset="0"/>
                <a:cs typeface="Calibri" panose="020F0502020204030204" pitchFamily="34" charset="0"/>
              </a:rPr>
              <a:t>props.</a:t>
            </a:r>
            <a:endParaRPr lang="en-IN" b="1" dirty="0">
              <a:solidFill>
                <a:schemeClr val="accent4">
                  <a:lumMod val="25000"/>
                </a:schemeClr>
              </a:solidFill>
              <a:effectLst/>
              <a:highlight>
                <a:srgbClr val="FFFF00"/>
              </a:highligh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5778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3" name="Rectangle 2">
            <a:extLst>
              <a:ext uri="{FF2B5EF4-FFF2-40B4-BE49-F238E27FC236}">
                <a16:creationId xmlns:a16="http://schemas.microsoft.com/office/drawing/2014/main" id="{B1383121-2D8F-4CA6-A838-4869B030070B}"/>
              </a:ext>
            </a:extLst>
          </p:cNvPr>
          <p:cNvSpPr/>
          <p:nvPr/>
        </p:nvSpPr>
        <p:spPr>
          <a:xfrm>
            <a:off x="615961" y="4168753"/>
            <a:ext cx="3226131" cy="542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B1ACF839-33FB-4DEA-ADAF-9E5226E005D8}"/>
              </a:ext>
            </a:extLst>
          </p:cNvPr>
          <p:cNvSpPr/>
          <p:nvPr/>
        </p:nvSpPr>
        <p:spPr>
          <a:xfrm>
            <a:off x="615961" y="3054927"/>
            <a:ext cx="3226131" cy="498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Passing different types of Props to Component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82</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2" name="TextBox 21">
            <a:extLst>
              <a:ext uri="{FF2B5EF4-FFF2-40B4-BE49-F238E27FC236}">
                <a16:creationId xmlns:a16="http://schemas.microsoft.com/office/drawing/2014/main" id="{D368ABAE-EA56-4A94-999A-413A14E471CD}"/>
              </a:ext>
            </a:extLst>
          </p:cNvPr>
          <p:cNvSpPr txBox="1"/>
          <p:nvPr/>
        </p:nvSpPr>
        <p:spPr>
          <a:xfrm>
            <a:off x="435752" y="1676254"/>
            <a:ext cx="8253085" cy="3754874"/>
          </a:xfrm>
          <a:prstGeom prst="rect">
            <a:avLst/>
          </a:prstGeom>
          <a:noFill/>
        </p:spPr>
        <p:txBody>
          <a:bodyPr wrap="square">
            <a:spAutoFit/>
          </a:bodyPr>
          <a:lstStyle/>
          <a:p>
            <a:r>
              <a:rPr lang="en-IN" b="0" dirty="0">
                <a:solidFill>
                  <a:schemeClr val="accent4">
                    <a:lumMod val="25000"/>
                  </a:schemeClr>
                </a:solidFill>
                <a:effectLst/>
                <a:latin typeface="Calibri" panose="020F0502020204030204" pitchFamily="34" charset="0"/>
                <a:cs typeface="Calibri" panose="020F0502020204030204" pitchFamily="34" charset="0"/>
              </a:rPr>
              <a:t>Rules :  </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All strings type props are passed </a:t>
            </a:r>
            <a:r>
              <a:rPr lang="en-IN" b="0" dirty="0">
                <a:solidFill>
                  <a:schemeClr val="accent4">
                    <a:lumMod val="25000"/>
                  </a:schemeClr>
                </a:solidFill>
                <a:effectLst/>
                <a:latin typeface="Calibri" panose="020F0502020204030204" pitchFamily="34" charset="0"/>
                <a:cs typeface="Calibri" panose="020F0502020204030204" pitchFamily="34" charset="0"/>
              </a:rPr>
              <a:t>enclosed in  </a:t>
            </a:r>
            <a:r>
              <a:rPr lang="en-IN" b="1" dirty="0">
                <a:solidFill>
                  <a:srgbClr val="C00000"/>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All other type of props like numeric and object are passed enclosed in  </a:t>
            </a:r>
            <a:r>
              <a:rPr lang="en-IN" b="1" dirty="0">
                <a:solidFill>
                  <a:srgbClr val="C00000"/>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We can pass multiple props to a component, need not be separated by a  </a:t>
            </a:r>
            <a:r>
              <a:rPr lang="en-IN" b="1" dirty="0">
                <a:solidFill>
                  <a:srgbClr val="C00000"/>
                </a:solidFill>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(comma)</a:t>
            </a:r>
            <a:endParaRPr lang="en-IN"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chemeClr val="accent4">
                  <a:lumMod val="25000"/>
                </a:schemeClr>
              </a:solidFill>
              <a:effectLst/>
              <a:latin typeface="Calibri" panose="020F0502020204030204" pitchFamily="34" charset="0"/>
              <a:cs typeface="Calibri" panose="020F0502020204030204" pitchFamily="34" charset="0"/>
            </a:endParaRPr>
          </a:p>
          <a:p>
            <a:pPr marL="342900" indent="-342900">
              <a:buAutoNum type="arabicPeriod"/>
            </a:pPr>
            <a:r>
              <a:rPr lang="en-IN" b="1" dirty="0">
                <a:solidFill>
                  <a:schemeClr val="accent4">
                    <a:lumMod val="25000"/>
                  </a:schemeClr>
                </a:solidFill>
                <a:effectLst/>
                <a:latin typeface="Calibri" panose="020F0502020204030204" pitchFamily="34" charset="0"/>
                <a:cs typeface="Calibri" panose="020F0502020204030204" pitchFamily="34" charset="0"/>
              </a:rPr>
              <a:t>Passing props directly to the component : </a:t>
            </a:r>
          </a:p>
          <a:p>
            <a:pPr marL="342900" indent="-342900">
              <a:buAutoNum type="arabicPeriod"/>
            </a:pPr>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alibri" panose="020F0502020204030204" pitchFamily="34" charset="0"/>
                <a:cs typeface="Calibri" panose="020F0502020204030204" pitchFamily="34" charset="0"/>
              </a:rPr>
              <a:t>       &lt;Book title=“The King” pages ={100} /&gt;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1" dirty="0">
              <a:solidFill>
                <a:schemeClr val="accent4">
                  <a:lumMod val="25000"/>
                </a:schemeClr>
              </a:solidFill>
              <a:effectLst/>
              <a:latin typeface="Calibri" panose="020F0502020204030204" pitchFamily="34" charset="0"/>
              <a:cs typeface="Calibri" panose="020F0502020204030204" pitchFamily="34" charset="0"/>
            </a:endParaRPr>
          </a:p>
          <a:p>
            <a:r>
              <a:rPr lang="en-IN" b="1" dirty="0">
                <a:solidFill>
                  <a:schemeClr val="accent4">
                    <a:lumMod val="25000"/>
                  </a:schemeClr>
                </a:solidFill>
                <a:effectLst/>
                <a:latin typeface="Calibri" panose="020F0502020204030204" pitchFamily="34" charset="0"/>
                <a:cs typeface="Calibri" panose="020F0502020204030204" pitchFamily="34" charset="0"/>
              </a:rPr>
              <a:t>2.     Passing variables as props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alibri" panose="020F0502020204030204" pitchFamily="34" charset="0"/>
                <a:cs typeface="Calibri" panose="020F0502020204030204" pitchFamily="34" charset="0"/>
              </a:rPr>
              <a:t>        &lt;Book title= {x} /&gt;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0186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7" name="Rectangle 6">
            <a:extLst>
              <a:ext uri="{FF2B5EF4-FFF2-40B4-BE49-F238E27FC236}">
                <a16:creationId xmlns:a16="http://schemas.microsoft.com/office/drawing/2014/main" id="{37A0469B-5A3A-4FBA-9943-91BDA6847ACD}"/>
              </a:ext>
            </a:extLst>
          </p:cNvPr>
          <p:cNvSpPr/>
          <p:nvPr/>
        </p:nvSpPr>
        <p:spPr>
          <a:xfrm>
            <a:off x="913597" y="4400985"/>
            <a:ext cx="3196765" cy="498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F8190C5A-E6AD-49B1-B335-0314CB6873C2}"/>
              </a:ext>
            </a:extLst>
          </p:cNvPr>
          <p:cNvSpPr/>
          <p:nvPr/>
        </p:nvSpPr>
        <p:spPr>
          <a:xfrm>
            <a:off x="949356" y="3332941"/>
            <a:ext cx="7922910" cy="557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6BC71911-3D8F-43CD-93FB-BA6D8C9DFE5E}"/>
              </a:ext>
            </a:extLst>
          </p:cNvPr>
          <p:cNvSpPr/>
          <p:nvPr/>
        </p:nvSpPr>
        <p:spPr>
          <a:xfrm>
            <a:off x="949356" y="2260711"/>
            <a:ext cx="3979719" cy="498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Passing different types of Props to Component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9EC0FA68-99EE-4237-8939-319EBE7BF5D8}"/>
              </a:ext>
            </a:extLst>
          </p:cNvPr>
          <p:cNvSpPr txBox="1"/>
          <p:nvPr/>
        </p:nvSpPr>
        <p:spPr>
          <a:xfrm>
            <a:off x="602724" y="1669717"/>
            <a:ext cx="8364631" cy="3970318"/>
          </a:xfrm>
          <a:prstGeom prst="rect">
            <a:avLst/>
          </a:prstGeom>
          <a:noFill/>
        </p:spPr>
        <p:txBody>
          <a:bodyPr wrap="square">
            <a:spAutoFit/>
          </a:bodyPr>
          <a:lstStyle/>
          <a:p>
            <a:pPr marL="342900" indent="-342900">
              <a:buAutoNum type="arabicPeriod" startAt="3"/>
            </a:pPr>
            <a:r>
              <a:rPr lang="en-IN" b="1" dirty="0">
                <a:solidFill>
                  <a:schemeClr val="accent4">
                    <a:lumMod val="25000"/>
                  </a:schemeClr>
                </a:solidFill>
                <a:effectLst/>
                <a:latin typeface="Calibri" panose="020F0502020204030204" pitchFamily="34" charset="0"/>
                <a:cs typeface="Calibri" panose="020F0502020204030204" pitchFamily="34" charset="0"/>
              </a:rPr>
              <a:t>Passing objects as props : </a:t>
            </a:r>
          </a:p>
          <a:p>
            <a:r>
              <a:rPr lang="en-IN" b="1" dirty="0">
                <a:solidFill>
                  <a:schemeClr val="accent4">
                    <a:lumMod val="25000"/>
                  </a:schemeClr>
                </a:solidFill>
                <a:latin typeface="Calibri" panose="020F0502020204030204" pitchFamily="34" charset="0"/>
                <a:cs typeface="Calibri" panose="020F0502020204030204" pitchFamily="34" charset="0"/>
              </a:rPr>
              <a:t>        </a:t>
            </a:r>
            <a:r>
              <a:rPr lang="en-IN" dirty="0">
                <a:solidFill>
                  <a:schemeClr val="accent4">
                    <a:lumMod val="25000"/>
                  </a:schemeClr>
                </a:solidFill>
                <a:latin typeface="Calibri" panose="020F0502020204030204" pitchFamily="34" charset="0"/>
                <a:cs typeface="Calibri" panose="020F0502020204030204" pitchFamily="34" charset="0"/>
              </a:rPr>
              <a:t> (we can either pass the entire obj or just the properties in the object)</a:t>
            </a:r>
            <a:endParaRPr lang="en-IN" dirty="0">
              <a:solidFill>
                <a:schemeClr val="accent4">
                  <a:lumMod val="25000"/>
                </a:schemeClr>
              </a:solidFill>
              <a:effectLst/>
              <a:latin typeface="Calibri" panose="020F0502020204030204" pitchFamily="34" charset="0"/>
              <a:cs typeface="Calibri" panose="020F0502020204030204" pitchFamily="34" charset="0"/>
            </a:endParaRPr>
          </a:p>
          <a:p>
            <a:endParaRPr lang="en-IN" b="1"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5">
                    <a:lumMod val="75000"/>
                  </a:schemeClr>
                </a:solidFill>
                <a:effectLst/>
                <a:latin typeface="Calibri" panose="020F0502020204030204" pitchFamily="34" charset="0"/>
                <a:cs typeface="Calibri" panose="020F0502020204030204" pitchFamily="34" charset="0"/>
              </a:rPr>
              <a:t>            </a:t>
            </a:r>
            <a:r>
              <a:rPr lang="en-IN" dirty="0">
                <a:solidFill>
                  <a:schemeClr val="accent5">
                    <a:lumMod val="75000"/>
                  </a:schemeClr>
                </a:solidFill>
                <a:effectLst/>
                <a:latin typeface="Calibri" panose="020F0502020204030204" pitchFamily="34" charset="0"/>
                <a:cs typeface="Calibri" panose="020F0502020204030204" pitchFamily="34" charset="0"/>
              </a:rPr>
              <a:t>&lt;Book completeobject = {obj}  name={obj.name}/&gt;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pPr marL="342900" indent="-342900">
              <a:buAutoNum type="arabicPeriod" startAt="4"/>
            </a:pPr>
            <a:r>
              <a:rPr lang="en-IN" b="1" dirty="0">
                <a:solidFill>
                  <a:schemeClr val="accent4">
                    <a:lumMod val="25000"/>
                  </a:schemeClr>
                </a:solidFill>
                <a:latin typeface="Calibri" panose="020F0502020204030204" pitchFamily="34" charset="0"/>
                <a:cs typeface="Calibri" panose="020F0502020204030204" pitchFamily="34" charset="0"/>
              </a:rPr>
              <a:t>Passing Arrays as props : </a:t>
            </a:r>
          </a:p>
          <a:p>
            <a:pPr marL="342900" indent="-342900">
              <a:buAutoNum type="arabicPeriod" startAt="4"/>
            </a:pPr>
            <a:endParaRPr lang="en-IN" b="1"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onsolas" panose="020B0609020204030204" pitchFamily="49" charset="0"/>
              </a:rPr>
              <a:t>   &lt;p&gt;Markslist : {this.props.marks.map((item) =&gt; &lt;li&gt; {item.score} &lt;/li&gt;)}  &lt;/p&gt;</a:t>
            </a:r>
          </a:p>
          <a:p>
            <a:endParaRPr lang="en-IN" b="1"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We need to define an array named marklist and send it as props to the Component Marks as so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         </a:t>
            </a:r>
            <a:r>
              <a:rPr lang="en-IN" b="0" dirty="0">
                <a:solidFill>
                  <a:schemeClr val="accent5">
                    <a:lumMod val="75000"/>
                  </a:schemeClr>
                </a:solidFill>
                <a:effectLst/>
                <a:latin typeface="Consolas" panose="020B0609020204030204" pitchFamily="49" charset="0"/>
              </a:rPr>
              <a:t>&lt;Marks marks = {marklist}/&gt;,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12288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4" y="392575"/>
            <a:ext cx="6039261" cy="766200"/>
          </a:xfrm>
          <a:prstGeom prst="rect">
            <a:avLst/>
          </a:prstGeom>
        </p:spPr>
        <p:txBody>
          <a:bodyPr spcFirstLastPara="1" wrap="square" lIns="91425" tIns="91425" rIns="91425" bIns="91425" anchor="ctr" anchorCtr="0">
            <a:noAutofit/>
          </a:bodyPr>
          <a:lstStyle/>
          <a:p>
            <a:r>
              <a:rPr lang="en-IN" dirty="0"/>
              <a:t>Props in Class Component vs Props in Functional Component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4" name="TextBox 23">
            <a:extLst>
              <a:ext uri="{FF2B5EF4-FFF2-40B4-BE49-F238E27FC236}">
                <a16:creationId xmlns:a16="http://schemas.microsoft.com/office/drawing/2014/main" id="{9EC0FA68-99EE-4237-8939-319EBE7BF5D8}"/>
              </a:ext>
            </a:extLst>
          </p:cNvPr>
          <p:cNvSpPr txBox="1"/>
          <p:nvPr/>
        </p:nvSpPr>
        <p:spPr>
          <a:xfrm>
            <a:off x="602724" y="1669717"/>
            <a:ext cx="8364631" cy="954107"/>
          </a:xfrm>
          <a:prstGeom prst="rect">
            <a:avLst/>
          </a:prstGeom>
          <a:noFill/>
        </p:spPr>
        <p:txBody>
          <a:bodyPr wrap="square">
            <a:spAutoFit/>
          </a:bodyPr>
          <a:lstStyle/>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effectLst/>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78D00B45-AE9A-40DC-B1C5-A2C0457D9157}"/>
              </a:ext>
            </a:extLst>
          </p:cNvPr>
          <p:cNvGraphicFramePr>
            <a:graphicFrameLocks noGrp="1"/>
          </p:cNvGraphicFramePr>
          <p:nvPr>
            <p:extLst>
              <p:ext uri="{D42A27DB-BD31-4B8C-83A1-F6EECF244321}">
                <p14:modId xmlns:p14="http://schemas.microsoft.com/office/powerpoint/2010/main" val="3784589178"/>
              </p:ext>
            </p:extLst>
          </p:nvPr>
        </p:nvGraphicFramePr>
        <p:xfrm>
          <a:off x="380701" y="1633178"/>
          <a:ext cx="8205362" cy="3003321"/>
        </p:xfrm>
        <a:graphic>
          <a:graphicData uri="http://schemas.openxmlformats.org/drawingml/2006/table">
            <a:tbl>
              <a:tblPr firstRow="1" bandRow="1">
                <a:tableStyleId>{8799B23B-EC83-4686-B30A-512413B5E67A}</a:tableStyleId>
              </a:tblPr>
              <a:tblGrid>
                <a:gridCol w="4102681">
                  <a:extLst>
                    <a:ext uri="{9D8B030D-6E8A-4147-A177-3AD203B41FA5}">
                      <a16:colId xmlns:a16="http://schemas.microsoft.com/office/drawing/2014/main" val="3854996215"/>
                    </a:ext>
                  </a:extLst>
                </a:gridCol>
                <a:gridCol w="4102681">
                  <a:extLst>
                    <a:ext uri="{9D8B030D-6E8A-4147-A177-3AD203B41FA5}">
                      <a16:colId xmlns:a16="http://schemas.microsoft.com/office/drawing/2014/main" val="4090634049"/>
                    </a:ext>
                  </a:extLst>
                </a:gridCol>
              </a:tblGrid>
              <a:tr h="452459">
                <a:tc>
                  <a:txBody>
                    <a:bodyPr/>
                    <a:lstStyle/>
                    <a:p>
                      <a:pPr algn="ctr"/>
                      <a:r>
                        <a:rPr lang="en-IN" u="sng" dirty="0">
                          <a:solidFill>
                            <a:schemeClr val="accent4">
                              <a:lumMod val="25000"/>
                            </a:schemeClr>
                          </a:solidFill>
                        </a:rPr>
                        <a:t>Functional Component </a:t>
                      </a:r>
                    </a:p>
                  </a:txBody>
                  <a:tcPr>
                    <a:solidFill>
                      <a:schemeClr val="accent5">
                        <a:lumMod val="40000"/>
                        <a:lumOff val="60000"/>
                      </a:schemeClr>
                    </a:solidFill>
                  </a:tcPr>
                </a:tc>
                <a:tc>
                  <a:txBody>
                    <a:bodyPr/>
                    <a:lstStyle/>
                    <a:p>
                      <a:pPr algn="ctr"/>
                      <a:r>
                        <a:rPr lang="en-IN" u="sng" dirty="0">
                          <a:solidFill>
                            <a:schemeClr val="accent4">
                              <a:lumMod val="25000"/>
                            </a:schemeClr>
                          </a:solidFill>
                        </a:rPr>
                        <a:t>Class Component</a:t>
                      </a:r>
                    </a:p>
                  </a:txBody>
                  <a:tcPr>
                    <a:solidFill>
                      <a:schemeClr val="accent5">
                        <a:lumMod val="40000"/>
                        <a:lumOff val="60000"/>
                      </a:schemeClr>
                    </a:solidFill>
                  </a:tcPr>
                </a:tc>
                <a:extLst>
                  <a:ext uri="{0D108BD9-81ED-4DB2-BD59-A6C34878D82A}">
                    <a16:rowId xmlns:a16="http://schemas.microsoft.com/office/drawing/2014/main" val="2309356953"/>
                  </a:ext>
                </a:extLst>
              </a:tr>
              <a:tr h="743776">
                <a:tc>
                  <a:txBody>
                    <a:bodyPr/>
                    <a:lstStyle/>
                    <a:p>
                      <a:r>
                        <a:rPr lang="en-IN" b="1" dirty="0">
                          <a:solidFill>
                            <a:schemeClr val="accent4">
                              <a:lumMod val="25000"/>
                            </a:schemeClr>
                          </a:solidFill>
                        </a:rPr>
                        <a:t>Passing props </a:t>
                      </a:r>
                      <a:r>
                        <a:rPr lang="en-IN" dirty="0"/>
                        <a:t>: in functional component and class component is similar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Passing props </a:t>
                      </a:r>
                      <a:r>
                        <a:rPr lang="en-IN" dirty="0"/>
                        <a:t>: in functional component and class component is similar</a:t>
                      </a:r>
                    </a:p>
                    <a:p>
                      <a:endParaRPr lang="en-IN" dirty="0"/>
                    </a:p>
                  </a:txBody>
                  <a:tcPr/>
                </a:tc>
                <a:extLst>
                  <a:ext uri="{0D108BD9-81ED-4DB2-BD59-A6C34878D82A}">
                    <a16:rowId xmlns:a16="http://schemas.microsoft.com/office/drawing/2014/main" val="4169790731"/>
                  </a:ext>
                </a:extLst>
              </a:tr>
              <a:tr h="1167076">
                <a:tc>
                  <a:txBody>
                    <a:bodyPr/>
                    <a:lstStyle/>
                    <a:p>
                      <a:r>
                        <a:rPr lang="en-IN" b="1" dirty="0"/>
                        <a:t>Receiving Props </a:t>
                      </a:r>
                      <a:r>
                        <a:rPr lang="en-IN" dirty="0"/>
                        <a:t>:</a:t>
                      </a:r>
                    </a:p>
                    <a:p>
                      <a:r>
                        <a:rPr lang="en-IN" dirty="0"/>
                        <a:t>Const Books = (props)=&gt;</a:t>
                      </a:r>
                    </a:p>
                    <a:p>
                      <a:r>
                        <a:rPr lang="en-IN" dirty="0"/>
                        <a:t>{</a:t>
                      </a:r>
                    </a:p>
                    <a:p>
                      <a:r>
                        <a:rPr lang="en-IN"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t>Receiving Props </a:t>
                      </a:r>
                      <a:r>
                        <a:rPr lang="en-IN" dirty="0"/>
                        <a:t>: </a:t>
                      </a:r>
                    </a:p>
                    <a:p>
                      <a:r>
                        <a:rPr lang="en-IN" dirty="0"/>
                        <a:t>Class Books extends Component</a:t>
                      </a:r>
                    </a:p>
                    <a:p>
                      <a:r>
                        <a:rPr lang="en-IN" dirty="0"/>
                        <a:t>{</a:t>
                      </a:r>
                    </a:p>
                    <a:p>
                      <a:r>
                        <a:rPr lang="en-IN" dirty="0"/>
                        <a:t>   }</a:t>
                      </a:r>
                    </a:p>
                  </a:txBody>
                  <a:tcPr/>
                </a:tc>
                <a:extLst>
                  <a:ext uri="{0D108BD9-81ED-4DB2-BD59-A6C34878D82A}">
                    <a16:rowId xmlns:a16="http://schemas.microsoft.com/office/drawing/2014/main" val="3407408751"/>
                  </a:ext>
                </a:extLst>
              </a:tr>
              <a:tr h="640010">
                <a:tc>
                  <a:txBody>
                    <a:bodyPr/>
                    <a:lstStyle/>
                    <a:p>
                      <a:r>
                        <a:rPr lang="en-IN" b="1" dirty="0"/>
                        <a:t>Accessing props </a:t>
                      </a:r>
                      <a:r>
                        <a:rPr lang="en-IN" dirty="0"/>
                        <a:t>: </a:t>
                      </a:r>
                    </a:p>
                    <a:p>
                      <a:r>
                        <a:rPr lang="en-IN" dirty="0"/>
                        <a:t>{props.name}</a:t>
                      </a:r>
                    </a:p>
                  </a:txBody>
                  <a:tcPr/>
                </a:tc>
                <a:tc>
                  <a:txBody>
                    <a:bodyPr/>
                    <a:lstStyle/>
                    <a:p>
                      <a:r>
                        <a:rPr lang="en-IN" b="1" dirty="0"/>
                        <a:t>Accessing props :</a:t>
                      </a:r>
                    </a:p>
                    <a:p>
                      <a:r>
                        <a:rPr lang="en-IN" dirty="0"/>
                        <a:t>{this.props.name}</a:t>
                      </a:r>
                    </a:p>
                  </a:txBody>
                  <a:tcPr/>
                </a:tc>
                <a:extLst>
                  <a:ext uri="{0D108BD9-81ED-4DB2-BD59-A6C34878D82A}">
                    <a16:rowId xmlns:a16="http://schemas.microsoft.com/office/drawing/2014/main" val="2619404233"/>
                  </a:ext>
                </a:extLst>
              </a:tr>
            </a:tbl>
          </a:graphicData>
        </a:graphic>
      </p:graphicFrame>
    </p:spTree>
    <p:extLst>
      <p:ext uri="{BB962C8B-B14F-4D97-AF65-F5344CB8AC3E}">
        <p14:creationId xmlns:p14="http://schemas.microsoft.com/office/powerpoint/2010/main" val="39642250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Passing Props from Component  to functions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5" name="TextBox 24">
            <a:extLst>
              <a:ext uri="{FF2B5EF4-FFF2-40B4-BE49-F238E27FC236}">
                <a16:creationId xmlns:a16="http://schemas.microsoft.com/office/drawing/2014/main" id="{1840BE54-E5E4-45EB-8A8E-2DBC05F99DEF}"/>
              </a:ext>
            </a:extLst>
          </p:cNvPr>
          <p:cNvSpPr txBox="1"/>
          <p:nvPr/>
        </p:nvSpPr>
        <p:spPr>
          <a:xfrm>
            <a:off x="293683" y="1604070"/>
            <a:ext cx="8728364" cy="3539430"/>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The functions where we need to pass the props can either be defined inside the component or outside the component </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In case of </a:t>
            </a:r>
            <a:r>
              <a:rPr lang="en-IN" b="1" dirty="0">
                <a:solidFill>
                  <a:schemeClr val="accent4">
                    <a:lumMod val="25000"/>
                  </a:schemeClr>
                </a:solidFill>
                <a:latin typeface="Calibri" panose="020F0502020204030204" pitchFamily="34" charset="0"/>
                <a:cs typeface="Calibri" panose="020F0502020204030204" pitchFamily="34" charset="0"/>
              </a:rPr>
              <a:t>Class Components</a:t>
            </a:r>
            <a:r>
              <a:rPr lang="en-IN" dirty="0">
                <a:solidFill>
                  <a:schemeClr val="accent4">
                    <a:lumMod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if the function is declared </a:t>
            </a:r>
            <a:r>
              <a:rPr lang="en-IN" b="1" dirty="0">
                <a:solidFill>
                  <a:schemeClr val="accent4">
                    <a:lumMod val="25000"/>
                  </a:schemeClr>
                </a:solidFill>
                <a:effectLst/>
                <a:latin typeface="Calibri" panose="020F0502020204030204" pitchFamily="34" charset="0"/>
                <a:cs typeface="Calibri" panose="020F0502020204030204" pitchFamily="34" charset="0"/>
              </a:rPr>
              <a:t>outside</a:t>
            </a:r>
            <a:r>
              <a:rPr lang="en-IN" b="0" dirty="0">
                <a:solidFill>
                  <a:schemeClr val="accent4">
                    <a:lumMod val="25000"/>
                  </a:schemeClr>
                </a:solidFill>
                <a:effectLst/>
                <a:latin typeface="Calibri" panose="020F0502020204030204" pitchFamily="34" charset="0"/>
                <a:cs typeface="Calibri" panose="020F0502020204030204" pitchFamily="34" charset="0"/>
              </a:rPr>
              <a:t> the Class Component , it will be accessed by the name of the function</a:t>
            </a:r>
          </a:p>
          <a:p>
            <a:r>
              <a:rPr lang="en-IN" b="1" dirty="0" err="1">
                <a:solidFill>
                  <a:schemeClr val="accent5">
                    <a:lumMod val="75000"/>
                  </a:schemeClr>
                </a:solidFill>
                <a:effectLst/>
                <a:latin typeface="Calibri" panose="020F0502020204030204" pitchFamily="34" charset="0"/>
                <a:cs typeface="Calibri" panose="020F0502020204030204" pitchFamily="34" charset="0"/>
              </a:rPr>
              <a:t>function_name</a:t>
            </a:r>
            <a:r>
              <a:rPr lang="en-IN" b="1" dirty="0">
                <a:solidFill>
                  <a:schemeClr val="accent5">
                    <a:lumMod val="75000"/>
                  </a:schemeClr>
                </a:solidFill>
                <a:effectLst/>
                <a:latin typeface="Calibri" panose="020F0502020204030204" pitchFamily="34" charset="0"/>
                <a:cs typeface="Calibri" panose="020F0502020204030204" pitchFamily="34" charset="0"/>
              </a:rPr>
              <a:t> (this.props.value)</a:t>
            </a:r>
          </a:p>
          <a:p>
            <a:endParaRPr lang="en-IN" b="1" dirty="0">
              <a:solidFill>
                <a:schemeClr val="accent5">
                  <a:lumMod val="7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if the function is declared </a:t>
            </a:r>
            <a:r>
              <a:rPr lang="en-IN" b="1" dirty="0">
                <a:solidFill>
                  <a:schemeClr val="accent4">
                    <a:lumMod val="25000"/>
                  </a:schemeClr>
                </a:solidFill>
                <a:effectLst/>
                <a:latin typeface="Calibri" panose="020F0502020204030204" pitchFamily="34" charset="0"/>
                <a:cs typeface="Calibri" panose="020F0502020204030204" pitchFamily="34" charset="0"/>
              </a:rPr>
              <a:t>inside</a:t>
            </a:r>
            <a:r>
              <a:rPr lang="en-IN" b="0" dirty="0">
                <a:solidFill>
                  <a:schemeClr val="accent4">
                    <a:lumMod val="25000"/>
                  </a:schemeClr>
                </a:solidFill>
                <a:effectLst/>
                <a:latin typeface="Calibri" panose="020F0502020204030204" pitchFamily="34" charset="0"/>
                <a:cs typeface="Calibri" panose="020F0502020204030204" pitchFamily="34" charset="0"/>
              </a:rPr>
              <a:t> the Class Component , it will be accessed by this keyword followed the name of function </a:t>
            </a:r>
          </a:p>
          <a:p>
            <a:r>
              <a:rPr lang="en-IN" b="1" dirty="0">
                <a:solidFill>
                  <a:schemeClr val="accent5">
                    <a:lumMod val="75000"/>
                  </a:schemeClr>
                </a:solidFill>
                <a:effectLst/>
                <a:latin typeface="Calibri" panose="020F0502020204030204" pitchFamily="34" charset="0"/>
                <a:cs typeface="Calibri" panose="020F0502020204030204" pitchFamily="34" charset="0"/>
              </a:rPr>
              <a:t>this.function_name  (this.props.value)</a:t>
            </a:r>
          </a:p>
          <a:p>
            <a:endParaRPr lang="en-IN" b="1" dirty="0">
              <a:solidFill>
                <a:schemeClr val="accent5">
                  <a:lumMod val="7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In case of </a:t>
            </a:r>
            <a:r>
              <a:rPr lang="en-IN" b="1" dirty="0">
                <a:solidFill>
                  <a:schemeClr val="accent4">
                    <a:lumMod val="25000"/>
                  </a:schemeClr>
                </a:solidFill>
                <a:latin typeface="Calibri" panose="020F0502020204030204" pitchFamily="34" charset="0"/>
                <a:cs typeface="Calibri" panose="020F0502020204030204" pitchFamily="34" charset="0"/>
              </a:rPr>
              <a:t>Functional Components</a:t>
            </a:r>
            <a:r>
              <a:rPr lang="en-IN" dirty="0">
                <a:solidFill>
                  <a:schemeClr val="accent4">
                    <a:lumMod val="2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No matter where you define the function it will always be access by the name of the function in the component</a:t>
            </a:r>
          </a:p>
          <a:p>
            <a:r>
              <a:rPr lang="en-IN" b="1" dirty="0" err="1">
                <a:solidFill>
                  <a:schemeClr val="accent5">
                    <a:lumMod val="75000"/>
                  </a:schemeClr>
                </a:solidFill>
                <a:latin typeface="Calibri" panose="020F0502020204030204" pitchFamily="34" charset="0"/>
                <a:cs typeface="Calibri" panose="020F0502020204030204" pitchFamily="34" charset="0"/>
              </a:rPr>
              <a:t>Function_name</a:t>
            </a:r>
            <a:r>
              <a:rPr lang="en-IN" b="1" dirty="0">
                <a:solidFill>
                  <a:schemeClr val="accent5">
                    <a:lumMod val="75000"/>
                  </a:schemeClr>
                </a:solidFill>
                <a:latin typeface="Calibri" panose="020F0502020204030204" pitchFamily="34" charset="0"/>
                <a:cs typeface="Calibri" panose="020F0502020204030204" pitchFamily="34" charset="0"/>
              </a:rPr>
              <a:t>(</a:t>
            </a:r>
            <a:r>
              <a:rPr lang="en-IN" b="1" dirty="0" err="1">
                <a:solidFill>
                  <a:schemeClr val="accent5">
                    <a:lumMod val="75000"/>
                  </a:schemeClr>
                </a:solidFill>
                <a:latin typeface="Calibri" panose="020F0502020204030204" pitchFamily="34" charset="0"/>
                <a:cs typeface="Calibri" panose="020F0502020204030204" pitchFamily="34" charset="0"/>
              </a:rPr>
              <a:t>props.value</a:t>
            </a:r>
            <a:r>
              <a:rPr lang="en-IN" b="1" dirty="0">
                <a:solidFill>
                  <a:schemeClr val="accent5">
                    <a:lumMod val="75000"/>
                  </a:schemeClr>
                </a:solidFill>
                <a:latin typeface="Calibri" panose="020F0502020204030204" pitchFamily="34" charset="0"/>
                <a:cs typeface="Calibri" panose="020F0502020204030204" pitchFamily="34" charset="0"/>
              </a:rPr>
              <a:t>)</a:t>
            </a:r>
          </a:p>
          <a:p>
            <a:r>
              <a:rPr lang="en-IN" dirty="0">
                <a:solidFill>
                  <a:schemeClr val="accent4">
                    <a:lumMod val="25000"/>
                  </a:schemeClr>
                </a:solidFill>
                <a:latin typeface="Calibri" panose="020F0502020204030204" pitchFamily="34" charset="0"/>
                <a:cs typeface="Calibri" panose="020F0502020204030204" pitchFamily="34" charset="0"/>
              </a:rPr>
              <a:t> </a:t>
            </a: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8118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defaultProps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 name="Rectangle 1">
            <a:extLst>
              <a:ext uri="{FF2B5EF4-FFF2-40B4-BE49-F238E27FC236}">
                <a16:creationId xmlns:a16="http://schemas.microsoft.com/office/drawing/2014/main" id="{133DFECE-FB5F-4C0C-BC6B-0360AD68E6C9}"/>
              </a:ext>
            </a:extLst>
          </p:cNvPr>
          <p:cNvSpPr/>
          <p:nvPr/>
        </p:nvSpPr>
        <p:spPr>
          <a:xfrm>
            <a:off x="450031" y="2883638"/>
            <a:ext cx="7845531" cy="1423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B96A90D6-AA7D-4E92-A0A6-BE641A26494F}"/>
              </a:ext>
            </a:extLst>
          </p:cNvPr>
          <p:cNvSpPr txBox="1"/>
          <p:nvPr/>
        </p:nvSpPr>
        <p:spPr>
          <a:xfrm>
            <a:off x="387310" y="1412670"/>
            <a:ext cx="8572016" cy="3539430"/>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Default Props are useful when we want to pass </a:t>
            </a:r>
            <a:r>
              <a:rPr lang="en-IN" b="1" dirty="0">
                <a:solidFill>
                  <a:schemeClr val="accent4">
                    <a:lumMod val="25000"/>
                  </a:schemeClr>
                </a:solidFill>
                <a:latin typeface="Calibri" panose="020F0502020204030204" pitchFamily="34" charset="0"/>
                <a:cs typeface="Calibri" panose="020F0502020204030204" pitchFamily="34" charset="0"/>
              </a:rPr>
              <a:t>default values </a:t>
            </a:r>
            <a:r>
              <a:rPr lang="en-IN" dirty="0">
                <a:solidFill>
                  <a:schemeClr val="accent4">
                    <a:lumMod val="25000"/>
                  </a:schemeClr>
                </a:solidFill>
                <a:latin typeface="Calibri" panose="020F0502020204030204" pitchFamily="34" charset="0"/>
                <a:cs typeface="Calibri" panose="020F0502020204030204" pitchFamily="34" charset="0"/>
              </a:rPr>
              <a:t>to an array or an object array.</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When ever there is no data that comes as response instead of the code breaking for these values, default values are printed.</a:t>
            </a:r>
          </a:p>
          <a:p>
            <a:r>
              <a:rPr lang="en-IN" dirty="0">
                <a:solidFill>
                  <a:schemeClr val="accent4">
                    <a:lumMod val="25000"/>
                  </a:schemeClr>
                </a:solidFill>
                <a:latin typeface="Calibri" panose="020F0502020204030204" pitchFamily="34" charset="0"/>
                <a:cs typeface="Calibri" panose="020F0502020204030204" pitchFamily="34" charset="0"/>
              </a:rPr>
              <a:t>If the component call is not passing any props, but the component still is accessing the props, then</a:t>
            </a:r>
            <a:r>
              <a:rPr lang="en-IN" b="0" dirty="0">
                <a:solidFill>
                  <a:schemeClr val="accent5">
                    <a:lumMod val="75000"/>
                  </a:schemeClr>
                </a:solidFill>
                <a:effectLst/>
                <a:latin typeface="Consolas" panose="020B0609020204030204" pitchFamily="49" charset="0"/>
              </a:rPr>
              <a:t> </a:t>
            </a:r>
            <a:r>
              <a:rPr lang="en-IN" dirty="0">
                <a:solidFill>
                  <a:schemeClr val="accent4">
                    <a:lumMod val="25000"/>
                  </a:schemeClr>
                </a:solidFill>
                <a:latin typeface="Calibri" panose="020F0502020204030204" pitchFamily="34" charset="0"/>
                <a:cs typeface="Calibri" panose="020F0502020204030204" pitchFamily="34" charset="0"/>
              </a:rPr>
              <a:t>defaultProps come in handy</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chemeClr val="accent5">
                    <a:lumMod val="75000"/>
                  </a:schemeClr>
                </a:solidFill>
                <a:effectLst/>
                <a:latin typeface="Consolas" panose="020B0609020204030204" pitchFamily="49" charset="0"/>
              </a:rPr>
              <a:t>static defaultProps = {        //object</a:t>
            </a:r>
          </a:p>
          <a:p>
            <a:r>
              <a:rPr lang="en-IN" b="0" dirty="0">
                <a:solidFill>
                  <a:schemeClr val="accent5">
                    <a:lumMod val="75000"/>
                  </a:schemeClr>
                </a:solidFill>
                <a:effectLst/>
                <a:latin typeface="Consolas" panose="020B0609020204030204" pitchFamily="49" charset="0"/>
              </a:rPr>
              <a:t>    books : [  //key </a:t>
            </a:r>
          </a:p>
          <a:p>
            <a:r>
              <a:rPr lang="en-IN" b="0" dirty="0">
                <a:solidFill>
                  <a:schemeClr val="accent5">
                    <a:lumMod val="75000"/>
                  </a:schemeClr>
                </a:solidFill>
                <a:effectLst/>
                <a:latin typeface="Consolas" panose="020B0609020204030204" pitchFamily="49" charset="0"/>
              </a:rPr>
              <a:t>      {'title' : 'default title' , 'author' : 'default author'}  //values</a:t>
            </a:r>
          </a:p>
          <a:p>
            <a:br>
              <a:rPr lang="en-IN" b="0" dirty="0">
                <a:solidFill>
                  <a:schemeClr val="accent5">
                    <a:lumMod val="75000"/>
                  </a:schemeClr>
                </a:solidFill>
                <a:effectLst/>
                <a:latin typeface="Consolas" panose="020B0609020204030204" pitchFamily="49" charset="0"/>
              </a:rPr>
            </a:br>
            <a:r>
              <a:rPr lang="en-IN" b="0" dirty="0">
                <a:solidFill>
                  <a:schemeClr val="accent5">
                    <a:lumMod val="75000"/>
                  </a:schemeClr>
                </a:solidFill>
                <a:effectLst/>
                <a:latin typeface="Consolas" panose="020B0609020204030204" pitchFamily="49" charset="0"/>
              </a:rPr>
              <a:t>    ] </a:t>
            </a:r>
          </a:p>
          <a:p>
            <a:r>
              <a:rPr lang="en-IN" dirty="0">
                <a:solidFill>
                  <a:schemeClr val="accent5">
                    <a:lumMod val="75000"/>
                  </a:schemeClr>
                </a:solidFill>
                <a:latin typeface="Consolas" panose="020B0609020204030204" pitchFamily="49" charset="0"/>
              </a:rPr>
              <a:t>}</a:t>
            </a:r>
            <a:endParaRPr lang="en-IN" b="0" dirty="0">
              <a:solidFill>
                <a:srgbClr val="D4D4D4"/>
              </a:solidFill>
              <a:effectLst/>
              <a:latin typeface="Consolas" panose="020B0609020204030204" pitchFamily="49"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NOTE : we will always declare ‘defaultProps‘ in the component which is accessing it (through the map function)</a:t>
            </a:r>
          </a:p>
          <a:p>
            <a:r>
              <a:rPr lang="en-IN" dirty="0">
                <a:solidFill>
                  <a:schemeClr val="accent4">
                    <a:lumMod val="25000"/>
                  </a:schemeClr>
                </a:solidFill>
                <a:latin typeface="Calibri" panose="020F0502020204030204" pitchFamily="34" charset="0"/>
                <a:cs typeface="Calibri" panose="020F0502020204030204" pitchFamily="34" charset="0"/>
              </a:rPr>
              <a:t>i.e. the one that is passing the props</a:t>
            </a:r>
          </a:p>
        </p:txBody>
      </p:sp>
    </p:spTree>
    <p:extLst>
      <p:ext uri="{BB962C8B-B14F-4D97-AF65-F5344CB8AC3E}">
        <p14:creationId xmlns:p14="http://schemas.microsoft.com/office/powerpoint/2010/main" val="15255775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propTypes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0" name="TextBox 19">
            <a:extLst>
              <a:ext uri="{FF2B5EF4-FFF2-40B4-BE49-F238E27FC236}">
                <a16:creationId xmlns:a16="http://schemas.microsoft.com/office/drawing/2014/main" id="{B96A90D6-AA7D-4E92-A0A6-BE641A26494F}"/>
              </a:ext>
            </a:extLst>
          </p:cNvPr>
          <p:cNvSpPr txBox="1"/>
          <p:nvPr/>
        </p:nvSpPr>
        <p:spPr>
          <a:xfrm>
            <a:off x="470663" y="1629746"/>
            <a:ext cx="8634737" cy="3108543"/>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PropTypes are used to specify the type of  the props for easy understanding and code readability.</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Does not have any technical impact.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NOTE: in order to use propTypes we need to import it using this command :</a:t>
            </a:r>
          </a:p>
          <a:p>
            <a:endParaRPr lang="en-IN" dirty="0">
              <a:solidFill>
                <a:schemeClr val="accent4">
                  <a:lumMod val="25000"/>
                </a:schemeClr>
              </a:solidFill>
              <a:latin typeface="Calibri" panose="020F0502020204030204" pitchFamily="34" charset="0"/>
              <a:cs typeface="Calibri" panose="020F0502020204030204" pitchFamily="34" charset="0"/>
            </a:endParaRPr>
          </a:p>
          <a:p>
            <a:pPr algn="ctr"/>
            <a:r>
              <a:rPr lang="en-IN" b="1" dirty="0">
                <a:solidFill>
                  <a:schemeClr val="accent5">
                    <a:lumMod val="75000"/>
                  </a:schemeClr>
                </a:solidFill>
                <a:effectLst/>
                <a:highlight>
                  <a:srgbClr val="FFFF00"/>
                </a:highlight>
                <a:latin typeface="Consolas" panose="020B0609020204030204" pitchFamily="49" charset="0"/>
              </a:rPr>
              <a:t>import propTypes from 'prop-types’</a:t>
            </a:r>
          </a:p>
          <a:p>
            <a:endParaRPr lang="en-IN" b="1" dirty="0">
              <a:solidFill>
                <a:schemeClr val="accent5">
                  <a:lumMod val="75000"/>
                </a:schemeClr>
              </a:solidFill>
              <a:effectLst/>
              <a:latin typeface="Consolas" panose="020B0609020204030204" pitchFamily="49" charset="0"/>
            </a:endParaRPr>
          </a:p>
          <a:p>
            <a:endParaRPr lang="en-IN" b="1" dirty="0">
              <a:solidFill>
                <a:schemeClr val="accent5">
                  <a:lumMod val="75000"/>
                </a:schemeClr>
              </a:solidFill>
              <a:effectLst/>
              <a:latin typeface="Consolas" panose="020B0609020204030204" pitchFamily="49"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br>
              <a:rPr lang="en-IN" b="0" dirty="0">
                <a:solidFill>
                  <a:srgbClr val="D4D4D4"/>
                </a:solidFill>
                <a:effectLst/>
                <a:latin typeface="Consolas" panose="020B0609020204030204" pitchFamily="49" charset="0"/>
              </a:rPr>
            </a:b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133DFECE-FB5F-4C0C-BC6B-0360AD68E6C9}"/>
              </a:ext>
            </a:extLst>
          </p:cNvPr>
          <p:cNvSpPr/>
          <p:nvPr/>
        </p:nvSpPr>
        <p:spPr>
          <a:xfrm>
            <a:off x="2759536" y="3499744"/>
            <a:ext cx="4056989" cy="1047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0" dirty="0">
                <a:solidFill>
                  <a:schemeClr val="accent5">
                    <a:lumMod val="75000"/>
                  </a:schemeClr>
                </a:solidFill>
                <a:effectLst/>
                <a:latin typeface="Consolas" panose="020B0609020204030204" pitchFamily="49" charset="0"/>
              </a:rPr>
              <a:t>Library.propTypes ={</a:t>
            </a:r>
          </a:p>
          <a:p>
            <a:r>
              <a:rPr lang="en-IN" b="0" dirty="0">
                <a:solidFill>
                  <a:schemeClr val="accent5">
                    <a:lumMod val="75000"/>
                  </a:schemeClr>
                </a:solidFill>
                <a:effectLst/>
                <a:latin typeface="Consolas" panose="020B0609020204030204" pitchFamily="49" charset="0"/>
              </a:rPr>
              <a:t>    title : propTypes.string,</a:t>
            </a:r>
          </a:p>
          <a:p>
            <a:r>
              <a:rPr lang="en-IN" b="0" dirty="0">
                <a:solidFill>
                  <a:schemeClr val="accent5">
                    <a:lumMod val="75000"/>
                  </a:schemeClr>
                </a:solidFill>
                <a:effectLst/>
                <a:latin typeface="Consolas" panose="020B0609020204030204" pitchFamily="49" charset="0"/>
              </a:rPr>
              <a:t>    pages : propTypes.number</a:t>
            </a:r>
          </a:p>
          <a:p>
            <a:r>
              <a:rPr lang="en-IN" b="0" dirty="0">
                <a:solidFill>
                  <a:schemeClr val="accent5">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32557729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STATE</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88</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358627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State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5" name="TextBox 24">
            <a:extLst>
              <a:ext uri="{FF2B5EF4-FFF2-40B4-BE49-F238E27FC236}">
                <a16:creationId xmlns:a16="http://schemas.microsoft.com/office/drawing/2014/main" id="{1840BE54-E5E4-45EB-8A8E-2DBC05F99DEF}"/>
              </a:ext>
            </a:extLst>
          </p:cNvPr>
          <p:cNvSpPr txBox="1"/>
          <p:nvPr/>
        </p:nvSpPr>
        <p:spPr>
          <a:xfrm>
            <a:off x="293683" y="1604070"/>
            <a:ext cx="8728364" cy="3754874"/>
          </a:xfrm>
          <a:prstGeom prst="rect">
            <a:avLst/>
          </a:prstGeom>
          <a:noFill/>
        </p:spPr>
        <p:txBody>
          <a:bodyPr wrap="square">
            <a:spAutoFit/>
          </a:bodyPr>
          <a:lstStyle/>
          <a:p>
            <a:r>
              <a:rPr lang="en-IN" b="1" dirty="0">
                <a:solidFill>
                  <a:schemeClr val="accent4">
                    <a:lumMod val="25000"/>
                  </a:schemeClr>
                </a:solidFill>
                <a:effectLst/>
                <a:latin typeface="Calibri" panose="020F0502020204030204" pitchFamily="34" charset="0"/>
                <a:cs typeface="Calibri" panose="020F0502020204030204" pitchFamily="34" charset="0"/>
              </a:rPr>
              <a:t>State</a:t>
            </a:r>
            <a:r>
              <a:rPr lang="en-IN" b="0" dirty="0">
                <a:solidFill>
                  <a:schemeClr val="accent4">
                    <a:lumMod val="25000"/>
                  </a:schemeClr>
                </a:solidFill>
                <a:effectLst/>
                <a:latin typeface="Calibri" panose="020F0502020204030204" pitchFamily="34" charset="0"/>
                <a:cs typeface="Calibri" panose="020F0502020204030204" pitchFamily="34" charset="0"/>
              </a:rPr>
              <a:t> is an object in react used to store the properties/variables for which the state needs to be updated.</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dirty="0">
                <a:solidFill>
                  <a:schemeClr val="accent4">
                    <a:lumMod val="25000"/>
                  </a:schemeClr>
                </a:solidFill>
                <a:latin typeface="Calibri" panose="020F0502020204030204" pitchFamily="34" charset="0"/>
                <a:cs typeface="Calibri" panose="020F0502020204030204" pitchFamily="34" charset="0"/>
              </a:rPr>
              <a:t>setState( ) is the method which takes as argument the variable or property, that needs to be updated.</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u="sng" dirty="0">
                <a:solidFill>
                  <a:schemeClr val="accent4">
                    <a:lumMod val="25000"/>
                  </a:schemeClr>
                </a:solidFill>
                <a:effectLst/>
                <a:latin typeface="Calibri" panose="020F0502020204030204" pitchFamily="34" charset="0"/>
                <a:cs typeface="Calibri" panose="020F0502020204030204" pitchFamily="34" charset="0"/>
              </a:rPr>
              <a:t>Defined as </a:t>
            </a:r>
            <a:r>
              <a:rPr lang="en-IN" b="0" dirty="0">
                <a:solidFill>
                  <a:schemeClr val="accent4">
                    <a:lumMod val="25000"/>
                  </a:schemeClr>
                </a:solidFill>
                <a:effectLst/>
                <a:latin typeface="Calibri" panose="020F0502020204030204" pitchFamily="34" charset="0"/>
                <a:cs typeface="Calibri" panose="020F0502020204030204" pitchFamily="34" charset="0"/>
              </a:rPr>
              <a: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5">
                    <a:lumMod val="75000"/>
                  </a:schemeClr>
                </a:solidFill>
                <a:effectLst/>
                <a:latin typeface="Calibri" panose="020F0502020204030204" pitchFamily="34" charset="0"/>
                <a:cs typeface="Calibri" panose="020F0502020204030204" pitchFamily="34" charset="0"/>
              </a:rPr>
              <a:t>State :</a:t>
            </a:r>
          </a:p>
          <a:p>
            <a:r>
              <a:rPr lang="en-IN" b="0" dirty="0">
                <a:solidFill>
                  <a:schemeClr val="accent5">
                    <a:lumMod val="75000"/>
                  </a:schemeClr>
                </a:solidFill>
                <a:effectLst/>
                <a:latin typeface="Calibri" panose="020F0502020204030204" pitchFamily="34" charset="0"/>
                <a:cs typeface="Calibri" panose="020F0502020204030204" pitchFamily="34" charset="0"/>
              </a:rPr>
              <a:t>{</a:t>
            </a:r>
          </a:p>
          <a:p>
            <a:r>
              <a:rPr lang="en-IN" dirty="0">
                <a:solidFill>
                  <a:schemeClr val="accent5">
                    <a:lumMod val="75000"/>
                  </a:schemeClr>
                </a:solidFill>
                <a:latin typeface="Calibri" panose="020F0502020204030204" pitchFamily="34" charset="0"/>
                <a:cs typeface="Calibri" panose="020F0502020204030204" pitchFamily="34" charset="0"/>
              </a:rPr>
              <a:t>Key : ‘value’,</a:t>
            </a:r>
          </a:p>
          <a:p>
            <a:r>
              <a:rPr lang="en-IN" b="0" dirty="0">
                <a:solidFill>
                  <a:schemeClr val="accent5">
                    <a:lumMod val="75000"/>
                  </a:schemeClr>
                </a:solidFill>
                <a:effectLst/>
                <a:latin typeface="Calibri" panose="020F0502020204030204" pitchFamily="34" charset="0"/>
                <a:cs typeface="Calibri" panose="020F0502020204030204" pitchFamily="34" charset="0"/>
              </a:rPr>
              <a:t>}</a:t>
            </a:r>
          </a:p>
          <a:p>
            <a:endParaRPr lang="en-IN" dirty="0">
              <a:solidFill>
                <a:schemeClr val="accent5">
                  <a:lumMod val="75000"/>
                </a:schemeClr>
              </a:solidFill>
              <a:latin typeface="Calibri" panose="020F0502020204030204" pitchFamily="34" charset="0"/>
              <a:cs typeface="Calibri" panose="020F0502020204030204" pitchFamily="34" charset="0"/>
            </a:endParaRPr>
          </a:p>
          <a:p>
            <a:r>
              <a:rPr lang="en-IN" b="0" u="sng" dirty="0">
                <a:solidFill>
                  <a:schemeClr val="accent4">
                    <a:lumMod val="25000"/>
                  </a:schemeClr>
                </a:solidFill>
                <a:effectLst/>
                <a:latin typeface="Calibri" panose="020F0502020204030204" pitchFamily="34" charset="0"/>
                <a:cs typeface="Calibri" panose="020F0502020204030204" pitchFamily="34" charset="0"/>
              </a:rPr>
              <a:t>Updated as :</a:t>
            </a:r>
          </a:p>
          <a:p>
            <a:endParaRPr lang="en-IN" u="sng" dirty="0">
              <a:solidFill>
                <a:schemeClr val="accent4">
                  <a:lumMod val="25000"/>
                </a:schemeClr>
              </a:solidFill>
              <a:latin typeface="Calibri" panose="020F0502020204030204" pitchFamily="34" charset="0"/>
              <a:cs typeface="Calibri" panose="020F0502020204030204" pitchFamily="34" charset="0"/>
            </a:endParaRPr>
          </a:p>
          <a:p>
            <a:r>
              <a:rPr lang="en-IN" b="0" dirty="0" err="1">
                <a:solidFill>
                  <a:schemeClr val="accent5">
                    <a:lumMod val="75000"/>
                  </a:schemeClr>
                </a:solidFill>
                <a:effectLst/>
                <a:latin typeface="Calibri" panose="020F0502020204030204" pitchFamily="34" charset="0"/>
                <a:cs typeface="Calibri" panose="020F0502020204030204" pitchFamily="34" charset="0"/>
              </a:rPr>
              <a:t>this.setState</a:t>
            </a:r>
            <a:r>
              <a:rPr lang="en-IN" b="0" dirty="0">
                <a:solidFill>
                  <a:schemeClr val="accent5">
                    <a:lumMod val="75000"/>
                  </a:schemeClr>
                </a:solidFill>
                <a:effectLst/>
                <a:latin typeface="Calibri" panose="020F0502020204030204" pitchFamily="34" charset="0"/>
                <a:cs typeface="Calibri" panose="020F0502020204030204" pitchFamily="34" charset="0"/>
              </a:rPr>
              <a:t>( { key : this.state.key +1 } )</a:t>
            </a:r>
          </a:p>
          <a:p>
            <a:endParaRPr lang="en-IN" b="0" dirty="0">
              <a:solidFill>
                <a:schemeClr val="accent5">
                  <a:lumMod val="7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61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Component Based Architecture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 name="Rectangle 2">
            <a:extLst>
              <a:ext uri="{FF2B5EF4-FFF2-40B4-BE49-F238E27FC236}">
                <a16:creationId xmlns:a16="http://schemas.microsoft.com/office/drawing/2014/main" id="{FB289B91-3393-4D4F-82E6-14BB6068F7E9}"/>
              </a:ext>
            </a:extLst>
          </p:cNvPr>
          <p:cNvSpPr/>
          <p:nvPr/>
        </p:nvSpPr>
        <p:spPr>
          <a:xfrm>
            <a:off x="1615575" y="1425404"/>
            <a:ext cx="4323109" cy="33255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4F56902-30FE-49AD-9FB3-DD7D90593967}"/>
              </a:ext>
            </a:extLst>
          </p:cNvPr>
          <p:cNvSpPr/>
          <p:nvPr/>
        </p:nvSpPr>
        <p:spPr>
          <a:xfrm>
            <a:off x="3008670" y="1787645"/>
            <a:ext cx="1574185" cy="42186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t>APP</a:t>
            </a:r>
          </a:p>
        </p:txBody>
      </p:sp>
      <p:sp>
        <p:nvSpPr>
          <p:cNvPr id="24" name="Rectangle 23">
            <a:extLst>
              <a:ext uri="{FF2B5EF4-FFF2-40B4-BE49-F238E27FC236}">
                <a16:creationId xmlns:a16="http://schemas.microsoft.com/office/drawing/2014/main" id="{A5AA4903-C221-4BB5-BA98-03239BBBCCA7}"/>
              </a:ext>
            </a:extLst>
          </p:cNvPr>
          <p:cNvSpPr/>
          <p:nvPr/>
        </p:nvSpPr>
        <p:spPr>
          <a:xfrm>
            <a:off x="1750715" y="2571749"/>
            <a:ext cx="1257955" cy="43692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Nav Bar</a:t>
            </a:r>
          </a:p>
        </p:txBody>
      </p:sp>
      <p:sp>
        <p:nvSpPr>
          <p:cNvPr id="32" name="Rectangle 31">
            <a:extLst>
              <a:ext uri="{FF2B5EF4-FFF2-40B4-BE49-F238E27FC236}">
                <a16:creationId xmlns:a16="http://schemas.microsoft.com/office/drawing/2014/main" id="{5C2CFD06-218F-4DC5-92BC-AA01CA19BEFF}"/>
              </a:ext>
            </a:extLst>
          </p:cNvPr>
          <p:cNvSpPr/>
          <p:nvPr/>
        </p:nvSpPr>
        <p:spPr>
          <a:xfrm>
            <a:off x="3148151" y="2571749"/>
            <a:ext cx="1257955" cy="43692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Profile</a:t>
            </a:r>
          </a:p>
        </p:txBody>
      </p:sp>
      <p:sp>
        <p:nvSpPr>
          <p:cNvPr id="34" name="Rectangle 33">
            <a:extLst>
              <a:ext uri="{FF2B5EF4-FFF2-40B4-BE49-F238E27FC236}">
                <a16:creationId xmlns:a16="http://schemas.microsoft.com/office/drawing/2014/main" id="{29288373-2FD2-47F3-ADEA-A49B6AA7740A}"/>
              </a:ext>
            </a:extLst>
          </p:cNvPr>
          <p:cNvSpPr/>
          <p:nvPr/>
        </p:nvSpPr>
        <p:spPr>
          <a:xfrm>
            <a:off x="4543417" y="2571748"/>
            <a:ext cx="1257955" cy="43692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Feed</a:t>
            </a:r>
          </a:p>
        </p:txBody>
      </p:sp>
      <p:sp>
        <p:nvSpPr>
          <p:cNvPr id="35" name="Rectangle 34">
            <a:extLst>
              <a:ext uri="{FF2B5EF4-FFF2-40B4-BE49-F238E27FC236}">
                <a16:creationId xmlns:a16="http://schemas.microsoft.com/office/drawing/2014/main" id="{3B8C3F2E-8087-4C97-8B52-2541F108FCC9}"/>
              </a:ext>
            </a:extLst>
          </p:cNvPr>
          <p:cNvSpPr/>
          <p:nvPr/>
        </p:nvSpPr>
        <p:spPr>
          <a:xfrm>
            <a:off x="4543417" y="3204512"/>
            <a:ext cx="1257955" cy="43692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Posts</a:t>
            </a:r>
          </a:p>
        </p:txBody>
      </p:sp>
      <p:sp>
        <p:nvSpPr>
          <p:cNvPr id="36" name="Rectangle 35">
            <a:extLst>
              <a:ext uri="{FF2B5EF4-FFF2-40B4-BE49-F238E27FC236}">
                <a16:creationId xmlns:a16="http://schemas.microsoft.com/office/drawing/2014/main" id="{8C403289-C018-49CC-9038-7E4B1C4C4FF5}"/>
              </a:ext>
            </a:extLst>
          </p:cNvPr>
          <p:cNvSpPr/>
          <p:nvPr/>
        </p:nvSpPr>
        <p:spPr>
          <a:xfrm>
            <a:off x="4543416" y="3866178"/>
            <a:ext cx="1257955" cy="43692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Tweets</a:t>
            </a:r>
          </a:p>
        </p:txBody>
      </p:sp>
    </p:spTree>
    <p:extLst>
      <p:ext uri="{BB962C8B-B14F-4D97-AF65-F5344CB8AC3E}">
        <p14:creationId xmlns:p14="http://schemas.microsoft.com/office/powerpoint/2010/main" val="8336289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State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90</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5" name="TextBox 24">
            <a:extLst>
              <a:ext uri="{FF2B5EF4-FFF2-40B4-BE49-F238E27FC236}">
                <a16:creationId xmlns:a16="http://schemas.microsoft.com/office/drawing/2014/main" id="{1840BE54-E5E4-45EB-8A8E-2DBC05F99DEF}"/>
              </a:ext>
            </a:extLst>
          </p:cNvPr>
          <p:cNvSpPr txBox="1"/>
          <p:nvPr/>
        </p:nvSpPr>
        <p:spPr>
          <a:xfrm>
            <a:off x="293683" y="1604070"/>
            <a:ext cx="8728364" cy="3539430"/>
          </a:xfrm>
          <a:prstGeom prst="rect">
            <a:avLst/>
          </a:prstGeom>
          <a:noFill/>
        </p:spPr>
        <p:txBody>
          <a:bodyPr wrap="square">
            <a:spAutoFit/>
          </a:bodyPr>
          <a:lstStyle/>
          <a:p>
            <a:r>
              <a:rPr lang="en-IN" dirty="0">
                <a:solidFill>
                  <a:schemeClr val="accent4">
                    <a:lumMod val="25000"/>
                  </a:schemeClr>
                </a:solidFill>
                <a:latin typeface="Calibri" panose="020F0502020204030204" pitchFamily="34" charset="0"/>
                <a:cs typeface="Calibri" panose="020F0502020204030204" pitchFamily="34" charset="0"/>
              </a:rPr>
              <a:t>Drawbacks with using normal variables are as follows :</a:t>
            </a:r>
          </a:p>
          <a:p>
            <a:endParaRPr lang="en-IN" b="1" dirty="0">
              <a:solidFill>
                <a:schemeClr val="accent4">
                  <a:lumMod val="25000"/>
                </a:schemeClr>
              </a:solidFill>
              <a:effectLst/>
              <a:latin typeface="Calibri" panose="020F0502020204030204" pitchFamily="34" charset="0"/>
              <a:cs typeface="Calibri" panose="020F0502020204030204" pitchFamily="34" charset="0"/>
            </a:endParaRPr>
          </a:p>
          <a:p>
            <a:endParaRPr lang="en-IN" b="0" dirty="0">
              <a:solidFill>
                <a:schemeClr val="accent5">
                  <a:lumMod val="7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Inconsistency in the values  - (b/w html and console.log)</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Takes time to update the values</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accent4">
                    <a:lumMod val="25000"/>
                  </a:schemeClr>
                </a:solidFill>
                <a:latin typeface="Calibri" panose="020F0502020204030204" pitchFamily="34" charset="0"/>
                <a:cs typeface="Calibri" panose="020F0502020204030204" pitchFamily="34" charset="0"/>
              </a:rPr>
              <a:t>We have to redeclare the entire html content (using document.getelementbyId) that we want to show as part of the updated value, as automatic re-rendering is not possible </a:t>
            </a: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u="sng" dirty="0">
                <a:solidFill>
                  <a:schemeClr val="accent4">
                    <a:lumMod val="25000"/>
                  </a:schemeClr>
                </a:solidFill>
                <a:latin typeface="Calibri" panose="020F0502020204030204" pitchFamily="34" charset="0"/>
                <a:cs typeface="Calibri" panose="020F0502020204030204" pitchFamily="34" charset="0"/>
              </a:rPr>
              <a:t>Solution : </a:t>
            </a:r>
          </a:p>
          <a:p>
            <a:pPr marL="285750" indent="-285750">
              <a:buFont typeface="Arial" panose="020B0604020202020204" pitchFamily="34" charset="0"/>
              <a:buChar char="•"/>
            </a:pPr>
            <a:endParaRPr lang="en-IN" b="0" dirty="0">
              <a:solidFill>
                <a:schemeClr val="accent5">
                  <a:lumMod val="75000"/>
                </a:schemeClr>
              </a:solidFill>
              <a:effectLst/>
              <a:latin typeface="Calibri" panose="020F0502020204030204" pitchFamily="34" charset="0"/>
              <a:cs typeface="Calibri" panose="020F0502020204030204" pitchFamily="34" charset="0"/>
            </a:endParaRPr>
          </a:p>
          <a:p>
            <a:endParaRPr lang="en-IN" b="0" dirty="0">
              <a:solidFill>
                <a:schemeClr val="accent5">
                  <a:lumMod val="7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cxnSp>
        <p:nvCxnSpPr>
          <p:cNvPr id="3" name="Connector: Elbow 2">
            <a:extLst>
              <a:ext uri="{FF2B5EF4-FFF2-40B4-BE49-F238E27FC236}">
                <a16:creationId xmlns:a16="http://schemas.microsoft.com/office/drawing/2014/main" id="{F3E016C1-29D2-4676-BA35-316ADB0E175D}"/>
              </a:ext>
            </a:extLst>
          </p:cNvPr>
          <p:cNvCxnSpPr/>
          <p:nvPr/>
        </p:nvCxnSpPr>
        <p:spPr>
          <a:xfrm flipV="1">
            <a:off x="1194955" y="3865418"/>
            <a:ext cx="1953491" cy="2493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19DD106-B8D4-4220-83E0-568A7F9A8F3A}"/>
              </a:ext>
            </a:extLst>
          </p:cNvPr>
          <p:cNvCxnSpPr>
            <a:cxnSpLocks/>
          </p:cNvCxnSpPr>
          <p:nvPr/>
        </p:nvCxnSpPr>
        <p:spPr>
          <a:xfrm>
            <a:off x="1194955" y="4218709"/>
            <a:ext cx="1953491" cy="4177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674762-6617-445D-91AD-8BEA013DF16C}"/>
              </a:ext>
            </a:extLst>
          </p:cNvPr>
          <p:cNvSpPr txBox="1"/>
          <p:nvPr/>
        </p:nvSpPr>
        <p:spPr>
          <a:xfrm>
            <a:off x="3225265" y="3709555"/>
            <a:ext cx="3393744" cy="1169551"/>
          </a:xfrm>
          <a:prstGeom prst="rect">
            <a:avLst/>
          </a:prstGeom>
          <a:noFill/>
        </p:spPr>
        <p:txBody>
          <a:bodyPr wrap="square" rtlCol="0">
            <a:spAutoFit/>
          </a:bodyPr>
          <a:lstStyle/>
          <a:p>
            <a:r>
              <a:rPr lang="en-IN" b="1" dirty="0">
                <a:solidFill>
                  <a:schemeClr val="accent4">
                    <a:lumMod val="25000"/>
                  </a:schemeClr>
                </a:solidFill>
                <a:latin typeface="Calibri" panose="020F0502020204030204" pitchFamily="34" charset="0"/>
                <a:cs typeface="Calibri" panose="020F0502020204030204" pitchFamily="34" charset="0"/>
              </a:rPr>
              <a:t>State variables </a:t>
            </a:r>
            <a:r>
              <a:rPr lang="en-IN" dirty="0">
                <a:solidFill>
                  <a:schemeClr val="accent4">
                    <a:lumMod val="25000"/>
                  </a:schemeClr>
                </a:solidFill>
                <a:latin typeface="Calibri" panose="020F0502020204030204" pitchFamily="34" charset="0"/>
                <a:cs typeface="Calibri" panose="020F0502020204030204" pitchFamily="34" charset="0"/>
              </a:rPr>
              <a:t>in class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1" dirty="0">
                <a:solidFill>
                  <a:schemeClr val="accent4">
                    <a:lumMod val="25000"/>
                  </a:schemeClr>
                </a:solidFill>
                <a:latin typeface="Calibri" panose="020F0502020204030204" pitchFamily="34" charset="0"/>
                <a:cs typeface="Calibri" panose="020F0502020204030204" pitchFamily="34" charset="0"/>
              </a:rPr>
              <a:t>UseState hook </a:t>
            </a:r>
            <a:r>
              <a:rPr lang="en-IN" dirty="0">
                <a:solidFill>
                  <a:schemeClr val="accent4">
                    <a:lumMod val="25000"/>
                  </a:schemeClr>
                </a:solidFill>
                <a:latin typeface="Calibri" panose="020F0502020204030204" pitchFamily="34" charset="0"/>
                <a:cs typeface="Calibri" panose="020F0502020204030204" pitchFamily="34" charset="0"/>
              </a:rPr>
              <a:t>in functional component</a:t>
            </a:r>
          </a:p>
        </p:txBody>
      </p:sp>
    </p:spTree>
    <p:extLst>
      <p:ext uri="{BB962C8B-B14F-4D97-AF65-F5344CB8AC3E}">
        <p14:creationId xmlns:p14="http://schemas.microsoft.com/office/powerpoint/2010/main" val="2010660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Difference b/w props and state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91</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5" name="TextBox 24">
            <a:extLst>
              <a:ext uri="{FF2B5EF4-FFF2-40B4-BE49-F238E27FC236}">
                <a16:creationId xmlns:a16="http://schemas.microsoft.com/office/drawing/2014/main" id="{1840BE54-E5E4-45EB-8A8E-2DBC05F99DEF}"/>
              </a:ext>
            </a:extLst>
          </p:cNvPr>
          <p:cNvSpPr txBox="1"/>
          <p:nvPr/>
        </p:nvSpPr>
        <p:spPr>
          <a:xfrm>
            <a:off x="293683" y="1604070"/>
            <a:ext cx="8728364" cy="738664"/>
          </a:xfrm>
          <a:prstGeom prst="rect">
            <a:avLst/>
          </a:prstGeom>
          <a:noFill/>
        </p:spPr>
        <p:txBody>
          <a:bodyPr wrap="square">
            <a:spAutoFit/>
          </a:bodyPr>
          <a:lstStyle/>
          <a:p>
            <a:endParaRPr lang="en-IN" b="0" dirty="0">
              <a:solidFill>
                <a:schemeClr val="accent5">
                  <a:lumMod val="7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graphicFrame>
        <p:nvGraphicFramePr>
          <p:cNvPr id="21" name="Table 2">
            <a:extLst>
              <a:ext uri="{FF2B5EF4-FFF2-40B4-BE49-F238E27FC236}">
                <a16:creationId xmlns:a16="http://schemas.microsoft.com/office/drawing/2014/main" id="{5103BEAD-41C3-4F4F-9EA9-2855E9174786}"/>
              </a:ext>
            </a:extLst>
          </p:cNvPr>
          <p:cNvGraphicFramePr>
            <a:graphicFrameLocks noGrp="1"/>
          </p:cNvGraphicFramePr>
          <p:nvPr>
            <p:extLst>
              <p:ext uri="{D42A27DB-BD31-4B8C-83A1-F6EECF244321}">
                <p14:modId xmlns:p14="http://schemas.microsoft.com/office/powerpoint/2010/main" val="177594226"/>
              </p:ext>
            </p:extLst>
          </p:nvPr>
        </p:nvGraphicFramePr>
        <p:xfrm>
          <a:off x="404382" y="1819623"/>
          <a:ext cx="8538592" cy="2639870"/>
        </p:xfrm>
        <a:graphic>
          <a:graphicData uri="http://schemas.openxmlformats.org/drawingml/2006/table">
            <a:tbl>
              <a:tblPr firstRow="1" bandRow="1">
                <a:tableStyleId>{ED083AE6-46FA-4A59-8FB0-9F97EB10719F}</a:tableStyleId>
              </a:tblPr>
              <a:tblGrid>
                <a:gridCol w="4269296">
                  <a:extLst>
                    <a:ext uri="{9D8B030D-6E8A-4147-A177-3AD203B41FA5}">
                      <a16:colId xmlns:a16="http://schemas.microsoft.com/office/drawing/2014/main" val="1923693291"/>
                    </a:ext>
                  </a:extLst>
                </a:gridCol>
                <a:gridCol w="4269296">
                  <a:extLst>
                    <a:ext uri="{9D8B030D-6E8A-4147-A177-3AD203B41FA5}">
                      <a16:colId xmlns:a16="http://schemas.microsoft.com/office/drawing/2014/main" val="3263120545"/>
                    </a:ext>
                  </a:extLst>
                </a:gridCol>
              </a:tblGrid>
              <a:tr h="527974">
                <a:tc>
                  <a:txBody>
                    <a:bodyPr/>
                    <a:lstStyle/>
                    <a:p>
                      <a:pPr algn="ctr"/>
                      <a:r>
                        <a:rPr lang="en-IN" u="sng" dirty="0"/>
                        <a:t>Props</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u="sng" dirty="0"/>
                        <a:t>State</a:t>
                      </a:r>
                    </a:p>
                    <a:p>
                      <a:pPr algn="ctr"/>
                      <a:endParaRPr lang="en-IN" u="sng" dirty="0"/>
                    </a:p>
                  </a:txBody>
                  <a:tcPr>
                    <a:solidFill>
                      <a:schemeClr val="accent5">
                        <a:lumMod val="40000"/>
                        <a:lumOff val="60000"/>
                      </a:schemeClr>
                    </a:solidFill>
                  </a:tcPr>
                </a:tc>
                <a:extLst>
                  <a:ext uri="{0D108BD9-81ED-4DB2-BD59-A6C34878D82A}">
                    <a16:rowId xmlns:a16="http://schemas.microsoft.com/office/drawing/2014/main" val="2582939184"/>
                  </a:ext>
                </a:extLst>
              </a:tr>
              <a:tr h="527974">
                <a:tc>
                  <a:txBody>
                    <a:bodyPr/>
                    <a:lstStyle/>
                    <a:p>
                      <a:r>
                        <a:rPr lang="en-IN" dirty="0"/>
                        <a:t>Props include data that we pass to the component</a:t>
                      </a:r>
                    </a:p>
                  </a:txBody>
                  <a:tcPr/>
                </a:tc>
                <a:tc>
                  <a:txBody>
                    <a:bodyPr/>
                    <a:lstStyle/>
                    <a:p>
                      <a:r>
                        <a:rPr lang="en-IN" dirty="0"/>
                        <a:t> State includes data that is local/private to the component</a:t>
                      </a:r>
                    </a:p>
                  </a:txBody>
                  <a:tcPr/>
                </a:tc>
                <a:extLst>
                  <a:ext uri="{0D108BD9-81ED-4DB2-BD59-A6C34878D82A}">
                    <a16:rowId xmlns:a16="http://schemas.microsoft.com/office/drawing/2014/main" val="1123762405"/>
                  </a:ext>
                </a:extLst>
              </a:tr>
              <a:tr h="527974">
                <a:tc>
                  <a:txBody>
                    <a:bodyPr/>
                    <a:lstStyle/>
                    <a:p>
                      <a:r>
                        <a:rPr lang="en-IN" dirty="0"/>
                        <a:t>Props is read only</a:t>
                      </a:r>
                    </a:p>
                  </a:txBody>
                  <a:tcPr/>
                </a:tc>
                <a:tc>
                  <a:txBody>
                    <a:bodyPr/>
                    <a:lstStyle/>
                    <a:p>
                      <a:r>
                        <a:rPr lang="en-IN" dirty="0"/>
                        <a:t>State values can be changed</a:t>
                      </a:r>
                    </a:p>
                  </a:txBody>
                  <a:tcPr/>
                </a:tc>
                <a:extLst>
                  <a:ext uri="{0D108BD9-81ED-4DB2-BD59-A6C34878D82A}">
                    <a16:rowId xmlns:a16="http://schemas.microsoft.com/office/drawing/2014/main" val="3453892076"/>
                  </a:ext>
                </a:extLst>
              </a:tr>
              <a:tr h="52797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06297580"/>
                  </a:ext>
                </a:extLst>
              </a:tr>
              <a:tr h="52797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53427299"/>
                  </a:ext>
                </a:extLst>
              </a:tr>
            </a:tbl>
          </a:graphicData>
        </a:graphic>
      </p:graphicFrame>
    </p:spTree>
    <p:extLst>
      <p:ext uri="{BB962C8B-B14F-4D97-AF65-F5344CB8AC3E}">
        <p14:creationId xmlns:p14="http://schemas.microsoft.com/office/powerpoint/2010/main" val="36936366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PARENT- CHILD COMPONENTS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92</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20490864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 name="Rectangle 1">
            <a:extLst>
              <a:ext uri="{FF2B5EF4-FFF2-40B4-BE49-F238E27FC236}">
                <a16:creationId xmlns:a16="http://schemas.microsoft.com/office/drawing/2014/main" id="{13873D0C-3994-4C3B-B709-C6981A76B04C}"/>
              </a:ext>
            </a:extLst>
          </p:cNvPr>
          <p:cNvSpPr/>
          <p:nvPr/>
        </p:nvSpPr>
        <p:spPr>
          <a:xfrm>
            <a:off x="814275" y="3377046"/>
            <a:ext cx="257694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Parent </a:t>
            </a:r>
            <a:r>
              <a:rPr lang="en-IN" dirty="0">
                <a:sym typeface="Wingdings" panose="05000000000000000000" pitchFamily="2" charset="2"/>
              </a:rPr>
              <a:t> Child</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93</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25" name="TextBox 24">
            <a:extLst>
              <a:ext uri="{FF2B5EF4-FFF2-40B4-BE49-F238E27FC236}">
                <a16:creationId xmlns:a16="http://schemas.microsoft.com/office/drawing/2014/main" id="{1840BE54-E5E4-45EB-8A8E-2DBC05F99DEF}"/>
              </a:ext>
            </a:extLst>
          </p:cNvPr>
          <p:cNvSpPr txBox="1"/>
          <p:nvPr/>
        </p:nvSpPr>
        <p:spPr>
          <a:xfrm>
            <a:off x="318586" y="1497798"/>
            <a:ext cx="8728364" cy="2893100"/>
          </a:xfrm>
          <a:prstGeom prst="rect">
            <a:avLst/>
          </a:prstGeom>
          <a:noFill/>
        </p:spPr>
        <p:txBody>
          <a:bodyPr wrap="square">
            <a:spAutoFit/>
          </a:bodyPr>
          <a:lstStyle/>
          <a:p>
            <a:r>
              <a:rPr lang="en-IN" b="0" dirty="0">
                <a:solidFill>
                  <a:schemeClr val="accent4">
                    <a:lumMod val="25000"/>
                  </a:schemeClr>
                </a:solidFill>
                <a:effectLst/>
                <a:latin typeface="Calibri" panose="020F0502020204030204" pitchFamily="34" charset="0"/>
                <a:cs typeface="Calibri" panose="020F0502020204030204" pitchFamily="34" charset="0"/>
              </a:rPr>
              <a:t>Just like we can call a component from render method we can also call a component from inside of another component.</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From the render function we will call </a:t>
            </a:r>
            <a:r>
              <a:rPr lang="en-IN" b="1" dirty="0">
                <a:solidFill>
                  <a:schemeClr val="accent4">
                    <a:lumMod val="25000"/>
                  </a:schemeClr>
                </a:solidFill>
                <a:effectLst/>
                <a:latin typeface="Calibri" panose="020F0502020204030204" pitchFamily="34" charset="0"/>
                <a:cs typeface="Calibri" panose="020F0502020204030204" pitchFamily="34" charset="0"/>
              </a:rPr>
              <a:t>&lt;Parent/&gt; </a:t>
            </a:r>
            <a:r>
              <a:rPr lang="en-IN" b="0" dirty="0">
                <a:solidFill>
                  <a:schemeClr val="accent4">
                    <a:lumMod val="25000"/>
                  </a:schemeClr>
                </a:solidFill>
                <a:effectLst/>
                <a:latin typeface="Calibri" panose="020F0502020204030204" pitchFamily="34" charset="0"/>
                <a:cs typeface="Calibri" panose="020F0502020204030204" pitchFamily="34" charset="0"/>
                <a:sym typeface="Wingdings" panose="05000000000000000000" pitchFamily="2" charset="2"/>
              </a:rPr>
              <a:t> from Parent we will call </a:t>
            </a:r>
            <a:r>
              <a:rPr lang="en-IN" b="1" dirty="0">
                <a:solidFill>
                  <a:schemeClr val="accent4">
                    <a:lumMod val="25000"/>
                  </a:schemeClr>
                </a:solidFill>
                <a:effectLst/>
                <a:latin typeface="Calibri" panose="020F0502020204030204" pitchFamily="34" charset="0"/>
                <a:cs typeface="Calibri" panose="020F0502020204030204" pitchFamily="34" charset="0"/>
                <a:sym typeface="Wingdings" panose="05000000000000000000" pitchFamily="2" charset="2"/>
              </a:rPr>
              <a:t>&lt;/Child&gt;</a:t>
            </a:r>
            <a:endParaRPr lang="en-IN" b="1"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From parent to child, we can pass normal props</a:t>
            </a:r>
          </a:p>
          <a:p>
            <a:pPr marL="285750" indent="-285750">
              <a:buFont typeface="Arial" panose="020B0604020202020204" pitchFamily="34" charset="0"/>
              <a:buChar char="•"/>
            </a:pPr>
            <a:r>
              <a:rPr lang="en-IN" b="0" dirty="0">
                <a:solidFill>
                  <a:schemeClr val="accent5">
                    <a:lumMod val="75000"/>
                  </a:schemeClr>
                </a:solidFill>
                <a:effectLst/>
                <a:latin typeface="Consolas" panose="020B0609020204030204" pitchFamily="49" charset="0"/>
              </a:rPr>
              <a:t> </a:t>
            </a:r>
          </a:p>
          <a:p>
            <a:r>
              <a:rPr lang="en-IN" dirty="0">
                <a:solidFill>
                  <a:schemeClr val="accent5">
                    <a:lumMod val="75000"/>
                  </a:schemeClr>
                </a:solidFill>
                <a:latin typeface="Consolas" panose="020B0609020204030204" pitchFamily="49" charset="0"/>
              </a:rPr>
              <a:t>      </a:t>
            </a:r>
            <a:r>
              <a:rPr lang="en-IN" b="0" dirty="0">
                <a:solidFill>
                  <a:schemeClr val="accent5">
                    <a:lumMod val="75000"/>
                  </a:schemeClr>
                </a:solidFill>
                <a:effectLst/>
                <a:latin typeface="Consolas" panose="020B0609020204030204" pitchFamily="49" charset="0"/>
              </a:rPr>
              <a:t>&lt;B status='a is active'&gt;</a:t>
            </a:r>
          </a:p>
          <a:p>
            <a:pPr marL="285750" indent="-285750">
              <a:buFont typeface="Arial" panose="020B0604020202020204" pitchFamily="34" charset="0"/>
              <a:buChar char="•"/>
            </a:pPr>
            <a:endParaRPr lang="en-IN" b="0" dirty="0">
              <a:solidFill>
                <a:schemeClr val="accent4">
                  <a:lumMod val="25000"/>
                </a:schemeClr>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solidFill>
                <a:schemeClr val="accent4">
                  <a:lumMod val="2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0" dirty="0">
                <a:solidFill>
                  <a:schemeClr val="accent4">
                    <a:lumMod val="25000"/>
                  </a:schemeClr>
                </a:solidFill>
                <a:effectLst/>
                <a:latin typeface="Calibri" panose="020F0502020204030204" pitchFamily="34" charset="0"/>
                <a:cs typeface="Calibri" panose="020F0502020204030204" pitchFamily="34" charset="0"/>
              </a:rPr>
              <a:t>From parent to child we can pass html content as props </a:t>
            </a:r>
          </a:p>
        </p:txBody>
      </p:sp>
      <p:sp>
        <p:nvSpPr>
          <p:cNvPr id="22" name="Rectangle 21">
            <a:extLst>
              <a:ext uri="{FF2B5EF4-FFF2-40B4-BE49-F238E27FC236}">
                <a16:creationId xmlns:a16="http://schemas.microsoft.com/office/drawing/2014/main" id="{2DF8BA2B-CB76-4517-B8CB-69821849587C}"/>
              </a:ext>
            </a:extLst>
          </p:cNvPr>
          <p:cNvSpPr/>
          <p:nvPr/>
        </p:nvSpPr>
        <p:spPr>
          <a:xfrm>
            <a:off x="4682768" y="3377046"/>
            <a:ext cx="2784764"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rgbClr val="D4D4D4"/>
              </a:solidFill>
              <a:latin typeface="Consolas" panose="020B0609020204030204" pitchFamily="49" charset="0"/>
            </a:endParaRPr>
          </a:p>
          <a:p>
            <a:pPr algn="ctr"/>
            <a:r>
              <a:rPr lang="en-IN" b="0">
                <a:solidFill>
                  <a:schemeClr val="accent5">
                    <a:lumMod val="75000"/>
                  </a:schemeClr>
                </a:solidFill>
                <a:effectLst/>
                <a:latin typeface="Consolas" panose="020B0609020204030204" pitchFamily="49" charset="0"/>
              </a:rPr>
              <a:t>&lt;p</a:t>
            </a:r>
            <a:r>
              <a:rPr lang="en-IN">
                <a:solidFill>
                  <a:schemeClr val="accent5">
                    <a:lumMod val="75000"/>
                  </a:schemeClr>
                </a:solidFill>
                <a:latin typeface="Consolas" panose="020B0609020204030204" pitchFamily="49" charset="0"/>
              </a:rPr>
              <a:t>&gt;</a:t>
            </a:r>
            <a:r>
              <a:rPr lang="en-IN" b="0">
                <a:solidFill>
                  <a:schemeClr val="accent5">
                    <a:lumMod val="75000"/>
                  </a:schemeClr>
                </a:solidFill>
                <a:effectLst/>
                <a:latin typeface="Consolas" panose="020B0609020204030204" pitchFamily="49" charset="0"/>
              </a:rPr>
              <a:t>{this.props.status}&lt;/p&gt;</a:t>
            </a:r>
          </a:p>
          <a:p>
            <a:pPr algn="ctr"/>
            <a:endParaRPr lang="en-IN" dirty="0"/>
          </a:p>
        </p:txBody>
      </p:sp>
      <p:sp>
        <p:nvSpPr>
          <p:cNvPr id="24" name="Rectangle 23">
            <a:extLst>
              <a:ext uri="{FF2B5EF4-FFF2-40B4-BE49-F238E27FC236}">
                <a16:creationId xmlns:a16="http://schemas.microsoft.com/office/drawing/2014/main" id="{9F58BFEF-B599-4746-9212-4B600DFD7D6E}"/>
              </a:ext>
            </a:extLst>
          </p:cNvPr>
          <p:cNvSpPr/>
          <p:nvPr/>
        </p:nvSpPr>
        <p:spPr>
          <a:xfrm>
            <a:off x="814276" y="4460265"/>
            <a:ext cx="3155052" cy="4511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rgbClr val="D4D4D4"/>
              </a:solidFill>
              <a:latin typeface="Consolas" panose="020B0609020204030204" pitchFamily="49" charset="0"/>
            </a:endParaRPr>
          </a:p>
          <a:p>
            <a:pPr algn="ctr"/>
            <a:r>
              <a:rPr lang="en-IN" b="0">
                <a:solidFill>
                  <a:srgbClr val="D4D4D4"/>
                </a:solidFill>
                <a:effectLst/>
                <a:latin typeface="Consolas" panose="020B0609020204030204" pitchFamily="49" charset="0"/>
              </a:rPr>
              <a:t> </a:t>
            </a:r>
          </a:p>
          <a:p>
            <a:pPr algn="ctr"/>
            <a:r>
              <a:rPr lang="en-IN" b="0">
                <a:solidFill>
                  <a:srgbClr val="D4D4D4"/>
                </a:solidFill>
                <a:effectLst/>
                <a:latin typeface="Consolas" panose="020B0609020204030204" pitchFamily="49" charset="0"/>
              </a:rPr>
              <a:t> </a:t>
            </a:r>
            <a:r>
              <a:rPr lang="en-IN" b="0">
                <a:solidFill>
                  <a:schemeClr val="accent5">
                    <a:lumMod val="75000"/>
                  </a:schemeClr>
                </a:solidFill>
                <a:effectLst/>
                <a:latin typeface="Consolas" panose="020B0609020204030204" pitchFamily="49" charset="0"/>
              </a:rPr>
              <a:t>&lt;B</a:t>
            </a:r>
            <a:r>
              <a:rPr lang="en-IN">
                <a:solidFill>
                  <a:schemeClr val="accent5">
                    <a:lumMod val="75000"/>
                  </a:schemeClr>
                </a:solidFill>
                <a:latin typeface="Consolas" panose="020B0609020204030204" pitchFamily="49" charset="0"/>
              </a:rPr>
              <a:t>&gt;</a:t>
            </a:r>
            <a:r>
              <a:rPr lang="en-IN" b="0">
                <a:solidFill>
                  <a:schemeClr val="accent5">
                    <a:lumMod val="75000"/>
                  </a:schemeClr>
                </a:solidFill>
                <a:effectLst/>
                <a:latin typeface="Consolas" panose="020B0609020204030204" pitchFamily="49" charset="0"/>
              </a:rPr>
              <a:t>&lt;p&gt;hi there i am A&lt;/p&gt;&lt;/B&gt;</a:t>
            </a:r>
          </a:p>
          <a:p>
            <a:pPr algn="ctr"/>
            <a:endParaRPr lang="en-IN" b="0">
              <a:solidFill>
                <a:schemeClr val="accent5">
                  <a:lumMod val="75000"/>
                </a:schemeClr>
              </a:solidFill>
              <a:effectLst/>
              <a:latin typeface="Consolas" panose="020B0609020204030204" pitchFamily="49" charset="0"/>
            </a:endParaRPr>
          </a:p>
          <a:p>
            <a:pPr algn="ctr"/>
            <a:endParaRPr lang="en-IN" dirty="0"/>
          </a:p>
        </p:txBody>
      </p:sp>
      <p:sp>
        <p:nvSpPr>
          <p:cNvPr id="26" name="Rectangle 25">
            <a:extLst>
              <a:ext uri="{FF2B5EF4-FFF2-40B4-BE49-F238E27FC236}">
                <a16:creationId xmlns:a16="http://schemas.microsoft.com/office/drawing/2014/main" id="{331C3B71-A3F3-4CFF-9236-C91E3FEB600A}"/>
              </a:ext>
            </a:extLst>
          </p:cNvPr>
          <p:cNvSpPr/>
          <p:nvPr/>
        </p:nvSpPr>
        <p:spPr>
          <a:xfrm>
            <a:off x="4625157" y="4472322"/>
            <a:ext cx="3402970" cy="4511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accent5">
                  <a:lumMod val="75000"/>
                </a:schemeClr>
              </a:solidFill>
              <a:latin typeface="Consolas" panose="020B0609020204030204" pitchFamily="49" charset="0"/>
            </a:endParaRPr>
          </a:p>
          <a:p>
            <a:pPr algn="ctr"/>
            <a:r>
              <a:rPr lang="en-IN" dirty="0">
                <a:solidFill>
                  <a:schemeClr val="accent5">
                    <a:lumMod val="75000"/>
                  </a:schemeClr>
                </a:solidFill>
                <a:latin typeface="Consolas" panose="020B0609020204030204" pitchFamily="49" charset="0"/>
              </a:rPr>
              <a:t>&lt;</a:t>
            </a:r>
            <a:r>
              <a:rPr lang="en-IN" b="0" dirty="0">
                <a:solidFill>
                  <a:schemeClr val="accent5">
                    <a:lumMod val="75000"/>
                  </a:schemeClr>
                </a:solidFill>
                <a:effectLst/>
                <a:latin typeface="Consolas" panose="020B0609020204030204" pitchFamily="49" charset="0"/>
              </a:rPr>
              <a:t>p&gt;{</a:t>
            </a:r>
            <a:r>
              <a:rPr lang="en-IN" b="0" dirty="0" err="1">
                <a:solidFill>
                  <a:schemeClr val="accent5">
                    <a:lumMod val="75000"/>
                  </a:schemeClr>
                </a:solidFill>
                <a:effectLst/>
                <a:latin typeface="Consolas" panose="020B0609020204030204" pitchFamily="49" charset="0"/>
              </a:rPr>
              <a:t>this.props.children</a:t>
            </a:r>
            <a:r>
              <a:rPr lang="en-IN" b="0" dirty="0">
                <a:solidFill>
                  <a:schemeClr val="accent5">
                    <a:lumMod val="75000"/>
                  </a:schemeClr>
                </a:solidFill>
                <a:effectLst/>
                <a:latin typeface="Consolas" panose="020B0609020204030204" pitchFamily="49" charset="0"/>
              </a:rPr>
              <a:t>}&lt;/p&gt;</a:t>
            </a:r>
          </a:p>
          <a:p>
            <a:pPr algn="ctr"/>
            <a:endParaRPr lang="en-IN" dirty="0"/>
          </a:p>
        </p:txBody>
      </p:sp>
      <p:sp>
        <p:nvSpPr>
          <p:cNvPr id="3" name="TextBox 2">
            <a:extLst>
              <a:ext uri="{FF2B5EF4-FFF2-40B4-BE49-F238E27FC236}">
                <a16:creationId xmlns:a16="http://schemas.microsoft.com/office/drawing/2014/main" id="{00B27962-F901-42FD-8422-296DE17DD43C}"/>
              </a:ext>
            </a:extLst>
          </p:cNvPr>
          <p:cNvSpPr txBox="1"/>
          <p:nvPr/>
        </p:nvSpPr>
        <p:spPr>
          <a:xfrm>
            <a:off x="1226126" y="3823856"/>
            <a:ext cx="1558637" cy="276999"/>
          </a:xfrm>
          <a:prstGeom prst="rect">
            <a:avLst/>
          </a:prstGeom>
          <a:noFill/>
        </p:spPr>
        <p:txBody>
          <a:bodyPr wrap="square" rtlCol="0">
            <a:spAutoFit/>
          </a:bodyPr>
          <a:lstStyle/>
          <a:p>
            <a:r>
              <a:rPr lang="en-IN" sz="1200" dirty="0">
                <a:highlight>
                  <a:srgbClr val="FFFF00"/>
                </a:highlight>
              </a:rPr>
              <a:t>Parent component</a:t>
            </a:r>
          </a:p>
        </p:txBody>
      </p:sp>
      <p:sp>
        <p:nvSpPr>
          <p:cNvPr id="27" name="TextBox 26">
            <a:extLst>
              <a:ext uri="{FF2B5EF4-FFF2-40B4-BE49-F238E27FC236}">
                <a16:creationId xmlns:a16="http://schemas.microsoft.com/office/drawing/2014/main" id="{0D19D940-73E6-4852-BE8C-0D1656AE4361}"/>
              </a:ext>
            </a:extLst>
          </p:cNvPr>
          <p:cNvSpPr txBox="1"/>
          <p:nvPr/>
        </p:nvSpPr>
        <p:spPr>
          <a:xfrm>
            <a:off x="5306290" y="3059335"/>
            <a:ext cx="1375065" cy="276999"/>
          </a:xfrm>
          <a:prstGeom prst="rect">
            <a:avLst/>
          </a:prstGeom>
          <a:noFill/>
        </p:spPr>
        <p:txBody>
          <a:bodyPr wrap="square" rtlCol="0">
            <a:spAutoFit/>
          </a:bodyPr>
          <a:lstStyle/>
          <a:p>
            <a:r>
              <a:rPr lang="en-IN" sz="1200" dirty="0">
                <a:highlight>
                  <a:srgbClr val="FFFF00"/>
                </a:highlight>
              </a:rPr>
              <a:t>Child component</a:t>
            </a:r>
          </a:p>
        </p:txBody>
      </p:sp>
      <p:sp>
        <p:nvSpPr>
          <p:cNvPr id="28" name="TextBox 27">
            <a:extLst>
              <a:ext uri="{FF2B5EF4-FFF2-40B4-BE49-F238E27FC236}">
                <a16:creationId xmlns:a16="http://schemas.microsoft.com/office/drawing/2014/main" id="{DC1F2B8B-FB45-4960-8B05-8A5F8BE1A6EF}"/>
              </a:ext>
            </a:extLst>
          </p:cNvPr>
          <p:cNvSpPr txBox="1"/>
          <p:nvPr/>
        </p:nvSpPr>
        <p:spPr>
          <a:xfrm>
            <a:off x="5306290" y="4185876"/>
            <a:ext cx="1375065" cy="276999"/>
          </a:xfrm>
          <a:prstGeom prst="rect">
            <a:avLst/>
          </a:prstGeom>
          <a:noFill/>
        </p:spPr>
        <p:txBody>
          <a:bodyPr wrap="square" rtlCol="0">
            <a:spAutoFit/>
          </a:bodyPr>
          <a:lstStyle/>
          <a:p>
            <a:r>
              <a:rPr lang="en-IN" sz="1200" dirty="0">
                <a:highlight>
                  <a:srgbClr val="FFFF00"/>
                </a:highlight>
              </a:rPr>
              <a:t>Child component</a:t>
            </a:r>
          </a:p>
        </p:txBody>
      </p:sp>
      <p:sp>
        <p:nvSpPr>
          <p:cNvPr id="29" name="TextBox 28">
            <a:extLst>
              <a:ext uri="{FF2B5EF4-FFF2-40B4-BE49-F238E27FC236}">
                <a16:creationId xmlns:a16="http://schemas.microsoft.com/office/drawing/2014/main" id="{3E752FA8-D160-43FE-AC11-D1334D4C9DBA}"/>
              </a:ext>
            </a:extLst>
          </p:cNvPr>
          <p:cNvSpPr txBox="1"/>
          <p:nvPr/>
        </p:nvSpPr>
        <p:spPr>
          <a:xfrm>
            <a:off x="1226127" y="4866501"/>
            <a:ext cx="1558637" cy="276999"/>
          </a:xfrm>
          <a:prstGeom prst="rect">
            <a:avLst/>
          </a:prstGeom>
          <a:noFill/>
        </p:spPr>
        <p:txBody>
          <a:bodyPr wrap="square" rtlCol="0">
            <a:spAutoFit/>
          </a:bodyPr>
          <a:lstStyle/>
          <a:p>
            <a:r>
              <a:rPr lang="en-IN" sz="1200" dirty="0">
                <a:highlight>
                  <a:srgbClr val="FFFF00"/>
                </a:highlight>
              </a:rPr>
              <a:t>Parent component</a:t>
            </a:r>
          </a:p>
        </p:txBody>
      </p:sp>
    </p:spTree>
    <p:extLst>
      <p:ext uri="{BB962C8B-B14F-4D97-AF65-F5344CB8AC3E}">
        <p14:creationId xmlns:p14="http://schemas.microsoft.com/office/powerpoint/2010/main" val="20692624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State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94</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0" name="TextBox 29">
            <a:extLst>
              <a:ext uri="{FF2B5EF4-FFF2-40B4-BE49-F238E27FC236}">
                <a16:creationId xmlns:a16="http://schemas.microsoft.com/office/drawing/2014/main" id="{0CC7346D-2361-4B4C-8F30-C55C71581967}"/>
              </a:ext>
            </a:extLst>
          </p:cNvPr>
          <p:cNvSpPr txBox="1"/>
          <p:nvPr/>
        </p:nvSpPr>
        <p:spPr>
          <a:xfrm>
            <a:off x="318586" y="1497798"/>
            <a:ext cx="8728364" cy="2031325"/>
          </a:xfrm>
          <a:prstGeom prst="rect">
            <a:avLst/>
          </a:prstGeom>
          <a:noFill/>
        </p:spPr>
        <p:txBody>
          <a:bodyPr wrap="square">
            <a:spAutoFit/>
          </a:bodyPr>
          <a:lstStyle/>
          <a:p>
            <a:r>
              <a:rPr lang="en-IN" b="0" dirty="0">
                <a:solidFill>
                  <a:schemeClr val="accent4">
                    <a:lumMod val="25000"/>
                  </a:schemeClr>
                </a:solidFill>
                <a:effectLst/>
                <a:latin typeface="Calibri" panose="020F0502020204030204" pitchFamily="34" charset="0"/>
                <a:cs typeface="Calibri" panose="020F0502020204030204" pitchFamily="34" charset="0"/>
              </a:rPr>
              <a:t>We can change the state or pass some values </a:t>
            </a:r>
            <a:r>
              <a:rPr lang="en-IN" dirty="0">
                <a:solidFill>
                  <a:schemeClr val="accent4">
                    <a:lumMod val="25000"/>
                  </a:schemeClr>
                </a:solidFill>
                <a:latin typeface="Calibri" panose="020F0502020204030204" pitchFamily="34" charset="0"/>
                <a:cs typeface="Calibri" panose="020F0502020204030204" pitchFamily="34" charset="0"/>
              </a:rPr>
              <a:t>to</a:t>
            </a:r>
            <a:r>
              <a:rPr lang="en-IN" b="0" dirty="0">
                <a:solidFill>
                  <a:schemeClr val="accent4">
                    <a:lumMod val="25000"/>
                  </a:schemeClr>
                </a:solidFill>
                <a:effectLst/>
                <a:latin typeface="Calibri" panose="020F0502020204030204" pitchFamily="34" charset="0"/>
                <a:cs typeface="Calibri" panose="020F0502020204030204" pitchFamily="34" charset="0"/>
              </a:rPr>
              <a:t> the child using </a:t>
            </a:r>
            <a:r>
              <a:rPr lang="en-IN" b="1" dirty="0">
                <a:solidFill>
                  <a:schemeClr val="accent4">
                    <a:lumMod val="25000"/>
                  </a:schemeClr>
                </a:solidFill>
                <a:effectLst/>
                <a:latin typeface="Calibri" panose="020F0502020204030204" pitchFamily="34" charset="0"/>
                <a:cs typeface="Calibri" panose="020F0502020204030204" pitchFamily="34" charset="0"/>
              </a:rPr>
              <a:t>props</a:t>
            </a:r>
          </a:p>
          <a:p>
            <a:endParaRPr lang="en-IN" dirty="0">
              <a:solidFill>
                <a:schemeClr val="accent4">
                  <a:lumMod val="25000"/>
                </a:schemeClr>
              </a:solidFill>
              <a:latin typeface="Calibri" panose="020F0502020204030204" pitchFamily="34" charset="0"/>
              <a:cs typeface="Calibri" panose="020F0502020204030204" pitchFamily="34" charset="0"/>
            </a:endParaRPr>
          </a:p>
          <a:p>
            <a:r>
              <a:rPr lang="en-IN" b="0" dirty="0">
                <a:solidFill>
                  <a:schemeClr val="accent4">
                    <a:lumMod val="25000"/>
                  </a:schemeClr>
                </a:solidFill>
                <a:effectLst/>
                <a:latin typeface="Calibri" panose="020F0502020204030204" pitchFamily="34" charset="0"/>
                <a:cs typeface="Calibri" panose="020F0502020204030204" pitchFamily="34" charset="0"/>
              </a:rPr>
              <a:t>But if we want to change the  state or pass some values back to the parent from child, we need to use </a:t>
            </a:r>
            <a:r>
              <a:rPr lang="en-IN" b="1" dirty="0">
                <a:solidFill>
                  <a:schemeClr val="accent4">
                    <a:lumMod val="25000"/>
                  </a:schemeClr>
                </a:solidFill>
                <a:effectLst/>
                <a:latin typeface="Calibri" panose="020F0502020204030204" pitchFamily="34" charset="0"/>
                <a:cs typeface="Calibri" panose="020F0502020204030204" pitchFamily="34" charset="0"/>
              </a:rPr>
              <a:t>function</a:t>
            </a:r>
            <a:r>
              <a:rPr lang="en-IN" b="0" dirty="0">
                <a:solidFill>
                  <a:schemeClr val="accent4">
                    <a:lumMod val="25000"/>
                  </a:schemeClr>
                </a:solidFill>
                <a:effectLst/>
                <a:latin typeface="Calibri" panose="020F0502020204030204" pitchFamily="34" charset="0"/>
                <a:cs typeface="Calibri" panose="020F0502020204030204" pitchFamily="34" charset="0"/>
              </a:rPr>
              <a:t> </a:t>
            </a:r>
            <a:r>
              <a:rPr lang="en-IN" b="1" dirty="0">
                <a:solidFill>
                  <a:schemeClr val="accent4">
                    <a:lumMod val="25000"/>
                  </a:schemeClr>
                </a:solidFill>
                <a:effectLst/>
                <a:latin typeface="Calibri" panose="020F0502020204030204" pitchFamily="34" charset="0"/>
                <a:cs typeface="Calibri" panose="020F0502020204030204" pitchFamily="34" charset="0"/>
              </a:rPr>
              <a:t>call-backs</a:t>
            </a: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dirty="0">
              <a:solidFill>
                <a:schemeClr val="accent4">
                  <a:lumMod val="25000"/>
                </a:schemeClr>
              </a:solidFill>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a:p>
            <a:endParaRPr lang="en-IN" b="0" dirty="0">
              <a:solidFill>
                <a:schemeClr val="accent4">
                  <a:lumMod val="25000"/>
                </a:schemeClr>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736A132-0915-4DF1-900B-1FCE099074C0}"/>
              </a:ext>
            </a:extLst>
          </p:cNvPr>
          <p:cNvSpPr/>
          <p:nvPr/>
        </p:nvSpPr>
        <p:spPr>
          <a:xfrm>
            <a:off x="546915" y="3264065"/>
            <a:ext cx="2067791" cy="6040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b="1" dirty="0">
                <a:solidFill>
                  <a:schemeClr val="tx1"/>
                </a:solidFill>
              </a:rPr>
              <a:t>PARENT</a:t>
            </a:r>
          </a:p>
        </p:txBody>
      </p:sp>
      <p:sp>
        <p:nvSpPr>
          <p:cNvPr id="32" name="Rectangle 31">
            <a:extLst>
              <a:ext uri="{FF2B5EF4-FFF2-40B4-BE49-F238E27FC236}">
                <a16:creationId xmlns:a16="http://schemas.microsoft.com/office/drawing/2014/main" id="{50F9AFA4-E56D-475F-AD08-21934DBBF5FE}"/>
              </a:ext>
            </a:extLst>
          </p:cNvPr>
          <p:cNvSpPr/>
          <p:nvPr/>
        </p:nvSpPr>
        <p:spPr>
          <a:xfrm>
            <a:off x="5146625" y="3264064"/>
            <a:ext cx="2067791" cy="6040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b="1" dirty="0">
                <a:solidFill>
                  <a:schemeClr val="tx1"/>
                </a:solidFill>
              </a:rPr>
              <a:t>CHILD</a:t>
            </a:r>
          </a:p>
        </p:txBody>
      </p:sp>
      <p:cxnSp>
        <p:nvCxnSpPr>
          <p:cNvPr id="21" name="Straight Connector 20">
            <a:extLst>
              <a:ext uri="{FF2B5EF4-FFF2-40B4-BE49-F238E27FC236}">
                <a16:creationId xmlns:a16="http://schemas.microsoft.com/office/drawing/2014/main" id="{F909D0C9-94BF-4B37-A14E-54BA297BBC03}"/>
              </a:ext>
            </a:extLst>
          </p:cNvPr>
          <p:cNvCxnSpPr>
            <a:stCxn id="4" idx="0"/>
          </p:cNvCxnSpPr>
          <p:nvPr/>
        </p:nvCxnSpPr>
        <p:spPr>
          <a:xfrm flipH="1" flipV="1">
            <a:off x="1580810" y="2722418"/>
            <a:ext cx="1" cy="541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13BFEC-504C-4DF4-9036-78B9374445FD}"/>
              </a:ext>
            </a:extLst>
          </p:cNvPr>
          <p:cNvCxnSpPr/>
          <p:nvPr/>
        </p:nvCxnSpPr>
        <p:spPr>
          <a:xfrm>
            <a:off x="1580810" y="2722418"/>
            <a:ext cx="44918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99299F4-7D27-4863-9978-84FB169DE49E}"/>
              </a:ext>
            </a:extLst>
          </p:cNvPr>
          <p:cNvCxnSpPr/>
          <p:nvPr/>
        </p:nvCxnSpPr>
        <p:spPr>
          <a:xfrm>
            <a:off x="6072675" y="2722418"/>
            <a:ext cx="0" cy="541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1B66721-D003-4244-A87C-77C76CF512DD}"/>
              </a:ext>
            </a:extLst>
          </p:cNvPr>
          <p:cNvCxnSpPr>
            <a:cxnSpLocks/>
          </p:cNvCxnSpPr>
          <p:nvPr/>
        </p:nvCxnSpPr>
        <p:spPr>
          <a:xfrm flipH="1" flipV="1">
            <a:off x="6069177" y="3919250"/>
            <a:ext cx="2" cy="541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E712BB0-033A-4287-A12B-AA23A2C64788}"/>
              </a:ext>
            </a:extLst>
          </p:cNvPr>
          <p:cNvCxnSpPr>
            <a:cxnSpLocks/>
          </p:cNvCxnSpPr>
          <p:nvPr/>
        </p:nvCxnSpPr>
        <p:spPr>
          <a:xfrm flipV="1">
            <a:off x="1577312" y="3868146"/>
            <a:ext cx="0" cy="62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06565B-F3F6-4CA6-A71F-31ED9F89C272}"/>
              </a:ext>
            </a:extLst>
          </p:cNvPr>
          <p:cNvCxnSpPr/>
          <p:nvPr/>
        </p:nvCxnSpPr>
        <p:spPr>
          <a:xfrm>
            <a:off x="1577312" y="4488684"/>
            <a:ext cx="4491865"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A4BE766-72FE-4608-88C9-951AFCBC2548}"/>
              </a:ext>
            </a:extLst>
          </p:cNvPr>
          <p:cNvSpPr txBox="1"/>
          <p:nvPr/>
        </p:nvSpPr>
        <p:spPr>
          <a:xfrm>
            <a:off x="3443475" y="2404250"/>
            <a:ext cx="976742" cy="307777"/>
          </a:xfrm>
          <a:prstGeom prst="rect">
            <a:avLst/>
          </a:prstGeom>
          <a:noFill/>
        </p:spPr>
        <p:txBody>
          <a:bodyPr wrap="square" rtlCol="0">
            <a:spAutoFit/>
          </a:bodyPr>
          <a:lstStyle/>
          <a:p>
            <a:r>
              <a:rPr lang="en-IN" dirty="0">
                <a:highlight>
                  <a:srgbClr val="FFFF00"/>
                </a:highlight>
              </a:rPr>
              <a:t>Props</a:t>
            </a:r>
          </a:p>
        </p:txBody>
      </p:sp>
      <p:sp>
        <p:nvSpPr>
          <p:cNvPr id="69" name="TextBox 68">
            <a:extLst>
              <a:ext uri="{FF2B5EF4-FFF2-40B4-BE49-F238E27FC236}">
                <a16:creationId xmlns:a16="http://schemas.microsoft.com/office/drawing/2014/main" id="{9863AB49-BFF7-43CC-BECF-196A23313360}"/>
              </a:ext>
            </a:extLst>
          </p:cNvPr>
          <p:cNvSpPr txBox="1"/>
          <p:nvPr/>
        </p:nvSpPr>
        <p:spPr>
          <a:xfrm>
            <a:off x="3033739" y="4470057"/>
            <a:ext cx="2214558" cy="307777"/>
          </a:xfrm>
          <a:prstGeom prst="rect">
            <a:avLst/>
          </a:prstGeom>
          <a:noFill/>
        </p:spPr>
        <p:txBody>
          <a:bodyPr wrap="square" rtlCol="0">
            <a:spAutoFit/>
          </a:bodyPr>
          <a:lstStyle/>
          <a:p>
            <a:r>
              <a:rPr lang="en-IN" dirty="0">
                <a:highlight>
                  <a:srgbClr val="FFFF00"/>
                </a:highlight>
              </a:rPr>
              <a:t>Call-Back Functions</a:t>
            </a:r>
          </a:p>
        </p:txBody>
      </p:sp>
    </p:spTree>
    <p:extLst>
      <p:ext uri="{BB962C8B-B14F-4D97-AF65-F5344CB8AC3E}">
        <p14:creationId xmlns:p14="http://schemas.microsoft.com/office/powerpoint/2010/main" val="5921383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COMPONENT LIFE CYCLE</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95</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4230124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 Life Cycle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96</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3" name="TextBox 32">
            <a:extLst>
              <a:ext uri="{FF2B5EF4-FFF2-40B4-BE49-F238E27FC236}">
                <a16:creationId xmlns:a16="http://schemas.microsoft.com/office/drawing/2014/main" id="{BE7719BA-B105-476B-8BE3-D36FD7019E3F}"/>
              </a:ext>
            </a:extLst>
          </p:cNvPr>
          <p:cNvSpPr txBox="1"/>
          <p:nvPr/>
        </p:nvSpPr>
        <p:spPr>
          <a:xfrm>
            <a:off x="293683" y="1604070"/>
            <a:ext cx="8607205" cy="3539430"/>
          </a:xfrm>
          <a:prstGeom prst="rect">
            <a:avLst/>
          </a:prstGeom>
          <a:noFill/>
        </p:spPr>
        <p:txBody>
          <a:bodyPr wrap="square">
            <a:spAutoFit/>
          </a:bodyPr>
          <a:lstStyle/>
          <a:p>
            <a:pPr algn="l"/>
            <a:r>
              <a:rPr lang="en-IN" b="0" i="0" dirty="0">
                <a:solidFill>
                  <a:srgbClr val="000000"/>
                </a:solidFill>
                <a:effectLst/>
                <a:latin typeface="Calibri" panose="020F0502020204030204" pitchFamily="34" charset="0"/>
                <a:cs typeface="Calibri" panose="020F0502020204030204" pitchFamily="34" charset="0"/>
              </a:rPr>
              <a:t>Each component in React has a lifecycle which you can monitor and manipulate during its three main phases.</a:t>
            </a:r>
          </a:p>
          <a:p>
            <a:pPr algn="l"/>
            <a:endParaRPr lang="en-IN" b="0" i="0" dirty="0">
              <a:solidFill>
                <a:srgbClr val="000000"/>
              </a:solidFill>
              <a:effectLst/>
              <a:latin typeface="Calibri" panose="020F0502020204030204" pitchFamily="34" charset="0"/>
              <a:cs typeface="Calibri" panose="020F0502020204030204" pitchFamily="34" charset="0"/>
            </a:endParaRPr>
          </a:p>
          <a:p>
            <a:pPr algn="l"/>
            <a:r>
              <a:rPr lang="en-IN" b="0" i="0" dirty="0">
                <a:solidFill>
                  <a:srgbClr val="000000"/>
                </a:solidFill>
                <a:effectLst/>
                <a:latin typeface="Calibri" panose="020F0502020204030204" pitchFamily="34" charset="0"/>
                <a:cs typeface="Calibri" panose="020F0502020204030204" pitchFamily="34" charset="0"/>
              </a:rPr>
              <a:t>The three phases are: </a:t>
            </a:r>
            <a:r>
              <a:rPr lang="en-IN" b="1" i="0" dirty="0">
                <a:solidFill>
                  <a:srgbClr val="000000"/>
                </a:solidFill>
                <a:effectLst/>
                <a:latin typeface="Calibri" panose="020F0502020204030204" pitchFamily="34" charset="0"/>
                <a:cs typeface="Calibri" panose="020F0502020204030204" pitchFamily="34" charset="0"/>
              </a:rPr>
              <a:t>Mounting</a:t>
            </a:r>
            <a:r>
              <a:rPr lang="en-IN" b="0" i="0" dirty="0">
                <a:solidFill>
                  <a:srgbClr val="000000"/>
                </a:solidFill>
                <a:effectLst/>
                <a:latin typeface="Calibri" panose="020F0502020204030204" pitchFamily="34" charset="0"/>
                <a:cs typeface="Calibri" panose="020F0502020204030204" pitchFamily="34" charset="0"/>
              </a:rPr>
              <a:t>, </a:t>
            </a:r>
            <a:r>
              <a:rPr lang="en-IN" b="1" i="0" dirty="0">
                <a:solidFill>
                  <a:srgbClr val="000000"/>
                </a:solidFill>
                <a:effectLst/>
                <a:latin typeface="Calibri" panose="020F0502020204030204" pitchFamily="34" charset="0"/>
                <a:cs typeface="Calibri" panose="020F0502020204030204" pitchFamily="34" charset="0"/>
              </a:rPr>
              <a:t>Updating</a:t>
            </a:r>
            <a:r>
              <a:rPr lang="en-IN" b="0" i="0" dirty="0">
                <a:solidFill>
                  <a:srgbClr val="000000"/>
                </a:solidFill>
                <a:effectLst/>
                <a:latin typeface="Calibri" panose="020F0502020204030204" pitchFamily="34" charset="0"/>
                <a:cs typeface="Calibri" panose="020F0502020204030204" pitchFamily="34" charset="0"/>
              </a:rPr>
              <a:t>, and </a:t>
            </a:r>
            <a:r>
              <a:rPr lang="en-IN" b="1" i="0" dirty="0">
                <a:solidFill>
                  <a:srgbClr val="000000"/>
                </a:solidFill>
                <a:effectLst/>
                <a:latin typeface="Calibri" panose="020F0502020204030204" pitchFamily="34" charset="0"/>
                <a:cs typeface="Calibri" panose="020F0502020204030204" pitchFamily="34" charset="0"/>
              </a:rPr>
              <a:t>Unmounting</a:t>
            </a:r>
            <a:r>
              <a:rPr lang="en-IN" b="0" i="0" dirty="0">
                <a:solidFill>
                  <a:srgbClr val="000000"/>
                </a:solidFill>
                <a:effectLst/>
                <a:latin typeface="Calibri" panose="020F0502020204030204" pitchFamily="34" charset="0"/>
                <a:cs typeface="Calibri" panose="020F0502020204030204" pitchFamily="34" charset="0"/>
              </a:rPr>
              <a:t>.</a:t>
            </a: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r>
              <a:rPr lang="en-IN" b="1" i="0" dirty="0">
                <a:solidFill>
                  <a:srgbClr val="000000"/>
                </a:solidFill>
                <a:effectLst/>
                <a:latin typeface="Calibri" panose="020F0502020204030204" pitchFamily="34" charset="0"/>
                <a:cs typeface="Calibri" panose="020F0502020204030204" pitchFamily="34" charset="0"/>
              </a:rPr>
              <a:t>#1 : Mounting </a:t>
            </a:r>
            <a:r>
              <a:rPr lang="en-IN" b="0" i="0" dirty="0">
                <a:solidFill>
                  <a:srgbClr val="000000"/>
                </a:solidFill>
                <a:effectLst/>
                <a:latin typeface="Calibri" panose="020F0502020204030204" pitchFamily="34" charset="0"/>
                <a:cs typeface="Calibri" panose="020F0502020204030204" pitchFamily="34" charset="0"/>
              </a:rPr>
              <a:t>: Mounting is executed when the page is </a:t>
            </a:r>
            <a:r>
              <a:rPr lang="en-IN" b="1" i="0" dirty="0">
                <a:solidFill>
                  <a:srgbClr val="000000"/>
                </a:solidFill>
                <a:effectLst/>
                <a:latin typeface="Calibri" panose="020F0502020204030204" pitchFamily="34" charset="0"/>
                <a:cs typeface="Calibri" panose="020F0502020204030204" pitchFamily="34" charset="0"/>
              </a:rPr>
              <a:t>loaded/ reloaded </a:t>
            </a:r>
            <a:r>
              <a:rPr lang="en-IN" b="0" i="0" dirty="0">
                <a:solidFill>
                  <a:srgbClr val="000000"/>
                </a:solidFill>
                <a:effectLst/>
                <a:latin typeface="Calibri" panose="020F0502020204030204" pitchFamily="34" charset="0"/>
                <a:cs typeface="Calibri" panose="020F0502020204030204" pitchFamily="34" charset="0"/>
              </a:rPr>
              <a:t>and it puts elements to the DOM</a:t>
            </a:r>
          </a:p>
          <a:p>
            <a:pPr algn="l"/>
            <a:endParaRPr lang="en-IN" dirty="0">
              <a:latin typeface="Calibri" panose="020F0502020204030204" pitchFamily="34" charset="0"/>
              <a:cs typeface="Calibri" panose="020F0502020204030204" pitchFamily="34" charset="0"/>
            </a:endParaRPr>
          </a:p>
          <a:p>
            <a:pPr algn="l"/>
            <a:r>
              <a:rPr lang="en-IN" b="1" dirty="0">
                <a:latin typeface="Calibri" panose="020F0502020204030204" pitchFamily="34" charset="0"/>
                <a:cs typeface="Calibri" panose="020F0502020204030204" pitchFamily="34" charset="0"/>
              </a:rPr>
              <a:t>#2 : Updating</a:t>
            </a:r>
            <a:r>
              <a:rPr lang="en-IN" dirty="0">
                <a:latin typeface="Calibri" panose="020F0502020204030204" pitchFamily="34" charset="0"/>
                <a:cs typeface="Calibri" panose="020F0502020204030204" pitchFamily="34" charset="0"/>
              </a:rPr>
              <a:t> : Update is executed whenever there is a change in the component’s </a:t>
            </a:r>
            <a:r>
              <a:rPr lang="en-IN" b="1" dirty="0">
                <a:latin typeface="Calibri" panose="020F0502020204030204" pitchFamily="34" charset="0"/>
                <a:cs typeface="Calibri" panose="020F0502020204030204" pitchFamily="34" charset="0"/>
              </a:rPr>
              <a:t>state</a:t>
            </a:r>
            <a:r>
              <a:rPr lang="en-IN" dirty="0">
                <a:latin typeface="Calibri" panose="020F0502020204030204" pitchFamily="34" charset="0"/>
                <a:cs typeface="Calibri" panose="020F0502020204030204" pitchFamily="34" charset="0"/>
              </a:rPr>
              <a:t> </a:t>
            </a:r>
          </a:p>
          <a:p>
            <a:pPr algn="l"/>
            <a:endParaRPr lang="en-IN" b="0" i="0" dirty="0">
              <a:solidFill>
                <a:srgbClr val="000000"/>
              </a:solidFill>
              <a:effectLst/>
              <a:latin typeface="Calibri" panose="020F0502020204030204" pitchFamily="34" charset="0"/>
              <a:cs typeface="Calibri" panose="020F0502020204030204" pitchFamily="34" charset="0"/>
            </a:endParaRPr>
          </a:p>
          <a:p>
            <a:pPr algn="l"/>
            <a:r>
              <a:rPr lang="en-IN" b="1" dirty="0">
                <a:latin typeface="Calibri" panose="020F0502020204030204" pitchFamily="34" charset="0"/>
                <a:cs typeface="Calibri" panose="020F0502020204030204" pitchFamily="34" charset="0"/>
              </a:rPr>
              <a:t>#3 : Unmounting</a:t>
            </a:r>
            <a:r>
              <a:rPr lang="en-IN" dirty="0">
                <a:latin typeface="Calibri" panose="020F0502020204030204" pitchFamily="34" charset="0"/>
                <a:cs typeface="Calibri" panose="020F0502020204030204" pitchFamily="34" charset="0"/>
              </a:rPr>
              <a:t> : Unmounting is executed when a component is </a:t>
            </a:r>
            <a:r>
              <a:rPr lang="en-IN" b="1" dirty="0">
                <a:latin typeface="Calibri" panose="020F0502020204030204" pitchFamily="34" charset="0"/>
                <a:cs typeface="Calibri" panose="020F0502020204030204" pitchFamily="34" charset="0"/>
              </a:rPr>
              <a:t>removed</a:t>
            </a:r>
            <a:r>
              <a:rPr lang="en-IN" dirty="0">
                <a:latin typeface="Calibri" panose="020F0502020204030204" pitchFamily="34" charset="0"/>
                <a:cs typeface="Calibri" panose="020F0502020204030204" pitchFamily="34" charset="0"/>
              </a:rPr>
              <a:t> from the DOM.</a:t>
            </a:r>
          </a:p>
          <a:p>
            <a:pPr algn="l"/>
            <a:endParaRPr lang="en-IN" b="0" i="0" dirty="0">
              <a:solidFill>
                <a:srgbClr val="000000"/>
              </a:solidFill>
              <a:effectLst/>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3743AA76-FDED-4D58-A923-20A279FF0297}"/>
              </a:ext>
            </a:extLst>
          </p:cNvPr>
          <p:cNvSpPr/>
          <p:nvPr/>
        </p:nvSpPr>
        <p:spPr>
          <a:xfrm>
            <a:off x="1158537" y="2463739"/>
            <a:ext cx="1620468" cy="64677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i="0" dirty="0">
                <a:solidFill>
                  <a:srgbClr val="000000"/>
                </a:solidFill>
                <a:effectLst/>
                <a:latin typeface="Calibri" panose="020F0502020204030204" pitchFamily="34" charset="0"/>
                <a:cs typeface="Calibri" panose="020F0502020204030204" pitchFamily="34" charset="0"/>
              </a:rPr>
              <a:t>Mounting</a:t>
            </a:r>
            <a:endParaRPr lang="en-IN" dirty="0"/>
          </a:p>
        </p:txBody>
      </p:sp>
      <p:sp>
        <p:nvSpPr>
          <p:cNvPr id="34" name="Oval 33">
            <a:extLst>
              <a:ext uri="{FF2B5EF4-FFF2-40B4-BE49-F238E27FC236}">
                <a16:creationId xmlns:a16="http://schemas.microsoft.com/office/drawing/2014/main" id="{F01F1E49-43D6-4211-91E1-398118C9C154}"/>
              </a:ext>
            </a:extLst>
          </p:cNvPr>
          <p:cNvSpPr/>
          <p:nvPr/>
        </p:nvSpPr>
        <p:spPr>
          <a:xfrm>
            <a:off x="3278973" y="2942990"/>
            <a:ext cx="1620468" cy="64677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i="0" dirty="0">
                <a:solidFill>
                  <a:srgbClr val="000000"/>
                </a:solidFill>
                <a:effectLst/>
                <a:latin typeface="Calibri" panose="020F0502020204030204" pitchFamily="34" charset="0"/>
                <a:cs typeface="Calibri" panose="020F0502020204030204" pitchFamily="34" charset="0"/>
              </a:rPr>
              <a:t>Updating</a:t>
            </a:r>
            <a:endParaRPr lang="en-IN" dirty="0"/>
          </a:p>
        </p:txBody>
      </p:sp>
      <p:sp>
        <p:nvSpPr>
          <p:cNvPr id="35" name="Oval 34">
            <a:extLst>
              <a:ext uri="{FF2B5EF4-FFF2-40B4-BE49-F238E27FC236}">
                <a16:creationId xmlns:a16="http://schemas.microsoft.com/office/drawing/2014/main" id="{4FC7833E-4224-476F-BD52-F754DA6745FD}"/>
              </a:ext>
            </a:extLst>
          </p:cNvPr>
          <p:cNvSpPr/>
          <p:nvPr/>
        </p:nvSpPr>
        <p:spPr>
          <a:xfrm>
            <a:off x="5399409" y="2463738"/>
            <a:ext cx="1620468" cy="64677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i="0" dirty="0">
                <a:solidFill>
                  <a:srgbClr val="000000"/>
                </a:solidFill>
                <a:effectLst/>
                <a:latin typeface="Calibri" panose="020F0502020204030204" pitchFamily="34" charset="0"/>
                <a:cs typeface="Calibri" panose="020F0502020204030204" pitchFamily="34" charset="0"/>
              </a:rPr>
              <a:t>Unmounting</a:t>
            </a:r>
            <a:endParaRPr lang="en-IN" dirty="0"/>
          </a:p>
        </p:txBody>
      </p:sp>
      <p:cxnSp>
        <p:nvCxnSpPr>
          <p:cNvPr id="6" name="Straight Arrow Connector 5">
            <a:extLst>
              <a:ext uri="{FF2B5EF4-FFF2-40B4-BE49-F238E27FC236}">
                <a16:creationId xmlns:a16="http://schemas.microsoft.com/office/drawing/2014/main" id="{2E365912-BE0D-4678-93C6-134F00723860}"/>
              </a:ext>
            </a:extLst>
          </p:cNvPr>
          <p:cNvCxnSpPr>
            <a:cxnSpLocks/>
          </p:cNvCxnSpPr>
          <p:nvPr/>
        </p:nvCxnSpPr>
        <p:spPr>
          <a:xfrm>
            <a:off x="2758223" y="2787125"/>
            <a:ext cx="2620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E30EA6-3BDE-47FF-807E-A266CC88C4FC}"/>
              </a:ext>
            </a:extLst>
          </p:cNvPr>
          <p:cNvCxnSpPr>
            <a:cxnSpLocks/>
            <a:stCxn id="3" idx="5"/>
          </p:cNvCxnSpPr>
          <p:nvPr/>
        </p:nvCxnSpPr>
        <p:spPr>
          <a:xfrm>
            <a:off x="2541693" y="3015796"/>
            <a:ext cx="737280" cy="25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D1E314-4C60-464E-940F-F84E19FA5347}"/>
              </a:ext>
            </a:extLst>
          </p:cNvPr>
          <p:cNvSpPr txBox="1"/>
          <p:nvPr/>
        </p:nvSpPr>
        <p:spPr>
          <a:xfrm>
            <a:off x="3643859" y="2534786"/>
            <a:ext cx="1070264" cy="276999"/>
          </a:xfrm>
          <a:prstGeom prst="rect">
            <a:avLst/>
          </a:prstGeom>
          <a:noFill/>
        </p:spPr>
        <p:txBody>
          <a:bodyPr wrap="square" rtlCol="0">
            <a:spAutoFit/>
          </a:bodyPr>
          <a:lstStyle/>
          <a:p>
            <a:r>
              <a:rPr lang="en-IN" sz="1200" dirty="0">
                <a:highlight>
                  <a:srgbClr val="FFFF00"/>
                </a:highlight>
              </a:rPr>
              <a:t>removed</a:t>
            </a:r>
          </a:p>
        </p:txBody>
      </p:sp>
      <p:sp>
        <p:nvSpPr>
          <p:cNvPr id="44" name="TextBox 43">
            <a:extLst>
              <a:ext uri="{FF2B5EF4-FFF2-40B4-BE49-F238E27FC236}">
                <a16:creationId xmlns:a16="http://schemas.microsoft.com/office/drawing/2014/main" id="{938A5A2B-3E3F-4093-BC55-0041396591D2}"/>
              </a:ext>
            </a:extLst>
          </p:cNvPr>
          <p:cNvSpPr txBox="1"/>
          <p:nvPr/>
        </p:nvSpPr>
        <p:spPr>
          <a:xfrm>
            <a:off x="2243873" y="3159932"/>
            <a:ext cx="1070264" cy="276999"/>
          </a:xfrm>
          <a:prstGeom prst="rect">
            <a:avLst/>
          </a:prstGeom>
          <a:noFill/>
        </p:spPr>
        <p:txBody>
          <a:bodyPr wrap="square" rtlCol="0">
            <a:spAutoFit/>
          </a:bodyPr>
          <a:lstStyle/>
          <a:p>
            <a:r>
              <a:rPr lang="en-IN" sz="1200" dirty="0">
                <a:highlight>
                  <a:srgbClr val="FFFF00"/>
                </a:highlight>
              </a:rPr>
              <a:t>updated</a:t>
            </a:r>
          </a:p>
        </p:txBody>
      </p:sp>
    </p:spTree>
    <p:extLst>
      <p:ext uri="{BB962C8B-B14F-4D97-AF65-F5344CB8AC3E}">
        <p14:creationId xmlns:p14="http://schemas.microsoft.com/office/powerpoint/2010/main" val="15583931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 Life Cycle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97</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sp>
        <p:nvSpPr>
          <p:cNvPr id="30" name="TextBox 29">
            <a:extLst>
              <a:ext uri="{FF2B5EF4-FFF2-40B4-BE49-F238E27FC236}">
                <a16:creationId xmlns:a16="http://schemas.microsoft.com/office/drawing/2014/main" id="{D41D47ED-FE62-4F26-8890-D295EA116B92}"/>
              </a:ext>
            </a:extLst>
          </p:cNvPr>
          <p:cNvSpPr txBox="1"/>
          <p:nvPr/>
        </p:nvSpPr>
        <p:spPr>
          <a:xfrm>
            <a:off x="421454" y="1822279"/>
            <a:ext cx="8607205" cy="3108543"/>
          </a:xfrm>
          <a:prstGeom prst="rect">
            <a:avLst/>
          </a:prstGeom>
          <a:noFill/>
        </p:spPr>
        <p:txBody>
          <a:bodyPr wrap="square">
            <a:spAutoFit/>
          </a:bodyPr>
          <a:lstStyle/>
          <a:p>
            <a:pPr algn="l"/>
            <a:r>
              <a:rPr lang="en-IN" b="0" i="0" dirty="0">
                <a:solidFill>
                  <a:srgbClr val="000000"/>
                </a:solidFill>
                <a:effectLst/>
                <a:latin typeface="Calibri" panose="020F0502020204030204" pitchFamily="34" charset="0"/>
                <a:cs typeface="Calibri" panose="020F0502020204030204" pitchFamily="34" charset="0"/>
              </a:rPr>
              <a:t>Three important methods available in the lifecycle of components are : </a:t>
            </a:r>
          </a:p>
          <a:p>
            <a:pPr algn="l"/>
            <a:endParaRPr lang="en-IN" b="0" i="0" dirty="0">
              <a:solidFill>
                <a:srgbClr val="000000"/>
              </a:solidFill>
              <a:effectLst/>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r>
              <a:rPr lang="en-IN" b="0" i="0" dirty="0">
                <a:solidFill>
                  <a:srgbClr val="DC143C"/>
                </a:solidFill>
                <a:effectLst/>
                <a:latin typeface="Consolas" panose="020B0609020204030204" pitchFamily="49" charset="0"/>
              </a:rPr>
              <a:t>componentDidMount()</a:t>
            </a:r>
          </a:p>
          <a:p>
            <a:pPr marL="285750" indent="-285750" algn="l">
              <a:buFont typeface="Wingdings" panose="05000000000000000000" pitchFamily="2" charset="2"/>
              <a:buChar char="v"/>
            </a:pPr>
            <a:endParaRPr lang="en-IN" dirty="0">
              <a:solidFill>
                <a:srgbClr val="DC143C"/>
              </a:solidFill>
              <a:latin typeface="Consolas" panose="020B0609020204030204" pitchFamily="49" charset="0"/>
            </a:endParaRPr>
          </a:p>
          <a:p>
            <a:pPr marL="285750" indent="-285750" algn="l">
              <a:buFont typeface="Wingdings" panose="05000000000000000000" pitchFamily="2" charset="2"/>
              <a:buChar char="v"/>
            </a:pPr>
            <a:endParaRPr lang="en-IN" b="0" i="0" dirty="0">
              <a:solidFill>
                <a:srgbClr val="DC143C"/>
              </a:solidFill>
              <a:effectLst/>
              <a:latin typeface="Consolas" panose="020B0609020204030204" pitchFamily="49" charset="0"/>
            </a:endParaRPr>
          </a:p>
          <a:p>
            <a:pPr marL="285750" indent="-285750" algn="l">
              <a:buFont typeface="Wingdings" panose="05000000000000000000" pitchFamily="2" charset="2"/>
              <a:buChar char="v"/>
            </a:pPr>
            <a:endParaRPr lang="en-IN" dirty="0">
              <a:solidFill>
                <a:srgbClr val="DC143C"/>
              </a:solidFill>
              <a:latin typeface="Consolas" panose="020B0609020204030204" pitchFamily="49" charset="0"/>
              <a:cs typeface="Calibri" panose="020F0502020204030204" pitchFamily="34" charset="0"/>
            </a:endParaRPr>
          </a:p>
          <a:p>
            <a:pPr marL="285750" indent="-285750" algn="l">
              <a:buFont typeface="Wingdings" panose="05000000000000000000" pitchFamily="2" charset="2"/>
              <a:buChar char="v"/>
            </a:pPr>
            <a:r>
              <a:rPr lang="en-IN" b="0" i="0" dirty="0">
                <a:solidFill>
                  <a:srgbClr val="DC143C"/>
                </a:solidFill>
                <a:effectLst/>
                <a:latin typeface="Consolas" panose="020B0609020204030204" pitchFamily="49" charset="0"/>
              </a:rPr>
              <a:t>componentDidUpdate</a:t>
            </a:r>
            <a:r>
              <a:rPr lang="en-IN" b="0" i="0" dirty="0">
                <a:solidFill>
                  <a:srgbClr val="DC143C"/>
                </a:solidFill>
                <a:effectLst/>
                <a:latin typeface="Consolas" panose="020B0609020204030204" pitchFamily="49" charset="0"/>
                <a:cs typeface="Calibri" panose="020F0502020204030204" pitchFamily="34" charset="0"/>
              </a:rPr>
              <a:t>()</a:t>
            </a:r>
          </a:p>
          <a:p>
            <a:pPr marL="285750" indent="-285750" algn="l">
              <a:buFont typeface="Wingdings" panose="05000000000000000000" pitchFamily="2" charset="2"/>
              <a:buChar char="v"/>
            </a:pPr>
            <a:endParaRPr lang="en-IN" dirty="0">
              <a:solidFill>
                <a:srgbClr val="DC143C"/>
              </a:solidFill>
              <a:latin typeface="Consolas" panose="020B0609020204030204" pitchFamily="49" charset="0"/>
              <a:cs typeface="Calibri" panose="020F0502020204030204" pitchFamily="34" charset="0"/>
            </a:endParaRPr>
          </a:p>
          <a:p>
            <a:pPr marL="285750" indent="-285750" algn="l">
              <a:buFont typeface="Wingdings" panose="05000000000000000000" pitchFamily="2" charset="2"/>
              <a:buChar char="v"/>
            </a:pPr>
            <a:endParaRPr lang="en-IN" b="0" i="0" dirty="0">
              <a:solidFill>
                <a:srgbClr val="DC143C"/>
              </a:solidFill>
              <a:effectLst/>
              <a:latin typeface="Consolas" panose="020B0609020204030204" pitchFamily="49" charset="0"/>
              <a:cs typeface="Calibri" panose="020F0502020204030204" pitchFamily="34" charset="0"/>
            </a:endParaRPr>
          </a:p>
          <a:p>
            <a:pPr marL="285750" indent="-285750" algn="l">
              <a:buFont typeface="Wingdings" panose="05000000000000000000" pitchFamily="2" charset="2"/>
              <a:buChar char="v"/>
            </a:pPr>
            <a:endParaRPr lang="en-IN" dirty="0">
              <a:solidFill>
                <a:srgbClr val="DC143C"/>
              </a:solidFill>
              <a:latin typeface="Consolas" panose="020B0609020204030204" pitchFamily="49" charset="0"/>
              <a:cs typeface="Calibri" panose="020F0502020204030204" pitchFamily="34" charset="0"/>
            </a:endParaRPr>
          </a:p>
          <a:p>
            <a:pPr marL="285750" indent="-285750" algn="l">
              <a:buFont typeface="Wingdings" panose="05000000000000000000" pitchFamily="2" charset="2"/>
              <a:buChar char="v"/>
            </a:pPr>
            <a:r>
              <a:rPr lang="en-IN" b="0" i="0" dirty="0">
                <a:solidFill>
                  <a:srgbClr val="DC143C"/>
                </a:solidFill>
                <a:effectLst/>
                <a:latin typeface="Consolas" panose="020B0609020204030204" pitchFamily="49" charset="0"/>
              </a:rPr>
              <a:t>componentWillUnmount()</a:t>
            </a:r>
            <a:endParaRPr lang="en-IN" dirty="0">
              <a:solidFill>
                <a:srgbClr val="DC143C"/>
              </a:solidFill>
              <a:latin typeface="Consolas" panose="020B0609020204030204" pitchFamily="49"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b="0" i="0" dirty="0">
              <a:solidFill>
                <a:srgbClr val="000000"/>
              </a:solidFill>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D9DE628-DE70-4336-B5F5-BD58E74DDEFE}"/>
              </a:ext>
            </a:extLst>
          </p:cNvPr>
          <p:cNvPicPr>
            <a:picLocks noChangeAspect="1"/>
          </p:cNvPicPr>
          <p:nvPr/>
        </p:nvPicPr>
        <p:blipFill>
          <a:blip r:embed="rId4"/>
          <a:stretch>
            <a:fillRect/>
          </a:stretch>
        </p:blipFill>
        <p:spPr>
          <a:xfrm>
            <a:off x="3150176" y="2191166"/>
            <a:ext cx="2843645" cy="832589"/>
          </a:xfrm>
          <a:prstGeom prst="rect">
            <a:avLst/>
          </a:prstGeom>
        </p:spPr>
      </p:pic>
      <p:pic>
        <p:nvPicPr>
          <p:cNvPr id="13" name="Picture 12">
            <a:extLst>
              <a:ext uri="{FF2B5EF4-FFF2-40B4-BE49-F238E27FC236}">
                <a16:creationId xmlns:a16="http://schemas.microsoft.com/office/drawing/2014/main" id="{F4E56FE1-91B4-44F0-A0E5-D1618EEF5D22}"/>
              </a:ext>
            </a:extLst>
          </p:cNvPr>
          <p:cNvPicPr>
            <a:picLocks noChangeAspect="1"/>
          </p:cNvPicPr>
          <p:nvPr/>
        </p:nvPicPr>
        <p:blipFill>
          <a:blip r:embed="rId5"/>
          <a:stretch>
            <a:fillRect/>
          </a:stretch>
        </p:blipFill>
        <p:spPr>
          <a:xfrm>
            <a:off x="3150177" y="4124579"/>
            <a:ext cx="3333750" cy="853868"/>
          </a:xfrm>
          <a:prstGeom prst="rect">
            <a:avLst/>
          </a:prstGeom>
        </p:spPr>
      </p:pic>
      <p:pic>
        <p:nvPicPr>
          <p:cNvPr id="15" name="Picture 14">
            <a:extLst>
              <a:ext uri="{FF2B5EF4-FFF2-40B4-BE49-F238E27FC236}">
                <a16:creationId xmlns:a16="http://schemas.microsoft.com/office/drawing/2014/main" id="{3B4D840B-DB64-40DB-B96D-14CF7B68F941}"/>
              </a:ext>
            </a:extLst>
          </p:cNvPr>
          <p:cNvPicPr>
            <a:picLocks noChangeAspect="1"/>
          </p:cNvPicPr>
          <p:nvPr/>
        </p:nvPicPr>
        <p:blipFill>
          <a:blip r:embed="rId6"/>
          <a:stretch>
            <a:fillRect/>
          </a:stretch>
        </p:blipFill>
        <p:spPr>
          <a:xfrm>
            <a:off x="3150176" y="3123419"/>
            <a:ext cx="2843645" cy="853869"/>
          </a:xfrm>
          <a:prstGeom prst="rect">
            <a:avLst/>
          </a:prstGeom>
        </p:spPr>
      </p:pic>
    </p:spTree>
    <p:extLst>
      <p:ext uri="{BB962C8B-B14F-4D97-AF65-F5344CB8AC3E}">
        <p14:creationId xmlns:p14="http://schemas.microsoft.com/office/powerpoint/2010/main" val="7226324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IN" dirty="0"/>
              <a:t>Component Life Cycle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98</a:t>
            </a:fld>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2">
            <a:extLst>
              <a:ext uri="{FF2B5EF4-FFF2-40B4-BE49-F238E27FC236}">
                <a16:creationId xmlns:a16="http://schemas.microsoft.com/office/drawing/2014/main" id="{5A584227-558B-43BE-A0C2-C002D982B464}"/>
              </a:ext>
            </a:extLst>
          </p:cNvPr>
          <p:cNvPicPr>
            <a:picLocks noChangeAspect="1"/>
          </p:cNvPicPr>
          <p:nvPr/>
        </p:nvPicPr>
        <p:blipFill>
          <a:blip r:embed="rId3"/>
          <a:stretch>
            <a:fillRect/>
          </a:stretch>
        </p:blipFill>
        <p:spPr>
          <a:xfrm>
            <a:off x="8028127" y="0"/>
            <a:ext cx="1115873" cy="789888"/>
          </a:xfrm>
          <a:prstGeom prst="rect">
            <a:avLst/>
          </a:prstGeom>
        </p:spPr>
      </p:pic>
      <p:pic>
        <p:nvPicPr>
          <p:cNvPr id="4" name="Picture 3">
            <a:extLst>
              <a:ext uri="{FF2B5EF4-FFF2-40B4-BE49-F238E27FC236}">
                <a16:creationId xmlns:a16="http://schemas.microsoft.com/office/drawing/2014/main" id="{1565578B-EF86-419F-88CD-7C3CD8CC1CB6}"/>
              </a:ext>
            </a:extLst>
          </p:cNvPr>
          <p:cNvPicPr>
            <a:picLocks noChangeAspect="1"/>
          </p:cNvPicPr>
          <p:nvPr/>
        </p:nvPicPr>
        <p:blipFill>
          <a:blip r:embed="rId4"/>
          <a:stretch>
            <a:fillRect/>
          </a:stretch>
        </p:blipFill>
        <p:spPr>
          <a:xfrm>
            <a:off x="0" y="1334874"/>
            <a:ext cx="9144000" cy="3808626"/>
          </a:xfrm>
          <a:prstGeom prst="rect">
            <a:avLst/>
          </a:prstGeom>
        </p:spPr>
      </p:pic>
    </p:spTree>
    <p:extLst>
      <p:ext uri="{BB962C8B-B14F-4D97-AF65-F5344CB8AC3E}">
        <p14:creationId xmlns:p14="http://schemas.microsoft.com/office/powerpoint/2010/main" val="9347575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17826" y="3136200"/>
            <a:ext cx="517505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HOOKS </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99</a:t>
            </a:fld>
            <a:endParaRPr dirty="0"/>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pic>
        <p:nvPicPr>
          <p:cNvPr id="6" name="Picture 5">
            <a:extLst>
              <a:ext uri="{FF2B5EF4-FFF2-40B4-BE49-F238E27FC236}">
                <a16:creationId xmlns:a16="http://schemas.microsoft.com/office/drawing/2014/main" id="{5DE43839-2084-4DFA-8985-8E6AD7720887}"/>
              </a:ext>
            </a:extLst>
          </p:cNvPr>
          <p:cNvPicPr>
            <a:picLocks noChangeAspect="1"/>
          </p:cNvPicPr>
          <p:nvPr/>
        </p:nvPicPr>
        <p:blipFill>
          <a:blip r:embed="rId3"/>
          <a:stretch>
            <a:fillRect/>
          </a:stretch>
        </p:blipFill>
        <p:spPr>
          <a:xfrm>
            <a:off x="8028127" y="3657305"/>
            <a:ext cx="1115873" cy="789888"/>
          </a:xfrm>
          <a:prstGeom prst="rect">
            <a:avLst/>
          </a:prstGeom>
        </p:spPr>
      </p:pic>
    </p:spTree>
    <p:extLst>
      <p:ext uri="{BB962C8B-B14F-4D97-AF65-F5344CB8AC3E}">
        <p14:creationId xmlns:p14="http://schemas.microsoft.com/office/powerpoint/2010/main" val="3090539978"/>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44003</TotalTime>
  <Words>7093</Words>
  <Application>Microsoft Office PowerPoint</Application>
  <PresentationFormat>On-screen Show (16:9)</PresentationFormat>
  <Paragraphs>1805</Paragraphs>
  <Slides>146</Slides>
  <Notes>145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146</vt:i4>
      </vt:variant>
    </vt:vector>
  </HeadingPairs>
  <TitlesOfParts>
    <vt:vector size="156" baseType="lpstr">
      <vt:lpstr>Inter-Regular</vt:lpstr>
      <vt:lpstr>Calibri</vt:lpstr>
      <vt:lpstr>var(--ff-monospace)</vt:lpstr>
      <vt:lpstr>Consolas</vt:lpstr>
      <vt:lpstr>Arvo</vt:lpstr>
      <vt:lpstr>Roboto Condensed</vt:lpstr>
      <vt:lpstr>Arial</vt:lpstr>
      <vt:lpstr>Roboto Condensed Light</vt:lpstr>
      <vt:lpstr>Wingdings</vt:lpstr>
      <vt:lpstr>Salerio template</vt:lpstr>
      <vt:lpstr>REACTJS</vt:lpstr>
      <vt:lpstr>HELLO!</vt:lpstr>
      <vt:lpstr>You Will Learn...........</vt:lpstr>
      <vt:lpstr>What is ReactJs?</vt:lpstr>
      <vt:lpstr>What is ReactJs?</vt:lpstr>
      <vt:lpstr>What is ReactJs?</vt:lpstr>
      <vt:lpstr>Websites built on ReactJs</vt:lpstr>
      <vt:lpstr>Component Based Architecture</vt:lpstr>
      <vt:lpstr>Component Based Architecture</vt:lpstr>
      <vt:lpstr>State and Render methods</vt:lpstr>
      <vt:lpstr>ReactJs Features </vt:lpstr>
      <vt:lpstr>Why ReactJs?</vt:lpstr>
      <vt:lpstr>Trends – numbers speak for themselves</vt:lpstr>
      <vt:lpstr>Prerequisites </vt:lpstr>
      <vt:lpstr>Prerequisites </vt:lpstr>
      <vt:lpstr>BuzzWords </vt:lpstr>
      <vt:lpstr>MVC – Model View Controller</vt:lpstr>
      <vt:lpstr>Full Stack</vt:lpstr>
      <vt:lpstr>MEAN Stack vs MERN Stack</vt:lpstr>
      <vt:lpstr>Redux</vt:lpstr>
      <vt:lpstr>Who should take this Course? </vt:lpstr>
      <vt:lpstr>Who should take this Course?  </vt:lpstr>
      <vt:lpstr>Corporate Ladder  </vt:lpstr>
      <vt:lpstr>Why should you take this Course? </vt:lpstr>
      <vt:lpstr>Why should you take this Course?  </vt:lpstr>
      <vt:lpstr>COURSE CONTENTS</vt:lpstr>
      <vt:lpstr>PowerPoint Presentation</vt:lpstr>
      <vt:lpstr>What will I learn</vt:lpstr>
      <vt:lpstr>ENVIRONMENT SETUP </vt:lpstr>
      <vt:lpstr>You Will Learn...........</vt:lpstr>
      <vt:lpstr>Inspect React Pages</vt:lpstr>
      <vt:lpstr>Environment Setup</vt:lpstr>
      <vt:lpstr>Environment Setup – Primitive Way</vt:lpstr>
      <vt:lpstr>Webpack and Babel</vt:lpstr>
      <vt:lpstr>Environment Setup – Primitive Way</vt:lpstr>
      <vt:lpstr>Environment Setup – Advanced Way</vt:lpstr>
      <vt:lpstr>Deploy Applications – GIT &amp; GitHub</vt:lpstr>
      <vt:lpstr>Deploy Applications – GIT &amp; GitHub</vt:lpstr>
      <vt:lpstr>Deploy Applications – GIT &amp; GitHub</vt:lpstr>
      <vt:lpstr>FILE STRUCTURE IN REACT APP</vt:lpstr>
      <vt:lpstr>File Structure</vt:lpstr>
      <vt:lpstr>UNDERSTANDING UI ORIENTATION</vt:lpstr>
      <vt:lpstr>UI Screen Template </vt:lpstr>
      <vt:lpstr>UI Screen Content </vt:lpstr>
      <vt:lpstr>SAMPLE REACT APP</vt:lpstr>
      <vt:lpstr>Sample React App</vt:lpstr>
      <vt:lpstr>Creating an Element </vt:lpstr>
      <vt:lpstr>Rendering an Element </vt:lpstr>
      <vt:lpstr>JSX</vt:lpstr>
      <vt:lpstr>JSX Syntax</vt:lpstr>
      <vt:lpstr>JSX</vt:lpstr>
      <vt:lpstr>JSX</vt:lpstr>
      <vt:lpstr>Different types of data in JSX </vt:lpstr>
      <vt:lpstr>Different types of Data in JSX</vt:lpstr>
      <vt:lpstr>STYLING </vt:lpstr>
      <vt:lpstr>JSX Styling</vt:lpstr>
      <vt:lpstr>Inline Styling</vt:lpstr>
      <vt:lpstr>External Styling</vt:lpstr>
      <vt:lpstr>JSX Styling</vt:lpstr>
      <vt:lpstr>COMPONENTS</vt:lpstr>
      <vt:lpstr>Components</vt:lpstr>
      <vt:lpstr>Components</vt:lpstr>
      <vt:lpstr>Class Components</vt:lpstr>
      <vt:lpstr>Class Components</vt:lpstr>
      <vt:lpstr>Functional Components</vt:lpstr>
      <vt:lpstr>Functional Components</vt:lpstr>
      <vt:lpstr>Components</vt:lpstr>
      <vt:lpstr>Functional Components</vt:lpstr>
      <vt:lpstr>Different types of Functional Components</vt:lpstr>
      <vt:lpstr>FUNCTIONS vs EVENTS</vt:lpstr>
      <vt:lpstr>Functions</vt:lpstr>
      <vt:lpstr>Normal Functions without Arguments</vt:lpstr>
      <vt:lpstr>Normal Functions with Arguments</vt:lpstr>
      <vt:lpstr>Arrow Functions without Arguments</vt:lpstr>
      <vt:lpstr>Arrow Functions with Arguments</vt:lpstr>
      <vt:lpstr>Events vs Functions</vt:lpstr>
      <vt:lpstr>Events</vt:lpstr>
      <vt:lpstr>Events in Components</vt:lpstr>
      <vt:lpstr>PROPS</vt:lpstr>
      <vt:lpstr>Props</vt:lpstr>
      <vt:lpstr>Props</vt:lpstr>
      <vt:lpstr>Passing different types of Props to Component</vt:lpstr>
      <vt:lpstr>Passing different types of Props to Component</vt:lpstr>
      <vt:lpstr>Props in Class Component vs Props in Functional Component</vt:lpstr>
      <vt:lpstr>Passing Props from Component  to functions</vt:lpstr>
      <vt:lpstr>defaultProps</vt:lpstr>
      <vt:lpstr>propTypes</vt:lpstr>
      <vt:lpstr>STATE</vt:lpstr>
      <vt:lpstr>State</vt:lpstr>
      <vt:lpstr>State</vt:lpstr>
      <vt:lpstr>Difference b/w props and state</vt:lpstr>
      <vt:lpstr>PARENT- CHILD COMPONENTS</vt:lpstr>
      <vt:lpstr>Parent  Child</vt:lpstr>
      <vt:lpstr>State</vt:lpstr>
      <vt:lpstr>COMPONENT LIFE CYCLE</vt:lpstr>
      <vt:lpstr>Component Life Cycle</vt:lpstr>
      <vt:lpstr>Component Life Cycle</vt:lpstr>
      <vt:lpstr>Component Life Cycle</vt:lpstr>
      <vt:lpstr>HOOKS </vt:lpstr>
      <vt:lpstr>Hooks</vt:lpstr>
      <vt:lpstr>Y Hooks?</vt:lpstr>
      <vt:lpstr>Hooks</vt:lpstr>
      <vt:lpstr>useState Hook</vt:lpstr>
      <vt:lpstr>useState Hook</vt:lpstr>
      <vt:lpstr>Understanding useState Hook</vt:lpstr>
      <vt:lpstr>useEffect Hook</vt:lpstr>
      <vt:lpstr>Understanding useEffect Hook</vt:lpstr>
      <vt:lpstr>useEffect Hook</vt:lpstr>
      <vt:lpstr>useEffect Hook</vt:lpstr>
      <vt:lpstr>useEffect Hook</vt:lpstr>
      <vt:lpstr>API </vt:lpstr>
      <vt:lpstr>API</vt:lpstr>
      <vt:lpstr>useEffect Hook</vt:lpstr>
      <vt:lpstr>useEffect Hook</vt:lpstr>
      <vt:lpstr>useEffect Hook</vt:lpstr>
      <vt:lpstr>useEffect Hook</vt:lpstr>
      <vt:lpstr>useEffect Hook</vt:lpstr>
      <vt:lpstr>useEffect Hook</vt:lpstr>
      <vt:lpstr>useEffect Hook</vt:lpstr>
      <vt:lpstr>useEffect Hook</vt:lpstr>
      <vt:lpstr>useReducer Hook</vt:lpstr>
      <vt:lpstr>useReducer Hook</vt:lpstr>
      <vt:lpstr>useReducer Hook</vt:lpstr>
      <vt:lpstr>Understanding useReducer Hook : for ‘setter methods’</vt:lpstr>
      <vt:lpstr>Understanding useReducer Hook : for ‘dispatch methods’</vt:lpstr>
      <vt:lpstr>useContext Hook</vt:lpstr>
      <vt:lpstr>useContext Hook</vt:lpstr>
      <vt:lpstr>useRef Hook</vt:lpstr>
      <vt:lpstr>useRef Hook</vt:lpstr>
      <vt:lpstr>REDUX </vt:lpstr>
      <vt:lpstr>REDUX</vt:lpstr>
      <vt:lpstr>REDUX</vt:lpstr>
      <vt:lpstr>REDUX</vt:lpstr>
      <vt:lpstr>REDUX</vt:lpstr>
      <vt:lpstr>REDUX</vt:lpstr>
      <vt:lpstr>REDUX</vt:lpstr>
      <vt:lpstr>REDUX</vt:lpstr>
      <vt:lpstr>REDUX</vt:lpstr>
      <vt:lpstr>REDUX</vt:lpstr>
      <vt:lpstr>REDUX with React</vt:lpstr>
      <vt:lpstr>REDUX REDUX with React</vt:lpstr>
      <vt:lpstr>REDUX with React</vt:lpstr>
      <vt:lpstr>REDUX with React</vt:lpstr>
      <vt:lpstr>REDUX with React</vt:lpstr>
      <vt:lpstr>BIG CONCEPT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COURSE</dc:title>
  <dc:creator>veena kumaran</dc:creator>
  <cp:lastModifiedBy>veena kumaran</cp:lastModifiedBy>
  <cp:revision>222</cp:revision>
  <dcterms:modified xsi:type="dcterms:W3CDTF">2021-05-21T02:39:55Z</dcterms:modified>
</cp:coreProperties>
</file>