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notesMasterIdLst>
    <p:notesMasterId r:id="rId6"/>
  </p:notesMasterIdLst>
  <p:sldIdLst>
    <p:sldId id="3248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eetha Gandham, P." initials="SGP" lastIdx="1" clrIdx="0">
    <p:extLst>
      <p:ext uri="{19B8F6BF-5375-455C-9EA6-DF929625EA0E}">
        <p15:presenceInfo xmlns:p15="http://schemas.microsoft.com/office/powerpoint/2012/main" userId="S::p.suneetha.gandham@accenture.com::72dfb0d8-7b52-4462-8c3e-58d0a015b9b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AFF"/>
    <a:srgbClr val="EFF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7A1BF2-9F63-4354-959A-58E60C25F1D8}" v="17" dt="2023-01-16T07:54:27.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6" autoAdjust="0"/>
    <p:restoredTop sz="94660"/>
  </p:normalViewPr>
  <p:slideViewPr>
    <p:cSldViewPr showGuides="1">
      <p:cViewPr varScale="1">
        <p:scale>
          <a:sx n="75" d="100"/>
          <a:sy n="75" d="100"/>
        </p:scale>
        <p:origin x="300"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dav, Jyoti" userId="035babad-e8f2-4ae4-992e-a4d72b331263" providerId="ADAL" clId="{637A1BF2-9F63-4354-959A-58E60C25F1D8}"/>
    <pc:docChg chg="custSel modSld">
      <pc:chgData name="Yadav, Jyoti" userId="035babad-e8f2-4ae4-992e-a4d72b331263" providerId="ADAL" clId="{637A1BF2-9F63-4354-959A-58E60C25F1D8}" dt="2023-01-16T08:13:44.724" v="3800" actId="20577"/>
      <pc:docMkLst>
        <pc:docMk/>
      </pc:docMkLst>
      <pc:sldChg chg="modSp mod">
        <pc:chgData name="Yadav, Jyoti" userId="035babad-e8f2-4ae4-992e-a4d72b331263" providerId="ADAL" clId="{637A1BF2-9F63-4354-959A-58E60C25F1D8}" dt="2023-01-16T08:13:44.724" v="3800" actId="20577"/>
        <pc:sldMkLst>
          <pc:docMk/>
          <pc:sldMk cId="78241586" sldId="32480"/>
        </pc:sldMkLst>
        <pc:spChg chg="mod">
          <ac:chgData name="Yadav, Jyoti" userId="035babad-e8f2-4ae4-992e-a4d72b331263" providerId="ADAL" clId="{637A1BF2-9F63-4354-959A-58E60C25F1D8}" dt="2023-01-16T07:33:53.996" v="3013" actId="255"/>
          <ac:spMkLst>
            <pc:docMk/>
            <pc:sldMk cId="78241586" sldId="32480"/>
            <ac:spMk id="4" creationId="{8051EB49-F750-4BED-BA3D-8E0472B19F91}"/>
          </ac:spMkLst>
        </pc:spChg>
        <pc:spChg chg="mod">
          <ac:chgData name="Yadav, Jyoti" userId="035babad-e8f2-4ae4-992e-a4d72b331263" providerId="ADAL" clId="{637A1BF2-9F63-4354-959A-58E60C25F1D8}" dt="2023-01-16T07:58:29.969" v="3453" actId="14100"/>
          <ac:spMkLst>
            <pc:docMk/>
            <pc:sldMk cId="78241586" sldId="32480"/>
            <ac:spMk id="5" creationId="{5DF0D864-D0B3-4184-B771-31FD832902B0}"/>
          </ac:spMkLst>
        </pc:spChg>
        <pc:spChg chg="mod">
          <ac:chgData name="Yadav, Jyoti" userId="035babad-e8f2-4ae4-992e-a4d72b331263" providerId="ADAL" clId="{637A1BF2-9F63-4354-959A-58E60C25F1D8}" dt="2023-01-16T07:34:00.693" v="3014" actId="14100"/>
          <ac:spMkLst>
            <pc:docMk/>
            <pc:sldMk cId="78241586" sldId="32480"/>
            <ac:spMk id="7" creationId="{5D9FA67E-9C02-4B2A-A67D-7240EFB44387}"/>
          </ac:spMkLst>
        </pc:spChg>
        <pc:spChg chg="mod">
          <ac:chgData name="Yadav, Jyoti" userId="035babad-e8f2-4ae4-992e-a4d72b331263" providerId="ADAL" clId="{637A1BF2-9F63-4354-959A-58E60C25F1D8}" dt="2023-01-16T08:13:44.724" v="3800" actId="20577"/>
          <ac:spMkLst>
            <pc:docMk/>
            <pc:sldMk cId="78241586" sldId="32480"/>
            <ac:spMk id="11" creationId="{D5524480-6B1F-42E0-B79E-6A871E310F3E}"/>
          </ac:spMkLst>
        </pc:spChg>
        <pc:spChg chg="mod">
          <ac:chgData name="Yadav, Jyoti" userId="035babad-e8f2-4ae4-992e-a4d72b331263" providerId="ADAL" clId="{637A1BF2-9F63-4354-959A-58E60C25F1D8}" dt="2023-01-16T07:59:26.321" v="3478" actId="20577"/>
          <ac:spMkLst>
            <pc:docMk/>
            <pc:sldMk cId="78241586" sldId="32480"/>
            <ac:spMk id="32" creationId="{3E4DAB37-9D4C-4CDB-A4BE-90B8E75018AF}"/>
          </ac:spMkLst>
        </pc:spChg>
        <pc:spChg chg="mod">
          <ac:chgData name="Yadav, Jyoti" userId="035babad-e8f2-4ae4-992e-a4d72b331263" providerId="ADAL" clId="{637A1BF2-9F63-4354-959A-58E60C25F1D8}" dt="2023-01-16T07:58:25.796" v="3452" actId="14100"/>
          <ac:spMkLst>
            <pc:docMk/>
            <pc:sldMk cId="78241586" sldId="32480"/>
            <ac:spMk id="48" creationId="{ABB8903D-826E-4460-A893-28AB677B6201}"/>
          </ac:spMkLst>
        </pc:spChg>
        <pc:grpChg chg="mod">
          <ac:chgData name="Yadav, Jyoti" userId="035babad-e8f2-4ae4-992e-a4d72b331263" providerId="ADAL" clId="{637A1BF2-9F63-4354-959A-58E60C25F1D8}" dt="2023-01-16T07:33:38.867" v="3011" actId="14100"/>
          <ac:grpSpMkLst>
            <pc:docMk/>
            <pc:sldMk cId="78241586" sldId="32480"/>
            <ac:grpSpMk id="12" creationId="{ED596461-236B-4B56-8E35-04A012CF02BD}"/>
          </ac:grpSpMkLst>
        </pc:grpChg>
        <pc:grpChg chg="mod">
          <ac:chgData name="Yadav, Jyoti" userId="035babad-e8f2-4ae4-992e-a4d72b331263" providerId="ADAL" clId="{637A1BF2-9F63-4354-959A-58E60C25F1D8}" dt="2023-01-16T07:58:33.269" v="3454" actId="1076"/>
          <ac:grpSpMkLst>
            <pc:docMk/>
            <pc:sldMk cId="78241586" sldId="32480"/>
            <ac:grpSpMk id="16" creationId="{37AFEAFF-A0D0-425C-ABE3-56DEF27ED1CA}"/>
          </ac:grpSpMkLst>
        </pc:grpChg>
        <pc:grpChg chg="mod">
          <ac:chgData name="Yadav, Jyoti" userId="035babad-e8f2-4ae4-992e-a4d72b331263" providerId="ADAL" clId="{637A1BF2-9F63-4354-959A-58E60C25F1D8}" dt="2023-01-16T07:34:05.366" v="3015" actId="14100"/>
          <ac:grpSpMkLst>
            <pc:docMk/>
            <pc:sldMk cId="78241586" sldId="32480"/>
            <ac:grpSpMk id="60" creationId="{E8D28105-D367-4215-9A2E-D419999E5D9D}"/>
          </ac:grpSpMkLst>
        </pc:grpChg>
      </pc:sldChg>
    </pc:docChg>
  </pc:docChgLst>
  <pc:docChgLst>
    <pc:chgData name="Jodhani, Gautam" userId="5984eba6-48b0-446d-b9c2-6f71035d8d99" providerId="ADAL" clId="{29AFED17-7C70-4BC2-9DD2-9682356B4EE4}"/>
    <pc:docChg chg="modSld">
      <pc:chgData name="Jodhani, Gautam" userId="5984eba6-48b0-446d-b9c2-6f71035d8d99" providerId="ADAL" clId="{29AFED17-7C70-4BC2-9DD2-9682356B4EE4}" dt="2021-08-16T09:58:20.667" v="43" actId="1036"/>
      <pc:docMkLst>
        <pc:docMk/>
      </pc:docMkLst>
      <pc:sldChg chg="modSp mod">
        <pc:chgData name="Jodhani, Gautam" userId="5984eba6-48b0-446d-b9c2-6f71035d8d99" providerId="ADAL" clId="{29AFED17-7C70-4BC2-9DD2-9682356B4EE4}" dt="2021-08-16T09:58:20.667" v="43" actId="1036"/>
        <pc:sldMkLst>
          <pc:docMk/>
          <pc:sldMk cId="78241586" sldId="32480"/>
        </pc:sldMkLst>
        <pc:spChg chg="mod">
          <ac:chgData name="Jodhani, Gautam" userId="5984eba6-48b0-446d-b9c2-6f71035d8d99" providerId="ADAL" clId="{29AFED17-7C70-4BC2-9DD2-9682356B4EE4}" dt="2021-08-16T09:57:02.157" v="22" actId="403"/>
          <ac:spMkLst>
            <pc:docMk/>
            <pc:sldMk cId="78241586" sldId="32480"/>
            <ac:spMk id="2" creationId="{2EC214CF-4C4A-4DAC-99B1-240990B6A21A}"/>
          </ac:spMkLst>
        </pc:spChg>
        <pc:spChg chg="mod">
          <ac:chgData name="Jodhani, Gautam" userId="5984eba6-48b0-446d-b9c2-6f71035d8d99" providerId="ADAL" clId="{29AFED17-7C70-4BC2-9DD2-9682356B4EE4}" dt="2021-08-16T09:58:01.922" v="36" actId="20577"/>
          <ac:spMkLst>
            <pc:docMk/>
            <pc:sldMk cId="78241586" sldId="32480"/>
            <ac:spMk id="11" creationId="{D5524480-6B1F-42E0-B79E-6A871E310F3E}"/>
          </ac:spMkLst>
        </pc:spChg>
        <pc:spChg chg="mod">
          <ac:chgData name="Jodhani, Gautam" userId="5984eba6-48b0-446d-b9c2-6f71035d8d99" providerId="ADAL" clId="{29AFED17-7C70-4BC2-9DD2-9682356B4EE4}" dt="2021-08-16T09:58:20.667" v="43" actId="1036"/>
          <ac:spMkLst>
            <pc:docMk/>
            <pc:sldMk cId="78241586" sldId="32480"/>
            <ac:spMk id="32" creationId="{3E4DAB37-9D4C-4CDB-A4BE-90B8E75018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BA38B4-81D7-45D3-9642-8C4DE939EDD7}" type="datetimeFigureOut">
              <a:rPr lang="en-US" smtClean="0"/>
              <a:pPr/>
              <a:t>8/7/2023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95D8CC-B7C5-4351-BF32-0F4E2275B0C2}" type="slidenum">
              <a:rPr lang="en-US" smtClean="0"/>
              <a:pPr/>
              <a:t>‹#›</a:t>
            </a:fld>
            <a:endParaRPr lang="en-US" dirty="0"/>
          </a:p>
        </p:txBody>
      </p:sp>
    </p:spTree>
    <p:extLst>
      <p:ext uri="{BB962C8B-B14F-4D97-AF65-F5344CB8AC3E}">
        <p14:creationId xmlns:p14="http://schemas.microsoft.com/office/powerpoint/2010/main" val="2826247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Cover">
    <p:bg>
      <p:bgPr>
        <a:solidFill>
          <a:schemeClr val="bg1"/>
        </a:solidFill>
        <a:effectLst/>
      </p:bgPr>
    </p:bg>
    <p:spTree>
      <p:nvGrpSpPr>
        <p:cNvPr id="1" name=""/>
        <p:cNvGrpSpPr/>
        <p:nvPr/>
      </p:nvGrpSpPr>
      <p:grpSpPr>
        <a:xfrm>
          <a:off x="0" y="0"/>
          <a:ext cx="0" cy="0"/>
          <a:chOff x="0" y="0"/>
          <a:chExt cx="0" cy="0"/>
        </a:xfrm>
      </p:grpSpPr>
      <p:grpSp>
        <p:nvGrpSpPr>
          <p:cNvPr id="8" name="Graphic 5">
            <a:extLst>
              <a:ext uri="{FF2B5EF4-FFF2-40B4-BE49-F238E27FC236}">
                <a16:creationId xmlns:a16="http://schemas.microsoft.com/office/drawing/2014/main" id="{6392B14C-B849-4FD6-A25F-471E6A4B88FD}"/>
              </a:ext>
            </a:extLst>
          </p:cNvPr>
          <p:cNvGrpSpPr/>
          <p:nvPr/>
        </p:nvGrpSpPr>
        <p:grpSpPr>
          <a:xfrm>
            <a:off x="393219" y="315680"/>
            <a:ext cx="1980715" cy="522520"/>
            <a:chOff x="9127783" y="574674"/>
            <a:chExt cx="1552575" cy="409575"/>
          </a:xfrm>
        </p:grpSpPr>
        <p:sp>
          <p:nvSpPr>
            <p:cNvPr id="9" name="Freeform: Shape 8">
              <a:extLst>
                <a:ext uri="{FF2B5EF4-FFF2-40B4-BE49-F238E27FC236}">
                  <a16:creationId xmlns:a16="http://schemas.microsoft.com/office/drawing/2014/main" id="{A8DD4F24-216C-4BFA-BEA8-AA3292A94A83}"/>
                </a:ext>
              </a:extLst>
            </p:cNvPr>
            <p:cNvSpPr/>
            <p:nvPr/>
          </p:nvSpPr>
          <p:spPr>
            <a:xfrm>
              <a:off x="10033706" y="574674"/>
              <a:ext cx="152400" cy="161925"/>
            </a:xfrm>
            <a:custGeom>
              <a:avLst/>
              <a:gdLst>
                <a:gd name="connsiteX0" fmla="*/ 0 w 152400"/>
                <a:gd name="connsiteY0" fmla="*/ 114491 h 161925"/>
                <a:gd name="connsiteX1" fmla="*/ 89535 w 152400"/>
                <a:gd name="connsiteY1" fmla="*/ 81248 h 161925"/>
                <a:gd name="connsiteX2" fmla="*/ 0 w 152400"/>
                <a:gd name="connsiteY2" fmla="*/ 46292 h 161925"/>
                <a:gd name="connsiteX3" fmla="*/ 0 w 152400"/>
                <a:gd name="connsiteY3" fmla="*/ 0 h 161925"/>
                <a:gd name="connsiteX4" fmla="*/ 153257 w 152400"/>
                <a:gd name="connsiteY4" fmla="*/ 61722 h 161925"/>
                <a:gd name="connsiteX5" fmla="*/ 153257 w 152400"/>
                <a:gd name="connsiteY5" fmla="*/ 100108 h 161925"/>
                <a:gd name="connsiteX6" fmla="*/ 0 w 152400"/>
                <a:gd name="connsiteY6" fmla="*/ 162211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61925">
                  <a:moveTo>
                    <a:pt x="0" y="114491"/>
                  </a:moveTo>
                  <a:lnTo>
                    <a:pt x="89535" y="81248"/>
                  </a:lnTo>
                  <a:lnTo>
                    <a:pt x="0" y="46292"/>
                  </a:lnTo>
                  <a:lnTo>
                    <a:pt x="0" y="0"/>
                  </a:lnTo>
                  <a:lnTo>
                    <a:pt x="153257" y="61722"/>
                  </a:lnTo>
                  <a:lnTo>
                    <a:pt x="153257" y="100108"/>
                  </a:lnTo>
                  <a:lnTo>
                    <a:pt x="0" y="162211"/>
                  </a:lnTo>
                  <a:close/>
                </a:path>
              </a:pathLst>
            </a:custGeom>
            <a:solidFill>
              <a:srgbClr val="00BAFF"/>
            </a:solidFill>
            <a:ln w="952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937D128B-FD6B-4FA2-8C08-75B5E3EA7D1E}"/>
                </a:ext>
              </a:extLst>
            </p:cNvPr>
            <p:cNvSpPr/>
            <p:nvPr/>
          </p:nvSpPr>
          <p:spPr>
            <a:xfrm>
              <a:off x="9127783" y="747172"/>
              <a:ext cx="1552575" cy="228600"/>
            </a:xfrm>
            <a:custGeom>
              <a:avLst/>
              <a:gdLst>
                <a:gd name="connsiteX0" fmla="*/ 58960 w 1552575"/>
                <a:gd name="connsiteY0" fmla="*/ 237172 h 228600"/>
                <a:gd name="connsiteX1" fmla="*/ 0 w 1552575"/>
                <a:gd name="connsiteY1" fmla="*/ 184404 h 228600"/>
                <a:gd name="connsiteX2" fmla="*/ 0 w 1552575"/>
                <a:gd name="connsiteY2" fmla="*/ 182309 h 228600"/>
                <a:gd name="connsiteX3" fmla="*/ 84677 w 1552575"/>
                <a:gd name="connsiteY3" fmla="*/ 123634 h 228600"/>
                <a:gd name="connsiteX4" fmla="*/ 106966 w 1552575"/>
                <a:gd name="connsiteY4" fmla="*/ 123634 h 228600"/>
                <a:gd name="connsiteX5" fmla="*/ 106966 w 1552575"/>
                <a:gd name="connsiteY5" fmla="*/ 115062 h 228600"/>
                <a:gd name="connsiteX6" fmla="*/ 80582 w 1552575"/>
                <a:gd name="connsiteY6" fmla="*/ 86296 h 228600"/>
                <a:gd name="connsiteX7" fmla="*/ 53531 w 1552575"/>
                <a:gd name="connsiteY7" fmla="*/ 109633 h 228600"/>
                <a:gd name="connsiteX8" fmla="*/ 5525 w 1552575"/>
                <a:gd name="connsiteY8" fmla="*/ 109633 h 228600"/>
                <a:gd name="connsiteX9" fmla="*/ 82963 w 1552575"/>
                <a:gd name="connsiteY9" fmla="*/ 50292 h 228600"/>
                <a:gd name="connsiteX10" fmla="*/ 157067 w 1552575"/>
                <a:gd name="connsiteY10" fmla="*/ 113348 h 228600"/>
                <a:gd name="connsiteX11" fmla="*/ 157067 w 1552575"/>
                <a:gd name="connsiteY11" fmla="*/ 233363 h 228600"/>
                <a:gd name="connsiteX12" fmla="*/ 108014 w 1552575"/>
                <a:gd name="connsiteY12" fmla="*/ 233363 h 228600"/>
                <a:gd name="connsiteX13" fmla="*/ 108014 w 1552575"/>
                <a:gd name="connsiteY13" fmla="*/ 212789 h 228600"/>
                <a:gd name="connsiteX14" fmla="*/ 58960 w 1552575"/>
                <a:gd name="connsiteY14" fmla="*/ 237172 h 228600"/>
                <a:gd name="connsiteX15" fmla="*/ 106966 w 1552575"/>
                <a:gd name="connsiteY15" fmla="*/ 173831 h 228600"/>
                <a:gd name="connsiteX16" fmla="*/ 106966 w 1552575"/>
                <a:gd name="connsiteY16" fmla="*/ 156686 h 228600"/>
                <a:gd name="connsiteX17" fmla="*/ 87059 w 1552575"/>
                <a:gd name="connsiteY17" fmla="*/ 156686 h 228600"/>
                <a:gd name="connsiteX18" fmla="*/ 49720 w 1552575"/>
                <a:gd name="connsiteY18" fmla="*/ 179642 h 228600"/>
                <a:gd name="connsiteX19" fmla="*/ 49720 w 1552575"/>
                <a:gd name="connsiteY19" fmla="*/ 181356 h 228600"/>
                <a:gd name="connsiteX20" fmla="*/ 74105 w 1552575"/>
                <a:gd name="connsiteY20" fmla="*/ 202311 h 228600"/>
                <a:gd name="connsiteX21" fmla="*/ 106966 w 1552575"/>
                <a:gd name="connsiteY21" fmla="*/ 173831 h 228600"/>
                <a:gd name="connsiteX22" fmla="*/ 270510 w 1552575"/>
                <a:gd name="connsiteY22" fmla="*/ 237172 h 228600"/>
                <a:gd name="connsiteX23" fmla="*/ 184785 w 1552575"/>
                <a:gd name="connsiteY23" fmla="*/ 145637 h 228600"/>
                <a:gd name="connsiteX24" fmla="*/ 184785 w 1552575"/>
                <a:gd name="connsiteY24" fmla="*/ 143256 h 228600"/>
                <a:gd name="connsiteX25" fmla="*/ 270796 w 1552575"/>
                <a:gd name="connsiteY25" fmla="*/ 50387 h 228600"/>
                <a:gd name="connsiteX26" fmla="*/ 349282 w 1552575"/>
                <a:gd name="connsiteY26" fmla="*/ 117919 h 228600"/>
                <a:gd name="connsiteX27" fmla="*/ 301276 w 1552575"/>
                <a:gd name="connsiteY27" fmla="*/ 117919 h 228600"/>
                <a:gd name="connsiteX28" fmla="*/ 271748 w 1552575"/>
                <a:gd name="connsiteY28" fmla="*/ 89154 h 228600"/>
                <a:gd name="connsiteX29" fmla="*/ 235744 w 1552575"/>
                <a:gd name="connsiteY29" fmla="*/ 141256 h 228600"/>
                <a:gd name="connsiteX30" fmla="*/ 235744 w 1552575"/>
                <a:gd name="connsiteY30" fmla="*/ 146780 h 228600"/>
                <a:gd name="connsiteX31" fmla="*/ 272129 w 1552575"/>
                <a:gd name="connsiteY31" fmla="*/ 199549 h 228600"/>
                <a:gd name="connsiteX32" fmla="*/ 304705 w 1552575"/>
                <a:gd name="connsiteY32" fmla="*/ 167354 h 228600"/>
                <a:gd name="connsiteX33" fmla="*/ 350330 w 1552575"/>
                <a:gd name="connsiteY33" fmla="*/ 167354 h 228600"/>
                <a:gd name="connsiteX34" fmla="*/ 270510 w 1552575"/>
                <a:gd name="connsiteY34" fmla="*/ 237172 h 228600"/>
                <a:gd name="connsiteX35" fmla="*/ 457105 w 1552575"/>
                <a:gd name="connsiteY35" fmla="*/ 237172 h 228600"/>
                <a:gd name="connsiteX36" fmla="*/ 371380 w 1552575"/>
                <a:gd name="connsiteY36" fmla="*/ 145637 h 228600"/>
                <a:gd name="connsiteX37" fmla="*/ 371380 w 1552575"/>
                <a:gd name="connsiteY37" fmla="*/ 143256 h 228600"/>
                <a:gd name="connsiteX38" fmla="*/ 457391 w 1552575"/>
                <a:gd name="connsiteY38" fmla="*/ 50387 h 228600"/>
                <a:gd name="connsiteX39" fmla="*/ 535877 w 1552575"/>
                <a:gd name="connsiteY39" fmla="*/ 117919 h 228600"/>
                <a:gd name="connsiteX40" fmla="*/ 487871 w 1552575"/>
                <a:gd name="connsiteY40" fmla="*/ 117919 h 228600"/>
                <a:gd name="connsiteX41" fmla="*/ 458343 w 1552575"/>
                <a:gd name="connsiteY41" fmla="*/ 89154 h 228600"/>
                <a:gd name="connsiteX42" fmla="*/ 422339 w 1552575"/>
                <a:gd name="connsiteY42" fmla="*/ 141256 h 228600"/>
                <a:gd name="connsiteX43" fmla="*/ 422339 w 1552575"/>
                <a:gd name="connsiteY43" fmla="*/ 146780 h 228600"/>
                <a:gd name="connsiteX44" fmla="*/ 458724 w 1552575"/>
                <a:gd name="connsiteY44" fmla="*/ 199549 h 228600"/>
                <a:gd name="connsiteX45" fmla="*/ 491300 w 1552575"/>
                <a:gd name="connsiteY45" fmla="*/ 167354 h 228600"/>
                <a:gd name="connsiteX46" fmla="*/ 536924 w 1552575"/>
                <a:gd name="connsiteY46" fmla="*/ 167354 h 228600"/>
                <a:gd name="connsiteX47" fmla="*/ 457105 w 1552575"/>
                <a:gd name="connsiteY47" fmla="*/ 237172 h 228600"/>
                <a:gd name="connsiteX48" fmla="*/ 644938 w 1552575"/>
                <a:gd name="connsiteY48" fmla="*/ 237172 h 228600"/>
                <a:gd name="connsiteX49" fmla="*/ 557879 w 1552575"/>
                <a:gd name="connsiteY49" fmla="*/ 146685 h 228600"/>
                <a:gd name="connsiteX50" fmla="*/ 557879 w 1552575"/>
                <a:gd name="connsiteY50" fmla="*/ 143256 h 228600"/>
                <a:gd name="connsiteX51" fmla="*/ 643223 w 1552575"/>
                <a:gd name="connsiteY51" fmla="*/ 50387 h 228600"/>
                <a:gd name="connsiteX52" fmla="*/ 725138 w 1552575"/>
                <a:gd name="connsiteY52" fmla="*/ 134684 h 228600"/>
                <a:gd name="connsiteX53" fmla="*/ 725138 w 1552575"/>
                <a:gd name="connsiteY53" fmla="*/ 156305 h 228600"/>
                <a:gd name="connsiteX54" fmla="*/ 608648 w 1552575"/>
                <a:gd name="connsiteY54" fmla="*/ 156305 h 228600"/>
                <a:gd name="connsiteX55" fmla="*/ 645986 w 1552575"/>
                <a:gd name="connsiteY55" fmla="*/ 200882 h 228600"/>
                <a:gd name="connsiteX56" fmla="*/ 678942 w 1552575"/>
                <a:gd name="connsiteY56" fmla="*/ 177546 h 228600"/>
                <a:gd name="connsiteX57" fmla="*/ 725234 w 1552575"/>
                <a:gd name="connsiteY57" fmla="*/ 177546 h 228600"/>
                <a:gd name="connsiteX58" fmla="*/ 644938 w 1552575"/>
                <a:gd name="connsiteY58" fmla="*/ 237172 h 228600"/>
                <a:gd name="connsiteX59" fmla="*/ 609314 w 1552575"/>
                <a:gd name="connsiteY59" fmla="*/ 123063 h 228600"/>
                <a:gd name="connsiteX60" fmla="*/ 676561 w 1552575"/>
                <a:gd name="connsiteY60" fmla="*/ 123063 h 228600"/>
                <a:gd name="connsiteX61" fmla="*/ 643604 w 1552575"/>
                <a:gd name="connsiteY61" fmla="*/ 85344 h 228600"/>
                <a:gd name="connsiteX62" fmla="*/ 609314 w 1552575"/>
                <a:gd name="connsiteY62" fmla="*/ 123063 h 228600"/>
                <a:gd name="connsiteX63" fmla="*/ 756095 w 1552575"/>
                <a:gd name="connsiteY63" fmla="*/ 54102 h 228600"/>
                <a:gd name="connsiteX64" fmla="*/ 806101 w 1552575"/>
                <a:gd name="connsiteY64" fmla="*/ 54102 h 228600"/>
                <a:gd name="connsiteX65" fmla="*/ 806101 w 1552575"/>
                <a:gd name="connsiteY65" fmla="*/ 80867 h 228600"/>
                <a:gd name="connsiteX66" fmla="*/ 860298 w 1552575"/>
                <a:gd name="connsiteY66" fmla="*/ 50387 h 228600"/>
                <a:gd name="connsiteX67" fmla="*/ 914495 w 1552575"/>
                <a:gd name="connsiteY67" fmla="*/ 113443 h 228600"/>
                <a:gd name="connsiteX68" fmla="*/ 914495 w 1552575"/>
                <a:gd name="connsiteY68" fmla="*/ 233458 h 228600"/>
                <a:gd name="connsiteX69" fmla="*/ 864394 w 1552575"/>
                <a:gd name="connsiteY69" fmla="*/ 233458 h 228600"/>
                <a:gd name="connsiteX70" fmla="*/ 864394 w 1552575"/>
                <a:gd name="connsiteY70" fmla="*/ 120967 h 228600"/>
                <a:gd name="connsiteX71" fmla="*/ 837629 w 1552575"/>
                <a:gd name="connsiteY71" fmla="*/ 90773 h 228600"/>
                <a:gd name="connsiteX72" fmla="*/ 806101 w 1552575"/>
                <a:gd name="connsiteY72" fmla="*/ 124015 h 228600"/>
                <a:gd name="connsiteX73" fmla="*/ 806101 w 1552575"/>
                <a:gd name="connsiteY73" fmla="*/ 233363 h 228600"/>
                <a:gd name="connsiteX74" fmla="*/ 756095 w 1552575"/>
                <a:gd name="connsiteY74" fmla="*/ 233363 h 228600"/>
                <a:gd name="connsiteX75" fmla="*/ 756095 w 1552575"/>
                <a:gd name="connsiteY75" fmla="*/ 54102 h 228600"/>
                <a:gd name="connsiteX76" fmla="*/ 1008126 w 1552575"/>
                <a:gd name="connsiteY76" fmla="*/ 0 h 228600"/>
                <a:gd name="connsiteX77" fmla="*/ 1008126 w 1552575"/>
                <a:gd name="connsiteY77" fmla="*/ 54197 h 228600"/>
                <a:gd name="connsiteX78" fmla="*/ 1042416 w 1552575"/>
                <a:gd name="connsiteY78" fmla="*/ 54197 h 228600"/>
                <a:gd name="connsiteX79" fmla="*/ 1042416 w 1552575"/>
                <a:gd name="connsiteY79" fmla="*/ 91535 h 228600"/>
                <a:gd name="connsiteX80" fmla="*/ 1008126 w 1552575"/>
                <a:gd name="connsiteY80" fmla="*/ 91535 h 228600"/>
                <a:gd name="connsiteX81" fmla="*/ 1008126 w 1552575"/>
                <a:gd name="connsiteY81" fmla="*/ 176594 h 228600"/>
                <a:gd name="connsiteX82" fmla="*/ 1025938 w 1552575"/>
                <a:gd name="connsiteY82" fmla="*/ 196120 h 228600"/>
                <a:gd name="connsiteX83" fmla="*/ 1043369 w 1552575"/>
                <a:gd name="connsiteY83" fmla="*/ 193072 h 228600"/>
                <a:gd name="connsiteX84" fmla="*/ 1043369 w 1552575"/>
                <a:gd name="connsiteY84" fmla="*/ 232124 h 228600"/>
                <a:gd name="connsiteX85" fmla="*/ 1015270 w 1552575"/>
                <a:gd name="connsiteY85" fmla="*/ 235934 h 228600"/>
                <a:gd name="connsiteX86" fmla="*/ 957644 w 1552575"/>
                <a:gd name="connsiteY86" fmla="*/ 181737 h 228600"/>
                <a:gd name="connsiteX87" fmla="*/ 957644 w 1552575"/>
                <a:gd name="connsiteY87" fmla="*/ 91535 h 228600"/>
                <a:gd name="connsiteX88" fmla="*/ 936688 w 1552575"/>
                <a:gd name="connsiteY88" fmla="*/ 91535 h 228600"/>
                <a:gd name="connsiteX89" fmla="*/ 936688 w 1552575"/>
                <a:gd name="connsiteY89" fmla="*/ 54197 h 228600"/>
                <a:gd name="connsiteX90" fmla="*/ 957644 w 1552575"/>
                <a:gd name="connsiteY90" fmla="*/ 54197 h 228600"/>
                <a:gd name="connsiteX91" fmla="*/ 957644 w 1552575"/>
                <a:gd name="connsiteY91" fmla="*/ 20574 h 228600"/>
                <a:gd name="connsiteX92" fmla="*/ 1008126 w 1552575"/>
                <a:gd name="connsiteY92" fmla="*/ 0 h 228600"/>
                <a:gd name="connsiteX93" fmla="*/ 1231011 w 1552575"/>
                <a:gd name="connsiteY93" fmla="*/ 233458 h 228600"/>
                <a:gd name="connsiteX94" fmla="*/ 1180910 w 1552575"/>
                <a:gd name="connsiteY94" fmla="*/ 233458 h 228600"/>
                <a:gd name="connsiteX95" fmla="*/ 1180910 w 1552575"/>
                <a:gd name="connsiteY95" fmla="*/ 207073 h 228600"/>
                <a:gd name="connsiteX96" fmla="*/ 1128808 w 1552575"/>
                <a:gd name="connsiteY96" fmla="*/ 237268 h 228600"/>
                <a:gd name="connsiteX97" fmla="*/ 1072896 w 1552575"/>
                <a:gd name="connsiteY97" fmla="*/ 175546 h 228600"/>
                <a:gd name="connsiteX98" fmla="*/ 1072896 w 1552575"/>
                <a:gd name="connsiteY98" fmla="*/ 54102 h 228600"/>
                <a:gd name="connsiteX99" fmla="*/ 1123283 w 1552575"/>
                <a:gd name="connsiteY99" fmla="*/ 54102 h 228600"/>
                <a:gd name="connsiteX100" fmla="*/ 1123283 w 1552575"/>
                <a:gd name="connsiteY100" fmla="*/ 167926 h 228600"/>
                <a:gd name="connsiteX101" fmla="*/ 1149382 w 1552575"/>
                <a:gd name="connsiteY101" fmla="*/ 198120 h 228600"/>
                <a:gd name="connsiteX102" fmla="*/ 1180910 w 1552575"/>
                <a:gd name="connsiteY102" fmla="*/ 164878 h 228600"/>
                <a:gd name="connsiteX103" fmla="*/ 1180910 w 1552575"/>
                <a:gd name="connsiteY103" fmla="*/ 54102 h 228600"/>
                <a:gd name="connsiteX104" fmla="*/ 1231011 w 1552575"/>
                <a:gd name="connsiteY104" fmla="*/ 54102 h 228600"/>
                <a:gd name="connsiteX105" fmla="*/ 1231011 w 1552575"/>
                <a:gd name="connsiteY105" fmla="*/ 233458 h 228600"/>
                <a:gd name="connsiteX106" fmla="*/ 1267301 w 1552575"/>
                <a:gd name="connsiteY106" fmla="*/ 54102 h 228600"/>
                <a:gd name="connsiteX107" fmla="*/ 1317308 w 1552575"/>
                <a:gd name="connsiteY107" fmla="*/ 54102 h 228600"/>
                <a:gd name="connsiteX108" fmla="*/ 1317308 w 1552575"/>
                <a:gd name="connsiteY108" fmla="*/ 87058 h 228600"/>
                <a:gd name="connsiteX109" fmla="*/ 1371124 w 1552575"/>
                <a:gd name="connsiteY109" fmla="*/ 51721 h 228600"/>
                <a:gd name="connsiteX110" fmla="*/ 1371124 w 1552575"/>
                <a:gd name="connsiteY110" fmla="*/ 101060 h 228600"/>
                <a:gd name="connsiteX111" fmla="*/ 1317308 w 1552575"/>
                <a:gd name="connsiteY111" fmla="*/ 141161 h 228600"/>
                <a:gd name="connsiteX112" fmla="*/ 1317308 w 1552575"/>
                <a:gd name="connsiteY112" fmla="*/ 233363 h 228600"/>
                <a:gd name="connsiteX113" fmla="*/ 1267301 w 1552575"/>
                <a:gd name="connsiteY113" fmla="*/ 233363 h 228600"/>
                <a:gd name="connsiteX114" fmla="*/ 1267301 w 1552575"/>
                <a:gd name="connsiteY114" fmla="*/ 54102 h 228600"/>
                <a:gd name="connsiteX115" fmla="*/ 1474089 w 1552575"/>
                <a:gd name="connsiteY115" fmla="*/ 237172 h 228600"/>
                <a:gd name="connsiteX116" fmla="*/ 1387031 w 1552575"/>
                <a:gd name="connsiteY116" fmla="*/ 146685 h 228600"/>
                <a:gd name="connsiteX117" fmla="*/ 1387031 w 1552575"/>
                <a:gd name="connsiteY117" fmla="*/ 143256 h 228600"/>
                <a:gd name="connsiteX118" fmla="*/ 1472375 w 1552575"/>
                <a:gd name="connsiteY118" fmla="*/ 50387 h 228600"/>
                <a:gd name="connsiteX119" fmla="*/ 1554289 w 1552575"/>
                <a:gd name="connsiteY119" fmla="*/ 134684 h 228600"/>
                <a:gd name="connsiteX120" fmla="*/ 1554289 w 1552575"/>
                <a:gd name="connsiteY120" fmla="*/ 156305 h 228600"/>
                <a:gd name="connsiteX121" fmla="*/ 1437704 w 1552575"/>
                <a:gd name="connsiteY121" fmla="*/ 156305 h 228600"/>
                <a:gd name="connsiteX122" fmla="*/ 1475042 w 1552575"/>
                <a:gd name="connsiteY122" fmla="*/ 200882 h 228600"/>
                <a:gd name="connsiteX123" fmla="*/ 1507998 w 1552575"/>
                <a:gd name="connsiteY123" fmla="*/ 177546 h 228600"/>
                <a:gd name="connsiteX124" fmla="*/ 1554289 w 1552575"/>
                <a:gd name="connsiteY124" fmla="*/ 177546 h 228600"/>
                <a:gd name="connsiteX125" fmla="*/ 1474089 w 1552575"/>
                <a:gd name="connsiteY125" fmla="*/ 237172 h 228600"/>
                <a:gd name="connsiteX126" fmla="*/ 1438466 w 1552575"/>
                <a:gd name="connsiteY126" fmla="*/ 123063 h 228600"/>
                <a:gd name="connsiteX127" fmla="*/ 1505712 w 1552575"/>
                <a:gd name="connsiteY127" fmla="*/ 123063 h 228600"/>
                <a:gd name="connsiteX128" fmla="*/ 1472756 w 1552575"/>
                <a:gd name="connsiteY128" fmla="*/ 85344 h 228600"/>
                <a:gd name="connsiteX129" fmla="*/ 1438466 w 1552575"/>
                <a:gd name="connsiteY129" fmla="*/ 123063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552575" h="228600">
                  <a:moveTo>
                    <a:pt x="58960" y="237172"/>
                  </a:moveTo>
                  <a:cubicBezTo>
                    <a:pt x="26765" y="237172"/>
                    <a:pt x="0" y="220790"/>
                    <a:pt x="0" y="184404"/>
                  </a:cubicBezTo>
                  <a:lnTo>
                    <a:pt x="0" y="182309"/>
                  </a:lnTo>
                  <a:cubicBezTo>
                    <a:pt x="0" y="138113"/>
                    <a:pt x="38386" y="123634"/>
                    <a:pt x="84677" y="123634"/>
                  </a:cubicBezTo>
                  <a:lnTo>
                    <a:pt x="106966" y="123634"/>
                  </a:lnTo>
                  <a:lnTo>
                    <a:pt x="106966" y="115062"/>
                  </a:lnTo>
                  <a:cubicBezTo>
                    <a:pt x="106966" y="97250"/>
                    <a:pt x="99060" y="86296"/>
                    <a:pt x="80582" y="86296"/>
                  </a:cubicBezTo>
                  <a:cubicBezTo>
                    <a:pt x="63818" y="86296"/>
                    <a:pt x="54864" y="95917"/>
                    <a:pt x="53531" y="109633"/>
                  </a:cubicBezTo>
                  <a:lnTo>
                    <a:pt x="5525" y="109633"/>
                  </a:lnTo>
                  <a:cubicBezTo>
                    <a:pt x="8954" y="69818"/>
                    <a:pt x="40481" y="50292"/>
                    <a:pt x="82963" y="50292"/>
                  </a:cubicBezTo>
                  <a:cubicBezTo>
                    <a:pt x="126206" y="50292"/>
                    <a:pt x="157067" y="68770"/>
                    <a:pt x="157067" y="113348"/>
                  </a:cubicBezTo>
                  <a:lnTo>
                    <a:pt x="157067" y="233363"/>
                  </a:lnTo>
                  <a:lnTo>
                    <a:pt x="108014" y="233363"/>
                  </a:lnTo>
                  <a:lnTo>
                    <a:pt x="108014" y="212789"/>
                  </a:lnTo>
                  <a:cubicBezTo>
                    <a:pt x="99441" y="225933"/>
                    <a:pt x="82963" y="237172"/>
                    <a:pt x="58960" y="237172"/>
                  </a:cubicBezTo>
                  <a:close/>
                  <a:moveTo>
                    <a:pt x="106966" y="173831"/>
                  </a:moveTo>
                  <a:lnTo>
                    <a:pt x="106966" y="156686"/>
                  </a:lnTo>
                  <a:lnTo>
                    <a:pt x="87059" y="156686"/>
                  </a:lnTo>
                  <a:cubicBezTo>
                    <a:pt x="62389" y="156686"/>
                    <a:pt x="49720" y="163544"/>
                    <a:pt x="49720" y="179642"/>
                  </a:cubicBezTo>
                  <a:lnTo>
                    <a:pt x="49720" y="181356"/>
                  </a:lnTo>
                  <a:cubicBezTo>
                    <a:pt x="49720" y="193739"/>
                    <a:pt x="57245" y="202311"/>
                    <a:pt x="74105" y="202311"/>
                  </a:cubicBezTo>
                  <a:cubicBezTo>
                    <a:pt x="91250" y="202216"/>
                    <a:pt x="106966" y="192691"/>
                    <a:pt x="106966" y="173831"/>
                  </a:cubicBezTo>
                  <a:close/>
                  <a:moveTo>
                    <a:pt x="270510" y="237172"/>
                  </a:moveTo>
                  <a:cubicBezTo>
                    <a:pt x="220790" y="237172"/>
                    <a:pt x="184785" y="206312"/>
                    <a:pt x="184785" y="145637"/>
                  </a:cubicBezTo>
                  <a:lnTo>
                    <a:pt x="184785" y="143256"/>
                  </a:lnTo>
                  <a:cubicBezTo>
                    <a:pt x="184785" y="82582"/>
                    <a:pt x="223171" y="50387"/>
                    <a:pt x="270796" y="50387"/>
                  </a:cubicBezTo>
                  <a:cubicBezTo>
                    <a:pt x="311563" y="50387"/>
                    <a:pt x="345186" y="70961"/>
                    <a:pt x="349282" y="117919"/>
                  </a:cubicBezTo>
                  <a:lnTo>
                    <a:pt x="301276" y="117919"/>
                  </a:lnTo>
                  <a:cubicBezTo>
                    <a:pt x="298228" y="100489"/>
                    <a:pt x="289274" y="89154"/>
                    <a:pt x="271748" y="89154"/>
                  </a:cubicBezTo>
                  <a:cubicBezTo>
                    <a:pt x="250508" y="89154"/>
                    <a:pt x="235744" y="105918"/>
                    <a:pt x="235744" y="141256"/>
                  </a:cubicBezTo>
                  <a:lnTo>
                    <a:pt x="235744" y="146780"/>
                  </a:lnTo>
                  <a:cubicBezTo>
                    <a:pt x="235744" y="183166"/>
                    <a:pt x="248793" y="199549"/>
                    <a:pt x="272129" y="199549"/>
                  </a:cubicBezTo>
                  <a:cubicBezTo>
                    <a:pt x="289274" y="199549"/>
                    <a:pt x="301943" y="186880"/>
                    <a:pt x="304705" y="167354"/>
                  </a:cubicBezTo>
                  <a:lnTo>
                    <a:pt x="350330" y="167354"/>
                  </a:lnTo>
                  <a:cubicBezTo>
                    <a:pt x="346996" y="208121"/>
                    <a:pt x="319183" y="237172"/>
                    <a:pt x="270510" y="237172"/>
                  </a:cubicBezTo>
                  <a:close/>
                  <a:moveTo>
                    <a:pt x="457105" y="237172"/>
                  </a:moveTo>
                  <a:cubicBezTo>
                    <a:pt x="407384" y="237172"/>
                    <a:pt x="371380" y="206312"/>
                    <a:pt x="371380" y="145637"/>
                  </a:cubicBezTo>
                  <a:lnTo>
                    <a:pt x="371380" y="143256"/>
                  </a:lnTo>
                  <a:cubicBezTo>
                    <a:pt x="371380" y="82582"/>
                    <a:pt x="409766" y="50387"/>
                    <a:pt x="457391" y="50387"/>
                  </a:cubicBezTo>
                  <a:cubicBezTo>
                    <a:pt x="498158" y="50387"/>
                    <a:pt x="531781" y="70961"/>
                    <a:pt x="535877" y="117919"/>
                  </a:cubicBezTo>
                  <a:lnTo>
                    <a:pt x="487871" y="117919"/>
                  </a:lnTo>
                  <a:cubicBezTo>
                    <a:pt x="484823" y="100489"/>
                    <a:pt x="475869" y="89154"/>
                    <a:pt x="458343" y="89154"/>
                  </a:cubicBezTo>
                  <a:cubicBezTo>
                    <a:pt x="437102" y="89154"/>
                    <a:pt x="422339" y="105918"/>
                    <a:pt x="422339" y="141256"/>
                  </a:cubicBezTo>
                  <a:lnTo>
                    <a:pt x="422339" y="146780"/>
                  </a:lnTo>
                  <a:cubicBezTo>
                    <a:pt x="422339" y="183166"/>
                    <a:pt x="435388" y="199549"/>
                    <a:pt x="458724" y="199549"/>
                  </a:cubicBezTo>
                  <a:cubicBezTo>
                    <a:pt x="475869" y="199549"/>
                    <a:pt x="488537" y="186880"/>
                    <a:pt x="491300" y="167354"/>
                  </a:cubicBezTo>
                  <a:lnTo>
                    <a:pt x="536924" y="167354"/>
                  </a:lnTo>
                  <a:cubicBezTo>
                    <a:pt x="533495" y="208121"/>
                    <a:pt x="505778" y="237172"/>
                    <a:pt x="457105" y="237172"/>
                  </a:cubicBezTo>
                  <a:close/>
                  <a:moveTo>
                    <a:pt x="644938" y="237172"/>
                  </a:moveTo>
                  <a:cubicBezTo>
                    <a:pt x="593122" y="237172"/>
                    <a:pt x="557879" y="206312"/>
                    <a:pt x="557879" y="146685"/>
                  </a:cubicBezTo>
                  <a:lnTo>
                    <a:pt x="557879" y="143256"/>
                  </a:lnTo>
                  <a:cubicBezTo>
                    <a:pt x="557879" y="83249"/>
                    <a:pt x="595217" y="50387"/>
                    <a:pt x="643223" y="50387"/>
                  </a:cubicBezTo>
                  <a:cubicBezTo>
                    <a:pt x="687800" y="50387"/>
                    <a:pt x="725138" y="75438"/>
                    <a:pt x="725138" y="134684"/>
                  </a:cubicBezTo>
                  <a:lnTo>
                    <a:pt x="725138" y="156305"/>
                  </a:lnTo>
                  <a:lnTo>
                    <a:pt x="608648" y="156305"/>
                  </a:lnTo>
                  <a:cubicBezTo>
                    <a:pt x="610743" y="188500"/>
                    <a:pt x="624459" y="200882"/>
                    <a:pt x="645986" y="200882"/>
                  </a:cubicBezTo>
                  <a:cubicBezTo>
                    <a:pt x="665226" y="200882"/>
                    <a:pt x="675513" y="190595"/>
                    <a:pt x="678942" y="177546"/>
                  </a:cubicBezTo>
                  <a:lnTo>
                    <a:pt x="725234" y="177546"/>
                  </a:lnTo>
                  <a:cubicBezTo>
                    <a:pt x="719709" y="211550"/>
                    <a:pt x="691991" y="237172"/>
                    <a:pt x="644938" y="237172"/>
                  </a:cubicBezTo>
                  <a:close/>
                  <a:moveTo>
                    <a:pt x="609314" y="123063"/>
                  </a:moveTo>
                  <a:lnTo>
                    <a:pt x="676561" y="123063"/>
                  </a:lnTo>
                  <a:cubicBezTo>
                    <a:pt x="675513" y="96679"/>
                    <a:pt x="663512" y="85344"/>
                    <a:pt x="643604" y="85344"/>
                  </a:cubicBezTo>
                  <a:cubicBezTo>
                    <a:pt x="627888" y="85344"/>
                    <a:pt x="613410" y="93916"/>
                    <a:pt x="609314" y="123063"/>
                  </a:cubicBezTo>
                  <a:close/>
                  <a:moveTo>
                    <a:pt x="756095" y="54102"/>
                  </a:moveTo>
                  <a:lnTo>
                    <a:pt x="806101" y="54102"/>
                  </a:lnTo>
                  <a:lnTo>
                    <a:pt x="806101" y="80867"/>
                  </a:lnTo>
                  <a:cubicBezTo>
                    <a:pt x="815054" y="64103"/>
                    <a:pt x="832866" y="50387"/>
                    <a:pt x="860298" y="50387"/>
                  </a:cubicBezTo>
                  <a:cubicBezTo>
                    <a:pt x="892874" y="50387"/>
                    <a:pt x="914495" y="69914"/>
                    <a:pt x="914495" y="113443"/>
                  </a:cubicBezTo>
                  <a:lnTo>
                    <a:pt x="914495" y="233458"/>
                  </a:lnTo>
                  <a:lnTo>
                    <a:pt x="864394" y="233458"/>
                  </a:lnTo>
                  <a:lnTo>
                    <a:pt x="864394" y="120967"/>
                  </a:lnTo>
                  <a:cubicBezTo>
                    <a:pt x="864394" y="100013"/>
                    <a:pt x="855821" y="90773"/>
                    <a:pt x="837629" y="90773"/>
                  </a:cubicBezTo>
                  <a:cubicBezTo>
                    <a:pt x="820198" y="90773"/>
                    <a:pt x="806101" y="101441"/>
                    <a:pt x="806101" y="124015"/>
                  </a:cubicBezTo>
                  <a:lnTo>
                    <a:pt x="806101" y="233363"/>
                  </a:lnTo>
                  <a:lnTo>
                    <a:pt x="756095" y="233363"/>
                  </a:lnTo>
                  <a:lnTo>
                    <a:pt x="756095" y="54102"/>
                  </a:lnTo>
                  <a:close/>
                  <a:moveTo>
                    <a:pt x="1008126" y="0"/>
                  </a:moveTo>
                  <a:lnTo>
                    <a:pt x="1008126" y="54197"/>
                  </a:lnTo>
                  <a:lnTo>
                    <a:pt x="1042416" y="54197"/>
                  </a:lnTo>
                  <a:lnTo>
                    <a:pt x="1042416" y="91535"/>
                  </a:lnTo>
                  <a:lnTo>
                    <a:pt x="1008126" y="91535"/>
                  </a:lnTo>
                  <a:lnTo>
                    <a:pt x="1008126" y="176594"/>
                  </a:lnTo>
                  <a:cubicBezTo>
                    <a:pt x="1008126" y="189928"/>
                    <a:pt x="1014317" y="196120"/>
                    <a:pt x="1025938" y="196120"/>
                  </a:cubicBezTo>
                  <a:cubicBezTo>
                    <a:pt x="1033177" y="196120"/>
                    <a:pt x="1038606" y="195072"/>
                    <a:pt x="1043369" y="193072"/>
                  </a:cubicBezTo>
                  <a:lnTo>
                    <a:pt x="1043369" y="232124"/>
                  </a:lnTo>
                  <a:cubicBezTo>
                    <a:pt x="1037558" y="233839"/>
                    <a:pt x="1027557" y="235934"/>
                    <a:pt x="1015270" y="235934"/>
                  </a:cubicBezTo>
                  <a:cubicBezTo>
                    <a:pt x="976217" y="235934"/>
                    <a:pt x="957644" y="218122"/>
                    <a:pt x="957644" y="181737"/>
                  </a:cubicBezTo>
                  <a:lnTo>
                    <a:pt x="957644" y="91535"/>
                  </a:lnTo>
                  <a:lnTo>
                    <a:pt x="936688" y="91535"/>
                  </a:lnTo>
                  <a:lnTo>
                    <a:pt x="936688" y="54197"/>
                  </a:lnTo>
                  <a:lnTo>
                    <a:pt x="957644" y="54197"/>
                  </a:lnTo>
                  <a:lnTo>
                    <a:pt x="957644" y="20574"/>
                  </a:lnTo>
                  <a:lnTo>
                    <a:pt x="1008126" y="0"/>
                  </a:lnTo>
                  <a:close/>
                  <a:moveTo>
                    <a:pt x="1231011" y="233458"/>
                  </a:moveTo>
                  <a:lnTo>
                    <a:pt x="1180910" y="233458"/>
                  </a:lnTo>
                  <a:lnTo>
                    <a:pt x="1180910" y="207073"/>
                  </a:lnTo>
                  <a:cubicBezTo>
                    <a:pt x="1172337" y="224219"/>
                    <a:pt x="1155573" y="237268"/>
                    <a:pt x="1128808" y="237268"/>
                  </a:cubicBezTo>
                  <a:cubicBezTo>
                    <a:pt x="1096613" y="237268"/>
                    <a:pt x="1072896" y="217742"/>
                    <a:pt x="1072896" y="175546"/>
                  </a:cubicBezTo>
                  <a:lnTo>
                    <a:pt x="1072896" y="54102"/>
                  </a:lnTo>
                  <a:lnTo>
                    <a:pt x="1123283" y="54102"/>
                  </a:lnTo>
                  <a:lnTo>
                    <a:pt x="1123283" y="167926"/>
                  </a:lnTo>
                  <a:cubicBezTo>
                    <a:pt x="1123283" y="188500"/>
                    <a:pt x="1131475" y="198120"/>
                    <a:pt x="1149382" y="198120"/>
                  </a:cubicBezTo>
                  <a:cubicBezTo>
                    <a:pt x="1166908" y="198120"/>
                    <a:pt x="1180910" y="187166"/>
                    <a:pt x="1180910" y="164878"/>
                  </a:cubicBezTo>
                  <a:lnTo>
                    <a:pt x="1180910" y="54102"/>
                  </a:lnTo>
                  <a:lnTo>
                    <a:pt x="1231011" y="54102"/>
                  </a:lnTo>
                  <a:lnTo>
                    <a:pt x="1231011" y="233458"/>
                  </a:lnTo>
                  <a:close/>
                  <a:moveTo>
                    <a:pt x="1267301" y="54102"/>
                  </a:moveTo>
                  <a:lnTo>
                    <a:pt x="1317308" y="54102"/>
                  </a:lnTo>
                  <a:lnTo>
                    <a:pt x="1317308" y="87058"/>
                  </a:lnTo>
                  <a:cubicBezTo>
                    <a:pt x="1327976" y="63055"/>
                    <a:pt x="1344739" y="51721"/>
                    <a:pt x="1371124" y="51721"/>
                  </a:cubicBezTo>
                  <a:lnTo>
                    <a:pt x="1371124" y="101060"/>
                  </a:lnTo>
                  <a:cubicBezTo>
                    <a:pt x="1337215" y="101060"/>
                    <a:pt x="1317308" y="111347"/>
                    <a:pt x="1317308" y="141161"/>
                  </a:cubicBezTo>
                  <a:lnTo>
                    <a:pt x="1317308" y="233363"/>
                  </a:lnTo>
                  <a:lnTo>
                    <a:pt x="1267301" y="233363"/>
                  </a:lnTo>
                  <a:lnTo>
                    <a:pt x="1267301" y="54102"/>
                  </a:lnTo>
                  <a:close/>
                  <a:moveTo>
                    <a:pt x="1474089" y="237172"/>
                  </a:moveTo>
                  <a:cubicBezTo>
                    <a:pt x="1422273" y="237172"/>
                    <a:pt x="1387031" y="206312"/>
                    <a:pt x="1387031" y="146685"/>
                  </a:cubicBezTo>
                  <a:lnTo>
                    <a:pt x="1387031" y="143256"/>
                  </a:lnTo>
                  <a:cubicBezTo>
                    <a:pt x="1387031" y="83249"/>
                    <a:pt x="1424368" y="50387"/>
                    <a:pt x="1472375" y="50387"/>
                  </a:cubicBezTo>
                  <a:cubicBezTo>
                    <a:pt x="1516952" y="50387"/>
                    <a:pt x="1554289" y="75438"/>
                    <a:pt x="1554289" y="134684"/>
                  </a:cubicBezTo>
                  <a:lnTo>
                    <a:pt x="1554289" y="156305"/>
                  </a:lnTo>
                  <a:lnTo>
                    <a:pt x="1437704" y="156305"/>
                  </a:lnTo>
                  <a:cubicBezTo>
                    <a:pt x="1439799" y="188500"/>
                    <a:pt x="1453515" y="200882"/>
                    <a:pt x="1475042" y="200882"/>
                  </a:cubicBezTo>
                  <a:cubicBezTo>
                    <a:pt x="1494282" y="200882"/>
                    <a:pt x="1504569" y="190595"/>
                    <a:pt x="1507998" y="177546"/>
                  </a:cubicBezTo>
                  <a:lnTo>
                    <a:pt x="1554289" y="177546"/>
                  </a:lnTo>
                  <a:cubicBezTo>
                    <a:pt x="1548860" y="211550"/>
                    <a:pt x="1521047" y="237172"/>
                    <a:pt x="1474089" y="237172"/>
                  </a:cubicBezTo>
                  <a:close/>
                  <a:moveTo>
                    <a:pt x="1438466" y="123063"/>
                  </a:moveTo>
                  <a:lnTo>
                    <a:pt x="1505712" y="123063"/>
                  </a:lnTo>
                  <a:cubicBezTo>
                    <a:pt x="1504664" y="96679"/>
                    <a:pt x="1492663" y="85344"/>
                    <a:pt x="1472756" y="85344"/>
                  </a:cubicBezTo>
                  <a:cubicBezTo>
                    <a:pt x="1456944" y="85344"/>
                    <a:pt x="1442561" y="93916"/>
                    <a:pt x="1438466" y="123063"/>
                  </a:cubicBezTo>
                  <a:close/>
                </a:path>
              </a:pathLst>
            </a:custGeom>
            <a:solidFill>
              <a:schemeClr val="bg1"/>
            </a:solidFill>
            <a:ln w="9525" cap="flat">
              <a:noFill/>
              <a:prstDash val="solid"/>
              <a:miter/>
            </a:ln>
          </p:spPr>
          <p:txBody>
            <a:bodyPr rtlCol="0" anchor="ctr"/>
            <a:lstStyle/>
            <a:p>
              <a:endParaRPr lang="en-US" sz="1350"/>
            </a:p>
          </p:txBody>
        </p:sp>
      </p:grpSp>
      <p:pic>
        <p:nvPicPr>
          <p:cNvPr id="116" name="Graphic 115">
            <a:extLst>
              <a:ext uri="{FF2B5EF4-FFF2-40B4-BE49-F238E27FC236}">
                <a16:creationId xmlns:a16="http://schemas.microsoft.com/office/drawing/2014/main" id="{3B584B51-B47C-43B5-A4EB-8E5C05BC82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5966" y="1097280"/>
            <a:ext cx="4624039" cy="4739640"/>
          </a:xfrm>
          <a:prstGeom prst="rect">
            <a:avLst/>
          </a:prstGeom>
        </p:spPr>
      </p:pic>
      <p:sp>
        <p:nvSpPr>
          <p:cNvPr id="117" name="Title 3">
            <a:extLst>
              <a:ext uri="{FF2B5EF4-FFF2-40B4-BE49-F238E27FC236}">
                <a16:creationId xmlns:a16="http://schemas.microsoft.com/office/drawing/2014/main" id="{AEE0989F-6596-4A76-B7DA-06F59C419E6E}"/>
              </a:ext>
            </a:extLst>
          </p:cNvPr>
          <p:cNvSpPr>
            <a:spLocks noGrp="1"/>
          </p:cNvSpPr>
          <p:nvPr>
            <p:ph type="title" hasCustomPrompt="1"/>
          </p:nvPr>
        </p:nvSpPr>
        <p:spPr>
          <a:xfrm>
            <a:off x="397167" y="2469210"/>
            <a:ext cx="5699388" cy="1995783"/>
          </a:xfrm>
          <a:prstGeom prst="rect">
            <a:avLst/>
          </a:prstGeom>
        </p:spPr>
        <p:txBody>
          <a:bodyPr lIns="0" anchor="t">
            <a:normAutofit/>
          </a:bodyPr>
          <a:lstStyle>
            <a:lvl1pPr marL="0" indent="0">
              <a:lnSpc>
                <a:spcPts val="3000"/>
              </a:lnSpc>
              <a:defRPr sz="2700" b="0" i="0" spc="-113" baseline="0">
                <a:solidFill>
                  <a:schemeClr val="bg1"/>
                </a:solidFill>
                <a:effectLst>
                  <a:outerShdw blurRad="38100" dist="38100" dir="2700000" algn="tl">
                    <a:srgbClr val="000000">
                      <a:alpha val="43137"/>
                    </a:srgbClr>
                  </a:outerShdw>
                </a:effectLst>
                <a:latin typeface="+mj-lt"/>
                <a:ea typeface="Graphik Black" charset="0"/>
                <a:cs typeface="Graphik Black" charset="0"/>
              </a:defRPr>
            </a:lvl1pPr>
          </a:lstStyle>
          <a:p>
            <a:r>
              <a:rPr lang="en-GB" noProof="0"/>
              <a:t>Click to</a:t>
            </a:r>
            <a:br>
              <a:rPr lang="en-GB" noProof="0"/>
            </a:br>
            <a:r>
              <a:rPr lang="en-GB" noProof="0"/>
              <a:t>edit</a:t>
            </a:r>
            <a:br>
              <a:rPr lang="en-GB" noProof="0"/>
            </a:br>
            <a:r>
              <a:rPr lang="en-GB" noProof="0"/>
              <a:t>Master title</a:t>
            </a:r>
          </a:p>
        </p:txBody>
      </p:sp>
      <p:sp>
        <p:nvSpPr>
          <p:cNvPr id="118" name="Text Placeholder 6">
            <a:extLst>
              <a:ext uri="{FF2B5EF4-FFF2-40B4-BE49-F238E27FC236}">
                <a16:creationId xmlns:a16="http://schemas.microsoft.com/office/drawing/2014/main" id="{0C0AB32C-7DB1-4511-B90E-E91B0753D039}"/>
              </a:ext>
            </a:extLst>
          </p:cNvPr>
          <p:cNvSpPr>
            <a:spLocks noGrp="1"/>
          </p:cNvSpPr>
          <p:nvPr>
            <p:ph type="body" sz="quarter" idx="10" hasCustomPrompt="1"/>
          </p:nvPr>
        </p:nvSpPr>
        <p:spPr>
          <a:xfrm>
            <a:off x="397167" y="4421542"/>
            <a:ext cx="5699388" cy="361210"/>
          </a:xfrm>
        </p:spPr>
        <p:txBody>
          <a:bodyPr lIns="0">
            <a:normAutofit/>
          </a:bodyPr>
          <a:lstStyle>
            <a:lvl1pPr marL="0" indent="0">
              <a:lnSpc>
                <a:spcPct val="80000"/>
              </a:lnSpc>
              <a:spcAft>
                <a:spcPts val="0"/>
              </a:spcAft>
              <a:defRPr sz="1500" b="0" i="0" spc="-38" baseline="0">
                <a:solidFill>
                  <a:schemeClr val="bg1"/>
                </a:solidFill>
                <a:effectLst>
                  <a:outerShdw blurRad="38100" dist="38100" dir="2700000" algn="tl">
                    <a:srgbClr val="000000">
                      <a:alpha val="43137"/>
                    </a:srgbClr>
                  </a:outerShdw>
                </a:effectLst>
                <a:latin typeface="+mj-lt"/>
                <a:ea typeface="Graphik Black" charset="0"/>
                <a:cs typeface="Graphik Black" charset="0"/>
              </a:defRPr>
            </a:lvl1pPr>
          </a:lstStyle>
          <a:p>
            <a:pPr lvl="0"/>
            <a:r>
              <a:rPr lang="en-GB" noProof="0"/>
              <a:t>CLICK TO EDIT MASTER TEXT STYLES</a:t>
            </a:r>
          </a:p>
        </p:txBody>
      </p:sp>
    </p:spTree>
    <p:extLst>
      <p:ext uri="{BB962C8B-B14F-4D97-AF65-F5344CB8AC3E}">
        <p14:creationId xmlns:p14="http://schemas.microsoft.com/office/powerpoint/2010/main" val="1788181689"/>
      </p:ext>
    </p:extLst>
  </p:cSld>
  <p:clrMapOvr>
    <a:masterClrMapping/>
  </p:clrMapOvr>
  <p:extLst>
    <p:ext uri="{DCECCB84-F9BA-43D5-87BE-67443E8EF086}">
      <p15:sldGuideLst xmlns:p15="http://schemas.microsoft.com/office/powerpoint/2012/main">
        <p15:guide id="1" pos="623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5DF4F8-06DE-4029-B2A5-CAD925FE3E68}"/>
              </a:ext>
            </a:extLst>
          </p:cNvPr>
          <p:cNvSpPr/>
          <p:nvPr/>
        </p:nvSpPr>
        <p:spPr>
          <a:xfrm>
            <a:off x="381000" y="0"/>
            <a:ext cx="528320" cy="76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 name="Title Placeholder 1">
            <a:extLst>
              <a:ext uri="{FF2B5EF4-FFF2-40B4-BE49-F238E27FC236}">
                <a16:creationId xmlns:a16="http://schemas.microsoft.com/office/drawing/2014/main" id="{608F9F3E-B646-44A1-9A7F-13F55C8F6864}"/>
              </a:ext>
            </a:extLst>
          </p:cNvPr>
          <p:cNvSpPr>
            <a:spLocks noGrp="1"/>
          </p:cNvSpPr>
          <p:nvPr>
            <p:ph type="title"/>
          </p:nvPr>
        </p:nvSpPr>
        <p:spPr>
          <a:xfrm>
            <a:off x="381000" y="38100"/>
            <a:ext cx="11430000" cy="723900"/>
          </a:xfrm>
          <a:prstGeom prst="rect">
            <a:avLst/>
          </a:prstGeom>
        </p:spPr>
        <p:txBody>
          <a:bodyPr vert="horz" lIns="0" tIns="45720" rIns="0" bIns="0" rtlCol="0" anchor="ctr" anchorCtr="0">
            <a:noAutofit/>
          </a:bodyPr>
          <a:lstStyle>
            <a:lvl1pPr>
              <a:lnSpc>
                <a:spcPct val="85000"/>
              </a:lnSpc>
              <a:defRPr sz="2100">
                <a:solidFill>
                  <a:schemeClr val="tx1"/>
                </a:solidFill>
              </a:defRPr>
            </a:lvl1pPr>
          </a:lstStyle>
          <a:p>
            <a:r>
              <a:rPr lang="en-US"/>
              <a:t>Click to edit Master title style</a:t>
            </a:r>
          </a:p>
        </p:txBody>
      </p:sp>
      <p:sp>
        <p:nvSpPr>
          <p:cNvPr id="4" name="Rectangle 3">
            <a:extLst>
              <a:ext uri="{FF2B5EF4-FFF2-40B4-BE49-F238E27FC236}">
                <a16:creationId xmlns:a16="http://schemas.microsoft.com/office/drawing/2014/main" id="{41FE47EF-B2AF-411E-9EFE-F12EB3C5C264}"/>
              </a:ext>
            </a:extLst>
          </p:cNvPr>
          <p:cNvSpPr/>
          <p:nvPr userDrawn="1"/>
        </p:nvSpPr>
        <p:spPr>
          <a:xfrm>
            <a:off x="381000" y="0"/>
            <a:ext cx="528320" cy="76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270136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subtitle">
    <p:bg>
      <p:bgPr>
        <a:solidFill>
          <a:schemeClr val="bg1"/>
        </a:solidFill>
        <a:effectLst/>
      </p:bgPr>
    </p:bg>
    <p:spTree>
      <p:nvGrpSpPr>
        <p:cNvPr id="1" name=""/>
        <p:cNvGrpSpPr/>
        <p:nvPr/>
      </p:nvGrpSpPr>
      <p:grpSpPr>
        <a:xfrm>
          <a:off x="0" y="0"/>
          <a:ext cx="0" cy="0"/>
          <a:chOff x="0" y="0"/>
          <a:chExt cx="0" cy="0"/>
        </a:xfrm>
      </p:grpSpPr>
      <p:sp>
        <p:nvSpPr>
          <p:cNvPr id="7" name="Text Placeholder 8"/>
          <p:cNvSpPr>
            <a:spLocks noGrp="1"/>
          </p:cNvSpPr>
          <p:nvPr>
            <p:ph type="body" sz="quarter" idx="12" hasCustomPrompt="1"/>
          </p:nvPr>
        </p:nvSpPr>
        <p:spPr>
          <a:xfrm>
            <a:off x="381000" y="812800"/>
            <a:ext cx="11430000" cy="184666"/>
          </a:xfrm>
          <a:prstGeom prst="rect">
            <a:avLst/>
          </a:prstGeom>
        </p:spPr>
        <p:txBody>
          <a:bodyPr lIns="0" tIns="0" rIns="0" bIns="0">
            <a:spAutoFit/>
          </a:bodyPr>
          <a:lstStyle>
            <a:lvl1pPr marL="0" indent="0">
              <a:lnSpc>
                <a:spcPct val="100000"/>
              </a:lnSpc>
              <a:buNone/>
              <a:defRPr lang="en-US" sz="1200" b="1" kern="1200" cap="none" baseline="0" dirty="0">
                <a:solidFill>
                  <a:schemeClr val="accent1"/>
                </a:solidFill>
                <a:latin typeface="+mn-lt"/>
                <a:ea typeface="+mn-ea"/>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marL="0" lvl="0" indent="0" algn="l" defTabSz="685783" rtl="0" eaLnBrk="1" latinLnBrk="0" hangingPunct="1">
              <a:lnSpc>
                <a:spcPct val="100000"/>
              </a:lnSpc>
              <a:spcBef>
                <a:spcPts val="0"/>
              </a:spcBef>
              <a:buFont typeface="Arial" panose="020B0604020202020204" pitchFamily="34" charset="0"/>
              <a:buNone/>
            </a:pPr>
            <a:r>
              <a:rPr lang="en-US"/>
              <a:t>Edit Master text style</a:t>
            </a:r>
          </a:p>
        </p:txBody>
      </p:sp>
      <p:sp>
        <p:nvSpPr>
          <p:cNvPr id="4" name="Title Placeholder 1">
            <a:extLst>
              <a:ext uri="{FF2B5EF4-FFF2-40B4-BE49-F238E27FC236}">
                <a16:creationId xmlns:a16="http://schemas.microsoft.com/office/drawing/2014/main" id="{C6F9F1A9-7325-4936-96BE-483D88DD5192}"/>
              </a:ext>
            </a:extLst>
          </p:cNvPr>
          <p:cNvSpPr>
            <a:spLocks noGrp="1"/>
          </p:cNvSpPr>
          <p:nvPr>
            <p:ph type="title"/>
          </p:nvPr>
        </p:nvSpPr>
        <p:spPr>
          <a:xfrm>
            <a:off x="381000" y="38100"/>
            <a:ext cx="11430000" cy="723900"/>
          </a:xfrm>
          <a:prstGeom prst="rect">
            <a:avLst/>
          </a:prstGeom>
        </p:spPr>
        <p:txBody>
          <a:bodyPr vert="horz" lIns="0" tIns="45720" rIns="0" bIns="0" rtlCol="0" anchor="ctr" anchorCtr="0">
            <a:noAutofit/>
          </a:bodyPr>
          <a:lstStyle>
            <a:lvl1pPr>
              <a:lnSpc>
                <a:spcPct val="85000"/>
              </a:lnSpc>
              <a:defRPr sz="2100">
                <a:solidFill>
                  <a:schemeClr val="tx1"/>
                </a:solidFill>
              </a:defRPr>
            </a:lvl1pPr>
          </a:lstStyle>
          <a:p>
            <a:r>
              <a:rPr lang="en-US"/>
              <a:t>Click to edit Master title style</a:t>
            </a:r>
          </a:p>
        </p:txBody>
      </p:sp>
    </p:spTree>
    <p:extLst>
      <p:ext uri="{BB962C8B-B14F-4D97-AF65-F5344CB8AC3E}">
        <p14:creationId xmlns:p14="http://schemas.microsoft.com/office/powerpoint/2010/main" val="277070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layout">
    <p:bg>
      <p:bgPr>
        <a:solidFill>
          <a:schemeClr val="bg1"/>
        </a:solid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BB7BEB9B-DE46-4068-82FC-ED2852416218}"/>
              </a:ext>
            </a:extLst>
          </p:cNvPr>
          <p:cNvSpPr>
            <a:spLocks noGrp="1"/>
          </p:cNvSpPr>
          <p:nvPr>
            <p:ph type="title" hasCustomPrompt="1"/>
          </p:nvPr>
        </p:nvSpPr>
        <p:spPr>
          <a:xfrm>
            <a:off x="381000" y="253187"/>
            <a:ext cx="11430000" cy="561851"/>
          </a:xfrm>
          <a:prstGeom prst="rect">
            <a:avLst/>
          </a:prstGeom>
        </p:spPr>
        <p:txBody>
          <a:bodyPr vert="horz" lIns="0" tIns="0" rIns="0" bIns="0" rtlCol="0" anchor="t" anchorCtr="0">
            <a:noAutofit/>
          </a:bodyPr>
          <a:lstStyle>
            <a:lvl1pPr>
              <a:lnSpc>
                <a:spcPct val="80000"/>
              </a:lnSpc>
              <a:defRPr sz="2400" b="0">
                <a:gradFill flip="none" rotWithShape="1">
                  <a:gsLst>
                    <a:gs pos="0">
                      <a:schemeClr val="accent2"/>
                    </a:gs>
                    <a:gs pos="100000">
                      <a:schemeClr val="accent1"/>
                    </a:gs>
                  </a:gsLst>
                  <a:lin ang="10800000" scaled="1"/>
                  <a:tileRect/>
                </a:gradFill>
                <a:latin typeface="Graphik Black" panose="020B0A03030202060203" pitchFamily="34" charset="0"/>
              </a:defRPr>
            </a:lvl1pPr>
          </a:lstStyle>
          <a:p>
            <a:r>
              <a:rPr lang="en-US"/>
              <a:t>Click to edit Master title style</a:t>
            </a:r>
            <a:br>
              <a:rPr lang="en-US"/>
            </a:br>
            <a:endParaRPr lang="en-US"/>
          </a:p>
        </p:txBody>
      </p:sp>
    </p:spTree>
    <p:extLst>
      <p:ext uri="{BB962C8B-B14F-4D97-AF65-F5344CB8AC3E}">
        <p14:creationId xmlns:p14="http://schemas.microsoft.com/office/powerpoint/2010/main" val="3967828106"/>
      </p:ext>
    </p:extLst>
  </p:cSld>
  <p:clrMapOvr>
    <a:masterClrMapping/>
  </p:clrMapOvr>
  <p:extLst>
    <p:ext uri="{DCECCB84-F9BA-43D5-87BE-67443E8EF086}">
      <p15:sldGuideLst xmlns:p15="http://schemas.microsoft.com/office/powerpoint/2012/main">
        <p15:guide id="1" pos="512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0A2B85-6FCA-4317-BA9E-DD31E4796738}"/>
              </a:ext>
            </a:extLst>
          </p:cNvPr>
          <p:cNvSpPr/>
          <p:nvPr/>
        </p:nvSpPr>
        <p:spPr>
          <a:xfrm>
            <a:off x="0" y="6591300"/>
            <a:ext cx="12192000" cy="266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7726A7BE-B859-4852-B488-FC0B1E20F2CA}"/>
              </a:ext>
            </a:extLst>
          </p:cNvPr>
          <p:cNvSpPr/>
          <p:nvPr/>
        </p:nvSpPr>
        <p:spPr>
          <a:xfrm>
            <a:off x="11554026" y="6591300"/>
            <a:ext cx="409375" cy="571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DBA42EE5-335B-4410-9B73-D6D1612B218C}"/>
              </a:ext>
            </a:extLst>
          </p:cNvPr>
          <p:cNvSpPr/>
          <p:nvPr/>
        </p:nvSpPr>
        <p:spPr>
          <a:xfrm>
            <a:off x="11554026" y="6639266"/>
            <a:ext cx="409375" cy="2187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sp>
        <p:nvSpPr>
          <p:cNvPr id="13" name="Rectangle 12">
            <a:extLst>
              <a:ext uri="{FF2B5EF4-FFF2-40B4-BE49-F238E27FC236}">
                <a16:creationId xmlns:a16="http://schemas.microsoft.com/office/drawing/2014/main" id="{3F94C791-8B75-45F0-A046-80D6AEFAD5A5}"/>
              </a:ext>
            </a:extLst>
          </p:cNvPr>
          <p:cNvSpPr/>
          <p:nvPr/>
        </p:nvSpPr>
        <p:spPr>
          <a:xfrm>
            <a:off x="11644412" y="6635199"/>
            <a:ext cx="228600" cy="138499"/>
          </a:xfrm>
          <a:prstGeom prst="rect">
            <a:avLst/>
          </a:prstGeom>
        </p:spPr>
        <p:txBody>
          <a:bodyPr wrap="square" lIns="0" tIns="0" rIns="0" bIns="0" anchor="ctr" anchorCtr="0">
            <a:noAutofit/>
          </a:bodyPr>
          <a:lstStyle/>
          <a:p>
            <a:pPr algn="ctr"/>
            <a:fld id="{2059174F-0886-4645-AE32-EA4906229860}" type="slidenum">
              <a:rPr lang="en-US" sz="675" smtClean="0">
                <a:solidFill>
                  <a:schemeClr val="tx1"/>
                </a:solidFill>
              </a:rPr>
              <a:pPr algn="ctr"/>
              <a:t>‹#›</a:t>
            </a:fld>
            <a:endParaRPr lang="en-US" sz="675">
              <a:solidFill>
                <a:schemeClr val="tx1"/>
              </a:solidFill>
            </a:endParaRPr>
          </a:p>
        </p:txBody>
      </p:sp>
      <p:sp>
        <p:nvSpPr>
          <p:cNvPr id="16" name="Right Triangle 15">
            <a:extLst>
              <a:ext uri="{FF2B5EF4-FFF2-40B4-BE49-F238E27FC236}">
                <a16:creationId xmlns:a16="http://schemas.microsoft.com/office/drawing/2014/main" id="{E3AC0BF5-A6E0-4D5D-98A7-AFC145B0166C}"/>
              </a:ext>
            </a:extLst>
          </p:cNvPr>
          <p:cNvSpPr/>
          <p:nvPr/>
        </p:nvSpPr>
        <p:spPr>
          <a:xfrm>
            <a:off x="2999232" y="6591300"/>
            <a:ext cx="264160" cy="26416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a:extLst>
              <a:ext uri="{FF2B5EF4-FFF2-40B4-BE49-F238E27FC236}">
                <a16:creationId xmlns:a16="http://schemas.microsoft.com/office/drawing/2014/main" id="{1C8A637F-F25D-4FF9-AB8B-22665EB9F64F}"/>
              </a:ext>
            </a:extLst>
          </p:cNvPr>
          <p:cNvSpPr/>
          <p:nvPr/>
        </p:nvSpPr>
        <p:spPr>
          <a:xfrm>
            <a:off x="0" y="6591300"/>
            <a:ext cx="2999232" cy="266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DD94340A-AC71-4DDC-A0A1-B4E591E3E55A}"/>
              </a:ext>
            </a:extLst>
          </p:cNvPr>
          <p:cNvSpPr/>
          <p:nvPr/>
        </p:nvSpPr>
        <p:spPr>
          <a:xfrm>
            <a:off x="228601" y="6652511"/>
            <a:ext cx="3634740" cy="103875"/>
          </a:xfrm>
          <a:prstGeom prst="rect">
            <a:avLst/>
          </a:prstGeom>
        </p:spPr>
        <p:txBody>
          <a:bodyPr wrap="square" lIns="0" tIns="0" rIns="0" bIns="0" anchor="ctr" anchorCtr="0">
            <a:spAutoFit/>
          </a:bodyPr>
          <a:lstStyle/>
          <a:p>
            <a:pPr algn="l"/>
            <a:r>
              <a:rPr lang="en-US" sz="675" dirty="0">
                <a:solidFill>
                  <a:schemeClr val="bg1"/>
                </a:solidFill>
              </a:rPr>
              <a:t>Copyright © 2021 Accenture. All rights reserved.</a:t>
            </a:r>
          </a:p>
        </p:txBody>
      </p:sp>
    </p:spTree>
    <p:extLst>
      <p:ext uri="{BB962C8B-B14F-4D97-AF65-F5344CB8AC3E}">
        <p14:creationId xmlns:p14="http://schemas.microsoft.com/office/powerpoint/2010/main" val="380417209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31" r:id="rId4"/>
  </p:sldLayoutIdLst>
  <p:hf hdr="0" dt="0"/>
  <p:txStyles>
    <p:titleStyle>
      <a:lvl1pPr marL="0" indent="0" algn="l" defTabSz="685783" rtl="0" eaLnBrk="1" latinLnBrk="0" hangingPunct="1">
        <a:lnSpc>
          <a:spcPct val="75000"/>
        </a:lnSpc>
        <a:spcBef>
          <a:spcPct val="0"/>
        </a:spcBef>
        <a:buNone/>
        <a:defRPr lang="en-US" sz="1950" b="0" kern="1200" cap="all" baseline="0" dirty="0">
          <a:solidFill>
            <a:schemeClr val="accent1"/>
          </a:solidFill>
          <a:latin typeface="Arial Black" panose="020B0A04020102020204" pitchFamily="34" charset="0"/>
          <a:ea typeface="+mj-ea"/>
          <a:cs typeface="Arial" panose="020B0604020202020204" pitchFamily="34" charset="0"/>
        </a:defRPr>
      </a:lvl1pPr>
    </p:titleStyle>
    <p:bodyStyle>
      <a:lvl1pPr marL="0" indent="0" algn="l" defTabSz="685783" rtl="0" eaLnBrk="1" latinLnBrk="0" hangingPunct="1">
        <a:lnSpc>
          <a:spcPct val="85000"/>
        </a:lnSpc>
        <a:spcBef>
          <a:spcPts val="0"/>
        </a:spcBef>
        <a:buFont typeface="Arial" panose="020B0604020202020204" pitchFamily="34" charset="0"/>
        <a:buNone/>
        <a:defRPr sz="900" b="0" kern="1200" cap="none" baseline="0">
          <a:solidFill>
            <a:schemeClr val="accent4">
              <a:lumMod val="50000"/>
            </a:schemeClr>
          </a:solidFill>
          <a:latin typeface="Arial" panose="020B0604020202020204" pitchFamily="34" charset="0"/>
          <a:ea typeface="+mn-ea"/>
          <a:cs typeface="Arial" panose="020B0604020202020204" pitchFamily="34" charset="0"/>
        </a:defRPr>
      </a:lvl1pPr>
      <a:lvl2pPr marL="0" indent="0" algn="l" defTabSz="685783" rtl="0" eaLnBrk="1" latinLnBrk="0" hangingPunct="1">
        <a:lnSpc>
          <a:spcPct val="90000"/>
        </a:lnSpc>
        <a:spcBef>
          <a:spcPts val="0"/>
        </a:spcBef>
        <a:spcAft>
          <a:spcPts val="900"/>
        </a:spcAft>
        <a:buFont typeface="Arial" panose="020B0604020202020204" pitchFamily="34" charset="0"/>
        <a:buNone/>
        <a:defRPr sz="2100" kern="1200">
          <a:solidFill>
            <a:schemeClr val="tx1"/>
          </a:solidFill>
          <a:latin typeface="Arial" panose="020B0604020202020204" pitchFamily="34" charset="0"/>
          <a:ea typeface="+mn-ea"/>
          <a:cs typeface="Arial" panose="020B0604020202020204" pitchFamily="34" charset="0"/>
        </a:defRPr>
      </a:lvl2pPr>
      <a:lvl3pPr marL="0" indent="0" algn="l" defTabSz="685783" rtl="0" eaLnBrk="1" latinLnBrk="0" hangingPunct="1">
        <a:lnSpc>
          <a:spcPct val="110000"/>
        </a:lnSpc>
        <a:spcBef>
          <a:spcPts val="0"/>
        </a:spcBef>
        <a:spcAft>
          <a:spcPts val="675"/>
        </a:spcAft>
        <a:buFont typeface="Arial" panose="020B0604020202020204" pitchFamily="34" charset="0"/>
        <a:buNone/>
        <a:defRPr sz="1350" kern="1200">
          <a:solidFill>
            <a:schemeClr val="tx1"/>
          </a:solidFill>
          <a:latin typeface="+mn-lt"/>
          <a:ea typeface="+mn-ea"/>
          <a:cs typeface="+mn-cs"/>
        </a:defRPr>
      </a:lvl3pPr>
      <a:lvl4pPr marL="129776" indent="-127394" algn="l" defTabSz="685783" rtl="0" eaLnBrk="1" latinLnBrk="0" hangingPunct="1">
        <a:lnSpc>
          <a:spcPct val="110000"/>
        </a:lnSpc>
        <a:spcBef>
          <a:spcPts val="0"/>
        </a:spcBef>
        <a:spcAft>
          <a:spcPts val="0"/>
        </a:spcAft>
        <a:buFont typeface="Arial" panose="020B0604020202020204" pitchFamily="34" charset="0"/>
        <a:buChar char="•"/>
        <a:defRPr sz="1350" kern="1200">
          <a:solidFill>
            <a:schemeClr val="tx1"/>
          </a:solidFill>
          <a:latin typeface="+mn-lt"/>
          <a:ea typeface="+mn-ea"/>
          <a:cs typeface="+mn-cs"/>
        </a:defRPr>
      </a:lvl4pPr>
      <a:lvl5pPr marL="259550"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384563" indent="-12977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0"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0"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0"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6" orient="horz" pos="24" userDrawn="1">
          <p15:clr>
            <a:srgbClr val="F26B43"/>
          </p15:clr>
        </p15:guide>
        <p15:guide id="9" pos="320" userDrawn="1">
          <p15:clr>
            <a:srgbClr val="F26B43"/>
          </p15:clr>
        </p15:guide>
        <p15:guide id="14" pos="9920" userDrawn="1">
          <p15:clr>
            <a:srgbClr val="F26B43"/>
          </p15:clr>
        </p15:guide>
        <p15:guide id="15" orient="horz" pos="4128" userDrawn="1">
          <p15:clr>
            <a:srgbClr val="F26B43"/>
          </p15:clr>
        </p15:guide>
        <p15:guide id="17" orient="horz" pos="512" userDrawn="1">
          <p15:clr>
            <a:srgbClr val="F26B43"/>
          </p15:clr>
        </p15:guide>
        <p15:guide id="18" orient="horz" pos="1704" userDrawn="1">
          <p15:clr>
            <a:srgbClr val="F26B43"/>
          </p15:clr>
        </p15:guide>
        <p15:guide id="19" pos="5120" userDrawn="1">
          <p15:clr>
            <a:srgbClr val="F26B43"/>
          </p15:clr>
        </p15:guide>
        <p15:guide id="20" orient="horz" pos="21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F911D99-72C4-4AFF-82B7-B74B9E18E8FF}"/>
              </a:ext>
            </a:extLst>
          </p:cNvPr>
          <p:cNvSpPr txBox="1">
            <a:spLocks/>
          </p:cNvSpPr>
          <p:nvPr/>
        </p:nvSpPr>
        <p:spPr>
          <a:xfrm>
            <a:off x="1859076" y="715772"/>
            <a:ext cx="8473847" cy="266457"/>
          </a:xfrm>
          <a:prstGeom prst="rect">
            <a:avLst/>
          </a:prstGeom>
        </p:spPr>
        <p:txBody>
          <a:bodyPr/>
          <a:lstStyle>
            <a:lvl1pPr marL="0" indent="0" algn="l" rtl="0" eaLnBrk="1" fontAlgn="base" hangingPunct="1">
              <a:spcBef>
                <a:spcPts val="267"/>
              </a:spcBef>
              <a:spcAft>
                <a:spcPts val="267"/>
              </a:spcAft>
              <a:buSzPct val="80000"/>
              <a:buFont typeface="Arial" pitchFamily="34" charset="0"/>
              <a:buNone/>
              <a:defRPr sz="1867" kern="1200">
                <a:solidFill>
                  <a:schemeClr val="tx1"/>
                </a:solidFill>
                <a:latin typeface="Arial" panose="020B0604020202020204" pitchFamily="34" charset="0"/>
                <a:ea typeface="Arial" panose="020B0604020202020204" pitchFamily="34" charset="0"/>
                <a:cs typeface="Arial" pitchFamily="34" charset="0"/>
              </a:defRPr>
            </a:lvl1pPr>
            <a:lvl2pPr marL="182875" indent="-182875" algn="l" rtl="0" eaLnBrk="1" fontAlgn="base" hangingPunct="1">
              <a:spcBef>
                <a:spcPts val="267"/>
              </a:spcBef>
              <a:spcAft>
                <a:spcPts val="267"/>
              </a:spcAft>
              <a:buSzPct val="100000"/>
              <a:buFont typeface="Arial" panose="020B0604020202020204" pitchFamily="34" charset="0"/>
              <a:buChar char="•"/>
              <a:defRPr sz="1600" kern="1200">
                <a:solidFill>
                  <a:schemeClr val="tx1"/>
                </a:solidFill>
                <a:latin typeface="Arial" panose="020B0604020202020204" pitchFamily="34" charset="0"/>
                <a:ea typeface="Arial" panose="020B0604020202020204" pitchFamily="34" charset="0"/>
                <a:cs typeface="Arial" pitchFamily="34" charset="0"/>
              </a:defRPr>
            </a:lvl2pPr>
            <a:lvl3pPr marL="365751" indent="-182875" algn="l" rtl="0" eaLnBrk="1" fontAlgn="base" hangingPunct="1">
              <a:spcBef>
                <a:spcPts val="267"/>
              </a:spcBef>
              <a:spcAft>
                <a:spcPts val="267"/>
              </a:spcAft>
              <a:buSzPct val="100000"/>
              <a:buFont typeface="Arial" panose="020B0604020202020204" pitchFamily="34" charset="0"/>
              <a:buChar char="̶"/>
              <a:defRPr sz="1467" kern="1200">
                <a:solidFill>
                  <a:schemeClr val="tx1"/>
                </a:solidFill>
                <a:latin typeface="Arial" panose="020B0604020202020204" pitchFamily="34" charset="0"/>
                <a:ea typeface="Arial" panose="020B0604020202020204" pitchFamily="34" charset="0"/>
                <a:cs typeface="Arial" pitchFamily="34" charset="0"/>
              </a:defRPr>
            </a:lvl3pPr>
            <a:lvl4pPr marL="594345" indent="-182875" algn="l" rtl="0" eaLnBrk="1" fontAlgn="base" hangingPunct="1">
              <a:spcBef>
                <a:spcPts val="267"/>
              </a:spcBef>
              <a:spcAft>
                <a:spcPts val="267"/>
              </a:spcAft>
              <a:buSzPct val="100000"/>
              <a:buFont typeface="Arial" panose="020B0604020202020204" pitchFamily="34" charset="0"/>
              <a:buChar char="•"/>
              <a:defRPr sz="1400" kern="1200">
                <a:solidFill>
                  <a:schemeClr val="tx1"/>
                </a:solidFill>
                <a:latin typeface="Arial" panose="020B0604020202020204" pitchFamily="34" charset="0"/>
                <a:ea typeface="Arial" panose="020B0604020202020204" pitchFamily="34" charset="0"/>
                <a:cs typeface="Arial" pitchFamily="34" charset="0"/>
              </a:defRPr>
            </a:lvl4pPr>
            <a:lvl5pPr marL="731502" indent="-182875" algn="l" rtl="0" eaLnBrk="1" fontAlgn="base" hangingPunct="1">
              <a:spcBef>
                <a:spcPts val="267"/>
              </a:spcBef>
              <a:spcAft>
                <a:spcPts val="267"/>
              </a:spcAft>
              <a:buSzPct val="100000"/>
              <a:buFont typeface="Arial" pitchFamily="34" charset="0"/>
              <a:buChar char="•"/>
              <a:defRPr sz="1333" kern="1200">
                <a:solidFill>
                  <a:schemeClr val="tx1"/>
                </a:solidFill>
                <a:latin typeface="Arial" panose="020B0604020202020204" pitchFamily="34" charset="0"/>
                <a:ea typeface="Arial" panose="020B0604020202020204" pitchFamily="34" charset="0"/>
                <a:cs typeface="Arial" pitchFamily="34" charset="0"/>
              </a:defRPr>
            </a:lvl5pPr>
            <a:lvl6pPr marL="2514872" indent="-228625" algn="l" defTabSz="91449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122" indent="-228625" algn="l" defTabSz="91449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372" indent="-228625" algn="l" defTabSz="91449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621" indent="-228625" algn="l" defTabSz="91449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800">
              <a:spcBef>
                <a:spcPts val="200"/>
              </a:spcBef>
              <a:spcAft>
                <a:spcPts val="200"/>
              </a:spcAft>
              <a:defRPr/>
            </a:pPr>
            <a:r>
              <a:rPr lang="en-US" sz="1400">
                <a:solidFill>
                  <a:prstClr val="black"/>
                </a:solidFill>
              </a:rPr>
              <a:t> </a:t>
            </a:r>
          </a:p>
        </p:txBody>
      </p:sp>
      <p:sp>
        <p:nvSpPr>
          <p:cNvPr id="7" name="Rectangle 6">
            <a:extLst>
              <a:ext uri="{FF2B5EF4-FFF2-40B4-BE49-F238E27FC236}">
                <a16:creationId xmlns:a16="http://schemas.microsoft.com/office/drawing/2014/main" id="{5D9FA67E-9C02-4B2A-A67D-7240EFB44387}"/>
              </a:ext>
            </a:extLst>
          </p:cNvPr>
          <p:cNvSpPr>
            <a:spLocks noChangeAspect="1"/>
          </p:cNvSpPr>
          <p:nvPr/>
        </p:nvSpPr>
        <p:spPr>
          <a:xfrm>
            <a:off x="106538" y="167860"/>
            <a:ext cx="4026452" cy="830706"/>
          </a:xfrm>
          <a:prstGeom prst="rect">
            <a:avLst/>
          </a:prstGeom>
          <a:solidFill>
            <a:schemeClr val="bg1">
              <a:lumMod val="95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85788" eaLnBrk="0" fontAlgn="base" hangingPunct="0">
              <a:spcBef>
                <a:spcPct val="0"/>
              </a:spcBef>
              <a:spcAft>
                <a:spcPct val="0"/>
              </a:spcAft>
              <a:tabLst>
                <a:tab pos="266700" algn="l"/>
              </a:tabLst>
              <a:defRPr/>
            </a:pPr>
            <a:r>
              <a:rPr lang="en-US" altLang="en-US" sz="1200" b="1" kern="0" dirty="0">
                <a:solidFill>
                  <a:srgbClr val="000000"/>
                </a:solidFill>
              </a:rPr>
              <a:t>Veenavarshni Velumani</a:t>
            </a:r>
          </a:p>
          <a:p>
            <a:pPr defTabSz="585788" eaLnBrk="0" fontAlgn="base" hangingPunct="0">
              <a:spcBef>
                <a:spcPct val="0"/>
              </a:spcBef>
              <a:spcAft>
                <a:spcPct val="0"/>
              </a:spcAft>
              <a:tabLst>
                <a:tab pos="266700" algn="l"/>
              </a:tabLst>
              <a:defRPr/>
            </a:pPr>
            <a:r>
              <a:rPr lang="en-US" altLang="en-US" sz="1200" b="1" kern="0" dirty="0">
                <a:solidFill>
                  <a:srgbClr val="000000"/>
                </a:solidFill>
              </a:rPr>
              <a:t>Custom Software Engineering Sr Analyst</a:t>
            </a:r>
          </a:p>
          <a:p>
            <a:pPr defTabSz="585788" eaLnBrk="0" fontAlgn="base" hangingPunct="0">
              <a:spcBef>
                <a:spcPct val="0"/>
              </a:spcBef>
              <a:spcAft>
                <a:spcPct val="0"/>
              </a:spcAft>
              <a:tabLst>
                <a:tab pos="266700" algn="l"/>
              </a:tabLst>
              <a:defRPr/>
            </a:pPr>
            <a:r>
              <a:rPr lang="en-US" altLang="en-US" sz="1200" b="1" kern="0" dirty="0">
                <a:solidFill>
                  <a:srgbClr val="000000"/>
                </a:solidFill>
              </a:rPr>
              <a:t>9655243002</a:t>
            </a:r>
          </a:p>
          <a:p>
            <a:pPr defTabSz="585788" eaLnBrk="0" fontAlgn="base" hangingPunct="0">
              <a:spcBef>
                <a:spcPct val="0"/>
              </a:spcBef>
              <a:spcAft>
                <a:spcPct val="0"/>
              </a:spcAft>
              <a:tabLst>
                <a:tab pos="266700" algn="l"/>
              </a:tabLst>
              <a:defRPr/>
            </a:pPr>
            <a:r>
              <a:rPr lang="en-US" altLang="en-US" sz="1200" b="1" kern="0" dirty="0">
                <a:solidFill>
                  <a:srgbClr val="000000"/>
                </a:solidFill>
              </a:rPr>
              <a:t>Email-Id : v.velumani@accenture.com</a:t>
            </a:r>
          </a:p>
        </p:txBody>
      </p:sp>
      <p:grpSp>
        <p:nvGrpSpPr>
          <p:cNvPr id="60" name="Group 59">
            <a:extLst>
              <a:ext uri="{FF2B5EF4-FFF2-40B4-BE49-F238E27FC236}">
                <a16:creationId xmlns:a16="http://schemas.microsoft.com/office/drawing/2014/main" id="{E8D28105-D367-4215-9A2E-D419999E5D9D}"/>
              </a:ext>
            </a:extLst>
          </p:cNvPr>
          <p:cNvGrpSpPr/>
          <p:nvPr/>
        </p:nvGrpSpPr>
        <p:grpSpPr>
          <a:xfrm>
            <a:off x="75704" y="1189794"/>
            <a:ext cx="4088119" cy="2113919"/>
            <a:chOff x="380999" y="1893449"/>
            <a:chExt cx="4266873" cy="4718613"/>
          </a:xfrm>
        </p:grpSpPr>
        <p:sp>
          <p:nvSpPr>
            <p:cNvPr id="5" name="Inhaltsplatzhalter 5">
              <a:extLst>
                <a:ext uri="{FF2B5EF4-FFF2-40B4-BE49-F238E27FC236}">
                  <a16:creationId xmlns:a16="http://schemas.microsoft.com/office/drawing/2014/main" id="{5DF0D864-D0B3-4184-B771-31FD832902B0}"/>
                </a:ext>
              </a:extLst>
            </p:cNvPr>
            <p:cNvSpPr txBox="1">
              <a:spLocks/>
            </p:cNvSpPr>
            <p:nvPr/>
          </p:nvSpPr>
          <p:spPr>
            <a:xfrm>
              <a:off x="380999" y="2490298"/>
              <a:ext cx="4266873" cy="4121764"/>
            </a:xfrm>
            <a:prstGeom prst="rect">
              <a:avLst/>
            </a:prstGeom>
            <a:ln w="9525">
              <a:solidFill>
                <a:schemeClr val="bg1">
                  <a:lumMod val="75000"/>
                </a:schemeClr>
              </a:solidFill>
            </a:ln>
          </p:spPr>
          <p:txBody>
            <a:bodyPr anchor="t">
              <a:noAutofit/>
            </a:bodyPr>
            <a:lstStyle>
              <a:lvl1pPr marL="0" indent="0" algn="l" defTabSz="913413"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583" indent="-195963" algn="l" defTabSz="913413"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24" indent="-267222" algn="l" defTabSz="91341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758" indent="-158713" algn="l" defTabSz="91341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71450" lvl="0" indent="-171450">
                <a:buFont typeface="Arial" panose="020B0604020202020204" pitchFamily="34" charset="0"/>
                <a:buChar char="•"/>
                <a:defRPr/>
              </a:pPr>
              <a:r>
                <a:rPr lang="en-US" sz="900" dirty="0">
                  <a:solidFill>
                    <a:srgbClr val="000000"/>
                  </a:solidFill>
                  <a:latin typeface="Calibri" panose="020F0502020204030204" pitchFamily="34" charset="0"/>
                  <a:cs typeface="Arial" charset="0"/>
                </a:rPr>
                <a:t>Persistent and detail-oriented DevOps Engineer with 5 years </a:t>
              </a:r>
              <a:r>
                <a:rPr lang="x-none" sz="900" dirty="0">
                  <a:solidFill>
                    <a:srgbClr val="000000"/>
                  </a:solidFill>
                  <a:latin typeface="Calibri" panose="020F0502020204030204" pitchFamily="34" charset="0"/>
                  <a:cs typeface="Arial" charset="0"/>
                </a:rPr>
                <a:t>of experience </a:t>
              </a:r>
              <a:r>
                <a:rPr lang="en-US" sz="900" dirty="0">
                  <a:solidFill>
                    <a:srgbClr val="000000"/>
                  </a:solidFill>
                  <a:latin typeface="Calibri" panose="020F0502020204030204" pitchFamily="34" charset="0"/>
                  <a:cs typeface="Arial" charset="0"/>
                </a:rPr>
                <a:t>in automating build and deployment process,</a:t>
              </a:r>
              <a:r>
                <a:rPr lang="x-none" sz="900" dirty="0">
                  <a:solidFill>
                    <a:srgbClr val="000000"/>
                  </a:solidFill>
                  <a:latin typeface="Calibri" panose="020F0502020204030204" pitchFamily="34" charset="0"/>
                  <a:cs typeface="Arial" charset="0"/>
                </a:rPr>
                <a:t> </a:t>
              </a:r>
              <a:r>
                <a:rPr lang="en-US" sz="900" dirty="0">
                  <a:solidFill>
                    <a:srgbClr val="000000"/>
                  </a:solidFill>
                  <a:latin typeface="Calibri" panose="020F0502020204030204" pitchFamily="34" charset="0"/>
                  <a:cs typeface="Arial" charset="0"/>
                </a:rPr>
                <a:t>maintaining infrastructure, Atlassian and DevOps tools </a:t>
              </a:r>
              <a:r>
                <a:rPr lang="x-none" sz="900" dirty="0">
                  <a:solidFill>
                    <a:srgbClr val="000000"/>
                  </a:solidFill>
                  <a:latin typeface="Calibri" panose="020F0502020204030204" pitchFamily="34" charset="0"/>
                  <a:cs typeface="Arial" charset="0"/>
                </a:rPr>
                <a:t>admin</a:t>
              </a:r>
              <a:r>
                <a:rPr lang="en-US" sz="900" dirty="0">
                  <a:solidFill>
                    <a:srgbClr val="000000"/>
                  </a:solidFill>
                  <a:latin typeface="Calibri" panose="020F0502020204030204" pitchFamily="34" charset="0"/>
                  <a:cs typeface="Arial" charset="0"/>
                </a:rPr>
                <a:t>.</a:t>
              </a:r>
            </a:p>
            <a:p>
              <a:pPr marL="171450" lvl="0" indent="-171450">
                <a:buFont typeface="Arial" panose="020B0604020202020204" pitchFamily="34" charset="0"/>
                <a:buChar char="•"/>
                <a:defRPr/>
              </a:pPr>
              <a:r>
                <a:rPr lang="en-US" sz="900" dirty="0">
                  <a:solidFill>
                    <a:srgbClr val="000000"/>
                  </a:solidFill>
                  <a:latin typeface="Calibri" panose="020F0502020204030204" pitchFamily="34" charset="0"/>
                  <a:cs typeface="Arial" charset="0"/>
                </a:rPr>
                <a:t>Good hands-on knowledge of Source Code Management (Version Control System) tools like Git, Bitbucket and common SCM practices such as Branching strategies.</a:t>
              </a:r>
            </a:p>
            <a:p>
              <a:pPr marL="171450" lvl="0" indent="-171450">
                <a:buFont typeface="Arial" panose="020B0604020202020204" pitchFamily="34" charset="0"/>
                <a:buChar char="•"/>
                <a:defRPr/>
              </a:pPr>
              <a:r>
                <a:rPr lang="en-US" sz="900" dirty="0">
                  <a:solidFill>
                    <a:srgbClr val="000000"/>
                  </a:solidFill>
                  <a:latin typeface="Calibri" panose="020F0502020204030204" pitchFamily="34" charset="0"/>
                  <a:cs typeface="Arial" charset="0"/>
                </a:rPr>
                <a:t>Hands-on experience of DevOps tools installation, configuration, monitoring &amp; troubleshooting.</a:t>
              </a:r>
            </a:p>
            <a:p>
              <a:pPr marL="171450" lvl="0" indent="-171450">
                <a:buFont typeface="Arial" panose="020B0604020202020204" pitchFamily="34" charset="0"/>
                <a:buChar char="•"/>
                <a:defRPr/>
              </a:pPr>
              <a:r>
                <a:rPr lang="en-US" sz="900" dirty="0">
                  <a:solidFill>
                    <a:srgbClr val="000000"/>
                  </a:solidFill>
                  <a:latin typeface="Calibri" panose="020F0502020204030204" pitchFamily="34" charset="0"/>
                  <a:cs typeface="Arial" charset="0"/>
                </a:rPr>
                <a:t>Experience in continuous integration technologies like Jenkins, developing and maintaining continuous integration delivery pipelines</a:t>
              </a:r>
            </a:p>
            <a:p>
              <a:pPr marL="171450" indent="-171450">
                <a:buFont typeface="Arial" panose="020B0604020202020204" pitchFamily="34" charset="0"/>
                <a:buChar char="•"/>
                <a:defRPr/>
              </a:pPr>
              <a:r>
                <a:rPr lang="en-US" sz="900" dirty="0">
                  <a:solidFill>
                    <a:srgbClr val="000000"/>
                  </a:solidFill>
                  <a:latin typeface="Calibri" panose="020F0502020204030204" pitchFamily="34" charset="0"/>
                  <a:cs typeface="Arial" charset="0"/>
                </a:rPr>
                <a:t>Responsible for managing Upgrade, configuration, monitoring and maintaining software tools and its servers.</a:t>
              </a:r>
            </a:p>
            <a:p>
              <a:pPr marL="171450" indent="-171450">
                <a:buFont typeface="Arial" panose="020B0604020202020204" pitchFamily="34" charset="0"/>
                <a:buChar char="•"/>
                <a:defRPr/>
              </a:pPr>
              <a:r>
                <a:rPr lang="en-US" sz="900" dirty="0">
                  <a:solidFill>
                    <a:srgbClr val="000000"/>
                  </a:solidFill>
                  <a:latin typeface="Calibri" panose="020F0502020204030204" pitchFamily="34" charset="0"/>
                  <a:cs typeface="Arial" charset="0"/>
                </a:rPr>
                <a:t>Good Experience on Amazon Cloud Platform.</a:t>
              </a:r>
            </a:p>
            <a:p>
              <a:pPr marL="171450" lvl="0" indent="-171450">
                <a:buFont typeface="Arial" panose="020B0604020202020204" pitchFamily="34" charset="0"/>
                <a:buChar char="•"/>
              </a:pPr>
              <a:endParaRPr lang="en-US" sz="900" dirty="0"/>
            </a:p>
            <a:p>
              <a:pPr marL="171450" lvl="0" indent="-171450">
                <a:buFont typeface="Arial" panose="020B0604020202020204" pitchFamily="34" charset="0"/>
                <a:buChar char="•"/>
              </a:pPr>
              <a:endParaRPr lang="en-US" sz="900" dirty="0"/>
            </a:p>
            <a:p>
              <a:pPr marL="171450" lvl="0" indent="-171450">
                <a:buFont typeface="Arial" panose="020B0604020202020204" pitchFamily="34" charset="0"/>
                <a:buChar char="•"/>
              </a:pPr>
              <a:endParaRPr lang="en-US" sz="900" dirty="0"/>
            </a:p>
            <a:p>
              <a:pPr marL="171450" lvl="0" indent="-171450">
                <a:buFont typeface="Arial" panose="020B0604020202020204" pitchFamily="34" charset="0"/>
                <a:buChar char="•"/>
              </a:pPr>
              <a:endParaRPr lang="en-US" sz="900" dirty="0"/>
            </a:p>
          </p:txBody>
        </p:sp>
        <p:sp>
          <p:nvSpPr>
            <p:cNvPr id="48" name="Rechteck 13">
              <a:extLst>
                <a:ext uri="{FF2B5EF4-FFF2-40B4-BE49-F238E27FC236}">
                  <a16:creationId xmlns:a16="http://schemas.microsoft.com/office/drawing/2014/main" id="{ABB8903D-826E-4460-A893-28AB677B6201}"/>
                </a:ext>
              </a:extLst>
            </p:cNvPr>
            <p:cNvSpPr>
              <a:spLocks/>
            </p:cNvSpPr>
            <p:nvPr/>
          </p:nvSpPr>
          <p:spPr>
            <a:xfrm>
              <a:off x="381000" y="1893449"/>
              <a:ext cx="2122987" cy="365526"/>
            </a:xfrm>
            <a:prstGeom prst="rect">
              <a:avLst/>
            </a:prstGeom>
            <a:solidFill>
              <a:schemeClr val="accent1"/>
            </a:solidFill>
            <a:ln>
              <a:solidFill>
                <a:schemeClr val="accent1"/>
              </a:solidFill>
            </a:ln>
          </p:spPr>
          <p:txBody>
            <a:bodyPr wrap="square" lIns="68580" tIns="0" rIns="68580" bIns="0" anchor="ctr" anchorCtr="0">
              <a:noAutofit/>
            </a:bodyPr>
            <a:lstStyle/>
            <a:p>
              <a:pPr defTabSz="685800" eaLnBrk="0" fontAlgn="base" hangingPunct="0">
                <a:spcBef>
                  <a:spcPct val="0"/>
                </a:spcBef>
                <a:spcAft>
                  <a:spcPct val="600000"/>
                </a:spcAft>
                <a:defRPr/>
              </a:pPr>
              <a:r>
                <a:rPr lang="en-GB" sz="900" b="1" dirty="0">
                  <a:solidFill>
                    <a:prstClr val="white"/>
                  </a:solidFill>
                  <a:ea typeface="Arial" pitchFamily="-105" charset="-52"/>
                  <a:cs typeface="Arial" pitchFamily="34" charset="0"/>
                </a:rPr>
                <a:t>Professional Background</a:t>
              </a:r>
            </a:p>
          </p:txBody>
        </p:sp>
      </p:grpSp>
      <p:sp>
        <p:nvSpPr>
          <p:cNvPr id="11" name="Inhaltsplatzhalter 5">
            <a:extLst>
              <a:ext uri="{FF2B5EF4-FFF2-40B4-BE49-F238E27FC236}">
                <a16:creationId xmlns:a16="http://schemas.microsoft.com/office/drawing/2014/main" id="{D5524480-6B1F-42E0-B79E-6A871E310F3E}"/>
              </a:ext>
            </a:extLst>
          </p:cNvPr>
          <p:cNvSpPr txBox="1">
            <a:spLocks/>
          </p:cNvSpPr>
          <p:nvPr/>
        </p:nvSpPr>
        <p:spPr>
          <a:xfrm>
            <a:off x="4362911" y="494622"/>
            <a:ext cx="7592635" cy="6121633"/>
          </a:xfrm>
          <a:prstGeom prst="rect">
            <a:avLst/>
          </a:prstGeom>
          <a:ln w="9525">
            <a:solidFill>
              <a:schemeClr val="bg1">
                <a:lumMod val="75000"/>
              </a:schemeClr>
            </a:solidFill>
          </a:ln>
        </p:spPr>
        <p:txBody>
          <a:bodyPr anchor="t">
            <a:noAutofit/>
          </a:bodyPr>
          <a:lstStyle>
            <a:lvl1pPr marL="0" indent="0" algn="l" defTabSz="913413"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583" indent="-195963" algn="l" defTabSz="913413"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24" indent="-267222" algn="l" defTabSz="91341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758" indent="-158713" algn="l" defTabSz="91341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R="0" lvl="0">
              <a:spcBef>
                <a:spcPts val="0"/>
              </a:spcBef>
              <a:spcAft>
                <a:spcPts val="0"/>
              </a:spcAft>
              <a:tabLst>
                <a:tab pos="228600" algn="l"/>
              </a:tabLst>
            </a:pPr>
            <a:r>
              <a:rPr lang="en-US" sz="1050" b="1" dirty="0">
                <a:latin typeface="Calibri (Body)"/>
                <a:ea typeface="Calibri" panose="020F0502020204030204" pitchFamily="34" charset="0"/>
                <a:cs typeface="Calibri" panose="020F0502020204030204" pitchFamily="34" charset="0"/>
              </a:rPr>
              <a:t>US Based Insurance Client 				 Duration</a:t>
            </a:r>
            <a:r>
              <a:rPr lang="en-US" sz="1050" dirty="0">
                <a:latin typeface="Calibri (Body)"/>
                <a:ea typeface="Calibri" panose="020F0502020204030204" pitchFamily="34" charset="0"/>
                <a:cs typeface="Calibri" panose="020F0502020204030204" pitchFamily="34" charset="0"/>
              </a:rPr>
              <a:t> : ( July 2018 to July 2020 )</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Worked in DevOps Tools upgrade &amp; Configurations.</a:t>
            </a:r>
          </a:p>
          <a:p>
            <a:pPr marL="171450" indent="-171450">
              <a:buFont typeface="Arial" panose="020B0604020202020204" pitchFamily="34" charset="0"/>
              <a:buChar char="•"/>
            </a:pPr>
            <a:r>
              <a:rPr lang="en-US" sz="900" dirty="0">
                <a:solidFill>
                  <a:srgbClr val="000000"/>
                </a:solidFill>
                <a:latin typeface="Calibri" panose="020F0502020204030204" pitchFamily="34" charset="0"/>
                <a:cs typeface="Arial" charset="0"/>
              </a:rPr>
              <a:t>Responsible for troubleshooting the issues faced by end users and resolving them.</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Worked on Tools Releases &amp; patching activities of server for Jira application and Performance Center Tools.</a:t>
            </a:r>
          </a:p>
          <a:p>
            <a:pPr marL="171450" lvl="0" indent="-171450">
              <a:buFont typeface="Arial" panose="020B0604020202020204" pitchFamily="34" charset="0"/>
              <a:buChar char="•"/>
            </a:pPr>
            <a:r>
              <a:rPr lang="en-US" sz="900" dirty="0">
                <a:solidFill>
                  <a:srgbClr val="000000"/>
                </a:solidFill>
                <a:latin typeface="Calibri" panose="020F0502020204030204" pitchFamily="34" charset="0"/>
                <a:cs typeface="Arial" charset="0"/>
              </a:rPr>
              <a:t>Creating Project Area as per the business requirement and secure access to project area to specific Users and Group. </a:t>
            </a:r>
          </a:p>
          <a:p>
            <a:pPr marL="171450" indent="-171450">
              <a:buFont typeface="Arial" panose="020B0604020202020204" pitchFamily="34" charset="0"/>
              <a:buChar char="•"/>
            </a:pPr>
            <a:r>
              <a:rPr lang="en-US" sz="900" dirty="0">
                <a:solidFill>
                  <a:srgbClr val="000000"/>
                </a:solidFill>
                <a:latin typeface="Calibri" panose="020F0502020204030204" pitchFamily="34" charset="0"/>
                <a:cs typeface="Arial" charset="0"/>
              </a:rPr>
              <a:t>Knowledge on creating Boards, Workflows, Fields, Screens, Issue types in JIRA.</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Working with Rational &amp; Atlassian vendor teams to get faster resolution and for analyzing application logs.</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Responsible for maintaining application environment and support whenever required.</a:t>
            </a:r>
          </a:p>
          <a:p>
            <a:pPr marL="171450" indent="-171450">
              <a:buFont typeface="Arial" panose="020B0604020202020204" pitchFamily="34" charset="0"/>
              <a:buChar char="•"/>
            </a:pPr>
            <a:r>
              <a:rPr lang="en-US" sz="900" dirty="0">
                <a:solidFill>
                  <a:srgbClr val="000000"/>
                </a:solidFill>
                <a:latin typeface="Calibri" panose="020F0502020204030204" pitchFamily="34" charset="0"/>
                <a:cs typeface="Arial" charset="0"/>
              </a:rPr>
              <a:t>Maintained 30 + servers which includes Installing, patching and Upgrading Application lifecycle management server, Performance center servers, Load generators, controllers and Diagnostics servers.</a:t>
            </a:r>
          </a:p>
          <a:p>
            <a:endParaRPr lang="en-US" sz="1050" b="1" dirty="0"/>
          </a:p>
          <a:p>
            <a:pPr>
              <a:spcBef>
                <a:spcPts val="0"/>
              </a:spcBef>
              <a:spcAft>
                <a:spcPts val="0"/>
              </a:spcAft>
              <a:tabLst>
                <a:tab pos="228600" algn="l"/>
              </a:tabLst>
            </a:pPr>
            <a:r>
              <a:rPr lang="en-US" sz="1000" b="1" dirty="0"/>
              <a:t>US Based Pharmacy Client				</a:t>
            </a:r>
            <a:r>
              <a:rPr lang="en-US" sz="1050" b="1" dirty="0">
                <a:latin typeface="Calibri (Body)"/>
                <a:cs typeface="Calibri" panose="020F0502020204030204" pitchFamily="34" charset="0"/>
              </a:rPr>
              <a:t>Duration : (Aug 2020 to April 2021)</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Configured and maintained Jenkins to implement the CI process and integrated the tool with Ant, Maven and Gradle to schedule the builds and automated the deployment on the application servers using Jenkins.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Created Jobs in Jenkins and managed build related issues.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Coordinating, planning and carrying out deployment of releases and fixes on the production environment.</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Take ownership of technical issues reported by the customers.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Collaborate with internal teams to fix the product issues quickly,</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Data backup , migration and Administration.</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Developed few Unix scripts as part of Client requirements.</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Tested many application deployments which was automated in Jenkins pipeline.</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Logged defects that were captured during automated deployment testing and worked closely with the team to resolve the defects on time.</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Learnt on how to prepare the self explanatory testcases with proper test data and test Proofs.</a:t>
            </a:r>
          </a:p>
          <a:p>
            <a:pPr marR="0" lvl="0">
              <a:spcBef>
                <a:spcPts val="0"/>
              </a:spcBef>
              <a:spcAft>
                <a:spcPts val="0"/>
              </a:spcAft>
            </a:pPr>
            <a:endParaRPr lang="en-US" sz="900" dirty="0">
              <a:solidFill>
                <a:srgbClr val="000000"/>
              </a:solidFill>
              <a:latin typeface="Calibri" panose="020F0502020204030204" pitchFamily="34" charset="0"/>
              <a:cs typeface="Arial" charset="0"/>
            </a:endParaRPr>
          </a:p>
          <a:p>
            <a:r>
              <a:rPr lang="en-US" sz="1050" b="1" dirty="0"/>
              <a:t>US Based Pharmacy Client				</a:t>
            </a:r>
            <a:r>
              <a:rPr lang="en-US" sz="1050" b="1" dirty="0">
                <a:latin typeface="Calibri (Body)"/>
                <a:cs typeface="Calibri" panose="020F0502020204030204" pitchFamily="34" charset="0"/>
              </a:rPr>
              <a:t>Duration : (May 2021 to present)</a:t>
            </a:r>
          </a:p>
          <a:p>
            <a:endParaRPr lang="en-US" sz="1050" b="1" dirty="0">
              <a:latin typeface="Calibri (Body)"/>
              <a:cs typeface="Calibri" panose="020F0502020204030204" pitchFamily="34" charset="0"/>
            </a:endParaRP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Developed Shell scripts to automate tasks and streamline processes as part of continuous improvement.</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DevOps platform Maintenance (Jenkins &amp; Bitbucket)</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Worked on Jenkins &amp; Bitbucket Upgrade.</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Interacting with developers to sort out issues  related to build automation.</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Expertise in troubleshooting and fixing the Jenkins Job failures reported by the End Users.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Coordinate/assist developers with establishing and applying appropriate branching, merging conventions using GIT source control.</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Worked on cloud watch based on metrics to get the notifications.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Knowledge on AWS services like IAM,S3,Lamda, Auto-scaling groups, VPC, Certificate Manager.</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Responsible for managing Jenkins jobs and reports, identifying failures and fixing issues.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Coordinating with the Development team to fix the deployment related issues.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Resolved the issues with memory leakage ad High CPU Utilization.</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Have experience in SSL certification renewal for Applications , hand</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Worked on Bitbucket migration from server to Datacenter.</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Currently working on MySQL to PostgreSQL Database migration.</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Worked on Instance re-sizing and maintain the infrastructure.</a:t>
            </a:r>
          </a:p>
          <a:p>
            <a:pPr marL="171450" indent="-171450">
              <a:spcBef>
                <a:spcPts val="0"/>
              </a:spcBef>
              <a:spcAft>
                <a:spcPts val="0"/>
              </a:spcAft>
              <a:buFont typeface="Arial" panose="020B0604020202020204" pitchFamily="34" charset="0"/>
              <a:buChar char="•"/>
            </a:pPr>
            <a:r>
              <a:rPr lang="en-US" sz="1000" b="0" i="0" dirty="0">
                <a:solidFill>
                  <a:srgbClr val="1A1A1A"/>
                </a:solidFill>
                <a:effectLst/>
                <a:latin typeface="inherit"/>
              </a:rPr>
              <a:t>Design and deploy new features to streamline all the manual operations.</a:t>
            </a:r>
          </a:p>
          <a:p>
            <a:pPr marL="171450" indent="-171450">
              <a:spcBef>
                <a:spcPts val="0"/>
              </a:spcBef>
              <a:spcAft>
                <a:spcPts val="0"/>
              </a:spcAft>
              <a:buFont typeface="Arial" panose="020B0604020202020204" pitchFamily="34" charset="0"/>
              <a:buChar char="•"/>
            </a:pPr>
            <a:endParaRPr lang="en-US" sz="900" dirty="0">
              <a:solidFill>
                <a:srgbClr val="000000"/>
              </a:solidFill>
              <a:latin typeface="Calibri" panose="020F0502020204030204" pitchFamily="34" charset="0"/>
              <a:cs typeface="Arial" charset="0"/>
            </a:endParaRPr>
          </a:p>
          <a:p>
            <a:pPr marL="171450" indent="-171450">
              <a:spcBef>
                <a:spcPts val="0"/>
              </a:spcBef>
              <a:spcAft>
                <a:spcPts val="0"/>
              </a:spcAft>
              <a:buFont typeface="Arial" panose="020B0604020202020204" pitchFamily="34" charset="0"/>
              <a:buChar char="•"/>
            </a:pPr>
            <a:endParaRPr lang="en-US" sz="900" dirty="0">
              <a:solidFill>
                <a:srgbClr val="000000"/>
              </a:solidFill>
              <a:latin typeface="Calibri" panose="020F0502020204030204" pitchFamily="34" charset="0"/>
              <a:cs typeface="Arial" charset="0"/>
            </a:endParaRPr>
          </a:p>
          <a:p>
            <a:endParaRPr lang="en-US" sz="1000" b="1" dirty="0"/>
          </a:p>
          <a:p>
            <a:endParaRPr lang="en-US" sz="1000" dirty="0">
              <a:cs typeface="Calibri" pitchFamily="34" charset="0"/>
            </a:endParaRPr>
          </a:p>
          <a:p>
            <a:br>
              <a:rPr lang="en-US" sz="1000" dirty="0"/>
            </a:br>
            <a:endParaRPr lang="en-US" sz="1000" dirty="0">
              <a:cs typeface="Calibri" pitchFamily="34" charset="0"/>
            </a:endParaRPr>
          </a:p>
        </p:txBody>
      </p:sp>
      <p:grpSp>
        <p:nvGrpSpPr>
          <p:cNvPr id="12" name="Group 11">
            <a:extLst>
              <a:ext uri="{FF2B5EF4-FFF2-40B4-BE49-F238E27FC236}">
                <a16:creationId xmlns:a16="http://schemas.microsoft.com/office/drawing/2014/main" id="{ED596461-236B-4B56-8E35-04A012CF02BD}"/>
              </a:ext>
            </a:extLst>
          </p:cNvPr>
          <p:cNvGrpSpPr/>
          <p:nvPr/>
        </p:nvGrpSpPr>
        <p:grpSpPr>
          <a:xfrm>
            <a:off x="4439901" y="241747"/>
            <a:ext cx="3699627" cy="266458"/>
            <a:chOff x="4610100" y="2377906"/>
            <a:chExt cx="4914390" cy="341165"/>
          </a:xfrm>
        </p:grpSpPr>
        <p:sp>
          <p:nvSpPr>
            <p:cNvPr id="43" name="Rechteck 13">
              <a:extLst>
                <a:ext uri="{FF2B5EF4-FFF2-40B4-BE49-F238E27FC236}">
                  <a16:creationId xmlns:a16="http://schemas.microsoft.com/office/drawing/2014/main" id="{22C8C389-5371-49A3-B534-F4F235A80C6F}"/>
                </a:ext>
              </a:extLst>
            </p:cNvPr>
            <p:cNvSpPr>
              <a:spLocks/>
            </p:cNvSpPr>
            <p:nvPr/>
          </p:nvSpPr>
          <p:spPr>
            <a:xfrm>
              <a:off x="4610100" y="2377906"/>
              <a:ext cx="3342716" cy="341164"/>
            </a:xfrm>
            <a:prstGeom prst="rect">
              <a:avLst/>
            </a:prstGeom>
            <a:solidFill>
              <a:schemeClr val="accent3"/>
            </a:solidFill>
            <a:ln>
              <a:solidFill>
                <a:schemeClr val="accent3"/>
              </a:solidFill>
            </a:ln>
          </p:spPr>
          <p:txBody>
            <a:bodyPr wrap="square" lIns="68580" tIns="0" rIns="68580" bIns="0" anchor="ctr" anchorCtr="0">
              <a:noAutofit/>
            </a:bodyPr>
            <a:lstStyle/>
            <a:p>
              <a:pPr defTabSz="685800" eaLnBrk="0" fontAlgn="base" hangingPunct="0">
                <a:spcBef>
                  <a:spcPct val="0"/>
                </a:spcBef>
                <a:spcAft>
                  <a:spcPct val="600000"/>
                </a:spcAft>
                <a:defRPr/>
              </a:pPr>
              <a:r>
                <a:rPr lang="en-GB" sz="900" b="1" dirty="0">
                  <a:solidFill>
                    <a:prstClr val="white"/>
                  </a:solidFill>
                  <a:ea typeface="Arial" pitchFamily="-105" charset="-52"/>
                  <a:cs typeface="Arial" pitchFamily="34" charset="0"/>
                </a:rPr>
                <a:t>Relevant Project Experience</a:t>
              </a:r>
            </a:p>
          </p:txBody>
        </p:sp>
        <p:sp>
          <p:nvSpPr>
            <p:cNvPr id="44" name="Right Triangle 43">
              <a:extLst>
                <a:ext uri="{FF2B5EF4-FFF2-40B4-BE49-F238E27FC236}">
                  <a16:creationId xmlns:a16="http://schemas.microsoft.com/office/drawing/2014/main" id="{9A54031A-A595-47BE-A3C5-9022F85EBDD4}"/>
                </a:ext>
              </a:extLst>
            </p:cNvPr>
            <p:cNvSpPr/>
            <p:nvPr/>
          </p:nvSpPr>
          <p:spPr>
            <a:xfrm>
              <a:off x="7952815" y="2510593"/>
              <a:ext cx="305416" cy="208478"/>
            </a:xfrm>
            <a:prstGeom prst="rtTriangle">
              <a:avLst/>
            </a:prstGeom>
            <a:solidFill>
              <a:schemeClr val="accent3">
                <a:lumMod val="75000"/>
              </a:schemeClr>
            </a:solid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Tele-GroteskNor"/>
              </a:endParaRPr>
            </a:p>
          </p:txBody>
        </p:sp>
        <p:cxnSp>
          <p:nvCxnSpPr>
            <p:cNvPr id="45" name="Straight Connector 44">
              <a:extLst>
                <a:ext uri="{FF2B5EF4-FFF2-40B4-BE49-F238E27FC236}">
                  <a16:creationId xmlns:a16="http://schemas.microsoft.com/office/drawing/2014/main" id="{11BFD570-12BF-40CE-8BD8-4B8C231C7BBA}"/>
                </a:ext>
              </a:extLst>
            </p:cNvPr>
            <p:cNvCxnSpPr>
              <a:stCxn id="44" idx="2"/>
            </p:cNvCxnSpPr>
            <p:nvPr/>
          </p:nvCxnSpPr>
          <p:spPr>
            <a:xfrm>
              <a:off x="7952815" y="2719071"/>
              <a:ext cx="1571675" cy="0"/>
            </a:xfrm>
            <a:prstGeom prst="line">
              <a:avLst/>
            </a:prstGeom>
            <a:ln w="952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1" name="Rechteck 13">
            <a:extLst>
              <a:ext uri="{FF2B5EF4-FFF2-40B4-BE49-F238E27FC236}">
                <a16:creationId xmlns:a16="http://schemas.microsoft.com/office/drawing/2014/main" id="{ABC98F99-8B07-47CB-A867-CE50D9E1F6F6}"/>
              </a:ext>
            </a:extLst>
          </p:cNvPr>
          <p:cNvSpPr>
            <a:spLocks/>
          </p:cNvSpPr>
          <p:nvPr/>
        </p:nvSpPr>
        <p:spPr>
          <a:xfrm>
            <a:off x="101104" y="3429000"/>
            <a:ext cx="1654334" cy="222234"/>
          </a:xfrm>
          <a:prstGeom prst="rect">
            <a:avLst/>
          </a:prstGeom>
          <a:solidFill>
            <a:schemeClr val="accent2"/>
          </a:solidFill>
          <a:ln>
            <a:solidFill>
              <a:schemeClr val="accent2"/>
            </a:solidFill>
          </a:ln>
        </p:spPr>
        <p:txBody>
          <a:bodyPr wrap="square" lIns="68580" tIns="0" rIns="68580" bIns="0" anchor="ctr" anchorCtr="0">
            <a:noAutofit/>
          </a:bodyPr>
          <a:lstStyle/>
          <a:p>
            <a:pPr defTabSz="685800" eaLnBrk="0" fontAlgn="base" hangingPunct="0">
              <a:spcBef>
                <a:spcPct val="0"/>
              </a:spcBef>
              <a:spcAft>
                <a:spcPct val="600000"/>
              </a:spcAft>
              <a:defRPr/>
            </a:pPr>
            <a:r>
              <a:rPr lang="en-GB" sz="900" b="1" dirty="0">
                <a:solidFill>
                  <a:prstClr val="white"/>
                </a:solidFill>
                <a:ea typeface="Arial" pitchFamily="-105" charset="-52"/>
                <a:cs typeface="Arial" pitchFamily="34" charset="0"/>
              </a:rPr>
              <a:t>Areas of Expertise</a:t>
            </a:r>
          </a:p>
        </p:txBody>
      </p:sp>
      <p:sp>
        <p:nvSpPr>
          <p:cNvPr id="2" name="Rectangle 1">
            <a:extLst>
              <a:ext uri="{FF2B5EF4-FFF2-40B4-BE49-F238E27FC236}">
                <a16:creationId xmlns:a16="http://schemas.microsoft.com/office/drawing/2014/main" id="{2EC214CF-4C4A-4DAC-99B1-240990B6A21A}"/>
              </a:ext>
            </a:extLst>
          </p:cNvPr>
          <p:cNvSpPr/>
          <p:nvPr/>
        </p:nvSpPr>
        <p:spPr>
          <a:xfrm>
            <a:off x="152400" y="189224"/>
            <a:ext cx="3741594" cy="276999"/>
          </a:xfrm>
          <a:prstGeom prst="rect">
            <a:avLst/>
          </a:prstGeom>
        </p:spPr>
        <p:txBody>
          <a:bodyPr wrap="square">
            <a:spAutoFit/>
          </a:bodyPr>
          <a:lstStyle/>
          <a:p>
            <a:r>
              <a:rPr lang="en-US" altLang="en-US" sz="1200" dirty="0"/>
              <a:t>       </a:t>
            </a:r>
          </a:p>
        </p:txBody>
      </p:sp>
      <p:sp>
        <p:nvSpPr>
          <p:cNvPr id="32" name="Rectangle 10">
            <a:extLst>
              <a:ext uri="{FF2B5EF4-FFF2-40B4-BE49-F238E27FC236}">
                <a16:creationId xmlns:a16="http://schemas.microsoft.com/office/drawing/2014/main" id="{3E4DAB37-9D4C-4CDB-A4BE-90B8E75018AF}"/>
              </a:ext>
            </a:extLst>
          </p:cNvPr>
          <p:cNvSpPr>
            <a:spLocks noChangeArrowheads="1"/>
          </p:cNvSpPr>
          <p:nvPr/>
        </p:nvSpPr>
        <p:spPr bwMode="auto">
          <a:xfrm>
            <a:off x="62232" y="3675032"/>
            <a:ext cx="4204967" cy="3070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BBBB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946" tIns="34473" rIns="68946" bIns="34473" numCol="1">
            <a:spAutoFit/>
          </a:bodyPr>
          <a:lstStyle/>
          <a:p>
            <a:pPr defTabSz="684610" eaLnBrk="0" fontAlgn="base" hangingPunct="0">
              <a:spcAft>
                <a:spcPct val="0"/>
              </a:spcAft>
              <a:defRPr/>
            </a:pPr>
            <a:r>
              <a:rPr lang="en-US" sz="1100" b="1" dirty="0">
                <a:solidFill>
                  <a:srgbClr val="000000"/>
                </a:solidFill>
              </a:rPr>
              <a:t>Technical Tools:</a:t>
            </a: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CI Server(Continuous Integration) : Jenkins</a:t>
            </a: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Project Management Tool	          : Jira</a:t>
            </a: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Containerization Tool 	          : Docker , Kubernetes</a:t>
            </a: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Version Control System	          : Bitbucket, Git, GitHub</a:t>
            </a: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Cloud Technology	          : AWS</a:t>
            </a: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Scripting Language 	          : Shell Scripting</a:t>
            </a: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Operating Systems	          : Linux, Windows</a:t>
            </a:r>
            <a:endParaRPr lang="en-US" sz="1100" dirty="0">
              <a:solidFill>
                <a:srgbClr val="000000"/>
              </a:solidFill>
              <a:cs typeface="Arial" panose="020B0604020202020204" pitchFamily="34" charset="0"/>
            </a:endParaRPr>
          </a:p>
          <a:p>
            <a:pPr eaLnBrk="0" fontAlgn="base" hangingPunct="0">
              <a:spcBef>
                <a:spcPct val="0"/>
              </a:spcBef>
              <a:spcAft>
                <a:spcPct val="0"/>
              </a:spcAft>
              <a:defRPr/>
            </a:pPr>
            <a:r>
              <a:rPr lang="en-US" sz="1100" b="1" dirty="0">
                <a:solidFill>
                  <a:srgbClr val="000000"/>
                </a:solidFill>
                <a:cs typeface="Arial" panose="020B0604020202020204" pitchFamily="34" charset="0"/>
              </a:rPr>
              <a:t>Technical Skills:</a:t>
            </a:r>
          </a:p>
          <a:p>
            <a:pPr marL="171450" indent="-171450" defTabSz="913413" fontAlgn="base">
              <a:buClr>
                <a:schemeClr val="tx2"/>
              </a:buClr>
              <a:buFont typeface="Arial" panose="020B0604020202020204" pitchFamily="34" charset="0"/>
              <a:buChar char="•"/>
              <a:defRPr/>
            </a:pPr>
            <a:r>
              <a:rPr lang="en-US" sz="900" dirty="0">
                <a:solidFill>
                  <a:srgbClr val="000000"/>
                </a:solidFill>
                <a:latin typeface="Calibri" panose="020F0502020204030204" pitchFamily="34" charset="0"/>
                <a:ea typeface="Arial Unicode MS" pitchFamily="34" charset="-128"/>
                <a:cs typeface="Arial" charset="0"/>
              </a:rPr>
              <a:t>Good understanding on DevOps processes and Agile development</a:t>
            </a:r>
          </a:p>
          <a:p>
            <a:pPr marL="171450" indent="-171450" defTabSz="913413" fontAlgn="base">
              <a:buClr>
                <a:schemeClr val="tx2"/>
              </a:buClr>
              <a:buFont typeface="Arial" panose="020B0604020202020204" pitchFamily="34" charset="0"/>
              <a:buChar char="•"/>
              <a:defRPr/>
            </a:pPr>
            <a:r>
              <a:rPr lang="en-US" sz="900" dirty="0">
                <a:solidFill>
                  <a:srgbClr val="000000"/>
                </a:solidFill>
                <a:latin typeface="Calibri" panose="020F0502020204030204" pitchFamily="34" charset="0"/>
                <a:ea typeface="Arial Unicode MS" pitchFamily="34" charset="-128"/>
                <a:cs typeface="Arial" charset="0"/>
              </a:rPr>
              <a:t>Experience in configuring the continuous integration and continuous Delivery using Jenkins.</a:t>
            </a:r>
          </a:p>
          <a:p>
            <a:pPr marL="171450" indent="-171450" defTabSz="913413" fontAlgn="base">
              <a:buClr>
                <a:schemeClr val="tx2"/>
              </a:buClr>
              <a:buFont typeface="Arial" panose="020B0604020202020204" pitchFamily="34" charset="0"/>
              <a:buChar char="•"/>
              <a:defRPr/>
            </a:pPr>
            <a:r>
              <a:rPr lang="en-US" sz="900" dirty="0">
                <a:solidFill>
                  <a:srgbClr val="000000"/>
                </a:solidFill>
                <a:latin typeface="Calibri" panose="020F0502020204030204" pitchFamily="34" charset="0"/>
                <a:ea typeface="Arial Unicode MS" pitchFamily="34" charset="-128"/>
                <a:cs typeface="Arial" charset="0"/>
              </a:rPr>
              <a:t>Proficient in DevOps platform maintenance.</a:t>
            </a:r>
          </a:p>
          <a:p>
            <a:pPr marL="171450" indent="-171450" defTabSz="913413" fontAlgn="base">
              <a:buClr>
                <a:schemeClr val="tx2"/>
              </a:buClr>
              <a:buFont typeface="Arial" panose="020B0604020202020204" pitchFamily="34" charset="0"/>
              <a:buChar char="•"/>
              <a:defRPr/>
            </a:pPr>
            <a:r>
              <a:rPr lang="en-US" sz="900" dirty="0">
                <a:solidFill>
                  <a:srgbClr val="000000"/>
                </a:solidFill>
                <a:latin typeface="Calibri" panose="020F0502020204030204" pitchFamily="34" charset="0"/>
                <a:ea typeface="Arial Unicode MS" pitchFamily="34" charset="-128"/>
                <a:cs typeface="Arial" charset="0"/>
              </a:rPr>
              <a:t>Expertise in troubleshooting during building, deployment and in production support. </a:t>
            </a:r>
          </a:p>
          <a:p>
            <a:pPr marL="171450" indent="-171450" defTabSz="913413" fontAlgn="base">
              <a:buClr>
                <a:schemeClr val="tx2"/>
              </a:buClr>
              <a:buFont typeface="Arial" panose="020B0604020202020204" pitchFamily="34" charset="0"/>
              <a:buChar char="•"/>
              <a:defRPr/>
            </a:pPr>
            <a:r>
              <a:rPr lang="en-US" sz="900" dirty="0">
                <a:solidFill>
                  <a:srgbClr val="000000"/>
                </a:solidFill>
                <a:latin typeface="Calibri" panose="020F0502020204030204" pitchFamily="34" charset="0"/>
                <a:ea typeface="Arial Unicode MS" pitchFamily="34" charset="-128"/>
                <a:cs typeface="Arial" charset="0"/>
              </a:rPr>
              <a:t>Decent knowledge in configuring Docker containers and creating docker files for different environments.</a:t>
            </a:r>
          </a:p>
          <a:p>
            <a:pPr marL="171450" indent="-171450" defTabSz="913413" fontAlgn="base">
              <a:buClr>
                <a:schemeClr val="tx2"/>
              </a:buClr>
              <a:buFont typeface="Arial" panose="020B0604020202020204" pitchFamily="34" charset="0"/>
              <a:buChar char="•"/>
              <a:defRPr/>
            </a:pPr>
            <a:r>
              <a:rPr lang="en-US" sz="900" dirty="0">
                <a:solidFill>
                  <a:srgbClr val="000000"/>
                </a:solidFill>
                <a:latin typeface="Calibri" panose="020F0502020204030204" pitchFamily="34" charset="0"/>
                <a:ea typeface="Arial Unicode MS" pitchFamily="34" charset="-128"/>
                <a:cs typeface="Arial" charset="0"/>
              </a:rPr>
              <a:t>Basic Knowledge on Kubernetes, Managed local deployments in Kubernetes, creating a local cluster and deploying application containers.</a:t>
            </a:r>
          </a:p>
          <a:p>
            <a:pPr marL="171450" indent="-171450" defTabSz="913413" fontAlgn="base">
              <a:spcBef>
                <a:spcPct val="0"/>
              </a:spcBef>
              <a:spcAft>
                <a:spcPct val="0"/>
              </a:spcAft>
              <a:buClr>
                <a:schemeClr val="tx2"/>
              </a:buClr>
              <a:buFont typeface="Arial" panose="020B0604020202020204" pitchFamily="34" charset="0"/>
              <a:buChar char="•"/>
              <a:defRPr/>
            </a:pPr>
            <a:endParaRPr lang="en-US" sz="900" dirty="0">
              <a:solidFill>
                <a:srgbClr val="000000"/>
              </a:solidFill>
              <a:ea typeface="Arial Unicode MS" pitchFamily="34" charset="-128"/>
              <a:cs typeface="Arial" charset="0"/>
            </a:endParaRPr>
          </a:p>
          <a:p>
            <a:pPr eaLnBrk="0" fontAlgn="base" hangingPunct="0">
              <a:spcBef>
                <a:spcPct val="0"/>
              </a:spcBef>
              <a:spcAft>
                <a:spcPct val="0"/>
              </a:spcAft>
              <a:defRPr/>
            </a:pPr>
            <a:endParaRPr lang="en-US" sz="1100" b="1" dirty="0">
              <a:solidFill>
                <a:srgbClr val="000000"/>
              </a:solidFill>
              <a:cs typeface="Arial" panose="020B0604020202020204" pitchFamily="34" charset="0"/>
            </a:endParaRPr>
          </a:p>
        </p:txBody>
      </p:sp>
    </p:spTree>
    <p:extLst>
      <p:ext uri="{BB962C8B-B14F-4D97-AF65-F5344CB8AC3E}">
        <p14:creationId xmlns:p14="http://schemas.microsoft.com/office/powerpoint/2010/main" val="78241586"/>
      </p:ext>
    </p:extLst>
  </p:cSld>
  <p:clrMapOvr>
    <a:masterClrMapping/>
  </p:clrMapOvr>
</p:sld>
</file>

<file path=ppt/theme/theme1.xml><?xml version="1.0" encoding="utf-8"?>
<a:theme xmlns:a="http://schemas.openxmlformats.org/drawingml/2006/main" name="5_Pearson">
  <a:themeElements>
    <a:clrScheme name="Cigna">
      <a:dk1>
        <a:sysClr val="windowText" lastClr="000000"/>
      </a:dk1>
      <a:lt1>
        <a:sysClr val="window" lastClr="FFFFFF"/>
      </a:lt1>
      <a:dk2>
        <a:srgbClr val="000000"/>
      </a:dk2>
      <a:lt2>
        <a:srgbClr val="FFFFFF"/>
      </a:lt2>
      <a:accent1>
        <a:srgbClr val="002266"/>
      </a:accent1>
      <a:accent2>
        <a:srgbClr val="2F539C"/>
      </a:accent2>
      <a:accent3>
        <a:srgbClr val="408FCD"/>
      </a:accent3>
      <a:accent4>
        <a:srgbClr val="008899"/>
      </a:accent4>
      <a:accent5>
        <a:srgbClr val="66AA44"/>
      </a:accent5>
      <a:accent6>
        <a:srgbClr val="EEAA00"/>
      </a:accent6>
      <a:hlink>
        <a:srgbClr val="666666"/>
      </a:hlink>
      <a:folHlink>
        <a:srgbClr val="26262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4" id="{0058A6A3-0B50-4C44-A505-BF64623ADBD9}" vid="{BB89EB1C-A9C3-A845-A0D1-333225023B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082D0F2443214681E24FE113586B8F" ma:contentTypeVersion="4" ma:contentTypeDescription="Create a new document." ma:contentTypeScope="" ma:versionID="aa8842b25786a43050b46681e2be08a8">
  <xsd:schema xmlns:xsd="http://www.w3.org/2001/XMLSchema" xmlns:xs="http://www.w3.org/2001/XMLSchema" xmlns:p="http://schemas.microsoft.com/office/2006/metadata/properties" xmlns:ns2="2a2054a9-21a1-4574-aa60-90cc594d2fa1" targetNamespace="http://schemas.microsoft.com/office/2006/metadata/properties" ma:root="true" ma:fieldsID="ae11de223dbbbf7ec75cf7c9e3fa9579" ns2:_="">
    <xsd:import namespace="2a2054a9-21a1-4574-aa60-90cc594d2fa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2054a9-21a1-4574-aa60-90cc594d2f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475E99-FC5F-499D-ABBA-915A0E0ABC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2054a9-21a1-4574-aa60-90cc594d2f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37F21-52F6-4FDD-A02B-F9601F02F0E6}">
  <ds:schemaRefs>
    <ds:schemaRef ds:uri="http://purl.org/dc/elements/1.1/"/>
    <ds:schemaRef ds:uri="http://schemas.openxmlformats.org/package/2006/metadata/core-properties"/>
    <ds:schemaRef ds:uri="2a2054a9-21a1-4574-aa60-90cc594d2fa1"/>
    <ds:schemaRef ds:uri="http://schemas.microsoft.com/office/2006/metadata/properties"/>
    <ds:schemaRef ds:uri="http://purl.org/dc/dcmitype/"/>
    <ds:schemaRef ds:uri="http://purl.org/dc/terms/"/>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D1C7F4F-8532-4412-B4BE-FB548BFB96C7}">
  <ds:schemaRefs>
    <ds:schemaRef ds:uri="http://schemas.microsoft.com/sharepoint/v3/contenttype/forms"/>
  </ds:schemaRefs>
</ds:datastoreItem>
</file>

<file path=docMetadata/LabelInfo.xml><?xml version="1.0" encoding="utf-8"?>
<clbl:labelList xmlns:clbl="http://schemas.microsoft.com/office/2020/mipLabelMetadata">
  <clbl:label id="{1bc0f418-96a4-4caf-9d7c-ccc5ec7f9d91}"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
  <TotalTime>9876</TotalTime>
  <Words>784</Words>
  <Application>Microsoft Office PowerPoint</Application>
  <PresentationFormat>Widescreen</PresentationFormat>
  <Paragraphs>77</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 Black</vt:lpstr>
      <vt:lpstr>Calibri</vt:lpstr>
      <vt:lpstr>Calibri (Body)</vt:lpstr>
      <vt:lpstr>Graphik</vt:lpstr>
      <vt:lpstr>Graphik Black</vt:lpstr>
      <vt:lpstr>inherit</vt:lpstr>
      <vt:lpstr>Tele-GroteskNor</vt:lpstr>
      <vt:lpstr>5_Pearson</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NAB: Payments Transformation Program Accenture Resumes</dc:title>
  <dc:creator>d.nilsson</dc:creator>
  <cp:lastModifiedBy>Velumani, Veenavarshni</cp:lastModifiedBy>
  <cp:revision>525</cp:revision>
  <dcterms:created xsi:type="dcterms:W3CDTF">2012-02-14T09:57:52Z</dcterms:created>
  <dcterms:modified xsi:type="dcterms:W3CDTF">2023-08-07T08:14:50Z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0x010100B2082D0F2443214681E24FE113586B8F</vt:lpwstr>
  </property>
  <property fmtid="{D5CDD505-2E9C-101B-9397-08002B2CF9AE}" pid="3" name="MSIP_Label_1bc0f418-96a4-4caf-9d7c-ccc5ec7f9d91_Enabled">
    <vt:lpwstr>true</vt:lpwstr>
  </property>
  <property fmtid="{D5CDD505-2E9C-101B-9397-08002B2CF9AE}" pid="4" name="MSIP_Label_1bc0f418-96a4-4caf-9d7c-ccc5ec7f9d91_SetDate">
    <vt:lpwstr>2020-07-28T13:15:55Z</vt:lpwstr>
  </property>
  <property fmtid="{D5CDD505-2E9C-101B-9397-08002B2CF9AE}" pid="5" name="MSIP_Label_1bc0f418-96a4-4caf-9d7c-ccc5ec7f9d91_Method">
    <vt:lpwstr>Privileged</vt:lpwstr>
  </property>
  <property fmtid="{D5CDD505-2E9C-101B-9397-08002B2CF9AE}" pid="6" name="MSIP_Label_1bc0f418-96a4-4caf-9d7c-ccc5ec7f9d91_Name">
    <vt:lpwstr>1bc0f418-96a4-4caf-9d7c-ccc5ec7f9d91</vt:lpwstr>
  </property>
  <property fmtid="{D5CDD505-2E9C-101B-9397-08002B2CF9AE}" pid="7" name="MSIP_Label_1bc0f418-96a4-4caf-9d7c-ccc5ec7f9d91_SiteId">
    <vt:lpwstr>e0793d39-0939-496d-b129-198edd916feb</vt:lpwstr>
  </property>
  <property fmtid="{D5CDD505-2E9C-101B-9397-08002B2CF9AE}" pid="8" name="MSIP_Label_1bc0f418-96a4-4caf-9d7c-ccc5ec7f9d91_ActionId">
    <vt:lpwstr>8e0bb7b9-0b13-42bd-93b3-00008894f9d4</vt:lpwstr>
  </property>
  <property fmtid="{D5CDD505-2E9C-101B-9397-08002B2CF9AE}" pid="9" name="MSIP_Label_1bc0f418-96a4-4caf-9d7c-ccc5ec7f9d91_ContentBits">
    <vt:lpwstr>0</vt:lpwstr>
  </property>
</Properties>
</file>