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8208" autoAdjust="0"/>
  </p:normalViewPr>
  <p:slideViewPr>
    <p:cSldViewPr snapToGrid="0">
      <p:cViewPr varScale="1">
        <p:scale>
          <a:sx n="72" d="100"/>
          <a:sy n="72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B739-2498-466C-BA09-D9A6DEBC4AC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4FF7-BAC1-40A7-83C8-D95AD004D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B739-2498-466C-BA09-D9A6DEBC4AC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14FF7-BAC1-40A7-83C8-D95AD004D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60688" y="910737"/>
            <a:ext cx="3247351" cy="2778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000" rIns="0" bIns="27000" anchor="ctr"/>
          <a:lstStyle>
            <a:lvl1pPr marL="195263" indent="-195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Profile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77278" y="1279708"/>
            <a:ext cx="3247350" cy="31914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54000" rIns="54000" bIns="54000"/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en-US" sz="1100" b="1" dirty="0">
                <a:solidFill>
                  <a:srgbClr val="000000"/>
                </a:solidFill>
                <a:cs typeface="Arial" charset="0"/>
              </a:rPr>
              <a:t>Background:</a:t>
            </a:r>
          </a:p>
          <a:p>
            <a:pPr lvl="0"/>
            <a:r>
              <a:rPr lang="x-none" sz="1100" dirty="0">
                <a:solidFill>
                  <a:srgbClr val="000000"/>
                </a:solidFill>
                <a:cs typeface="Arial" charset="0"/>
              </a:rPr>
              <a:t>IT Professional with </a:t>
            </a:r>
            <a:r>
              <a:rPr lang="en-US" sz="1100" dirty="0">
                <a:solidFill>
                  <a:srgbClr val="000000"/>
                </a:solidFill>
                <a:cs typeface="Arial" charset="0"/>
              </a:rPr>
              <a:t>2</a:t>
            </a:r>
            <a:r>
              <a:rPr lang="x-none" sz="1100" dirty="0">
                <a:solidFill>
                  <a:srgbClr val="000000"/>
                </a:solidFill>
                <a:cs typeface="Arial" charset="0"/>
              </a:rPr>
              <a:t> years of experience as ATLASSIAN </a:t>
            </a:r>
            <a:r>
              <a:rPr lang="en-US" sz="1100" dirty="0">
                <a:solidFill>
                  <a:srgbClr val="000000"/>
                </a:solidFill>
                <a:cs typeface="Arial" charset="0"/>
              </a:rPr>
              <a:t> and DevOps</a:t>
            </a:r>
            <a:r>
              <a:rPr lang="x-none" sz="1100" dirty="0">
                <a:solidFill>
                  <a:srgbClr val="000000"/>
                </a:solidFill>
                <a:cs typeface="Arial" charset="0"/>
              </a:rPr>
              <a:t>Tools admin </a:t>
            </a:r>
            <a:r>
              <a:rPr lang="en-US" sz="1100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sz="1100" dirty="0">
                <a:solidFill>
                  <a:srgbClr val="000000"/>
                </a:solidFill>
                <a:cs typeface="Arial" charset="0"/>
              </a:rPr>
              <a:t>Performed Administration in Enterprise Jira, Jira Align, Performance Center Load Runner, Confluence and Crowd Tools.</a:t>
            </a:r>
          </a:p>
          <a:p>
            <a:r>
              <a:rPr lang="en-IE" sz="1100" dirty="0">
                <a:solidFill>
                  <a:srgbClr val="000000"/>
                </a:solidFill>
                <a:cs typeface="Arial" charset="0"/>
              </a:rPr>
              <a:t>I have experience in healthcare domain in which I got to work on Bitbucket, GIT for source code  &amp; its versions management.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cs typeface="Arial" charset="0"/>
              </a:rPr>
              <a:t>Responsible for managing Upgrade, configuration, monitoring and maintaining software tools and its servers.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cs typeface="Arial" charset="0"/>
              </a:rPr>
              <a:t>Good knowledge on troubleshooting issues related to application.</a:t>
            </a:r>
          </a:p>
          <a:p>
            <a:pPr lvl="0"/>
            <a:r>
              <a:rPr lang="en-US" sz="1100" dirty="0">
                <a:solidFill>
                  <a:srgbClr val="000000"/>
                </a:solidFill>
                <a:cs typeface="Arial" charset="0"/>
              </a:rPr>
              <a:t>Good team player &amp; quick learner. I possess strong ability for problem solving &amp; can work independently with minimal supervision.</a:t>
            </a:r>
          </a:p>
        </p:txBody>
      </p:sp>
      <p:sp>
        <p:nvSpPr>
          <p:cNvPr id="17" name="AC Banner"/>
          <p:cNvSpPr>
            <a:spLocks noChangeArrowheads="1"/>
          </p:cNvSpPr>
          <p:nvPr/>
        </p:nvSpPr>
        <p:spPr bwMode="auto">
          <a:xfrm>
            <a:off x="246798" y="150406"/>
            <a:ext cx="8655465" cy="710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</a:pPr>
            <a:r>
              <a:rPr lang="en-US" altLang="en-US" sz="600"/>
              <a:t> </a:t>
            </a:r>
          </a:p>
        </p:txBody>
      </p:sp>
      <p:pic>
        <p:nvPicPr>
          <p:cNvPr id="18" name="Picture 8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0" y="220464"/>
            <a:ext cx="1321595" cy="37266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159646" y="161739"/>
            <a:ext cx="3723666" cy="70163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54769" tIns="27384" rIns="54769" bIns="27384">
            <a:spAutoFit/>
          </a:bodyPr>
          <a:lstStyle/>
          <a:p>
            <a:pPr algn="r" defTabSz="439319">
              <a:defRPr/>
            </a:pPr>
            <a:r>
              <a:rPr lang="en-US" sz="1400" b="1" dirty="0">
                <a:solidFill>
                  <a:schemeClr val="bg1"/>
                </a:solidFill>
              </a:rPr>
              <a:t>Veenavarshni Velumani</a:t>
            </a:r>
          </a:p>
          <a:p>
            <a:pPr algn="r" defTabSz="439319">
              <a:defRPr/>
            </a:pPr>
            <a:r>
              <a:rPr lang="en-US" sz="1400" b="1" dirty="0">
                <a:solidFill>
                  <a:schemeClr val="bg1"/>
                </a:solidFill>
              </a:rPr>
              <a:t>Application Development Analyst</a:t>
            </a:r>
          </a:p>
          <a:p>
            <a:pPr algn="r" defTabSz="439319">
              <a:defRPr/>
            </a:pPr>
            <a:r>
              <a:rPr lang="en-US" sz="1400" b="1" dirty="0">
                <a:solidFill>
                  <a:schemeClr val="bg1"/>
                </a:solidFill>
              </a:rPr>
              <a:t>9655243002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723120" y="928283"/>
            <a:ext cx="5179142" cy="22580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000" rIns="0" bIns="27000" anchor="ctr"/>
          <a:lstStyle>
            <a:lvl1pPr marL="195263" indent="-195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Relevant Project Experience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723120" y="1192175"/>
            <a:ext cx="5179143" cy="36779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Client :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Anthem</a:t>
            </a: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, Project: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Rational</a:t>
            </a: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QA Tools team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Duration: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Worked in DevOps Tools upgrades &amp; Configurations.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Responsible for troubleshooting the issues faced by end users and resolving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 Solved most of the Service Now Issue Requests that comes from the user within the SLA 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Worked on Tools Releases &amp; patching activities of server for Jira application and Performance Center Tools.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Creating Project Area as per the business requirement and secure access to project area to specific Users and Group.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Knowledge on creating Boards, Workflows, Fields, Screens, Issue types in JIRA.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Working with Rational &amp; Atlassian vendor teams to get faster resolution and for analyzing application logs.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Responsible for maintaining application environment and support whenever required.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Co-ordinated with my Team on upgrading the Performance Center application from 12.55 to 12.62 version.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Maintained 30 + servers which includes Installing, patching and Upgrading Application lifecycle management server, Performance center servers, Load generators, controllers and Diagnostics servers.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688" y="1234159"/>
            <a:ext cx="3247351" cy="319147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E48A1-9D1A-442D-8E4F-1F8E3556A0B7}"/>
              </a:ext>
            </a:extLst>
          </p:cNvPr>
          <p:cNvSpPr/>
          <p:nvPr/>
        </p:nvSpPr>
        <p:spPr>
          <a:xfrm>
            <a:off x="277278" y="4543367"/>
            <a:ext cx="3230761" cy="23237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Technical Skills: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Atlassian Tools 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Enterprise Jira, Confluence, Crowd.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Performance Testing Tool 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Micro Focus – ALM and Performance Center Administration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Version Control :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Git, Bitbucket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CI: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Jenkins.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Operating systems: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Windows, Linux.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Ticketing Tools: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IT Service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Scripting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 : Unix shell scripting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Domain Experience :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Health Care</a:t>
            </a:r>
          </a:p>
          <a:p>
            <a:endParaRPr lang="en-US" sz="1100" b="1" dirty="0">
              <a:solidFill>
                <a:srgbClr val="000000"/>
              </a:solidFill>
              <a:latin typeface="Calibri" panose="020F0502020204030204" pitchFamily="34" charset="0"/>
              <a:cs typeface="Arial" charset="0"/>
            </a:endParaRPr>
          </a:p>
          <a:p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8116ECB-9835-4869-B91E-DAD39E7E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120" y="5005356"/>
            <a:ext cx="517914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Client :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Pfizer </a:t>
            </a:r>
            <a:r>
              <a:rPr lang="en-US" sz="1200" b="1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, Project: </a:t>
            </a:r>
            <a:r>
              <a:rPr lang="en-US" sz="1200" dirty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RM DevOps Phase 3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Worked on Unix shell scripting.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Developed few Unix scripts for Phase 3 implementation of RM DevOps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Tested many application deployments which was automated in Jenkins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Pipeline.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Logged defects that were captured during automated deployment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testing and worked closely with the team to resolve the defects on time.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Learnt on how to prepare the self explanatory testcases with proper test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Arial" charset="0"/>
              </a:rPr>
              <a:t>data and test Proofs.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F91B50-F110-4660-9B05-D942918D8A54}"/>
              </a:ext>
            </a:extLst>
          </p:cNvPr>
          <p:cNvCxnSpPr/>
          <p:nvPr/>
        </p:nvCxnSpPr>
        <p:spPr>
          <a:xfrm>
            <a:off x="3723120" y="1651247"/>
            <a:ext cx="5160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3796</TotalTime>
  <Words>432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Light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Peggie Mishra</dc:creator>
  <cp:lastModifiedBy>Velumani, Veenavarshni</cp:lastModifiedBy>
  <cp:revision>61</cp:revision>
  <dcterms:created xsi:type="dcterms:W3CDTF">2016-07-26T09:23:14Z</dcterms:created>
  <dcterms:modified xsi:type="dcterms:W3CDTF">2021-02-23T05:19:42Z</dcterms:modified>
</cp:coreProperties>
</file>