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48" r:id="rId2"/>
  </p:sldMasterIdLst>
  <p:notesMasterIdLst>
    <p:notesMasterId r:id="rId4"/>
  </p:notesMasterIdLst>
  <p:sldIdLst>
    <p:sldId id="269"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CDC"/>
    <a:srgbClr val="451165"/>
    <a:srgbClr val="671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A9F1-148A-46AE-A0BD-5E3469D7F413}" v="260" dt="2023-02-28T10:02:02.057"/>
    <p1510:client id="{71420E2D-FDAA-146A-BA3B-FEC5B670CAE0}" v="807" dt="2023-02-28T10:15:12.977"/>
    <p1510:client id="{F41D4196-14C1-422E-99C7-F90D0D460C6C}" v="2" dt="2022-03-23T05:06:16.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2" d="100"/>
          <a:sy n="62" d="100"/>
        </p:scale>
        <p:origin x="1424" y="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2974B-071D-44BA-A71F-AABCAEB44482}" type="datetimeFigureOut">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C1878-4EA2-4681-96BC-969B5C69EA67}" type="slidenum">
              <a:t>‹#›</a:t>
            </a:fld>
            <a:endParaRPr lang="en-US"/>
          </a:p>
        </p:txBody>
      </p:sp>
    </p:spTree>
    <p:extLst>
      <p:ext uri="{BB962C8B-B14F-4D97-AF65-F5344CB8AC3E}">
        <p14:creationId xmlns:p14="http://schemas.microsoft.com/office/powerpoint/2010/main" val="351189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Master: 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5751" y="457200"/>
            <a:ext cx="6515100" cy="3086100"/>
          </a:xfrm>
        </p:spPr>
        <p:txBody>
          <a:bodyPr tIns="0" anchor="t" anchorCtr="0">
            <a:noAutofit/>
          </a:bodyPr>
          <a:lstStyle>
            <a:lvl1pPr algn="l">
              <a:lnSpc>
                <a:spcPct val="70000"/>
              </a:lnSpc>
              <a:defRPr sz="6000">
                <a:solidFill>
                  <a:schemeClr val="tx1"/>
                </a:solidFill>
              </a:defRPr>
            </a:lvl1pPr>
          </a:lstStyle>
          <a:p>
            <a:r>
              <a:rPr lang="en-US"/>
              <a:t>Click to edit title</a:t>
            </a:r>
          </a:p>
        </p:txBody>
      </p:sp>
      <p:sp>
        <p:nvSpPr>
          <p:cNvPr id="8" name="Text Placeholder 7"/>
          <p:cNvSpPr>
            <a:spLocks noGrp="1"/>
          </p:cNvSpPr>
          <p:nvPr>
            <p:ph type="body" sz="quarter" idx="13" hasCustomPrompt="1"/>
          </p:nvPr>
        </p:nvSpPr>
        <p:spPr>
          <a:xfrm>
            <a:off x="285750" y="3543303"/>
            <a:ext cx="4286250" cy="3162299"/>
          </a:xfrm>
        </p:spPr>
        <p:txBody>
          <a:bodyPr>
            <a:noAutofit/>
          </a:bodyPr>
          <a:lstStyle>
            <a:lvl1pPr marL="0" indent="1191">
              <a:lnSpc>
                <a:spcPct val="70000"/>
              </a:lnSpc>
              <a:defRPr sz="3000" b="1" i="0" baseline="0">
                <a:solidFill>
                  <a:schemeClr val="tx1"/>
                </a:solidFill>
                <a:latin typeface="Graphik" charset="0"/>
                <a:ea typeface="Graphik" charset="0"/>
                <a:cs typeface="Graphik" charset="0"/>
              </a:defRPr>
            </a:lvl1pPr>
            <a:lvl2pPr marL="41671" indent="0">
              <a:lnSpc>
                <a:spcPct val="80000"/>
              </a:lnSpc>
              <a:spcAft>
                <a:spcPts val="0"/>
              </a:spcAft>
              <a:defRPr sz="1800" b="1" i="0" cap="all" baseline="0">
                <a:solidFill>
                  <a:schemeClr val="tx1"/>
                </a:solidFill>
                <a:latin typeface="Graphik" charset="0"/>
                <a:ea typeface="Graphik" charset="0"/>
                <a:cs typeface="Graphik" charset="0"/>
              </a:defRPr>
            </a:lvl2pPr>
            <a:lvl3pPr marL="41671" indent="0">
              <a:lnSpc>
                <a:spcPct val="80000"/>
              </a:lnSpc>
              <a:spcAft>
                <a:spcPts val="0"/>
              </a:spcAft>
              <a:defRPr sz="1350" b="1" i="0" cap="all" baseline="0">
                <a:solidFill>
                  <a:schemeClr val="tx1"/>
                </a:solidFill>
                <a:latin typeface="Graphik" charset="0"/>
                <a:ea typeface="Graphik" charset="0"/>
                <a:cs typeface="Graphik" charset="0"/>
              </a:defRPr>
            </a:lvl3pPr>
            <a:lvl4pPr marL="41671" indent="0">
              <a:lnSpc>
                <a:spcPct val="80000"/>
              </a:lnSpc>
              <a:buNone/>
              <a:defRPr sz="1350" b="1" i="0" cap="all" baseline="0">
                <a:solidFill>
                  <a:schemeClr val="tx1"/>
                </a:solidFill>
                <a:latin typeface="Graphik" charset="0"/>
                <a:ea typeface="Graphik" charset="0"/>
                <a:cs typeface="Graphik" charset="0"/>
              </a:defRPr>
            </a:lvl4pPr>
            <a:lvl5pPr marL="41671" indent="0">
              <a:lnSpc>
                <a:spcPct val="80000"/>
              </a:lnSpc>
              <a:buNone/>
              <a:defRPr sz="1350" b="1" i="0" cap="all" baseline="0">
                <a:solidFill>
                  <a:schemeClr val="bg1"/>
                </a:solidFill>
                <a:latin typeface="Graphik" charset="0"/>
                <a:ea typeface="Graphik" charset="0"/>
                <a:cs typeface="Graphik" charset="0"/>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4"/>
          </p:nvPr>
        </p:nvSpPr>
        <p:spPr>
          <a:xfrm>
            <a:off x="6789420" y="266700"/>
            <a:ext cx="2143126" cy="6438900"/>
          </a:xfrm>
        </p:spPr>
        <p:txBody>
          <a:bodyPr/>
          <a:lstStyle>
            <a:lvl1pPr marL="0" indent="0">
              <a:defRPr sz="2100" b="1" i="0">
                <a:solidFill>
                  <a:srgbClr val="00FF00"/>
                </a:solidFill>
                <a:latin typeface="Graphik" charset="0"/>
                <a:ea typeface="Graphik" charset="0"/>
                <a:cs typeface="Graphik" charset="0"/>
              </a:defRPr>
            </a:lvl1pPr>
            <a:lvl2pPr marL="0" indent="0">
              <a:spcAft>
                <a:spcPts val="0"/>
              </a:spcAft>
              <a:defRPr sz="1650" b="0" i="0">
                <a:solidFill>
                  <a:srgbClr val="00FF00"/>
                </a:solidFill>
                <a:latin typeface="Graphik" charset="0"/>
                <a:ea typeface="Graphik" charset="0"/>
                <a:cs typeface="Graphik" charset="0"/>
              </a:defRPr>
            </a:lvl2pPr>
            <a:lvl3pPr marL="0" indent="0">
              <a:lnSpc>
                <a:spcPct val="90000"/>
              </a:lnSpc>
              <a:spcAft>
                <a:spcPts val="0"/>
              </a:spcAft>
              <a:buFont typeface="Arial" panose="020B0604020202020204" pitchFamily="34" charset="0"/>
              <a:buNone/>
              <a:defRPr sz="1350" b="0" i="0">
                <a:solidFill>
                  <a:schemeClr val="bg1"/>
                </a:solidFill>
                <a:latin typeface="Graphik" charset="0"/>
                <a:ea typeface="Graphik" charset="0"/>
                <a:cs typeface="Graphik" charset="0"/>
              </a:defRPr>
            </a:lvl3pPr>
            <a:lvl4pPr marL="0" indent="0">
              <a:lnSpc>
                <a:spcPct val="90000"/>
              </a:lnSpc>
              <a:spcBef>
                <a:spcPts val="900"/>
              </a:spcBef>
              <a:spcAft>
                <a:spcPts val="0"/>
              </a:spcAft>
              <a:buNone/>
              <a:defRPr sz="1050" b="0" i="0">
                <a:solidFill>
                  <a:schemeClr val="bg1"/>
                </a:solidFill>
                <a:latin typeface="Graphik" charset="0"/>
                <a:ea typeface="Graphik" charset="0"/>
                <a:cs typeface="Graphik" charset="0"/>
              </a:defRPr>
            </a:lvl4pPr>
            <a:lvl5pPr marL="0" indent="0">
              <a:buFont typeface="Arial" panose="020B0604020202020204" pitchFamily="34" charset="0"/>
              <a:buNone/>
              <a:defRPr sz="1500">
                <a:solidFill>
                  <a:schemeClr val="bg1"/>
                </a:solidFill>
              </a:defRPr>
            </a:lvl5pPr>
            <a:lvl6pPr marL="258359" indent="-129776">
              <a:buFont typeface="Graphik" panose="020B0503030202060203" pitchFamily="34" charset="0"/>
              <a:buChar char="–"/>
              <a:defRPr sz="1200">
                <a:solidFill>
                  <a:schemeClr val="bg1"/>
                </a:solidFill>
              </a:defRPr>
            </a:lvl6pPr>
            <a:lvl7pPr marL="0" indent="0">
              <a:defRPr sz="1050" b="1">
                <a:solidFill>
                  <a:schemeClr val="bg1"/>
                </a:solidFill>
                <a:latin typeface="+mj-lt"/>
              </a:defRPr>
            </a:lvl7pPr>
            <a:lvl8pPr marL="0" indent="0">
              <a:defRPr sz="1050" baseline="0">
                <a:solidFill>
                  <a:schemeClr val="bg1"/>
                </a:solidFill>
                <a:latin typeface="+mn-lt"/>
              </a:defRPr>
            </a:lvl8pPr>
            <a:lvl9pPr marL="0" indent="0">
              <a:lnSpc>
                <a:spcPct val="100000"/>
              </a:lnSpc>
              <a:spcAft>
                <a:spcPts val="600"/>
              </a:spcAft>
              <a:defRPr sz="1050">
                <a:solidFill>
                  <a:schemeClr val="bg1"/>
                </a:solidFill>
                <a:latin typeface="+mn-lt"/>
              </a:defRPr>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3248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285752" y="6519010"/>
            <a:ext cx="4286249" cy="206375"/>
          </a:xfrm>
          <a:prstGeom prst="rect">
            <a:avLst/>
          </a:prstGeom>
        </p:spPr>
        <p:txBody>
          <a:bodyPr vert="horz" lIns="0" tIns="0" rIns="0" bIns="0" rtlCol="0" anchor="b" anchorCtr="0"/>
          <a:lstStyle>
            <a:lvl1pPr algn="l">
              <a:defRPr sz="750">
                <a:solidFill>
                  <a:schemeClr val="bg1">
                    <a:lumMod val="65000"/>
                  </a:schemeClr>
                </a:solidFill>
                <a:latin typeface="+mn-lt"/>
              </a:defRPr>
            </a:lvl1pPr>
          </a:lstStyle>
          <a:p>
            <a:r>
              <a:rPr lang="en-US" dirty="0"/>
              <a:t>Copyright © 2018 Accenture. All rights reserved.</a:t>
            </a:r>
          </a:p>
        </p:txBody>
      </p:sp>
      <p:sp>
        <p:nvSpPr>
          <p:cNvPr id="12" name="Slide Number Placeholder 5"/>
          <p:cNvSpPr>
            <a:spLocks noGrp="1"/>
          </p:cNvSpPr>
          <p:nvPr>
            <p:ph type="sldNum" sz="quarter" idx="4"/>
          </p:nvPr>
        </p:nvSpPr>
        <p:spPr>
          <a:xfrm>
            <a:off x="8629652" y="6519010"/>
            <a:ext cx="228599" cy="206375"/>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fld id="{4F9AC08D-23A9-440E-BCB9-AA1E9877CC3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58766" y="115891"/>
            <a:ext cx="7428034" cy="936625"/>
          </a:xfrm>
          <a:prstGeom prst="rect">
            <a:avLst/>
          </a:prstGeom>
        </p:spPr>
        <p:txBody>
          <a:bodyPr/>
          <a:lstStyle>
            <a:lvl1pPr algn="l">
              <a:defRPr sz="2400">
                <a:latin typeface="+mj-lt"/>
              </a:defRPr>
            </a:lvl1pPr>
          </a:lstStyle>
          <a:p>
            <a:r>
              <a:rPr lang="en-US"/>
              <a:t>Click to edit Master title style</a:t>
            </a:r>
            <a:br>
              <a:rPr lang="en-US"/>
            </a:br>
            <a:endParaRPr lang="pl-PL"/>
          </a:p>
        </p:txBody>
      </p:sp>
      <p:sp>
        <p:nvSpPr>
          <p:cNvPr id="4" name="Slide Number Placeholder 5"/>
          <p:cNvSpPr>
            <a:spLocks noGrp="1"/>
          </p:cNvSpPr>
          <p:nvPr>
            <p:ph type="sldNum" sz="quarter" idx="10"/>
          </p:nvPr>
        </p:nvSpPr>
        <p:spPr>
          <a:xfrm>
            <a:off x="7010400" y="6613527"/>
            <a:ext cx="2133600" cy="244475"/>
          </a:xfrm>
        </p:spPr>
        <p:txBody>
          <a:bodyPr/>
          <a:lstStyle>
            <a:lvl1pPr>
              <a:defRPr/>
            </a:lvl1pPr>
          </a:lstStyle>
          <a:p>
            <a:pPr>
              <a:defRPr/>
            </a:pPr>
            <a:fld id="{00CD5C10-6270-48AF-8499-CDB92B5C08F8}" type="slidenum">
              <a:rPr/>
              <a:t>‹#›</a:t>
            </a:fld>
            <a:endParaRPr dirty="0"/>
          </a:p>
        </p:txBody>
      </p:sp>
      <p:sp>
        <p:nvSpPr>
          <p:cNvPr id="5" name="Footer Placeholder 4"/>
          <p:cNvSpPr>
            <a:spLocks noGrp="1"/>
          </p:cNvSpPr>
          <p:nvPr>
            <p:ph type="ftr" sz="quarter" idx="11"/>
          </p:nvPr>
        </p:nvSpPr>
        <p:spPr>
          <a:xfrm>
            <a:off x="0" y="6629402"/>
            <a:ext cx="4724400" cy="244475"/>
          </a:xfrm>
        </p:spPr>
        <p:txBody>
          <a:bodyPr/>
          <a:lstStyle>
            <a:lvl1pPr>
              <a:defRPr sz="525"/>
            </a:lvl1pPr>
          </a:lstStyle>
          <a:p>
            <a:pPr>
              <a:defRPr/>
            </a:pPr>
            <a:r>
              <a:rPr lang="en-US" dirty="0"/>
              <a:t>Copyright © 2018 Accenture.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ong Headline Only">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85750" y="380999"/>
            <a:ext cx="8572500" cy="990601"/>
          </a:xfrm>
        </p:spPr>
        <p:txBody>
          <a:bodyPr>
            <a:noAutofit/>
          </a:bodyPr>
          <a:lstStyle>
            <a:lvl1pPr>
              <a:defRPr sz="3000"/>
            </a:lvl1pPr>
          </a:lstStyle>
          <a:p>
            <a:r>
              <a:rPr lang="en-US"/>
              <a:t>Click to edit Master title style</a:t>
            </a:r>
          </a:p>
        </p:txBody>
      </p:sp>
      <p:sp>
        <p:nvSpPr>
          <p:cNvPr id="3" name="Text Placeholder 2"/>
          <p:cNvSpPr>
            <a:spLocks noGrp="1"/>
          </p:cNvSpPr>
          <p:nvPr>
            <p:ph type="body" sz="quarter" idx="18"/>
          </p:nvPr>
        </p:nvSpPr>
        <p:spPr>
          <a:xfrm>
            <a:off x="285750" y="870147"/>
            <a:ext cx="8572499" cy="644070"/>
          </a:xfrm>
        </p:spPr>
        <p:txBody>
          <a:bodyPr>
            <a:noAutofit/>
          </a:bodyPr>
          <a:lstStyle>
            <a:lvl1pPr marL="0" indent="0">
              <a:lnSpc>
                <a:spcPct val="100000"/>
              </a:lnSpc>
              <a:spcAft>
                <a:spcPts val="0"/>
              </a:spcAft>
              <a:defRPr sz="1350" b="0">
                <a:latin typeface="+mn-lt"/>
              </a:defRPr>
            </a:lvl1pPr>
          </a:lstStyle>
          <a:p>
            <a:pPr lvl="0"/>
            <a:r>
              <a:rPr lang="en-US"/>
              <a:t>Edit Master text styles</a:t>
            </a:r>
          </a:p>
        </p:txBody>
      </p:sp>
      <p:sp>
        <p:nvSpPr>
          <p:cNvPr id="9" name="Rectangle: Top Corners Rounded 8"/>
          <p:cNvSpPr/>
          <p:nvPr userDrawn="1"/>
        </p:nvSpPr>
        <p:spPr>
          <a:xfrm flipV="1">
            <a:off x="0" y="6610619"/>
            <a:ext cx="9144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Top Corners Rounded 11"/>
          <p:cNvSpPr/>
          <p:nvPr userDrawn="1"/>
        </p:nvSpPr>
        <p:spPr>
          <a:xfrm>
            <a:off x="6121908" y="6610621"/>
            <a:ext cx="2736341"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Footer Placeholder 6"/>
          <p:cNvSpPr>
            <a:spLocks noGrp="1"/>
          </p:cNvSpPr>
          <p:nvPr>
            <p:ph type="ftr" sz="quarter" idx="16"/>
          </p:nvPr>
        </p:nvSpPr>
        <p:spPr>
          <a:xfrm>
            <a:off x="6229735" y="6625337"/>
            <a:ext cx="2360870" cy="206375"/>
          </a:xfrm>
        </p:spPr>
        <p:txBody>
          <a:bodyPr anchor="ctr"/>
          <a:lstStyle>
            <a:lvl1pPr algn="l">
              <a:defRPr>
                <a:solidFill>
                  <a:schemeClr val="bg1"/>
                </a:solidFill>
              </a:defRPr>
            </a:lvl1pPr>
          </a:lstStyle>
          <a:p>
            <a:r>
              <a:rPr lang="en-US" dirty="0"/>
              <a:t>Copyright © 2018 Accenture. All rights reserved.</a:t>
            </a:r>
          </a:p>
        </p:txBody>
      </p:sp>
      <p:sp>
        <p:nvSpPr>
          <p:cNvPr id="15" name="Slide Number Placeholder 9"/>
          <p:cNvSpPr>
            <a:spLocks noGrp="1"/>
          </p:cNvSpPr>
          <p:nvPr>
            <p:ph type="sldNum" sz="quarter" idx="17"/>
          </p:nvPr>
        </p:nvSpPr>
        <p:spPr>
          <a:xfrm>
            <a:off x="8640279" y="6625337"/>
            <a:ext cx="228599" cy="206375"/>
          </a:xfrm>
        </p:spPr>
        <p:txBody>
          <a:bodyPr anchor="ctr"/>
          <a:lstStyle>
            <a:lvl1pPr algn="l">
              <a:defRPr>
                <a:solidFill>
                  <a:schemeClr val="bg1"/>
                </a:solidFill>
              </a:defRPr>
            </a:lvl1pPr>
          </a:lstStyle>
          <a:p>
            <a:fld id="{4F9AC08D-23A9-440E-BCB9-AA1E9877CC38}" type="slidenum">
              <a:rPr lang="en-US" smtClean="0"/>
              <a:t>‹#›</a:t>
            </a:fld>
            <a:endParaRPr lang="en-US" dirty="0"/>
          </a:p>
        </p:txBody>
      </p:sp>
      <p:cxnSp>
        <p:nvCxnSpPr>
          <p:cNvPr id="10" name="Straight Connector 9"/>
          <p:cNvCxnSpPr/>
          <p:nvPr userDrawn="1"/>
        </p:nvCxnSpPr>
        <p:spPr>
          <a:xfrm>
            <a:off x="8545782" y="6655899"/>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6"/>
          <p:cNvSpPr txBox="1"/>
          <p:nvPr userDrawn="1"/>
        </p:nvSpPr>
        <p:spPr>
          <a:xfrm>
            <a:off x="285751" y="6625337"/>
            <a:ext cx="2360870" cy="206375"/>
          </a:xfrm>
          <a:prstGeom prst="rect">
            <a:avLst/>
          </a:prstGeom>
        </p:spPr>
        <p:txBody>
          <a:bodyPr vert="horz" lIns="0" tIns="0" rIns="0" bIns="0" rtlCol="0" anchor="ctr"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50" cap="all" baseline="0" dirty="0">
                <a:solidFill>
                  <a:prstClr val="white"/>
                </a:solidFill>
                <a:latin typeface="Graphik"/>
              </a:rPr>
              <a:t>Representative Resume / CV</a:t>
            </a:r>
          </a:p>
        </p:txBody>
      </p:sp>
    </p:spTree>
    <p:extLst>
      <p:ext uri="{BB962C8B-B14F-4D97-AF65-F5344CB8AC3E}">
        <p14:creationId xmlns:p14="http://schemas.microsoft.com/office/powerpoint/2010/main" val="280636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Master: White">
    <p:bg>
      <p:bgPr>
        <a:solidFill>
          <a:schemeClr val="bg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1"/>
            <a:ext cx="9144001" cy="6858001"/>
            <a:chOff x="0" y="0"/>
            <a:chExt cx="12192001" cy="6858001"/>
          </a:xfrm>
        </p:grpSpPr>
        <p:pic>
          <p:nvPicPr>
            <p:cNvPr id="17" name="Picture 16"/>
            <p:cNvPicPr>
              <a:picLocks noChangeAspect="1"/>
            </p:cNvPicPr>
            <p:nvPr/>
          </p:nvPicPr>
          <p:blipFill rotWithShape="1">
            <a:blip r:embed="rId2" cstate="email"/>
            <a:srcRect/>
            <a:stretch>
              <a:fillRect/>
            </a:stretch>
          </p:blipFill>
          <p:spPr>
            <a:xfrm>
              <a:off x="1" y="1"/>
              <a:ext cx="12192000" cy="6858000"/>
            </a:xfrm>
            <a:prstGeom prst="rect">
              <a:avLst/>
            </a:prstGeom>
          </p:spPr>
        </p:pic>
        <p:sp>
          <p:nvSpPr>
            <p:cNvPr id="18" name="Rectangle 17"/>
            <p:cNvSpPr/>
            <p:nvPr/>
          </p:nvSpPr>
          <p:spPr>
            <a:xfrm>
              <a:off x="0" y="0"/>
              <a:ext cx="11475721" cy="6858000"/>
            </a:xfrm>
            <a:prstGeom prst="rect">
              <a:avLst/>
            </a:prstGeom>
            <a:gradFill flip="none" rotWithShape="1">
              <a:gsLst>
                <a:gs pos="0">
                  <a:schemeClr val="bg1">
                    <a:alpha val="46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 name="Title 1"/>
          <p:cNvSpPr>
            <a:spLocks noGrp="1"/>
          </p:cNvSpPr>
          <p:nvPr>
            <p:ph type="ctrTitle" hasCustomPrompt="1"/>
          </p:nvPr>
        </p:nvSpPr>
        <p:spPr>
          <a:xfrm>
            <a:off x="285751" y="2133600"/>
            <a:ext cx="4286249" cy="2509520"/>
          </a:xfrm>
        </p:spPr>
        <p:txBody>
          <a:bodyPr tIns="0" anchor="t" anchorCtr="0">
            <a:noAutofit/>
          </a:bodyPr>
          <a:lstStyle>
            <a:lvl1pPr algn="l">
              <a:lnSpc>
                <a:spcPct val="70000"/>
              </a:lnSpc>
              <a:defRPr sz="4500">
                <a:solidFill>
                  <a:schemeClr val="tx1"/>
                </a:solidFill>
                <a:latin typeface="+mj-lt"/>
              </a:defRPr>
            </a:lvl1pPr>
          </a:lstStyle>
          <a:p>
            <a:r>
              <a:rPr lang="en-US"/>
              <a:t>Click to edit title</a:t>
            </a:r>
          </a:p>
        </p:txBody>
      </p:sp>
      <p:sp>
        <p:nvSpPr>
          <p:cNvPr id="8" name="Text Placeholder 7"/>
          <p:cNvSpPr>
            <a:spLocks noGrp="1"/>
          </p:cNvSpPr>
          <p:nvPr>
            <p:ph type="body" sz="quarter" idx="13" hasCustomPrompt="1"/>
          </p:nvPr>
        </p:nvSpPr>
        <p:spPr>
          <a:xfrm>
            <a:off x="285750" y="4803144"/>
            <a:ext cx="4286250" cy="1221737"/>
          </a:xfrm>
        </p:spPr>
        <p:txBody>
          <a:bodyPr>
            <a:noAutofit/>
          </a:bodyPr>
          <a:lstStyle>
            <a:lvl1pPr marL="0" indent="0">
              <a:lnSpc>
                <a:spcPct val="70000"/>
              </a:lnSpc>
              <a:defRPr sz="3000" b="1" cap="all" baseline="0">
                <a:solidFill>
                  <a:schemeClr val="tx1"/>
                </a:solidFill>
                <a:latin typeface="+mj-lt"/>
              </a:defRPr>
            </a:lvl1pPr>
            <a:lvl2pPr marL="0" indent="0">
              <a:lnSpc>
                <a:spcPct val="100000"/>
              </a:lnSpc>
              <a:spcAft>
                <a:spcPts val="0"/>
              </a:spcAft>
              <a:buNone/>
              <a:defRPr sz="1800" b="0" cap="none" baseline="0">
                <a:solidFill>
                  <a:schemeClr val="tx1"/>
                </a:solidFill>
                <a:latin typeface="+mn-lt"/>
              </a:defRPr>
            </a:lvl2pPr>
            <a:lvl3pPr marL="0" indent="0">
              <a:lnSpc>
                <a:spcPct val="100000"/>
              </a:lnSpc>
              <a:spcAft>
                <a:spcPts val="0"/>
              </a:spcAft>
              <a:defRPr sz="1350" b="0" cap="none" baseline="0">
                <a:solidFill>
                  <a:schemeClr val="tx1"/>
                </a:solidFill>
                <a:latin typeface="+mn-lt"/>
              </a:defRPr>
            </a:lvl3pPr>
            <a:lvl4pPr marL="0" indent="0">
              <a:lnSpc>
                <a:spcPct val="100000"/>
              </a:lnSpc>
              <a:buNone/>
              <a:defRPr sz="1350" b="0" cap="none" baseline="0">
                <a:solidFill>
                  <a:schemeClr val="tx1"/>
                </a:solidFill>
                <a:latin typeface="+mn-lt"/>
              </a:defRPr>
            </a:lvl4pPr>
            <a:lvl5pPr marL="0" indent="0">
              <a:lnSpc>
                <a:spcPct val="100000"/>
              </a:lnSpc>
              <a:buNone/>
              <a:defRPr sz="1350" b="0" cap="none" baseline="0">
                <a:solidFill>
                  <a:schemeClr val="tx1"/>
                </a:solidFill>
                <a:latin typeface="+mn-lt"/>
              </a:defRPr>
            </a:lvl5pPr>
            <a:lvl6pPr marL="254794" indent="0">
              <a:buNone/>
              <a:defRPr/>
            </a:lvl6pPr>
            <a:lvl7pPr>
              <a:defRPr/>
            </a:lvl7pPr>
            <a:lvl8pPr>
              <a:defRPr/>
            </a:lvl8pPr>
          </a:lstStyle>
          <a:p>
            <a:pPr lvl="0"/>
            <a:r>
              <a:rPr lang="en-US"/>
              <a:t>subtitle</a:t>
            </a:r>
          </a:p>
        </p:txBody>
      </p:sp>
      <p:grpSp>
        <p:nvGrpSpPr>
          <p:cNvPr id="10" name="Group 9"/>
          <p:cNvGrpSpPr>
            <a:grpSpLocks noChangeAspect="1"/>
          </p:cNvGrpSpPr>
          <p:nvPr userDrawn="1"/>
        </p:nvGrpSpPr>
        <p:grpSpPr>
          <a:xfrm>
            <a:off x="7270623" y="355920"/>
            <a:ext cx="1604772" cy="574320"/>
            <a:chOff x="9563100" y="1673029"/>
            <a:chExt cx="1389888" cy="373063"/>
          </a:xfrm>
        </p:grpSpPr>
        <p:pic>
          <p:nvPicPr>
            <p:cNvPr id="11" name="Picture 10"/>
            <p:cNvPicPr>
              <a:picLocks noChangeAspect="1"/>
            </p:cNvPicPr>
            <p:nvPr/>
          </p:nvPicPr>
          <p:blipFill>
            <a:blip r:embed="rId3"/>
            <a:stretch>
              <a:fillRect/>
            </a:stretch>
          </p:blipFill>
          <p:spPr>
            <a:xfrm>
              <a:off x="9563100" y="1825994"/>
              <a:ext cx="1389888" cy="220098"/>
            </a:xfrm>
            <a:prstGeom prst="rect">
              <a:avLst/>
            </a:prstGeom>
          </p:spPr>
        </p:pic>
        <p:sp>
          <p:nvSpPr>
            <p:cNvPr id="12" name="Freeform 5"/>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0" dirty="0"/>
            </a:p>
          </p:txBody>
        </p:sp>
      </p:grpSp>
      <p:pic>
        <p:nvPicPr>
          <p:cNvPr id="14" name="Picture 13"/>
          <p:cNvPicPr>
            <a:picLocks noChangeAspect="1"/>
          </p:cNvPicPr>
          <p:nvPr userDrawn="1"/>
        </p:nvPicPr>
        <p:blipFill>
          <a:blip r:embed="rId4"/>
          <a:stretch>
            <a:fillRect/>
          </a:stretch>
        </p:blipFill>
        <p:spPr>
          <a:xfrm>
            <a:off x="164934" y="295848"/>
            <a:ext cx="2789845" cy="9299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1" y="1"/>
            <a:ext cx="9144000" cy="6858001"/>
            <a:chOff x="1" y="0"/>
            <a:chExt cx="12192000" cy="6858001"/>
          </a:xfrm>
        </p:grpSpPr>
        <p:pic>
          <p:nvPicPr>
            <p:cNvPr id="17" name="Picture 16"/>
            <p:cNvPicPr>
              <a:picLocks noChangeAspect="1"/>
            </p:cNvPicPr>
            <p:nvPr/>
          </p:nvPicPr>
          <p:blipFill rotWithShape="1">
            <a:blip r:embed="rId2" cstate="screen"/>
            <a:srcRect/>
            <a:stretch>
              <a:fillRect/>
            </a:stretch>
          </p:blipFill>
          <p:spPr>
            <a:xfrm>
              <a:off x="1" y="1"/>
              <a:ext cx="12192000" cy="6858000"/>
            </a:xfrm>
            <a:prstGeom prst="rect">
              <a:avLst/>
            </a:prstGeom>
          </p:spPr>
        </p:pic>
        <p:sp>
          <p:nvSpPr>
            <p:cNvPr id="18" name="Rectangle 17"/>
            <p:cNvSpPr/>
            <p:nvPr/>
          </p:nvSpPr>
          <p:spPr>
            <a:xfrm>
              <a:off x="1" y="0"/>
              <a:ext cx="11475720" cy="6858000"/>
            </a:xfrm>
            <a:prstGeom prst="rect">
              <a:avLst/>
            </a:prstGeom>
            <a:gradFill flip="none" rotWithShape="1">
              <a:gsLst>
                <a:gs pos="0">
                  <a:schemeClr val="bg1">
                    <a:alpha val="46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 name="Title 1"/>
          <p:cNvSpPr>
            <a:spLocks noGrp="1"/>
          </p:cNvSpPr>
          <p:nvPr>
            <p:ph type="ctrTitle" hasCustomPrompt="1"/>
          </p:nvPr>
        </p:nvSpPr>
        <p:spPr>
          <a:xfrm>
            <a:off x="285751" y="2133600"/>
            <a:ext cx="4286249" cy="2509520"/>
          </a:xfrm>
        </p:spPr>
        <p:txBody>
          <a:bodyPr tIns="0" anchor="t" anchorCtr="0">
            <a:noAutofit/>
          </a:bodyPr>
          <a:lstStyle>
            <a:lvl1pPr algn="l">
              <a:lnSpc>
                <a:spcPct val="70000"/>
              </a:lnSpc>
              <a:defRPr sz="4500">
                <a:solidFill>
                  <a:schemeClr val="tx1"/>
                </a:solidFill>
                <a:latin typeface="+mj-lt"/>
              </a:defRPr>
            </a:lvl1pPr>
          </a:lstStyle>
          <a:p>
            <a:r>
              <a:rPr lang="en-US"/>
              <a:t>Click to edit title</a:t>
            </a:r>
          </a:p>
        </p:txBody>
      </p:sp>
      <p:sp>
        <p:nvSpPr>
          <p:cNvPr id="8" name="Text Placeholder 7"/>
          <p:cNvSpPr>
            <a:spLocks noGrp="1"/>
          </p:cNvSpPr>
          <p:nvPr>
            <p:ph type="body" sz="quarter" idx="13" hasCustomPrompt="1"/>
          </p:nvPr>
        </p:nvSpPr>
        <p:spPr>
          <a:xfrm>
            <a:off x="285750" y="4803144"/>
            <a:ext cx="4286250" cy="1221737"/>
          </a:xfrm>
        </p:spPr>
        <p:txBody>
          <a:bodyPr>
            <a:noAutofit/>
          </a:bodyPr>
          <a:lstStyle>
            <a:lvl1pPr marL="0" indent="0">
              <a:lnSpc>
                <a:spcPct val="70000"/>
              </a:lnSpc>
              <a:defRPr sz="3000" b="1" cap="all" baseline="0">
                <a:solidFill>
                  <a:schemeClr val="tx1"/>
                </a:solidFill>
                <a:latin typeface="+mj-lt"/>
              </a:defRPr>
            </a:lvl1pPr>
            <a:lvl2pPr marL="0" indent="0">
              <a:lnSpc>
                <a:spcPct val="100000"/>
              </a:lnSpc>
              <a:spcAft>
                <a:spcPts val="0"/>
              </a:spcAft>
              <a:buNone/>
              <a:defRPr sz="1800" b="0" cap="none" baseline="0">
                <a:solidFill>
                  <a:schemeClr val="tx1"/>
                </a:solidFill>
                <a:latin typeface="+mn-lt"/>
              </a:defRPr>
            </a:lvl2pPr>
            <a:lvl3pPr marL="0" indent="0">
              <a:lnSpc>
                <a:spcPct val="100000"/>
              </a:lnSpc>
              <a:spcAft>
                <a:spcPts val="0"/>
              </a:spcAft>
              <a:defRPr sz="1350" b="0" cap="none" baseline="0">
                <a:solidFill>
                  <a:schemeClr val="tx1"/>
                </a:solidFill>
                <a:latin typeface="+mn-lt"/>
              </a:defRPr>
            </a:lvl3pPr>
            <a:lvl4pPr marL="0" indent="0">
              <a:lnSpc>
                <a:spcPct val="100000"/>
              </a:lnSpc>
              <a:buNone/>
              <a:defRPr sz="1350" b="0" cap="none" baseline="0">
                <a:solidFill>
                  <a:schemeClr val="tx1"/>
                </a:solidFill>
                <a:latin typeface="+mn-lt"/>
              </a:defRPr>
            </a:lvl4pPr>
            <a:lvl5pPr marL="0" indent="0">
              <a:lnSpc>
                <a:spcPct val="100000"/>
              </a:lnSpc>
              <a:buNone/>
              <a:defRPr sz="1350" b="0" cap="none" baseline="0">
                <a:solidFill>
                  <a:schemeClr val="tx1"/>
                </a:solidFill>
                <a:latin typeface="+mn-lt"/>
              </a:defRPr>
            </a:lvl5pPr>
            <a:lvl6pPr marL="254794" indent="0">
              <a:buNone/>
              <a:defRPr/>
            </a:lvl6pPr>
            <a:lvl7pPr>
              <a:defRPr/>
            </a:lvl7pPr>
            <a:lvl8pPr>
              <a:defRPr/>
            </a:lvl8pPr>
          </a:lstStyle>
          <a:p>
            <a:pPr lvl="0"/>
            <a:r>
              <a:rPr lang="en-US"/>
              <a:t>subtitle</a:t>
            </a:r>
          </a:p>
        </p:txBody>
      </p:sp>
      <p:grpSp>
        <p:nvGrpSpPr>
          <p:cNvPr id="10" name="Group 9"/>
          <p:cNvGrpSpPr>
            <a:grpSpLocks noChangeAspect="1"/>
          </p:cNvGrpSpPr>
          <p:nvPr userDrawn="1"/>
        </p:nvGrpSpPr>
        <p:grpSpPr>
          <a:xfrm>
            <a:off x="7270623" y="355920"/>
            <a:ext cx="1604772" cy="574320"/>
            <a:chOff x="9563100" y="1673029"/>
            <a:chExt cx="1389888" cy="373063"/>
          </a:xfrm>
        </p:grpSpPr>
        <p:pic>
          <p:nvPicPr>
            <p:cNvPr id="11" name="Picture 10"/>
            <p:cNvPicPr>
              <a:picLocks noChangeAspect="1"/>
            </p:cNvPicPr>
            <p:nvPr/>
          </p:nvPicPr>
          <p:blipFill>
            <a:blip r:embed="rId3"/>
            <a:stretch>
              <a:fillRect/>
            </a:stretch>
          </p:blipFill>
          <p:spPr>
            <a:xfrm>
              <a:off x="9563100" y="1825994"/>
              <a:ext cx="1389888" cy="220098"/>
            </a:xfrm>
            <a:prstGeom prst="rect">
              <a:avLst/>
            </a:prstGeom>
          </p:spPr>
        </p:pic>
        <p:sp>
          <p:nvSpPr>
            <p:cNvPr id="12" name="Freeform 5"/>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350" dirty="0"/>
            </a:p>
          </p:txBody>
        </p:sp>
      </p:grpSp>
      <p:pic>
        <p:nvPicPr>
          <p:cNvPr id="13" name="Picture 12"/>
          <p:cNvPicPr>
            <a:picLocks noChangeAspect="1"/>
          </p:cNvPicPr>
          <p:nvPr userDrawn="1"/>
        </p:nvPicPr>
        <p:blipFill rotWithShape="1">
          <a:blip r:embed="rId4"/>
          <a:srcRect l="10997" t="38481" r="10189" b="38346"/>
          <a:stretch>
            <a:fillRect/>
          </a:stretch>
        </p:blipFill>
        <p:spPr>
          <a:xfrm>
            <a:off x="268605" y="355920"/>
            <a:ext cx="2117558" cy="6225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lvl1pPr>
              <a:defRPr sz="3000"/>
            </a:lvl1pPr>
          </a:lstStyle>
          <a:p>
            <a:r>
              <a:rPr lang="en-US"/>
              <a:t>Click to edit Master title style</a:t>
            </a:r>
          </a:p>
        </p:txBody>
      </p:sp>
      <p:sp>
        <p:nvSpPr>
          <p:cNvPr id="8" name="Rectangle: Top Corners Rounded 7"/>
          <p:cNvSpPr/>
          <p:nvPr userDrawn="1"/>
        </p:nvSpPr>
        <p:spPr>
          <a:xfrm flipV="1">
            <a:off x="0" y="6610619"/>
            <a:ext cx="9144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prstClr val="white"/>
              </a:solidFill>
              <a:effectLst/>
              <a:uLnTx/>
              <a:uFillTx/>
              <a:latin typeface="Graphik"/>
              <a:ea typeface="+mn-ea"/>
              <a:cs typeface="+mn-cs"/>
            </a:endParaRPr>
          </a:p>
        </p:txBody>
      </p:sp>
      <p:sp>
        <p:nvSpPr>
          <p:cNvPr id="5" name="Rectangle: Top Corners Rounded 4"/>
          <p:cNvSpPr/>
          <p:nvPr userDrawn="1"/>
        </p:nvSpPr>
        <p:spPr>
          <a:xfrm>
            <a:off x="6121908" y="6610621"/>
            <a:ext cx="2736341"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prstClr val="white"/>
              </a:solidFill>
              <a:effectLst/>
              <a:uLnTx/>
              <a:uFillTx/>
              <a:latin typeface="Graphik"/>
              <a:ea typeface="+mn-ea"/>
              <a:cs typeface="+mn-cs"/>
            </a:endParaRPr>
          </a:p>
        </p:txBody>
      </p:sp>
      <p:sp>
        <p:nvSpPr>
          <p:cNvPr id="7" name="Footer Placeholder 6"/>
          <p:cNvSpPr>
            <a:spLocks noGrp="1"/>
          </p:cNvSpPr>
          <p:nvPr>
            <p:ph type="ftr" sz="quarter" idx="16"/>
          </p:nvPr>
        </p:nvSpPr>
        <p:spPr>
          <a:xfrm>
            <a:off x="6229735" y="6625337"/>
            <a:ext cx="2360870" cy="206375"/>
          </a:xfrm>
        </p:spPr>
        <p:txBody>
          <a:bodyPr anchor="ctr"/>
          <a:lstStyle>
            <a:lvl1pPr algn="l">
              <a:defRPr>
                <a:solidFill>
                  <a:schemeClr val="bg1"/>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750" b="0" i="0" u="none" strike="noStrike" kern="1200" cap="none" spc="0" normalizeH="0" baseline="0" noProof="0" dirty="0">
                <a:ln>
                  <a:noFill/>
                </a:ln>
                <a:solidFill>
                  <a:prstClr val="white"/>
                </a:solidFill>
                <a:effectLst/>
                <a:uLnTx/>
                <a:uFillTx/>
                <a:latin typeface="Graphik"/>
                <a:ea typeface="+mn-ea"/>
                <a:cs typeface="+mn-cs"/>
              </a:rPr>
              <a:t>Copyright © 2018 Accenture. All rights reserved.</a:t>
            </a:r>
          </a:p>
        </p:txBody>
      </p:sp>
      <p:sp>
        <p:nvSpPr>
          <p:cNvPr id="10" name="Slide Number Placeholder 9"/>
          <p:cNvSpPr>
            <a:spLocks noGrp="1"/>
          </p:cNvSpPr>
          <p:nvPr>
            <p:ph type="sldNum" sz="quarter" idx="17"/>
          </p:nvPr>
        </p:nvSpPr>
        <p:spPr>
          <a:xfrm>
            <a:off x="8640279" y="6625337"/>
            <a:ext cx="228599" cy="206375"/>
          </a:xfrm>
        </p:spPr>
        <p:txBody>
          <a:bodyPr anchor="ctr"/>
          <a:lstStyle>
            <a:lvl1pPr algn="l">
              <a:defRPr>
                <a:solidFill>
                  <a:schemeClr val="bg1"/>
                </a:solidFill>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4F9AC08D-23A9-440E-BCB9-AA1E9877CC38}" type="slidenum">
              <a:rPr kumimoji="0" lang="en-US" sz="750" b="0" i="0" u="none" strike="noStrike" kern="1200" cap="none" spc="0" normalizeH="0" baseline="0" noProof="0" smtClean="0">
                <a:ln>
                  <a:noFill/>
                </a:ln>
                <a:solidFill>
                  <a:prstClr val="white"/>
                </a:solidFill>
                <a:effectLst/>
                <a:uLnTx/>
                <a:uFillTx/>
                <a:latin typeface="Graphik"/>
                <a:ea typeface="+mn-ea"/>
                <a:cs typeface="+mn-cs"/>
              </a:rPr>
              <a:pPr marL="0" marR="0" lvl="0" indent="0" algn="l" defTabSz="685800" rtl="0" eaLnBrk="1" fontAlgn="auto" latinLnBrk="0" hangingPunct="1">
                <a:lnSpc>
                  <a:spcPct val="100000"/>
                </a:lnSpc>
                <a:spcBef>
                  <a:spcPts val="0"/>
                </a:spcBef>
                <a:spcAft>
                  <a:spcPts val="0"/>
                </a:spcAft>
                <a:buClrTx/>
                <a:buSzTx/>
                <a:buFontTx/>
                <a:buNone/>
                <a:defRPr/>
              </a:pPr>
              <a:t>‹#›</a:t>
            </a:fld>
            <a:endParaRPr kumimoji="0" lang="en-US" sz="750" b="0" i="0" u="none" strike="noStrike" kern="1200" cap="none" spc="0" normalizeH="0" baseline="0" noProof="0" dirty="0">
              <a:ln>
                <a:noFill/>
              </a:ln>
              <a:solidFill>
                <a:prstClr val="white"/>
              </a:solidFill>
              <a:effectLst/>
              <a:uLnTx/>
              <a:uFillTx/>
              <a:latin typeface="Graphik"/>
              <a:ea typeface="+mn-ea"/>
              <a:cs typeface="+mn-cs"/>
            </a:endParaRPr>
          </a:p>
        </p:txBody>
      </p:sp>
      <p:cxnSp>
        <p:nvCxnSpPr>
          <p:cNvPr id="14" name="Straight Connector 13"/>
          <p:cNvCxnSpPr/>
          <p:nvPr userDrawn="1"/>
        </p:nvCxnSpPr>
        <p:spPr>
          <a:xfrm>
            <a:off x="8545782" y="6655899"/>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ong Headline Only">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85750" y="380999"/>
            <a:ext cx="8572500" cy="990601"/>
          </a:xfrm>
        </p:spPr>
        <p:txBody>
          <a:bodyPr>
            <a:noAutofit/>
          </a:bodyPr>
          <a:lstStyle>
            <a:lvl1pPr>
              <a:defRPr sz="3000"/>
            </a:lvl1pPr>
          </a:lstStyle>
          <a:p>
            <a:r>
              <a:rPr lang="en-US"/>
              <a:t>Click to edit Master title style</a:t>
            </a:r>
          </a:p>
        </p:txBody>
      </p:sp>
      <p:sp>
        <p:nvSpPr>
          <p:cNvPr id="3" name="Text Placeholder 2"/>
          <p:cNvSpPr>
            <a:spLocks noGrp="1"/>
          </p:cNvSpPr>
          <p:nvPr>
            <p:ph type="body" sz="quarter" idx="18"/>
          </p:nvPr>
        </p:nvSpPr>
        <p:spPr>
          <a:xfrm>
            <a:off x="285750" y="870147"/>
            <a:ext cx="8572499" cy="644070"/>
          </a:xfrm>
        </p:spPr>
        <p:txBody>
          <a:bodyPr>
            <a:noAutofit/>
          </a:bodyPr>
          <a:lstStyle>
            <a:lvl1pPr marL="0" indent="0">
              <a:lnSpc>
                <a:spcPct val="100000"/>
              </a:lnSpc>
              <a:spcAft>
                <a:spcPts val="0"/>
              </a:spcAft>
              <a:defRPr sz="1350" b="0">
                <a:latin typeface="+mn-lt"/>
              </a:defRPr>
            </a:lvl1pPr>
          </a:lstStyle>
          <a:p>
            <a:pPr lvl="0"/>
            <a:r>
              <a:rPr lang="en-US"/>
              <a:t>Edit Master text styles</a:t>
            </a:r>
          </a:p>
        </p:txBody>
      </p:sp>
      <p:sp>
        <p:nvSpPr>
          <p:cNvPr id="9" name="Rectangle: Top Corners Rounded 8"/>
          <p:cNvSpPr/>
          <p:nvPr userDrawn="1"/>
        </p:nvSpPr>
        <p:spPr>
          <a:xfrm flipV="1">
            <a:off x="0" y="6610619"/>
            <a:ext cx="9144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Top Corners Rounded 11"/>
          <p:cNvSpPr/>
          <p:nvPr userDrawn="1"/>
        </p:nvSpPr>
        <p:spPr>
          <a:xfrm>
            <a:off x="6121908" y="6610621"/>
            <a:ext cx="2736341"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Footer Placeholder 6"/>
          <p:cNvSpPr>
            <a:spLocks noGrp="1"/>
          </p:cNvSpPr>
          <p:nvPr>
            <p:ph type="ftr" sz="quarter" idx="16"/>
          </p:nvPr>
        </p:nvSpPr>
        <p:spPr>
          <a:xfrm>
            <a:off x="6229735" y="6625337"/>
            <a:ext cx="2360870" cy="206375"/>
          </a:xfrm>
        </p:spPr>
        <p:txBody>
          <a:bodyPr anchor="ctr"/>
          <a:lstStyle>
            <a:lvl1pPr algn="l">
              <a:defRPr>
                <a:solidFill>
                  <a:schemeClr val="bg1"/>
                </a:solidFill>
              </a:defRPr>
            </a:lvl1pPr>
          </a:lstStyle>
          <a:p>
            <a:r>
              <a:rPr lang="en-US" dirty="0"/>
              <a:t>Copyright © 2018 Accenture. All rights reserved.</a:t>
            </a:r>
          </a:p>
        </p:txBody>
      </p:sp>
      <p:sp>
        <p:nvSpPr>
          <p:cNvPr id="15" name="Slide Number Placeholder 9"/>
          <p:cNvSpPr>
            <a:spLocks noGrp="1"/>
          </p:cNvSpPr>
          <p:nvPr>
            <p:ph type="sldNum" sz="quarter" idx="17"/>
          </p:nvPr>
        </p:nvSpPr>
        <p:spPr>
          <a:xfrm>
            <a:off x="8640279" y="6625337"/>
            <a:ext cx="228599" cy="206375"/>
          </a:xfrm>
        </p:spPr>
        <p:txBody>
          <a:bodyPr anchor="ctr"/>
          <a:lstStyle>
            <a:lvl1pPr algn="l">
              <a:defRPr>
                <a:solidFill>
                  <a:schemeClr val="bg1"/>
                </a:solidFill>
              </a:defRPr>
            </a:lvl1pPr>
          </a:lstStyle>
          <a:p>
            <a:fld id="{4F9AC08D-23A9-440E-BCB9-AA1E9877CC38}" type="slidenum">
              <a:rPr lang="en-US" smtClean="0"/>
              <a:t>‹#›</a:t>
            </a:fld>
            <a:endParaRPr lang="en-US" dirty="0"/>
          </a:p>
        </p:txBody>
      </p:sp>
      <p:cxnSp>
        <p:nvCxnSpPr>
          <p:cNvPr id="10" name="Straight Connector 9"/>
          <p:cNvCxnSpPr/>
          <p:nvPr userDrawn="1"/>
        </p:nvCxnSpPr>
        <p:spPr>
          <a:xfrm>
            <a:off x="8545782" y="6655899"/>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6"/>
          <p:cNvSpPr txBox="1"/>
          <p:nvPr userDrawn="1"/>
        </p:nvSpPr>
        <p:spPr>
          <a:xfrm>
            <a:off x="285751" y="6625337"/>
            <a:ext cx="2360870" cy="206375"/>
          </a:xfrm>
          <a:prstGeom prst="rect">
            <a:avLst/>
          </a:prstGeom>
        </p:spPr>
        <p:txBody>
          <a:bodyPr vert="horz" lIns="0" tIns="0" rIns="0" bIns="0" rtlCol="0" anchor="ctr"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50" cap="all" baseline="0" dirty="0">
                <a:solidFill>
                  <a:prstClr val="white"/>
                </a:solidFill>
                <a:latin typeface="Graphik"/>
              </a:rPr>
              <a:t>Representative Resume / CV</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Long Headline Only">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85750" y="380999"/>
            <a:ext cx="8572500" cy="990601"/>
          </a:xfrm>
        </p:spPr>
        <p:txBody>
          <a:bodyPr>
            <a:noAutofit/>
          </a:bodyPr>
          <a:lstStyle>
            <a:lvl1pPr>
              <a:defRPr sz="3000"/>
            </a:lvl1pPr>
          </a:lstStyle>
          <a:p>
            <a:r>
              <a:rPr lang="en-US"/>
              <a:t>Click to edit Master title style</a:t>
            </a:r>
          </a:p>
        </p:txBody>
      </p:sp>
      <p:sp>
        <p:nvSpPr>
          <p:cNvPr id="3" name="Text Placeholder 2"/>
          <p:cNvSpPr>
            <a:spLocks noGrp="1"/>
          </p:cNvSpPr>
          <p:nvPr>
            <p:ph type="body" sz="quarter" idx="18"/>
          </p:nvPr>
        </p:nvSpPr>
        <p:spPr>
          <a:xfrm>
            <a:off x="285750" y="870147"/>
            <a:ext cx="8572499" cy="644070"/>
          </a:xfrm>
        </p:spPr>
        <p:txBody>
          <a:bodyPr>
            <a:noAutofit/>
          </a:bodyPr>
          <a:lstStyle>
            <a:lvl1pPr marL="0" indent="0">
              <a:lnSpc>
                <a:spcPct val="100000"/>
              </a:lnSpc>
              <a:spcAft>
                <a:spcPts val="0"/>
              </a:spcAft>
              <a:defRPr sz="1350" b="0">
                <a:latin typeface="+mn-lt"/>
              </a:defRPr>
            </a:lvl1pPr>
          </a:lstStyle>
          <a:p>
            <a:pPr lvl="0"/>
            <a:r>
              <a:rPr lang="en-US"/>
              <a:t>Edit Master text styles</a:t>
            </a:r>
          </a:p>
        </p:txBody>
      </p:sp>
      <p:sp>
        <p:nvSpPr>
          <p:cNvPr id="9" name="Rectangle: Top Corners Rounded 8"/>
          <p:cNvSpPr/>
          <p:nvPr userDrawn="1"/>
        </p:nvSpPr>
        <p:spPr>
          <a:xfrm flipV="1">
            <a:off x="0" y="6610619"/>
            <a:ext cx="9144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Rectangle: Top Corners Rounded 11"/>
          <p:cNvSpPr/>
          <p:nvPr userDrawn="1"/>
        </p:nvSpPr>
        <p:spPr>
          <a:xfrm>
            <a:off x="6121908" y="6610621"/>
            <a:ext cx="2736341"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Footer Placeholder 6"/>
          <p:cNvSpPr>
            <a:spLocks noGrp="1"/>
          </p:cNvSpPr>
          <p:nvPr>
            <p:ph type="ftr" sz="quarter" idx="16"/>
          </p:nvPr>
        </p:nvSpPr>
        <p:spPr>
          <a:xfrm>
            <a:off x="6229735" y="6625337"/>
            <a:ext cx="2360870" cy="206375"/>
          </a:xfrm>
        </p:spPr>
        <p:txBody>
          <a:bodyPr anchor="ctr"/>
          <a:lstStyle>
            <a:lvl1pPr algn="l">
              <a:defRPr>
                <a:solidFill>
                  <a:schemeClr val="bg1"/>
                </a:solidFill>
              </a:defRPr>
            </a:lvl1pPr>
          </a:lstStyle>
          <a:p>
            <a:r>
              <a:rPr lang="en-US" dirty="0"/>
              <a:t>Copyright © 2018 Accenture. All rights reserved.</a:t>
            </a:r>
          </a:p>
        </p:txBody>
      </p:sp>
      <p:sp>
        <p:nvSpPr>
          <p:cNvPr id="15" name="Slide Number Placeholder 9"/>
          <p:cNvSpPr>
            <a:spLocks noGrp="1"/>
          </p:cNvSpPr>
          <p:nvPr>
            <p:ph type="sldNum" sz="quarter" idx="17"/>
          </p:nvPr>
        </p:nvSpPr>
        <p:spPr>
          <a:xfrm>
            <a:off x="8640279" y="6625337"/>
            <a:ext cx="228599" cy="206375"/>
          </a:xfrm>
        </p:spPr>
        <p:txBody>
          <a:bodyPr anchor="ctr"/>
          <a:lstStyle>
            <a:lvl1pPr algn="l">
              <a:defRPr>
                <a:solidFill>
                  <a:schemeClr val="bg1"/>
                </a:solidFill>
              </a:defRPr>
            </a:lvl1pPr>
          </a:lstStyle>
          <a:p>
            <a:fld id="{4F9AC08D-23A9-440E-BCB9-AA1E9877CC38}" type="slidenum">
              <a:rPr lang="en-US" smtClean="0"/>
              <a:t>‹#›</a:t>
            </a:fld>
            <a:endParaRPr lang="en-US" dirty="0"/>
          </a:p>
        </p:txBody>
      </p:sp>
      <p:cxnSp>
        <p:nvCxnSpPr>
          <p:cNvPr id="10" name="Straight Connector 9"/>
          <p:cNvCxnSpPr/>
          <p:nvPr userDrawn="1"/>
        </p:nvCxnSpPr>
        <p:spPr>
          <a:xfrm>
            <a:off x="8545782" y="6655899"/>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6"/>
          <p:cNvSpPr txBox="1"/>
          <p:nvPr userDrawn="1"/>
        </p:nvSpPr>
        <p:spPr>
          <a:xfrm>
            <a:off x="285751" y="6625337"/>
            <a:ext cx="2360870" cy="206375"/>
          </a:xfrm>
          <a:prstGeom prst="rect">
            <a:avLst/>
          </a:prstGeom>
        </p:spPr>
        <p:txBody>
          <a:bodyPr vert="horz" lIns="0" tIns="0" rIns="0" bIns="0" rtlCol="0" anchor="ctr"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50" cap="all" baseline="0" dirty="0">
                <a:solidFill>
                  <a:prstClr val="white"/>
                </a:solidFill>
                <a:latin typeface="Graphik"/>
              </a:rPr>
              <a:t>Representative Resume / CV</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ivider: White">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srcRect/>
          <a:stretch>
            <a:fillRect/>
          </a:stretch>
        </p:blipFill>
        <p:spPr>
          <a:xfrm>
            <a:off x="1" y="0"/>
            <a:ext cx="9143999" cy="6858000"/>
          </a:xfrm>
          <a:custGeom>
            <a:avLst/>
            <a:gdLst>
              <a:gd name="connsiteX0" fmla="*/ 0 w 12191999"/>
              <a:gd name="connsiteY0" fmla="*/ 0 h 6858000"/>
              <a:gd name="connsiteX1" fmla="*/ 6979919 w 12191999"/>
              <a:gd name="connsiteY1" fmla="*/ 0 h 6858000"/>
              <a:gd name="connsiteX2" fmla="*/ 8900159 w 12191999"/>
              <a:gd name="connsiteY2" fmla="*/ 0 h 6858000"/>
              <a:gd name="connsiteX3" fmla="*/ 12191999 w 12191999"/>
              <a:gd name="connsiteY3" fmla="*/ 0 h 6858000"/>
              <a:gd name="connsiteX4" fmla="*/ 12191999 w 12191999"/>
              <a:gd name="connsiteY4" fmla="*/ 6858000 h 6858000"/>
              <a:gd name="connsiteX5" fmla="*/ 8900159 w 12191999"/>
              <a:gd name="connsiteY5" fmla="*/ 6858000 h 6858000"/>
              <a:gd name="connsiteX6" fmla="*/ 7444942 w 1219199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0" y="0"/>
                </a:moveTo>
                <a:lnTo>
                  <a:pt x="6979919" y="0"/>
                </a:lnTo>
                <a:lnTo>
                  <a:pt x="8900159" y="0"/>
                </a:lnTo>
                <a:lnTo>
                  <a:pt x="12191999" y="0"/>
                </a:lnTo>
                <a:lnTo>
                  <a:pt x="12191999" y="6858000"/>
                </a:lnTo>
                <a:lnTo>
                  <a:pt x="8900159" y="6858000"/>
                </a:lnTo>
                <a:lnTo>
                  <a:pt x="7444942" y="6858000"/>
                </a:lnTo>
                <a:close/>
              </a:path>
            </a:pathLst>
          </a:custGeom>
        </p:spPr>
      </p:pic>
      <p:sp>
        <p:nvSpPr>
          <p:cNvPr id="6" name="Right Triangle 5"/>
          <p:cNvSpPr/>
          <p:nvPr userDrawn="1"/>
        </p:nvSpPr>
        <p:spPr>
          <a:xfrm flipV="1">
            <a:off x="-1" y="0"/>
            <a:ext cx="1419447" cy="199131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userDrawn="1">
            <p:ph type="ctrTitle" hasCustomPrompt="1"/>
          </p:nvPr>
        </p:nvSpPr>
        <p:spPr>
          <a:xfrm>
            <a:off x="282533" y="5666997"/>
            <a:ext cx="5208104" cy="900568"/>
          </a:xfrm>
          <a:effectLst/>
        </p:spPr>
        <p:txBody>
          <a:bodyPr wrap="square" tIns="0" anchor="b" anchorCtr="0">
            <a:spAutoFit/>
          </a:bodyPr>
          <a:lstStyle>
            <a:lvl1pPr algn="l">
              <a:lnSpc>
                <a:spcPct val="70000"/>
              </a:lnSpc>
              <a:defRPr sz="4050" spc="-113" baseline="0">
                <a:solidFill>
                  <a:schemeClr val="tx1"/>
                </a:solidFill>
                <a:latin typeface="+mj-lt"/>
              </a:defRPr>
            </a:lvl1pPr>
          </a:lstStyle>
          <a:p>
            <a:r>
              <a:rPr lang="en-US"/>
              <a:t>Click to</a:t>
            </a:r>
            <a:br>
              <a:rPr lang="en-US"/>
            </a:br>
            <a:r>
              <a:rPr lang="en-US"/>
              <a:t>EDIT TITLE</a:t>
            </a:r>
          </a:p>
        </p:txBody>
      </p:sp>
      <p:sp>
        <p:nvSpPr>
          <p:cNvPr id="12" name="Freeform: Shape 11"/>
          <p:cNvSpPr/>
          <p:nvPr userDrawn="1"/>
        </p:nvSpPr>
        <p:spPr>
          <a:xfrm>
            <a:off x="1" y="0"/>
            <a:ext cx="9143998" cy="6858000"/>
          </a:xfrm>
          <a:custGeom>
            <a:avLst/>
            <a:gdLst>
              <a:gd name="connsiteX0" fmla="*/ 0 w 12191999"/>
              <a:gd name="connsiteY0" fmla="*/ 0 h 6858000"/>
              <a:gd name="connsiteX1" fmla="*/ 6979919 w 12191999"/>
              <a:gd name="connsiteY1" fmla="*/ 0 h 6858000"/>
              <a:gd name="connsiteX2" fmla="*/ 8900159 w 12191999"/>
              <a:gd name="connsiteY2" fmla="*/ 0 h 6858000"/>
              <a:gd name="connsiteX3" fmla="*/ 12191999 w 12191999"/>
              <a:gd name="connsiteY3" fmla="*/ 0 h 6858000"/>
              <a:gd name="connsiteX4" fmla="*/ 12191999 w 12191999"/>
              <a:gd name="connsiteY4" fmla="*/ 6858000 h 6858000"/>
              <a:gd name="connsiteX5" fmla="*/ 8900159 w 12191999"/>
              <a:gd name="connsiteY5" fmla="*/ 6858000 h 6858000"/>
              <a:gd name="connsiteX6" fmla="*/ 6979919 w 12191999"/>
              <a:gd name="connsiteY6" fmla="*/ 6858000 h 6858000"/>
              <a:gd name="connsiteX7" fmla="*/ 6843058 w 12191999"/>
              <a:gd name="connsiteY7" fmla="*/ 6858000 h 6858000"/>
              <a:gd name="connsiteX0-1" fmla="*/ 0 w 12191999"/>
              <a:gd name="connsiteY0-2" fmla="*/ 0 h 6858000"/>
              <a:gd name="connsiteX1-3" fmla="*/ 6979919 w 12191999"/>
              <a:gd name="connsiteY1-4" fmla="*/ 0 h 6858000"/>
              <a:gd name="connsiteX2-5" fmla="*/ 8900159 w 12191999"/>
              <a:gd name="connsiteY2-6" fmla="*/ 0 h 6858000"/>
              <a:gd name="connsiteX3-7" fmla="*/ 12191999 w 12191999"/>
              <a:gd name="connsiteY3-8" fmla="*/ 0 h 6858000"/>
              <a:gd name="connsiteX4-9" fmla="*/ 12191999 w 12191999"/>
              <a:gd name="connsiteY4-10" fmla="*/ 6858000 h 6858000"/>
              <a:gd name="connsiteX5-11" fmla="*/ 8900159 w 12191999"/>
              <a:gd name="connsiteY5-12" fmla="*/ 6858000 h 6858000"/>
              <a:gd name="connsiteX6-13" fmla="*/ 6843058 w 12191999"/>
              <a:gd name="connsiteY6-14" fmla="*/ 6858000 h 6858000"/>
              <a:gd name="connsiteX7-15" fmla="*/ 0 w 12191999"/>
              <a:gd name="connsiteY7-16" fmla="*/ 0 h 6858000"/>
              <a:gd name="connsiteX0-17" fmla="*/ 0 w 12191999"/>
              <a:gd name="connsiteY0-18" fmla="*/ 0 h 6858000"/>
              <a:gd name="connsiteX1-19" fmla="*/ 6979919 w 12191999"/>
              <a:gd name="connsiteY1-20" fmla="*/ 0 h 6858000"/>
              <a:gd name="connsiteX2-21" fmla="*/ 8900159 w 12191999"/>
              <a:gd name="connsiteY2-22" fmla="*/ 0 h 6858000"/>
              <a:gd name="connsiteX3-23" fmla="*/ 12191999 w 12191999"/>
              <a:gd name="connsiteY3-24" fmla="*/ 0 h 6858000"/>
              <a:gd name="connsiteX4-25" fmla="*/ 12191999 w 12191999"/>
              <a:gd name="connsiteY4-26" fmla="*/ 6858000 h 6858000"/>
              <a:gd name="connsiteX5-27" fmla="*/ 8900159 w 12191999"/>
              <a:gd name="connsiteY5-28" fmla="*/ 6858000 h 6858000"/>
              <a:gd name="connsiteX6-29" fmla="*/ 7352344 w 12191999"/>
              <a:gd name="connsiteY6-30" fmla="*/ 6858000 h 6858000"/>
              <a:gd name="connsiteX7-31" fmla="*/ 0 w 12191999"/>
              <a:gd name="connsiteY7-32" fmla="*/ 0 h 6858000"/>
              <a:gd name="connsiteX0-33" fmla="*/ 0 w 12191999"/>
              <a:gd name="connsiteY0-34" fmla="*/ 0 h 6858000"/>
              <a:gd name="connsiteX1-35" fmla="*/ 6979919 w 12191999"/>
              <a:gd name="connsiteY1-36" fmla="*/ 0 h 6858000"/>
              <a:gd name="connsiteX2-37" fmla="*/ 8900159 w 12191999"/>
              <a:gd name="connsiteY2-38" fmla="*/ 0 h 6858000"/>
              <a:gd name="connsiteX3-39" fmla="*/ 12191999 w 12191999"/>
              <a:gd name="connsiteY3-40" fmla="*/ 0 h 6858000"/>
              <a:gd name="connsiteX4-41" fmla="*/ 12191999 w 12191999"/>
              <a:gd name="connsiteY4-42" fmla="*/ 6858000 h 6858000"/>
              <a:gd name="connsiteX5-43" fmla="*/ 8900159 w 12191999"/>
              <a:gd name="connsiteY5-44" fmla="*/ 6858000 h 6858000"/>
              <a:gd name="connsiteX6-45" fmla="*/ 7444942 w 12191999"/>
              <a:gd name="connsiteY6-46" fmla="*/ 6858000 h 6858000"/>
              <a:gd name="connsiteX7-47" fmla="*/ 0 w 12191999"/>
              <a:gd name="connsiteY7-48"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191999" h="6858000">
                <a:moveTo>
                  <a:pt x="0" y="0"/>
                </a:moveTo>
                <a:lnTo>
                  <a:pt x="6979919" y="0"/>
                </a:lnTo>
                <a:lnTo>
                  <a:pt x="8900159" y="0"/>
                </a:lnTo>
                <a:lnTo>
                  <a:pt x="12191999" y="0"/>
                </a:lnTo>
                <a:lnTo>
                  <a:pt x="12191999" y="6858000"/>
                </a:lnTo>
                <a:lnTo>
                  <a:pt x="8900159" y="6858000"/>
                </a:lnTo>
                <a:lnTo>
                  <a:pt x="7444942" y="6858000"/>
                </a:lnTo>
                <a:lnTo>
                  <a:pt x="0" y="0"/>
                </a:lnTo>
                <a:close/>
              </a:path>
            </a:pathLst>
          </a:cu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ight Triangle 6"/>
          <p:cNvSpPr/>
          <p:nvPr userDrawn="1"/>
        </p:nvSpPr>
        <p:spPr>
          <a:xfrm flipH="1">
            <a:off x="6523075" y="3432730"/>
            <a:ext cx="2620925" cy="3425270"/>
          </a:xfrm>
          <a:prstGeom prst="rtTriangl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Bio Layou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09674" y="1745670"/>
            <a:ext cx="3634740" cy="2141884"/>
          </a:xfrm>
          <a:noFill/>
          <a:ln w="9525">
            <a:solidFill>
              <a:srgbClr val="003344"/>
            </a:solidFill>
            <a:miter lim="800000"/>
          </a:ln>
        </p:spPr>
        <p:txBody>
          <a:bodyPr lIns="72000" tIns="36000" rIns="36000" bIns="36000">
            <a:noAutofit/>
          </a:bodyPr>
          <a:lstStyle>
            <a:lvl1pPr marL="0" indent="0">
              <a:lnSpc>
                <a:spcPct val="90000"/>
              </a:lnSpc>
              <a:spcAft>
                <a:spcPts val="0"/>
              </a:spcAft>
              <a:buFontTx/>
              <a:buNone/>
              <a:defRPr lang="en-US" sz="825" b="0" baseline="0">
                <a:solidFill>
                  <a:srgbClr val="000000"/>
                </a:solidFill>
                <a:latin typeface="+mn-lt"/>
                <a:ea typeface="Gulim" pitchFamily="34" charset="-127"/>
              </a:defRPr>
            </a:lvl1pPr>
            <a:lvl2pPr marL="254794" indent="0">
              <a:lnSpc>
                <a:spcPct val="90000"/>
              </a:lnSpc>
              <a:spcAft>
                <a:spcPts val="0"/>
              </a:spcAft>
              <a:buNone/>
              <a:defRPr lang="en-US" sz="825" baseline="0">
                <a:latin typeface="+mn-lt"/>
                <a:cs typeface="+mn-cs"/>
              </a:defRPr>
            </a:lvl2pPr>
            <a:lvl3pPr marL="554831" indent="0">
              <a:lnSpc>
                <a:spcPct val="90000"/>
              </a:lnSpc>
              <a:spcAft>
                <a:spcPts val="0"/>
              </a:spcAft>
              <a:buNone/>
              <a:defRPr lang="en-US" sz="825" baseline="0" dirty="0">
                <a:latin typeface="+mn-lt"/>
                <a:cs typeface="+mn-cs"/>
              </a:defRPr>
            </a:lvl3pPr>
          </a:lstStyle>
          <a:p>
            <a:pPr marL="130493" lvl="0" indent="-130493" defTabSz="684848" fontAlgn="base">
              <a:spcAft>
                <a:spcPct val="0"/>
              </a:spcAft>
              <a:buSzPct val="100000"/>
              <a:buFont typeface="Wingdings 2" panose="05020102010507070707" pitchFamily="18" charset="2"/>
              <a:buChar char=""/>
              <a:tabLst>
                <a:tab pos="1371600" algn="l"/>
                <a:tab pos="1498759" algn="l"/>
              </a:tabLst>
            </a:pPr>
            <a:r>
              <a:rPr lang="en-US"/>
              <a:t>Click to edit Master text styles</a:t>
            </a:r>
          </a:p>
          <a:p>
            <a:pPr marL="342900" lvl="1" defTabSz="685800"/>
            <a:r>
              <a:rPr lang="en-US"/>
              <a:t>Second level</a:t>
            </a:r>
          </a:p>
          <a:p>
            <a:pPr marL="685800" lvl="2" defTabSz="685800"/>
            <a:r>
              <a:rPr lang="en-US"/>
              <a:t>Third level</a:t>
            </a:r>
          </a:p>
        </p:txBody>
      </p:sp>
      <p:sp>
        <p:nvSpPr>
          <p:cNvPr id="11" name="Title 10"/>
          <p:cNvSpPr>
            <a:spLocks noGrp="1"/>
          </p:cNvSpPr>
          <p:nvPr>
            <p:ph type="title"/>
          </p:nvPr>
        </p:nvSpPr>
        <p:spPr>
          <a:xfrm>
            <a:off x="1176226" y="380999"/>
            <a:ext cx="7682024" cy="313269"/>
          </a:xfrm>
        </p:spPr>
        <p:txBody>
          <a:bodyPr>
            <a:noAutofit/>
          </a:bodyPr>
          <a:lstStyle>
            <a:lvl1pPr>
              <a:defRPr sz="2100"/>
            </a:lvl1pPr>
          </a:lstStyle>
          <a:p>
            <a:r>
              <a:rPr lang="en-US"/>
              <a:t>Click to edit Master title style</a:t>
            </a:r>
          </a:p>
        </p:txBody>
      </p:sp>
      <p:sp>
        <p:nvSpPr>
          <p:cNvPr id="15" name="Content Placeholder 5"/>
          <p:cNvSpPr>
            <a:spLocks noGrp="1"/>
          </p:cNvSpPr>
          <p:nvPr>
            <p:ph sz="quarter" idx="19"/>
          </p:nvPr>
        </p:nvSpPr>
        <p:spPr>
          <a:xfrm>
            <a:off x="309674" y="4296617"/>
            <a:ext cx="3634740" cy="1172753"/>
          </a:xfrm>
          <a:noFill/>
          <a:ln w="9525">
            <a:solidFill>
              <a:srgbClr val="003344"/>
            </a:solidFill>
            <a:miter lim="800000"/>
          </a:ln>
        </p:spPr>
        <p:txBody>
          <a:bodyPr lIns="72000" tIns="36000" rIns="36000" bIns="36000" numCol="2">
            <a:noAutofit/>
          </a:bodyPr>
          <a:lstStyle>
            <a:lvl1pPr marL="0" indent="0">
              <a:lnSpc>
                <a:spcPct val="100000"/>
              </a:lnSpc>
              <a:spcBef>
                <a:spcPts val="0"/>
              </a:spcBef>
              <a:spcAft>
                <a:spcPts val="0"/>
              </a:spcAft>
              <a:buNone/>
              <a:defRPr lang="en-US" sz="788" b="0">
                <a:solidFill>
                  <a:srgbClr val="000000"/>
                </a:solidFill>
                <a:latin typeface="Graphik" panose="020B0503030202060203" pitchFamily="34" charset="0"/>
                <a:ea typeface="Gulim" pitchFamily="34" charset="-127"/>
              </a:defRPr>
            </a:lvl1pPr>
            <a:lvl2pPr marL="259556" indent="-88106">
              <a:lnSpc>
                <a:spcPct val="100000"/>
              </a:lnSpc>
              <a:spcBef>
                <a:spcPts val="0"/>
              </a:spcBef>
              <a:spcAft>
                <a:spcPts val="0"/>
              </a:spcAft>
              <a:defRPr lang="en-US" sz="675">
                <a:latin typeface="+mn-lt"/>
                <a:cs typeface="+mn-cs"/>
              </a:defRPr>
            </a:lvl2pPr>
            <a:lvl3pPr marL="470535" indent="-130969">
              <a:lnSpc>
                <a:spcPct val="100000"/>
              </a:lnSpc>
              <a:spcBef>
                <a:spcPts val="0"/>
              </a:spcBef>
              <a:spcAft>
                <a:spcPts val="0"/>
              </a:spcAft>
              <a:defRPr lang="en-US" sz="675" dirty="0">
                <a:latin typeface="+mn-lt"/>
                <a:cs typeface="+mn-cs"/>
              </a:defRPr>
            </a:lvl3pPr>
          </a:lstStyle>
          <a:p>
            <a:pPr marL="130493" lvl="0" indent="-130493" defTabSz="684848" fontAlgn="base">
              <a:spcAft>
                <a:spcPct val="0"/>
              </a:spcAft>
              <a:buSzPct val="100000"/>
              <a:buFont typeface="Wingdings 2" panose="05020102010507070707" pitchFamily="18" charset="2"/>
              <a:buChar char=""/>
              <a:tabLst>
                <a:tab pos="1371600" algn="l"/>
                <a:tab pos="1498759" algn="l"/>
              </a:tabLst>
            </a:pPr>
            <a:r>
              <a:rPr lang="en-US"/>
              <a:t>Click to edit Master text styles</a:t>
            </a:r>
          </a:p>
          <a:p>
            <a:pPr marL="342900" lvl="1" defTabSz="685800"/>
            <a:r>
              <a:rPr lang="en-US"/>
              <a:t>Second level</a:t>
            </a:r>
          </a:p>
          <a:p>
            <a:pPr marL="474821" lvl="1" defTabSz="685800"/>
            <a:r>
              <a:rPr lang="en-US"/>
              <a:t>Third level</a:t>
            </a:r>
          </a:p>
        </p:txBody>
      </p:sp>
      <p:sp>
        <p:nvSpPr>
          <p:cNvPr id="16" name="Content Placeholder 5"/>
          <p:cNvSpPr>
            <a:spLocks noGrp="1"/>
          </p:cNvSpPr>
          <p:nvPr>
            <p:ph sz="quarter" idx="20"/>
          </p:nvPr>
        </p:nvSpPr>
        <p:spPr>
          <a:xfrm>
            <a:off x="309674" y="5883689"/>
            <a:ext cx="3634740" cy="564609"/>
          </a:xfrm>
          <a:noFill/>
          <a:ln w="9525">
            <a:solidFill>
              <a:srgbClr val="003344"/>
            </a:solidFill>
            <a:miter lim="800000"/>
          </a:ln>
        </p:spPr>
        <p:txBody>
          <a:bodyPr lIns="72000" tIns="36000" rIns="36000" bIns="36000" numCol="2">
            <a:noAutofit/>
          </a:bodyPr>
          <a:lstStyle>
            <a:lvl1pPr>
              <a:lnSpc>
                <a:spcPct val="100000"/>
              </a:lnSpc>
              <a:spcBef>
                <a:spcPts val="0"/>
              </a:spcBef>
              <a:spcAft>
                <a:spcPts val="0"/>
              </a:spcAft>
              <a:defRPr lang="en-US" sz="788" b="0">
                <a:solidFill>
                  <a:srgbClr val="000000"/>
                </a:solidFill>
                <a:latin typeface="Graphik" panose="020B0503030202060203" pitchFamily="34" charset="0"/>
                <a:ea typeface="Gulim" pitchFamily="34" charset="-127"/>
              </a:defRPr>
            </a:lvl1pPr>
            <a:lvl2pPr marL="259556" indent="-88106">
              <a:lnSpc>
                <a:spcPct val="100000"/>
              </a:lnSpc>
              <a:spcBef>
                <a:spcPts val="0"/>
              </a:spcBef>
              <a:spcAft>
                <a:spcPts val="0"/>
              </a:spcAft>
              <a:defRPr lang="en-US" sz="675">
                <a:latin typeface="+mn-lt"/>
                <a:cs typeface="+mn-cs"/>
              </a:defRPr>
            </a:lvl2pPr>
            <a:lvl3pPr marL="470535" indent="-130969">
              <a:lnSpc>
                <a:spcPct val="100000"/>
              </a:lnSpc>
              <a:spcBef>
                <a:spcPts val="0"/>
              </a:spcBef>
              <a:spcAft>
                <a:spcPts val="0"/>
              </a:spcAft>
              <a:defRPr lang="en-US" sz="675" dirty="0">
                <a:latin typeface="+mn-lt"/>
                <a:cs typeface="+mn-cs"/>
              </a:defRPr>
            </a:lvl3pPr>
          </a:lstStyle>
          <a:p>
            <a:pPr marL="130493" lvl="0" indent="-130493" defTabSz="684848" fontAlgn="base">
              <a:spcAft>
                <a:spcPct val="0"/>
              </a:spcAft>
              <a:buSzPct val="100000"/>
              <a:buFont typeface="Wingdings 2" panose="05020102010507070707" pitchFamily="18" charset="2"/>
              <a:buChar char=""/>
              <a:tabLst>
                <a:tab pos="1371600" algn="l"/>
                <a:tab pos="1498759" algn="l"/>
              </a:tabLst>
            </a:pPr>
            <a:r>
              <a:rPr lang="en-US"/>
              <a:t>Click to edit Master text styles</a:t>
            </a:r>
          </a:p>
          <a:p>
            <a:pPr marL="342900" lvl="1" defTabSz="685800"/>
            <a:r>
              <a:rPr lang="en-US"/>
              <a:t>Second level</a:t>
            </a:r>
          </a:p>
          <a:p>
            <a:pPr marL="474821" lvl="1" defTabSz="685800"/>
            <a:r>
              <a:rPr lang="en-US"/>
              <a:t>Third level</a:t>
            </a:r>
          </a:p>
        </p:txBody>
      </p:sp>
      <p:sp>
        <p:nvSpPr>
          <p:cNvPr id="17" name="Content Placeholder 5"/>
          <p:cNvSpPr>
            <a:spLocks noGrp="1"/>
          </p:cNvSpPr>
          <p:nvPr>
            <p:ph sz="quarter" idx="21"/>
          </p:nvPr>
        </p:nvSpPr>
        <p:spPr>
          <a:xfrm>
            <a:off x="4226441" y="1745670"/>
            <a:ext cx="4594860" cy="4702628"/>
          </a:xfrm>
          <a:noFill/>
          <a:ln w="9525">
            <a:solidFill>
              <a:srgbClr val="003344"/>
            </a:solidFill>
            <a:miter lim="800000"/>
          </a:ln>
        </p:spPr>
        <p:txBody>
          <a:bodyPr lIns="72000" tIns="36000" rIns="36000" bIns="36000">
            <a:noAutofit/>
          </a:bodyPr>
          <a:lstStyle>
            <a:lvl1pPr marL="0" indent="0">
              <a:lnSpc>
                <a:spcPct val="100000"/>
              </a:lnSpc>
              <a:spcAft>
                <a:spcPts val="0"/>
              </a:spcAft>
              <a:buFontTx/>
              <a:buNone/>
              <a:tabLst>
                <a:tab pos="1371600" algn="l"/>
              </a:tabLst>
              <a:defRPr lang="en-US" sz="825" b="1">
                <a:solidFill>
                  <a:srgbClr val="000000"/>
                </a:solidFill>
                <a:latin typeface="Graphik" panose="020B0503030202060203" pitchFamily="34" charset="0"/>
                <a:ea typeface="Gulim" pitchFamily="34" charset="-127"/>
              </a:defRPr>
            </a:lvl1pPr>
            <a:lvl2pPr marL="256223" indent="-125254">
              <a:lnSpc>
                <a:spcPct val="100000"/>
              </a:lnSpc>
              <a:spcAft>
                <a:spcPts val="0"/>
              </a:spcAft>
              <a:buFont typeface="Arial" panose="020B0604020202020204" pitchFamily="34" charset="0"/>
              <a:buChar char="•"/>
              <a:defRPr lang="en-US" sz="750">
                <a:latin typeface="+mn-lt"/>
                <a:cs typeface="+mn-cs"/>
              </a:defRPr>
            </a:lvl2pPr>
            <a:lvl3pPr marL="473869" indent="-130969">
              <a:lnSpc>
                <a:spcPct val="100000"/>
              </a:lnSpc>
              <a:spcAft>
                <a:spcPts val="0"/>
              </a:spcAft>
              <a:buFont typeface="Arial" panose="020B0604020202020204" pitchFamily="34" charset="0"/>
              <a:buChar char="•"/>
              <a:defRPr lang="en-US" sz="750" dirty="0">
                <a:latin typeface="+mn-lt"/>
                <a:cs typeface="+mn-cs"/>
              </a:defRPr>
            </a:lvl3pPr>
          </a:lstStyle>
          <a:p>
            <a:pPr marL="130493" lvl="0" indent="-130493" defTabSz="684848" fontAlgn="base">
              <a:spcAft>
                <a:spcPct val="0"/>
              </a:spcAft>
              <a:buSzPct val="100000"/>
              <a:buFont typeface="Wingdings 2" panose="05020102010507070707" pitchFamily="18" charset="2"/>
              <a:buChar char=""/>
              <a:tabLst>
                <a:tab pos="1371600" algn="l"/>
                <a:tab pos="1498759" algn="l"/>
              </a:tabLst>
            </a:pPr>
            <a:r>
              <a:rPr lang="en-US"/>
              <a:t>Click to edit Master text styles</a:t>
            </a:r>
          </a:p>
          <a:p>
            <a:pPr marL="342900" lvl="1" defTabSz="685800"/>
            <a:r>
              <a:rPr lang="en-US"/>
              <a:t>Second level</a:t>
            </a:r>
          </a:p>
          <a:p>
            <a:pPr marL="468154" lvl="1" defTabSz="685800"/>
            <a:r>
              <a:rPr lang="en-US"/>
              <a:t>Third level</a:t>
            </a:r>
          </a:p>
        </p:txBody>
      </p:sp>
      <p:sp>
        <p:nvSpPr>
          <p:cNvPr id="3" name="Text Placeholder 2"/>
          <p:cNvSpPr>
            <a:spLocks noGrp="1"/>
          </p:cNvSpPr>
          <p:nvPr>
            <p:ph type="body" sz="quarter" idx="22"/>
          </p:nvPr>
        </p:nvSpPr>
        <p:spPr>
          <a:xfrm>
            <a:off x="309674" y="1492274"/>
            <a:ext cx="3634740" cy="251999"/>
          </a:xfrm>
          <a:solidFill>
            <a:schemeClr val="accent3"/>
          </a:solidFill>
          <a:ln w="9525">
            <a:solidFill>
              <a:srgbClr val="003344"/>
            </a:solidFill>
            <a:miter lim="800000"/>
          </a:ln>
        </p:spPr>
        <p:txBody>
          <a:bodyPr wrap="none" lIns="91440" tIns="0" rIns="91440" bIns="0" anchor="ctr">
            <a:noAutofit/>
          </a:bodyPr>
          <a:lstStyle>
            <a:lvl1pPr marL="0" indent="0" algn="l">
              <a:buNone/>
              <a:defRPr lang="en-US" sz="900" b="1" kern="0" dirty="0" smtClean="0">
                <a:solidFill>
                  <a:srgbClr val="FFFFFF"/>
                </a:solidFill>
                <a:latin typeface="Graphik Black" panose="020B0A03030202060203" pitchFamily="34" charset="0"/>
                <a:cs typeface="Arial" panose="020B0604020202020204" pitchFamily="34" charset="0"/>
              </a:defRPr>
            </a:lvl1pPr>
          </a:lstStyle>
          <a:p>
            <a:pPr marL="0" lvl="0" algn="ctr" defTabSz="685800" eaLnBrk="0" fontAlgn="base" hangingPunct="0">
              <a:lnSpc>
                <a:spcPct val="80000"/>
              </a:lnSpc>
              <a:spcBef>
                <a:spcPct val="0"/>
              </a:spcBef>
              <a:spcAft>
                <a:spcPct val="0"/>
              </a:spcAft>
              <a:buClr>
                <a:srgbClr val="6688BB"/>
              </a:buClr>
            </a:pPr>
            <a:endParaRPr lang="en-US"/>
          </a:p>
        </p:txBody>
      </p:sp>
      <p:sp>
        <p:nvSpPr>
          <p:cNvPr id="14" name="Text Placeholder 2"/>
          <p:cNvSpPr>
            <a:spLocks noGrp="1"/>
          </p:cNvSpPr>
          <p:nvPr>
            <p:ph type="body" sz="quarter" idx="23"/>
          </p:nvPr>
        </p:nvSpPr>
        <p:spPr>
          <a:xfrm>
            <a:off x="309674" y="4044618"/>
            <a:ext cx="3634740" cy="251999"/>
          </a:xfrm>
          <a:solidFill>
            <a:schemeClr val="accent3"/>
          </a:solidFill>
          <a:ln w="9525">
            <a:solidFill>
              <a:srgbClr val="003344"/>
            </a:solidFill>
            <a:miter lim="800000"/>
          </a:ln>
        </p:spPr>
        <p:txBody>
          <a:bodyPr wrap="none" lIns="91440" tIns="0" rIns="91440" bIns="0" anchor="ctr">
            <a:noAutofit/>
          </a:bodyPr>
          <a:lstStyle>
            <a:lvl1pPr marL="0" indent="0" algn="l">
              <a:buNone/>
              <a:defRPr lang="en-US" sz="900" b="1" kern="0" dirty="0" smtClean="0">
                <a:solidFill>
                  <a:srgbClr val="FFFFFF"/>
                </a:solidFill>
                <a:latin typeface="Graphik Black" panose="020B0A03030202060203" pitchFamily="34" charset="0"/>
                <a:cs typeface="Arial" panose="020B0604020202020204" pitchFamily="34" charset="0"/>
              </a:defRPr>
            </a:lvl1pPr>
          </a:lstStyle>
          <a:p>
            <a:pPr marL="0" lvl="0" algn="ctr" defTabSz="685800" eaLnBrk="0" fontAlgn="base" hangingPunct="0">
              <a:lnSpc>
                <a:spcPct val="80000"/>
              </a:lnSpc>
              <a:spcBef>
                <a:spcPct val="0"/>
              </a:spcBef>
              <a:spcAft>
                <a:spcPct val="0"/>
              </a:spcAft>
              <a:buClr>
                <a:srgbClr val="6688BB"/>
              </a:buClr>
            </a:pPr>
            <a:endParaRPr lang="en-US"/>
          </a:p>
        </p:txBody>
      </p:sp>
      <p:sp>
        <p:nvSpPr>
          <p:cNvPr id="18" name="Text Placeholder 2"/>
          <p:cNvSpPr>
            <a:spLocks noGrp="1"/>
          </p:cNvSpPr>
          <p:nvPr>
            <p:ph type="body" sz="quarter" idx="24"/>
          </p:nvPr>
        </p:nvSpPr>
        <p:spPr>
          <a:xfrm>
            <a:off x="309674" y="5631691"/>
            <a:ext cx="3634740" cy="251999"/>
          </a:xfrm>
          <a:solidFill>
            <a:schemeClr val="accent3"/>
          </a:solidFill>
          <a:ln w="9525">
            <a:solidFill>
              <a:srgbClr val="003344"/>
            </a:solidFill>
            <a:miter lim="800000"/>
          </a:ln>
        </p:spPr>
        <p:txBody>
          <a:bodyPr wrap="none" lIns="91440" tIns="0" rIns="91440" bIns="0" anchor="ctr">
            <a:noAutofit/>
          </a:bodyPr>
          <a:lstStyle>
            <a:lvl1pPr marL="0" indent="0" algn="l">
              <a:buNone/>
              <a:defRPr lang="en-US" sz="900" b="1" kern="0" dirty="0" smtClean="0">
                <a:solidFill>
                  <a:srgbClr val="FFFFFF"/>
                </a:solidFill>
                <a:latin typeface="Graphik Black" panose="020B0A03030202060203" pitchFamily="34" charset="0"/>
                <a:cs typeface="Arial" panose="020B0604020202020204" pitchFamily="34" charset="0"/>
              </a:defRPr>
            </a:lvl1pPr>
          </a:lstStyle>
          <a:p>
            <a:pPr marL="0" lvl="0" algn="ctr" defTabSz="685800" eaLnBrk="0" fontAlgn="base" hangingPunct="0">
              <a:lnSpc>
                <a:spcPct val="80000"/>
              </a:lnSpc>
              <a:spcBef>
                <a:spcPct val="0"/>
              </a:spcBef>
              <a:spcAft>
                <a:spcPct val="0"/>
              </a:spcAft>
              <a:buClr>
                <a:srgbClr val="6688BB"/>
              </a:buClr>
            </a:pPr>
            <a:endParaRPr lang="en-US"/>
          </a:p>
        </p:txBody>
      </p:sp>
      <p:sp>
        <p:nvSpPr>
          <p:cNvPr id="19" name="Text Placeholder 2"/>
          <p:cNvSpPr>
            <a:spLocks noGrp="1"/>
          </p:cNvSpPr>
          <p:nvPr>
            <p:ph type="body" sz="quarter" idx="25"/>
          </p:nvPr>
        </p:nvSpPr>
        <p:spPr>
          <a:xfrm>
            <a:off x="4226441" y="1492274"/>
            <a:ext cx="4594860" cy="251999"/>
          </a:xfrm>
          <a:solidFill>
            <a:schemeClr val="accent3"/>
          </a:solidFill>
          <a:ln w="9525">
            <a:solidFill>
              <a:srgbClr val="003344"/>
            </a:solidFill>
            <a:miter lim="800000"/>
          </a:ln>
        </p:spPr>
        <p:txBody>
          <a:bodyPr wrap="none" lIns="91440" tIns="0" rIns="91440" bIns="0" anchor="ctr">
            <a:noAutofit/>
          </a:bodyPr>
          <a:lstStyle>
            <a:lvl1pPr marL="0" indent="0" algn="l">
              <a:buNone/>
              <a:defRPr lang="en-US" sz="900" b="1" kern="0" dirty="0" smtClean="0">
                <a:solidFill>
                  <a:srgbClr val="FFFFFF"/>
                </a:solidFill>
                <a:latin typeface="Graphik Black" panose="020B0A03030202060203" pitchFamily="34" charset="0"/>
                <a:cs typeface="Arial" panose="020B0604020202020204" pitchFamily="34" charset="0"/>
              </a:defRPr>
            </a:lvl1pPr>
          </a:lstStyle>
          <a:p>
            <a:pPr marL="0" lvl="0" algn="ctr" defTabSz="685800" eaLnBrk="0" fontAlgn="base" hangingPunct="0">
              <a:lnSpc>
                <a:spcPct val="80000"/>
              </a:lnSpc>
              <a:spcBef>
                <a:spcPct val="0"/>
              </a:spcBef>
              <a:spcAft>
                <a:spcPct val="0"/>
              </a:spcAft>
              <a:buClr>
                <a:srgbClr val="6688BB"/>
              </a:buClr>
            </a:pPr>
            <a:endParaRPr lang="en-US"/>
          </a:p>
        </p:txBody>
      </p:sp>
      <p:sp>
        <p:nvSpPr>
          <p:cNvPr id="7" name="Text Placeholder 6"/>
          <p:cNvSpPr>
            <a:spLocks noGrp="1"/>
          </p:cNvSpPr>
          <p:nvPr>
            <p:ph type="body" sz="quarter" idx="26"/>
          </p:nvPr>
        </p:nvSpPr>
        <p:spPr>
          <a:xfrm>
            <a:off x="1176337" y="702584"/>
            <a:ext cx="7681913" cy="395097"/>
          </a:xfrm>
        </p:spPr>
        <p:txBody>
          <a:bodyPr>
            <a:noAutofit/>
          </a:bodyPr>
          <a:lstStyle>
            <a:lvl1pPr marL="0" indent="0">
              <a:buNone/>
              <a:defRPr sz="1500" i="1">
                <a:latin typeface="Graphik Black" panose="020B0A03030202060203" pitchFamily="34" charset="0"/>
              </a:defRPr>
            </a:lvl1pPr>
            <a:lvl2pPr marL="133350" indent="0">
              <a:buNone/>
              <a:defRPr/>
            </a:lvl2pPr>
          </a:lstStyle>
          <a:p>
            <a:pPr lvl="0"/>
            <a:r>
              <a:rPr lang="en-US"/>
              <a:t>Edit Master text styles</a:t>
            </a:r>
          </a:p>
        </p:txBody>
      </p:sp>
      <p:sp>
        <p:nvSpPr>
          <p:cNvPr id="12" name="Rectangle: Top Corners Rounded 11"/>
          <p:cNvSpPr/>
          <p:nvPr userDrawn="1"/>
        </p:nvSpPr>
        <p:spPr>
          <a:xfrm flipV="1">
            <a:off x="0" y="6610619"/>
            <a:ext cx="9144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Top Corners Rounded 12"/>
          <p:cNvSpPr/>
          <p:nvPr userDrawn="1"/>
        </p:nvSpPr>
        <p:spPr>
          <a:xfrm>
            <a:off x="6121908" y="6610621"/>
            <a:ext cx="2736341"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Footer Placeholder 6"/>
          <p:cNvSpPr>
            <a:spLocks noGrp="1"/>
          </p:cNvSpPr>
          <p:nvPr>
            <p:ph type="ftr" sz="quarter" idx="16"/>
          </p:nvPr>
        </p:nvSpPr>
        <p:spPr>
          <a:xfrm>
            <a:off x="6229735" y="6625337"/>
            <a:ext cx="2360870" cy="206375"/>
          </a:xfrm>
        </p:spPr>
        <p:txBody>
          <a:bodyPr anchor="ctr"/>
          <a:lstStyle>
            <a:lvl1pPr algn="l">
              <a:defRPr>
                <a:solidFill>
                  <a:schemeClr val="bg1"/>
                </a:solidFill>
              </a:defRPr>
            </a:lvl1pPr>
          </a:lstStyle>
          <a:p>
            <a:r>
              <a:rPr lang="en-US" dirty="0"/>
              <a:t>Copyright © 2018 Accenture. All rights reserved.</a:t>
            </a:r>
          </a:p>
        </p:txBody>
      </p:sp>
      <p:sp>
        <p:nvSpPr>
          <p:cNvPr id="21" name="Slide Number Placeholder 9"/>
          <p:cNvSpPr>
            <a:spLocks noGrp="1"/>
          </p:cNvSpPr>
          <p:nvPr>
            <p:ph type="sldNum" sz="quarter" idx="17"/>
          </p:nvPr>
        </p:nvSpPr>
        <p:spPr>
          <a:xfrm>
            <a:off x="8640279" y="6625337"/>
            <a:ext cx="228599" cy="206375"/>
          </a:xfrm>
        </p:spPr>
        <p:txBody>
          <a:bodyPr anchor="ctr"/>
          <a:lstStyle>
            <a:lvl1pPr algn="l">
              <a:defRPr>
                <a:solidFill>
                  <a:schemeClr val="bg1"/>
                </a:solidFill>
              </a:defRPr>
            </a:lvl1pPr>
          </a:lstStyle>
          <a:p>
            <a:fld id="{4F9AC08D-23A9-440E-BCB9-AA1E9877CC38}" type="slidenum">
              <a:rPr lang="en-US" smtClean="0"/>
              <a:t>‹#›</a:t>
            </a:fld>
            <a:endParaRPr lang="en-US" dirty="0"/>
          </a:p>
        </p:txBody>
      </p:sp>
      <p:cxnSp>
        <p:nvCxnSpPr>
          <p:cNvPr id="22" name="Straight Connector 21"/>
          <p:cNvCxnSpPr/>
          <p:nvPr userDrawn="1"/>
        </p:nvCxnSpPr>
        <p:spPr>
          <a:xfrm>
            <a:off x="8545782" y="6655899"/>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C4F43-F602-4122-ABD0-602376BF213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9B33C-7776-474B-9467-1449335B0A3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662CB-BDCD-4CB3-B399-5FA9F5B7528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1E926C-18EF-4321-BB54-7EC585A83016}" type="datetimeFigureOut">
              <a:rPr lang="en-US" smtClean="0"/>
              <a:t>3/13/2023</a:t>
            </a:fld>
            <a:endParaRPr lang="en-US"/>
          </a:p>
        </p:txBody>
      </p:sp>
      <p:sp>
        <p:nvSpPr>
          <p:cNvPr id="5" name="Footer Placeholder 4">
            <a:extLst>
              <a:ext uri="{FF2B5EF4-FFF2-40B4-BE49-F238E27FC236}">
                <a16:creationId xmlns:a16="http://schemas.microsoft.com/office/drawing/2014/main" id="{5128E6B4-AA9F-476E-B8DB-464FFD8D98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381D72-3DAD-4DBC-B55E-57BAA98FACC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3F24C6-47EB-48E8-86A0-C9C9E3462F6F}" type="slidenum">
              <a:rPr lang="en-US" smtClean="0"/>
              <a:t>‹#›</a:t>
            </a:fld>
            <a:endParaRPr lang="en-US"/>
          </a:p>
        </p:txBody>
      </p:sp>
    </p:spTree>
    <p:extLst>
      <p:ext uri="{BB962C8B-B14F-4D97-AF65-F5344CB8AC3E}">
        <p14:creationId xmlns:p14="http://schemas.microsoft.com/office/powerpoint/2010/main" val="3807049031"/>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80999"/>
            <a:ext cx="8572500" cy="9906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285750" y="1828800"/>
            <a:ext cx="8572500" cy="4686300"/>
          </a:xfrm>
          <a:prstGeom prst="rect">
            <a:avLst/>
          </a:prstGeom>
        </p:spPr>
        <p:txBody>
          <a:bodyPr vert="horz" lIns="0" tIns="91440" rIns="0" bIns="45720" rtlCol="0">
            <a:normAutofit/>
          </a:bodyPr>
          <a:lstStyle/>
          <a:p>
            <a:pPr lvl="0"/>
            <a:r>
              <a:rPr lang="en-US"/>
              <a:t>Edit Master text styles</a:t>
            </a:r>
          </a:p>
          <a:p>
            <a:pPr lvl="1"/>
            <a:r>
              <a:rPr lang="en-US"/>
              <a:t>Second level</a:t>
            </a:r>
          </a:p>
          <a:p>
            <a:pPr lvl="2"/>
            <a:r>
              <a:rPr lang="en-US"/>
              <a:t>Third level</a:t>
            </a:r>
          </a:p>
        </p:txBody>
      </p:sp>
      <p:sp>
        <p:nvSpPr>
          <p:cNvPr id="5" name="Footer Placeholder 4"/>
          <p:cNvSpPr>
            <a:spLocks noGrp="1"/>
          </p:cNvSpPr>
          <p:nvPr>
            <p:ph type="ftr" sz="quarter" idx="3"/>
          </p:nvPr>
        </p:nvSpPr>
        <p:spPr>
          <a:xfrm>
            <a:off x="285752" y="6519010"/>
            <a:ext cx="4286249" cy="206375"/>
          </a:xfrm>
          <a:prstGeom prst="rect">
            <a:avLst/>
          </a:prstGeom>
        </p:spPr>
        <p:txBody>
          <a:bodyPr vert="horz" lIns="0" tIns="0" rIns="0" bIns="0" rtlCol="0" anchor="b" anchorCtr="0"/>
          <a:lstStyle>
            <a:lvl1pPr algn="l">
              <a:defRPr sz="750">
                <a:solidFill>
                  <a:schemeClr val="bg1">
                    <a:lumMod val="65000"/>
                  </a:schemeClr>
                </a:solidFill>
                <a:latin typeface="+mn-lt"/>
              </a:defRPr>
            </a:lvl1p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sz="750" b="0" i="0" u="none" strike="noStrike" kern="1200" cap="none" spc="0" normalizeH="0" baseline="0" noProof="0" dirty="0">
                <a:ln>
                  <a:noFill/>
                </a:ln>
                <a:solidFill>
                  <a:prstClr val="white">
                    <a:lumMod val="65000"/>
                  </a:prstClr>
                </a:solidFill>
                <a:effectLst/>
                <a:uLnTx/>
                <a:uFillTx/>
                <a:latin typeface="Graphik"/>
                <a:ea typeface="+mn-ea"/>
                <a:cs typeface="+mn-cs"/>
              </a:rPr>
              <a:t>Copyright © 2018 Accenture. All rights reserved.</a:t>
            </a:r>
          </a:p>
        </p:txBody>
      </p:sp>
      <p:sp>
        <p:nvSpPr>
          <p:cNvPr id="6" name="Slide Number Placeholder 5"/>
          <p:cNvSpPr>
            <a:spLocks noGrp="1"/>
          </p:cNvSpPr>
          <p:nvPr>
            <p:ph type="sldNum" sz="quarter" idx="4"/>
          </p:nvPr>
        </p:nvSpPr>
        <p:spPr>
          <a:xfrm>
            <a:off x="8629652" y="6519010"/>
            <a:ext cx="228599" cy="206375"/>
          </a:xfrm>
          <a:prstGeom prst="rect">
            <a:avLst/>
          </a:prstGeom>
        </p:spPr>
        <p:txBody>
          <a:bodyPr vert="horz" lIns="0" tIns="0" rIns="0" bIns="0" rtlCol="0" anchor="b" anchorCtr="0"/>
          <a:lstStyle>
            <a:lvl1pPr algn="r">
              <a:defRPr sz="750">
                <a:solidFill>
                  <a:schemeClr val="bg1">
                    <a:lumMod val="65000"/>
                  </a:schemeClr>
                </a:solidFill>
                <a:latin typeface="+mn-lt"/>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4F9AC08D-23A9-440E-BCB9-AA1E9877CC38}" type="slidenum">
              <a:rPr kumimoji="0" lang="en-US" sz="750" b="0" i="0" u="none" strike="noStrike" kern="1200" cap="none" spc="0" normalizeH="0" baseline="0" noProof="0" smtClean="0">
                <a:ln>
                  <a:noFill/>
                </a:ln>
                <a:solidFill>
                  <a:prstClr val="white">
                    <a:lumMod val="65000"/>
                  </a:prstClr>
                </a:solidFill>
                <a:effectLst/>
                <a:uLnTx/>
                <a:uFillTx/>
                <a:latin typeface="Graphik"/>
                <a:ea typeface="+mn-ea"/>
                <a:cs typeface="+mn-cs"/>
              </a:rPr>
              <a:pPr marL="0" marR="0" lvl="0" indent="0" algn="r" defTabSz="685800" rtl="0" eaLnBrk="1" fontAlgn="auto" latinLnBrk="0" hangingPunct="1">
                <a:lnSpc>
                  <a:spcPct val="100000"/>
                </a:lnSpc>
                <a:spcBef>
                  <a:spcPts val="0"/>
                </a:spcBef>
                <a:spcAft>
                  <a:spcPts val="0"/>
                </a:spcAft>
                <a:buClrTx/>
                <a:buSzTx/>
                <a:buFontTx/>
                <a:buNone/>
                <a:defRPr/>
              </a:pPr>
              <a:t>‹#›</a:t>
            </a:fld>
            <a:endParaRPr kumimoji="0" lang="en-US" sz="750" b="0" i="0" u="none" strike="noStrike" kern="1200" cap="none" spc="0" normalizeH="0" baseline="0" noProof="0" dirty="0">
              <a:ln>
                <a:noFill/>
              </a:ln>
              <a:solidFill>
                <a:prstClr val="white">
                  <a:lumMod val="65000"/>
                </a:prstClr>
              </a:solidFill>
              <a:effectLst/>
              <a:uLnTx/>
              <a:uFillTx/>
              <a:latin typeface="Graphik"/>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hdr="0" dt="0"/>
  <p:txStyles>
    <p:titleStyle>
      <a:lvl1pPr marL="0" indent="0" algn="l" defTabSz="685800" rtl="0" eaLnBrk="1" latinLnBrk="0" hangingPunct="1">
        <a:lnSpc>
          <a:spcPct val="70000"/>
        </a:lnSpc>
        <a:spcBef>
          <a:spcPct val="0"/>
        </a:spcBef>
        <a:buNone/>
        <a:defRPr sz="3000" b="1" kern="1200" cap="all" baseline="0">
          <a:solidFill>
            <a:schemeClr val="tx1"/>
          </a:solidFill>
          <a:latin typeface="+mj-lt"/>
          <a:ea typeface="+mj-ea"/>
          <a:cs typeface="+mj-cs"/>
        </a:defRPr>
      </a:lvl1pPr>
    </p:titleStyle>
    <p:bodyStyle>
      <a:lvl1pPr marL="41434" indent="0" algn="l" defTabSz="685800" rtl="0" eaLnBrk="1" latinLnBrk="0" hangingPunct="1">
        <a:lnSpc>
          <a:spcPct val="85000"/>
        </a:lnSpc>
        <a:spcBef>
          <a:spcPts val="0"/>
        </a:spcBef>
        <a:spcAft>
          <a:spcPts val="900"/>
        </a:spcAft>
        <a:buFont typeface="Arial" panose="020B0604020202020204" pitchFamily="34" charset="0"/>
        <a:buNone/>
        <a:defRPr sz="2100" b="1" kern="1200" cap="none" baseline="0">
          <a:solidFill>
            <a:schemeClr val="tx1"/>
          </a:solidFill>
          <a:latin typeface="+mj-lt"/>
          <a:ea typeface="+mn-ea"/>
          <a:cs typeface="+mn-cs"/>
        </a:defRPr>
      </a:lvl1pPr>
      <a:lvl2pPr marL="214313" indent="-172403" algn="l" defTabSz="685800" rtl="0" eaLnBrk="1" latinLnBrk="0" hangingPunct="1">
        <a:lnSpc>
          <a:spcPct val="100000"/>
        </a:lnSpc>
        <a:spcBef>
          <a:spcPts val="0"/>
        </a:spcBef>
        <a:spcAft>
          <a:spcPts val="900"/>
        </a:spcAft>
        <a:buFont typeface="Arial" panose="020B0604020202020204" pitchFamily="34" charset="0"/>
        <a:buChar char="•"/>
        <a:defRPr sz="1650" kern="1200">
          <a:solidFill>
            <a:schemeClr val="tx1"/>
          </a:solidFill>
          <a:latin typeface="+mn-lt"/>
          <a:ea typeface="+mn-ea"/>
          <a:cs typeface="+mn-cs"/>
        </a:defRPr>
      </a:lvl2pPr>
      <a:lvl3pPr marL="385763" indent="-172403" algn="l" defTabSz="685800" rtl="0" eaLnBrk="1" latinLnBrk="0" hangingPunct="1">
        <a:lnSpc>
          <a:spcPct val="110000"/>
        </a:lnSpc>
        <a:spcBef>
          <a:spcPts val="0"/>
        </a:spcBef>
        <a:spcAft>
          <a:spcPts val="450"/>
        </a:spcAft>
        <a:buFont typeface="Graphik" panose="020B0503030202060203" pitchFamily="34" charset="0"/>
        <a:buChar char="–"/>
        <a:defRPr sz="1350" kern="1200">
          <a:solidFill>
            <a:schemeClr val="tx1"/>
          </a:solidFill>
          <a:latin typeface="+mn-lt"/>
          <a:ea typeface="+mn-ea"/>
          <a:cs typeface="+mn-cs"/>
        </a:defRPr>
      </a:lvl3pPr>
      <a:lvl4pPr marL="514350" indent="-128588" algn="l" defTabSz="685800" rtl="0" eaLnBrk="1" latinLnBrk="0" hangingPunct="1">
        <a:lnSpc>
          <a:spcPct val="110000"/>
        </a:lnSpc>
        <a:spcBef>
          <a:spcPts val="0"/>
        </a:spcBef>
        <a:spcAft>
          <a:spcPts val="0"/>
        </a:spcAft>
        <a:buFont typeface="Arial" panose="020B0604020202020204" pitchFamily="34" charset="0"/>
        <a:buChar char="•"/>
        <a:defRPr sz="1200" kern="1200">
          <a:solidFill>
            <a:schemeClr val="tx1"/>
          </a:solidFill>
          <a:latin typeface="+mn-lt"/>
          <a:ea typeface="+mn-ea"/>
          <a:cs typeface="+mn-cs"/>
        </a:defRPr>
      </a:lvl4pPr>
      <a:lvl5pPr marL="642938" indent="-133350" algn="l" defTabSz="685800" rtl="0" eaLnBrk="1" latinLnBrk="0" hangingPunct="1">
        <a:lnSpc>
          <a:spcPct val="110000"/>
        </a:lnSpc>
        <a:spcBef>
          <a:spcPts val="0"/>
        </a:spcBef>
        <a:spcAft>
          <a:spcPts val="0"/>
        </a:spcAft>
        <a:buFont typeface="Graphik" panose="020B0503030202060203" pitchFamily="34" charset="0"/>
        <a:buChar char="–"/>
        <a:defRPr sz="1050" kern="1200">
          <a:solidFill>
            <a:schemeClr val="tx1"/>
          </a:solidFill>
          <a:latin typeface="+mn-lt"/>
          <a:ea typeface="+mn-ea"/>
          <a:cs typeface="+mn-cs"/>
        </a:defRPr>
      </a:lvl5pPr>
      <a:lvl6pPr marL="771525" indent="-12954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6pPr>
      <a:lvl7pPr marL="41434" indent="0" algn="l" defTabSz="685800" rtl="0" eaLnBrk="1" latinLnBrk="0" hangingPunct="1">
        <a:lnSpc>
          <a:spcPct val="90000"/>
        </a:lnSpc>
        <a:spcBef>
          <a:spcPts val="600"/>
        </a:spcBef>
        <a:buFont typeface="Arial" panose="020B0604020202020204" pitchFamily="34" charset="0"/>
        <a:buNone/>
        <a:defRPr sz="900" b="1" kern="1200" cap="all" baseline="0">
          <a:solidFill>
            <a:schemeClr val="tx1"/>
          </a:solidFill>
          <a:latin typeface="+mj-lt"/>
          <a:ea typeface="+mn-ea"/>
          <a:cs typeface="+mn-cs"/>
        </a:defRPr>
      </a:lvl7pPr>
      <a:lvl8pPr marL="41434" indent="0" algn="l" defTabSz="685800" rtl="0" eaLnBrk="1" latinLnBrk="0" hangingPunct="1">
        <a:lnSpc>
          <a:spcPct val="100000"/>
        </a:lnSpc>
        <a:spcBef>
          <a:spcPts val="0"/>
        </a:spcBef>
        <a:spcAft>
          <a:spcPts val="600"/>
        </a:spcAft>
        <a:buFont typeface="Arial" panose="020B0604020202020204" pitchFamily="34" charset="0"/>
        <a:buNone/>
        <a:defRPr sz="1350" kern="1200" baseline="0">
          <a:solidFill>
            <a:schemeClr val="tx1"/>
          </a:solidFill>
          <a:latin typeface="+mn-lt"/>
          <a:ea typeface="+mn-ea"/>
          <a:cs typeface="+mn-cs"/>
        </a:defRPr>
      </a:lvl8pPr>
      <a:lvl9pPr marL="41434" indent="0" algn="l" defTabSz="685800" rtl="0" eaLnBrk="1" latinLnBrk="0" hangingPunct="1">
        <a:lnSpc>
          <a:spcPct val="110000"/>
        </a:lnSpc>
        <a:spcBef>
          <a:spcPts val="0"/>
        </a:spcBef>
        <a:spcAft>
          <a:spcPts val="450"/>
        </a:spcAft>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4">
            <a:extLst>
              <a:ext uri="{FF2B5EF4-FFF2-40B4-BE49-F238E27FC236}">
                <a16:creationId xmlns:a16="http://schemas.microsoft.com/office/drawing/2014/main" id="{CF3AEAF4-ACFD-4942-98F0-B95DF3C2687B}"/>
              </a:ext>
            </a:extLst>
          </p:cNvPr>
          <p:cNvSpPr txBox="1">
            <a:spLocks/>
          </p:cNvSpPr>
          <p:nvPr/>
        </p:nvSpPr>
        <p:spPr>
          <a:xfrm>
            <a:off x="1034000" y="258745"/>
            <a:ext cx="5682482" cy="624036"/>
          </a:xfrm>
          <a:prstGeom prst="rect">
            <a:avLst/>
          </a:prstGeom>
          <a:ln>
            <a:noFill/>
          </a:ln>
        </p:spPr>
        <p:txBody>
          <a:bodyPr vert="horz" lIns="0" tIns="0" rIns="97576" bIns="0" rtlCol="0" anchor="t" anchorCtr="0">
            <a:noAutofit/>
          </a:bodyPr>
          <a:lstStyle>
            <a:lvl1pPr algn="l" defTabSz="1734634" rtl="0" eaLnBrk="1" latinLnBrk="0" hangingPunct="1">
              <a:lnSpc>
                <a:spcPct val="80000"/>
              </a:lnSpc>
              <a:spcBef>
                <a:spcPct val="0"/>
              </a:spcBef>
              <a:buNone/>
              <a:defRPr sz="3200" b="0" i="0" kern="1200" cap="all" spc="-133" baseline="0">
                <a:solidFill>
                  <a:schemeClr val="tx1"/>
                </a:solidFill>
                <a:latin typeface="Arial Black" charset="0"/>
                <a:ea typeface="Arial Black" charset="0"/>
                <a:cs typeface="Arial Black" charset="0"/>
              </a:defRPr>
            </a:lvl1pPr>
          </a:lstStyle>
          <a:p>
            <a:pPr defTabSz="914400">
              <a:lnSpc>
                <a:spcPct val="100000"/>
              </a:lnSpc>
              <a:spcBef>
                <a:spcPts val="0"/>
              </a:spcBef>
              <a:defRPr/>
            </a:pPr>
            <a:r>
              <a:rPr lang="en-US" sz="2500" dirty="0">
                <a:solidFill>
                  <a:srgbClr val="451165"/>
                </a:solidFill>
                <a:latin typeface="Arial Black"/>
              </a:rPr>
              <a:t>Suma </a:t>
            </a:r>
            <a:r>
              <a:rPr lang="en-US" sz="2500" dirty="0" err="1">
                <a:solidFill>
                  <a:srgbClr val="451165"/>
                </a:solidFill>
                <a:latin typeface="Arial Black"/>
              </a:rPr>
              <a:t>DaLIGOWDA</a:t>
            </a:r>
            <a:endParaRPr lang="en-US" sz="2500" dirty="0">
              <a:solidFill>
                <a:srgbClr val="451165"/>
              </a:solidFill>
            </a:endParaRPr>
          </a:p>
          <a:p>
            <a:pPr defTabSz="1300976">
              <a:defRPr/>
            </a:pPr>
            <a:r>
              <a:rPr lang="en-US" sz="2000" spc="-100" dirty="0">
                <a:ln w="0"/>
                <a:solidFill>
                  <a:srgbClr val="000000"/>
                </a:solidFill>
                <a:effectLst>
                  <a:outerShdw blurRad="38100" dist="19050" dir="2700000" algn="tl" rotWithShape="0">
                    <a:schemeClr val="dk1">
                      <a:alpha val="40000"/>
                    </a:schemeClr>
                  </a:outerShdw>
                </a:effectLst>
                <a:latin typeface="Arial Black"/>
              </a:rPr>
              <a:t>APPLICATION DEVELOPMENT Team Lead</a:t>
            </a:r>
            <a:endParaRPr lang="en-US" sz="2000" spc="-100" dirty="0">
              <a:ln w="0"/>
              <a:solidFill>
                <a:srgbClr val="000000"/>
              </a:solidFill>
              <a:effectLst>
                <a:outerShdw blurRad="38100" dist="19050" dir="2700000" algn="tl" rotWithShape="0">
                  <a:prstClr val="black">
                    <a:alpha val="40000"/>
                  </a:prstClr>
                </a:outerShdw>
              </a:effectLst>
            </a:endParaRPr>
          </a:p>
        </p:txBody>
      </p:sp>
      <p:cxnSp>
        <p:nvCxnSpPr>
          <p:cNvPr id="33" name="Straight Connector 32">
            <a:extLst>
              <a:ext uri="{FF2B5EF4-FFF2-40B4-BE49-F238E27FC236}">
                <a16:creationId xmlns:a16="http://schemas.microsoft.com/office/drawing/2014/main" id="{4F5BA89C-0CCA-488B-902B-CDAD2398ADC8}"/>
              </a:ext>
            </a:extLst>
          </p:cNvPr>
          <p:cNvCxnSpPr>
            <a:cxnSpLocks/>
          </p:cNvCxnSpPr>
          <p:nvPr/>
        </p:nvCxnSpPr>
        <p:spPr>
          <a:xfrm>
            <a:off x="3048000" y="6771930"/>
            <a:ext cx="6096000" cy="9870"/>
          </a:xfrm>
          <a:prstGeom prst="line">
            <a:avLst/>
          </a:prstGeom>
          <a:noFill/>
          <a:ln w="9525" cap="flat" cmpd="sng" algn="ctr">
            <a:solidFill>
              <a:srgbClr val="A33CDC"/>
            </a:solidFill>
            <a:prstDash val="lgDash"/>
          </a:ln>
          <a:effectLst/>
        </p:spPr>
      </p:cxnSp>
      <p:cxnSp>
        <p:nvCxnSpPr>
          <p:cNvPr id="34" name="Straight Connector 33">
            <a:extLst>
              <a:ext uri="{FF2B5EF4-FFF2-40B4-BE49-F238E27FC236}">
                <a16:creationId xmlns:a16="http://schemas.microsoft.com/office/drawing/2014/main" id="{25C5F84C-7D09-4265-8AD2-4B6F2AA23D7A}"/>
              </a:ext>
            </a:extLst>
          </p:cNvPr>
          <p:cNvCxnSpPr>
            <a:cxnSpLocks/>
          </p:cNvCxnSpPr>
          <p:nvPr/>
        </p:nvCxnSpPr>
        <p:spPr>
          <a:xfrm>
            <a:off x="2932832" y="1308249"/>
            <a:ext cx="0" cy="5396218"/>
          </a:xfrm>
          <a:prstGeom prst="line">
            <a:avLst/>
          </a:prstGeom>
          <a:noFill/>
          <a:ln w="9525" cap="flat" cmpd="sng" algn="ctr">
            <a:solidFill>
              <a:srgbClr val="A33CDC"/>
            </a:solidFill>
            <a:prstDash val="lgDash"/>
          </a:ln>
          <a:effectLst/>
        </p:spPr>
      </p:cxnSp>
      <p:grpSp>
        <p:nvGrpSpPr>
          <p:cNvPr id="2" name="Group 45">
            <a:extLst>
              <a:ext uri="{FF2B5EF4-FFF2-40B4-BE49-F238E27FC236}">
                <a16:creationId xmlns:a16="http://schemas.microsoft.com/office/drawing/2014/main" id="{FE7EC88D-ACF8-A543-BED2-C05599087208}"/>
              </a:ext>
            </a:extLst>
          </p:cNvPr>
          <p:cNvGrpSpPr/>
          <p:nvPr/>
        </p:nvGrpSpPr>
        <p:grpSpPr>
          <a:xfrm>
            <a:off x="108080" y="5951427"/>
            <a:ext cx="2833168" cy="824425"/>
            <a:chOff x="155033" y="2805928"/>
            <a:chExt cx="3295225" cy="783195"/>
          </a:xfrm>
        </p:grpSpPr>
        <p:sp>
          <p:nvSpPr>
            <p:cNvPr id="47" name="Rectangle 46">
              <a:extLst>
                <a:ext uri="{FF2B5EF4-FFF2-40B4-BE49-F238E27FC236}">
                  <a16:creationId xmlns:a16="http://schemas.microsoft.com/office/drawing/2014/main" id="{F1B0C144-FB1F-6F4B-94F7-1B0467775F53}"/>
                </a:ext>
              </a:extLst>
            </p:cNvPr>
            <p:cNvSpPr>
              <a:spLocks noChangeArrowheads="1"/>
            </p:cNvSpPr>
            <p:nvPr/>
          </p:nvSpPr>
          <p:spPr bwMode="auto">
            <a:xfrm>
              <a:off x="229202" y="2805928"/>
              <a:ext cx="3221056" cy="319322"/>
            </a:xfrm>
            <a:prstGeom prst="rect">
              <a:avLst/>
            </a:prstGeom>
            <a:noFill/>
            <a:ln w="9525" algn="ctr">
              <a:noFill/>
              <a:round/>
              <a:headEnd/>
              <a:tailEnd/>
            </a:ln>
          </p:spPr>
          <p:txBody>
            <a:bodyPr lIns="0" rIns="0"/>
            <a:lstStyle/>
            <a:p>
              <a:pPr marL="132160" indent="-132160" defTabSz="685800">
                <a:spcBef>
                  <a:spcPct val="20000"/>
                </a:spcBef>
                <a:buClr>
                  <a:srgbClr val="000000"/>
                </a:buClr>
                <a:defRPr/>
              </a:pPr>
              <a:r>
                <a:rPr lang="en-US" sz="1600" b="1" kern="0" dirty="0">
                  <a:solidFill>
                    <a:srgbClr val="A33CDC"/>
                  </a:solidFill>
                  <a:latin typeface="Graphik" panose="020B0503030202060203" pitchFamily="34" charset="0"/>
                  <a:cs typeface="Arial" charset="0"/>
                </a:rPr>
                <a:t>CONTACT INFORMATION</a:t>
              </a:r>
            </a:p>
          </p:txBody>
        </p:sp>
        <p:sp>
          <p:nvSpPr>
            <p:cNvPr id="48" name="TextBox 19">
              <a:extLst>
                <a:ext uri="{FF2B5EF4-FFF2-40B4-BE49-F238E27FC236}">
                  <a16:creationId xmlns:a16="http://schemas.microsoft.com/office/drawing/2014/main" id="{30ABBFF0-82F2-4E48-9E3C-ED142F3CAC98}"/>
                </a:ext>
              </a:extLst>
            </p:cNvPr>
            <p:cNvSpPr txBox="1">
              <a:spLocks noChangeArrowheads="1"/>
            </p:cNvSpPr>
            <p:nvPr/>
          </p:nvSpPr>
          <p:spPr bwMode="auto">
            <a:xfrm>
              <a:off x="155033" y="3024437"/>
              <a:ext cx="3224540" cy="564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ts val="300"/>
                </a:spcBef>
                <a:spcAft>
                  <a:spcPts val="300"/>
                </a:spcAft>
                <a:buFont typeface="Arial" panose="020B0604020202020204" pitchFamily="34" charset="0"/>
                <a:buChar char="•"/>
                <a:defRPr sz="1600">
                  <a:solidFill>
                    <a:schemeClr val="tx1"/>
                  </a:solidFill>
                  <a:latin typeface="Arial" panose="020B0604020202020204" pitchFamily="34" charset="0"/>
                </a:defRPr>
              </a:lvl1pPr>
              <a:lvl2pPr marL="742950" indent="-285750">
                <a:spcBef>
                  <a:spcPts val="300"/>
                </a:spcBef>
                <a:spcAft>
                  <a:spcPts val="300"/>
                </a:spcAft>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spcAft>
                  <a:spcPts val="300"/>
                </a:spcAft>
                <a:buFont typeface="Arial" panose="020B0604020202020204" pitchFamily="34" charset="0"/>
                <a:buChar char="•"/>
                <a:defRPr sz="1400">
                  <a:solidFill>
                    <a:schemeClr val="tx1"/>
                  </a:solidFill>
                  <a:latin typeface="Arial" panose="020B0604020202020204" pitchFamily="34" charset="0"/>
                </a:defRPr>
              </a:lvl3pPr>
              <a:lvl4pPr marL="1600200" indent="-228600">
                <a:spcBef>
                  <a:spcPts val="300"/>
                </a:spcBef>
                <a:spcAft>
                  <a:spcPts val="300"/>
                </a:spcAft>
                <a:buFont typeface="Arial" panose="020B0604020202020204" pitchFamily="34" charset="0"/>
                <a:buChar char="–"/>
                <a:defRPr sz="1200">
                  <a:solidFill>
                    <a:schemeClr val="tx1"/>
                  </a:solidFill>
                  <a:latin typeface="Arial" panose="020B0604020202020204" pitchFamily="34" charset="0"/>
                </a:defRPr>
              </a:lvl4pPr>
              <a:lvl5pPr marL="2057400" indent="-22860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9pPr>
            </a:lstStyle>
            <a:p>
              <a:pPr defTabSz="685800">
                <a:spcBef>
                  <a:spcPct val="0"/>
                </a:spcBef>
                <a:spcAft>
                  <a:spcPct val="0"/>
                </a:spcAft>
                <a:buNone/>
                <a:defRPr/>
              </a:pPr>
              <a:r>
                <a:rPr lang="en-US" sz="1050" b="1" dirty="0">
                  <a:solidFill>
                    <a:srgbClr val="000000"/>
                  </a:solidFill>
                  <a:latin typeface="Arial"/>
                  <a:cs typeface="Arial"/>
                </a:rPr>
                <a:t>Location:</a:t>
              </a:r>
              <a:r>
                <a:rPr lang="en-US" sz="1050" b="1" dirty="0">
                  <a:latin typeface="Arial"/>
                  <a:cs typeface="Arial"/>
                </a:rPr>
                <a:t> Bangalore</a:t>
              </a:r>
              <a:endParaRPr lang="en-US" sz="1050" dirty="0">
                <a:cs typeface="Arial"/>
              </a:endParaRPr>
            </a:p>
            <a:p>
              <a:pPr defTabSz="685800">
                <a:spcBef>
                  <a:spcPct val="0"/>
                </a:spcBef>
                <a:spcAft>
                  <a:spcPct val="0"/>
                </a:spcAft>
                <a:buNone/>
                <a:defRPr/>
              </a:pPr>
              <a:r>
                <a:rPr lang="en-US" altLang="en-US" sz="1050" b="1" dirty="0">
                  <a:solidFill>
                    <a:srgbClr val="000000"/>
                  </a:solidFill>
                  <a:latin typeface="Graphik"/>
                </a:rPr>
                <a:t>Email: </a:t>
              </a:r>
              <a:r>
                <a:rPr lang="en-US" altLang="en-US" sz="1050" dirty="0">
                  <a:latin typeface="Arial"/>
                  <a:cs typeface="Arial"/>
                </a:rPr>
                <a:t>suma.daligowda</a:t>
              </a:r>
              <a:r>
                <a:rPr lang="en-US" sz="1050" dirty="0">
                  <a:latin typeface="Arial"/>
                  <a:cs typeface="Arial"/>
                </a:rPr>
                <a:t>@accenture.com</a:t>
              </a:r>
              <a:endParaRPr lang="fi-FI" altLang="en-US" sz="1050" b="1" dirty="0" err="1">
                <a:latin typeface="Graphik"/>
              </a:endParaRPr>
            </a:p>
          </p:txBody>
        </p:sp>
      </p:grpSp>
      <p:sp>
        <p:nvSpPr>
          <p:cNvPr id="53" name="TextBox 19">
            <a:extLst>
              <a:ext uri="{FF2B5EF4-FFF2-40B4-BE49-F238E27FC236}">
                <a16:creationId xmlns:a16="http://schemas.microsoft.com/office/drawing/2014/main" id="{EC3EA63A-9FC7-4641-83BF-9CCC5013C080}"/>
              </a:ext>
            </a:extLst>
          </p:cNvPr>
          <p:cNvSpPr txBox="1">
            <a:spLocks noChangeArrowheads="1"/>
          </p:cNvSpPr>
          <p:nvPr/>
        </p:nvSpPr>
        <p:spPr bwMode="auto">
          <a:xfrm>
            <a:off x="33616" y="467792"/>
            <a:ext cx="2810407" cy="598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lvl1pPr>
              <a:spcBef>
                <a:spcPts val="300"/>
              </a:spcBef>
              <a:spcAft>
                <a:spcPts val="300"/>
              </a:spcAft>
              <a:buFont typeface="Arial" panose="020B0604020202020204" pitchFamily="34" charset="0"/>
              <a:buChar char="•"/>
              <a:defRPr sz="1600">
                <a:solidFill>
                  <a:schemeClr val="tx1"/>
                </a:solidFill>
                <a:latin typeface="Arial" panose="020B0604020202020204" pitchFamily="34" charset="0"/>
              </a:defRPr>
            </a:lvl1pPr>
            <a:lvl2pPr marL="742950" indent="-285750">
              <a:spcBef>
                <a:spcPts val="300"/>
              </a:spcBef>
              <a:spcAft>
                <a:spcPts val="300"/>
              </a:spcAft>
              <a:buFont typeface="Arial" panose="020B0604020202020204" pitchFamily="34" charset="0"/>
              <a:buChar char="–"/>
              <a:defRPr sz="1600">
                <a:solidFill>
                  <a:schemeClr val="tx1"/>
                </a:solidFill>
                <a:latin typeface="Arial" panose="020B0604020202020204" pitchFamily="34" charset="0"/>
              </a:defRPr>
            </a:lvl2pPr>
            <a:lvl3pPr marL="1143000" indent="-228600">
              <a:spcBef>
                <a:spcPts val="300"/>
              </a:spcBef>
              <a:spcAft>
                <a:spcPts val="300"/>
              </a:spcAft>
              <a:buFont typeface="Arial" panose="020B0604020202020204" pitchFamily="34" charset="0"/>
              <a:buChar char="•"/>
              <a:defRPr sz="1400">
                <a:solidFill>
                  <a:schemeClr val="tx1"/>
                </a:solidFill>
                <a:latin typeface="Arial" panose="020B0604020202020204" pitchFamily="34" charset="0"/>
              </a:defRPr>
            </a:lvl3pPr>
            <a:lvl4pPr marL="1600200" indent="-228600">
              <a:spcBef>
                <a:spcPts val="300"/>
              </a:spcBef>
              <a:spcAft>
                <a:spcPts val="300"/>
              </a:spcAft>
              <a:buFont typeface="Arial" panose="020B0604020202020204" pitchFamily="34" charset="0"/>
              <a:buChar char="–"/>
              <a:defRPr sz="1200">
                <a:solidFill>
                  <a:schemeClr val="tx1"/>
                </a:solidFill>
                <a:latin typeface="Arial" panose="020B0604020202020204" pitchFamily="34" charset="0"/>
              </a:defRPr>
            </a:lvl4pPr>
            <a:lvl5pPr marL="2057400" indent="-22860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1100">
                <a:solidFill>
                  <a:schemeClr val="tx1"/>
                </a:solidFill>
                <a:latin typeface="Arial" panose="020B0604020202020204" pitchFamily="34" charset="0"/>
              </a:defRPr>
            </a:lvl9pPr>
          </a:lstStyle>
          <a:p>
            <a:pPr algn="just" defTabSz="685800">
              <a:spcBef>
                <a:spcPct val="0"/>
              </a:spcBef>
              <a:spcAft>
                <a:spcPct val="0"/>
              </a:spcAft>
              <a:buNone/>
              <a:defRPr/>
            </a:pPr>
            <a:endParaRPr lang="en-US" sz="1200" b="1" dirty="0">
              <a:solidFill>
                <a:srgbClr val="000000"/>
              </a:solidFill>
              <a:latin typeface="Graphik" panose="020B0503030202060203"/>
              <a:cs typeface="Arial"/>
            </a:endParaRPr>
          </a:p>
          <a:p>
            <a:pPr algn="just" defTabSz="685800">
              <a:spcBef>
                <a:spcPct val="0"/>
              </a:spcBef>
              <a:spcAft>
                <a:spcPct val="0"/>
              </a:spcAft>
              <a:buNone/>
              <a:defRPr/>
            </a:pPr>
            <a:endParaRPr lang="en-US" sz="1200" b="1" dirty="0">
              <a:solidFill>
                <a:srgbClr val="000000"/>
              </a:solidFill>
              <a:latin typeface="Graphik" panose="020B0503030202060203"/>
              <a:cs typeface="Arial"/>
            </a:endParaRPr>
          </a:p>
          <a:p>
            <a:pPr algn="just" defTabSz="685800">
              <a:spcBef>
                <a:spcPct val="0"/>
              </a:spcBef>
              <a:spcAft>
                <a:spcPct val="0"/>
              </a:spcAft>
              <a:buNone/>
              <a:defRPr/>
            </a:pPr>
            <a:endParaRPr lang="en-US" sz="1200" b="1" dirty="0">
              <a:solidFill>
                <a:srgbClr val="000000"/>
              </a:solidFill>
              <a:latin typeface="Graphik" panose="020B0503030202060203"/>
              <a:cs typeface="Arial"/>
            </a:endParaRPr>
          </a:p>
          <a:p>
            <a:pPr algn="just" defTabSz="685800">
              <a:spcBef>
                <a:spcPct val="0"/>
              </a:spcBef>
              <a:spcAft>
                <a:spcPct val="0"/>
              </a:spcAft>
              <a:buNone/>
              <a:defRPr/>
            </a:pPr>
            <a:endParaRPr lang="en-US" sz="1200" b="1" dirty="0">
              <a:solidFill>
                <a:srgbClr val="000000"/>
              </a:solidFill>
              <a:latin typeface="Graphik" panose="020B0503030202060203"/>
              <a:cs typeface="Arial"/>
            </a:endParaRPr>
          </a:p>
          <a:p>
            <a:pPr algn="just" defTabSz="685800">
              <a:spcBef>
                <a:spcPct val="0"/>
              </a:spcBef>
              <a:spcAft>
                <a:spcPct val="0"/>
              </a:spcAft>
              <a:buNone/>
              <a:defRPr/>
            </a:pPr>
            <a:r>
              <a:rPr lang="en-US" sz="1200" b="1" dirty="0">
                <a:solidFill>
                  <a:srgbClr val="000000"/>
                </a:solidFill>
                <a:latin typeface="Graphik" panose="020B0503030202060203"/>
                <a:cs typeface="Arial"/>
              </a:rPr>
              <a:t>Technical:</a:t>
            </a:r>
            <a:endParaRPr lang="en-US" dirty="0">
              <a:cs typeface="Arial"/>
            </a:endParaRPr>
          </a:p>
          <a:p>
            <a:pPr marL="128270" indent="-128270" defTabSz="685800" eaLnBrk="0" hangingPunct="0">
              <a:spcBef>
                <a:spcPts val="0"/>
              </a:spcBef>
              <a:spcAft>
                <a:spcPts val="0"/>
              </a:spcAft>
              <a:buClr>
                <a:schemeClr val="tx1"/>
              </a:buClr>
              <a:buFont typeface="Arial,Sans-Serif" panose="020B0604020202020204" pitchFamily="34" charset="0"/>
              <a:defRPr/>
            </a:pPr>
            <a:r>
              <a:rPr lang="en-US" sz="1000" dirty="0">
                <a:latin typeface="Arial"/>
                <a:cs typeface="Arial"/>
              </a:rPr>
              <a:t>Git</a:t>
            </a:r>
          </a:p>
          <a:p>
            <a:pPr marL="128270" indent="-128270" defTabSz="685800">
              <a:spcBef>
                <a:spcPts val="0"/>
              </a:spcBef>
              <a:spcAft>
                <a:spcPts val="0"/>
              </a:spcAft>
              <a:buClr>
                <a:srgbClr val="000000"/>
              </a:buClr>
              <a:buFont typeface="Arial,Sans-Serif" panose="020B0604020202020204" pitchFamily="34" charset="0"/>
              <a:defRPr/>
            </a:pPr>
            <a:r>
              <a:rPr lang="en-US" sz="1000" dirty="0" err="1">
                <a:latin typeface="Arial"/>
                <a:cs typeface="Arial"/>
              </a:rPr>
              <a:t>GitBash</a:t>
            </a:r>
            <a:endParaRPr lang="en-US" dirty="0" err="1">
              <a:cs typeface="Arial" panose="020B0604020202020204" pitchFamily="34" charset="0"/>
            </a:endParaRP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Bitbucket</a:t>
            </a:r>
            <a:endParaRPr lang="en-US" dirty="0">
              <a:cs typeface="Arial"/>
            </a:endParaRP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Jenkins</a:t>
            </a:r>
            <a:endParaRPr lang="en-US" dirty="0">
              <a:cs typeface="Arial"/>
            </a:endParaRP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Ansible</a:t>
            </a:r>
            <a:endParaRPr lang="en-US" dirty="0">
              <a:cs typeface="Arial"/>
            </a:endParaRP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Ansible Tower</a:t>
            </a:r>
            <a:endParaRPr lang="en-US" dirty="0">
              <a:cs typeface="Arial"/>
            </a:endParaRP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XLR</a:t>
            </a:r>
          </a:p>
          <a:p>
            <a:pPr marL="128270" indent="-128270" defTabSz="685800">
              <a:spcBef>
                <a:spcPts val="0"/>
              </a:spcBef>
              <a:spcAft>
                <a:spcPts val="0"/>
              </a:spcAft>
              <a:buClr>
                <a:srgbClr val="000000"/>
              </a:buClr>
              <a:buFont typeface="Arial,Sans-Serif" panose="020B0604020202020204" pitchFamily="34" charset="0"/>
              <a:defRPr/>
            </a:pPr>
            <a:r>
              <a:rPr lang="en-US" sz="1000" dirty="0">
                <a:latin typeface="Arial"/>
                <a:cs typeface="Arial"/>
              </a:rPr>
              <a:t>Docker</a:t>
            </a:r>
            <a:endParaRPr lang="en-US" dirty="0">
              <a:cs typeface="Arial"/>
            </a:endParaRPr>
          </a:p>
          <a:p>
            <a:pPr marL="128270" indent="-128270" defTabSz="685800">
              <a:spcBef>
                <a:spcPts val="0"/>
              </a:spcBef>
              <a:spcAft>
                <a:spcPts val="0"/>
              </a:spcAft>
              <a:buFont typeface="Arial,Sans-Serif" panose="020B0604020202020204" pitchFamily="34" charset="0"/>
              <a:defRPr/>
            </a:pPr>
            <a:r>
              <a:rPr lang="en-US" sz="1000" dirty="0">
                <a:latin typeface="Arial"/>
                <a:cs typeface="Arial"/>
              </a:rPr>
              <a:t>Apache Tomcat</a:t>
            </a:r>
          </a:p>
          <a:p>
            <a:pPr marL="128270" indent="-128270" defTabSz="685800">
              <a:spcBef>
                <a:spcPts val="0"/>
              </a:spcBef>
              <a:spcAft>
                <a:spcPts val="0"/>
              </a:spcAft>
              <a:buFont typeface="Arial,Sans-Serif" panose="020B0604020202020204" pitchFamily="34" charset="0"/>
              <a:defRPr/>
            </a:pPr>
            <a:r>
              <a:rPr lang="en-US" sz="1000" dirty="0" err="1">
                <a:latin typeface="Arial"/>
                <a:cs typeface="Arial"/>
              </a:rPr>
              <a:t>Jboss</a:t>
            </a:r>
            <a:endParaRPr lang="en-US" sz="1000" dirty="0" err="1">
              <a:cs typeface="Arial"/>
            </a:endParaRPr>
          </a:p>
          <a:p>
            <a:pPr marL="128270" indent="-128270" defTabSz="685800">
              <a:spcBef>
                <a:spcPts val="0"/>
              </a:spcBef>
              <a:spcAft>
                <a:spcPts val="0"/>
              </a:spcAft>
              <a:buFont typeface="Arial,Sans-Serif" panose="020B0604020202020204" pitchFamily="34" charset="0"/>
              <a:defRPr/>
            </a:pPr>
            <a:r>
              <a:rPr lang="en-US" sz="1000" dirty="0">
                <a:latin typeface="Arial"/>
                <a:cs typeface="Arial"/>
              </a:rPr>
              <a:t>Shell scripting</a:t>
            </a:r>
          </a:p>
          <a:p>
            <a:pPr marL="128270" indent="-128270" defTabSz="685800">
              <a:spcBef>
                <a:spcPts val="0"/>
              </a:spcBef>
              <a:spcAft>
                <a:spcPts val="0"/>
              </a:spcAft>
              <a:buFont typeface="Arial,Sans-Serif" panose="020B0604020202020204" pitchFamily="34" charset="0"/>
              <a:defRPr/>
            </a:pPr>
            <a:r>
              <a:rPr lang="en-US" sz="1000" dirty="0">
                <a:latin typeface="Arial"/>
                <a:cs typeface="Arial"/>
              </a:rPr>
              <a:t>Confluence</a:t>
            </a:r>
          </a:p>
          <a:p>
            <a:pPr marL="128270" indent="-128270" defTabSz="685800">
              <a:spcBef>
                <a:spcPts val="0"/>
              </a:spcBef>
              <a:spcAft>
                <a:spcPts val="0"/>
              </a:spcAft>
              <a:buFont typeface="Arial,Sans-Serif" panose="020B0604020202020204" pitchFamily="34" charset="0"/>
              <a:defRPr/>
            </a:pPr>
            <a:r>
              <a:rPr lang="en-US" sz="1000" dirty="0">
                <a:latin typeface="Arial"/>
                <a:cs typeface="Arial"/>
              </a:rPr>
              <a:t>Jira</a:t>
            </a:r>
            <a:endParaRPr lang="en-US" dirty="0">
              <a:cs typeface="Arial"/>
            </a:endParaRPr>
          </a:p>
          <a:p>
            <a:pPr marL="128270" indent="-128270" defTabSz="685800">
              <a:spcBef>
                <a:spcPts val="0"/>
              </a:spcBef>
              <a:spcAft>
                <a:spcPts val="0"/>
              </a:spcAft>
              <a:buFont typeface="Arial,Sans-Serif" panose="020B0604020202020204" pitchFamily="34" charset="0"/>
              <a:buChar char="•"/>
              <a:defRPr/>
            </a:pPr>
            <a:r>
              <a:rPr lang="en-US" sz="1000" dirty="0">
                <a:solidFill>
                  <a:srgbClr val="000000"/>
                </a:solidFill>
                <a:latin typeface="Arial"/>
                <a:cs typeface="Arial"/>
              </a:rPr>
              <a:t>Groovy script</a:t>
            </a:r>
          </a:p>
          <a:p>
            <a:pPr marL="132080" indent="-132080" defTabSz="685800">
              <a:spcBef>
                <a:spcPct val="20000"/>
              </a:spcBef>
              <a:spcAft>
                <a:spcPct val="0"/>
              </a:spcAft>
              <a:buClr>
                <a:srgbClr val="000000"/>
              </a:buClr>
              <a:buNone/>
              <a:defRPr/>
            </a:pPr>
            <a:r>
              <a:rPr lang="en-US" altLang="en-US" b="1" kern="0" dirty="0">
                <a:solidFill>
                  <a:srgbClr val="A33CDC"/>
                </a:solidFill>
                <a:latin typeface="Graphik"/>
                <a:cs typeface="Arial"/>
              </a:rPr>
              <a:t>BACKGROUND</a:t>
            </a:r>
          </a:p>
          <a:p>
            <a:pPr marL="213995" indent="-213995" defTabSz="685800">
              <a:spcBef>
                <a:spcPts val="0"/>
              </a:spcBef>
              <a:spcAft>
                <a:spcPts val="0"/>
              </a:spcAft>
              <a:buFont typeface="Arial,Sans-Serif"/>
              <a:buChar char="•"/>
              <a:defRPr/>
            </a:pPr>
            <a:r>
              <a:rPr lang="en-US" sz="1000" kern="0" dirty="0">
                <a:latin typeface="Arial"/>
                <a:cs typeface="Arial"/>
              </a:rPr>
              <a:t>Certified with Azure Fundamentals of AZ-900 , AZ-104 Administrator</a:t>
            </a:r>
          </a:p>
          <a:p>
            <a:pPr marL="213995" indent="-213995" defTabSz="685800">
              <a:spcBef>
                <a:spcPts val="0"/>
              </a:spcBef>
              <a:spcAft>
                <a:spcPts val="0"/>
              </a:spcAft>
              <a:buFont typeface="Arial,Sans-Serif"/>
              <a:buChar char="•"/>
              <a:defRPr/>
            </a:pPr>
            <a:r>
              <a:rPr lang="en-US" sz="1000" kern="0" dirty="0">
                <a:latin typeface="Arial"/>
                <a:cs typeface="Arial"/>
              </a:rPr>
              <a:t>Total of 9 years of experience in IT industry , with 3.9 years of experience in DevOps. Worked on DevOps tools</a:t>
            </a:r>
          </a:p>
          <a:p>
            <a:pPr marL="213995" indent="-213995" defTabSz="685800">
              <a:spcBef>
                <a:spcPts val="0"/>
              </a:spcBef>
              <a:spcAft>
                <a:spcPts val="0"/>
              </a:spcAft>
              <a:buFont typeface="Arial,Sans-Serif"/>
              <a:buChar char="•"/>
              <a:defRPr/>
            </a:pPr>
            <a:r>
              <a:rPr lang="en-US" sz="1000" kern="0" dirty="0">
                <a:latin typeface="Arial"/>
                <a:cs typeface="Arial"/>
              </a:rPr>
              <a:t>Worked on various middleware application servers.</a:t>
            </a:r>
          </a:p>
          <a:p>
            <a:pPr marL="213995" indent="-213995" defTabSz="685800">
              <a:spcBef>
                <a:spcPts val="0"/>
              </a:spcBef>
              <a:spcAft>
                <a:spcPts val="0"/>
              </a:spcAft>
              <a:buFont typeface="Arial,Sans-Serif"/>
              <a:buChar char="•"/>
              <a:defRPr/>
            </a:pPr>
            <a:r>
              <a:rPr lang="en-US" sz="1000" kern="0" dirty="0">
                <a:latin typeface="Arial"/>
                <a:cs typeface="Arial"/>
              </a:rPr>
              <a:t>Have</a:t>
            </a:r>
            <a:r>
              <a:rPr lang="en-US" sz="1000" kern="0" dirty="0">
                <a:latin typeface="Arial"/>
                <a:cs typeface="Calibri"/>
              </a:rPr>
              <a:t> knowledge on shell and groovy scripting.</a:t>
            </a:r>
            <a:endParaRPr lang="en-US" sz="1000" kern="0" dirty="0">
              <a:latin typeface="Arial"/>
              <a:cs typeface="Arial"/>
            </a:endParaRPr>
          </a:p>
          <a:p>
            <a:pPr marL="213995" indent="-213995" defTabSz="685800">
              <a:spcBef>
                <a:spcPts val="0"/>
              </a:spcBef>
              <a:spcAft>
                <a:spcPts val="0"/>
              </a:spcAft>
              <a:buFont typeface="Arial,Sans-Serif"/>
              <a:buChar char="•"/>
              <a:defRPr/>
            </a:pPr>
            <a:r>
              <a:rPr lang="en-US" sz="1000" kern="0" dirty="0">
                <a:solidFill>
                  <a:srgbClr val="000000"/>
                </a:solidFill>
                <a:latin typeface="Arial"/>
                <a:cs typeface="Arial"/>
              </a:rPr>
              <a:t>Team worker and easily adaptable person.</a:t>
            </a:r>
            <a:endParaRPr lang="en-US" sz="1000" kern="0" dirty="0">
              <a:latin typeface="Arial"/>
              <a:cs typeface="Arial"/>
            </a:endParaRPr>
          </a:p>
          <a:p>
            <a:pPr marL="213995" indent="-213995" defTabSz="685800">
              <a:spcBef>
                <a:spcPts val="0"/>
              </a:spcBef>
              <a:spcAft>
                <a:spcPts val="0"/>
              </a:spcAft>
              <a:buFont typeface="Arial,Sans-Serif"/>
              <a:buChar char="•"/>
              <a:defRPr/>
            </a:pPr>
            <a:r>
              <a:rPr lang="en-US" sz="1000" kern="0" dirty="0">
                <a:solidFill>
                  <a:srgbClr val="000000"/>
                </a:solidFill>
                <a:latin typeface="Arial"/>
                <a:cs typeface="Arial"/>
              </a:rPr>
              <a:t>Good communication and interpersonal skills.</a:t>
            </a:r>
          </a:p>
          <a:p>
            <a:pPr marL="213995" indent="-213995" defTabSz="685800">
              <a:spcBef>
                <a:spcPts val="0"/>
              </a:spcBef>
              <a:spcAft>
                <a:spcPts val="0"/>
              </a:spcAft>
              <a:buFont typeface="Arial,Sans-Serif"/>
              <a:buChar char="•"/>
              <a:defRPr/>
            </a:pPr>
            <a:r>
              <a:rPr lang="en-US" sz="1000" kern="0" dirty="0">
                <a:solidFill>
                  <a:srgbClr val="000000"/>
                </a:solidFill>
                <a:latin typeface="Arial"/>
                <a:cs typeface="Arial"/>
              </a:rPr>
              <a:t>Ready to occupy with new skills </a:t>
            </a:r>
          </a:p>
          <a:p>
            <a:pPr marL="132080" indent="-132080" defTabSz="685800">
              <a:spcBef>
                <a:spcPct val="20000"/>
              </a:spcBef>
              <a:spcAft>
                <a:spcPct val="0"/>
              </a:spcAft>
              <a:buNone/>
              <a:defRPr/>
            </a:pPr>
            <a:endParaRPr lang="en-US" altLang="en-US" sz="1000" b="1" kern="0" dirty="0">
              <a:solidFill>
                <a:srgbClr val="A33CDC"/>
              </a:solidFill>
              <a:latin typeface="Arial"/>
              <a:cs typeface="Arial"/>
            </a:endParaRPr>
          </a:p>
          <a:p>
            <a:pPr marL="132080" indent="-132080" defTabSz="685800">
              <a:spcBef>
                <a:spcPct val="20000"/>
              </a:spcBef>
              <a:spcAft>
                <a:spcPct val="0"/>
              </a:spcAft>
              <a:buNone/>
              <a:defRPr/>
            </a:pPr>
            <a:endParaRPr lang="en-US" altLang="en-US" sz="1000" b="1" kern="0" dirty="0">
              <a:solidFill>
                <a:srgbClr val="A33CDC"/>
              </a:solidFill>
              <a:latin typeface="Arial"/>
              <a:cs typeface="Arial"/>
            </a:endParaRPr>
          </a:p>
        </p:txBody>
      </p:sp>
      <p:sp>
        <p:nvSpPr>
          <p:cNvPr id="65" name="Rectangle 64">
            <a:extLst>
              <a:ext uri="{FF2B5EF4-FFF2-40B4-BE49-F238E27FC236}">
                <a16:creationId xmlns:a16="http://schemas.microsoft.com/office/drawing/2014/main" id="{2E75FD2C-F9C8-134B-A32E-E8236D53B0BC}"/>
              </a:ext>
            </a:extLst>
          </p:cNvPr>
          <p:cNvSpPr>
            <a:spLocks noChangeArrowheads="1"/>
          </p:cNvSpPr>
          <p:nvPr/>
        </p:nvSpPr>
        <p:spPr bwMode="auto">
          <a:xfrm>
            <a:off x="3001118" y="805543"/>
            <a:ext cx="5457618" cy="286268"/>
          </a:xfrm>
          <a:prstGeom prst="rect">
            <a:avLst/>
          </a:prstGeom>
          <a:noFill/>
          <a:ln w="9525" algn="ctr">
            <a:noFill/>
            <a:round/>
            <a:headEnd/>
            <a:tailEnd/>
          </a:ln>
        </p:spPr>
        <p:txBody>
          <a:bodyPr/>
          <a:lstStyle/>
          <a:p>
            <a:pPr marL="132160" indent="-132160" defTabSz="685800">
              <a:spcBef>
                <a:spcPct val="20000"/>
              </a:spcBef>
              <a:buClr>
                <a:srgbClr val="000000"/>
              </a:buClr>
              <a:defRPr/>
            </a:pPr>
            <a:r>
              <a:rPr lang="en-US" sz="1600" b="1" kern="0" dirty="0">
                <a:solidFill>
                  <a:srgbClr val="A33CDC"/>
                </a:solidFill>
                <a:latin typeface="Graphik" panose="020B0503030202060203" pitchFamily="34" charset="0"/>
                <a:cs typeface="Arial" charset="0"/>
              </a:rPr>
              <a:t>SELECTED PROJECT EXPERIENCE</a:t>
            </a:r>
          </a:p>
        </p:txBody>
      </p:sp>
      <p:pic>
        <p:nvPicPr>
          <p:cNvPr id="4" name="Picture 3">
            <a:extLst>
              <a:ext uri="{FF2B5EF4-FFF2-40B4-BE49-F238E27FC236}">
                <a16:creationId xmlns:a16="http://schemas.microsoft.com/office/drawing/2014/main" id="{A71C8845-9D2E-8043-83B3-A7825B113C8E}"/>
              </a:ext>
            </a:extLst>
          </p:cNvPr>
          <p:cNvPicPr>
            <a:picLocks noChangeAspect="1"/>
          </p:cNvPicPr>
          <p:nvPr/>
        </p:nvPicPr>
        <p:blipFill>
          <a:blip r:embed="rId2" cstate="print"/>
          <a:stretch>
            <a:fillRect/>
          </a:stretch>
        </p:blipFill>
        <p:spPr>
          <a:xfrm>
            <a:off x="6781799" y="212649"/>
            <a:ext cx="2240993" cy="355766"/>
          </a:xfrm>
          <a:prstGeom prst="rect">
            <a:avLst/>
          </a:prstGeom>
        </p:spPr>
      </p:pic>
      <p:sp>
        <p:nvSpPr>
          <p:cNvPr id="31" name="TextBox 21">
            <a:extLst>
              <a:ext uri="{FF2B5EF4-FFF2-40B4-BE49-F238E27FC236}">
                <a16:creationId xmlns:a16="http://schemas.microsoft.com/office/drawing/2014/main" id="{4CB3DC99-FAAB-4899-A35D-486C9BF4D8A4}"/>
              </a:ext>
            </a:extLst>
          </p:cNvPr>
          <p:cNvSpPr txBox="1">
            <a:spLocks noChangeArrowheads="1"/>
          </p:cNvSpPr>
          <p:nvPr/>
        </p:nvSpPr>
        <p:spPr bwMode="auto">
          <a:xfrm>
            <a:off x="2971800" y="1524988"/>
            <a:ext cx="61375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92075" indent="-92075"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68580" indent="-68580" defTabSz="685800">
              <a:defRPr/>
            </a:pPr>
            <a:endParaRPr lang="en-US" sz="1200" b="1" dirty="0">
              <a:latin typeface="Graphik" panose="020B0503030202060203"/>
            </a:endParaRPr>
          </a:p>
        </p:txBody>
      </p:sp>
      <p:pic>
        <p:nvPicPr>
          <p:cNvPr id="6" name="Graphic 5" descr="User with solid fill">
            <a:extLst>
              <a:ext uri="{FF2B5EF4-FFF2-40B4-BE49-F238E27FC236}">
                <a16:creationId xmlns:a16="http://schemas.microsoft.com/office/drawing/2014/main" id="{C7DCD469-6A7D-4CD0-9F79-93A6028BC9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257" y="219412"/>
            <a:ext cx="914400" cy="914400"/>
          </a:xfrm>
          <a:prstGeom prst="rect">
            <a:avLst/>
          </a:prstGeom>
        </p:spPr>
      </p:pic>
      <p:sp>
        <p:nvSpPr>
          <p:cNvPr id="17" name="Rectangle 16">
            <a:extLst>
              <a:ext uri="{FF2B5EF4-FFF2-40B4-BE49-F238E27FC236}">
                <a16:creationId xmlns:a16="http://schemas.microsoft.com/office/drawing/2014/main" id="{736D262B-8E74-4979-98B0-CFD55C6BE116}"/>
              </a:ext>
            </a:extLst>
          </p:cNvPr>
          <p:cNvSpPr>
            <a:spLocks noChangeArrowheads="1"/>
          </p:cNvSpPr>
          <p:nvPr/>
        </p:nvSpPr>
        <p:spPr bwMode="auto">
          <a:xfrm>
            <a:off x="117432" y="1078724"/>
            <a:ext cx="2672442" cy="226393"/>
          </a:xfrm>
          <a:prstGeom prst="rect">
            <a:avLst/>
          </a:prstGeom>
          <a:noFill/>
          <a:ln w="9525" algn="ctr">
            <a:noFill/>
            <a:round/>
            <a:headEnd/>
            <a:tailEnd/>
          </a:ln>
        </p:spPr>
        <p:txBody>
          <a:bodyPr lIns="0" tIns="45720" rIns="0" bIns="45720" anchor="t"/>
          <a:lstStyle/>
          <a:p>
            <a:pPr marL="132080" indent="-132080" defTabSz="685800">
              <a:spcBef>
                <a:spcPct val="20000"/>
              </a:spcBef>
              <a:buClr>
                <a:srgbClr val="000000"/>
              </a:buClr>
              <a:defRPr/>
            </a:pPr>
            <a:r>
              <a:rPr lang="en-US" sz="1600" b="1" kern="0" dirty="0">
                <a:solidFill>
                  <a:srgbClr val="A33CDC"/>
                </a:solidFill>
                <a:latin typeface="Graphik"/>
                <a:cs typeface="Arial"/>
              </a:rPr>
              <a:t>RELEVANT SKILLS</a:t>
            </a:r>
            <a:endParaRPr lang="en-US" dirty="0">
              <a:latin typeface="Graphik"/>
              <a:cs typeface="Arial"/>
            </a:endParaRPr>
          </a:p>
        </p:txBody>
      </p:sp>
      <p:sp>
        <p:nvSpPr>
          <p:cNvPr id="5" name="TextBox 4">
            <a:extLst>
              <a:ext uri="{FF2B5EF4-FFF2-40B4-BE49-F238E27FC236}">
                <a16:creationId xmlns:a16="http://schemas.microsoft.com/office/drawing/2014/main" id="{1B87B65B-5D60-43E6-B392-0F30DEBA0B7B}"/>
              </a:ext>
            </a:extLst>
          </p:cNvPr>
          <p:cNvSpPr txBox="1"/>
          <p:nvPr/>
        </p:nvSpPr>
        <p:spPr>
          <a:xfrm>
            <a:off x="3038983" y="1130197"/>
            <a:ext cx="5983809" cy="61786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8270" indent="-128270">
              <a:buFont typeface="Arial,Sans-Serif"/>
              <a:buChar char="•"/>
            </a:pPr>
            <a:r>
              <a:rPr lang="en-US" sz="1000" dirty="0">
                <a:latin typeface="Arial"/>
                <a:ea typeface="+mn-lt"/>
                <a:cs typeface="+mn-lt"/>
              </a:rPr>
              <a:t>Currently working on Horizon platform in which upgrading the horizon tools from the pipeline team in which pipeline to support the Artifactory , XLR, </a:t>
            </a:r>
            <a:r>
              <a:rPr lang="en-US" sz="1000" dirty="0" err="1">
                <a:latin typeface="Arial"/>
                <a:ea typeface="+mn-lt"/>
                <a:cs typeface="+mn-lt"/>
              </a:rPr>
              <a:t>Datical</a:t>
            </a:r>
            <a:r>
              <a:rPr lang="en-US" sz="1000" dirty="0">
                <a:latin typeface="Arial"/>
                <a:ea typeface="+mn-lt"/>
                <a:cs typeface="+mn-lt"/>
              </a:rPr>
              <a:t> Upgrades.</a:t>
            </a:r>
            <a:endParaRPr lang="en-US" dirty="0">
              <a:latin typeface="Calibri" panose="020F0502020204030204"/>
              <a:ea typeface="+mn-lt"/>
              <a:cs typeface="+mn-lt"/>
            </a:endParaRPr>
          </a:p>
          <a:p>
            <a:pPr marL="128270" indent="-128270">
              <a:buFont typeface="Arial,Sans-Serif"/>
              <a:buChar char="•"/>
            </a:pPr>
            <a:r>
              <a:rPr lang="en-US" sz="1000" dirty="0">
                <a:latin typeface="Arial"/>
                <a:ea typeface="+mn-lt"/>
                <a:cs typeface="+mn-lt"/>
              </a:rPr>
              <a:t>Worked on Celestial UI/Servcices/DB </a:t>
            </a:r>
            <a:r>
              <a:rPr lang="en-US" sz="1000" dirty="0" err="1">
                <a:latin typeface="Arial"/>
                <a:ea typeface="+mn-lt"/>
                <a:cs typeface="+mn-lt"/>
              </a:rPr>
              <a:t>OnBoarding</a:t>
            </a:r>
            <a:r>
              <a:rPr lang="en-US" sz="1000" dirty="0">
                <a:latin typeface="Arial"/>
                <a:ea typeface="+mn-lt"/>
                <a:cs typeface="+mn-lt"/>
              </a:rPr>
              <a:t> into XLR for build and deployment in horizon tools.</a:t>
            </a:r>
            <a:endParaRPr lang="en-US" dirty="0">
              <a:latin typeface="Calibri" panose="020F0502020204030204"/>
              <a:ea typeface="+mn-lt"/>
              <a:cs typeface="+mn-lt"/>
            </a:endParaRPr>
          </a:p>
          <a:p>
            <a:pPr marL="128270" indent="-128270">
              <a:buFont typeface="Arial,Sans-Serif"/>
              <a:buChar char="•"/>
            </a:pPr>
            <a:r>
              <a:rPr lang="en-US" sz="1000" dirty="0">
                <a:latin typeface="Arial"/>
                <a:ea typeface="+mn-lt"/>
                <a:cs typeface="+mn-lt"/>
              </a:rPr>
              <a:t>Worked on XLR CD Process with Universal Templates with Tower Configurations.</a:t>
            </a:r>
          </a:p>
          <a:p>
            <a:pPr marL="128270" indent="-128270">
              <a:buFont typeface="Arial,Sans-Serif"/>
              <a:buChar char="•"/>
            </a:pPr>
            <a:r>
              <a:rPr lang="en-US" sz="1000" dirty="0">
                <a:latin typeface="Arial"/>
                <a:ea typeface="+mn-lt"/>
                <a:cs typeface="+mn-lt"/>
              </a:rPr>
              <a:t>Had a knowledge on Celestial  APP </a:t>
            </a:r>
            <a:r>
              <a:rPr lang="en-US" sz="1000" dirty="0" err="1">
                <a:latin typeface="Arial"/>
                <a:ea typeface="+mn-lt"/>
                <a:cs typeface="+mn-lt"/>
              </a:rPr>
              <a:t>Managemnt</a:t>
            </a:r>
            <a:r>
              <a:rPr lang="en-US" sz="1000" dirty="0">
                <a:latin typeface="Arial"/>
                <a:ea typeface="+mn-lt"/>
                <a:cs typeface="+mn-lt"/>
              </a:rPr>
              <a:t> and </a:t>
            </a:r>
            <a:r>
              <a:rPr lang="en-US" sz="1000" dirty="0" err="1">
                <a:latin typeface="Arial"/>
                <a:ea typeface="+mn-lt"/>
                <a:cs typeface="+mn-lt"/>
              </a:rPr>
              <a:t>Datical</a:t>
            </a:r>
            <a:r>
              <a:rPr lang="en-US" sz="1000" dirty="0">
                <a:latin typeface="Arial"/>
                <a:ea typeface="+mn-lt"/>
                <a:cs typeface="+mn-lt"/>
              </a:rPr>
              <a:t> DB Process </a:t>
            </a:r>
          </a:p>
          <a:p>
            <a:pPr marL="128270" indent="-128270">
              <a:buFont typeface="Arial,Sans-Serif"/>
              <a:buChar char="•"/>
            </a:pPr>
            <a:r>
              <a:rPr lang="en-US" sz="1000" dirty="0">
                <a:latin typeface="Arial"/>
                <a:ea typeface="+mn-lt"/>
                <a:cs typeface="+mn-lt"/>
              </a:rPr>
              <a:t>Created CI/CD pipelines to migrate the applications from SVN to Bitbucket</a:t>
            </a:r>
            <a:endParaRPr lang="en-US">
              <a:cs typeface="Calibri"/>
            </a:endParaRPr>
          </a:p>
          <a:p>
            <a:pPr marL="128270" indent="-128270">
              <a:buFont typeface="Arial,Sans-Serif"/>
              <a:buChar char="•"/>
            </a:pPr>
            <a:r>
              <a:rPr lang="en-US" sz="1000" dirty="0">
                <a:latin typeface="Arial"/>
                <a:ea typeface="+mn-lt"/>
                <a:cs typeface="+mn-lt"/>
              </a:rPr>
              <a:t>Used various build tools to migrate the applications from  to Jenkins</a:t>
            </a:r>
          </a:p>
          <a:p>
            <a:pPr marL="128270" indent="-128270">
              <a:buFont typeface="Arial,Sans-Serif"/>
              <a:buChar char="•"/>
              <a:defRPr/>
            </a:pPr>
            <a:r>
              <a:rPr lang="en-US" sz="1000" dirty="0">
                <a:latin typeface="Arial"/>
                <a:ea typeface="+mn-lt"/>
                <a:cs typeface="+mn-lt"/>
              </a:rPr>
              <a:t>Worked on Code Migration and CI CD process on Jenkins and Ansible Tower in BOFA account.</a:t>
            </a:r>
          </a:p>
          <a:p>
            <a:pPr marL="128270" indent="-128270">
              <a:lnSpc>
                <a:spcPct val="115000"/>
              </a:lnSpc>
              <a:buFont typeface="Arial,Sans-Serif"/>
              <a:buChar char="•"/>
            </a:pPr>
            <a:r>
              <a:rPr lang="en-US" sz="1000" dirty="0">
                <a:latin typeface="Arial"/>
                <a:ea typeface="+mn-lt"/>
                <a:cs typeface="+mn-lt"/>
              </a:rPr>
              <a:t>Worked on the BMW Product as a Service portal on the Middle Ware team with Operations and Maintenance part on which Liferay COCO portal and with user resolutions on BMW group portal and on Home network of non-working BMW group portal and worked on Operations part in BMW tool .</a:t>
            </a:r>
          </a:p>
          <a:p>
            <a:pPr marL="128270" indent="-128270">
              <a:lnSpc>
                <a:spcPct val="115000"/>
              </a:lnSpc>
              <a:buFont typeface="Arial,Sans-Serif"/>
              <a:buChar char="•"/>
            </a:pPr>
            <a:r>
              <a:rPr lang="en-US" sz="1000" dirty="0">
                <a:latin typeface="Arial"/>
                <a:ea typeface="+mn-lt"/>
                <a:cs typeface="+mn-lt"/>
              </a:rPr>
              <a:t> Developed on </a:t>
            </a:r>
            <a:r>
              <a:rPr lang="en-US" sz="1000" dirty="0" err="1">
                <a:latin typeface="Arial"/>
                <a:ea typeface="+mn-lt"/>
                <a:cs typeface="+mn-lt"/>
              </a:rPr>
              <a:t>liferay</a:t>
            </a:r>
            <a:r>
              <a:rPr lang="en-US" sz="1000" dirty="0">
                <a:latin typeface="Arial"/>
                <a:ea typeface="+mn-lt"/>
                <a:cs typeface="+mn-lt"/>
              </a:rPr>
              <a:t> Maintenance part with Account linking Applications which is a migration from one version to another.</a:t>
            </a:r>
          </a:p>
          <a:p>
            <a:pPr marL="128270" indent="-128270">
              <a:lnSpc>
                <a:spcPct val="115000"/>
              </a:lnSpc>
              <a:buFont typeface="Arial,Sans-Serif"/>
              <a:buChar char="•"/>
            </a:pPr>
            <a:r>
              <a:rPr lang="en-US" sz="1000" dirty="0">
                <a:latin typeface="Arial"/>
                <a:ea typeface="+mn-lt"/>
                <a:cs typeface="+mn-lt"/>
              </a:rPr>
              <a:t>Worked on Eclipse OSGI modules.</a:t>
            </a:r>
          </a:p>
          <a:p>
            <a:pPr marL="128270" indent="-128270">
              <a:lnSpc>
                <a:spcPct val="115000"/>
              </a:lnSpc>
              <a:buFont typeface="Arial,Sans-Serif"/>
              <a:buChar char="•"/>
            </a:pPr>
            <a:r>
              <a:rPr lang="en-US" sz="1000" dirty="0">
                <a:latin typeface="Arial"/>
                <a:ea typeface="+mn-lt"/>
                <a:cs typeface="+mn-lt"/>
              </a:rPr>
              <a:t>Working knowledge on </a:t>
            </a:r>
            <a:r>
              <a:rPr lang="en-US" sz="1000" dirty="0" err="1">
                <a:latin typeface="Arial"/>
                <a:ea typeface="+mn-lt"/>
                <a:cs typeface="+mn-lt"/>
              </a:rPr>
              <a:t>WebInfoDB</a:t>
            </a:r>
            <a:r>
              <a:rPr lang="en-US" sz="1000" dirty="0">
                <a:latin typeface="Arial"/>
                <a:ea typeface="+mn-lt"/>
                <a:cs typeface="+mn-lt"/>
              </a:rPr>
              <a:t> and CMDB on project with user requirements.</a:t>
            </a:r>
          </a:p>
          <a:p>
            <a:pPr marL="128270" indent="-128270">
              <a:lnSpc>
                <a:spcPct val="115000"/>
              </a:lnSpc>
              <a:buFont typeface="Arial,Sans-Serif"/>
              <a:buChar char="•"/>
            </a:pPr>
            <a:r>
              <a:rPr lang="en-US" sz="1000" dirty="0">
                <a:latin typeface="Arial"/>
                <a:ea typeface="+mn-lt"/>
                <a:cs typeface="+mn-lt"/>
              </a:rPr>
              <a:t>Worked on CD and CI parts according to the requirements in CISCO Project in WIPRO Technologies.</a:t>
            </a:r>
          </a:p>
          <a:p>
            <a:pPr marL="128270" indent="-128270">
              <a:lnSpc>
                <a:spcPct val="115000"/>
              </a:lnSpc>
              <a:buFont typeface="Arial,Sans-Serif"/>
              <a:buChar char="•"/>
            </a:pPr>
            <a:r>
              <a:rPr lang="en-US" sz="1000" dirty="0">
                <a:latin typeface="Arial"/>
                <a:ea typeface="+mn-lt"/>
                <a:cs typeface="+mn-lt"/>
              </a:rPr>
              <a:t>Wrote the scripts for testing on Thread blockages. </a:t>
            </a:r>
          </a:p>
          <a:p>
            <a:pPr marL="128270" indent="-128270">
              <a:lnSpc>
                <a:spcPct val="115000"/>
              </a:lnSpc>
              <a:buFont typeface="Arial,Sans-Serif"/>
              <a:buChar char="•"/>
            </a:pPr>
            <a:r>
              <a:rPr lang="en-US" sz="1000" dirty="0">
                <a:latin typeface="Arial"/>
                <a:ea typeface="+mn-lt"/>
                <a:cs typeface="+mn-lt"/>
              </a:rPr>
              <a:t>Knowledge on Docker and some points on Kubernetes. </a:t>
            </a:r>
          </a:p>
          <a:p>
            <a:pPr marL="128270" indent="-128270">
              <a:lnSpc>
                <a:spcPct val="115000"/>
              </a:lnSpc>
              <a:buFont typeface="Arial,Sans-Serif"/>
              <a:buChar char="•"/>
            </a:pPr>
            <a:r>
              <a:rPr lang="en-US" sz="1000" dirty="0">
                <a:latin typeface="Arial"/>
                <a:ea typeface="+mn-lt"/>
                <a:cs typeface="+mn-lt"/>
              </a:rPr>
              <a:t>Worked on Git and Jenkins environments and shared the Java knowledge for teammates one who was   	working on operations team.</a:t>
            </a:r>
          </a:p>
          <a:p>
            <a:pPr marL="128270" indent="-128270">
              <a:lnSpc>
                <a:spcPct val="115000"/>
              </a:lnSpc>
              <a:buFont typeface="Arial,Sans-Serif"/>
              <a:buChar char="•"/>
            </a:pPr>
            <a:r>
              <a:rPr lang="en-US" sz="1000" dirty="0">
                <a:latin typeface="Arial"/>
                <a:ea typeface="+mn-lt"/>
                <a:cs typeface="+mn-lt"/>
              </a:rPr>
              <a:t>Worked as a front-end development on </a:t>
            </a:r>
            <a:r>
              <a:rPr lang="en-US" sz="1000" dirty="0" err="1">
                <a:latin typeface="Arial"/>
                <a:ea typeface="+mn-lt"/>
                <a:cs typeface="+mn-lt"/>
              </a:rPr>
              <a:t>HTMl,Jquery</a:t>
            </a:r>
            <a:r>
              <a:rPr lang="en-US" sz="1000" dirty="0">
                <a:latin typeface="Arial"/>
                <a:ea typeface="+mn-lt"/>
                <a:cs typeface="+mn-lt"/>
              </a:rPr>
              <a:t> ,</a:t>
            </a:r>
            <a:r>
              <a:rPr lang="en-US" sz="1000" dirty="0" err="1">
                <a:latin typeface="Arial"/>
                <a:ea typeface="+mn-lt"/>
                <a:cs typeface="+mn-lt"/>
              </a:rPr>
              <a:t>Javascript</a:t>
            </a:r>
            <a:r>
              <a:rPr lang="en-US" sz="1000" dirty="0">
                <a:latin typeface="Arial"/>
                <a:ea typeface="+mn-lt"/>
                <a:cs typeface="+mn-lt"/>
              </a:rPr>
              <a:t>, Kendo UI functionalities.</a:t>
            </a:r>
          </a:p>
          <a:p>
            <a:pPr marL="128270" lvl="0" indent="-128270">
              <a:lnSpc>
                <a:spcPct val="115000"/>
              </a:lnSpc>
              <a:buFont typeface="Arial,Sans-Serif"/>
              <a:buChar char="•"/>
              <a:defRPr/>
            </a:pPr>
            <a:r>
              <a:rPr lang="en-US" sz="1000" dirty="0">
                <a:latin typeface="Arial"/>
                <a:ea typeface="+mn-lt"/>
                <a:cs typeface="+mn-lt"/>
              </a:rPr>
              <a:t>Good development experience in Liferay CMS using structures and templates.</a:t>
            </a:r>
          </a:p>
          <a:p>
            <a:pPr marL="128270" indent="-128270">
              <a:lnSpc>
                <a:spcPct val="115000"/>
              </a:lnSpc>
              <a:buFont typeface="Arial,Sans-Serif"/>
              <a:buChar char="•"/>
              <a:defRPr/>
            </a:pPr>
            <a:r>
              <a:rPr lang="en-US" sz="1000" dirty="0">
                <a:latin typeface="Arial"/>
                <a:ea typeface="+mn-lt"/>
                <a:cs typeface="+mn-lt"/>
              </a:rPr>
              <a:t>Expert in customizing built-in Portlets in Liferay portal using Hook plug-in and Knowledge on Ext plug-in. </a:t>
            </a:r>
          </a:p>
          <a:p>
            <a:pPr marL="128270" lvl="0" indent="-128270">
              <a:lnSpc>
                <a:spcPct val="115000"/>
              </a:lnSpc>
              <a:buFont typeface="Arial,Sans-Serif"/>
              <a:buChar char="•"/>
              <a:defRPr/>
            </a:pPr>
            <a:r>
              <a:rPr lang="en-US" sz="1000" dirty="0">
                <a:latin typeface="Arial"/>
                <a:ea typeface="+mn-lt"/>
                <a:cs typeface="+mn-lt"/>
              </a:rPr>
              <a:t>Strong Working knowledge on Application development tools like Eclipse, </a:t>
            </a:r>
            <a:r>
              <a:rPr lang="en-US" sz="1000" dirty="0" err="1">
                <a:latin typeface="Arial"/>
                <a:ea typeface="+mn-lt"/>
                <a:cs typeface="+mn-lt"/>
              </a:rPr>
              <a:t>LiferayIDE</a:t>
            </a:r>
            <a:endParaRPr lang="en-US" sz="1000" dirty="0">
              <a:latin typeface="Arial"/>
              <a:ea typeface="+mn-lt"/>
              <a:cs typeface="+mn-lt"/>
            </a:endParaRPr>
          </a:p>
          <a:p>
            <a:pPr marL="128270" lvl="0" indent="-128270">
              <a:lnSpc>
                <a:spcPct val="115000"/>
              </a:lnSpc>
              <a:buFont typeface="Arial,Sans-Serif"/>
              <a:buChar char="•"/>
            </a:pPr>
            <a:r>
              <a:rPr lang="en-US" sz="1000" dirty="0">
                <a:latin typeface="Arial"/>
                <a:ea typeface="+mn-lt"/>
                <a:cs typeface="+mn-lt"/>
              </a:rPr>
              <a:t>Functional and non-functional requirement analysis for related applications</a:t>
            </a:r>
          </a:p>
          <a:p>
            <a:pPr marL="128270" lvl="0" indent="-128270">
              <a:lnSpc>
                <a:spcPct val="115000"/>
              </a:lnSpc>
              <a:buFont typeface="Arial,Sans-Serif"/>
              <a:buChar char="•"/>
            </a:pPr>
            <a:r>
              <a:rPr lang="en-US" sz="1000" dirty="0">
                <a:latin typeface="Arial"/>
                <a:ea typeface="+mn-lt"/>
                <a:cs typeface="+mn-lt"/>
              </a:rPr>
              <a:t>Develop code using knowledge of relevant technology as per design specifications and document artifacts</a:t>
            </a:r>
          </a:p>
          <a:p>
            <a:pPr marL="128270" marR="0" lvl="0" indent="-128270">
              <a:lnSpc>
                <a:spcPct val="115000"/>
              </a:lnSpc>
              <a:spcBef>
                <a:spcPts val="0"/>
              </a:spcBef>
              <a:spcAft>
                <a:spcPts val="0"/>
              </a:spcAft>
              <a:buFont typeface="Arial,Sans-Serif"/>
              <a:buChar char="•"/>
            </a:pPr>
            <a:r>
              <a:rPr lang="en-US" sz="1000" dirty="0">
                <a:latin typeface="Arial"/>
                <a:ea typeface="+mn-lt"/>
                <a:cs typeface="+mn-lt"/>
              </a:rPr>
              <a:t>Worked on Liferay(J2EE </a:t>
            </a:r>
            <a:r>
              <a:rPr lang="en-US" sz="1000" dirty="0" err="1">
                <a:latin typeface="Arial"/>
                <a:ea typeface="+mn-lt"/>
                <a:cs typeface="+mn-lt"/>
              </a:rPr>
              <a:t>FrameWork</a:t>
            </a:r>
            <a:r>
              <a:rPr lang="en-US" sz="1000" dirty="0">
                <a:latin typeface="Arial"/>
                <a:ea typeface="+mn-lt"/>
                <a:cs typeface="+mn-lt"/>
              </a:rPr>
              <a:t>) and Front end using , Bootstrap, Html, CSS</a:t>
            </a:r>
          </a:p>
          <a:p>
            <a:pPr marL="128270" indent="-128270">
              <a:lnSpc>
                <a:spcPct val="115000"/>
              </a:lnSpc>
              <a:buFont typeface="Arial,Sans-Serif"/>
              <a:buChar char="•"/>
            </a:pPr>
            <a:r>
              <a:rPr lang="en-US" sz="1000" dirty="0">
                <a:latin typeface="Arial"/>
                <a:ea typeface="+mn-lt"/>
                <a:cs typeface="+mn-lt"/>
              </a:rPr>
              <a:t>Involving to create Java Standard Portlets using the plug-in SDK environment</a:t>
            </a:r>
          </a:p>
          <a:p>
            <a:pPr marL="128270" indent="-128270">
              <a:lnSpc>
                <a:spcPct val="115000"/>
              </a:lnSpc>
              <a:buFont typeface="Arial,Sans-Serif"/>
              <a:buChar char="•"/>
            </a:pPr>
            <a:r>
              <a:rPr lang="en-US" sz="1000" dirty="0">
                <a:latin typeface="Arial"/>
                <a:ea typeface="+mn-lt"/>
                <a:cs typeface="+mn-lt"/>
              </a:rPr>
              <a:t>Implemented the service layer and custom finder implementation classes.</a:t>
            </a:r>
          </a:p>
          <a:p>
            <a:pPr>
              <a:lnSpc>
                <a:spcPct val="115000"/>
              </a:lnSpc>
            </a:pPr>
            <a:endParaRPr lang="en-US" sz="1000" dirty="0">
              <a:latin typeface="Arial"/>
              <a:ea typeface="+mn-lt"/>
              <a:cs typeface="+mn-lt"/>
            </a:endParaRPr>
          </a:p>
          <a:p>
            <a:endParaRPr lang="en-US" dirty="0">
              <a:latin typeface="Calibri" panose="020F0502020204030204"/>
              <a:ea typeface="+mn-lt"/>
              <a:cs typeface="+mn-lt"/>
            </a:endParaRPr>
          </a:p>
        </p:txBody>
      </p:sp>
      <p:pic>
        <p:nvPicPr>
          <p:cNvPr id="16" name="Picture 15">
            <a:extLst>
              <a:ext uri="{FF2B5EF4-FFF2-40B4-BE49-F238E27FC236}">
                <a16:creationId xmlns:a16="http://schemas.microsoft.com/office/drawing/2014/main" id="{FFA7699E-230D-42F4-B91C-302F14CA9B99}"/>
              </a:ext>
            </a:extLst>
          </p:cNvPr>
          <p:cNvPicPr>
            <a:picLocks noChangeAspect="1"/>
          </p:cNvPicPr>
          <p:nvPr/>
        </p:nvPicPr>
        <p:blipFill>
          <a:blip r:embed="rId5"/>
          <a:stretch>
            <a:fillRect/>
          </a:stretch>
        </p:blipFill>
        <p:spPr>
          <a:xfrm>
            <a:off x="176694" y="261761"/>
            <a:ext cx="850963" cy="892111"/>
          </a:xfrm>
          <a:prstGeom prst="rect">
            <a:avLst/>
          </a:prstGeom>
        </p:spPr>
      </p:pic>
    </p:spTree>
    <p:extLst>
      <p:ext uri="{BB962C8B-B14F-4D97-AF65-F5344CB8AC3E}">
        <p14:creationId xmlns:p14="http://schemas.microsoft.com/office/powerpoint/2010/main" val="380891704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ccenture Layouts">
  <a:themeElements>
    <a:clrScheme name="Morgan Stanley">
      <a:dk1>
        <a:sysClr val="windowText" lastClr="000000"/>
      </a:dk1>
      <a:lt1>
        <a:sysClr val="window" lastClr="FFFFFF"/>
      </a:lt1>
      <a:dk2>
        <a:srgbClr val="44546A"/>
      </a:dk2>
      <a:lt2>
        <a:srgbClr val="E7E6E6"/>
      </a:lt2>
      <a:accent1>
        <a:srgbClr val="0F8EC7"/>
      </a:accent1>
      <a:accent2>
        <a:srgbClr val="6EC6C9"/>
      </a:accent2>
      <a:accent3>
        <a:srgbClr val="24406D"/>
      </a:accent3>
      <a:accent4>
        <a:srgbClr val="F25F1E"/>
      </a:accent4>
      <a:accent5>
        <a:srgbClr val="675883"/>
      </a:accent5>
      <a:accent6>
        <a:srgbClr val="3EB66F"/>
      </a:accent6>
      <a:hlink>
        <a:srgbClr val="0563C1"/>
      </a:hlink>
      <a:folHlink>
        <a:srgbClr val="954F72"/>
      </a:folHlink>
    </a:clrScheme>
    <a:fontScheme name="Custom 1">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11628</TotalTime>
  <Words>420</Words>
  <Application>Microsoft Office PowerPoint</Application>
  <PresentationFormat>On-screen Show (4:3)</PresentationFormat>
  <Paragraphs>52</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1_Office Theme</vt:lpstr>
      <vt:lpstr>1_Accenture Layouts</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stephen.r.taylor</dc:creator>
  <cp:lastModifiedBy>Daligowda, Suma</cp:lastModifiedBy>
  <cp:revision>915</cp:revision>
  <dcterms:created xsi:type="dcterms:W3CDTF">2011-10-27T13:09:40Z</dcterms:created>
  <dcterms:modified xsi:type="dcterms:W3CDTF">2023-03-13T07:31:20Z</dcterms:modified>
</cp:coreProperties>
</file>