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68" autoAdjust="0"/>
    <p:restoredTop sz="94660"/>
  </p:normalViewPr>
  <p:slideViewPr>
    <p:cSldViewPr snapToGrid="0">
      <p:cViewPr>
        <p:scale>
          <a:sx n="88" d="100"/>
          <a:sy n="88" d="100"/>
        </p:scale>
        <p:origin x="30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shram, Tushar" userId="f0d5dcbb-28db-4374-8ed1-ce2b2cfd0d37" providerId="ADAL" clId="{DD456330-C657-4C19-B6E7-445B5C8EA44D}"/>
    <pc:docChg chg="modSld">
      <pc:chgData name="Meshram, Tushar" userId="f0d5dcbb-28db-4374-8ed1-ce2b2cfd0d37" providerId="ADAL" clId="{DD456330-C657-4C19-B6E7-445B5C8EA44D}" dt="2023-01-12T15:23:30.913" v="253" actId="20577"/>
      <pc:docMkLst>
        <pc:docMk/>
      </pc:docMkLst>
      <pc:sldChg chg="modSp mod">
        <pc:chgData name="Meshram, Tushar" userId="f0d5dcbb-28db-4374-8ed1-ce2b2cfd0d37" providerId="ADAL" clId="{DD456330-C657-4C19-B6E7-445B5C8EA44D}" dt="2023-01-12T15:23:30.913" v="253" actId="20577"/>
        <pc:sldMkLst>
          <pc:docMk/>
          <pc:sldMk cId="526623194" sldId="256"/>
        </pc:sldMkLst>
        <pc:spChg chg="mod">
          <ac:chgData name="Meshram, Tushar" userId="f0d5dcbb-28db-4374-8ed1-ce2b2cfd0d37" providerId="ADAL" clId="{DD456330-C657-4C19-B6E7-445B5C8EA44D}" dt="2023-01-12T15:23:13.130" v="241" actId="20577"/>
          <ac:spMkLst>
            <pc:docMk/>
            <pc:sldMk cId="526623194" sldId="256"/>
            <ac:spMk id="2" creationId="{119887C1-6466-4691-B20A-E65E622E3211}"/>
          </ac:spMkLst>
        </pc:spChg>
        <pc:spChg chg="mod">
          <ac:chgData name="Meshram, Tushar" userId="f0d5dcbb-28db-4374-8ed1-ce2b2cfd0d37" providerId="ADAL" clId="{DD456330-C657-4C19-B6E7-445B5C8EA44D}" dt="2023-01-12T15:23:30.913" v="253" actId="20577"/>
          <ac:spMkLst>
            <pc:docMk/>
            <pc:sldMk cId="526623194" sldId="256"/>
            <ac:spMk id="41" creationId="{15B48C19-219D-42D7-8B6A-333B4966079A}"/>
          </ac:spMkLst>
        </pc:spChg>
      </pc:sldChg>
    </pc:docChg>
  </pc:docChgLst>
  <pc:docChgLst>
    <pc:chgData name="Bhate, Nitin" userId="f5de4921-6f60-40d0-a408-ac7eed592510" providerId="ADAL" clId="{59B01CC8-2E6F-4C0E-9327-721FAE680C7B}"/>
    <pc:docChg chg="custSel modSld">
      <pc:chgData name="Bhate, Nitin" userId="f5de4921-6f60-40d0-a408-ac7eed592510" providerId="ADAL" clId="{59B01CC8-2E6F-4C0E-9327-721FAE680C7B}" dt="2019-10-22T18:54:34.991" v="0" actId="478"/>
      <pc:docMkLst>
        <pc:docMk/>
      </pc:docMkLst>
      <pc:sldChg chg="delSp">
        <pc:chgData name="Bhate, Nitin" userId="f5de4921-6f60-40d0-a408-ac7eed592510" providerId="ADAL" clId="{59B01CC8-2E6F-4C0E-9327-721FAE680C7B}" dt="2019-10-22T18:54:34.991" v="0" actId="478"/>
        <pc:sldMkLst>
          <pc:docMk/>
          <pc:sldMk cId="526623194" sldId="256"/>
        </pc:sldMkLst>
        <pc:picChg chg="del">
          <ac:chgData name="Bhate, Nitin" userId="f5de4921-6f60-40d0-a408-ac7eed592510" providerId="ADAL" clId="{59B01CC8-2E6F-4C0E-9327-721FAE680C7B}" dt="2019-10-22T18:54:34.991" v="0" actId="478"/>
          <ac:picMkLst>
            <pc:docMk/>
            <pc:sldMk cId="526623194" sldId="256"/>
            <ac:picMk id="41" creationId="{399785E8-6479-4C67-A25B-DFD62B301919}"/>
          </ac:picMkLst>
        </pc:picChg>
      </pc:sldChg>
    </pc:docChg>
  </pc:docChgLst>
  <pc:docChgLst>
    <pc:chgData name="Meshram, Tushar U." userId="c8052d14-dd7e-4deb-949a-6b69951bccc6" providerId="ADAL" clId="{E7539B8F-3298-4AF5-9321-C87338961F0C}"/>
    <pc:docChg chg="custSel modSld">
      <pc:chgData name="Meshram, Tushar U." userId="c8052d14-dd7e-4deb-949a-6b69951bccc6" providerId="ADAL" clId="{E7539B8F-3298-4AF5-9321-C87338961F0C}" dt="2020-04-02T14:01:42.151" v="7" actId="478"/>
      <pc:docMkLst>
        <pc:docMk/>
      </pc:docMkLst>
      <pc:sldChg chg="addSp delSp modSp">
        <pc:chgData name="Meshram, Tushar U." userId="c8052d14-dd7e-4deb-949a-6b69951bccc6" providerId="ADAL" clId="{E7539B8F-3298-4AF5-9321-C87338961F0C}" dt="2020-04-02T14:01:42.151" v="7" actId="478"/>
        <pc:sldMkLst>
          <pc:docMk/>
          <pc:sldMk cId="526623194" sldId="256"/>
        </pc:sldMkLst>
        <pc:picChg chg="add mod">
          <ac:chgData name="Meshram, Tushar U." userId="c8052d14-dd7e-4deb-949a-6b69951bccc6" providerId="ADAL" clId="{E7539B8F-3298-4AF5-9321-C87338961F0C}" dt="2020-04-02T14:01:37.656" v="6" actId="14100"/>
          <ac:picMkLst>
            <pc:docMk/>
            <pc:sldMk cId="526623194" sldId="256"/>
            <ac:picMk id="3" creationId="{DD506401-373E-40BA-8F21-956A436F20DB}"/>
          </ac:picMkLst>
        </pc:picChg>
        <pc:picChg chg="del mod">
          <ac:chgData name="Meshram, Tushar U." userId="c8052d14-dd7e-4deb-949a-6b69951bccc6" providerId="ADAL" clId="{E7539B8F-3298-4AF5-9321-C87338961F0C}" dt="2020-04-02T14:01:42.151" v="7" actId="478"/>
          <ac:picMkLst>
            <pc:docMk/>
            <pc:sldMk cId="526623194" sldId="256"/>
            <ac:picMk id="37" creationId="{9199396D-0A3D-4DB0-993E-54495693E1B8}"/>
          </ac:picMkLst>
        </pc:picChg>
      </pc:sldChg>
    </pc:docChg>
  </pc:docChgLst>
  <pc:docChgLst>
    <pc:chgData name="Meshram, Tushar" userId="f0d5dcbb-28db-4374-8ed1-ce2b2cfd0d37" providerId="ADAL" clId="{DE14A778-821D-4FD3-B129-34A48DCDA45A}"/>
    <pc:docChg chg="undo custSel modSld">
      <pc:chgData name="Meshram, Tushar" userId="f0d5dcbb-28db-4374-8ed1-ce2b2cfd0d37" providerId="ADAL" clId="{DE14A778-821D-4FD3-B129-34A48DCDA45A}" dt="2023-04-18T08:30:35.471" v="39" actId="20577"/>
      <pc:docMkLst>
        <pc:docMk/>
      </pc:docMkLst>
      <pc:sldChg chg="addSp modSp mod">
        <pc:chgData name="Meshram, Tushar" userId="f0d5dcbb-28db-4374-8ed1-ce2b2cfd0d37" providerId="ADAL" clId="{DE14A778-821D-4FD3-B129-34A48DCDA45A}" dt="2023-04-18T08:30:35.471" v="39" actId="20577"/>
        <pc:sldMkLst>
          <pc:docMk/>
          <pc:sldMk cId="526623194" sldId="256"/>
        </pc:sldMkLst>
        <pc:spChg chg="mod">
          <ac:chgData name="Meshram, Tushar" userId="f0d5dcbb-28db-4374-8ed1-ce2b2cfd0d37" providerId="ADAL" clId="{DE14A778-821D-4FD3-B129-34A48DCDA45A}" dt="2023-04-18T08:30:35.471" v="39" actId="20577"/>
          <ac:spMkLst>
            <pc:docMk/>
            <pc:sldMk cId="526623194" sldId="256"/>
            <ac:spMk id="2" creationId="{119887C1-6466-4691-B20A-E65E622E3211}"/>
          </ac:spMkLst>
        </pc:spChg>
        <pc:spChg chg="mod">
          <ac:chgData name="Meshram, Tushar" userId="f0d5dcbb-28db-4374-8ed1-ce2b2cfd0d37" providerId="ADAL" clId="{DE14A778-821D-4FD3-B129-34A48DCDA45A}" dt="2023-04-18T08:28:34.403" v="7" actId="12"/>
          <ac:spMkLst>
            <pc:docMk/>
            <pc:sldMk cId="526623194" sldId="256"/>
            <ac:spMk id="45" creationId="{98859225-6A86-4544-B20C-F87EF9851324}"/>
          </ac:spMkLst>
        </pc:spChg>
        <pc:picChg chg="add mod">
          <ac:chgData name="Meshram, Tushar" userId="f0d5dcbb-28db-4374-8ed1-ce2b2cfd0d37" providerId="ADAL" clId="{DE14A778-821D-4FD3-B129-34A48DCDA45A}" dt="2023-04-18T08:29:24.983" v="14" actId="1035"/>
          <ac:picMkLst>
            <pc:docMk/>
            <pc:sldMk cId="526623194" sldId="256"/>
            <ac:picMk id="11" creationId="{3E7BC38E-4079-ECBA-75BE-64880C5F12F4}"/>
          </ac:picMkLst>
        </pc:picChg>
        <pc:picChg chg="mod">
          <ac:chgData name="Meshram, Tushar" userId="f0d5dcbb-28db-4374-8ed1-ce2b2cfd0d37" providerId="ADAL" clId="{DE14A778-821D-4FD3-B129-34A48DCDA45A}" dt="2023-04-18T08:29:03.311" v="10" actId="1076"/>
          <ac:picMkLst>
            <pc:docMk/>
            <pc:sldMk cId="526623194" sldId="256"/>
            <ac:picMk id="47" creationId="{40843613-A9FA-4DBB-BA33-7F148B602F7B}"/>
          </ac:picMkLst>
        </pc:picChg>
      </pc:sldChg>
    </pc:docChg>
  </pc:docChgLst>
  <pc:docChgLst>
    <pc:chgData name="Meshram, Tushar" userId="f0d5dcbb-28db-4374-8ed1-ce2b2cfd0d37" providerId="ADAL" clId="{A776CCFE-3876-458C-B35F-09C066F2258B}"/>
    <pc:docChg chg="custSel modSld">
      <pc:chgData name="Meshram, Tushar" userId="f0d5dcbb-28db-4374-8ed1-ce2b2cfd0d37" providerId="ADAL" clId="{A776CCFE-3876-458C-B35F-09C066F2258B}" dt="2023-02-07T08:06:59.510" v="4" actId="478"/>
      <pc:docMkLst>
        <pc:docMk/>
      </pc:docMkLst>
      <pc:sldChg chg="delSp modSp mod">
        <pc:chgData name="Meshram, Tushar" userId="f0d5dcbb-28db-4374-8ed1-ce2b2cfd0d37" providerId="ADAL" clId="{A776CCFE-3876-458C-B35F-09C066F2258B}" dt="2023-02-07T08:06:59.510" v="4" actId="478"/>
        <pc:sldMkLst>
          <pc:docMk/>
          <pc:sldMk cId="526623194" sldId="256"/>
        </pc:sldMkLst>
        <pc:spChg chg="mod">
          <ac:chgData name="Meshram, Tushar" userId="f0d5dcbb-28db-4374-8ed1-ce2b2cfd0d37" providerId="ADAL" clId="{A776CCFE-3876-458C-B35F-09C066F2258B}" dt="2023-02-07T08:06:56.660" v="3" actId="6549"/>
          <ac:spMkLst>
            <pc:docMk/>
            <pc:sldMk cId="526623194" sldId="256"/>
            <ac:spMk id="45" creationId="{98859225-6A86-4544-B20C-F87EF9851324}"/>
          </ac:spMkLst>
        </pc:spChg>
        <pc:picChg chg="mod">
          <ac:chgData name="Meshram, Tushar" userId="f0d5dcbb-28db-4374-8ed1-ce2b2cfd0d37" providerId="ADAL" clId="{A776CCFE-3876-458C-B35F-09C066F2258B}" dt="2023-02-01T10:20:28.106" v="2" actId="1076"/>
          <ac:picMkLst>
            <pc:docMk/>
            <pc:sldMk cId="526623194" sldId="256"/>
            <ac:picMk id="4" creationId="{5226731E-CB76-48E1-839B-CA8FCB00FF78}"/>
          </ac:picMkLst>
        </pc:picChg>
        <pc:picChg chg="del">
          <ac:chgData name="Meshram, Tushar" userId="f0d5dcbb-28db-4374-8ed1-ce2b2cfd0d37" providerId="ADAL" clId="{A776CCFE-3876-458C-B35F-09C066F2258B}" dt="2023-02-07T08:06:59.510" v="4" actId="478"/>
          <ac:picMkLst>
            <pc:docMk/>
            <pc:sldMk cId="526623194" sldId="256"/>
            <ac:picMk id="37" creationId="{B91D6072-3E4B-4899-A109-DD50D28E17B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FC5F0-8CD0-407F-9A89-F9FC202A1929}"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FF4C6-1DC3-43F3-AE8E-F2C86EF1E27C}" type="slidenum">
              <a:rPr lang="en-US" smtClean="0"/>
              <a:t>‹#›</a:t>
            </a:fld>
            <a:endParaRPr lang="en-US"/>
          </a:p>
        </p:txBody>
      </p:sp>
    </p:spTree>
    <p:extLst>
      <p:ext uri="{BB962C8B-B14F-4D97-AF65-F5344CB8AC3E}">
        <p14:creationId xmlns:p14="http://schemas.microsoft.com/office/powerpoint/2010/main" val="63435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1E7-5D55-47A3-9048-4B88C72465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2CAF05-CF05-435A-83EC-F32B9864D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ED6947-D54C-43B8-BC80-C5E288D2645A}"/>
              </a:ext>
            </a:extLst>
          </p:cNvPr>
          <p:cNvSpPr>
            <a:spLocks noGrp="1"/>
          </p:cNvSpPr>
          <p:nvPr>
            <p:ph type="dt" sz="half" idx="10"/>
          </p:nvPr>
        </p:nvSpPr>
        <p:spPr/>
        <p:txBody>
          <a:bodyPr/>
          <a:lstStyle/>
          <a:p>
            <a:fld id="{EA1ADEF4-49F8-49B7-BDE8-0733CC35FE48}" type="datetime1">
              <a:rPr lang="en-US" smtClean="0"/>
              <a:t>4/18/2023</a:t>
            </a:fld>
            <a:endParaRPr lang="en-US"/>
          </a:p>
        </p:txBody>
      </p:sp>
      <p:sp>
        <p:nvSpPr>
          <p:cNvPr id="5" name="Footer Placeholder 4">
            <a:extLst>
              <a:ext uri="{FF2B5EF4-FFF2-40B4-BE49-F238E27FC236}">
                <a16:creationId xmlns:a16="http://schemas.microsoft.com/office/drawing/2014/main" id="{74DAFE7A-3491-441A-A612-FAA49492A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50003-DB93-4332-A86B-0F3F9BA9DA11}"/>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282689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8ECB-C80E-470F-9214-BE082461D1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354B7A-1D61-40BB-B4A3-EF493E97DF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B38998-3354-4B16-B39E-B101850DEFAE}"/>
              </a:ext>
            </a:extLst>
          </p:cNvPr>
          <p:cNvSpPr>
            <a:spLocks noGrp="1"/>
          </p:cNvSpPr>
          <p:nvPr>
            <p:ph type="dt" sz="half" idx="10"/>
          </p:nvPr>
        </p:nvSpPr>
        <p:spPr/>
        <p:txBody>
          <a:bodyPr/>
          <a:lstStyle/>
          <a:p>
            <a:fld id="{6855554C-225D-4597-9F2D-25D16EA4A71A}" type="datetime1">
              <a:rPr lang="en-US" smtClean="0"/>
              <a:t>4/18/2023</a:t>
            </a:fld>
            <a:endParaRPr lang="en-US"/>
          </a:p>
        </p:txBody>
      </p:sp>
      <p:sp>
        <p:nvSpPr>
          <p:cNvPr id="5" name="Footer Placeholder 4">
            <a:extLst>
              <a:ext uri="{FF2B5EF4-FFF2-40B4-BE49-F238E27FC236}">
                <a16:creationId xmlns:a16="http://schemas.microsoft.com/office/drawing/2014/main" id="{4FCF56D2-91BC-4BA1-BC06-BBDF14F0C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BC887-ECBC-4FEF-939C-E5694FE792CF}"/>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60018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EC092-32F7-4DF8-ACE0-F14BBCF50D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0420C-89AC-4B00-BF86-AD31AD4BBF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7DBFD-C19D-400D-BAD9-4C38D1950C6F}"/>
              </a:ext>
            </a:extLst>
          </p:cNvPr>
          <p:cNvSpPr>
            <a:spLocks noGrp="1"/>
          </p:cNvSpPr>
          <p:nvPr>
            <p:ph type="dt" sz="half" idx="10"/>
          </p:nvPr>
        </p:nvSpPr>
        <p:spPr/>
        <p:txBody>
          <a:bodyPr/>
          <a:lstStyle/>
          <a:p>
            <a:fld id="{2E646260-8788-4C60-BD85-A44B2C6EB78D}" type="datetime1">
              <a:rPr lang="en-US" smtClean="0"/>
              <a:t>4/18/2023</a:t>
            </a:fld>
            <a:endParaRPr lang="en-US"/>
          </a:p>
        </p:txBody>
      </p:sp>
      <p:sp>
        <p:nvSpPr>
          <p:cNvPr id="5" name="Footer Placeholder 4">
            <a:extLst>
              <a:ext uri="{FF2B5EF4-FFF2-40B4-BE49-F238E27FC236}">
                <a16:creationId xmlns:a16="http://schemas.microsoft.com/office/drawing/2014/main" id="{8FDF13E5-2CEC-4FAD-B102-5178538B6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3EEE2-97E1-4BFA-BA42-6042BFDDA9C8}"/>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379213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3816-5D79-479B-9ACE-2FC6674DF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6A86DD-5E2B-41BB-9AB1-8979BE894B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C76E4-04F7-48B2-A546-C6B9513E11C3}"/>
              </a:ext>
            </a:extLst>
          </p:cNvPr>
          <p:cNvSpPr>
            <a:spLocks noGrp="1"/>
          </p:cNvSpPr>
          <p:nvPr>
            <p:ph type="dt" sz="half" idx="10"/>
          </p:nvPr>
        </p:nvSpPr>
        <p:spPr/>
        <p:txBody>
          <a:bodyPr/>
          <a:lstStyle/>
          <a:p>
            <a:fld id="{2A5A3B1B-C6FF-438F-A744-7CAB7CF44800}" type="datetime1">
              <a:rPr lang="en-US" smtClean="0"/>
              <a:t>4/18/2023</a:t>
            </a:fld>
            <a:endParaRPr lang="en-US"/>
          </a:p>
        </p:txBody>
      </p:sp>
      <p:sp>
        <p:nvSpPr>
          <p:cNvPr id="5" name="Footer Placeholder 4">
            <a:extLst>
              <a:ext uri="{FF2B5EF4-FFF2-40B4-BE49-F238E27FC236}">
                <a16:creationId xmlns:a16="http://schemas.microsoft.com/office/drawing/2014/main" id="{A3E15576-F68E-470D-90A3-B627C006F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42615-4E46-4BB1-B84A-CAFC8B3B72A2}"/>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68947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F7E5-FC4C-4C0E-A63E-F039CF96C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3C3534-E01B-45DD-83EF-72F3993F5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2EEAD3-38C5-475D-A2DB-84444478E7C5}"/>
              </a:ext>
            </a:extLst>
          </p:cNvPr>
          <p:cNvSpPr>
            <a:spLocks noGrp="1"/>
          </p:cNvSpPr>
          <p:nvPr>
            <p:ph type="dt" sz="half" idx="10"/>
          </p:nvPr>
        </p:nvSpPr>
        <p:spPr/>
        <p:txBody>
          <a:bodyPr/>
          <a:lstStyle/>
          <a:p>
            <a:fld id="{79014C5F-34D4-4EEF-9C77-E3C86474A230}" type="datetime1">
              <a:rPr lang="en-US" smtClean="0"/>
              <a:t>4/18/2023</a:t>
            </a:fld>
            <a:endParaRPr lang="en-US"/>
          </a:p>
        </p:txBody>
      </p:sp>
      <p:sp>
        <p:nvSpPr>
          <p:cNvPr id="5" name="Footer Placeholder 4">
            <a:extLst>
              <a:ext uri="{FF2B5EF4-FFF2-40B4-BE49-F238E27FC236}">
                <a16:creationId xmlns:a16="http://schemas.microsoft.com/office/drawing/2014/main" id="{6FC7D5F2-6051-4894-B3F3-91A534B1A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3896D-9452-4A80-8DFC-632A8FB5292C}"/>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14274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ED01-9887-44B6-88EF-2B404B0FF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AE198B-87FF-4D97-B10F-3BD21551F6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072DCB-B91B-48C2-A30A-1FE6D49919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33BA78-0852-447A-A102-5BAD2C80617E}"/>
              </a:ext>
            </a:extLst>
          </p:cNvPr>
          <p:cNvSpPr>
            <a:spLocks noGrp="1"/>
          </p:cNvSpPr>
          <p:nvPr>
            <p:ph type="dt" sz="half" idx="10"/>
          </p:nvPr>
        </p:nvSpPr>
        <p:spPr/>
        <p:txBody>
          <a:bodyPr/>
          <a:lstStyle/>
          <a:p>
            <a:fld id="{7CFDE6E1-AC7F-4D08-BA77-6ECA9BC9CAB1}" type="datetime1">
              <a:rPr lang="en-US" smtClean="0"/>
              <a:t>4/18/2023</a:t>
            </a:fld>
            <a:endParaRPr lang="en-US"/>
          </a:p>
        </p:txBody>
      </p:sp>
      <p:sp>
        <p:nvSpPr>
          <p:cNvPr id="6" name="Footer Placeholder 5">
            <a:extLst>
              <a:ext uri="{FF2B5EF4-FFF2-40B4-BE49-F238E27FC236}">
                <a16:creationId xmlns:a16="http://schemas.microsoft.com/office/drawing/2014/main" id="{017A6636-A985-425C-9E44-576B011E1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26E5D1-A27A-45E6-BB3B-085D3ED69378}"/>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333558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6B4D-22CD-4D69-A844-1C7C120DB3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65C80C-1AC7-4B7B-946E-B14F07103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795356-DABB-4833-BC94-ED0B14D912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9F79A5-151D-484C-82BC-A35F090C7D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C63B1C-8A10-4C04-B018-F4FBE6DA5F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4AFF1-F018-47AD-BF76-9A38EEBF2DD9}"/>
              </a:ext>
            </a:extLst>
          </p:cNvPr>
          <p:cNvSpPr>
            <a:spLocks noGrp="1"/>
          </p:cNvSpPr>
          <p:nvPr>
            <p:ph type="dt" sz="half" idx="10"/>
          </p:nvPr>
        </p:nvSpPr>
        <p:spPr/>
        <p:txBody>
          <a:bodyPr/>
          <a:lstStyle/>
          <a:p>
            <a:fld id="{53E19B87-457B-42FA-A7C8-7551E2DED7A1}" type="datetime1">
              <a:rPr lang="en-US" smtClean="0"/>
              <a:t>4/18/2023</a:t>
            </a:fld>
            <a:endParaRPr lang="en-US"/>
          </a:p>
        </p:txBody>
      </p:sp>
      <p:sp>
        <p:nvSpPr>
          <p:cNvPr id="8" name="Footer Placeholder 7">
            <a:extLst>
              <a:ext uri="{FF2B5EF4-FFF2-40B4-BE49-F238E27FC236}">
                <a16:creationId xmlns:a16="http://schemas.microsoft.com/office/drawing/2014/main" id="{E027A5B5-B7D7-45C7-AC18-FCB492573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3C3206-4710-49B3-B7D0-348ED5A735F6}"/>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202387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0F69-F2C5-472B-A3F3-62B5F7EF41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37BC7B-8E67-4BA5-95E1-23BEA6408133}"/>
              </a:ext>
            </a:extLst>
          </p:cNvPr>
          <p:cNvSpPr>
            <a:spLocks noGrp="1"/>
          </p:cNvSpPr>
          <p:nvPr>
            <p:ph type="dt" sz="half" idx="10"/>
          </p:nvPr>
        </p:nvSpPr>
        <p:spPr/>
        <p:txBody>
          <a:bodyPr/>
          <a:lstStyle/>
          <a:p>
            <a:fld id="{85D39DF6-51DD-4E01-A6AB-703257ABEA84}" type="datetime1">
              <a:rPr lang="en-US" smtClean="0"/>
              <a:t>4/18/2023</a:t>
            </a:fld>
            <a:endParaRPr lang="en-US"/>
          </a:p>
        </p:txBody>
      </p:sp>
      <p:sp>
        <p:nvSpPr>
          <p:cNvPr id="4" name="Footer Placeholder 3">
            <a:extLst>
              <a:ext uri="{FF2B5EF4-FFF2-40B4-BE49-F238E27FC236}">
                <a16:creationId xmlns:a16="http://schemas.microsoft.com/office/drawing/2014/main" id="{C09BC0D1-4FCE-4F24-8464-3E88E4FA6F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1FB92A-AC08-4744-B802-4B8F19423F84}"/>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102580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A2014-C034-4BB3-9A84-1602CEBB8BB7}"/>
              </a:ext>
            </a:extLst>
          </p:cNvPr>
          <p:cNvSpPr>
            <a:spLocks noGrp="1"/>
          </p:cNvSpPr>
          <p:nvPr>
            <p:ph type="dt" sz="half" idx="10"/>
          </p:nvPr>
        </p:nvSpPr>
        <p:spPr/>
        <p:txBody>
          <a:bodyPr/>
          <a:lstStyle/>
          <a:p>
            <a:fld id="{D0C5A590-5A4A-4F67-9BAE-FA69D151E074}" type="datetime1">
              <a:rPr lang="en-US" smtClean="0"/>
              <a:t>4/18/2023</a:t>
            </a:fld>
            <a:endParaRPr lang="en-US"/>
          </a:p>
        </p:txBody>
      </p:sp>
      <p:sp>
        <p:nvSpPr>
          <p:cNvPr id="3" name="Footer Placeholder 2">
            <a:extLst>
              <a:ext uri="{FF2B5EF4-FFF2-40B4-BE49-F238E27FC236}">
                <a16:creationId xmlns:a16="http://schemas.microsoft.com/office/drawing/2014/main" id="{CAA42C8F-067B-4FEB-85A4-CD845F9A2E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FB304-F801-4E3F-ACB5-C30D367BA606}"/>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120461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A4FA-FE1B-4240-9821-A5C58165B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6420F4-2C98-43E1-A59C-C3D15EDA4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B018C7-8F5F-450F-8DDF-3C7962DCC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33A6BB-6E0B-447F-9DCA-DA9346AE4D30}"/>
              </a:ext>
            </a:extLst>
          </p:cNvPr>
          <p:cNvSpPr>
            <a:spLocks noGrp="1"/>
          </p:cNvSpPr>
          <p:nvPr>
            <p:ph type="dt" sz="half" idx="10"/>
          </p:nvPr>
        </p:nvSpPr>
        <p:spPr/>
        <p:txBody>
          <a:bodyPr/>
          <a:lstStyle/>
          <a:p>
            <a:fld id="{877E6539-6CF1-4478-9230-D93987763E39}" type="datetime1">
              <a:rPr lang="en-US" smtClean="0"/>
              <a:t>4/18/2023</a:t>
            </a:fld>
            <a:endParaRPr lang="en-US"/>
          </a:p>
        </p:txBody>
      </p:sp>
      <p:sp>
        <p:nvSpPr>
          <p:cNvPr id="6" name="Footer Placeholder 5">
            <a:extLst>
              <a:ext uri="{FF2B5EF4-FFF2-40B4-BE49-F238E27FC236}">
                <a16:creationId xmlns:a16="http://schemas.microsoft.com/office/drawing/2014/main" id="{A59073B8-05D7-4F28-9799-816867686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21BD8-0400-4594-AF75-32E42B296D0C}"/>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424925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04D0-4DBA-48C6-A5E0-F1200DA66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D92105-0DE9-4C5F-9C14-B21BB0C453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4B12BF-6916-4A44-AE30-83986B0C1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3C6B11-A227-4796-8933-75DAA6956257}"/>
              </a:ext>
            </a:extLst>
          </p:cNvPr>
          <p:cNvSpPr>
            <a:spLocks noGrp="1"/>
          </p:cNvSpPr>
          <p:nvPr>
            <p:ph type="dt" sz="half" idx="10"/>
          </p:nvPr>
        </p:nvSpPr>
        <p:spPr/>
        <p:txBody>
          <a:bodyPr/>
          <a:lstStyle/>
          <a:p>
            <a:fld id="{EDBF841A-D7F3-48AB-83ED-E824C14F641A}" type="datetime1">
              <a:rPr lang="en-US" smtClean="0"/>
              <a:t>4/18/2023</a:t>
            </a:fld>
            <a:endParaRPr lang="en-US"/>
          </a:p>
        </p:txBody>
      </p:sp>
      <p:sp>
        <p:nvSpPr>
          <p:cNvPr id="6" name="Footer Placeholder 5">
            <a:extLst>
              <a:ext uri="{FF2B5EF4-FFF2-40B4-BE49-F238E27FC236}">
                <a16:creationId xmlns:a16="http://schemas.microsoft.com/office/drawing/2014/main" id="{99A4F309-E03A-466E-95CF-B19F15636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24969-B507-4B51-B90F-717D19FA1FE1}"/>
              </a:ext>
            </a:extLst>
          </p:cNvPr>
          <p:cNvSpPr>
            <a:spLocks noGrp="1"/>
          </p:cNvSpPr>
          <p:nvPr>
            <p:ph type="sldNum" sz="quarter" idx="12"/>
          </p:nvPr>
        </p:nvSpPr>
        <p:spPr/>
        <p:txBody>
          <a:bodyPr/>
          <a:lstStyle/>
          <a:p>
            <a:fld id="{5C187BCF-3144-4426-A6F6-8067C1217097}" type="slidenum">
              <a:rPr lang="en-US" smtClean="0"/>
              <a:t>‹#›</a:t>
            </a:fld>
            <a:endParaRPr lang="en-US"/>
          </a:p>
        </p:txBody>
      </p:sp>
    </p:spTree>
    <p:extLst>
      <p:ext uri="{BB962C8B-B14F-4D97-AF65-F5344CB8AC3E}">
        <p14:creationId xmlns:p14="http://schemas.microsoft.com/office/powerpoint/2010/main" val="385391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C0F3F7-B51A-4F10-8AF6-3B390D922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8546B9-7DCC-4918-893E-98BAA3967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5C437-00D7-4920-AEC6-6EDF43042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AE5C7-F1FE-4E4B-AA2F-99B9DB775FCA}" type="datetime1">
              <a:rPr lang="en-US" smtClean="0"/>
              <a:t>4/18/2023</a:t>
            </a:fld>
            <a:endParaRPr lang="en-US"/>
          </a:p>
        </p:txBody>
      </p:sp>
      <p:sp>
        <p:nvSpPr>
          <p:cNvPr id="5" name="Footer Placeholder 4">
            <a:extLst>
              <a:ext uri="{FF2B5EF4-FFF2-40B4-BE49-F238E27FC236}">
                <a16:creationId xmlns:a16="http://schemas.microsoft.com/office/drawing/2014/main" id="{07EB8A0D-94E4-4155-9514-66DF7BF1B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F69688-EECC-4EE2-8FBE-69827574B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87BCF-3144-4426-A6F6-8067C1217097}" type="slidenum">
              <a:rPr lang="en-US" smtClean="0"/>
              <a:t>‹#›</a:t>
            </a:fld>
            <a:endParaRPr lang="en-US"/>
          </a:p>
        </p:txBody>
      </p:sp>
    </p:spTree>
    <p:extLst>
      <p:ext uri="{BB962C8B-B14F-4D97-AF65-F5344CB8AC3E}">
        <p14:creationId xmlns:p14="http://schemas.microsoft.com/office/powerpoint/2010/main" val="2575107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mailto:d.haresh.poptani@accenture.com" TargetMode="Externa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DBC4185-9007-4B56-84DD-FD41135C13F8}"/>
              </a:ext>
            </a:extLst>
          </p:cNvPr>
          <p:cNvSpPr>
            <a:spLocks noChangeArrowheads="1"/>
          </p:cNvSpPr>
          <p:nvPr/>
        </p:nvSpPr>
        <p:spPr bwMode="auto">
          <a:xfrm>
            <a:off x="606491" y="853637"/>
            <a:ext cx="5359522" cy="1152964"/>
          </a:xfrm>
          <a:prstGeom prst="rect">
            <a:avLst/>
          </a:prstGeom>
          <a:noFill/>
          <a:ln w="12700">
            <a:solidFill>
              <a:srgbClr val="00B050"/>
            </a:solidFill>
            <a:headEnd/>
            <a:tailEnd/>
          </a:ln>
        </p:spPr>
        <p:style>
          <a:lnRef idx="2">
            <a:schemeClr val="accent5"/>
          </a:lnRef>
          <a:fillRef idx="1">
            <a:schemeClr val="lt1"/>
          </a:fillRef>
          <a:effectRef idx="0">
            <a:schemeClr val="accent5"/>
          </a:effectRef>
          <a:fontRef idx="minor">
            <a:schemeClr val="dk1"/>
          </a:fontRef>
        </p:style>
        <p:txBody>
          <a:bodyPr vert="horz" wrap="square" lIns="72000" tIns="36576" rIns="72000" bIns="72000" numCol="1" rtlCol="0" anchor="t" anchorCtr="0" compatLnSpc="1">
            <a:prstTxWarp prst="textNoShape">
              <a:avLst/>
            </a:prstTxWarp>
            <a:noAutofit/>
          </a:bodyPr>
          <a:lstStyle/>
          <a:p>
            <a:endParaRPr lang="en-US" sz="800" dirty="0"/>
          </a:p>
          <a:p>
            <a:endParaRPr lang="en-US" sz="800" dirty="0"/>
          </a:p>
          <a:p>
            <a:r>
              <a:rPr lang="en-US" sz="800" dirty="0"/>
              <a:t> </a:t>
            </a:r>
          </a:p>
        </p:txBody>
      </p:sp>
      <p:sp>
        <p:nvSpPr>
          <p:cNvPr id="6" name="Rectangle 5">
            <a:extLst>
              <a:ext uri="{FF2B5EF4-FFF2-40B4-BE49-F238E27FC236}">
                <a16:creationId xmlns:a16="http://schemas.microsoft.com/office/drawing/2014/main" id="{47798402-7CF3-44D4-8BD9-CDDE30083E4B}"/>
              </a:ext>
            </a:extLst>
          </p:cNvPr>
          <p:cNvSpPr/>
          <p:nvPr/>
        </p:nvSpPr>
        <p:spPr bwMode="gray">
          <a:xfrm>
            <a:off x="606491" y="2293049"/>
            <a:ext cx="5359522" cy="1366317"/>
          </a:xfrm>
          <a:prstGeom prst="rect">
            <a:avLst/>
          </a:prstGeom>
          <a:noFill/>
          <a:ln w="12700">
            <a:solidFill>
              <a:srgbClr val="00B050"/>
            </a:solidFill>
            <a:headEnd/>
            <a:tailEnd/>
          </a:ln>
        </p:spPr>
        <p:style>
          <a:lnRef idx="2">
            <a:schemeClr val="accent5"/>
          </a:lnRef>
          <a:fillRef idx="1">
            <a:schemeClr val="lt1"/>
          </a:fillRef>
          <a:effectRef idx="0">
            <a:schemeClr val="accent5"/>
          </a:effectRef>
          <a:fontRef idx="minor">
            <a:schemeClr val="dk1"/>
          </a:fontRef>
        </p:style>
        <p:txBody>
          <a:bodyPr vert="horz" wrap="square" lIns="72000" tIns="36576" rIns="72000" bIns="72000" numCol="1" rtlCol="0" anchor="t" anchorCtr="0" compatLnSpc="1">
            <a:prstTxWarp prst="textNoShape">
              <a:avLst/>
            </a:prstTxWarp>
            <a:noAutofit/>
          </a:bodyPr>
          <a:lstStyle/>
          <a:p>
            <a:pPr lvl="0"/>
            <a:r>
              <a:rPr lang="en-US" sz="800" dirty="0"/>
              <a:t>. </a:t>
            </a:r>
          </a:p>
          <a:p>
            <a:pPr lvl="0"/>
            <a:endParaRPr lang="en-US" sz="800" dirty="0"/>
          </a:p>
        </p:txBody>
      </p:sp>
      <p:sp>
        <p:nvSpPr>
          <p:cNvPr id="7" name="Rectangle 6">
            <a:extLst>
              <a:ext uri="{FF2B5EF4-FFF2-40B4-BE49-F238E27FC236}">
                <a16:creationId xmlns:a16="http://schemas.microsoft.com/office/drawing/2014/main" id="{8858323D-D70A-4541-A8FA-A9E1B9DC491E}"/>
              </a:ext>
            </a:extLst>
          </p:cNvPr>
          <p:cNvSpPr/>
          <p:nvPr/>
        </p:nvSpPr>
        <p:spPr bwMode="gray">
          <a:xfrm>
            <a:off x="6076529" y="3300976"/>
            <a:ext cx="5453237" cy="2962513"/>
          </a:xfrm>
          <a:prstGeom prst="rect">
            <a:avLst/>
          </a:prstGeom>
          <a:noFill/>
          <a:ln w="12700">
            <a:solidFill>
              <a:srgbClr val="00B050"/>
            </a:solidFill>
            <a:headEnd/>
            <a:tailEnd/>
          </a:ln>
        </p:spPr>
        <p:style>
          <a:lnRef idx="2">
            <a:schemeClr val="accent5"/>
          </a:lnRef>
          <a:fillRef idx="1">
            <a:schemeClr val="lt1"/>
          </a:fillRef>
          <a:effectRef idx="0">
            <a:schemeClr val="accent5"/>
          </a:effectRef>
          <a:fontRef idx="minor">
            <a:schemeClr val="dk1"/>
          </a:fontRef>
        </p:style>
        <p:txBody>
          <a:bodyPr vert="horz" wrap="square" lIns="72000" tIns="36576" rIns="72000" bIns="72000" numCol="1" rtlCol="0" anchor="t" anchorCtr="0" compatLnSpc="1">
            <a:prstTxWarp prst="textNoShape">
              <a:avLst/>
            </a:prstTxWarp>
            <a:noAutofit/>
          </a:bodyPr>
          <a:lstStyle/>
          <a:p>
            <a:pPr defTabSz="912813" eaLnBrk="0" hangingPunct="0">
              <a:buClr>
                <a:prstClr val="black"/>
              </a:buClr>
              <a:tabLst>
                <a:tab pos="917575" algn="l"/>
              </a:tabLst>
              <a:defRPr/>
            </a:pPr>
            <a:r>
              <a:rPr lang="en-US" sz="900" b="1" dirty="0">
                <a:solidFill>
                  <a:prstClr val="black"/>
                </a:solidFill>
              </a:rPr>
              <a:t>Products</a:t>
            </a:r>
          </a:p>
          <a:p>
            <a:pPr marL="171450" indent="-171450" defTabSz="912813" eaLnBrk="0" hangingPunct="0">
              <a:buClr>
                <a:prstClr val="black"/>
              </a:buClr>
              <a:buFont typeface="Arial" panose="020B0604020202020204" pitchFamily="34" charset="0"/>
              <a:buChar char="•"/>
              <a:tabLst>
                <a:tab pos="917575" algn="l"/>
              </a:tabLst>
              <a:defRPr/>
            </a:pPr>
            <a:r>
              <a:rPr lang="en-US" sz="900" dirty="0">
                <a:solidFill>
                  <a:prstClr val="black"/>
                </a:solidFill>
              </a:rPr>
              <a:t>Project Migration from AWS ( EKS ) to AKS</a:t>
            </a:r>
          </a:p>
          <a:p>
            <a:pPr marL="171450" indent="-171450" defTabSz="912813" eaLnBrk="0" hangingPunct="0">
              <a:buClr>
                <a:prstClr val="black"/>
              </a:buClr>
              <a:buFont typeface="Arial" panose="020B0604020202020204" pitchFamily="34" charset="0"/>
              <a:buChar char="•"/>
              <a:tabLst>
                <a:tab pos="917575" algn="l"/>
              </a:tabLst>
              <a:defRPr/>
            </a:pPr>
            <a:r>
              <a:rPr lang="en-US" sz="900" dirty="0">
                <a:solidFill>
                  <a:prstClr val="black"/>
                </a:solidFill>
              </a:rPr>
              <a:t>Automated Azure pipelines</a:t>
            </a:r>
          </a:p>
          <a:p>
            <a:pPr defTabSz="912813" eaLnBrk="0" hangingPunct="0">
              <a:buClr>
                <a:prstClr val="black"/>
              </a:buClr>
              <a:tabLst>
                <a:tab pos="917575" algn="l"/>
              </a:tabLst>
              <a:defRPr/>
            </a:pPr>
            <a:endParaRPr lang="en-US" sz="900" b="1" dirty="0">
              <a:solidFill>
                <a:prstClr val="black"/>
              </a:solidFill>
            </a:endParaRPr>
          </a:p>
          <a:p>
            <a:pPr defTabSz="912813" eaLnBrk="0" hangingPunct="0">
              <a:buClr>
                <a:prstClr val="black"/>
              </a:buClr>
              <a:tabLst>
                <a:tab pos="917575" algn="l"/>
              </a:tabLst>
              <a:defRPr/>
            </a:pPr>
            <a:r>
              <a:rPr lang="en-US" sz="900" b="1" dirty="0">
                <a:solidFill>
                  <a:prstClr val="black"/>
                </a:solidFill>
              </a:rPr>
              <a:t>Oil and Gas Domain project</a:t>
            </a:r>
          </a:p>
          <a:p>
            <a:pPr marL="171450" indent="-171450" defTabSz="912813" eaLnBrk="0" hangingPunct="0">
              <a:buClr>
                <a:prstClr val="black"/>
              </a:buClr>
              <a:buFont typeface="Arial" panose="020B0604020202020204" pitchFamily="34" charset="0"/>
              <a:buChar char="•"/>
              <a:tabLst>
                <a:tab pos="917575" algn="l"/>
              </a:tabLst>
              <a:defRPr/>
            </a:pPr>
            <a:r>
              <a:rPr lang="en-US" sz="900" dirty="0">
                <a:solidFill>
                  <a:prstClr val="black"/>
                </a:solidFill>
              </a:rPr>
              <a:t>Defined, Implemented the DevOps tools and best practice strategy in the project.</a:t>
            </a:r>
          </a:p>
          <a:p>
            <a:pPr marL="171450" indent="-171450" defTabSz="912813" eaLnBrk="0" hangingPunct="0">
              <a:buClr>
                <a:prstClr val="black"/>
              </a:buClr>
              <a:buFont typeface="Arial" panose="020B0604020202020204" pitchFamily="34" charset="0"/>
              <a:buChar char="•"/>
              <a:tabLst>
                <a:tab pos="917575" algn="l"/>
              </a:tabLst>
              <a:defRPr/>
            </a:pPr>
            <a:r>
              <a:rPr lang="en-US" sz="900" dirty="0">
                <a:solidFill>
                  <a:prstClr val="black"/>
                </a:solidFill>
              </a:rPr>
              <a:t>Environment creation using Docker, Shell scripting, setting up MongoDB, Redis and Nginx  as webservice on QA and production.</a:t>
            </a:r>
          </a:p>
          <a:p>
            <a:pPr marL="171450" indent="-171450" defTabSz="912813" eaLnBrk="0" hangingPunct="0">
              <a:buClr>
                <a:prstClr val="black"/>
              </a:buClr>
              <a:buFont typeface="Arial" panose="020B0604020202020204" pitchFamily="34" charset="0"/>
              <a:buChar char="•"/>
              <a:tabLst>
                <a:tab pos="917575" algn="l"/>
              </a:tabLst>
              <a:defRPr/>
            </a:pPr>
            <a:r>
              <a:rPr lang="en-US" sz="900" dirty="0">
                <a:solidFill>
                  <a:prstClr val="black"/>
                </a:solidFill>
              </a:rPr>
              <a:t>Went live successfully on the created environment from scratch.</a:t>
            </a:r>
          </a:p>
          <a:p>
            <a:pPr marL="9335" defTabSz="912813" eaLnBrk="0" hangingPunct="0">
              <a:buClr>
                <a:prstClr val="black"/>
              </a:buClr>
              <a:tabLst>
                <a:tab pos="917575" algn="l"/>
              </a:tabLst>
            </a:pPr>
            <a:endParaRPr lang="en-US" sz="900" b="1" dirty="0">
              <a:solidFill>
                <a:prstClr val="black"/>
              </a:solidFill>
              <a:latin typeface="Arial"/>
            </a:endParaRPr>
          </a:p>
          <a:p>
            <a:pPr marL="9335" defTabSz="912813" eaLnBrk="0" hangingPunct="0">
              <a:buClr>
                <a:prstClr val="black"/>
              </a:buClr>
              <a:tabLst>
                <a:tab pos="917575" algn="l"/>
              </a:tabLst>
            </a:pPr>
            <a:r>
              <a:rPr lang="en-US" sz="900" b="1" dirty="0">
                <a:solidFill>
                  <a:prstClr val="black"/>
                </a:solidFill>
              </a:rPr>
              <a:t>Consultant to Banking firm project:</a:t>
            </a:r>
          </a:p>
          <a:p>
            <a:pPr marL="180785" indent="-171450" defTabSz="912813" eaLnBrk="0" hangingPunct="0">
              <a:buClr>
                <a:prstClr val="black"/>
              </a:buClr>
              <a:buFont typeface="Wingdings" panose="05000000000000000000" pitchFamily="2" charset="2"/>
              <a:buChar char="§"/>
              <a:tabLst>
                <a:tab pos="917575" algn="l"/>
              </a:tabLst>
            </a:pPr>
            <a:r>
              <a:rPr lang="en-US" sz="900" dirty="0">
                <a:solidFill>
                  <a:prstClr val="black"/>
                </a:solidFill>
              </a:rPr>
              <a:t>Streamlined the project as per the best DevOps practices.</a:t>
            </a:r>
          </a:p>
          <a:p>
            <a:pPr marL="180785" indent="-171450" defTabSz="912813" eaLnBrk="0" hangingPunct="0">
              <a:buClr>
                <a:prstClr val="black"/>
              </a:buClr>
              <a:buFont typeface="Wingdings" panose="05000000000000000000" pitchFamily="2" charset="2"/>
              <a:buChar char="§"/>
              <a:tabLst>
                <a:tab pos="917575" algn="l"/>
              </a:tabLst>
            </a:pPr>
            <a:r>
              <a:rPr lang="en-US" sz="900" dirty="0">
                <a:solidFill>
                  <a:prstClr val="black"/>
                </a:solidFill>
              </a:rPr>
              <a:t>Implementation of automation, CI/CD pipeline, Monitoring, Code Analysis.</a:t>
            </a:r>
          </a:p>
          <a:p>
            <a:pPr marL="9335" defTabSz="912813" eaLnBrk="0" hangingPunct="0">
              <a:buClr>
                <a:prstClr val="black"/>
              </a:buClr>
              <a:tabLst>
                <a:tab pos="917575" algn="l"/>
              </a:tabLst>
            </a:pPr>
            <a:endParaRPr lang="en-US" sz="900" b="1" dirty="0">
              <a:solidFill>
                <a:prstClr val="black"/>
              </a:solidFill>
            </a:endParaRPr>
          </a:p>
          <a:p>
            <a:pPr marL="9335" defTabSz="912813" eaLnBrk="0" hangingPunct="0">
              <a:buClr>
                <a:prstClr val="black"/>
              </a:buClr>
              <a:tabLst>
                <a:tab pos="917575" algn="l"/>
              </a:tabLst>
            </a:pPr>
            <a:r>
              <a:rPr lang="en-US" sz="900" b="1" dirty="0">
                <a:solidFill>
                  <a:prstClr val="black"/>
                </a:solidFill>
              </a:rPr>
              <a:t>Configuration Management lead  </a:t>
            </a:r>
          </a:p>
          <a:p>
            <a:pPr marL="180785" indent="-171450" defTabSz="912813" eaLnBrk="0" hangingPunct="0">
              <a:buClr>
                <a:prstClr val="black"/>
              </a:buClr>
              <a:buFont typeface="Wingdings" panose="05000000000000000000" pitchFamily="2" charset="2"/>
              <a:buChar char="§"/>
              <a:tabLst>
                <a:tab pos="917575" algn="l"/>
              </a:tabLst>
            </a:pPr>
            <a:r>
              <a:rPr lang="en-US" sz="900" dirty="0">
                <a:solidFill>
                  <a:prstClr val="black"/>
                </a:solidFill>
              </a:rPr>
              <a:t>Leading the engagement  to bring project from onsite</a:t>
            </a:r>
          </a:p>
          <a:p>
            <a:pPr marL="180785" indent="-171450" defTabSz="912813" eaLnBrk="0" hangingPunct="0">
              <a:buClr>
                <a:prstClr val="black"/>
              </a:buClr>
              <a:buFont typeface="Wingdings" panose="05000000000000000000" pitchFamily="2" charset="2"/>
              <a:buChar char="§"/>
              <a:tabLst>
                <a:tab pos="917575" algn="l"/>
              </a:tabLst>
            </a:pPr>
            <a:r>
              <a:rPr lang="en-US" sz="900" dirty="0">
                <a:solidFill>
                  <a:prstClr val="black"/>
                </a:solidFill>
              </a:rPr>
              <a:t>Define the Overall DevOps implementation across multiple projects.</a:t>
            </a:r>
          </a:p>
          <a:p>
            <a:pPr marL="180785" indent="-171450" defTabSz="912813" eaLnBrk="0" hangingPunct="0">
              <a:buClr>
                <a:prstClr val="black"/>
              </a:buClr>
              <a:buFont typeface="Wingdings" panose="05000000000000000000" pitchFamily="2" charset="2"/>
              <a:buChar char="§"/>
              <a:tabLst>
                <a:tab pos="917575" algn="l"/>
              </a:tabLst>
            </a:pPr>
            <a:r>
              <a:rPr lang="en-US" sz="900" dirty="0">
                <a:solidFill>
                  <a:prstClr val="black"/>
                </a:solidFill>
              </a:rPr>
              <a:t>Defining the branching and deployment strategy.</a:t>
            </a:r>
          </a:p>
          <a:p>
            <a:pPr marL="171450" indent="-171450">
              <a:buFont typeface="Arial" panose="020B0604020202020204" pitchFamily="34" charset="0"/>
              <a:buChar char="•"/>
            </a:pPr>
            <a:endParaRPr lang="en-US" sz="900" dirty="0"/>
          </a:p>
          <a:p>
            <a:br>
              <a:rPr lang="en-US" sz="800" dirty="0"/>
            </a:br>
            <a:endParaRPr lang="en-US" sz="800" dirty="0"/>
          </a:p>
          <a:p>
            <a:endParaRPr lang="en-US" sz="800" dirty="0"/>
          </a:p>
          <a:p>
            <a:endParaRPr lang="en-US" sz="800" dirty="0"/>
          </a:p>
          <a:p>
            <a:endParaRPr lang="en-US" altLang="ja-JP" sz="800" dirty="0"/>
          </a:p>
          <a:p>
            <a:r>
              <a:rPr lang="en-US" altLang="ja-JP" sz="800" dirty="0"/>
              <a:t> </a:t>
            </a:r>
          </a:p>
        </p:txBody>
      </p:sp>
      <p:sp>
        <p:nvSpPr>
          <p:cNvPr id="8" name="Rectangle 7">
            <a:extLst>
              <a:ext uri="{FF2B5EF4-FFF2-40B4-BE49-F238E27FC236}">
                <a16:creationId xmlns:a16="http://schemas.microsoft.com/office/drawing/2014/main" id="{8402DE31-E053-4AC4-B31D-54B43BEBDC01}"/>
              </a:ext>
            </a:extLst>
          </p:cNvPr>
          <p:cNvSpPr>
            <a:spLocks noChangeArrowheads="1"/>
          </p:cNvSpPr>
          <p:nvPr/>
        </p:nvSpPr>
        <p:spPr bwMode="gray">
          <a:xfrm>
            <a:off x="6076529" y="3007427"/>
            <a:ext cx="5453236" cy="303112"/>
          </a:xfrm>
          <a:prstGeom prst="rect">
            <a:avLst/>
          </a:prstGeom>
          <a:solidFill>
            <a:srgbClr val="00B050"/>
          </a:solidFill>
          <a:ln w="12700">
            <a:solidFill>
              <a:srgbClr val="00B050"/>
            </a:solidFill>
            <a:headEnd/>
            <a:tailEnd/>
          </a:ln>
          <a:effectLst/>
        </p:spPr>
        <p:style>
          <a:lnRef idx="1">
            <a:schemeClr val="accent4"/>
          </a:lnRef>
          <a:fillRef idx="3">
            <a:schemeClr val="accent4"/>
          </a:fillRef>
          <a:effectRef idx="2">
            <a:schemeClr val="accent4"/>
          </a:effectRef>
          <a:fontRef idx="minor">
            <a:schemeClr val="lt1"/>
          </a:fontRef>
        </p:style>
        <p:txBody>
          <a:bodyPr wrap="none" lIns="90488" tIns="44450" rIns="90488" bIns="44450" anchor="ctr"/>
          <a:lstStyle/>
          <a:p>
            <a:pPr marL="195263" indent="-195263" fontAlgn="base">
              <a:spcBef>
                <a:spcPct val="0"/>
              </a:spcBef>
              <a:spcAft>
                <a:spcPct val="0"/>
              </a:spcAft>
            </a:pPr>
            <a:r>
              <a:rPr lang="en-GB" sz="1200" b="1" dirty="0">
                <a:solidFill>
                  <a:srgbClr val="FFFFFF"/>
                </a:solidFill>
                <a:cs typeface="Arial" charset="0"/>
              </a:rPr>
              <a:t>Selected Relevant Experience</a:t>
            </a:r>
          </a:p>
        </p:txBody>
      </p:sp>
      <p:sp>
        <p:nvSpPr>
          <p:cNvPr id="9" name="Rectangle 8">
            <a:extLst>
              <a:ext uri="{FF2B5EF4-FFF2-40B4-BE49-F238E27FC236}">
                <a16:creationId xmlns:a16="http://schemas.microsoft.com/office/drawing/2014/main" id="{150AFF5F-9A0D-4511-B38F-B5F27400C722}"/>
              </a:ext>
            </a:extLst>
          </p:cNvPr>
          <p:cNvSpPr>
            <a:spLocks noChangeArrowheads="1"/>
          </p:cNvSpPr>
          <p:nvPr/>
        </p:nvSpPr>
        <p:spPr bwMode="gray">
          <a:xfrm>
            <a:off x="606491" y="2202435"/>
            <a:ext cx="5359522" cy="248562"/>
          </a:xfrm>
          <a:prstGeom prst="rect">
            <a:avLst/>
          </a:prstGeom>
          <a:solidFill>
            <a:srgbClr val="00B050"/>
          </a:solidFill>
          <a:ln w="12700">
            <a:solidFill>
              <a:srgbClr val="00B050"/>
            </a:solidFill>
            <a:headEnd/>
            <a:tailEnd/>
          </a:ln>
          <a:effectLst/>
        </p:spPr>
        <p:style>
          <a:lnRef idx="1">
            <a:schemeClr val="accent4"/>
          </a:lnRef>
          <a:fillRef idx="3">
            <a:schemeClr val="accent4"/>
          </a:fillRef>
          <a:effectRef idx="2">
            <a:schemeClr val="accent4"/>
          </a:effectRef>
          <a:fontRef idx="minor">
            <a:schemeClr val="lt1"/>
          </a:fontRef>
        </p:style>
        <p:txBody>
          <a:bodyPr wrap="none" lIns="90488" tIns="44450" rIns="90488" bIns="44450" anchor="ctr"/>
          <a:lstStyle/>
          <a:p>
            <a:pPr marL="195263" indent="-195263" fontAlgn="base">
              <a:spcBef>
                <a:spcPct val="0"/>
              </a:spcBef>
              <a:spcAft>
                <a:spcPct val="0"/>
              </a:spcAft>
            </a:pPr>
            <a:r>
              <a:rPr lang="en-GB" sz="1200" b="1" dirty="0">
                <a:solidFill>
                  <a:srgbClr val="FFFFFF"/>
                </a:solidFill>
                <a:cs typeface="Arial" charset="0"/>
              </a:rPr>
              <a:t>           Professional Background</a:t>
            </a:r>
          </a:p>
        </p:txBody>
      </p:sp>
      <p:graphicFrame>
        <p:nvGraphicFramePr>
          <p:cNvPr id="10" name="Table 9">
            <a:extLst>
              <a:ext uri="{FF2B5EF4-FFF2-40B4-BE49-F238E27FC236}">
                <a16:creationId xmlns:a16="http://schemas.microsoft.com/office/drawing/2014/main" id="{E767DA58-9CEF-4FF6-8754-BD8ACB2EF740}"/>
              </a:ext>
            </a:extLst>
          </p:cNvPr>
          <p:cNvGraphicFramePr>
            <a:graphicFrameLocks noGrp="1"/>
          </p:cNvGraphicFramePr>
          <p:nvPr>
            <p:extLst>
              <p:ext uri="{D42A27DB-BD31-4B8C-83A1-F6EECF244321}">
                <p14:modId xmlns:p14="http://schemas.microsoft.com/office/powerpoint/2010/main" val="414685191"/>
              </p:ext>
            </p:extLst>
          </p:nvPr>
        </p:nvGraphicFramePr>
        <p:xfrm>
          <a:off x="643683" y="853133"/>
          <a:ext cx="3749624" cy="18669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3541344">
                  <a:extLst>
                    <a:ext uri="{9D8B030D-6E8A-4147-A177-3AD203B41FA5}">
                      <a16:colId xmlns:a16="http://schemas.microsoft.com/office/drawing/2014/main" val="20001"/>
                    </a:ext>
                  </a:extLst>
                </a:gridCol>
              </a:tblGrid>
              <a:tr h="764924">
                <a:tc gridSpan="2">
                  <a:txBody>
                    <a:bodyPr/>
                    <a:lstStyle/>
                    <a:p>
                      <a:pPr defTabSz="585788" fontAlgn="base">
                        <a:spcBef>
                          <a:spcPct val="0"/>
                        </a:spcBef>
                        <a:spcAft>
                          <a:spcPct val="0"/>
                        </a:spcAft>
                      </a:pPr>
                      <a:r>
                        <a:rPr lang="en-US" sz="1400" b="1" kern="1200" noProof="0" dirty="0">
                          <a:solidFill>
                            <a:srgbClr val="408FCD"/>
                          </a:solidFill>
                          <a:latin typeface="+mn-lt"/>
                          <a:ea typeface="+mn-ea"/>
                          <a:cs typeface="Arial" charset="0"/>
                        </a:rPr>
                        <a:t>Tushar Meshram</a:t>
                      </a:r>
                      <a:endParaRPr lang="en-US" sz="1400" b="1" kern="1200" dirty="0">
                        <a:solidFill>
                          <a:srgbClr val="408FCD"/>
                        </a:solidFill>
                        <a:latin typeface="+mn-lt"/>
                        <a:ea typeface="+mn-ea"/>
                        <a:cs typeface="Arial" charset="0"/>
                      </a:endParaRPr>
                    </a:p>
                    <a:p>
                      <a:pPr defTabSz="585788" fontAlgn="base">
                        <a:spcBef>
                          <a:spcPct val="0"/>
                        </a:spcBef>
                        <a:spcAft>
                          <a:spcPct val="0"/>
                        </a:spcAft>
                      </a:pPr>
                      <a:r>
                        <a:rPr lang="en-US" sz="1100" b="1" kern="1200" noProof="0" dirty="0">
                          <a:solidFill>
                            <a:prstClr val="black"/>
                          </a:solidFill>
                          <a:latin typeface="+mn-lt"/>
                          <a:ea typeface="+mn-ea"/>
                          <a:cs typeface="Arial" charset="0"/>
                        </a:rPr>
                        <a:t>Associate Manager</a:t>
                      </a:r>
                    </a:p>
                    <a:p>
                      <a:pPr defTabSz="585788" fontAlgn="base">
                        <a:spcBef>
                          <a:spcPct val="0"/>
                        </a:spcBef>
                        <a:spcAft>
                          <a:spcPct val="0"/>
                        </a:spcAft>
                      </a:pPr>
                      <a:endParaRPr lang="en-US" sz="1100" b="1" kern="1200" noProof="0" dirty="0">
                        <a:solidFill>
                          <a:prstClr val="black"/>
                        </a:solidFill>
                        <a:latin typeface="+mn-lt"/>
                        <a:ea typeface="+mn-ea"/>
                        <a:cs typeface="Arial" charset="0"/>
                      </a:endParaRPr>
                    </a:p>
                    <a:p>
                      <a:pPr marL="0" marR="0" lvl="0" indent="0" algn="l" defTabSz="585788" rtl="0" eaLnBrk="1" fontAlgn="base" latinLnBrk="0" hangingPunct="1">
                        <a:lnSpc>
                          <a:spcPct val="100000"/>
                        </a:lnSpc>
                        <a:spcBef>
                          <a:spcPct val="0"/>
                        </a:spcBef>
                        <a:spcAft>
                          <a:spcPct val="0"/>
                        </a:spcAft>
                        <a:buClrTx/>
                        <a:buSzTx/>
                        <a:buFontTx/>
                        <a:buNone/>
                        <a:tabLst/>
                        <a:defRPr/>
                      </a:pPr>
                      <a:r>
                        <a:rPr lang="en-US" sz="1100" dirty="0">
                          <a:solidFill>
                            <a:prstClr val="black"/>
                          </a:solidFill>
                          <a:cs typeface="Arial" charset="0"/>
                        </a:rPr>
                        <a:t>AMBG- Technology</a:t>
                      </a:r>
                    </a:p>
                    <a:p>
                      <a:pPr marL="0" marR="0" lvl="0" indent="0" algn="l" defTabSz="585788" rtl="0" eaLnBrk="1" fontAlgn="base" latinLnBrk="0" hangingPunct="1">
                        <a:lnSpc>
                          <a:spcPct val="100000"/>
                        </a:lnSpc>
                        <a:spcBef>
                          <a:spcPct val="0"/>
                        </a:spcBef>
                        <a:spcAft>
                          <a:spcPct val="0"/>
                        </a:spcAft>
                        <a:buClrTx/>
                        <a:buSzTx/>
                        <a:buFontTx/>
                        <a:buNone/>
                        <a:tabLst/>
                        <a:defRPr/>
                      </a:pPr>
                      <a:r>
                        <a:rPr lang="en-US" sz="1100" dirty="0">
                          <a:solidFill>
                            <a:prstClr val="black"/>
                          </a:solidFill>
                          <a:cs typeface="Arial" charset="0"/>
                        </a:rPr>
                        <a:t>(+49) - 15140271605</a:t>
                      </a:r>
                    </a:p>
                    <a:p>
                      <a:pPr marL="0" marR="0" lvl="0" indent="0" algn="l" defTabSz="585788" rtl="0" eaLnBrk="1" fontAlgn="base" latinLnBrk="0" hangingPunct="1">
                        <a:lnSpc>
                          <a:spcPct val="100000"/>
                        </a:lnSpc>
                        <a:spcBef>
                          <a:spcPct val="0"/>
                        </a:spcBef>
                        <a:spcAft>
                          <a:spcPct val="0"/>
                        </a:spcAft>
                        <a:buClrTx/>
                        <a:buSzTx/>
                        <a:buFontTx/>
                        <a:buNone/>
                        <a:tabLst/>
                        <a:defRPr/>
                      </a:pPr>
                      <a:r>
                        <a:rPr lang="en-US" sz="1100" dirty="0">
                          <a:solidFill>
                            <a:prstClr val="black"/>
                          </a:solidFill>
                          <a:cs typeface="Arial" charset="0"/>
                          <a:hlinkClick r:id="rId2"/>
                        </a:rPr>
                        <a:t>Tushar.u.meshram@accenture.com</a:t>
                      </a:r>
                      <a:endParaRPr lang="en-US" sz="1100" b="1" kern="1200" dirty="0">
                        <a:solidFill>
                          <a:srgbClr val="FF0000"/>
                        </a:solidFill>
                        <a:latin typeface="+mn-lt"/>
                        <a:ea typeface="+mn-ea"/>
                        <a:cs typeface="Arial"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dirty="0">
                        <a:solidFill>
                          <a:prstClr val="black"/>
                        </a:solidFill>
                        <a:cs typeface="Arial"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3184">
                <a:tc gridSpan="2">
                  <a:txBody>
                    <a:bodyPr/>
                    <a:lstStyle/>
                    <a:p>
                      <a:pPr defTabSz="585788" fontAlgn="base">
                        <a:spcBef>
                          <a:spcPct val="0"/>
                        </a:spcBef>
                        <a:spcAft>
                          <a:spcPct val="0"/>
                        </a:spcAft>
                        <a:tabLst>
                          <a:tab pos="357188" algn="l"/>
                        </a:tabLst>
                      </a:pPr>
                      <a:endParaRPr lang="en-US" sz="1000" dirty="0">
                        <a:solidFill>
                          <a:prstClr val="black"/>
                        </a:solidFill>
                        <a:cs typeface="Arial"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pPr defTabSz="585788" fontAlgn="base">
                        <a:spcBef>
                          <a:spcPct val="0"/>
                        </a:spcBef>
                        <a:spcAft>
                          <a:spcPct val="0"/>
                        </a:spcAft>
                        <a:tabLst>
                          <a:tab pos="357188" algn="l"/>
                        </a:tabLst>
                      </a:pPr>
                      <a:endParaRPr lang="en-US" sz="1000" dirty="0">
                        <a:solidFill>
                          <a:prstClr val="black"/>
                        </a:solidFill>
                        <a:cs typeface="Arial"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63184">
                <a:tc>
                  <a:txBody>
                    <a:bodyPr/>
                    <a:lstStyle/>
                    <a:p>
                      <a:pPr lvl="0"/>
                      <a:endParaRPr lang="en-US" sz="1000"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defTabSz="585788" fontAlgn="base">
                        <a:spcBef>
                          <a:spcPts val="200"/>
                        </a:spcBef>
                        <a:spcAft>
                          <a:spcPct val="0"/>
                        </a:spcAft>
                        <a:tabLst>
                          <a:tab pos="228600" algn="l"/>
                        </a:tabLst>
                      </a:pPr>
                      <a:endParaRPr lang="en-US" sz="1000" dirty="0">
                        <a:solidFill>
                          <a:prstClr val="black"/>
                        </a:solidFill>
                        <a:cs typeface="Arial"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58084">
                <a:tc>
                  <a:txBody>
                    <a:bodyPr/>
                    <a:lstStyle/>
                    <a:p>
                      <a:pPr lvl="0">
                        <a:lnSpc>
                          <a:spcPct val="50000"/>
                        </a:lnSpc>
                        <a:spcBef>
                          <a:spcPct val="50000"/>
                        </a:spcBef>
                      </a:pPr>
                      <a:endParaRPr lang="en-US" sz="1000"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defTabSz="585788" fontAlgn="base">
                        <a:spcBef>
                          <a:spcPts val="600"/>
                        </a:spcBef>
                        <a:spcAft>
                          <a:spcPct val="0"/>
                        </a:spcAft>
                        <a:tabLst>
                          <a:tab pos="228600" algn="l"/>
                        </a:tabLst>
                      </a:pPr>
                      <a:endParaRPr lang="en-US" sz="950" dirty="0">
                        <a:solidFill>
                          <a:prstClr val="black"/>
                        </a:solidFill>
                        <a:cs typeface="Arial"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3" name="Freeform 6">
            <a:extLst>
              <a:ext uri="{FF2B5EF4-FFF2-40B4-BE49-F238E27FC236}">
                <a16:creationId xmlns:a16="http://schemas.microsoft.com/office/drawing/2014/main" id="{5E45C854-7FE7-4EE6-95D9-247740BD5666}"/>
              </a:ext>
            </a:extLst>
          </p:cNvPr>
          <p:cNvSpPr>
            <a:spLocks noEditPoints="1"/>
          </p:cNvSpPr>
          <p:nvPr/>
        </p:nvSpPr>
        <p:spPr bwMode="auto">
          <a:xfrm>
            <a:off x="694080" y="2194466"/>
            <a:ext cx="271146" cy="244736"/>
          </a:xfrm>
          <a:custGeom>
            <a:avLst/>
            <a:gdLst>
              <a:gd name="T0" fmla="*/ 1624 w 1695"/>
              <a:gd name="T1" fmla="*/ 167 h 1530"/>
              <a:gd name="T2" fmla="*/ 1380 w 1695"/>
              <a:gd name="T3" fmla="*/ 167 h 1530"/>
              <a:gd name="T4" fmla="*/ 1380 w 1695"/>
              <a:gd name="T5" fmla="*/ 229 h 1530"/>
              <a:gd name="T6" fmla="*/ 1211 w 1695"/>
              <a:gd name="T7" fmla="*/ 398 h 1530"/>
              <a:gd name="T8" fmla="*/ 1133 w 1695"/>
              <a:gd name="T9" fmla="*/ 378 h 1530"/>
              <a:gd name="T10" fmla="*/ 1300 w 1695"/>
              <a:gd name="T11" fmla="*/ 209 h 1530"/>
              <a:gd name="T12" fmla="*/ 1300 w 1695"/>
              <a:gd name="T13" fmla="*/ 90 h 1530"/>
              <a:gd name="T14" fmla="*/ 1211 w 1695"/>
              <a:gd name="T15" fmla="*/ 0 h 1530"/>
              <a:gd name="T16" fmla="*/ 1121 w 1695"/>
              <a:gd name="T17" fmla="*/ 90 h 1530"/>
              <a:gd name="T18" fmla="*/ 1121 w 1695"/>
              <a:gd name="T19" fmla="*/ 167 h 1530"/>
              <a:gd name="T20" fmla="*/ 560 w 1695"/>
              <a:gd name="T21" fmla="*/ 167 h 1530"/>
              <a:gd name="T22" fmla="*/ 560 w 1695"/>
              <a:gd name="T23" fmla="*/ 229 h 1530"/>
              <a:gd name="T24" fmla="*/ 391 w 1695"/>
              <a:gd name="T25" fmla="*/ 398 h 1530"/>
              <a:gd name="T26" fmla="*/ 313 w 1695"/>
              <a:gd name="T27" fmla="*/ 378 h 1530"/>
              <a:gd name="T28" fmla="*/ 480 w 1695"/>
              <a:gd name="T29" fmla="*/ 209 h 1530"/>
              <a:gd name="T30" fmla="*/ 480 w 1695"/>
              <a:gd name="T31" fmla="*/ 90 h 1530"/>
              <a:gd name="T32" fmla="*/ 391 w 1695"/>
              <a:gd name="T33" fmla="*/ 0 h 1530"/>
              <a:gd name="T34" fmla="*/ 301 w 1695"/>
              <a:gd name="T35" fmla="*/ 90 h 1530"/>
              <a:gd name="T36" fmla="*/ 301 w 1695"/>
              <a:gd name="T37" fmla="*/ 167 h 1530"/>
              <a:gd name="T38" fmla="*/ 71 w 1695"/>
              <a:gd name="T39" fmla="*/ 167 h 1530"/>
              <a:gd name="T40" fmla="*/ 0 w 1695"/>
              <a:gd name="T41" fmla="*/ 237 h 1530"/>
              <a:gd name="T42" fmla="*/ 0 w 1695"/>
              <a:gd name="T43" fmla="*/ 1361 h 1530"/>
              <a:gd name="T44" fmla="*/ 170 w 1695"/>
              <a:gd name="T45" fmla="*/ 1530 h 1530"/>
              <a:gd name="T46" fmla="*/ 1526 w 1695"/>
              <a:gd name="T47" fmla="*/ 1530 h 1530"/>
              <a:gd name="T48" fmla="*/ 1695 w 1695"/>
              <a:gd name="T49" fmla="*/ 1361 h 1530"/>
              <a:gd name="T50" fmla="*/ 1695 w 1695"/>
              <a:gd name="T51" fmla="*/ 237 h 1530"/>
              <a:gd name="T52" fmla="*/ 1624 w 1695"/>
              <a:gd name="T53" fmla="*/ 167 h 1530"/>
              <a:gd name="T54" fmla="*/ 946 w 1695"/>
              <a:gd name="T55" fmla="*/ 1338 h 1530"/>
              <a:gd name="T56" fmla="*/ 914 w 1695"/>
              <a:gd name="T57" fmla="*/ 1352 h 1530"/>
              <a:gd name="T58" fmla="*/ 223 w 1695"/>
              <a:gd name="T59" fmla="*/ 1352 h 1530"/>
              <a:gd name="T60" fmla="*/ 191 w 1695"/>
              <a:gd name="T61" fmla="*/ 1338 h 1530"/>
              <a:gd name="T62" fmla="*/ 179 w 1695"/>
              <a:gd name="T63" fmla="*/ 1306 h 1530"/>
              <a:gd name="T64" fmla="*/ 268 w 1695"/>
              <a:gd name="T65" fmla="*/ 1145 h 1530"/>
              <a:gd name="T66" fmla="*/ 320 w 1695"/>
              <a:gd name="T67" fmla="*/ 1130 h 1530"/>
              <a:gd name="T68" fmla="*/ 450 w 1695"/>
              <a:gd name="T69" fmla="*/ 1068 h 1530"/>
              <a:gd name="T70" fmla="*/ 445 w 1695"/>
              <a:gd name="T71" fmla="*/ 967 h 1530"/>
              <a:gd name="T72" fmla="*/ 433 w 1695"/>
              <a:gd name="T73" fmla="*/ 946 h 1530"/>
              <a:gd name="T74" fmla="*/ 376 w 1695"/>
              <a:gd name="T75" fmla="*/ 759 h 1530"/>
              <a:gd name="T76" fmla="*/ 568 w 1695"/>
              <a:gd name="T77" fmla="*/ 548 h 1530"/>
              <a:gd name="T78" fmla="*/ 761 w 1695"/>
              <a:gd name="T79" fmla="*/ 759 h 1530"/>
              <a:gd name="T80" fmla="*/ 704 w 1695"/>
              <a:gd name="T81" fmla="*/ 946 h 1530"/>
              <a:gd name="T82" fmla="*/ 692 w 1695"/>
              <a:gd name="T83" fmla="*/ 967 h 1530"/>
              <a:gd name="T84" fmla="*/ 687 w 1695"/>
              <a:gd name="T85" fmla="*/ 1068 h 1530"/>
              <a:gd name="T86" fmla="*/ 817 w 1695"/>
              <a:gd name="T87" fmla="*/ 1130 h 1530"/>
              <a:gd name="T88" fmla="*/ 869 w 1695"/>
              <a:gd name="T89" fmla="*/ 1145 h 1530"/>
              <a:gd name="T90" fmla="*/ 958 w 1695"/>
              <a:gd name="T91" fmla="*/ 1306 h 1530"/>
              <a:gd name="T92" fmla="*/ 946 w 1695"/>
              <a:gd name="T93" fmla="*/ 1338 h 1530"/>
              <a:gd name="T94" fmla="*/ 1422 w 1695"/>
              <a:gd name="T95" fmla="*/ 1015 h 1530"/>
              <a:gd name="T96" fmla="*/ 1039 w 1695"/>
              <a:gd name="T97" fmla="*/ 1015 h 1530"/>
              <a:gd name="T98" fmla="*/ 949 w 1695"/>
              <a:gd name="T99" fmla="*/ 925 h 1530"/>
              <a:gd name="T100" fmla="*/ 1039 w 1695"/>
              <a:gd name="T101" fmla="*/ 835 h 1530"/>
              <a:gd name="T102" fmla="*/ 1422 w 1695"/>
              <a:gd name="T103" fmla="*/ 835 h 1530"/>
              <a:gd name="T104" fmla="*/ 1512 w 1695"/>
              <a:gd name="T105" fmla="*/ 925 h 1530"/>
              <a:gd name="T106" fmla="*/ 1422 w 1695"/>
              <a:gd name="T107" fmla="*/ 1015 h 1530"/>
              <a:gd name="T108" fmla="*/ 1422 w 1695"/>
              <a:gd name="T109" fmla="*/ 756 h 1530"/>
              <a:gd name="T110" fmla="*/ 1039 w 1695"/>
              <a:gd name="T111" fmla="*/ 756 h 1530"/>
              <a:gd name="T112" fmla="*/ 949 w 1695"/>
              <a:gd name="T113" fmla="*/ 666 h 1530"/>
              <a:gd name="T114" fmla="*/ 1039 w 1695"/>
              <a:gd name="T115" fmla="*/ 576 h 1530"/>
              <a:gd name="T116" fmla="*/ 1422 w 1695"/>
              <a:gd name="T117" fmla="*/ 576 h 1530"/>
              <a:gd name="T118" fmla="*/ 1512 w 1695"/>
              <a:gd name="T119" fmla="*/ 666 h 1530"/>
              <a:gd name="T120" fmla="*/ 1422 w 1695"/>
              <a:gd name="T121" fmla="*/ 756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5" h="1530">
                <a:moveTo>
                  <a:pt x="1624" y="167"/>
                </a:moveTo>
                <a:cubicBezTo>
                  <a:pt x="1380" y="167"/>
                  <a:pt x="1380" y="167"/>
                  <a:pt x="1380" y="167"/>
                </a:cubicBezTo>
                <a:cubicBezTo>
                  <a:pt x="1380" y="229"/>
                  <a:pt x="1380" y="229"/>
                  <a:pt x="1380" y="229"/>
                </a:cubicBezTo>
                <a:cubicBezTo>
                  <a:pt x="1380" y="322"/>
                  <a:pt x="1304" y="398"/>
                  <a:pt x="1211" y="398"/>
                </a:cubicBezTo>
                <a:cubicBezTo>
                  <a:pt x="1182" y="398"/>
                  <a:pt x="1156" y="391"/>
                  <a:pt x="1133" y="378"/>
                </a:cubicBezTo>
                <a:cubicBezTo>
                  <a:pt x="1225" y="378"/>
                  <a:pt x="1300" y="302"/>
                  <a:pt x="1300" y="209"/>
                </a:cubicBezTo>
                <a:cubicBezTo>
                  <a:pt x="1300" y="90"/>
                  <a:pt x="1300" y="90"/>
                  <a:pt x="1300" y="90"/>
                </a:cubicBezTo>
                <a:cubicBezTo>
                  <a:pt x="1300" y="40"/>
                  <a:pt x="1260" y="0"/>
                  <a:pt x="1211" y="0"/>
                </a:cubicBezTo>
                <a:cubicBezTo>
                  <a:pt x="1161" y="0"/>
                  <a:pt x="1121" y="40"/>
                  <a:pt x="1121" y="90"/>
                </a:cubicBezTo>
                <a:cubicBezTo>
                  <a:pt x="1121" y="167"/>
                  <a:pt x="1121" y="167"/>
                  <a:pt x="1121" y="167"/>
                </a:cubicBezTo>
                <a:cubicBezTo>
                  <a:pt x="560" y="167"/>
                  <a:pt x="560" y="167"/>
                  <a:pt x="560" y="167"/>
                </a:cubicBezTo>
                <a:cubicBezTo>
                  <a:pt x="560" y="229"/>
                  <a:pt x="560" y="229"/>
                  <a:pt x="560" y="229"/>
                </a:cubicBezTo>
                <a:cubicBezTo>
                  <a:pt x="560" y="322"/>
                  <a:pt x="484" y="398"/>
                  <a:pt x="391" y="398"/>
                </a:cubicBezTo>
                <a:cubicBezTo>
                  <a:pt x="362" y="398"/>
                  <a:pt x="336" y="391"/>
                  <a:pt x="313" y="378"/>
                </a:cubicBezTo>
                <a:cubicBezTo>
                  <a:pt x="405" y="378"/>
                  <a:pt x="480" y="302"/>
                  <a:pt x="480" y="209"/>
                </a:cubicBezTo>
                <a:cubicBezTo>
                  <a:pt x="480" y="90"/>
                  <a:pt x="480" y="90"/>
                  <a:pt x="480" y="90"/>
                </a:cubicBezTo>
                <a:cubicBezTo>
                  <a:pt x="480" y="40"/>
                  <a:pt x="440" y="0"/>
                  <a:pt x="391" y="0"/>
                </a:cubicBezTo>
                <a:cubicBezTo>
                  <a:pt x="341" y="0"/>
                  <a:pt x="301" y="40"/>
                  <a:pt x="301" y="90"/>
                </a:cubicBezTo>
                <a:cubicBezTo>
                  <a:pt x="301" y="167"/>
                  <a:pt x="301" y="167"/>
                  <a:pt x="301" y="167"/>
                </a:cubicBezTo>
                <a:cubicBezTo>
                  <a:pt x="71" y="167"/>
                  <a:pt x="71" y="167"/>
                  <a:pt x="71" y="167"/>
                </a:cubicBezTo>
                <a:cubicBezTo>
                  <a:pt x="32" y="167"/>
                  <a:pt x="0" y="198"/>
                  <a:pt x="0" y="237"/>
                </a:cubicBezTo>
                <a:cubicBezTo>
                  <a:pt x="0" y="1361"/>
                  <a:pt x="0" y="1361"/>
                  <a:pt x="0" y="1361"/>
                </a:cubicBezTo>
                <a:cubicBezTo>
                  <a:pt x="0" y="1454"/>
                  <a:pt x="76" y="1530"/>
                  <a:pt x="170" y="1530"/>
                </a:cubicBezTo>
                <a:cubicBezTo>
                  <a:pt x="1526" y="1530"/>
                  <a:pt x="1526" y="1530"/>
                  <a:pt x="1526" y="1530"/>
                </a:cubicBezTo>
                <a:cubicBezTo>
                  <a:pt x="1619" y="1530"/>
                  <a:pt x="1695" y="1454"/>
                  <a:pt x="1695" y="1361"/>
                </a:cubicBezTo>
                <a:cubicBezTo>
                  <a:pt x="1695" y="237"/>
                  <a:pt x="1695" y="237"/>
                  <a:pt x="1695" y="237"/>
                </a:cubicBezTo>
                <a:cubicBezTo>
                  <a:pt x="1695" y="198"/>
                  <a:pt x="1663" y="167"/>
                  <a:pt x="1624" y="167"/>
                </a:cubicBezTo>
                <a:close/>
                <a:moveTo>
                  <a:pt x="946" y="1338"/>
                </a:moveTo>
                <a:cubicBezTo>
                  <a:pt x="937" y="1347"/>
                  <a:pt x="926" y="1352"/>
                  <a:pt x="914" y="1352"/>
                </a:cubicBezTo>
                <a:cubicBezTo>
                  <a:pt x="223" y="1352"/>
                  <a:pt x="223" y="1352"/>
                  <a:pt x="223" y="1352"/>
                </a:cubicBezTo>
                <a:cubicBezTo>
                  <a:pt x="211" y="1352"/>
                  <a:pt x="199" y="1347"/>
                  <a:pt x="191" y="1338"/>
                </a:cubicBezTo>
                <a:cubicBezTo>
                  <a:pt x="183" y="1329"/>
                  <a:pt x="178" y="1318"/>
                  <a:pt x="179" y="1306"/>
                </a:cubicBezTo>
                <a:cubicBezTo>
                  <a:pt x="182" y="1215"/>
                  <a:pt x="194" y="1183"/>
                  <a:pt x="268" y="1145"/>
                </a:cubicBezTo>
                <a:cubicBezTo>
                  <a:pt x="279" y="1139"/>
                  <a:pt x="295" y="1135"/>
                  <a:pt x="320" y="1130"/>
                </a:cubicBezTo>
                <a:cubicBezTo>
                  <a:pt x="365" y="1120"/>
                  <a:pt x="421" y="1107"/>
                  <a:pt x="450" y="1068"/>
                </a:cubicBezTo>
                <a:cubicBezTo>
                  <a:pt x="476" y="1034"/>
                  <a:pt x="462" y="998"/>
                  <a:pt x="445" y="967"/>
                </a:cubicBezTo>
                <a:cubicBezTo>
                  <a:pt x="442" y="961"/>
                  <a:pt x="437" y="954"/>
                  <a:pt x="433" y="946"/>
                </a:cubicBezTo>
                <a:cubicBezTo>
                  <a:pt x="409" y="908"/>
                  <a:pt x="376" y="856"/>
                  <a:pt x="376" y="759"/>
                </a:cubicBezTo>
                <a:cubicBezTo>
                  <a:pt x="376" y="648"/>
                  <a:pt x="439" y="548"/>
                  <a:pt x="568" y="548"/>
                </a:cubicBezTo>
                <a:cubicBezTo>
                  <a:pt x="698" y="548"/>
                  <a:pt x="761" y="648"/>
                  <a:pt x="761" y="759"/>
                </a:cubicBezTo>
                <a:cubicBezTo>
                  <a:pt x="761" y="856"/>
                  <a:pt x="728" y="908"/>
                  <a:pt x="704" y="946"/>
                </a:cubicBezTo>
                <a:cubicBezTo>
                  <a:pt x="700" y="954"/>
                  <a:pt x="695" y="961"/>
                  <a:pt x="692" y="967"/>
                </a:cubicBezTo>
                <a:cubicBezTo>
                  <a:pt x="675" y="998"/>
                  <a:pt x="661" y="1034"/>
                  <a:pt x="687" y="1068"/>
                </a:cubicBezTo>
                <a:cubicBezTo>
                  <a:pt x="716" y="1107"/>
                  <a:pt x="772" y="1120"/>
                  <a:pt x="817" y="1130"/>
                </a:cubicBezTo>
                <a:cubicBezTo>
                  <a:pt x="842" y="1135"/>
                  <a:pt x="858" y="1139"/>
                  <a:pt x="869" y="1145"/>
                </a:cubicBezTo>
                <a:cubicBezTo>
                  <a:pt x="943" y="1183"/>
                  <a:pt x="955" y="1215"/>
                  <a:pt x="958" y="1306"/>
                </a:cubicBezTo>
                <a:cubicBezTo>
                  <a:pt x="959" y="1318"/>
                  <a:pt x="954" y="1329"/>
                  <a:pt x="946" y="1338"/>
                </a:cubicBezTo>
                <a:close/>
                <a:moveTo>
                  <a:pt x="1422" y="1015"/>
                </a:moveTo>
                <a:cubicBezTo>
                  <a:pt x="1039" y="1015"/>
                  <a:pt x="1039" y="1015"/>
                  <a:pt x="1039" y="1015"/>
                </a:cubicBezTo>
                <a:cubicBezTo>
                  <a:pt x="990" y="1015"/>
                  <a:pt x="949" y="974"/>
                  <a:pt x="949" y="925"/>
                </a:cubicBezTo>
                <a:cubicBezTo>
                  <a:pt x="949" y="875"/>
                  <a:pt x="990" y="835"/>
                  <a:pt x="1039" y="835"/>
                </a:cubicBezTo>
                <a:cubicBezTo>
                  <a:pt x="1422" y="835"/>
                  <a:pt x="1422" y="835"/>
                  <a:pt x="1422" y="835"/>
                </a:cubicBezTo>
                <a:cubicBezTo>
                  <a:pt x="1472" y="835"/>
                  <a:pt x="1512" y="875"/>
                  <a:pt x="1512" y="925"/>
                </a:cubicBezTo>
                <a:cubicBezTo>
                  <a:pt x="1512" y="974"/>
                  <a:pt x="1472" y="1015"/>
                  <a:pt x="1422" y="1015"/>
                </a:cubicBezTo>
                <a:close/>
                <a:moveTo>
                  <a:pt x="1422" y="756"/>
                </a:moveTo>
                <a:cubicBezTo>
                  <a:pt x="1039" y="756"/>
                  <a:pt x="1039" y="756"/>
                  <a:pt x="1039" y="756"/>
                </a:cubicBezTo>
                <a:cubicBezTo>
                  <a:pt x="990" y="756"/>
                  <a:pt x="949" y="716"/>
                  <a:pt x="949" y="666"/>
                </a:cubicBezTo>
                <a:cubicBezTo>
                  <a:pt x="949" y="617"/>
                  <a:pt x="990" y="576"/>
                  <a:pt x="1039" y="576"/>
                </a:cubicBezTo>
                <a:cubicBezTo>
                  <a:pt x="1422" y="576"/>
                  <a:pt x="1422" y="576"/>
                  <a:pt x="1422" y="576"/>
                </a:cubicBezTo>
                <a:cubicBezTo>
                  <a:pt x="1472" y="576"/>
                  <a:pt x="1512" y="617"/>
                  <a:pt x="1512" y="666"/>
                </a:cubicBezTo>
                <a:cubicBezTo>
                  <a:pt x="1512" y="716"/>
                  <a:pt x="1472" y="756"/>
                  <a:pt x="1422" y="7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4" name="Group 21">
            <a:extLst>
              <a:ext uri="{FF2B5EF4-FFF2-40B4-BE49-F238E27FC236}">
                <a16:creationId xmlns:a16="http://schemas.microsoft.com/office/drawing/2014/main" id="{882DD72F-C5A1-419B-9248-36151AE1B629}"/>
              </a:ext>
            </a:extLst>
          </p:cNvPr>
          <p:cNvGrpSpPr>
            <a:grpSpLocks noChangeAspect="1"/>
          </p:cNvGrpSpPr>
          <p:nvPr/>
        </p:nvGrpSpPr>
        <p:grpSpPr bwMode="auto">
          <a:xfrm>
            <a:off x="6204660" y="2688220"/>
            <a:ext cx="171911" cy="239785"/>
            <a:chOff x="1371" y="111"/>
            <a:chExt cx="3019" cy="4211"/>
          </a:xfrm>
          <a:solidFill>
            <a:schemeClr val="bg1"/>
          </a:solidFill>
        </p:grpSpPr>
        <p:sp>
          <p:nvSpPr>
            <p:cNvPr id="15" name="Freeform 22">
              <a:extLst>
                <a:ext uri="{FF2B5EF4-FFF2-40B4-BE49-F238E27FC236}">
                  <a16:creationId xmlns:a16="http://schemas.microsoft.com/office/drawing/2014/main" id="{6AF431C8-C5BB-4B8F-A653-C543BFBAC17C}"/>
                </a:ext>
              </a:extLst>
            </p:cNvPr>
            <p:cNvSpPr>
              <a:spLocks/>
            </p:cNvSpPr>
            <p:nvPr/>
          </p:nvSpPr>
          <p:spPr bwMode="auto">
            <a:xfrm>
              <a:off x="1489" y="2947"/>
              <a:ext cx="1292" cy="1375"/>
            </a:xfrm>
            <a:custGeom>
              <a:avLst/>
              <a:gdLst>
                <a:gd name="T0" fmla="*/ 345 w 547"/>
                <a:gd name="T1" fmla="*/ 103 h 582"/>
                <a:gd name="T2" fmla="*/ 214 w 547"/>
                <a:gd name="T3" fmla="*/ 0 h 582"/>
                <a:gd name="T4" fmla="*/ 5 w 547"/>
                <a:gd name="T5" fmla="*/ 361 h 582"/>
                <a:gd name="T6" fmla="*/ 5 w 547"/>
                <a:gd name="T7" fmla="*/ 388 h 582"/>
                <a:gd name="T8" fmla="*/ 28 w 547"/>
                <a:gd name="T9" fmla="*/ 401 h 582"/>
                <a:gd name="T10" fmla="*/ 28 w 547"/>
                <a:gd name="T11" fmla="*/ 401 h 582"/>
                <a:gd name="T12" fmla="*/ 275 w 547"/>
                <a:gd name="T13" fmla="*/ 401 h 582"/>
                <a:gd name="T14" fmla="*/ 459 w 547"/>
                <a:gd name="T15" fmla="*/ 574 h 582"/>
                <a:gd name="T16" fmla="*/ 478 w 547"/>
                <a:gd name="T17" fmla="*/ 582 h 582"/>
                <a:gd name="T18" fmla="*/ 487 w 547"/>
                <a:gd name="T19" fmla="*/ 580 h 582"/>
                <a:gd name="T20" fmla="*/ 504 w 547"/>
                <a:gd name="T21" fmla="*/ 557 h 582"/>
                <a:gd name="T22" fmla="*/ 547 w 547"/>
                <a:gd name="T23" fmla="*/ 95 h 582"/>
                <a:gd name="T24" fmla="*/ 437 w 547"/>
                <a:gd name="T25" fmla="*/ 119 h 582"/>
                <a:gd name="T26" fmla="*/ 345 w 547"/>
                <a:gd name="T27" fmla="*/ 10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7" h="582">
                  <a:moveTo>
                    <a:pt x="345" y="103"/>
                  </a:moveTo>
                  <a:cubicBezTo>
                    <a:pt x="290" y="83"/>
                    <a:pt x="245" y="46"/>
                    <a:pt x="214" y="0"/>
                  </a:cubicBezTo>
                  <a:cubicBezTo>
                    <a:pt x="5" y="361"/>
                    <a:pt x="5" y="361"/>
                    <a:pt x="5" y="361"/>
                  </a:cubicBezTo>
                  <a:cubicBezTo>
                    <a:pt x="0" y="369"/>
                    <a:pt x="0" y="380"/>
                    <a:pt x="5" y="388"/>
                  </a:cubicBezTo>
                  <a:cubicBezTo>
                    <a:pt x="10" y="396"/>
                    <a:pt x="19" y="401"/>
                    <a:pt x="28" y="401"/>
                  </a:cubicBezTo>
                  <a:cubicBezTo>
                    <a:pt x="28" y="401"/>
                    <a:pt x="28" y="401"/>
                    <a:pt x="28" y="401"/>
                  </a:cubicBezTo>
                  <a:cubicBezTo>
                    <a:pt x="275" y="401"/>
                    <a:pt x="275" y="401"/>
                    <a:pt x="275" y="401"/>
                  </a:cubicBezTo>
                  <a:cubicBezTo>
                    <a:pt x="459" y="574"/>
                    <a:pt x="459" y="574"/>
                    <a:pt x="459" y="574"/>
                  </a:cubicBezTo>
                  <a:cubicBezTo>
                    <a:pt x="464" y="579"/>
                    <a:pt x="471" y="582"/>
                    <a:pt x="478" y="582"/>
                  </a:cubicBezTo>
                  <a:cubicBezTo>
                    <a:pt x="481" y="582"/>
                    <a:pt x="484" y="581"/>
                    <a:pt x="487" y="580"/>
                  </a:cubicBezTo>
                  <a:cubicBezTo>
                    <a:pt x="497" y="576"/>
                    <a:pt x="503" y="568"/>
                    <a:pt x="504" y="557"/>
                  </a:cubicBezTo>
                  <a:cubicBezTo>
                    <a:pt x="547" y="95"/>
                    <a:pt x="547" y="95"/>
                    <a:pt x="547" y="95"/>
                  </a:cubicBezTo>
                  <a:cubicBezTo>
                    <a:pt x="513" y="111"/>
                    <a:pt x="475" y="119"/>
                    <a:pt x="437" y="119"/>
                  </a:cubicBezTo>
                  <a:cubicBezTo>
                    <a:pt x="406" y="119"/>
                    <a:pt x="375" y="114"/>
                    <a:pt x="345"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 name="Freeform 23">
              <a:extLst>
                <a:ext uri="{FF2B5EF4-FFF2-40B4-BE49-F238E27FC236}">
                  <a16:creationId xmlns:a16="http://schemas.microsoft.com/office/drawing/2014/main" id="{0C4C124A-73F4-4E84-A854-5EA253954E47}"/>
                </a:ext>
              </a:extLst>
            </p:cNvPr>
            <p:cNvSpPr>
              <a:spLocks/>
            </p:cNvSpPr>
            <p:nvPr/>
          </p:nvSpPr>
          <p:spPr bwMode="auto">
            <a:xfrm>
              <a:off x="2977" y="2947"/>
              <a:ext cx="1293" cy="1375"/>
            </a:xfrm>
            <a:custGeom>
              <a:avLst/>
              <a:gdLst>
                <a:gd name="T0" fmla="*/ 333 w 547"/>
                <a:gd name="T1" fmla="*/ 0 h 582"/>
                <a:gd name="T2" fmla="*/ 202 w 547"/>
                <a:gd name="T3" fmla="*/ 103 h 582"/>
                <a:gd name="T4" fmla="*/ 0 w 547"/>
                <a:gd name="T5" fmla="*/ 95 h 582"/>
                <a:gd name="T6" fmla="*/ 43 w 547"/>
                <a:gd name="T7" fmla="*/ 557 h 582"/>
                <a:gd name="T8" fmla="*/ 60 w 547"/>
                <a:gd name="T9" fmla="*/ 580 h 582"/>
                <a:gd name="T10" fmla="*/ 70 w 547"/>
                <a:gd name="T11" fmla="*/ 582 h 582"/>
                <a:gd name="T12" fmla="*/ 88 w 547"/>
                <a:gd name="T13" fmla="*/ 574 h 582"/>
                <a:gd name="T14" fmla="*/ 272 w 547"/>
                <a:gd name="T15" fmla="*/ 401 h 582"/>
                <a:gd name="T16" fmla="*/ 519 w 547"/>
                <a:gd name="T17" fmla="*/ 401 h 582"/>
                <a:gd name="T18" fmla="*/ 519 w 547"/>
                <a:gd name="T19" fmla="*/ 401 h 582"/>
                <a:gd name="T20" fmla="*/ 542 w 547"/>
                <a:gd name="T21" fmla="*/ 388 h 582"/>
                <a:gd name="T22" fmla="*/ 542 w 547"/>
                <a:gd name="T23" fmla="*/ 361 h 582"/>
                <a:gd name="T24" fmla="*/ 333 w 547"/>
                <a:gd name="T2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7" h="582">
                  <a:moveTo>
                    <a:pt x="333" y="0"/>
                  </a:moveTo>
                  <a:cubicBezTo>
                    <a:pt x="302" y="46"/>
                    <a:pt x="257" y="83"/>
                    <a:pt x="202" y="103"/>
                  </a:cubicBezTo>
                  <a:cubicBezTo>
                    <a:pt x="135" y="127"/>
                    <a:pt x="62" y="123"/>
                    <a:pt x="0" y="95"/>
                  </a:cubicBezTo>
                  <a:cubicBezTo>
                    <a:pt x="43" y="557"/>
                    <a:pt x="43" y="557"/>
                    <a:pt x="43" y="557"/>
                  </a:cubicBezTo>
                  <a:cubicBezTo>
                    <a:pt x="44" y="568"/>
                    <a:pt x="51" y="576"/>
                    <a:pt x="60" y="580"/>
                  </a:cubicBezTo>
                  <a:cubicBezTo>
                    <a:pt x="63" y="581"/>
                    <a:pt x="66" y="582"/>
                    <a:pt x="70" y="582"/>
                  </a:cubicBezTo>
                  <a:cubicBezTo>
                    <a:pt x="76" y="582"/>
                    <a:pt x="83" y="579"/>
                    <a:pt x="88" y="574"/>
                  </a:cubicBezTo>
                  <a:cubicBezTo>
                    <a:pt x="272" y="401"/>
                    <a:pt x="272" y="401"/>
                    <a:pt x="272" y="401"/>
                  </a:cubicBezTo>
                  <a:cubicBezTo>
                    <a:pt x="519" y="401"/>
                    <a:pt x="519" y="401"/>
                    <a:pt x="519" y="401"/>
                  </a:cubicBezTo>
                  <a:cubicBezTo>
                    <a:pt x="519" y="401"/>
                    <a:pt x="519" y="401"/>
                    <a:pt x="519" y="401"/>
                  </a:cubicBezTo>
                  <a:cubicBezTo>
                    <a:pt x="529" y="401"/>
                    <a:pt x="537" y="396"/>
                    <a:pt x="542" y="388"/>
                  </a:cubicBezTo>
                  <a:cubicBezTo>
                    <a:pt x="547" y="380"/>
                    <a:pt x="547" y="369"/>
                    <a:pt x="542" y="361"/>
                  </a:cubicBezTo>
                  <a:lnTo>
                    <a:pt x="3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Freeform 24">
              <a:extLst>
                <a:ext uri="{FF2B5EF4-FFF2-40B4-BE49-F238E27FC236}">
                  <a16:creationId xmlns:a16="http://schemas.microsoft.com/office/drawing/2014/main" id="{D0E8117F-A3C9-46B1-8B10-BC4E5ADEA59A}"/>
                </a:ext>
              </a:extLst>
            </p:cNvPr>
            <p:cNvSpPr>
              <a:spLocks noEditPoints="1"/>
            </p:cNvSpPr>
            <p:nvPr/>
          </p:nvSpPr>
          <p:spPr bwMode="auto">
            <a:xfrm>
              <a:off x="1371" y="111"/>
              <a:ext cx="3019" cy="2973"/>
            </a:xfrm>
            <a:custGeom>
              <a:avLst/>
              <a:gdLst>
                <a:gd name="T0" fmla="*/ 856 w 1278"/>
                <a:gd name="T1" fmla="*/ 1230 h 1259"/>
                <a:gd name="T2" fmla="*/ 980 w 1278"/>
                <a:gd name="T3" fmla="*/ 1041 h 1259"/>
                <a:gd name="T4" fmla="*/ 1188 w 1278"/>
                <a:gd name="T5" fmla="*/ 951 h 1259"/>
                <a:gd name="T6" fmla="*/ 1162 w 1278"/>
                <a:gd name="T7" fmla="*/ 726 h 1259"/>
                <a:gd name="T8" fmla="*/ 1263 w 1278"/>
                <a:gd name="T9" fmla="*/ 524 h 1259"/>
                <a:gd name="T10" fmla="*/ 1098 w 1278"/>
                <a:gd name="T11" fmla="*/ 369 h 1259"/>
                <a:gd name="T12" fmla="*/ 1046 w 1278"/>
                <a:gd name="T13" fmla="*/ 148 h 1259"/>
                <a:gd name="T14" fmla="*/ 820 w 1278"/>
                <a:gd name="T15" fmla="*/ 135 h 1259"/>
                <a:gd name="T16" fmla="*/ 639 w 1278"/>
                <a:gd name="T17" fmla="*/ 0 h 1259"/>
                <a:gd name="T18" fmla="*/ 457 w 1278"/>
                <a:gd name="T19" fmla="*/ 135 h 1259"/>
                <a:gd name="T20" fmla="*/ 231 w 1278"/>
                <a:gd name="T21" fmla="*/ 148 h 1259"/>
                <a:gd name="T22" fmla="*/ 179 w 1278"/>
                <a:gd name="T23" fmla="*/ 369 h 1259"/>
                <a:gd name="T24" fmla="*/ 14 w 1278"/>
                <a:gd name="T25" fmla="*/ 524 h 1259"/>
                <a:gd name="T26" fmla="*/ 116 w 1278"/>
                <a:gd name="T27" fmla="*/ 726 h 1259"/>
                <a:gd name="T28" fmla="*/ 90 w 1278"/>
                <a:gd name="T29" fmla="*/ 951 h 1259"/>
                <a:gd name="T30" fmla="*/ 297 w 1278"/>
                <a:gd name="T31" fmla="*/ 1041 h 1259"/>
                <a:gd name="T32" fmla="*/ 422 w 1278"/>
                <a:gd name="T33" fmla="*/ 1230 h 1259"/>
                <a:gd name="T34" fmla="*/ 487 w 1278"/>
                <a:gd name="T35" fmla="*/ 1241 h 1259"/>
                <a:gd name="T36" fmla="*/ 639 w 1278"/>
                <a:gd name="T37" fmla="*/ 1165 h 1259"/>
                <a:gd name="T38" fmla="*/ 856 w 1278"/>
                <a:gd name="T39" fmla="*/ 1230 h 1259"/>
                <a:gd name="T40" fmla="*/ 639 w 1278"/>
                <a:gd name="T41" fmla="*/ 1035 h 1259"/>
                <a:gd name="T42" fmla="*/ 224 w 1278"/>
                <a:gd name="T43" fmla="*/ 621 h 1259"/>
                <a:gd name="T44" fmla="*/ 639 w 1278"/>
                <a:gd name="T45" fmla="*/ 206 h 1259"/>
                <a:gd name="T46" fmla="*/ 1053 w 1278"/>
                <a:gd name="T47" fmla="*/ 621 h 1259"/>
                <a:gd name="T48" fmla="*/ 639 w 1278"/>
                <a:gd name="T49" fmla="*/ 1035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78" h="1259">
                  <a:moveTo>
                    <a:pt x="856" y="1230"/>
                  </a:moveTo>
                  <a:cubicBezTo>
                    <a:pt x="935" y="1201"/>
                    <a:pt x="985" y="1124"/>
                    <a:pt x="980" y="1041"/>
                  </a:cubicBezTo>
                  <a:cubicBezTo>
                    <a:pt x="1061" y="1060"/>
                    <a:pt x="1146" y="1024"/>
                    <a:pt x="1188" y="951"/>
                  </a:cubicBezTo>
                  <a:cubicBezTo>
                    <a:pt x="1230" y="878"/>
                    <a:pt x="1219" y="787"/>
                    <a:pt x="1162" y="726"/>
                  </a:cubicBezTo>
                  <a:cubicBezTo>
                    <a:pt x="1236" y="689"/>
                    <a:pt x="1278" y="607"/>
                    <a:pt x="1263" y="524"/>
                  </a:cubicBezTo>
                  <a:cubicBezTo>
                    <a:pt x="1248" y="441"/>
                    <a:pt x="1181" y="378"/>
                    <a:pt x="1098" y="369"/>
                  </a:cubicBezTo>
                  <a:cubicBezTo>
                    <a:pt x="1131" y="292"/>
                    <a:pt x="1111" y="203"/>
                    <a:pt x="1046" y="148"/>
                  </a:cubicBezTo>
                  <a:cubicBezTo>
                    <a:pt x="982" y="94"/>
                    <a:pt x="890" y="90"/>
                    <a:pt x="820" y="135"/>
                  </a:cubicBezTo>
                  <a:cubicBezTo>
                    <a:pt x="797" y="56"/>
                    <a:pt x="723" y="0"/>
                    <a:pt x="639" y="0"/>
                  </a:cubicBezTo>
                  <a:cubicBezTo>
                    <a:pt x="554" y="0"/>
                    <a:pt x="481" y="56"/>
                    <a:pt x="457" y="135"/>
                  </a:cubicBezTo>
                  <a:cubicBezTo>
                    <a:pt x="388" y="90"/>
                    <a:pt x="296" y="94"/>
                    <a:pt x="231" y="148"/>
                  </a:cubicBezTo>
                  <a:cubicBezTo>
                    <a:pt x="167" y="203"/>
                    <a:pt x="146" y="292"/>
                    <a:pt x="179" y="369"/>
                  </a:cubicBezTo>
                  <a:cubicBezTo>
                    <a:pt x="96" y="378"/>
                    <a:pt x="29" y="441"/>
                    <a:pt x="14" y="524"/>
                  </a:cubicBezTo>
                  <a:cubicBezTo>
                    <a:pt x="0" y="607"/>
                    <a:pt x="42" y="689"/>
                    <a:pt x="116" y="726"/>
                  </a:cubicBezTo>
                  <a:cubicBezTo>
                    <a:pt x="59" y="787"/>
                    <a:pt x="47" y="878"/>
                    <a:pt x="90" y="951"/>
                  </a:cubicBezTo>
                  <a:cubicBezTo>
                    <a:pt x="132" y="1024"/>
                    <a:pt x="217" y="1060"/>
                    <a:pt x="297" y="1041"/>
                  </a:cubicBezTo>
                  <a:cubicBezTo>
                    <a:pt x="293" y="1124"/>
                    <a:pt x="343" y="1201"/>
                    <a:pt x="422" y="1230"/>
                  </a:cubicBezTo>
                  <a:cubicBezTo>
                    <a:pt x="443" y="1238"/>
                    <a:pt x="465" y="1241"/>
                    <a:pt x="487" y="1241"/>
                  </a:cubicBezTo>
                  <a:cubicBezTo>
                    <a:pt x="546" y="1241"/>
                    <a:pt x="602" y="1214"/>
                    <a:pt x="639" y="1165"/>
                  </a:cubicBezTo>
                  <a:cubicBezTo>
                    <a:pt x="688" y="1232"/>
                    <a:pt x="776" y="1259"/>
                    <a:pt x="856" y="1230"/>
                  </a:cubicBezTo>
                  <a:close/>
                  <a:moveTo>
                    <a:pt x="639" y="1035"/>
                  </a:moveTo>
                  <a:cubicBezTo>
                    <a:pt x="410" y="1035"/>
                    <a:pt x="224" y="849"/>
                    <a:pt x="224" y="621"/>
                  </a:cubicBezTo>
                  <a:cubicBezTo>
                    <a:pt x="224" y="392"/>
                    <a:pt x="410" y="206"/>
                    <a:pt x="639" y="206"/>
                  </a:cubicBezTo>
                  <a:cubicBezTo>
                    <a:pt x="867" y="206"/>
                    <a:pt x="1053" y="392"/>
                    <a:pt x="1053" y="621"/>
                  </a:cubicBezTo>
                  <a:cubicBezTo>
                    <a:pt x="1053" y="849"/>
                    <a:pt x="867" y="1035"/>
                    <a:pt x="639" y="10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 name="Freeform 25">
              <a:extLst>
                <a:ext uri="{FF2B5EF4-FFF2-40B4-BE49-F238E27FC236}">
                  <a16:creationId xmlns:a16="http://schemas.microsoft.com/office/drawing/2014/main" id="{3A1B46DB-57D3-4BEB-9392-8445267E13C1}"/>
                </a:ext>
              </a:extLst>
            </p:cNvPr>
            <p:cNvSpPr>
              <a:spLocks noEditPoints="1"/>
            </p:cNvSpPr>
            <p:nvPr/>
          </p:nvSpPr>
          <p:spPr bwMode="auto">
            <a:xfrm>
              <a:off x="2085" y="781"/>
              <a:ext cx="1589" cy="1590"/>
            </a:xfrm>
            <a:custGeom>
              <a:avLst/>
              <a:gdLst>
                <a:gd name="T0" fmla="*/ 337 w 673"/>
                <a:gd name="T1" fmla="*/ 0 h 673"/>
                <a:gd name="T2" fmla="*/ 0 w 673"/>
                <a:gd name="T3" fmla="*/ 337 h 673"/>
                <a:gd name="T4" fmla="*/ 337 w 673"/>
                <a:gd name="T5" fmla="*/ 673 h 673"/>
                <a:gd name="T6" fmla="*/ 673 w 673"/>
                <a:gd name="T7" fmla="*/ 337 h 673"/>
                <a:gd name="T8" fmla="*/ 337 w 673"/>
                <a:gd name="T9" fmla="*/ 0 h 673"/>
                <a:gd name="T10" fmla="*/ 517 w 673"/>
                <a:gd name="T11" fmla="*/ 303 h 673"/>
                <a:gd name="T12" fmla="*/ 434 w 673"/>
                <a:gd name="T13" fmla="*/ 363 h 673"/>
                <a:gd name="T14" fmla="*/ 466 w 673"/>
                <a:gd name="T15" fmla="*/ 460 h 673"/>
                <a:gd name="T16" fmla="*/ 455 w 673"/>
                <a:gd name="T17" fmla="*/ 494 h 673"/>
                <a:gd name="T18" fmla="*/ 437 w 673"/>
                <a:gd name="T19" fmla="*/ 500 h 673"/>
                <a:gd name="T20" fmla="*/ 420 w 673"/>
                <a:gd name="T21" fmla="*/ 494 h 673"/>
                <a:gd name="T22" fmla="*/ 337 w 673"/>
                <a:gd name="T23" fmla="*/ 434 h 673"/>
                <a:gd name="T24" fmla="*/ 254 w 673"/>
                <a:gd name="T25" fmla="*/ 494 h 673"/>
                <a:gd name="T26" fmla="*/ 218 w 673"/>
                <a:gd name="T27" fmla="*/ 494 h 673"/>
                <a:gd name="T28" fmla="*/ 207 w 673"/>
                <a:gd name="T29" fmla="*/ 460 h 673"/>
                <a:gd name="T30" fmla="*/ 239 w 673"/>
                <a:gd name="T31" fmla="*/ 363 h 673"/>
                <a:gd name="T32" fmla="*/ 156 w 673"/>
                <a:gd name="T33" fmla="*/ 303 h 673"/>
                <a:gd name="T34" fmla="*/ 145 w 673"/>
                <a:gd name="T35" fmla="*/ 269 h 673"/>
                <a:gd name="T36" fmla="*/ 174 w 673"/>
                <a:gd name="T37" fmla="*/ 248 h 673"/>
                <a:gd name="T38" fmla="*/ 276 w 673"/>
                <a:gd name="T39" fmla="*/ 248 h 673"/>
                <a:gd name="T40" fmla="*/ 308 w 673"/>
                <a:gd name="T41" fmla="*/ 151 h 673"/>
                <a:gd name="T42" fmla="*/ 337 w 673"/>
                <a:gd name="T43" fmla="*/ 130 h 673"/>
                <a:gd name="T44" fmla="*/ 365 w 673"/>
                <a:gd name="T45" fmla="*/ 151 h 673"/>
                <a:gd name="T46" fmla="*/ 397 w 673"/>
                <a:gd name="T47" fmla="*/ 248 h 673"/>
                <a:gd name="T48" fmla="*/ 499 w 673"/>
                <a:gd name="T49" fmla="*/ 248 h 673"/>
                <a:gd name="T50" fmla="*/ 528 w 673"/>
                <a:gd name="T51" fmla="*/ 269 h 673"/>
                <a:gd name="T52" fmla="*/ 517 w 673"/>
                <a:gd name="T53" fmla="*/ 30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3" h="673">
                  <a:moveTo>
                    <a:pt x="337" y="0"/>
                  </a:moveTo>
                  <a:cubicBezTo>
                    <a:pt x="151" y="0"/>
                    <a:pt x="0" y="151"/>
                    <a:pt x="0" y="337"/>
                  </a:cubicBezTo>
                  <a:cubicBezTo>
                    <a:pt x="0" y="522"/>
                    <a:pt x="151" y="673"/>
                    <a:pt x="337" y="673"/>
                  </a:cubicBezTo>
                  <a:cubicBezTo>
                    <a:pt x="522" y="673"/>
                    <a:pt x="673" y="522"/>
                    <a:pt x="673" y="337"/>
                  </a:cubicBezTo>
                  <a:cubicBezTo>
                    <a:pt x="673" y="151"/>
                    <a:pt x="522" y="0"/>
                    <a:pt x="337" y="0"/>
                  </a:cubicBezTo>
                  <a:close/>
                  <a:moveTo>
                    <a:pt x="517" y="303"/>
                  </a:moveTo>
                  <a:cubicBezTo>
                    <a:pt x="434" y="363"/>
                    <a:pt x="434" y="363"/>
                    <a:pt x="434" y="363"/>
                  </a:cubicBezTo>
                  <a:cubicBezTo>
                    <a:pt x="466" y="460"/>
                    <a:pt x="466" y="460"/>
                    <a:pt x="466" y="460"/>
                  </a:cubicBezTo>
                  <a:cubicBezTo>
                    <a:pt x="470" y="473"/>
                    <a:pt x="466" y="486"/>
                    <a:pt x="455" y="494"/>
                  </a:cubicBezTo>
                  <a:cubicBezTo>
                    <a:pt x="450" y="498"/>
                    <a:pt x="444" y="500"/>
                    <a:pt x="437" y="500"/>
                  </a:cubicBezTo>
                  <a:cubicBezTo>
                    <a:pt x="431" y="500"/>
                    <a:pt x="425" y="498"/>
                    <a:pt x="420" y="494"/>
                  </a:cubicBezTo>
                  <a:cubicBezTo>
                    <a:pt x="337" y="434"/>
                    <a:pt x="337" y="434"/>
                    <a:pt x="337" y="434"/>
                  </a:cubicBezTo>
                  <a:cubicBezTo>
                    <a:pt x="254" y="494"/>
                    <a:pt x="254" y="494"/>
                    <a:pt x="254" y="494"/>
                  </a:cubicBezTo>
                  <a:cubicBezTo>
                    <a:pt x="243" y="502"/>
                    <a:pt x="229" y="502"/>
                    <a:pt x="218" y="494"/>
                  </a:cubicBezTo>
                  <a:cubicBezTo>
                    <a:pt x="208" y="486"/>
                    <a:pt x="203" y="473"/>
                    <a:pt x="207" y="460"/>
                  </a:cubicBezTo>
                  <a:cubicBezTo>
                    <a:pt x="239" y="363"/>
                    <a:pt x="239" y="363"/>
                    <a:pt x="239" y="363"/>
                  </a:cubicBezTo>
                  <a:cubicBezTo>
                    <a:pt x="156" y="303"/>
                    <a:pt x="156" y="303"/>
                    <a:pt x="156" y="303"/>
                  </a:cubicBezTo>
                  <a:cubicBezTo>
                    <a:pt x="146" y="295"/>
                    <a:pt x="141" y="282"/>
                    <a:pt x="145" y="269"/>
                  </a:cubicBezTo>
                  <a:cubicBezTo>
                    <a:pt x="149" y="257"/>
                    <a:pt x="161" y="248"/>
                    <a:pt x="174" y="248"/>
                  </a:cubicBezTo>
                  <a:cubicBezTo>
                    <a:pt x="276" y="248"/>
                    <a:pt x="276" y="248"/>
                    <a:pt x="276" y="248"/>
                  </a:cubicBezTo>
                  <a:cubicBezTo>
                    <a:pt x="308" y="151"/>
                    <a:pt x="308" y="151"/>
                    <a:pt x="308" y="151"/>
                  </a:cubicBezTo>
                  <a:cubicBezTo>
                    <a:pt x="312" y="139"/>
                    <a:pt x="324" y="130"/>
                    <a:pt x="337" y="130"/>
                  </a:cubicBezTo>
                  <a:cubicBezTo>
                    <a:pt x="350" y="130"/>
                    <a:pt x="361" y="139"/>
                    <a:pt x="365" y="151"/>
                  </a:cubicBezTo>
                  <a:cubicBezTo>
                    <a:pt x="397" y="248"/>
                    <a:pt x="397" y="248"/>
                    <a:pt x="397" y="248"/>
                  </a:cubicBezTo>
                  <a:cubicBezTo>
                    <a:pt x="499" y="248"/>
                    <a:pt x="499" y="248"/>
                    <a:pt x="499" y="248"/>
                  </a:cubicBezTo>
                  <a:cubicBezTo>
                    <a:pt x="513" y="248"/>
                    <a:pt x="524" y="257"/>
                    <a:pt x="528" y="269"/>
                  </a:cubicBezTo>
                  <a:cubicBezTo>
                    <a:pt x="532" y="282"/>
                    <a:pt x="528" y="295"/>
                    <a:pt x="517"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9" name="Rectangle 18">
            <a:extLst>
              <a:ext uri="{FF2B5EF4-FFF2-40B4-BE49-F238E27FC236}">
                <a16:creationId xmlns:a16="http://schemas.microsoft.com/office/drawing/2014/main" id="{95E7FD5E-D374-490C-B7D6-539C55848A22}"/>
              </a:ext>
            </a:extLst>
          </p:cNvPr>
          <p:cNvSpPr>
            <a:spLocks noChangeArrowheads="1"/>
          </p:cNvSpPr>
          <p:nvPr/>
        </p:nvSpPr>
        <p:spPr bwMode="gray">
          <a:xfrm>
            <a:off x="606491" y="3689910"/>
            <a:ext cx="5371103" cy="248562"/>
          </a:xfrm>
          <a:prstGeom prst="rect">
            <a:avLst/>
          </a:prstGeom>
          <a:solidFill>
            <a:srgbClr val="00B050"/>
          </a:solidFill>
          <a:ln w="12700">
            <a:solidFill>
              <a:srgbClr val="00B050"/>
            </a:solidFill>
            <a:headEnd/>
            <a:tailEnd/>
          </a:ln>
          <a:effectLst/>
        </p:spPr>
        <p:style>
          <a:lnRef idx="1">
            <a:schemeClr val="accent4"/>
          </a:lnRef>
          <a:fillRef idx="3">
            <a:schemeClr val="accent4"/>
          </a:fillRef>
          <a:effectRef idx="2">
            <a:schemeClr val="accent4"/>
          </a:effectRef>
          <a:fontRef idx="minor">
            <a:schemeClr val="lt1"/>
          </a:fontRef>
        </p:style>
        <p:txBody>
          <a:bodyPr wrap="none" lIns="90488" tIns="44450" rIns="90488" bIns="44450" anchor="ctr"/>
          <a:lstStyle/>
          <a:p>
            <a:pPr marL="195263" indent="-195263" fontAlgn="base">
              <a:spcBef>
                <a:spcPct val="0"/>
              </a:spcBef>
              <a:spcAft>
                <a:spcPct val="0"/>
              </a:spcAft>
            </a:pPr>
            <a:r>
              <a:rPr lang="en-GB" altLang="en-US" sz="1200" b="1" dirty="0">
                <a:solidFill>
                  <a:srgbClr val="FFFFFF"/>
                </a:solidFill>
                <a:cs typeface="Arial" charset="0"/>
              </a:rPr>
              <a:t>	  Key Experience</a:t>
            </a:r>
          </a:p>
        </p:txBody>
      </p:sp>
      <p:sp>
        <p:nvSpPr>
          <p:cNvPr id="20" name="TextBox 19">
            <a:extLst>
              <a:ext uri="{FF2B5EF4-FFF2-40B4-BE49-F238E27FC236}">
                <a16:creationId xmlns:a16="http://schemas.microsoft.com/office/drawing/2014/main" id="{F31B10C1-8748-46C8-9447-B12BE90CCDB2}"/>
              </a:ext>
            </a:extLst>
          </p:cNvPr>
          <p:cNvSpPr txBox="1"/>
          <p:nvPr/>
        </p:nvSpPr>
        <p:spPr>
          <a:xfrm>
            <a:off x="618396" y="3958947"/>
            <a:ext cx="5353173" cy="2285640"/>
          </a:xfrm>
          <a:prstGeom prst="rect">
            <a:avLst/>
          </a:prstGeom>
          <a:noFill/>
          <a:ln w="12700">
            <a:solidFill>
              <a:srgbClr val="00B050"/>
            </a:solidFill>
            <a:headEnd/>
            <a:tailEnd/>
          </a:ln>
        </p:spPr>
        <p:style>
          <a:lnRef idx="2">
            <a:schemeClr val="accent5"/>
          </a:lnRef>
          <a:fillRef idx="1">
            <a:schemeClr val="lt1"/>
          </a:fillRef>
          <a:effectRef idx="0">
            <a:schemeClr val="accent5"/>
          </a:effectRef>
          <a:fontRef idx="minor">
            <a:schemeClr val="dk1"/>
          </a:fontRef>
        </p:style>
        <p:txBody>
          <a:bodyPr vert="horz" wrap="square" lIns="72000" tIns="36576" rIns="72000" bIns="72000" numCol="1" rtlCol="0" anchor="t" anchorCtr="0" compatLnSpc="1">
            <a:prstTxWarp prst="textNoShape">
              <a:avLst/>
            </a:prstTxWarp>
            <a:noAutofit/>
          </a:bodyPr>
          <a:lstStyle>
            <a:defPPr>
              <a:defRPr lang="en-US"/>
            </a:defPPr>
            <a:lvl1pPr>
              <a:defRPr sz="8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just" eaLnBrk="0" fontAlgn="base" hangingPunct="0">
              <a:spcBef>
                <a:spcPct val="0"/>
              </a:spcBef>
              <a:spcAft>
                <a:spcPct val="0"/>
              </a:spcAft>
            </a:pPr>
            <a:br>
              <a:rPr lang="en-US" dirty="0"/>
            </a:br>
            <a:endParaRPr lang="en-US" dirty="0"/>
          </a:p>
          <a:p>
            <a:endParaRPr lang="en-US" dirty="0"/>
          </a:p>
        </p:txBody>
      </p:sp>
      <p:sp>
        <p:nvSpPr>
          <p:cNvPr id="21" name="Rectangle 20">
            <a:extLst>
              <a:ext uri="{FF2B5EF4-FFF2-40B4-BE49-F238E27FC236}">
                <a16:creationId xmlns:a16="http://schemas.microsoft.com/office/drawing/2014/main" id="{7687B473-FA79-4884-9744-2A795843BA67}"/>
              </a:ext>
            </a:extLst>
          </p:cNvPr>
          <p:cNvSpPr>
            <a:spLocks noChangeArrowheads="1"/>
          </p:cNvSpPr>
          <p:nvPr/>
        </p:nvSpPr>
        <p:spPr bwMode="gray">
          <a:xfrm>
            <a:off x="6051406" y="835534"/>
            <a:ext cx="5453238" cy="303113"/>
          </a:xfrm>
          <a:prstGeom prst="rect">
            <a:avLst/>
          </a:prstGeom>
          <a:solidFill>
            <a:srgbClr val="00B050"/>
          </a:solidFill>
          <a:ln w="12700">
            <a:solidFill>
              <a:srgbClr val="00B050"/>
            </a:solidFill>
            <a:headEnd/>
            <a:tailEnd/>
          </a:ln>
          <a:effectLst/>
        </p:spPr>
        <p:style>
          <a:lnRef idx="1">
            <a:schemeClr val="accent4"/>
          </a:lnRef>
          <a:fillRef idx="3">
            <a:schemeClr val="accent4"/>
          </a:fillRef>
          <a:effectRef idx="2">
            <a:schemeClr val="accent4"/>
          </a:effectRef>
          <a:fontRef idx="minor">
            <a:schemeClr val="lt1"/>
          </a:fontRef>
        </p:style>
        <p:txBody>
          <a:bodyPr wrap="none" lIns="90488" tIns="44450" rIns="90488" bIns="44450" anchor="ctr"/>
          <a:lstStyle/>
          <a:p>
            <a:pPr marL="195263" indent="-195263" fontAlgn="base">
              <a:spcBef>
                <a:spcPct val="0"/>
              </a:spcBef>
              <a:spcAft>
                <a:spcPct val="0"/>
              </a:spcAft>
            </a:pPr>
            <a:r>
              <a:rPr lang="en-GB" sz="1200" b="1" dirty="0">
                <a:solidFill>
                  <a:srgbClr val="FFFFFF"/>
                </a:solidFill>
                <a:cs typeface="Arial" charset="0"/>
              </a:rPr>
              <a:t>          Areas of Experience</a:t>
            </a:r>
          </a:p>
        </p:txBody>
      </p:sp>
      <p:grpSp>
        <p:nvGrpSpPr>
          <p:cNvPr id="22" name="Group 10">
            <a:extLst>
              <a:ext uri="{FF2B5EF4-FFF2-40B4-BE49-F238E27FC236}">
                <a16:creationId xmlns:a16="http://schemas.microsoft.com/office/drawing/2014/main" id="{69D9E7E3-7509-4BC3-8CC7-3E1F68514B73}"/>
              </a:ext>
            </a:extLst>
          </p:cNvPr>
          <p:cNvGrpSpPr>
            <a:grpSpLocks noChangeAspect="1"/>
          </p:cNvGrpSpPr>
          <p:nvPr/>
        </p:nvGrpSpPr>
        <p:grpSpPr bwMode="auto">
          <a:xfrm>
            <a:off x="6169321" y="840439"/>
            <a:ext cx="231256" cy="269693"/>
            <a:chOff x="1062" y="36"/>
            <a:chExt cx="3640" cy="4245"/>
          </a:xfrm>
          <a:solidFill>
            <a:schemeClr val="bg1"/>
          </a:solidFill>
        </p:grpSpPr>
        <p:sp>
          <p:nvSpPr>
            <p:cNvPr id="23" name="Freeform 11">
              <a:extLst>
                <a:ext uri="{FF2B5EF4-FFF2-40B4-BE49-F238E27FC236}">
                  <a16:creationId xmlns:a16="http://schemas.microsoft.com/office/drawing/2014/main" id="{BA2E0169-D175-4083-A336-0D42AAF49E99}"/>
                </a:ext>
              </a:extLst>
            </p:cNvPr>
            <p:cNvSpPr>
              <a:spLocks/>
            </p:cNvSpPr>
            <p:nvPr/>
          </p:nvSpPr>
          <p:spPr bwMode="auto">
            <a:xfrm>
              <a:off x="2706" y="36"/>
              <a:ext cx="352" cy="711"/>
            </a:xfrm>
            <a:custGeom>
              <a:avLst/>
              <a:gdLst>
                <a:gd name="T0" fmla="*/ 18 w 149"/>
                <a:gd name="T1" fmla="*/ 246 h 301"/>
                <a:gd name="T2" fmla="*/ 70 w 149"/>
                <a:gd name="T3" fmla="*/ 298 h 301"/>
                <a:gd name="T4" fmla="*/ 133 w 149"/>
                <a:gd name="T5" fmla="*/ 246 h 301"/>
                <a:gd name="T6" fmla="*/ 148 w 149"/>
                <a:gd name="T7" fmla="*/ 83 h 301"/>
                <a:gd name="T8" fmla="*/ 148 w 149"/>
                <a:gd name="T9" fmla="*/ 69 h 301"/>
                <a:gd name="T10" fmla="*/ 69 w 149"/>
                <a:gd name="T11" fmla="*/ 4 h 301"/>
                <a:gd name="T12" fmla="*/ 3 w 149"/>
                <a:gd name="T13" fmla="*/ 83 h 301"/>
                <a:gd name="T14" fmla="*/ 18 w 149"/>
                <a:gd name="T15" fmla="*/ 246 h 3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301">
                  <a:moveTo>
                    <a:pt x="18" y="246"/>
                  </a:moveTo>
                  <a:cubicBezTo>
                    <a:pt x="21" y="273"/>
                    <a:pt x="42" y="296"/>
                    <a:pt x="70" y="298"/>
                  </a:cubicBezTo>
                  <a:cubicBezTo>
                    <a:pt x="102" y="301"/>
                    <a:pt x="130" y="278"/>
                    <a:pt x="133" y="246"/>
                  </a:cubicBezTo>
                  <a:cubicBezTo>
                    <a:pt x="148" y="83"/>
                    <a:pt x="148" y="83"/>
                    <a:pt x="148" y="83"/>
                  </a:cubicBezTo>
                  <a:cubicBezTo>
                    <a:pt x="149" y="79"/>
                    <a:pt x="149" y="74"/>
                    <a:pt x="148" y="69"/>
                  </a:cubicBezTo>
                  <a:cubicBezTo>
                    <a:pt x="144" y="29"/>
                    <a:pt x="109" y="0"/>
                    <a:pt x="69" y="4"/>
                  </a:cubicBezTo>
                  <a:cubicBezTo>
                    <a:pt x="29" y="7"/>
                    <a:pt x="0" y="43"/>
                    <a:pt x="3" y="83"/>
                  </a:cubicBezTo>
                  <a:lnTo>
                    <a:pt x="18"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 name="Freeform 12">
              <a:extLst>
                <a:ext uri="{FF2B5EF4-FFF2-40B4-BE49-F238E27FC236}">
                  <a16:creationId xmlns:a16="http://schemas.microsoft.com/office/drawing/2014/main" id="{36D86306-F196-443D-B8F5-BA53EC2CB79E}"/>
                </a:ext>
              </a:extLst>
            </p:cNvPr>
            <p:cNvSpPr>
              <a:spLocks/>
            </p:cNvSpPr>
            <p:nvPr/>
          </p:nvSpPr>
          <p:spPr bwMode="auto">
            <a:xfrm>
              <a:off x="4017" y="953"/>
              <a:ext cx="685" cy="543"/>
            </a:xfrm>
            <a:custGeom>
              <a:avLst/>
              <a:gdLst>
                <a:gd name="T0" fmla="*/ 88 w 290"/>
                <a:gd name="T1" fmla="*/ 217 h 230"/>
                <a:gd name="T2" fmla="*/ 237 w 290"/>
                <a:gd name="T3" fmla="*/ 148 h 230"/>
                <a:gd name="T4" fmla="*/ 249 w 290"/>
                <a:gd name="T5" fmla="*/ 142 h 230"/>
                <a:gd name="T6" fmla="*/ 266 w 290"/>
                <a:gd name="T7" fmla="*/ 40 h 230"/>
                <a:gd name="T8" fmla="*/ 165 w 290"/>
                <a:gd name="T9" fmla="*/ 23 h 230"/>
                <a:gd name="T10" fmla="*/ 31 w 290"/>
                <a:gd name="T11" fmla="*/ 118 h 230"/>
                <a:gd name="T12" fmla="*/ 12 w 290"/>
                <a:gd name="T13" fmla="*/ 189 h 230"/>
                <a:gd name="T14" fmla="*/ 88 w 290"/>
                <a:gd name="T15" fmla="*/ 217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230">
                  <a:moveTo>
                    <a:pt x="88" y="217"/>
                  </a:moveTo>
                  <a:cubicBezTo>
                    <a:pt x="237" y="148"/>
                    <a:pt x="237" y="148"/>
                    <a:pt x="237" y="148"/>
                  </a:cubicBezTo>
                  <a:cubicBezTo>
                    <a:pt x="241" y="147"/>
                    <a:pt x="245" y="144"/>
                    <a:pt x="249" y="142"/>
                  </a:cubicBezTo>
                  <a:cubicBezTo>
                    <a:pt x="282" y="119"/>
                    <a:pt x="290" y="73"/>
                    <a:pt x="266" y="40"/>
                  </a:cubicBezTo>
                  <a:cubicBezTo>
                    <a:pt x="243" y="8"/>
                    <a:pt x="198" y="0"/>
                    <a:pt x="165" y="23"/>
                  </a:cubicBezTo>
                  <a:cubicBezTo>
                    <a:pt x="31" y="118"/>
                    <a:pt x="31" y="118"/>
                    <a:pt x="31" y="118"/>
                  </a:cubicBezTo>
                  <a:cubicBezTo>
                    <a:pt x="9" y="134"/>
                    <a:pt x="0" y="163"/>
                    <a:pt x="12" y="189"/>
                  </a:cubicBezTo>
                  <a:cubicBezTo>
                    <a:pt x="25" y="218"/>
                    <a:pt x="59" y="230"/>
                    <a:pt x="88" y="2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13">
              <a:extLst>
                <a:ext uri="{FF2B5EF4-FFF2-40B4-BE49-F238E27FC236}">
                  <a16:creationId xmlns:a16="http://schemas.microsoft.com/office/drawing/2014/main" id="{DC152D6F-19AE-4B31-B30D-20ECEE080BE4}"/>
                </a:ext>
              </a:extLst>
            </p:cNvPr>
            <p:cNvSpPr>
              <a:spLocks/>
            </p:cNvSpPr>
            <p:nvPr/>
          </p:nvSpPr>
          <p:spPr bwMode="auto">
            <a:xfrm>
              <a:off x="4015" y="2675"/>
              <a:ext cx="687" cy="541"/>
            </a:xfrm>
            <a:custGeom>
              <a:avLst/>
              <a:gdLst>
                <a:gd name="T0" fmla="*/ 238 w 291"/>
                <a:gd name="T1" fmla="*/ 80 h 229"/>
                <a:gd name="T2" fmla="*/ 89 w 291"/>
                <a:gd name="T3" fmla="*/ 12 h 229"/>
                <a:gd name="T4" fmla="*/ 18 w 291"/>
                <a:gd name="T5" fmla="*/ 31 h 229"/>
                <a:gd name="T6" fmla="*/ 32 w 291"/>
                <a:gd name="T7" fmla="*/ 111 h 229"/>
                <a:gd name="T8" fmla="*/ 166 w 291"/>
                <a:gd name="T9" fmla="*/ 206 h 229"/>
                <a:gd name="T10" fmla="*/ 178 w 291"/>
                <a:gd name="T11" fmla="*/ 212 h 229"/>
                <a:gd name="T12" fmla="*/ 274 w 291"/>
                <a:gd name="T13" fmla="*/ 177 h 229"/>
                <a:gd name="T14" fmla="*/ 238 w 291"/>
                <a:gd name="T15" fmla="*/ 80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1" h="229">
                  <a:moveTo>
                    <a:pt x="238" y="80"/>
                  </a:moveTo>
                  <a:cubicBezTo>
                    <a:pt x="89" y="12"/>
                    <a:pt x="89" y="12"/>
                    <a:pt x="89" y="12"/>
                  </a:cubicBezTo>
                  <a:cubicBezTo>
                    <a:pt x="65" y="0"/>
                    <a:pt x="35" y="8"/>
                    <a:pt x="18" y="31"/>
                  </a:cubicBezTo>
                  <a:cubicBezTo>
                    <a:pt x="0" y="57"/>
                    <a:pt x="6" y="93"/>
                    <a:pt x="32" y="111"/>
                  </a:cubicBezTo>
                  <a:cubicBezTo>
                    <a:pt x="166" y="206"/>
                    <a:pt x="166" y="206"/>
                    <a:pt x="166" y="206"/>
                  </a:cubicBezTo>
                  <a:cubicBezTo>
                    <a:pt x="170" y="208"/>
                    <a:pt x="174" y="211"/>
                    <a:pt x="178" y="212"/>
                  </a:cubicBezTo>
                  <a:cubicBezTo>
                    <a:pt x="214" y="229"/>
                    <a:pt x="257" y="213"/>
                    <a:pt x="274" y="177"/>
                  </a:cubicBezTo>
                  <a:cubicBezTo>
                    <a:pt x="291" y="140"/>
                    <a:pt x="275" y="97"/>
                    <a:pt x="238"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 name="Freeform 14">
              <a:extLst>
                <a:ext uri="{FF2B5EF4-FFF2-40B4-BE49-F238E27FC236}">
                  <a16:creationId xmlns:a16="http://schemas.microsoft.com/office/drawing/2014/main" id="{AE0B4A7A-4EF6-4001-9113-CD67C919B46A}"/>
                </a:ext>
              </a:extLst>
            </p:cNvPr>
            <p:cNvSpPr>
              <a:spLocks/>
            </p:cNvSpPr>
            <p:nvPr/>
          </p:nvSpPr>
          <p:spPr bwMode="auto">
            <a:xfrm>
              <a:off x="1062" y="953"/>
              <a:ext cx="687" cy="541"/>
            </a:xfrm>
            <a:custGeom>
              <a:avLst/>
              <a:gdLst>
                <a:gd name="T0" fmla="*/ 53 w 291"/>
                <a:gd name="T1" fmla="*/ 148 h 229"/>
                <a:gd name="T2" fmla="*/ 202 w 291"/>
                <a:gd name="T3" fmla="*/ 217 h 229"/>
                <a:gd name="T4" fmla="*/ 273 w 291"/>
                <a:gd name="T5" fmla="*/ 198 h 229"/>
                <a:gd name="T6" fmla="*/ 259 w 291"/>
                <a:gd name="T7" fmla="*/ 118 h 229"/>
                <a:gd name="T8" fmla="*/ 125 w 291"/>
                <a:gd name="T9" fmla="*/ 23 h 229"/>
                <a:gd name="T10" fmla="*/ 114 w 291"/>
                <a:gd name="T11" fmla="*/ 16 h 229"/>
                <a:gd name="T12" fmla="*/ 17 w 291"/>
                <a:gd name="T13" fmla="*/ 52 h 229"/>
                <a:gd name="T14" fmla="*/ 53 w 291"/>
                <a:gd name="T15" fmla="*/ 148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1" h="229">
                  <a:moveTo>
                    <a:pt x="53" y="148"/>
                  </a:moveTo>
                  <a:cubicBezTo>
                    <a:pt x="202" y="217"/>
                    <a:pt x="202" y="217"/>
                    <a:pt x="202" y="217"/>
                  </a:cubicBezTo>
                  <a:cubicBezTo>
                    <a:pt x="227" y="229"/>
                    <a:pt x="257" y="221"/>
                    <a:pt x="273" y="198"/>
                  </a:cubicBezTo>
                  <a:cubicBezTo>
                    <a:pt x="291" y="172"/>
                    <a:pt x="285" y="136"/>
                    <a:pt x="259" y="118"/>
                  </a:cubicBezTo>
                  <a:cubicBezTo>
                    <a:pt x="125" y="23"/>
                    <a:pt x="125" y="23"/>
                    <a:pt x="125" y="23"/>
                  </a:cubicBezTo>
                  <a:cubicBezTo>
                    <a:pt x="122" y="21"/>
                    <a:pt x="118" y="18"/>
                    <a:pt x="114" y="16"/>
                  </a:cubicBezTo>
                  <a:cubicBezTo>
                    <a:pt x="77" y="0"/>
                    <a:pt x="34" y="16"/>
                    <a:pt x="17" y="52"/>
                  </a:cubicBezTo>
                  <a:cubicBezTo>
                    <a:pt x="0" y="88"/>
                    <a:pt x="16" y="132"/>
                    <a:pt x="53"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Freeform 15">
              <a:extLst>
                <a:ext uri="{FF2B5EF4-FFF2-40B4-BE49-F238E27FC236}">
                  <a16:creationId xmlns:a16="http://schemas.microsoft.com/office/drawing/2014/main" id="{E07C9497-6DA2-4CAE-8A81-3862A5D0ADE8}"/>
                </a:ext>
              </a:extLst>
            </p:cNvPr>
            <p:cNvSpPr>
              <a:spLocks/>
            </p:cNvSpPr>
            <p:nvPr/>
          </p:nvSpPr>
          <p:spPr bwMode="auto">
            <a:xfrm>
              <a:off x="1064" y="2670"/>
              <a:ext cx="683" cy="546"/>
            </a:xfrm>
            <a:custGeom>
              <a:avLst/>
              <a:gdLst>
                <a:gd name="T0" fmla="*/ 201 w 289"/>
                <a:gd name="T1" fmla="*/ 14 h 231"/>
                <a:gd name="T2" fmla="*/ 52 w 289"/>
                <a:gd name="T3" fmla="*/ 82 h 231"/>
                <a:gd name="T4" fmla="*/ 40 w 289"/>
                <a:gd name="T5" fmla="*/ 89 h 231"/>
                <a:gd name="T6" fmla="*/ 23 w 289"/>
                <a:gd name="T7" fmla="*/ 190 h 231"/>
                <a:gd name="T8" fmla="*/ 124 w 289"/>
                <a:gd name="T9" fmla="*/ 208 h 231"/>
                <a:gd name="T10" fmla="*/ 258 w 289"/>
                <a:gd name="T11" fmla="*/ 113 h 231"/>
                <a:gd name="T12" fmla="*/ 277 w 289"/>
                <a:gd name="T13" fmla="*/ 42 h 231"/>
                <a:gd name="T14" fmla="*/ 201 w 289"/>
                <a:gd name="T15" fmla="*/ 14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231">
                  <a:moveTo>
                    <a:pt x="201" y="14"/>
                  </a:moveTo>
                  <a:cubicBezTo>
                    <a:pt x="52" y="82"/>
                    <a:pt x="52" y="82"/>
                    <a:pt x="52" y="82"/>
                  </a:cubicBezTo>
                  <a:cubicBezTo>
                    <a:pt x="48" y="84"/>
                    <a:pt x="44" y="87"/>
                    <a:pt x="40" y="89"/>
                  </a:cubicBezTo>
                  <a:cubicBezTo>
                    <a:pt x="7" y="112"/>
                    <a:pt x="0" y="158"/>
                    <a:pt x="23" y="190"/>
                  </a:cubicBezTo>
                  <a:cubicBezTo>
                    <a:pt x="46" y="223"/>
                    <a:pt x="91" y="231"/>
                    <a:pt x="124" y="208"/>
                  </a:cubicBezTo>
                  <a:cubicBezTo>
                    <a:pt x="258" y="113"/>
                    <a:pt x="258" y="113"/>
                    <a:pt x="258" y="113"/>
                  </a:cubicBezTo>
                  <a:cubicBezTo>
                    <a:pt x="280" y="97"/>
                    <a:pt x="289" y="67"/>
                    <a:pt x="277" y="42"/>
                  </a:cubicBezTo>
                  <a:cubicBezTo>
                    <a:pt x="264" y="13"/>
                    <a:pt x="230" y="0"/>
                    <a:pt x="20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Freeform 16">
              <a:extLst>
                <a:ext uri="{FF2B5EF4-FFF2-40B4-BE49-F238E27FC236}">
                  <a16:creationId xmlns:a16="http://schemas.microsoft.com/office/drawing/2014/main" id="{478E07C8-62E2-4688-954F-1DC954BDE2CF}"/>
                </a:ext>
              </a:extLst>
            </p:cNvPr>
            <p:cNvSpPr>
              <a:spLocks noEditPoints="1"/>
            </p:cNvSpPr>
            <p:nvPr/>
          </p:nvSpPr>
          <p:spPr bwMode="auto">
            <a:xfrm>
              <a:off x="1799" y="1000"/>
              <a:ext cx="2180" cy="2429"/>
            </a:xfrm>
            <a:custGeom>
              <a:avLst/>
              <a:gdLst>
                <a:gd name="T0" fmla="*/ 462 w 923"/>
                <a:gd name="T1" fmla="*/ 0 h 1028"/>
                <a:gd name="T2" fmla="*/ 0 w 923"/>
                <a:gd name="T3" fmla="*/ 462 h 1028"/>
                <a:gd name="T4" fmla="*/ 247 w 923"/>
                <a:gd name="T5" fmla="*/ 971 h 1028"/>
                <a:gd name="T6" fmla="*/ 247 w 923"/>
                <a:gd name="T7" fmla="*/ 1028 h 1028"/>
                <a:gd name="T8" fmla="*/ 676 w 923"/>
                <a:gd name="T9" fmla="*/ 1028 h 1028"/>
                <a:gd name="T10" fmla="*/ 676 w 923"/>
                <a:gd name="T11" fmla="*/ 971 h 1028"/>
                <a:gd name="T12" fmla="*/ 923 w 923"/>
                <a:gd name="T13" fmla="*/ 462 h 1028"/>
                <a:gd name="T14" fmla="*/ 462 w 923"/>
                <a:gd name="T15" fmla="*/ 0 h 1028"/>
                <a:gd name="T16" fmla="*/ 536 w 923"/>
                <a:gd name="T17" fmla="*/ 194 h 1028"/>
                <a:gd name="T18" fmla="*/ 196 w 923"/>
                <a:gd name="T19" fmla="*/ 534 h 1028"/>
                <a:gd name="T20" fmla="*/ 261 w 923"/>
                <a:gd name="T21" fmla="*/ 734 h 1028"/>
                <a:gd name="T22" fmla="*/ 122 w 923"/>
                <a:gd name="T23" fmla="*/ 460 h 1028"/>
                <a:gd name="T24" fmla="*/ 462 w 923"/>
                <a:gd name="T25" fmla="*/ 120 h 1028"/>
                <a:gd name="T26" fmla="*/ 736 w 923"/>
                <a:gd name="T27" fmla="*/ 260 h 1028"/>
                <a:gd name="T28" fmla="*/ 536 w 923"/>
                <a:gd name="T29" fmla="*/ 194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3" h="1028">
                  <a:moveTo>
                    <a:pt x="462" y="0"/>
                  </a:moveTo>
                  <a:cubicBezTo>
                    <a:pt x="207" y="0"/>
                    <a:pt x="0" y="207"/>
                    <a:pt x="0" y="462"/>
                  </a:cubicBezTo>
                  <a:cubicBezTo>
                    <a:pt x="0" y="762"/>
                    <a:pt x="247" y="820"/>
                    <a:pt x="247" y="971"/>
                  </a:cubicBezTo>
                  <a:cubicBezTo>
                    <a:pt x="247" y="1028"/>
                    <a:pt x="247" y="1028"/>
                    <a:pt x="247" y="1028"/>
                  </a:cubicBezTo>
                  <a:cubicBezTo>
                    <a:pt x="676" y="1028"/>
                    <a:pt x="676" y="1028"/>
                    <a:pt x="676" y="1028"/>
                  </a:cubicBezTo>
                  <a:cubicBezTo>
                    <a:pt x="676" y="971"/>
                    <a:pt x="676" y="971"/>
                    <a:pt x="676" y="971"/>
                  </a:cubicBezTo>
                  <a:cubicBezTo>
                    <a:pt x="676" y="827"/>
                    <a:pt x="923" y="767"/>
                    <a:pt x="923" y="462"/>
                  </a:cubicBezTo>
                  <a:cubicBezTo>
                    <a:pt x="923" y="207"/>
                    <a:pt x="717" y="0"/>
                    <a:pt x="462" y="0"/>
                  </a:cubicBezTo>
                  <a:close/>
                  <a:moveTo>
                    <a:pt x="536" y="194"/>
                  </a:moveTo>
                  <a:cubicBezTo>
                    <a:pt x="348" y="194"/>
                    <a:pt x="196" y="346"/>
                    <a:pt x="196" y="534"/>
                  </a:cubicBezTo>
                  <a:cubicBezTo>
                    <a:pt x="196" y="609"/>
                    <a:pt x="220" y="678"/>
                    <a:pt x="261" y="734"/>
                  </a:cubicBezTo>
                  <a:cubicBezTo>
                    <a:pt x="177" y="672"/>
                    <a:pt x="122" y="572"/>
                    <a:pt x="122" y="460"/>
                  </a:cubicBezTo>
                  <a:cubicBezTo>
                    <a:pt x="122" y="272"/>
                    <a:pt x="274" y="120"/>
                    <a:pt x="462" y="120"/>
                  </a:cubicBezTo>
                  <a:cubicBezTo>
                    <a:pt x="574" y="120"/>
                    <a:pt x="674" y="175"/>
                    <a:pt x="736" y="260"/>
                  </a:cubicBezTo>
                  <a:cubicBezTo>
                    <a:pt x="680" y="218"/>
                    <a:pt x="610" y="194"/>
                    <a:pt x="536"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 name="Freeform 17">
              <a:extLst>
                <a:ext uri="{FF2B5EF4-FFF2-40B4-BE49-F238E27FC236}">
                  <a16:creationId xmlns:a16="http://schemas.microsoft.com/office/drawing/2014/main" id="{03C20586-EDE8-48CD-839F-0C34FF68B090}"/>
                </a:ext>
              </a:extLst>
            </p:cNvPr>
            <p:cNvSpPr>
              <a:spLocks/>
            </p:cNvSpPr>
            <p:nvPr/>
          </p:nvSpPr>
          <p:spPr bwMode="auto">
            <a:xfrm>
              <a:off x="2382" y="3620"/>
              <a:ext cx="1014" cy="661"/>
            </a:xfrm>
            <a:custGeom>
              <a:avLst/>
              <a:gdLst>
                <a:gd name="T0" fmla="*/ 0 w 429"/>
                <a:gd name="T1" fmla="*/ 144 h 280"/>
                <a:gd name="T2" fmla="*/ 23 w 429"/>
                <a:gd name="T3" fmla="*/ 191 h 280"/>
                <a:gd name="T4" fmla="*/ 84 w 429"/>
                <a:gd name="T5" fmla="*/ 222 h 280"/>
                <a:gd name="T6" fmla="*/ 109 w 429"/>
                <a:gd name="T7" fmla="*/ 229 h 280"/>
                <a:gd name="T8" fmla="*/ 164 w 429"/>
                <a:gd name="T9" fmla="*/ 280 h 280"/>
                <a:gd name="T10" fmla="*/ 267 w 429"/>
                <a:gd name="T11" fmla="*/ 280 h 280"/>
                <a:gd name="T12" fmla="*/ 322 w 429"/>
                <a:gd name="T13" fmla="*/ 228 h 280"/>
                <a:gd name="T14" fmla="*/ 367 w 429"/>
                <a:gd name="T15" fmla="*/ 213 h 280"/>
                <a:gd name="T16" fmla="*/ 407 w 429"/>
                <a:gd name="T17" fmla="*/ 190 h 280"/>
                <a:gd name="T18" fmla="*/ 429 w 429"/>
                <a:gd name="T19" fmla="*/ 144 h 280"/>
                <a:gd name="T20" fmla="*/ 429 w 429"/>
                <a:gd name="T21" fmla="*/ 0 h 280"/>
                <a:gd name="T22" fmla="*/ 0 w 429"/>
                <a:gd name="T23" fmla="*/ 0 h 280"/>
                <a:gd name="T24" fmla="*/ 0 w 429"/>
                <a:gd name="T25" fmla="*/ 14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9" h="280">
                  <a:moveTo>
                    <a:pt x="0" y="144"/>
                  </a:moveTo>
                  <a:cubicBezTo>
                    <a:pt x="0" y="164"/>
                    <a:pt x="11" y="180"/>
                    <a:pt x="23" y="191"/>
                  </a:cubicBezTo>
                  <a:cubicBezTo>
                    <a:pt x="42" y="207"/>
                    <a:pt x="64" y="215"/>
                    <a:pt x="84" y="222"/>
                  </a:cubicBezTo>
                  <a:cubicBezTo>
                    <a:pt x="93" y="225"/>
                    <a:pt x="101" y="227"/>
                    <a:pt x="109" y="229"/>
                  </a:cubicBezTo>
                  <a:cubicBezTo>
                    <a:pt x="111" y="257"/>
                    <a:pt x="135" y="280"/>
                    <a:pt x="164" y="280"/>
                  </a:cubicBezTo>
                  <a:cubicBezTo>
                    <a:pt x="267" y="280"/>
                    <a:pt x="267" y="280"/>
                    <a:pt x="267" y="280"/>
                  </a:cubicBezTo>
                  <a:cubicBezTo>
                    <a:pt x="296" y="280"/>
                    <a:pt x="320" y="257"/>
                    <a:pt x="322" y="228"/>
                  </a:cubicBezTo>
                  <a:cubicBezTo>
                    <a:pt x="335" y="224"/>
                    <a:pt x="352" y="219"/>
                    <a:pt x="367" y="213"/>
                  </a:cubicBezTo>
                  <a:cubicBezTo>
                    <a:pt x="381" y="207"/>
                    <a:pt x="395" y="200"/>
                    <a:pt x="407" y="190"/>
                  </a:cubicBezTo>
                  <a:cubicBezTo>
                    <a:pt x="418" y="180"/>
                    <a:pt x="429" y="164"/>
                    <a:pt x="429" y="144"/>
                  </a:cubicBezTo>
                  <a:cubicBezTo>
                    <a:pt x="429" y="0"/>
                    <a:pt x="429" y="0"/>
                    <a:pt x="429" y="0"/>
                  </a:cubicBezTo>
                  <a:cubicBezTo>
                    <a:pt x="0" y="0"/>
                    <a:pt x="0" y="0"/>
                    <a:pt x="0" y="0"/>
                  </a:cubicBezTo>
                  <a:lnTo>
                    <a:pt x="0"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30" name="Group 29">
            <a:extLst>
              <a:ext uri="{FF2B5EF4-FFF2-40B4-BE49-F238E27FC236}">
                <a16:creationId xmlns:a16="http://schemas.microsoft.com/office/drawing/2014/main" id="{3016BD5F-363F-4DD4-B36E-AE39C4AAC0A1}"/>
              </a:ext>
            </a:extLst>
          </p:cNvPr>
          <p:cNvGrpSpPr/>
          <p:nvPr/>
        </p:nvGrpSpPr>
        <p:grpSpPr>
          <a:xfrm>
            <a:off x="685246" y="3729366"/>
            <a:ext cx="229580" cy="229580"/>
            <a:chOff x="1106488" y="5440363"/>
            <a:chExt cx="473075" cy="473075"/>
          </a:xfrm>
          <a:solidFill>
            <a:schemeClr val="bg1"/>
          </a:solidFill>
        </p:grpSpPr>
        <p:sp>
          <p:nvSpPr>
            <p:cNvPr id="31" name="Freeform 39">
              <a:extLst>
                <a:ext uri="{FF2B5EF4-FFF2-40B4-BE49-F238E27FC236}">
                  <a16:creationId xmlns:a16="http://schemas.microsoft.com/office/drawing/2014/main" id="{8C982480-8C25-4B04-AF05-229F31CAFFD8}"/>
                </a:ext>
              </a:extLst>
            </p:cNvPr>
            <p:cNvSpPr>
              <a:spLocks noEditPoints="1"/>
            </p:cNvSpPr>
            <p:nvPr/>
          </p:nvSpPr>
          <p:spPr bwMode="auto">
            <a:xfrm>
              <a:off x="1501775" y="5529263"/>
              <a:ext cx="77788" cy="150813"/>
            </a:xfrm>
            <a:custGeom>
              <a:avLst/>
              <a:gdLst>
                <a:gd name="T0" fmla="*/ 35 w 96"/>
                <a:gd name="T1" fmla="*/ 0 h 185"/>
                <a:gd name="T2" fmla="*/ 10 w 96"/>
                <a:gd name="T3" fmla="*/ 23 h 185"/>
                <a:gd name="T4" fmla="*/ 35 w 96"/>
                <a:gd name="T5" fmla="*/ 64 h 185"/>
                <a:gd name="T6" fmla="*/ 59 w 96"/>
                <a:gd name="T7" fmla="*/ 23 h 185"/>
                <a:gd name="T8" fmla="*/ 35 w 96"/>
                <a:gd name="T9" fmla="*/ 0 h 185"/>
                <a:gd name="T10" fmla="*/ 96 w 96"/>
                <a:gd name="T11" fmla="*/ 185 h 185"/>
                <a:gd name="T12" fmla="*/ 92 w 96"/>
                <a:gd name="T13" fmla="*/ 94 h 185"/>
                <a:gd name="T14" fmla="*/ 88 w 96"/>
                <a:gd name="T15" fmla="*/ 84 h 185"/>
                <a:gd name="T16" fmla="*/ 75 w 96"/>
                <a:gd name="T17" fmla="*/ 79 h 185"/>
                <a:gd name="T18" fmla="*/ 49 w 96"/>
                <a:gd name="T19" fmla="*/ 71 h 185"/>
                <a:gd name="T20" fmla="*/ 35 w 96"/>
                <a:gd name="T21" fmla="*/ 86 h 185"/>
                <a:gd name="T22" fmla="*/ 20 w 96"/>
                <a:gd name="T23" fmla="*/ 71 h 185"/>
                <a:gd name="T24" fmla="*/ 0 w 96"/>
                <a:gd name="T25" fmla="*/ 77 h 185"/>
                <a:gd name="T26" fmla="*/ 5 w 96"/>
                <a:gd name="T27" fmla="*/ 93 h 185"/>
                <a:gd name="T28" fmla="*/ 11 w 96"/>
                <a:gd name="T29" fmla="*/ 157 h 185"/>
                <a:gd name="T30" fmla="*/ 9 w 96"/>
                <a:gd name="T31" fmla="*/ 185 h 185"/>
                <a:gd name="T32" fmla="*/ 96 w 96"/>
                <a:gd name="T33"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85">
                  <a:moveTo>
                    <a:pt x="35" y="0"/>
                  </a:moveTo>
                  <a:cubicBezTo>
                    <a:pt x="21" y="0"/>
                    <a:pt x="10" y="10"/>
                    <a:pt x="10" y="23"/>
                  </a:cubicBezTo>
                  <a:cubicBezTo>
                    <a:pt x="10" y="36"/>
                    <a:pt x="19" y="64"/>
                    <a:pt x="35" y="64"/>
                  </a:cubicBezTo>
                  <a:cubicBezTo>
                    <a:pt x="50" y="64"/>
                    <a:pt x="59" y="36"/>
                    <a:pt x="59" y="23"/>
                  </a:cubicBezTo>
                  <a:cubicBezTo>
                    <a:pt x="59" y="10"/>
                    <a:pt x="48" y="0"/>
                    <a:pt x="35" y="0"/>
                  </a:cubicBezTo>
                  <a:moveTo>
                    <a:pt x="96" y="185"/>
                  </a:moveTo>
                  <a:cubicBezTo>
                    <a:pt x="92" y="94"/>
                    <a:pt x="92" y="94"/>
                    <a:pt x="92" y="94"/>
                  </a:cubicBezTo>
                  <a:cubicBezTo>
                    <a:pt x="92" y="91"/>
                    <a:pt x="91" y="86"/>
                    <a:pt x="88" y="84"/>
                  </a:cubicBezTo>
                  <a:cubicBezTo>
                    <a:pt x="85" y="81"/>
                    <a:pt x="79" y="80"/>
                    <a:pt x="75" y="79"/>
                  </a:cubicBezTo>
                  <a:cubicBezTo>
                    <a:pt x="66" y="76"/>
                    <a:pt x="59" y="74"/>
                    <a:pt x="49" y="71"/>
                  </a:cubicBezTo>
                  <a:cubicBezTo>
                    <a:pt x="35" y="86"/>
                    <a:pt x="35" y="86"/>
                    <a:pt x="35" y="86"/>
                  </a:cubicBezTo>
                  <a:cubicBezTo>
                    <a:pt x="20" y="71"/>
                    <a:pt x="20" y="71"/>
                    <a:pt x="20" y="71"/>
                  </a:cubicBezTo>
                  <a:cubicBezTo>
                    <a:pt x="12" y="74"/>
                    <a:pt x="7" y="75"/>
                    <a:pt x="0" y="77"/>
                  </a:cubicBezTo>
                  <a:cubicBezTo>
                    <a:pt x="3" y="82"/>
                    <a:pt x="4" y="87"/>
                    <a:pt x="5" y="93"/>
                  </a:cubicBezTo>
                  <a:cubicBezTo>
                    <a:pt x="11" y="157"/>
                    <a:pt x="11" y="157"/>
                    <a:pt x="11" y="157"/>
                  </a:cubicBezTo>
                  <a:cubicBezTo>
                    <a:pt x="9" y="185"/>
                    <a:pt x="9" y="185"/>
                    <a:pt x="9" y="185"/>
                  </a:cubicBezTo>
                  <a:lnTo>
                    <a:pt x="96" y="185"/>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GB" sz="800" kern="0" dirty="0">
                <a:solidFill>
                  <a:prstClr val="black"/>
                </a:solidFill>
              </a:endParaRPr>
            </a:p>
          </p:txBody>
        </p:sp>
        <p:sp>
          <p:nvSpPr>
            <p:cNvPr id="32" name="Freeform 40">
              <a:extLst>
                <a:ext uri="{FF2B5EF4-FFF2-40B4-BE49-F238E27FC236}">
                  <a16:creationId xmlns:a16="http://schemas.microsoft.com/office/drawing/2014/main" id="{646D8C4D-7A49-4614-B0C9-6E42BFB2F411}"/>
                </a:ext>
              </a:extLst>
            </p:cNvPr>
            <p:cNvSpPr>
              <a:spLocks noEditPoints="1"/>
            </p:cNvSpPr>
            <p:nvPr/>
          </p:nvSpPr>
          <p:spPr bwMode="auto">
            <a:xfrm>
              <a:off x="1423988" y="5534025"/>
              <a:ext cx="77788" cy="187325"/>
            </a:xfrm>
            <a:custGeom>
              <a:avLst/>
              <a:gdLst>
                <a:gd name="T0" fmla="*/ 32 w 95"/>
                <a:gd name="T1" fmla="*/ 0 h 230"/>
                <a:gd name="T2" fmla="*/ 7 w 95"/>
                <a:gd name="T3" fmla="*/ 24 h 230"/>
                <a:gd name="T4" fmla="*/ 32 w 95"/>
                <a:gd name="T5" fmla="*/ 64 h 230"/>
                <a:gd name="T6" fmla="*/ 57 w 95"/>
                <a:gd name="T7" fmla="*/ 24 h 230"/>
                <a:gd name="T8" fmla="*/ 32 w 95"/>
                <a:gd name="T9" fmla="*/ 0 h 230"/>
                <a:gd name="T10" fmla="*/ 92 w 95"/>
                <a:gd name="T11" fmla="*/ 230 h 230"/>
                <a:gd name="T12" fmla="*/ 95 w 95"/>
                <a:gd name="T13" fmla="*/ 158 h 230"/>
                <a:gd name="T14" fmla="*/ 89 w 95"/>
                <a:gd name="T15" fmla="*/ 95 h 230"/>
                <a:gd name="T16" fmla="*/ 85 w 95"/>
                <a:gd name="T17" fmla="*/ 84 h 230"/>
                <a:gd name="T18" fmla="*/ 72 w 95"/>
                <a:gd name="T19" fmla="*/ 79 h 230"/>
                <a:gd name="T20" fmla="*/ 47 w 95"/>
                <a:gd name="T21" fmla="*/ 72 h 230"/>
                <a:gd name="T22" fmla="*/ 32 w 95"/>
                <a:gd name="T23" fmla="*/ 86 h 230"/>
                <a:gd name="T24" fmla="*/ 26 w 95"/>
                <a:gd name="T25" fmla="*/ 80 h 230"/>
                <a:gd name="T26" fmla="*/ 32 w 95"/>
                <a:gd name="T27" fmla="*/ 97 h 230"/>
                <a:gd name="T28" fmla="*/ 34 w 95"/>
                <a:gd name="T29" fmla="*/ 121 h 230"/>
                <a:gd name="T30" fmla="*/ 12 w 95"/>
                <a:gd name="T31" fmla="*/ 213 h 230"/>
                <a:gd name="T32" fmla="*/ 0 w 95"/>
                <a:gd name="T33" fmla="*/ 230 h 230"/>
                <a:gd name="T34" fmla="*/ 92 w 95"/>
                <a:gd name="T35"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230">
                  <a:moveTo>
                    <a:pt x="32" y="0"/>
                  </a:moveTo>
                  <a:cubicBezTo>
                    <a:pt x="18" y="0"/>
                    <a:pt x="7" y="10"/>
                    <a:pt x="7" y="24"/>
                  </a:cubicBezTo>
                  <a:cubicBezTo>
                    <a:pt x="7" y="36"/>
                    <a:pt x="16" y="64"/>
                    <a:pt x="32" y="64"/>
                  </a:cubicBezTo>
                  <a:cubicBezTo>
                    <a:pt x="48" y="64"/>
                    <a:pt x="57" y="36"/>
                    <a:pt x="57" y="24"/>
                  </a:cubicBezTo>
                  <a:cubicBezTo>
                    <a:pt x="57" y="10"/>
                    <a:pt x="46" y="0"/>
                    <a:pt x="32" y="0"/>
                  </a:cubicBezTo>
                  <a:moveTo>
                    <a:pt x="92" y="230"/>
                  </a:moveTo>
                  <a:cubicBezTo>
                    <a:pt x="95" y="158"/>
                    <a:pt x="95" y="158"/>
                    <a:pt x="95" y="158"/>
                  </a:cubicBezTo>
                  <a:cubicBezTo>
                    <a:pt x="89" y="95"/>
                    <a:pt x="89" y="95"/>
                    <a:pt x="89" y="95"/>
                  </a:cubicBezTo>
                  <a:cubicBezTo>
                    <a:pt x="89" y="91"/>
                    <a:pt x="88" y="86"/>
                    <a:pt x="85" y="84"/>
                  </a:cubicBezTo>
                  <a:cubicBezTo>
                    <a:pt x="82" y="82"/>
                    <a:pt x="76" y="80"/>
                    <a:pt x="72" y="79"/>
                  </a:cubicBezTo>
                  <a:cubicBezTo>
                    <a:pt x="63" y="77"/>
                    <a:pt x="56" y="74"/>
                    <a:pt x="47" y="72"/>
                  </a:cubicBezTo>
                  <a:cubicBezTo>
                    <a:pt x="32" y="86"/>
                    <a:pt x="32" y="86"/>
                    <a:pt x="32" y="86"/>
                  </a:cubicBezTo>
                  <a:cubicBezTo>
                    <a:pt x="26" y="80"/>
                    <a:pt x="26" y="80"/>
                    <a:pt x="26" y="80"/>
                  </a:cubicBezTo>
                  <a:cubicBezTo>
                    <a:pt x="28" y="86"/>
                    <a:pt x="30" y="92"/>
                    <a:pt x="32" y="97"/>
                  </a:cubicBezTo>
                  <a:cubicBezTo>
                    <a:pt x="34" y="105"/>
                    <a:pt x="35" y="113"/>
                    <a:pt x="34" y="121"/>
                  </a:cubicBezTo>
                  <a:cubicBezTo>
                    <a:pt x="28" y="152"/>
                    <a:pt x="20" y="183"/>
                    <a:pt x="12" y="213"/>
                  </a:cubicBezTo>
                  <a:cubicBezTo>
                    <a:pt x="10" y="221"/>
                    <a:pt x="6" y="227"/>
                    <a:pt x="0" y="230"/>
                  </a:cubicBezTo>
                  <a:lnTo>
                    <a:pt x="92" y="230"/>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GB" sz="800" kern="0" dirty="0">
                <a:solidFill>
                  <a:prstClr val="black"/>
                </a:solidFill>
              </a:endParaRPr>
            </a:p>
          </p:txBody>
        </p:sp>
        <p:sp>
          <p:nvSpPr>
            <p:cNvPr id="33" name="Freeform 41">
              <a:extLst>
                <a:ext uri="{FF2B5EF4-FFF2-40B4-BE49-F238E27FC236}">
                  <a16:creationId xmlns:a16="http://schemas.microsoft.com/office/drawing/2014/main" id="{11011221-D29E-4321-AF59-05CA2A7DFD4E}"/>
                </a:ext>
              </a:extLst>
            </p:cNvPr>
            <p:cNvSpPr>
              <a:spLocks noEditPoints="1"/>
            </p:cNvSpPr>
            <p:nvPr/>
          </p:nvSpPr>
          <p:spPr bwMode="auto">
            <a:xfrm>
              <a:off x="1106488" y="5530850"/>
              <a:ext cx="77788" cy="155575"/>
            </a:xfrm>
            <a:custGeom>
              <a:avLst/>
              <a:gdLst>
                <a:gd name="T0" fmla="*/ 61 w 96"/>
                <a:gd name="T1" fmla="*/ 0 h 191"/>
                <a:gd name="T2" fmla="*/ 86 w 96"/>
                <a:gd name="T3" fmla="*/ 24 h 191"/>
                <a:gd name="T4" fmla="*/ 61 w 96"/>
                <a:gd name="T5" fmla="*/ 64 h 191"/>
                <a:gd name="T6" fmla="*/ 36 w 96"/>
                <a:gd name="T7" fmla="*/ 24 h 191"/>
                <a:gd name="T8" fmla="*/ 61 w 96"/>
                <a:gd name="T9" fmla="*/ 0 h 191"/>
                <a:gd name="T10" fmla="*/ 0 w 96"/>
                <a:gd name="T11" fmla="*/ 191 h 191"/>
                <a:gd name="T12" fmla="*/ 4 w 96"/>
                <a:gd name="T13" fmla="*/ 95 h 191"/>
                <a:gd name="T14" fmla="*/ 8 w 96"/>
                <a:gd name="T15" fmla="*/ 84 h 191"/>
                <a:gd name="T16" fmla="*/ 21 w 96"/>
                <a:gd name="T17" fmla="*/ 80 h 191"/>
                <a:gd name="T18" fmla="*/ 46 w 96"/>
                <a:gd name="T19" fmla="*/ 72 h 191"/>
                <a:gd name="T20" fmla="*/ 61 w 96"/>
                <a:gd name="T21" fmla="*/ 87 h 191"/>
                <a:gd name="T22" fmla="*/ 76 w 96"/>
                <a:gd name="T23" fmla="*/ 72 h 191"/>
                <a:gd name="T24" fmla="*/ 96 w 96"/>
                <a:gd name="T25" fmla="*/ 78 h 191"/>
                <a:gd name="T26" fmla="*/ 91 w 96"/>
                <a:gd name="T27" fmla="*/ 94 h 191"/>
                <a:gd name="T28" fmla="*/ 84 w 96"/>
                <a:gd name="T29" fmla="*/ 158 h 191"/>
                <a:gd name="T30" fmla="*/ 86 w 96"/>
                <a:gd name="T31" fmla="*/ 191 h 191"/>
                <a:gd name="T32" fmla="*/ 0 w 96"/>
                <a:gd name="T33"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91">
                  <a:moveTo>
                    <a:pt x="61" y="0"/>
                  </a:moveTo>
                  <a:cubicBezTo>
                    <a:pt x="75" y="0"/>
                    <a:pt x="86" y="11"/>
                    <a:pt x="86" y="24"/>
                  </a:cubicBezTo>
                  <a:cubicBezTo>
                    <a:pt x="86" y="37"/>
                    <a:pt x="77" y="64"/>
                    <a:pt x="61" y="64"/>
                  </a:cubicBezTo>
                  <a:cubicBezTo>
                    <a:pt x="45" y="64"/>
                    <a:pt x="36" y="37"/>
                    <a:pt x="36" y="24"/>
                  </a:cubicBezTo>
                  <a:cubicBezTo>
                    <a:pt x="36" y="11"/>
                    <a:pt x="47" y="0"/>
                    <a:pt x="61" y="0"/>
                  </a:cubicBezTo>
                  <a:moveTo>
                    <a:pt x="0" y="191"/>
                  </a:moveTo>
                  <a:cubicBezTo>
                    <a:pt x="4" y="95"/>
                    <a:pt x="4" y="95"/>
                    <a:pt x="4" y="95"/>
                  </a:cubicBezTo>
                  <a:cubicBezTo>
                    <a:pt x="4" y="91"/>
                    <a:pt x="5" y="87"/>
                    <a:pt x="8" y="84"/>
                  </a:cubicBezTo>
                  <a:cubicBezTo>
                    <a:pt x="11" y="82"/>
                    <a:pt x="17" y="81"/>
                    <a:pt x="21" y="80"/>
                  </a:cubicBezTo>
                  <a:cubicBezTo>
                    <a:pt x="30" y="77"/>
                    <a:pt x="37" y="75"/>
                    <a:pt x="46" y="72"/>
                  </a:cubicBezTo>
                  <a:cubicBezTo>
                    <a:pt x="61" y="87"/>
                    <a:pt x="61" y="87"/>
                    <a:pt x="61" y="87"/>
                  </a:cubicBezTo>
                  <a:cubicBezTo>
                    <a:pt x="76" y="72"/>
                    <a:pt x="76" y="72"/>
                    <a:pt x="76" y="72"/>
                  </a:cubicBezTo>
                  <a:cubicBezTo>
                    <a:pt x="83" y="74"/>
                    <a:pt x="89" y="76"/>
                    <a:pt x="96" y="78"/>
                  </a:cubicBezTo>
                  <a:cubicBezTo>
                    <a:pt x="92" y="83"/>
                    <a:pt x="91" y="88"/>
                    <a:pt x="91" y="94"/>
                  </a:cubicBezTo>
                  <a:cubicBezTo>
                    <a:pt x="84" y="158"/>
                    <a:pt x="84" y="158"/>
                    <a:pt x="84" y="158"/>
                  </a:cubicBezTo>
                  <a:cubicBezTo>
                    <a:pt x="86" y="191"/>
                    <a:pt x="86" y="191"/>
                    <a:pt x="86" y="191"/>
                  </a:cubicBezTo>
                  <a:lnTo>
                    <a:pt x="0" y="191"/>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GB" sz="800" kern="0" dirty="0">
                <a:solidFill>
                  <a:prstClr val="black"/>
                </a:solidFill>
              </a:endParaRPr>
            </a:p>
          </p:txBody>
        </p:sp>
        <p:sp>
          <p:nvSpPr>
            <p:cNvPr id="34" name="Freeform 42">
              <a:extLst>
                <a:ext uri="{FF2B5EF4-FFF2-40B4-BE49-F238E27FC236}">
                  <a16:creationId xmlns:a16="http://schemas.microsoft.com/office/drawing/2014/main" id="{A42268AE-2FD2-4D7B-8CF6-2A14A7D19531}"/>
                </a:ext>
              </a:extLst>
            </p:cNvPr>
            <p:cNvSpPr>
              <a:spLocks noEditPoints="1"/>
            </p:cNvSpPr>
            <p:nvPr/>
          </p:nvSpPr>
          <p:spPr bwMode="auto">
            <a:xfrm>
              <a:off x="1184275" y="5534025"/>
              <a:ext cx="71438" cy="173038"/>
            </a:xfrm>
            <a:custGeom>
              <a:avLst/>
              <a:gdLst>
                <a:gd name="T0" fmla="*/ 64 w 88"/>
                <a:gd name="T1" fmla="*/ 0 h 212"/>
                <a:gd name="T2" fmla="*/ 88 w 88"/>
                <a:gd name="T3" fmla="*/ 24 h 212"/>
                <a:gd name="T4" fmla="*/ 64 w 88"/>
                <a:gd name="T5" fmla="*/ 64 h 212"/>
                <a:gd name="T6" fmla="*/ 39 w 88"/>
                <a:gd name="T7" fmla="*/ 24 h 212"/>
                <a:gd name="T8" fmla="*/ 64 w 88"/>
                <a:gd name="T9" fmla="*/ 0 h 212"/>
                <a:gd name="T10" fmla="*/ 3 w 88"/>
                <a:gd name="T11" fmla="*/ 212 h 212"/>
                <a:gd name="T12" fmla="*/ 0 w 88"/>
                <a:gd name="T13" fmla="*/ 158 h 212"/>
                <a:gd name="T14" fmla="*/ 7 w 88"/>
                <a:gd name="T15" fmla="*/ 95 h 212"/>
                <a:gd name="T16" fmla="*/ 10 w 88"/>
                <a:gd name="T17" fmla="*/ 84 h 212"/>
                <a:gd name="T18" fmla="*/ 23 w 88"/>
                <a:gd name="T19" fmla="*/ 79 h 212"/>
                <a:gd name="T20" fmla="*/ 49 w 88"/>
                <a:gd name="T21" fmla="*/ 72 h 212"/>
                <a:gd name="T22" fmla="*/ 64 w 88"/>
                <a:gd name="T23" fmla="*/ 86 h 212"/>
                <a:gd name="T24" fmla="*/ 70 w 88"/>
                <a:gd name="T25" fmla="*/ 80 h 212"/>
                <a:gd name="T26" fmla="*/ 64 w 88"/>
                <a:gd name="T27" fmla="*/ 97 h 212"/>
                <a:gd name="T28" fmla="*/ 62 w 88"/>
                <a:gd name="T29" fmla="*/ 121 h 212"/>
                <a:gd name="T30" fmla="*/ 83 w 88"/>
                <a:gd name="T31" fmla="*/ 212 h 212"/>
                <a:gd name="T32" fmla="*/ 3 w 88"/>
                <a:gd name="T3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212">
                  <a:moveTo>
                    <a:pt x="64" y="0"/>
                  </a:moveTo>
                  <a:cubicBezTo>
                    <a:pt x="77" y="0"/>
                    <a:pt x="88" y="10"/>
                    <a:pt x="88" y="24"/>
                  </a:cubicBezTo>
                  <a:cubicBezTo>
                    <a:pt x="88" y="36"/>
                    <a:pt x="79" y="64"/>
                    <a:pt x="64" y="64"/>
                  </a:cubicBezTo>
                  <a:cubicBezTo>
                    <a:pt x="48" y="64"/>
                    <a:pt x="39" y="36"/>
                    <a:pt x="39" y="24"/>
                  </a:cubicBezTo>
                  <a:cubicBezTo>
                    <a:pt x="39" y="10"/>
                    <a:pt x="50" y="0"/>
                    <a:pt x="64" y="0"/>
                  </a:cubicBezTo>
                  <a:moveTo>
                    <a:pt x="3" y="212"/>
                  </a:moveTo>
                  <a:cubicBezTo>
                    <a:pt x="0" y="158"/>
                    <a:pt x="0" y="158"/>
                    <a:pt x="0" y="158"/>
                  </a:cubicBezTo>
                  <a:cubicBezTo>
                    <a:pt x="7" y="95"/>
                    <a:pt x="7" y="95"/>
                    <a:pt x="7" y="95"/>
                  </a:cubicBezTo>
                  <a:cubicBezTo>
                    <a:pt x="7" y="91"/>
                    <a:pt x="7" y="86"/>
                    <a:pt x="10" y="84"/>
                  </a:cubicBezTo>
                  <a:cubicBezTo>
                    <a:pt x="13" y="82"/>
                    <a:pt x="20" y="80"/>
                    <a:pt x="23" y="79"/>
                  </a:cubicBezTo>
                  <a:cubicBezTo>
                    <a:pt x="33" y="77"/>
                    <a:pt x="39" y="74"/>
                    <a:pt x="49" y="72"/>
                  </a:cubicBezTo>
                  <a:cubicBezTo>
                    <a:pt x="64" y="86"/>
                    <a:pt x="64" y="86"/>
                    <a:pt x="64" y="86"/>
                  </a:cubicBezTo>
                  <a:cubicBezTo>
                    <a:pt x="70" y="80"/>
                    <a:pt x="70" y="80"/>
                    <a:pt x="70" y="80"/>
                  </a:cubicBezTo>
                  <a:cubicBezTo>
                    <a:pt x="68" y="86"/>
                    <a:pt x="66" y="92"/>
                    <a:pt x="64" y="97"/>
                  </a:cubicBezTo>
                  <a:cubicBezTo>
                    <a:pt x="62" y="105"/>
                    <a:pt x="61" y="113"/>
                    <a:pt x="62" y="121"/>
                  </a:cubicBezTo>
                  <a:cubicBezTo>
                    <a:pt x="68" y="151"/>
                    <a:pt x="76" y="182"/>
                    <a:pt x="83" y="212"/>
                  </a:cubicBezTo>
                  <a:lnTo>
                    <a:pt x="3" y="212"/>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GB" sz="800" kern="0" dirty="0">
                <a:solidFill>
                  <a:prstClr val="black"/>
                </a:solidFill>
              </a:endParaRPr>
            </a:p>
          </p:txBody>
        </p:sp>
        <p:sp>
          <p:nvSpPr>
            <p:cNvPr id="35" name="Freeform 43">
              <a:extLst>
                <a:ext uri="{FF2B5EF4-FFF2-40B4-BE49-F238E27FC236}">
                  <a16:creationId xmlns:a16="http://schemas.microsoft.com/office/drawing/2014/main" id="{77CE4680-B5EE-4212-A47F-540615946FFF}"/>
                </a:ext>
              </a:extLst>
            </p:cNvPr>
            <p:cNvSpPr>
              <a:spLocks noEditPoints="1"/>
            </p:cNvSpPr>
            <p:nvPr/>
          </p:nvSpPr>
          <p:spPr bwMode="auto">
            <a:xfrm>
              <a:off x="1244600" y="5440363"/>
              <a:ext cx="196850" cy="473075"/>
            </a:xfrm>
            <a:custGeom>
              <a:avLst/>
              <a:gdLst>
                <a:gd name="T0" fmla="*/ 51 w 241"/>
                <a:gd name="T1" fmla="*/ 310 h 581"/>
                <a:gd name="T2" fmla="*/ 55 w 241"/>
                <a:gd name="T3" fmla="*/ 185 h 581"/>
                <a:gd name="T4" fmla="*/ 38 w 241"/>
                <a:gd name="T5" fmla="*/ 228 h 581"/>
                <a:gd name="T6" fmla="*/ 51 w 241"/>
                <a:gd name="T7" fmla="*/ 310 h 581"/>
                <a:gd name="T8" fmla="*/ 178 w 241"/>
                <a:gd name="T9" fmla="*/ 118 h 581"/>
                <a:gd name="T10" fmla="*/ 143 w 241"/>
                <a:gd name="T11" fmla="*/ 106 h 581"/>
                <a:gd name="T12" fmla="*/ 127 w 241"/>
                <a:gd name="T13" fmla="*/ 168 h 581"/>
                <a:gd name="T14" fmla="*/ 126 w 241"/>
                <a:gd name="T15" fmla="*/ 130 h 581"/>
                <a:gd name="T16" fmla="*/ 120 w 241"/>
                <a:gd name="T17" fmla="*/ 126 h 581"/>
                <a:gd name="T18" fmla="*/ 115 w 241"/>
                <a:gd name="T19" fmla="*/ 130 h 581"/>
                <a:gd name="T20" fmla="*/ 113 w 241"/>
                <a:gd name="T21" fmla="*/ 168 h 581"/>
                <a:gd name="T22" fmla="*/ 97 w 241"/>
                <a:gd name="T23" fmla="*/ 106 h 581"/>
                <a:gd name="T24" fmla="*/ 47 w 241"/>
                <a:gd name="T25" fmla="*/ 122 h 581"/>
                <a:gd name="T26" fmla="*/ 43 w 241"/>
                <a:gd name="T27" fmla="*/ 128 h 581"/>
                <a:gd name="T28" fmla="*/ 3 w 241"/>
                <a:gd name="T29" fmla="*/ 216 h 581"/>
                <a:gd name="T30" fmla="*/ 1 w 241"/>
                <a:gd name="T31" fmla="*/ 234 h 581"/>
                <a:gd name="T32" fmla="*/ 22 w 241"/>
                <a:gd name="T33" fmla="*/ 325 h 581"/>
                <a:gd name="T34" fmla="*/ 51 w 241"/>
                <a:gd name="T35" fmla="*/ 330 h 581"/>
                <a:gd name="T36" fmla="*/ 51 w 241"/>
                <a:gd name="T37" fmla="*/ 346 h 581"/>
                <a:gd name="T38" fmla="*/ 59 w 241"/>
                <a:gd name="T39" fmla="*/ 346 h 581"/>
                <a:gd name="T40" fmla="*/ 73 w 241"/>
                <a:gd name="T41" fmla="*/ 575 h 581"/>
                <a:gd name="T42" fmla="*/ 79 w 241"/>
                <a:gd name="T43" fmla="*/ 581 h 581"/>
                <a:gd name="T44" fmla="*/ 104 w 241"/>
                <a:gd name="T45" fmla="*/ 581 h 581"/>
                <a:gd name="T46" fmla="*/ 110 w 241"/>
                <a:gd name="T47" fmla="*/ 575 h 581"/>
                <a:gd name="T48" fmla="*/ 115 w 241"/>
                <a:gd name="T49" fmla="*/ 354 h 581"/>
                <a:gd name="T50" fmla="*/ 125 w 241"/>
                <a:gd name="T51" fmla="*/ 354 h 581"/>
                <a:gd name="T52" fmla="*/ 131 w 241"/>
                <a:gd name="T53" fmla="*/ 575 h 581"/>
                <a:gd name="T54" fmla="*/ 137 w 241"/>
                <a:gd name="T55" fmla="*/ 581 h 581"/>
                <a:gd name="T56" fmla="*/ 162 w 241"/>
                <a:gd name="T57" fmla="*/ 581 h 581"/>
                <a:gd name="T58" fmla="*/ 168 w 241"/>
                <a:gd name="T59" fmla="*/ 575 h 581"/>
                <a:gd name="T60" fmla="*/ 182 w 241"/>
                <a:gd name="T61" fmla="*/ 346 h 581"/>
                <a:gd name="T62" fmla="*/ 189 w 241"/>
                <a:gd name="T63" fmla="*/ 346 h 581"/>
                <a:gd name="T64" fmla="*/ 189 w 241"/>
                <a:gd name="T65" fmla="*/ 330 h 581"/>
                <a:gd name="T66" fmla="*/ 218 w 241"/>
                <a:gd name="T67" fmla="*/ 325 h 581"/>
                <a:gd name="T68" fmla="*/ 240 w 241"/>
                <a:gd name="T69" fmla="*/ 234 h 581"/>
                <a:gd name="T70" fmla="*/ 238 w 241"/>
                <a:gd name="T71" fmla="*/ 216 h 581"/>
                <a:gd name="T72" fmla="*/ 197 w 241"/>
                <a:gd name="T73" fmla="*/ 128 h 581"/>
                <a:gd name="T74" fmla="*/ 178 w 241"/>
                <a:gd name="T75" fmla="*/ 118 h 581"/>
                <a:gd name="T76" fmla="*/ 189 w 241"/>
                <a:gd name="T77" fmla="*/ 310 h 581"/>
                <a:gd name="T78" fmla="*/ 186 w 241"/>
                <a:gd name="T79" fmla="*/ 185 h 581"/>
                <a:gd name="T80" fmla="*/ 203 w 241"/>
                <a:gd name="T81" fmla="*/ 228 h 581"/>
                <a:gd name="T82" fmla="*/ 189 w 241"/>
                <a:gd name="T83" fmla="*/ 310 h 581"/>
                <a:gd name="T84" fmla="*/ 120 w 241"/>
                <a:gd name="T85" fmla="*/ 95 h 581"/>
                <a:gd name="T86" fmla="*/ 84 w 241"/>
                <a:gd name="T87" fmla="*/ 35 h 581"/>
                <a:gd name="T88" fmla="*/ 120 w 241"/>
                <a:gd name="T89" fmla="*/ 0 h 581"/>
                <a:gd name="T90" fmla="*/ 157 w 241"/>
                <a:gd name="T91" fmla="*/ 35 h 581"/>
                <a:gd name="T92" fmla="*/ 120 w 241"/>
                <a:gd name="T93" fmla="*/ 9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1" h="581">
                  <a:moveTo>
                    <a:pt x="51" y="310"/>
                  </a:moveTo>
                  <a:cubicBezTo>
                    <a:pt x="51" y="268"/>
                    <a:pt x="54" y="228"/>
                    <a:pt x="55" y="185"/>
                  </a:cubicBezTo>
                  <a:cubicBezTo>
                    <a:pt x="46" y="199"/>
                    <a:pt x="43" y="212"/>
                    <a:pt x="38" y="228"/>
                  </a:cubicBezTo>
                  <a:cubicBezTo>
                    <a:pt x="41" y="250"/>
                    <a:pt x="45" y="282"/>
                    <a:pt x="51" y="310"/>
                  </a:cubicBezTo>
                  <a:moveTo>
                    <a:pt x="178" y="118"/>
                  </a:moveTo>
                  <a:cubicBezTo>
                    <a:pt x="164" y="114"/>
                    <a:pt x="157" y="110"/>
                    <a:pt x="143" y="106"/>
                  </a:cubicBezTo>
                  <a:cubicBezTo>
                    <a:pt x="139" y="122"/>
                    <a:pt x="135" y="154"/>
                    <a:pt x="127" y="168"/>
                  </a:cubicBezTo>
                  <a:cubicBezTo>
                    <a:pt x="126" y="130"/>
                    <a:pt x="126" y="130"/>
                    <a:pt x="126" y="130"/>
                  </a:cubicBezTo>
                  <a:cubicBezTo>
                    <a:pt x="120" y="126"/>
                    <a:pt x="120" y="126"/>
                    <a:pt x="120" y="126"/>
                  </a:cubicBezTo>
                  <a:cubicBezTo>
                    <a:pt x="115" y="130"/>
                    <a:pt x="115" y="130"/>
                    <a:pt x="115" y="130"/>
                  </a:cubicBezTo>
                  <a:cubicBezTo>
                    <a:pt x="113" y="168"/>
                    <a:pt x="113" y="168"/>
                    <a:pt x="113" y="168"/>
                  </a:cubicBezTo>
                  <a:cubicBezTo>
                    <a:pt x="106" y="154"/>
                    <a:pt x="101" y="122"/>
                    <a:pt x="97" y="106"/>
                  </a:cubicBezTo>
                  <a:cubicBezTo>
                    <a:pt x="47" y="122"/>
                    <a:pt x="47" y="122"/>
                    <a:pt x="47" y="122"/>
                  </a:cubicBezTo>
                  <a:cubicBezTo>
                    <a:pt x="44" y="123"/>
                    <a:pt x="45" y="125"/>
                    <a:pt x="43" y="128"/>
                  </a:cubicBezTo>
                  <a:cubicBezTo>
                    <a:pt x="24" y="154"/>
                    <a:pt x="13" y="186"/>
                    <a:pt x="3" y="216"/>
                  </a:cubicBezTo>
                  <a:cubicBezTo>
                    <a:pt x="1" y="220"/>
                    <a:pt x="0" y="227"/>
                    <a:pt x="1" y="234"/>
                  </a:cubicBezTo>
                  <a:cubicBezTo>
                    <a:pt x="6" y="260"/>
                    <a:pt x="17" y="304"/>
                    <a:pt x="22" y="325"/>
                  </a:cubicBezTo>
                  <a:cubicBezTo>
                    <a:pt x="27" y="341"/>
                    <a:pt x="45" y="341"/>
                    <a:pt x="51" y="330"/>
                  </a:cubicBezTo>
                  <a:cubicBezTo>
                    <a:pt x="51" y="332"/>
                    <a:pt x="51" y="343"/>
                    <a:pt x="51" y="346"/>
                  </a:cubicBezTo>
                  <a:cubicBezTo>
                    <a:pt x="59" y="346"/>
                    <a:pt x="59" y="346"/>
                    <a:pt x="59" y="346"/>
                  </a:cubicBezTo>
                  <a:cubicBezTo>
                    <a:pt x="63" y="422"/>
                    <a:pt x="71" y="501"/>
                    <a:pt x="73" y="575"/>
                  </a:cubicBezTo>
                  <a:cubicBezTo>
                    <a:pt x="73" y="579"/>
                    <a:pt x="76" y="581"/>
                    <a:pt x="79" y="581"/>
                  </a:cubicBezTo>
                  <a:cubicBezTo>
                    <a:pt x="104" y="581"/>
                    <a:pt x="104" y="581"/>
                    <a:pt x="104" y="581"/>
                  </a:cubicBezTo>
                  <a:cubicBezTo>
                    <a:pt x="107" y="581"/>
                    <a:pt x="109" y="579"/>
                    <a:pt x="110" y="575"/>
                  </a:cubicBezTo>
                  <a:cubicBezTo>
                    <a:pt x="115" y="354"/>
                    <a:pt x="115" y="354"/>
                    <a:pt x="115" y="354"/>
                  </a:cubicBezTo>
                  <a:cubicBezTo>
                    <a:pt x="116" y="347"/>
                    <a:pt x="125" y="347"/>
                    <a:pt x="125" y="354"/>
                  </a:cubicBezTo>
                  <a:cubicBezTo>
                    <a:pt x="131" y="575"/>
                    <a:pt x="131" y="575"/>
                    <a:pt x="131" y="575"/>
                  </a:cubicBezTo>
                  <a:cubicBezTo>
                    <a:pt x="131" y="579"/>
                    <a:pt x="134" y="581"/>
                    <a:pt x="137" y="581"/>
                  </a:cubicBezTo>
                  <a:cubicBezTo>
                    <a:pt x="162" y="581"/>
                    <a:pt x="162" y="581"/>
                    <a:pt x="162" y="581"/>
                  </a:cubicBezTo>
                  <a:cubicBezTo>
                    <a:pt x="165" y="581"/>
                    <a:pt x="168" y="579"/>
                    <a:pt x="168" y="575"/>
                  </a:cubicBezTo>
                  <a:cubicBezTo>
                    <a:pt x="170" y="501"/>
                    <a:pt x="178" y="422"/>
                    <a:pt x="182" y="346"/>
                  </a:cubicBezTo>
                  <a:cubicBezTo>
                    <a:pt x="189" y="346"/>
                    <a:pt x="189" y="346"/>
                    <a:pt x="189" y="346"/>
                  </a:cubicBezTo>
                  <a:cubicBezTo>
                    <a:pt x="189" y="343"/>
                    <a:pt x="189" y="332"/>
                    <a:pt x="189" y="330"/>
                  </a:cubicBezTo>
                  <a:cubicBezTo>
                    <a:pt x="196" y="341"/>
                    <a:pt x="214" y="341"/>
                    <a:pt x="218" y="325"/>
                  </a:cubicBezTo>
                  <a:cubicBezTo>
                    <a:pt x="224" y="304"/>
                    <a:pt x="235" y="260"/>
                    <a:pt x="240" y="234"/>
                  </a:cubicBezTo>
                  <a:cubicBezTo>
                    <a:pt x="241" y="227"/>
                    <a:pt x="239" y="220"/>
                    <a:pt x="238" y="216"/>
                  </a:cubicBezTo>
                  <a:cubicBezTo>
                    <a:pt x="228" y="186"/>
                    <a:pt x="216" y="154"/>
                    <a:pt x="197" y="128"/>
                  </a:cubicBezTo>
                  <a:cubicBezTo>
                    <a:pt x="192" y="121"/>
                    <a:pt x="203" y="124"/>
                    <a:pt x="178" y="118"/>
                  </a:cubicBezTo>
                  <a:moveTo>
                    <a:pt x="189" y="310"/>
                  </a:moveTo>
                  <a:cubicBezTo>
                    <a:pt x="189" y="268"/>
                    <a:pt x="187" y="228"/>
                    <a:pt x="186" y="185"/>
                  </a:cubicBezTo>
                  <a:cubicBezTo>
                    <a:pt x="194" y="199"/>
                    <a:pt x="198" y="212"/>
                    <a:pt x="203" y="228"/>
                  </a:cubicBezTo>
                  <a:cubicBezTo>
                    <a:pt x="200" y="250"/>
                    <a:pt x="196" y="282"/>
                    <a:pt x="189" y="310"/>
                  </a:cubicBezTo>
                  <a:moveTo>
                    <a:pt x="120" y="95"/>
                  </a:moveTo>
                  <a:cubicBezTo>
                    <a:pt x="97" y="95"/>
                    <a:pt x="84" y="54"/>
                    <a:pt x="84" y="35"/>
                  </a:cubicBezTo>
                  <a:cubicBezTo>
                    <a:pt x="84" y="16"/>
                    <a:pt x="100" y="0"/>
                    <a:pt x="120" y="0"/>
                  </a:cubicBezTo>
                  <a:cubicBezTo>
                    <a:pt x="141" y="0"/>
                    <a:pt x="157" y="16"/>
                    <a:pt x="157" y="35"/>
                  </a:cubicBezTo>
                  <a:cubicBezTo>
                    <a:pt x="157" y="54"/>
                    <a:pt x="143" y="95"/>
                    <a:pt x="120" y="95"/>
                  </a:cubicBezTo>
                </a:path>
              </a:pathLst>
            </a:custGeom>
            <a:grpFill/>
            <a:ln>
              <a:noFill/>
            </a:ln>
          </p:spPr>
          <p:txBody>
            <a:bodyPr vert="horz" wrap="square" lIns="91440" tIns="45720" rIns="91440" bIns="45720" numCol="1" anchor="t" anchorCtr="0" compatLnSpc="1">
              <a:prstTxWarp prst="textNoShape">
                <a:avLst/>
              </a:prstTxWarp>
            </a:bodyPr>
            <a:lstStyle/>
            <a:p>
              <a:pPr>
                <a:defRPr/>
              </a:pPr>
              <a:endParaRPr lang="en-GB" sz="800" kern="0" dirty="0">
                <a:solidFill>
                  <a:prstClr val="black"/>
                </a:solidFill>
              </a:endParaRPr>
            </a:p>
          </p:txBody>
        </p:sp>
      </p:grpSp>
      <p:sp>
        <p:nvSpPr>
          <p:cNvPr id="36" name="Rectangle 35">
            <a:extLst>
              <a:ext uri="{FF2B5EF4-FFF2-40B4-BE49-F238E27FC236}">
                <a16:creationId xmlns:a16="http://schemas.microsoft.com/office/drawing/2014/main" id="{15D8E2EC-0789-4229-B5C2-0370340056E8}"/>
              </a:ext>
            </a:extLst>
          </p:cNvPr>
          <p:cNvSpPr/>
          <p:nvPr/>
        </p:nvSpPr>
        <p:spPr bwMode="gray">
          <a:xfrm>
            <a:off x="6057190" y="1138648"/>
            <a:ext cx="5443064" cy="1007984"/>
          </a:xfrm>
          <a:prstGeom prst="rect">
            <a:avLst/>
          </a:prstGeom>
          <a:noFill/>
          <a:ln w="12700">
            <a:solidFill>
              <a:srgbClr val="00B050"/>
            </a:solidFill>
            <a:headEnd/>
            <a:tailEnd/>
          </a:ln>
        </p:spPr>
        <p:style>
          <a:lnRef idx="2">
            <a:schemeClr val="accent5"/>
          </a:lnRef>
          <a:fillRef idx="1">
            <a:schemeClr val="lt1"/>
          </a:fillRef>
          <a:effectRef idx="0">
            <a:schemeClr val="accent5"/>
          </a:effectRef>
          <a:fontRef idx="minor">
            <a:schemeClr val="dk1"/>
          </a:fontRef>
        </p:style>
        <p:txBody>
          <a:bodyPr vert="horz" wrap="square" lIns="72000" tIns="36576" rIns="72000" bIns="72000" numCol="1" rtlCol="0" anchor="t" anchorCtr="0" compatLnSpc="1">
            <a:prstTxWarp prst="textNoShape">
              <a:avLst/>
            </a:prstTxWarp>
            <a:noAutofit/>
          </a:bodyPr>
          <a:lstStyle/>
          <a:p>
            <a:endParaRPr lang="en-US" sz="800" dirty="0"/>
          </a:p>
        </p:txBody>
      </p:sp>
      <p:sp>
        <p:nvSpPr>
          <p:cNvPr id="38" name="Rectangle 37">
            <a:extLst>
              <a:ext uri="{FF2B5EF4-FFF2-40B4-BE49-F238E27FC236}">
                <a16:creationId xmlns:a16="http://schemas.microsoft.com/office/drawing/2014/main" id="{ADCB3F72-919A-43CE-B509-D9EE4FD6F299}"/>
              </a:ext>
            </a:extLst>
          </p:cNvPr>
          <p:cNvSpPr/>
          <p:nvPr/>
        </p:nvSpPr>
        <p:spPr>
          <a:xfrm>
            <a:off x="674039" y="2469745"/>
            <a:ext cx="5274266" cy="1338828"/>
          </a:xfrm>
          <a:prstGeom prst="rect">
            <a:avLst/>
          </a:prstGeom>
        </p:spPr>
        <p:txBody>
          <a:bodyPr wrap="square">
            <a:spAutoFit/>
          </a:bodyPr>
          <a:lstStyle/>
          <a:p>
            <a:pPr>
              <a:defRPr/>
            </a:pPr>
            <a:r>
              <a:rPr lang="en-US" sz="900" dirty="0">
                <a:solidFill>
                  <a:prstClr val="black"/>
                </a:solidFill>
              </a:rPr>
              <a:t>Versatile IT professional with extensive leadership and technical skills, hands-on experience, automating and optimizing mission critical deployments in various DevOps tools, leveraging configuration management and DevOps principles. Proven ability to work with cross-functional teams. Exemplary communication skills and a strong engineering professional with a Master of Science (M.Sc.) focused in Computer Science. </a:t>
            </a:r>
            <a:r>
              <a:rPr lang="en-US" sz="900" dirty="0">
                <a:cs typeface="Arial" panose="020B0604020202020204" pitchFamily="34" charset="0"/>
              </a:rPr>
              <a:t>Have showcased and handled the clients individually and implemented the enhancements in the existing process. Having vast experience in setting up the build and deployment environments from Dev to Production from scratch. Implementation of automation using scripting to perform the CI/CD pipeline using various DevOps tools. </a:t>
            </a:r>
          </a:p>
          <a:p>
            <a:endParaRPr lang="en-US" sz="900" dirty="0">
              <a:solidFill>
                <a:prstClr val="black"/>
              </a:solidFill>
            </a:endParaRPr>
          </a:p>
        </p:txBody>
      </p:sp>
      <p:grpSp>
        <p:nvGrpSpPr>
          <p:cNvPr id="42" name="Group 41">
            <a:extLst>
              <a:ext uri="{FF2B5EF4-FFF2-40B4-BE49-F238E27FC236}">
                <a16:creationId xmlns:a16="http://schemas.microsoft.com/office/drawing/2014/main" id="{AA0FAE71-D903-4B51-9A17-05FF6E44E81D}"/>
              </a:ext>
            </a:extLst>
          </p:cNvPr>
          <p:cNvGrpSpPr>
            <a:grpSpLocks noChangeAspect="1"/>
          </p:cNvGrpSpPr>
          <p:nvPr/>
        </p:nvGrpSpPr>
        <p:grpSpPr>
          <a:xfrm>
            <a:off x="9555769" y="162152"/>
            <a:ext cx="1836906" cy="493048"/>
            <a:chOff x="9563100" y="1673029"/>
            <a:chExt cx="1389888" cy="373063"/>
          </a:xfrm>
        </p:grpSpPr>
        <p:pic>
          <p:nvPicPr>
            <p:cNvPr id="43" name="Picture 42">
              <a:extLst>
                <a:ext uri="{FF2B5EF4-FFF2-40B4-BE49-F238E27FC236}">
                  <a16:creationId xmlns:a16="http://schemas.microsoft.com/office/drawing/2014/main" id="{ED3F027D-851B-4FBB-96B6-21FC1703FA2A}"/>
                </a:ext>
              </a:extLst>
            </p:cNvPr>
            <p:cNvPicPr>
              <a:picLocks noChangeAspect="1"/>
            </p:cNvPicPr>
            <p:nvPr/>
          </p:nvPicPr>
          <p:blipFill>
            <a:blip r:embed="rId3">
              <a:lum bright="-100000"/>
              <a:extLst>
                <a:ext uri="{28A0092B-C50C-407E-A947-70E740481C1C}">
                  <a14:useLocalDpi xmlns:a14="http://schemas.microsoft.com/office/drawing/2010/main"/>
                </a:ext>
              </a:extLst>
            </a:blip>
            <a:stretch>
              <a:fillRect/>
            </a:stretch>
          </p:blipFill>
          <p:spPr>
            <a:xfrm>
              <a:off x="9563100" y="1825994"/>
              <a:ext cx="1389888" cy="220098"/>
            </a:xfrm>
            <a:prstGeom prst="rect">
              <a:avLst/>
            </a:prstGeom>
          </p:spPr>
        </p:pic>
        <p:sp>
          <p:nvSpPr>
            <p:cNvPr id="44" name="Freeform 5">
              <a:extLst>
                <a:ext uri="{FF2B5EF4-FFF2-40B4-BE49-F238E27FC236}">
                  <a16:creationId xmlns:a16="http://schemas.microsoft.com/office/drawing/2014/main" id="{DD67713A-1666-443C-9D59-8B1F8E4E741F}"/>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BAFF"/>
                </a:solidFill>
                <a:effectLst/>
                <a:uLnTx/>
                <a:uFillTx/>
                <a:latin typeface="Arial" charset="0"/>
                <a:ea typeface="+mn-ea"/>
                <a:cs typeface="Arial" charset="0"/>
              </a:endParaRPr>
            </a:p>
          </p:txBody>
        </p:sp>
      </p:grpSp>
      <p:sp>
        <p:nvSpPr>
          <p:cNvPr id="41" name="Rectangle 40">
            <a:extLst>
              <a:ext uri="{FF2B5EF4-FFF2-40B4-BE49-F238E27FC236}">
                <a16:creationId xmlns:a16="http://schemas.microsoft.com/office/drawing/2014/main" id="{15B48C19-219D-42D7-8B6A-333B4966079A}"/>
              </a:ext>
            </a:extLst>
          </p:cNvPr>
          <p:cNvSpPr/>
          <p:nvPr/>
        </p:nvSpPr>
        <p:spPr>
          <a:xfrm>
            <a:off x="6096000" y="1175464"/>
            <a:ext cx="5150178" cy="910377"/>
          </a:xfrm>
          <a:prstGeom prst="rect">
            <a:avLst/>
          </a:prstGeom>
          <a:solidFill>
            <a:schemeClr val="bg1"/>
          </a:solidFill>
        </p:spPr>
        <p:txBody>
          <a:bodyPr wrap="square">
            <a:spAutoFit/>
          </a:bodyPr>
          <a:lstStyle/>
          <a:p>
            <a:pPr marL="0" lvl="1" defTabSz="912813">
              <a:spcBef>
                <a:spcPts val="200"/>
              </a:spcBef>
              <a:buClr>
                <a:srgbClr val="000000"/>
              </a:buClr>
              <a:tabLst>
                <a:tab pos="182563" algn="l"/>
              </a:tabLst>
            </a:pPr>
            <a:r>
              <a:rPr lang="en-US" altLang="zh-MO" sz="900" b="1" dirty="0">
                <a:solidFill>
                  <a:srgbClr val="000000"/>
                </a:solidFill>
                <a:ea typeface="新細明體" pitchFamily="18" charset="-120"/>
              </a:rPr>
              <a:t>DevOps Tools</a:t>
            </a:r>
          </a:p>
          <a:p>
            <a:pPr marL="171450" indent="-171450" fontAlgn="auto">
              <a:lnSpc>
                <a:spcPct val="120000"/>
              </a:lnSpc>
              <a:spcBef>
                <a:spcPts val="0"/>
              </a:spcBef>
              <a:spcAft>
                <a:spcPts val="0"/>
              </a:spcAft>
              <a:buFont typeface="Wingdings" pitchFamily="2" charset="2"/>
              <a:buChar char="§"/>
              <a:defRPr/>
            </a:pPr>
            <a:r>
              <a:rPr lang="en-US" sz="900" dirty="0"/>
              <a:t>Docker, Azure DevOps, VSTS, SonarQube, Azure</a:t>
            </a:r>
          </a:p>
          <a:p>
            <a:pPr marL="171450" indent="-171450" fontAlgn="auto">
              <a:lnSpc>
                <a:spcPct val="120000"/>
              </a:lnSpc>
              <a:spcBef>
                <a:spcPts val="0"/>
              </a:spcBef>
              <a:spcAft>
                <a:spcPts val="0"/>
              </a:spcAft>
              <a:buFont typeface="Wingdings" pitchFamily="2" charset="2"/>
              <a:buChar char="§"/>
              <a:defRPr/>
            </a:pPr>
            <a:r>
              <a:rPr lang="en-US" sz="900" dirty="0"/>
              <a:t>YAML,  PowerShell, Shell Scripting, TFS, Jenkins, Git, SVN, Akamai, Ant, Maven, Nginx, Apache, Tomcat, </a:t>
            </a:r>
            <a:r>
              <a:rPr lang="en-US" sz="900" dirty="0" err="1"/>
              <a:t>Jboss</a:t>
            </a:r>
            <a:r>
              <a:rPr lang="en-US" sz="900" dirty="0"/>
              <a:t>,  Navision, Nexus, UCD, Python( Basic), Bicep (Basic), Kubernetes</a:t>
            </a:r>
            <a:endParaRPr lang="en-US" sz="1050" dirty="0"/>
          </a:p>
          <a:p>
            <a:pPr marL="171450" indent="-171450" fontAlgn="auto">
              <a:lnSpc>
                <a:spcPct val="120000"/>
              </a:lnSpc>
              <a:spcBef>
                <a:spcPts val="0"/>
              </a:spcBef>
              <a:spcAft>
                <a:spcPts val="0"/>
              </a:spcAft>
              <a:buFont typeface="Wingdings" pitchFamily="2" charset="2"/>
              <a:buChar char="§"/>
              <a:defRPr/>
            </a:pPr>
            <a:r>
              <a:rPr lang="en-US" sz="1050" dirty="0"/>
              <a:t>Worked on : Azure ETL Tools ( </a:t>
            </a:r>
            <a:r>
              <a:rPr lang="en-US" sz="1050" dirty="0" err="1"/>
              <a:t>DataFactory</a:t>
            </a:r>
            <a:r>
              <a:rPr lang="en-US" sz="1050" dirty="0"/>
              <a:t>, </a:t>
            </a:r>
            <a:r>
              <a:rPr lang="en-US" sz="1050" dirty="0" err="1"/>
              <a:t>DataBricks</a:t>
            </a:r>
            <a:r>
              <a:rPr lang="en-US" sz="1050" dirty="0"/>
              <a:t>, </a:t>
            </a:r>
            <a:r>
              <a:rPr lang="en-US" sz="1050" dirty="0" err="1"/>
              <a:t>LogicApps</a:t>
            </a:r>
            <a:r>
              <a:rPr lang="en-US" sz="1050" dirty="0"/>
              <a:t>, </a:t>
            </a:r>
            <a:r>
              <a:rPr lang="en-US" sz="1050" dirty="0" err="1"/>
              <a:t>FunctionApps</a:t>
            </a:r>
            <a:r>
              <a:rPr lang="en-US" sz="1050" dirty="0"/>
              <a:t> )</a:t>
            </a:r>
            <a:endParaRPr lang="en-US" sz="900" dirty="0"/>
          </a:p>
        </p:txBody>
      </p:sp>
      <p:sp>
        <p:nvSpPr>
          <p:cNvPr id="2" name="TextBox 1">
            <a:extLst>
              <a:ext uri="{FF2B5EF4-FFF2-40B4-BE49-F238E27FC236}">
                <a16:creationId xmlns:a16="http://schemas.microsoft.com/office/drawing/2014/main" id="{119887C1-6466-4691-B20A-E65E622E3211}"/>
              </a:ext>
            </a:extLst>
          </p:cNvPr>
          <p:cNvSpPr txBox="1"/>
          <p:nvPr/>
        </p:nvSpPr>
        <p:spPr>
          <a:xfrm>
            <a:off x="729122" y="3923346"/>
            <a:ext cx="4364196" cy="1892826"/>
          </a:xfrm>
          <a:prstGeom prst="rect">
            <a:avLst/>
          </a:prstGeom>
          <a:noFill/>
        </p:spPr>
        <p:txBody>
          <a:bodyPr wrap="square" rtlCol="0">
            <a:spAutoFit/>
          </a:bodyPr>
          <a:lstStyle/>
          <a:p>
            <a:pPr>
              <a:defRPr/>
            </a:pPr>
            <a:r>
              <a:rPr lang="en-US" sz="900" dirty="0">
                <a:cs typeface="Arial" panose="020B0604020202020204" pitchFamily="34" charset="0"/>
              </a:rPr>
              <a:t>Project Manager for the Azure Disaster Recovery enablement. ( Azure Resources )</a:t>
            </a:r>
          </a:p>
          <a:p>
            <a:pPr>
              <a:defRPr/>
            </a:pPr>
            <a:r>
              <a:rPr lang="en-US" sz="900" dirty="0">
                <a:cs typeface="Arial" panose="020B0604020202020204" pitchFamily="34" charset="0"/>
              </a:rPr>
              <a:t>Have implemented two projects within Accenture from scratch. Implementation includes defining of overall flow of DevOps, Branching Strategy, Deployment cycle and environment setup.</a:t>
            </a:r>
          </a:p>
          <a:p>
            <a:pPr>
              <a:defRPr/>
            </a:pPr>
            <a:r>
              <a:rPr lang="en-US" sz="900" dirty="0">
                <a:cs typeface="Arial" panose="020B0604020202020204" pitchFamily="34" charset="0"/>
              </a:rPr>
              <a:t>Migration of EKS to AKS</a:t>
            </a:r>
          </a:p>
          <a:p>
            <a:pPr>
              <a:defRPr/>
            </a:pPr>
            <a:r>
              <a:rPr lang="en-US" sz="900" dirty="0">
                <a:cs typeface="Arial" panose="020B0604020202020204" pitchFamily="34" charset="0"/>
              </a:rPr>
              <a:t>Environment setup from Dev to Production includes Docker, Automation, Redis and MongoDB configuration, Dynatrace for monitoring, installation of certificates with respect to project on the servers. It also incudes defining the branching and  CI/CD pipeline to get it work seamlessly across environments.</a:t>
            </a:r>
          </a:p>
          <a:p>
            <a:pPr lvl="0"/>
            <a:r>
              <a:rPr lang="en-US" sz="900" dirty="0"/>
              <a:t>Implemented successful installation of TFS 2013 / 2015 by defining the ALM flow. </a:t>
            </a:r>
          </a:p>
          <a:p>
            <a:r>
              <a:rPr lang="en-US" sz="900" dirty="0"/>
              <a:t>Configuration of CI/CD in TFS using XAML definition and Release Management Module and later migrated to VSTS builds. A challenge of migration of TFVC to Git been successfully implemented.</a:t>
            </a:r>
            <a:endParaRPr lang="en-US" sz="900" dirty="0">
              <a:cs typeface="Arial" panose="020B0604020202020204" pitchFamily="34" charset="0"/>
            </a:endParaRPr>
          </a:p>
        </p:txBody>
      </p:sp>
      <p:sp>
        <p:nvSpPr>
          <p:cNvPr id="45" name="TextBox 44">
            <a:extLst>
              <a:ext uri="{FF2B5EF4-FFF2-40B4-BE49-F238E27FC236}">
                <a16:creationId xmlns:a16="http://schemas.microsoft.com/office/drawing/2014/main" id="{98859225-6A86-4544-B20C-F87EF9851324}"/>
              </a:ext>
            </a:extLst>
          </p:cNvPr>
          <p:cNvSpPr txBox="1"/>
          <p:nvPr/>
        </p:nvSpPr>
        <p:spPr>
          <a:xfrm>
            <a:off x="6099985" y="2203663"/>
            <a:ext cx="5341814" cy="713432"/>
          </a:xfrm>
          <a:prstGeom prst="rect">
            <a:avLst/>
          </a:prstGeom>
          <a:noFill/>
          <a:ln w="12700">
            <a:solidFill>
              <a:srgbClr val="00B050"/>
            </a:solidFill>
            <a:headEnd/>
            <a:tailEnd/>
          </a:ln>
        </p:spPr>
        <p:style>
          <a:lnRef idx="2">
            <a:schemeClr val="accent5"/>
          </a:lnRef>
          <a:fillRef idx="1">
            <a:schemeClr val="lt1"/>
          </a:fillRef>
          <a:effectRef idx="0">
            <a:schemeClr val="accent5"/>
          </a:effectRef>
          <a:fontRef idx="minor">
            <a:schemeClr val="dk1"/>
          </a:fontRef>
        </p:style>
        <p:txBody>
          <a:bodyPr vert="horz" wrap="square" lIns="72000" tIns="36576" rIns="72000" bIns="72000" numCol="1" rtlCol="0" anchor="t" anchorCtr="0" compatLnSpc="1">
            <a:prstTxWarp prst="textNoShape">
              <a:avLst/>
            </a:prstTxWarp>
            <a:noAutofit/>
          </a:bodyPr>
          <a:lstStyle>
            <a:defPPr>
              <a:defRPr lang="en-US"/>
            </a:defPPr>
            <a:lvl1pPr>
              <a:defRPr sz="8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just" eaLnBrk="0" fontAlgn="base" hangingPunct="0">
              <a:spcBef>
                <a:spcPct val="0"/>
              </a:spcBef>
              <a:spcAft>
                <a:spcPct val="0"/>
              </a:spcAft>
            </a:pPr>
            <a:endParaRPr lang="en-US" dirty="0"/>
          </a:p>
          <a:p>
            <a:pPr algn="l"/>
            <a:endParaRPr lang="de-DE" sz="1000" b="0" i="0" u="none" strike="noStrike" baseline="0" dirty="0">
              <a:solidFill>
                <a:srgbClr val="000000"/>
              </a:solidFill>
              <a:latin typeface="Calibri" panose="020F0502020204030204" pitchFamily="34" charset="0"/>
            </a:endParaRPr>
          </a:p>
          <a:p>
            <a:pPr marL="171450" indent="-171450">
              <a:buFont typeface="Arial" panose="020B0604020202020204" pitchFamily="34" charset="0"/>
              <a:buChar char="•"/>
            </a:pPr>
            <a:r>
              <a:rPr lang="de-DE" sz="1000" dirty="0">
                <a:solidFill>
                  <a:srgbClr val="000000"/>
                </a:solidFill>
                <a:latin typeface="Calibri" panose="020F0502020204030204" pitchFamily="34" charset="0"/>
              </a:rPr>
              <a:t>DevOps Engineer Expert </a:t>
            </a:r>
          </a:p>
          <a:p>
            <a:pPr marL="171450" indent="-171450">
              <a:buFont typeface="Arial" panose="020B0604020202020204" pitchFamily="34" charset="0"/>
              <a:buChar char="•"/>
            </a:pPr>
            <a:r>
              <a:rPr lang="de-DE" sz="900" b="0" i="0" u="none" strike="noStrike" baseline="0" dirty="0">
                <a:solidFill>
                  <a:srgbClr val="000000"/>
                </a:solidFill>
                <a:latin typeface="Calibri" panose="020F0502020204030204" pitchFamily="34" charset="0"/>
              </a:rPr>
              <a:t> </a:t>
            </a:r>
            <a:r>
              <a:rPr lang="de-DE" sz="1000" dirty="0">
                <a:solidFill>
                  <a:srgbClr val="000000"/>
                </a:solidFill>
                <a:latin typeface="Calibri" panose="020F0502020204030204" pitchFamily="34" charset="0"/>
              </a:rPr>
              <a:t>Azure AI Fundamentals AI-900 </a:t>
            </a:r>
            <a:endParaRPr lang="en-US" sz="1000" dirty="0">
              <a:solidFill>
                <a:srgbClr val="000000"/>
              </a:solidFill>
              <a:latin typeface="Calibri" panose="020F0502020204030204" pitchFamily="34" charset="0"/>
            </a:endParaRPr>
          </a:p>
        </p:txBody>
      </p:sp>
      <p:sp>
        <p:nvSpPr>
          <p:cNvPr id="46" name="Rectangle 45">
            <a:extLst>
              <a:ext uri="{FF2B5EF4-FFF2-40B4-BE49-F238E27FC236}">
                <a16:creationId xmlns:a16="http://schemas.microsoft.com/office/drawing/2014/main" id="{7E20BA45-0533-4C10-BDDC-C009FD8BFD96}"/>
              </a:ext>
            </a:extLst>
          </p:cNvPr>
          <p:cNvSpPr>
            <a:spLocks noChangeArrowheads="1"/>
          </p:cNvSpPr>
          <p:nvPr/>
        </p:nvSpPr>
        <p:spPr bwMode="gray">
          <a:xfrm>
            <a:off x="6094194" y="2203663"/>
            <a:ext cx="5341815" cy="248562"/>
          </a:xfrm>
          <a:prstGeom prst="rect">
            <a:avLst/>
          </a:prstGeom>
          <a:solidFill>
            <a:srgbClr val="00B050"/>
          </a:solidFill>
          <a:ln w="12700">
            <a:solidFill>
              <a:srgbClr val="00B050"/>
            </a:solidFill>
            <a:headEnd/>
            <a:tailEnd/>
          </a:ln>
          <a:effectLst/>
        </p:spPr>
        <p:style>
          <a:lnRef idx="1">
            <a:schemeClr val="accent4"/>
          </a:lnRef>
          <a:fillRef idx="3">
            <a:schemeClr val="accent4"/>
          </a:fillRef>
          <a:effectRef idx="2">
            <a:schemeClr val="accent4"/>
          </a:effectRef>
          <a:fontRef idx="minor">
            <a:schemeClr val="lt1"/>
          </a:fontRef>
        </p:style>
        <p:txBody>
          <a:bodyPr wrap="none" lIns="90488" tIns="44450" rIns="90488" bIns="44450" anchor="ctr"/>
          <a:lstStyle/>
          <a:p>
            <a:pPr marL="195263" indent="-195263" fontAlgn="base">
              <a:spcBef>
                <a:spcPct val="0"/>
              </a:spcBef>
              <a:spcAft>
                <a:spcPct val="0"/>
              </a:spcAft>
            </a:pPr>
            <a:r>
              <a:rPr lang="en-GB" altLang="en-US" sz="1200" b="1" dirty="0">
                <a:solidFill>
                  <a:srgbClr val="FFFFFF"/>
                </a:solidFill>
                <a:cs typeface="Arial" charset="0"/>
              </a:rPr>
              <a:t>Certification</a:t>
            </a:r>
          </a:p>
        </p:txBody>
      </p:sp>
      <p:pic>
        <p:nvPicPr>
          <p:cNvPr id="47" name="Picture 46">
            <a:extLst>
              <a:ext uri="{FF2B5EF4-FFF2-40B4-BE49-F238E27FC236}">
                <a16:creationId xmlns:a16="http://schemas.microsoft.com/office/drawing/2014/main" id="{40843613-A9FA-4DBB-BA33-7F148B602F7B}"/>
              </a:ext>
            </a:extLst>
          </p:cNvPr>
          <p:cNvPicPr>
            <a:picLocks noChangeAspect="1"/>
          </p:cNvPicPr>
          <p:nvPr/>
        </p:nvPicPr>
        <p:blipFill>
          <a:blip r:embed="rId4"/>
          <a:stretch>
            <a:fillRect/>
          </a:stretch>
        </p:blipFill>
        <p:spPr>
          <a:xfrm>
            <a:off x="8863193" y="2488594"/>
            <a:ext cx="402441" cy="415017"/>
          </a:xfrm>
          <a:prstGeom prst="rect">
            <a:avLst/>
          </a:prstGeom>
        </p:spPr>
      </p:pic>
      <p:pic>
        <p:nvPicPr>
          <p:cNvPr id="4" name="Picture 3">
            <a:extLst>
              <a:ext uri="{FF2B5EF4-FFF2-40B4-BE49-F238E27FC236}">
                <a16:creationId xmlns:a16="http://schemas.microsoft.com/office/drawing/2014/main" id="{5226731E-CB76-48E1-839B-CA8FCB00FF78}"/>
              </a:ext>
            </a:extLst>
          </p:cNvPr>
          <p:cNvPicPr>
            <a:picLocks noChangeAspect="1"/>
          </p:cNvPicPr>
          <p:nvPr/>
        </p:nvPicPr>
        <p:blipFill>
          <a:blip r:embed="rId5"/>
          <a:stretch>
            <a:fillRect/>
          </a:stretch>
        </p:blipFill>
        <p:spPr>
          <a:xfrm>
            <a:off x="4906556" y="934060"/>
            <a:ext cx="723886" cy="867735"/>
          </a:xfrm>
          <a:prstGeom prst="rect">
            <a:avLst/>
          </a:prstGeom>
        </p:spPr>
      </p:pic>
      <p:pic>
        <p:nvPicPr>
          <p:cNvPr id="11" name="Picture 10">
            <a:extLst>
              <a:ext uri="{FF2B5EF4-FFF2-40B4-BE49-F238E27FC236}">
                <a16:creationId xmlns:a16="http://schemas.microsoft.com/office/drawing/2014/main" id="{3E7BC38E-4079-ECBA-75BE-64880C5F12F4}"/>
              </a:ext>
            </a:extLst>
          </p:cNvPr>
          <p:cNvPicPr>
            <a:picLocks noChangeAspect="1"/>
          </p:cNvPicPr>
          <p:nvPr/>
        </p:nvPicPr>
        <p:blipFill>
          <a:blip r:embed="rId6"/>
          <a:stretch>
            <a:fillRect/>
          </a:stretch>
        </p:blipFill>
        <p:spPr>
          <a:xfrm>
            <a:off x="9750055" y="2477561"/>
            <a:ext cx="402441" cy="423622"/>
          </a:xfrm>
          <a:prstGeom prst="rect">
            <a:avLst/>
          </a:prstGeom>
        </p:spPr>
      </p:pic>
    </p:spTree>
    <p:extLst>
      <p:ext uri="{BB962C8B-B14F-4D97-AF65-F5344CB8AC3E}">
        <p14:creationId xmlns:p14="http://schemas.microsoft.com/office/powerpoint/2010/main" val="526623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F15192229EB394E91318C2CA6138542" ma:contentTypeVersion="6" ma:contentTypeDescription="Create a new document." ma:contentTypeScope="" ma:versionID="cfc86a540fe89851a4bcaead69b54240">
  <xsd:schema xmlns:xsd="http://www.w3.org/2001/XMLSchema" xmlns:xs="http://www.w3.org/2001/XMLSchema" xmlns:p="http://schemas.microsoft.com/office/2006/metadata/properties" xmlns:ns2="98312f4d-2c88-4cf9-87a6-5c0e2285a1d2" xmlns:ns3="204e333d-dd7a-4c78-b6c7-8be014e4f1fc" targetNamespace="http://schemas.microsoft.com/office/2006/metadata/properties" ma:root="true" ma:fieldsID="562b232b36159558d503008b66199340" ns2:_="" ns3:_="">
    <xsd:import namespace="98312f4d-2c88-4cf9-87a6-5c0e2285a1d2"/>
    <xsd:import namespace="204e333d-dd7a-4c78-b6c7-8be014e4f1f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312f4d-2c88-4cf9-87a6-5c0e2285a1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04e333d-dd7a-4c78-b6c7-8be014e4f1f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C80FF3-5E6F-46AF-8F72-7EB03C9361BF}">
  <ds:schemaRefs>
    <ds:schemaRef ds:uri="http://purl.org/dc/terms/"/>
    <ds:schemaRef ds:uri="http://schemas.microsoft.com/office/2006/documentManagement/types"/>
    <ds:schemaRef ds:uri="http://purl.org/dc/dcmitype/"/>
    <ds:schemaRef ds:uri="204e333d-dd7a-4c78-b6c7-8be014e4f1fc"/>
    <ds:schemaRef ds:uri="98312f4d-2c88-4cf9-87a6-5c0e2285a1d2"/>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423A5A5-1508-4198-8888-63564AA7B7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312f4d-2c88-4cf9-87a6-5c0e2285a1d2"/>
    <ds:schemaRef ds:uri="204e333d-dd7a-4c78-b6c7-8be014e4f1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D3AC7C-9B7E-426F-A2CC-B6EE7117F7D6}">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Facet</Template>
  <TotalTime>0</TotalTime>
  <Words>495</Words>
  <Application>Microsoft Office PowerPoint</Application>
  <PresentationFormat>Widescreen</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panneer, Senthil K.</dc:creator>
  <cp:lastModifiedBy>Meshram, Tushar</cp:lastModifiedBy>
  <cp:revision>47</cp:revision>
  <dcterms:created xsi:type="dcterms:W3CDTF">2019-05-24T17:03:16Z</dcterms:created>
  <dcterms:modified xsi:type="dcterms:W3CDTF">2023-04-18T08:30:43Z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0x0101003F15192229EB394E91318C2CA6138542</vt:lpwstr>
  </property>
</Properties>
</file>