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notesMasterIdLst>
    <p:notesMasterId r:id="rId6"/>
  </p:notesMasterIdLst>
  <p:sldIdLst>
    <p:sldId id="3248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eetha Gandham, P." initials="SGP" lastIdx="1" clrIdx="0">
    <p:extLst>
      <p:ext uri="{19B8F6BF-5375-455C-9EA6-DF929625EA0E}">
        <p15:presenceInfo xmlns:p15="http://schemas.microsoft.com/office/powerpoint/2012/main" userId="S::p.suneetha.gandham@accenture.com::72dfb0d8-7b52-4462-8c3e-58d0a015b9b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AFF"/>
    <a:srgbClr val="EFF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6" autoAdjust="0"/>
    <p:restoredTop sz="94660"/>
  </p:normalViewPr>
  <p:slideViewPr>
    <p:cSldViewPr showGuides="1">
      <p:cViewPr>
        <p:scale>
          <a:sx n="81" d="100"/>
          <a:sy n="81" d="100"/>
        </p:scale>
        <p:origin x="84" y="-10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BA38B4-81D7-45D3-9642-8C4DE939EDD7}" type="datetimeFigureOut">
              <a:rPr lang="en-US" smtClean="0"/>
              <a:pPr/>
              <a:t>8/14/2023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95D8CC-B7C5-4351-BF32-0F4E2275B0C2}" type="slidenum">
              <a:rPr lang="en-US" smtClean="0"/>
              <a:pPr/>
              <a:t>‹#›</a:t>
            </a:fld>
            <a:endParaRPr lang="en-US" dirty="0"/>
          </a:p>
        </p:txBody>
      </p:sp>
    </p:spTree>
    <p:extLst>
      <p:ext uri="{BB962C8B-B14F-4D97-AF65-F5344CB8AC3E}">
        <p14:creationId xmlns:p14="http://schemas.microsoft.com/office/powerpoint/2010/main" val="2826247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Cover">
    <p:bg>
      <p:bgPr>
        <a:solidFill>
          <a:schemeClr val="bg1"/>
        </a:solidFill>
        <a:effectLst/>
      </p:bgPr>
    </p:bg>
    <p:spTree>
      <p:nvGrpSpPr>
        <p:cNvPr id="1" name=""/>
        <p:cNvGrpSpPr/>
        <p:nvPr/>
      </p:nvGrpSpPr>
      <p:grpSpPr>
        <a:xfrm>
          <a:off x="0" y="0"/>
          <a:ext cx="0" cy="0"/>
          <a:chOff x="0" y="0"/>
          <a:chExt cx="0" cy="0"/>
        </a:xfrm>
      </p:grpSpPr>
      <p:grpSp>
        <p:nvGrpSpPr>
          <p:cNvPr id="8" name="Graphic 5">
            <a:extLst>
              <a:ext uri="{FF2B5EF4-FFF2-40B4-BE49-F238E27FC236}">
                <a16:creationId xmlns:a16="http://schemas.microsoft.com/office/drawing/2014/main" id="{6392B14C-B849-4FD6-A25F-471E6A4B88FD}"/>
              </a:ext>
            </a:extLst>
          </p:cNvPr>
          <p:cNvGrpSpPr/>
          <p:nvPr/>
        </p:nvGrpSpPr>
        <p:grpSpPr>
          <a:xfrm>
            <a:off x="393219" y="315680"/>
            <a:ext cx="1980715" cy="522520"/>
            <a:chOff x="9127783" y="574674"/>
            <a:chExt cx="1552575" cy="409575"/>
          </a:xfrm>
        </p:grpSpPr>
        <p:sp>
          <p:nvSpPr>
            <p:cNvPr id="9" name="Freeform: Shape 8">
              <a:extLst>
                <a:ext uri="{FF2B5EF4-FFF2-40B4-BE49-F238E27FC236}">
                  <a16:creationId xmlns:a16="http://schemas.microsoft.com/office/drawing/2014/main" id="{A8DD4F24-216C-4BFA-BEA8-AA3292A94A83}"/>
                </a:ext>
              </a:extLst>
            </p:cNvPr>
            <p:cNvSpPr/>
            <p:nvPr/>
          </p:nvSpPr>
          <p:spPr>
            <a:xfrm>
              <a:off x="10033706" y="574674"/>
              <a:ext cx="152400" cy="161925"/>
            </a:xfrm>
            <a:custGeom>
              <a:avLst/>
              <a:gdLst>
                <a:gd name="connsiteX0" fmla="*/ 0 w 152400"/>
                <a:gd name="connsiteY0" fmla="*/ 114491 h 161925"/>
                <a:gd name="connsiteX1" fmla="*/ 89535 w 152400"/>
                <a:gd name="connsiteY1" fmla="*/ 81248 h 161925"/>
                <a:gd name="connsiteX2" fmla="*/ 0 w 152400"/>
                <a:gd name="connsiteY2" fmla="*/ 46292 h 161925"/>
                <a:gd name="connsiteX3" fmla="*/ 0 w 152400"/>
                <a:gd name="connsiteY3" fmla="*/ 0 h 161925"/>
                <a:gd name="connsiteX4" fmla="*/ 153257 w 152400"/>
                <a:gd name="connsiteY4" fmla="*/ 61722 h 161925"/>
                <a:gd name="connsiteX5" fmla="*/ 153257 w 152400"/>
                <a:gd name="connsiteY5" fmla="*/ 100108 h 161925"/>
                <a:gd name="connsiteX6" fmla="*/ 0 w 152400"/>
                <a:gd name="connsiteY6" fmla="*/ 162211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61925">
                  <a:moveTo>
                    <a:pt x="0" y="114491"/>
                  </a:moveTo>
                  <a:lnTo>
                    <a:pt x="89535" y="81248"/>
                  </a:lnTo>
                  <a:lnTo>
                    <a:pt x="0" y="46292"/>
                  </a:lnTo>
                  <a:lnTo>
                    <a:pt x="0" y="0"/>
                  </a:lnTo>
                  <a:lnTo>
                    <a:pt x="153257" y="61722"/>
                  </a:lnTo>
                  <a:lnTo>
                    <a:pt x="153257" y="100108"/>
                  </a:lnTo>
                  <a:lnTo>
                    <a:pt x="0" y="162211"/>
                  </a:lnTo>
                  <a:close/>
                </a:path>
              </a:pathLst>
            </a:custGeom>
            <a:solidFill>
              <a:srgbClr val="00BAFF"/>
            </a:solidFill>
            <a:ln w="9525"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937D128B-FD6B-4FA2-8C08-75B5E3EA7D1E}"/>
                </a:ext>
              </a:extLst>
            </p:cNvPr>
            <p:cNvSpPr/>
            <p:nvPr/>
          </p:nvSpPr>
          <p:spPr>
            <a:xfrm>
              <a:off x="9127783" y="747172"/>
              <a:ext cx="1552575" cy="228600"/>
            </a:xfrm>
            <a:custGeom>
              <a:avLst/>
              <a:gdLst>
                <a:gd name="connsiteX0" fmla="*/ 58960 w 1552575"/>
                <a:gd name="connsiteY0" fmla="*/ 237172 h 228600"/>
                <a:gd name="connsiteX1" fmla="*/ 0 w 1552575"/>
                <a:gd name="connsiteY1" fmla="*/ 184404 h 228600"/>
                <a:gd name="connsiteX2" fmla="*/ 0 w 1552575"/>
                <a:gd name="connsiteY2" fmla="*/ 182309 h 228600"/>
                <a:gd name="connsiteX3" fmla="*/ 84677 w 1552575"/>
                <a:gd name="connsiteY3" fmla="*/ 123634 h 228600"/>
                <a:gd name="connsiteX4" fmla="*/ 106966 w 1552575"/>
                <a:gd name="connsiteY4" fmla="*/ 123634 h 228600"/>
                <a:gd name="connsiteX5" fmla="*/ 106966 w 1552575"/>
                <a:gd name="connsiteY5" fmla="*/ 115062 h 228600"/>
                <a:gd name="connsiteX6" fmla="*/ 80582 w 1552575"/>
                <a:gd name="connsiteY6" fmla="*/ 86296 h 228600"/>
                <a:gd name="connsiteX7" fmla="*/ 53531 w 1552575"/>
                <a:gd name="connsiteY7" fmla="*/ 109633 h 228600"/>
                <a:gd name="connsiteX8" fmla="*/ 5525 w 1552575"/>
                <a:gd name="connsiteY8" fmla="*/ 109633 h 228600"/>
                <a:gd name="connsiteX9" fmla="*/ 82963 w 1552575"/>
                <a:gd name="connsiteY9" fmla="*/ 50292 h 228600"/>
                <a:gd name="connsiteX10" fmla="*/ 157067 w 1552575"/>
                <a:gd name="connsiteY10" fmla="*/ 113348 h 228600"/>
                <a:gd name="connsiteX11" fmla="*/ 157067 w 1552575"/>
                <a:gd name="connsiteY11" fmla="*/ 233363 h 228600"/>
                <a:gd name="connsiteX12" fmla="*/ 108014 w 1552575"/>
                <a:gd name="connsiteY12" fmla="*/ 233363 h 228600"/>
                <a:gd name="connsiteX13" fmla="*/ 108014 w 1552575"/>
                <a:gd name="connsiteY13" fmla="*/ 212789 h 228600"/>
                <a:gd name="connsiteX14" fmla="*/ 58960 w 1552575"/>
                <a:gd name="connsiteY14" fmla="*/ 237172 h 228600"/>
                <a:gd name="connsiteX15" fmla="*/ 106966 w 1552575"/>
                <a:gd name="connsiteY15" fmla="*/ 173831 h 228600"/>
                <a:gd name="connsiteX16" fmla="*/ 106966 w 1552575"/>
                <a:gd name="connsiteY16" fmla="*/ 156686 h 228600"/>
                <a:gd name="connsiteX17" fmla="*/ 87059 w 1552575"/>
                <a:gd name="connsiteY17" fmla="*/ 156686 h 228600"/>
                <a:gd name="connsiteX18" fmla="*/ 49720 w 1552575"/>
                <a:gd name="connsiteY18" fmla="*/ 179642 h 228600"/>
                <a:gd name="connsiteX19" fmla="*/ 49720 w 1552575"/>
                <a:gd name="connsiteY19" fmla="*/ 181356 h 228600"/>
                <a:gd name="connsiteX20" fmla="*/ 74105 w 1552575"/>
                <a:gd name="connsiteY20" fmla="*/ 202311 h 228600"/>
                <a:gd name="connsiteX21" fmla="*/ 106966 w 1552575"/>
                <a:gd name="connsiteY21" fmla="*/ 173831 h 228600"/>
                <a:gd name="connsiteX22" fmla="*/ 270510 w 1552575"/>
                <a:gd name="connsiteY22" fmla="*/ 237172 h 228600"/>
                <a:gd name="connsiteX23" fmla="*/ 184785 w 1552575"/>
                <a:gd name="connsiteY23" fmla="*/ 145637 h 228600"/>
                <a:gd name="connsiteX24" fmla="*/ 184785 w 1552575"/>
                <a:gd name="connsiteY24" fmla="*/ 143256 h 228600"/>
                <a:gd name="connsiteX25" fmla="*/ 270796 w 1552575"/>
                <a:gd name="connsiteY25" fmla="*/ 50387 h 228600"/>
                <a:gd name="connsiteX26" fmla="*/ 349282 w 1552575"/>
                <a:gd name="connsiteY26" fmla="*/ 117919 h 228600"/>
                <a:gd name="connsiteX27" fmla="*/ 301276 w 1552575"/>
                <a:gd name="connsiteY27" fmla="*/ 117919 h 228600"/>
                <a:gd name="connsiteX28" fmla="*/ 271748 w 1552575"/>
                <a:gd name="connsiteY28" fmla="*/ 89154 h 228600"/>
                <a:gd name="connsiteX29" fmla="*/ 235744 w 1552575"/>
                <a:gd name="connsiteY29" fmla="*/ 141256 h 228600"/>
                <a:gd name="connsiteX30" fmla="*/ 235744 w 1552575"/>
                <a:gd name="connsiteY30" fmla="*/ 146780 h 228600"/>
                <a:gd name="connsiteX31" fmla="*/ 272129 w 1552575"/>
                <a:gd name="connsiteY31" fmla="*/ 199549 h 228600"/>
                <a:gd name="connsiteX32" fmla="*/ 304705 w 1552575"/>
                <a:gd name="connsiteY32" fmla="*/ 167354 h 228600"/>
                <a:gd name="connsiteX33" fmla="*/ 350330 w 1552575"/>
                <a:gd name="connsiteY33" fmla="*/ 167354 h 228600"/>
                <a:gd name="connsiteX34" fmla="*/ 270510 w 1552575"/>
                <a:gd name="connsiteY34" fmla="*/ 237172 h 228600"/>
                <a:gd name="connsiteX35" fmla="*/ 457105 w 1552575"/>
                <a:gd name="connsiteY35" fmla="*/ 237172 h 228600"/>
                <a:gd name="connsiteX36" fmla="*/ 371380 w 1552575"/>
                <a:gd name="connsiteY36" fmla="*/ 145637 h 228600"/>
                <a:gd name="connsiteX37" fmla="*/ 371380 w 1552575"/>
                <a:gd name="connsiteY37" fmla="*/ 143256 h 228600"/>
                <a:gd name="connsiteX38" fmla="*/ 457391 w 1552575"/>
                <a:gd name="connsiteY38" fmla="*/ 50387 h 228600"/>
                <a:gd name="connsiteX39" fmla="*/ 535877 w 1552575"/>
                <a:gd name="connsiteY39" fmla="*/ 117919 h 228600"/>
                <a:gd name="connsiteX40" fmla="*/ 487871 w 1552575"/>
                <a:gd name="connsiteY40" fmla="*/ 117919 h 228600"/>
                <a:gd name="connsiteX41" fmla="*/ 458343 w 1552575"/>
                <a:gd name="connsiteY41" fmla="*/ 89154 h 228600"/>
                <a:gd name="connsiteX42" fmla="*/ 422339 w 1552575"/>
                <a:gd name="connsiteY42" fmla="*/ 141256 h 228600"/>
                <a:gd name="connsiteX43" fmla="*/ 422339 w 1552575"/>
                <a:gd name="connsiteY43" fmla="*/ 146780 h 228600"/>
                <a:gd name="connsiteX44" fmla="*/ 458724 w 1552575"/>
                <a:gd name="connsiteY44" fmla="*/ 199549 h 228600"/>
                <a:gd name="connsiteX45" fmla="*/ 491300 w 1552575"/>
                <a:gd name="connsiteY45" fmla="*/ 167354 h 228600"/>
                <a:gd name="connsiteX46" fmla="*/ 536924 w 1552575"/>
                <a:gd name="connsiteY46" fmla="*/ 167354 h 228600"/>
                <a:gd name="connsiteX47" fmla="*/ 457105 w 1552575"/>
                <a:gd name="connsiteY47" fmla="*/ 237172 h 228600"/>
                <a:gd name="connsiteX48" fmla="*/ 644938 w 1552575"/>
                <a:gd name="connsiteY48" fmla="*/ 237172 h 228600"/>
                <a:gd name="connsiteX49" fmla="*/ 557879 w 1552575"/>
                <a:gd name="connsiteY49" fmla="*/ 146685 h 228600"/>
                <a:gd name="connsiteX50" fmla="*/ 557879 w 1552575"/>
                <a:gd name="connsiteY50" fmla="*/ 143256 h 228600"/>
                <a:gd name="connsiteX51" fmla="*/ 643223 w 1552575"/>
                <a:gd name="connsiteY51" fmla="*/ 50387 h 228600"/>
                <a:gd name="connsiteX52" fmla="*/ 725138 w 1552575"/>
                <a:gd name="connsiteY52" fmla="*/ 134684 h 228600"/>
                <a:gd name="connsiteX53" fmla="*/ 725138 w 1552575"/>
                <a:gd name="connsiteY53" fmla="*/ 156305 h 228600"/>
                <a:gd name="connsiteX54" fmla="*/ 608648 w 1552575"/>
                <a:gd name="connsiteY54" fmla="*/ 156305 h 228600"/>
                <a:gd name="connsiteX55" fmla="*/ 645986 w 1552575"/>
                <a:gd name="connsiteY55" fmla="*/ 200882 h 228600"/>
                <a:gd name="connsiteX56" fmla="*/ 678942 w 1552575"/>
                <a:gd name="connsiteY56" fmla="*/ 177546 h 228600"/>
                <a:gd name="connsiteX57" fmla="*/ 725234 w 1552575"/>
                <a:gd name="connsiteY57" fmla="*/ 177546 h 228600"/>
                <a:gd name="connsiteX58" fmla="*/ 644938 w 1552575"/>
                <a:gd name="connsiteY58" fmla="*/ 237172 h 228600"/>
                <a:gd name="connsiteX59" fmla="*/ 609314 w 1552575"/>
                <a:gd name="connsiteY59" fmla="*/ 123063 h 228600"/>
                <a:gd name="connsiteX60" fmla="*/ 676561 w 1552575"/>
                <a:gd name="connsiteY60" fmla="*/ 123063 h 228600"/>
                <a:gd name="connsiteX61" fmla="*/ 643604 w 1552575"/>
                <a:gd name="connsiteY61" fmla="*/ 85344 h 228600"/>
                <a:gd name="connsiteX62" fmla="*/ 609314 w 1552575"/>
                <a:gd name="connsiteY62" fmla="*/ 123063 h 228600"/>
                <a:gd name="connsiteX63" fmla="*/ 756095 w 1552575"/>
                <a:gd name="connsiteY63" fmla="*/ 54102 h 228600"/>
                <a:gd name="connsiteX64" fmla="*/ 806101 w 1552575"/>
                <a:gd name="connsiteY64" fmla="*/ 54102 h 228600"/>
                <a:gd name="connsiteX65" fmla="*/ 806101 w 1552575"/>
                <a:gd name="connsiteY65" fmla="*/ 80867 h 228600"/>
                <a:gd name="connsiteX66" fmla="*/ 860298 w 1552575"/>
                <a:gd name="connsiteY66" fmla="*/ 50387 h 228600"/>
                <a:gd name="connsiteX67" fmla="*/ 914495 w 1552575"/>
                <a:gd name="connsiteY67" fmla="*/ 113443 h 228600"/>
                <a:gd name="connsiteX68" fmla="*/ 914495 w 1552575"/>
                <a:gd name="connsiteY68" fmla="*/ 233458 h 228600"/>
                <a:gd name="connsiteX69" fmla="*/ 864394 w 1552575"/>
                <a:gd name="connsiteY69" fmla="*/ 233458 h 228600"/>
                <a:gd name="connsiteX70" fmla="*/ 864394 w 1552575"/>
                <a:gd name="connsiteY70" fmla="*/ 120967 h 228600"/>
                <a:gd name="connsiteX71" fmla="*/ 837629 w 1552575"/>
                <a:gd name="connsiteY71" fmla="*/ 90773 h 228600"/>
                <a:gd name="connsiteX72" fmla="*/ 806101 w 1552575"/>
                <a:gd name="connsiteY72" fmla="*/ 124015 h 228600"/>
                <a:gd name="connsiteX73" fmla="*/ 806101 w 1552575"/>
                <a:gd name="connsiteY73" fmla="*/ 233363 h 228600"/>
                <a:gd name="connsiteX74" fmla="*/ 756095 w 1552575"/>
                <a:gd name="connsiteY74" fmla="*/ 233363 h 228600"/>
                <a:gd name="connsiteX75" fmla="*/ 756095 w 1552575"/>
                <a:gd name="connsiteY75" fmla="*/ 54102 h 228600"/>
                <a:gd name="connsiteX76" fmla="*/ 1008126 w 1552575"/>
                <a:gd name="connsiteY76" fmla="*/ 0 h 228600"/>
                <a:gd name="connsiteX77" fmla="*/ 1008126 w 1552575"/>
                <a:gd name="connsiteY77" fmla="*/ 54197 h 228600"/>
                <a:gd name="connsiteX78" fmla="*/ 1042416 w 1552575"/>
                <a:gd name="connsiteY78" fmla="*/ 54197 h 228600"/>
                <a:gd name="connsiteX79" fmla="*/ 1042416 w 1552575"/>
                <a:gd name="connsiteY79" fmla="*/ 91535 h 228600"/>
                <a:gd name="connsiteX80" fmla="*/ 1008126 w 1552575"/>
                <a:gd name="connsiteY80" fmla="*/ 91535 h 228600"/>
                <a:gd name="connsiteX81" fmla="*/ 1008126 w 1552575"/>
                <a:gd name="connsiteY81" fmla="*/ 176594 h 228600"/>
                <a:gd name="connsiteX82" fmla="*/ 1025938 w 1552575"/>
                <a:gd name="connsiteY82" fmla="*/ 196120 h 228600"/>
                <a:gd name="connsiteX83" fmla="*/ 1043369 w 1552575"/>
                <a:gd name="connsiteY83" fmla="*/ 193072 h 228600"/>
                <a:gd name="connsiteX84" fmla="*/ 1043369 w 1552575"/>
                <a:gd name="connsiteY84" fmla="*/ 232124 h 228600"/>
                <a:gd name="connsiteX85" fmla="*/ 1015270 w 1552575"/>
                <a:gd name="connsiteY85" fmla="*/ 235934 h 228600"/>
                <a:gd name="connsiteX86" fmla="*/ 957644 w 1552575"/>
                <a:gd name="connsiteY86" fmla="*/ 181737 h 228600"/>
                <a:gd name="connsiteX87" fmla="*/ 957644 w 1552575"/>
                <a:gd name="connsiteY87" fmla="*/ 91535 h 228600"/>
                <a:gd name="connsiteX88" fmla="*/ 936688 w 1552575"/>
                <a:gd name="connsiteY88" fmla="*/ 91535 h 228600"/>
                <a:gd name="connsiteX89" fmla="*/ 936688 w 1552575"/>
                <a:gd name="connsiteY89" fmla="*/ 54197 h 228600"/>
                <a:gd name="connsiteX90" fmla="*/ 957644 w 1552575"/>
                <a:gd name="connsiteY90" fmla="*/ 54197 h 228600"/>
                <a:gd name="connsiteX91" fmla="*/ 957644 w 1552575"/>
                <a:gd name="connsiteY91" fmla="*/ 20574 h 228600"/>
                <a:gd name="connsiteX92" fmla="*/ 1008126 w 1552575"/>
                <a:gd name="connsiteY92" fmla="*/ 0 h 228600"/>
                <a:gd name="connsiteX93" fmla="*/ 1231011 w 1552575"/>
                <a:gd name="connsiteY93" fmla="*/ 233458 h 228600"/>
                <a:gd name="connsiteX94" fmla="*/ 1180910 w 1552575"/>
                <a:gd name="connsiteY94" fmla="*/ 233458 h 228600"/>
                <a:gd name="connsiteX95" fmla="*/ 1180910 w 1552575"/>
                <a:gd name="connsiteY95" fmla="*/ 207073 h 228600"/>
                <a:gd name="connsiteX96" fmla="*/ 1128808 w 1552575"/>
                <a:gd name="connsiteY96" fmla="*/ 237268 h 228600"/>
                <a:gd name="connsiteX97" fmla="*/ 1072896 w 1552575"/>
                <a:gd name="connsiteY97" fmla="*/ 175546 h 228600"/>
                <a:gd name="connsiteX98" fmla="*/ 1072896 w 1552575"/>
                <a:gd name="connsiteY98" fmla="*/ 54102 h 228600"/>
                <a:gd name="connsiteX99" fmla="*/ 1123283 w 1552575"/>
                <a:gd name="connsiteY99" fmla="*/ 54102 h 228600"/>
                <a:gd name="connsiteX100" fmla="*/ 1123283 w 1552575"/>
                <a:gd name="connsiteY100" fmla="*/ 167926 h 228600"/>
                <a:gd name="connsiteX101" fmla="*/ 1149382 w 1552575"/>
                <a:gd name="connsiteY101" fmla="*/ 198120 h 228600"/>
                <a:gd name="connsiteX102" fmla="*/ 1180910 w 1552575"/>
                <a:gd name="connsiteY102" fmla="*/ 164878 h 228600"/>
                <a:gd name="connsiteX103" fmla="*/ 1180910 w 1552575"/>
                <a:gd name="connsiteY103" fmla="*/ 54102 h 228600"/>
                <a:gd name="connsiteX104" fmla="*/ 1231011 w 1552575"/>
                <a:gd name="connsiteY104" fmla="*/ 54102 h 228600"/>
                <a:gd name="connsiteX105" fmla="*/ 1231011 w 1552575"/>
                <a:gd name="connsiteY105" fmla="*/ 233458 h 228600"/>
                <a:gd name="connsiteX106" fmla="*/ 1267301 w 1552575"/>
                <a:gd name="connsiteY106" fmla="*/ 54102 h 228600"/>
                <a:gd name="connsiteX107" fmla="*/ 1317308 w 1552575"/>
                <a:gd name="connsiteY107" fmla="*/ 54102 h 228600"/>
                <a:gd name="connsiteX108" fmla="*/ 1317308 w 1552575"/>
                <a:gd name="connsiteY108" fmla="*/ 87058 h 228600"/>
                <a:gd name="connsiteX109" fmla="*/ 1371124 w 1552575"/>
                <a:gd name="connsiteY109" fmla="*/ 51721 h 228600"/>
                <a:gd name="connsiteX110" fmla="*/ 1371124 w 1552575"/>
                <a:gd name="connsiteY110" fmla="*/ 101060 h 228600"/>
                <a:gd name="connsiteX111" fmla="*/ 1317308 w 1552575"/>
                <a:gd name="connsiteY111" fmla="*/ 141161 h 228600"/>
                <a:gd name="connsiteX112" fmla="*/ 1317308 w 1552575"/>
                <a:gd name="connsiteY112" fmla="*/ 233363 h 228600"/>
                <a:gd name="connsiteX113" fmla="*/ 1267301 w 1552575"/>
                <a:gd name="connsiteY113" fmla="*/ 233363 h 228600"/>
                <a:gd name="connsiteX114" fmla="*/ 1267301 w 1552575"/>
                <a:gd name="connsiteY114" fmla="*/ 54102 h 228600"/>
                <a:gd name="connsiteX115" fmla="*/ 1474089 w 1552575"/>
                <a:gd name="connsiteY115" fmla="*/ 237172 h 228600"/>
                <a:gd name="connsiteX116" fmla="*/ 1387031 w 1552575"/>
                <a:gd name="connsiteY116" fmla="*/ 146685 h 228600"/>
                <a:gd name="connsiteX117" fmla="*/ 1387031 w 1552575"/>
                <a:gd name="connsiteY117" fmla="*/ 143256 h 228600"/>
                <a:gd name="connsiteX118" fmla="*/ 1472375 w 1552575"/>
                <a:gd name="connsiteY118" fmla="*/ 50387 h 228600"/>
                <a:gd name="connsiteX119" fmla="*/ 1554289 w 1552575"/>
                <a:gd name="connsiteY119" fmla="*/ 134684 h 228600"/>
                <a:gd name="connsiteX120" fmla="*/ 1554289 w 1552575"/>
                <a:gd name="connsiteY120" fmla="*/ 156305 h 228600"/>
                <a:gd name="connsiteX121" fmla="*/ 1437704 w 1552575"/>
                <a:gd name="connsiteY121" fmla="*/ 156305 h 228600"/>
                <a:gd name="connsiteX122" fmla="*/ 1475042 w 1552575"/>
                <a:gd name="connsiteY122" fmla="*/ 200882 h 228600"/>
                <a:gd name="connsiteX123" fmla="*/ 1507998 w 1552575"/>
                <a:gd name="connsiteY123" fmla="*/ 177546 h 228600"/>
                <a:gd name="connsiteX124" fmla="*/ 1554289 w 1552575"/>
                <a:gd name="connsiteY124" fmla="*/ 177546 h 228600"/>
                <a:gd name="connsiteX125" fmla="*/ 1474089 w 1552575"/>
                <a:gd name="connsiteY125" fmla="*/ 237172 h 228600"/>
                <a:gd name="connsiteX126" fmla="*/ 1438466 w 1552575"/>
                <a:gd name="connsiteY126" fmla="*/ 123063 h 228600"/>
                <a:gd name="connsiteX127" fmla="*/ 1505712 w 1552575"/>
                <a:gd name="connsiteY127" fmla="*/ 123063 h 228600"/>
                <a:gd name="connsiteX128" fmla="*/ 1472756 w 1552575"/>
                <a:gd name="connsiteY128" fmla="*/ 85344 h 228600"/>
                <a:gd name="connsiteX129" fmla="*/ 1438466 w 1552575"/>
                <a:gd name="connsiteY129" fmla="*/ 123063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552575" h="228600">
                  <a:moveTo>
                    <a:pt x="58960" y="237172"/>
                  </a:moveTo>
                  <a:cubicBezTo>
                    <a:pt x="26765" y="237172"/>
                    <a:pt x="0" y="220790"/>
                    <a:pt x="0" y="184404"/>
                  </a:cubicBezTo>
                  <a:lnTo>
                    <a:pt x="0" y="182309"/>
                  </a:lnTo>
                  <a:cubicBezTo>
                    <a:pt x="0" y="138113"/>
                    <a:pt x="38386" y="123634"/>
                    <a:pt x="84677" y="123634"/>
                  </a:cubicBezTo>
                  <a:lnTo>
                    <a:pt x="106966" y="123634"/>
                  </a:lnTo>
                  <a:lnTo>
                    <a:pt x="106966" y="115062"/>
                  </a:lnTo>
                  <a:cubicBezTo>
                    <a:pt x="106966" y="97250"/>
                    <a:pt x="99060" y="86296"/>
                    <a:pt x="80582" y="86296"/>
                  </a:cubicBezTo>
                  <a:cubicBezTo>
                    <a:pt x="63818" y="86296"/>
                    <a:pt x="54864" y="95917"/>
                    <a:pt x="53531" y="109633"/>
                  </a:cubicBezTo>
                  <a:lnTo>
                    <a:pt x="5525" y="109633"/>
                  </a:lnTo>
                  <a:cubicBezTo>
                    <a:pt x="8954" y="69818"/>
                    <a:pt x="40481" y="50292"/>
                    <a:pt x="82963" y="50292"/>
                  </a:cubicBezTo>
                  <a:cubicBezTo>
                    <a:pt x="126206" y="50292"/>
                    <a:pt x="157067" y="68770"/>
                    <a:pt x="157067" y="113348"/>
                  </a:cubicBezTo>
                  <a:lnTo>
                    <a:pt x="157067" y="233363"/>
                  </a:lnTo>
                  <a:lnTo>
                    <a:pt x="108014" y="233363"/>
                  </a:lnTo>
                  <a:lnTo>
                    <a:pt x="108014" y="212789"/>
                  </a:lnTo>
                  <a:cubicBezTo>
                    <a:pt x="99441" y="225933"/>
                    <a:pt x="82963" y="237172"/>
                    <a:pt x="58960" y="237172"/>
                  </a:cubicBezTo>
                  <a:close/>
                  <a:moveTo>
                    <a:pt x="106966" y="173831"/>
                  </a:moveTo>
                  <a:lnTo>
                    <a:pt x="106966" y="156686"/>
                  </a:lnTo>
                  <a:lnTo>
                    <a:pt x="87059" y="156686"/>
                  </a:lnTo>
                  <a:cubicBezTo>
                    <a:pt x="62389" y="156686"/>
                    <a:pt x="49720" y="163544"/>
                    <a:pt x="49720" y="179642"/>
                  </a:cubicBezTo>
                  <a:lnTo>
                    <a:pt x="49720" y="181356"/>
                  </a:lnTo>
                  <a:cubicBezTo>
                    <a:pt x="49720" y="193739"/>
                    <a:pt x="57245" y="202311"/>
                    <a:pt x="74105" y="202311"/>
                  </a:cubicBezTo>
                  <a:cubicBezTo>
                    <a:pt x="91250" y="202216"/>
                    <a:pt x="106966" y="192691"/>
                    <a:pt x="106966" y="173831"/>
                  </a:cubicBezTo>
                  <a:close/>
                  <a:moveTo>
                    <a:pt x="270510" y="237172"/>
                  </a:moveTo>
                  <a:cubicBezTo>
                    <a:pt x="220790" y="237172"/>
                    <a:pt x="184785" y="206312"/>
                    <a:pt x="184785" y="145637"/>
                  </a:cubicBezTo>
                  <a:lnTo>
                    <a:pt x="184785" y="143256"/>
                  </a:lnTo>
                  <a:cubicBezTo>
                    <a:pt x="184785" y="82582"/>
                    <a:pt x="223171" y="50387"/>
                    <a:pt x="270796" y="50387"/>
                  </a:cubicBezTo>
                  <a:cubicBezTo>
                    <a:pt x="311563" y="50387"/>
                    <a:pt x="345186" y="70961"/>
                    <a:pt x="349282" y="117919"/>
                  </a:cubicBezTo>
                  <a:lnTo>
                    <a:pt x="301276" y="117919"/>
                  </a:lnTo>
                  <a:cubicBezTo>
                    <a:pt x="298228" y="100489"/>
                    <a:pt x="289274" y="89154"/>
                    <a:pt x="271748" y="89154"/>
                  </a:cubicBezTo>
                  <a:cubicBezTo>
                    <a:pt x="250508" y="89154"/>
                    <a:pt x="235744" y="105918"/>
                    <a:pt x="235744" y="141256"/>
                  </a:cubicBezTo>
                  <a:lnTo>
                    <a:pt x="235744" y="146780"/>
                  </a:lnTo>
                  <a:cubicBezTo>
                    <a:pt x="235744" y="183166"/>
                    <a:pt x="248793" y="199549"/>
                    <a:pt x="272129" y="199549"/>
                  </a:cubicBezTo>
                  <a:cubicBezTo>
                    <a:pt x="289274" y="199549"/>
                    <a:pt x="301943" y="186880"/>
                    <a:pt x="304705" y="167354"/>
                  </a:cubicBezTo>
                  <a:lnTo>
                    <a:pt x="350330" y="167354"/>
                  </a:lnTo>
                  <a:cubicBezTo>
                    <a:pt x="346996" y="208121"/>
                    <a:pt x="319183" y="237172"/>
                    <a:pt x="270510" y="237172"/>
                  </a:cubicBezTo>
                  <a:close/>
                  <a:moveTo>
                    <a:pt x="457105" y="237172"/>
                  </a:moveTo>
                  <a:cubicBezTo>
                    <a:pt x="407384" y="237172"/>
                    <a:pt x="371380" y="206312"/>
                    <a:pt x="371380" y="145637"/>
                  </a:cubicBezTo>
                  <a:lnTo>
                    <a:pt x="371380" y="143256"/>
                  </a:lnTo>
                  <a:cubicBezTo>
                    <a:pt x="371380" y="82582"/>
                    <a:pt x="409766" y="50387"/>
                    <a:pt x="457391" y="50387"/>
                  </a:cubicBezTo>
                  <a:cubicBezTo>
                    <a:pt x="498158" y="50387"/>
                    <a:pt x="531781" y="70961"/>
                    <a:pt x="535877" y="117919"/>
                  </a:cubicBezTo>
                  <a:lnTo>
                    <a:pt x="487871" y="117919"/>
                  </a:lnTo>
                  <a:cubicBezTo>
                    <a:pt x="484823" y="100489"/>
                    <a:pt x="475869" y="89154"/>
                    <a:pt x="458343" y="89154"/>
                  </a:cubicBezTo>
                  <a:cubicBezTo>
                    <a:pt x="437102" y="89154"/>
                    <a:pt x="422339" y="105918"/>
                    <a:pt x="422339" y="141256"/>
                  </a:cubicBezTo>
                  <a:lnTo>
                    <a:pt x="422339" y="146780"/>
                  </a:lnTo>
                  <a:cubicBezTo>
                    <a:pt x="422339" y="183166"/>
                    <a:pt x="435388" y="199549"/>
                    <a:pt x="458724" y="199549"/>
                  </a:cubicBezTo>
                  <a:cubicBezTo>
                    <a:pt x="475869" y="199549"/>
                    <a:pt x="488537" y="186880"/>
                    <a:pt x="491300" y="167354"/>
                  </a:cubicBezTo>
                  <a:lnTo>
                    <a:pt x="536924" y="167354"/>
                  </a:lnTo>
                  <a:cubicBezTo>
                    <a:pt x="533495" y="208121"/>
                    <a:pt x="505778" y="237172"/>
                    <a:pt x="457105" y="237172"/>
                  </a:cubicBezTo>
                  <a:close/>
                  <a:moveTo>
                    <a:pt x="644938" y="237172"/>
                  </a:moveTo>
                  <a:cubicBezTo>
                    <a:pt x="593122" y="237172"/>
                    <a:pt x="557879" y="206312"/>
                    <a:pt x="557879" y="146685"/>
                  </a:cubicBezTo>
                  <a:lnTo>
                    <a:pt x="557879" y="143256"/>
                  </a:lnTo>
                  <a:cubicBezTo>
                    <a:pt x="557879" y="83249"/>
                    <a:pt x="595217" y="50387"/>
                    <a:pt x="643223" y="50387"/>
                  </a:cubicBezTo>
                  <a:cubicBezTo>
                    <a:pt x="687800" y="50387"/>
                    <a:pt x="725138" y="75438"/>
                    <a:pt x="725138" y="134684"/>
                  </a:cubicBezTo>
                  <a:lnTo>
                    <a:pt x="725138" y="156305"/>
                  </a:lnTo>
                  <a:lnTo>
                    <a:pt x="608648" y="156305"/>
                  </a:lnTo>
                  <a:cubicBezTo>
                    <a:pt x="610743" y="188500"/>
                    <a:pt x="624459" y="200882"/>
                    <a:pt x="645986" y="200882"/>
                  </a:cubicBezTo>
                  <a:cubicBezTo>
                    <a:pt x="665226" y="200882"/>
                    <a:pt x="675513" y="190595"/>
                    <a:pt x="678942" y="177546"/>
                  </a:cubicBezTo>
                  <a:lnTo>
                    <a:pt x="725234" y="177546"/>
                  </a:lnTo>
                  <a:cubicBezTo>
                    <a:pt x="719709" y="211550"/>
                    <a:pt x="691991" y="237172"/>
                    <a:pt x="644938" y="237172"/>
                  </a:cubicBezTo>
                  <a:close/>
                  <a:moveTo>
                    <a:pt x="609314" y="123063"/>
                  </a:moveTo>
                  <a:lnTo>
                    <a:pt x="676561" y="123063"/>
                  </a:lnTo>
                  <a:cubicBezTo>
                    <a:pt x="675513" y="96679"/>
                    <a:pt x="663512" y="85344"/>
                    <a:pt x="643604" y="85344"/>
                  </a:cubicBezTo>
                  <a:cubicBezTo>
                    <a:pt x="627888" y="85344"/>
                    <a:pt x="613410" y="93916"/>
                    <a:pt x="609314" y="123063"/>
                  </a:cubicBezTo>
                  <a:close/>
                  <a:moveTo>
                    <a:pt x="756095" y="54102"/>
                  </a:moveTo>
                  <a:lnTo>
                    <a:pt x="806101" y="54102"/>
                  </a:lnTo>
                  <a:lnTo>
                    <a:pt x="806101" y="80867"/>
                  </a:lnTo>
                  <a:cubicBezTo>
                    <a:pt x="815054" y="64103"/>
                    <a:pt x="832866" y="50387"/>
                    <a:pt x="860298" y="50387"/>
                  </a:cubicBezTo>
                  <a:cubicBezTo>
                    <a:pt x="892874" y="50387"/>
                    <a:pt x="914495" y="69914"/>
                    <a:pt x="914495" y="113443"/>
                  </a:cubicBezTo>
                  <a:lnTo>
                    <a:pt x="914495" y="233458"/>
                  </a:lnTo>
                  <a:lnTo>
                    <a:pt x="864394" y="233458"/>
                  </a:lnTo>
                  <a:lnTo>
                    <a:pt x="864394" y="120967"/>
                  </a:lnTo>
                  <a:cubicBezTo>
                    <a:pt x="864394" y="100013"/>
                    <a:pt x="855821" y="90773"/>
                    <a:pt x="837629" y="90773"/>
                  </a:cubicBezTo>
                  <a:cubicBezTo>
                    <a:pt x="820198" y="90773"/>
                    <a:pt x="806101" y="101441"/>
                    <a:pt x="806101" y="124015"/>
                  </a:cubicBezTo>
                  <a:lnTo>
                    <a:pt x="806101" y="233363"/>
                  </a:lnTo>
                  <a:lnTo>
                    <a:pt x="756095" y="233363"/>
                  </a:lnTo>
                  <a:lnTo>
                    <a:pt x="756095" y="54102"/>
                  </a:lnTo>
                  <a:close/>
                  <a:moveTo>
                    <a:pt x="1008126" y="0"/>
                  </a:moveTo>
                  <a:lnTo>
                    <a:pt x="1008126" y="54197"/>
                  </a:lnTo>
                  <a:lnTo>
                    <a:pt x="1042416" y="54197"/>
                  </a:lnTo>
                  <a:lnTo>
                    <a:pt x="1042416" y="91535"/>
                  </a:lnTo>
                  <a:lnTo>
                    <a:pt x="1008126" y="91535"/>
                  </a:lnTo>
                  <a:lnTo>
                    <a:pt x="1008126" y="176594"/>
                  </a:lnTo>
                  <a:cubicBezTo>
                    <a:pt x="1008126" y="189928"/>
                    <a:pt x="1014317" y="196120"/>
                    <a:pt x="1025938" y="196120"/>
                  </a:cubicBezTo>
                  <a:cubicBezTo>
                    <a:pt x="1033177" y="196120"/>
                    <a:pt x="1038606" y="195072"/>
                    <a:pt x="1043369" y="193072"/>
                  </a:cubicBezTo>
                  <a:lnTo>
                    <a:pt x="1043369" y="232124"/>
                  </a:lnTo>
                  <a:cubicBezTo>
                    <a:pt x="1037558" y="233839"/>
                    <a:pt x="1027557" y="235934"/>
                    <a:pt x="1015270" y="235934"/>
                  </a:cubicBezTo>
                  <a:cubicBezTo>
                    <a:pt x="976217" y="235934"/>
                    <a:pt x="957644" y="218122"/>
                    <a:pt x="957644" y="181737"/>
                  </a:cubicBezTo>
                  <a:lnTo>
                    <a:pt x="957644" y="91535"/>
                  </a:lnTo>
                  <a:lnTo>
                    <a:pt x="936688" y="91535"/>
                  </a:lnTo>
                  <a:lnTo>
                    <a:pt x="936688" y="54197"/>
                  </a:lnTo>
                  <a:lnTo>
                    <a:pt x="957644" y="54197"/>
                  </a:lnTo>
                  <a:lnTo>
                    <a:pt x="957644" y="20574"/>
                  </a:lnTo>
                  <a:lnTo>
                    <a:pt x="1008126" y="0"/>
                  </a:lnTo>
                  <a:close/>
                  <a:moveTo>
                    <a:pt x="1231011" y="233458"/>
                  </a:moveTo>
                  <a:lnTo>
                    <a:pt x="1180910" y="233458"/>
                  </a:lnTo>
                  <a:lnTo>
                    <a:pt x="1180910" y="207073"/>
                  </a:lnTo>
                  <a:cubicBezTo>
                    <a:pt x="1172337" y="224219"/>
                    <a:pt x="1155573" y="237268"/>
                    <a:pt x="1128808" y="237268"/>
                  </a:cubicBezTo>
                  <a:cubicBezTo>
                    <a:pt x="1096613" y="237268"/>
                    <a:pt x="1072896" y="217742"/>
                    <a:pt x="1072896" y="175546"/>
                  </a:cubicBezTo>
                  <a:lnTo>
                    <a:pt x="1072896" y="54102"/>
                  </a:lnTo>
                  <a:lnTo>
                    <a:pt x="1123283" y="54102"/>
                  </a:lnTo>
                  <a:lnTo>
                    <a:pt x="1123283" y="167926"/>
                  </a:lnTo>
                  <a:cubicBezTo>
                    <a:pt x="1123283" y="188500"/>
                    <a:pt x="1131475" y="198120"/>
                    <a:pt x="1149382" y="198120"/>
                  </a:cubicBezTo>
                  <a:cubicBezTo>
                    <a:pt x="1166908" y="198120"/>
                    <a:pt x="1180910" y="187166"/>
                    <a:pt x="1180910" y="164878"/>
                  </a:cubicBezTo>
                  <a:lnTo>
                    <a:pt x="1180910" y="54102"/>
                  </a:lnTo>
                  <a:lnTo>
                    <a:pt x="1231011" y="54102"/>
                  </a:lnTo>
                  <a:lnTo>
                    <a:pt x="1231011" y="233458"/>
                  </a:lnTo>
                  <a:close/>
                  <a:moveTo>
                    <a:pt x="1267301" y="54102"/>
                  </a:moveTo>
                  <a:lnTo>
                    <a:pt x="1317308" y="54102"/>
                  </a:lnTo>
                  <a:lnTo>
                    <a:pt x="1317308" y="87058"/>
                  </a:lnTo>
                  <a:cubicBezTo>
                    <a:pt x="1327976" y="63055"/>
                    <a:pt x="1344739" y="51721"/>
                    <a:pt x="1371124" y="51721"/>
                  </a:cubicBezTo>
                  <a:lnTo>
                    <a:pt x="1371124" y="101060"/>
                  </a:lnTo>
                  <a:cubicBezTo>
                    <a:pt x="1337215" y="101060"/>
                    <a:pt x="1317308" y="111347"/>
                    <a:pt x="1317308" y="141161"/>
                  </a:cubicBezTo>
                  <a:lnTo>
                    <a:pt x="1317308" y="233363"/>
                  </a:lnTo>
                  <a:lnTo>
                    <a:pt x="1267301" y="233363"/>
                  </a:lnTo>
                  <a:lnTo>
                    <a:pt x="1267301" y="54102"/>
                  </a:lnTo>
                  <a:close/>
                  <a:moveTo>
                    <a:pt x="1474089" y="237172"/>
                  </a:moveTo>
                  <a:cubicBezTo>
                    <a:pt x="1422273" y="237172"/>
                    <a:pt x="1387031" y="206312"/>
                    <a:pt x="1387031" y="146685"/>
                  </a:cubicBezTo>
                  <a:lnTo>
                    <a:pt x="1387031" y="143256"/>
                  </a:lnTo>
                  <a:cubicBezTo>
                    <a:pt x="1387031" y="83249"/>
                    <a:pt x="1424368" y="50387"/>
                    <a:pt x="1472375" y="50387"/>
                  </a:cubicBezTo>
                  <a:cubicBezTo>
                    <a:pt x="1516952" y="50387"/>
                    <a:pt x="1554289" y="75438"/>
                    <a:pt x="1554289" y="134684"/>
                  </a:cubicBezTo>
                  <a:lnTo>
                    <a:pt x="1554289" y="156305"/>
                  </a:lnTo>
                  <a:lnTo>
                    <a:pt x="1437704" y="156305"/>
                  </a:lnTo>
                  <a:cubicBezTo>
                    <a:pt x="1439799" y="188500"/>
                    <a:pt x="1453515" y="200882"/>
                    <a:pt x="1475042" y="200882"/>
                  </a:cubicBezTo>
                  <a:cubicBezTo>
                    <a:pt x="1494282" y="200882"/>
                    <a:pt x="1504569" y="190595"/>
                    <a:pt x="1507998" y="177546"/>
                  </a:cubicBezTo>
                  <a:lnTo>
                    <a:pt x="1554289" y="177546"/>
                  </a:lnTo>
                  <a:cubicBezTo>
                    <a:pt x="1548860" y="211550"/>
                    <a:pt x="1521047" y="237172"/>
                    <a:pt x="1474089" y="237172"/>
                  </a:cubicBezTo>
                  <a:close/>
                  <a:moveTo>
                    <a:pt x="1438466" y="123063"/>
                  </a:moveTo>
                  <a:lnTo>
                    <a:pt x="1505712" y="123063"/>
                  </a:lnTo>
                  <a:cubicBezTo>
                    <a:pt x="1504664" y="96679"/>
                    <a:pt x="1492663" y="85344"/>
                    <a:pt x="1472756" y="85344"/>
                  </a:cubicBezTo>
                  <a:cubicBezTo>
                    <a:pt x="1456944" y="85344"/>
                    <a:pt x="1442561" y="93916"/>
                    <a:pt x="1438466" y="123063"/>
                  </a:cubicBezTo>
                  <a:close/>
                </a:path>
              </a:pathLst>
            </a:custGeom>
            <a:solidFill>
              <a:schemeClr val="bg1"/>
            </a:solidFill>
            <a:ln w="9525" cap="flat">
              <a:noFill/>
              <a:prstDash val="solid"/>
              <a:miter/>
            </a:ln>
          </p:spPr>
          <p:txBody>
            <a:bodyPr rtlCol="0" anchor="ctr"/>
            <a:lstStyle/>
            <a:p>
              <a:endParaRPr lang="en-US" sz="1350"/>
            </a:p>
          </p:txBody>
        </p:sp>
      </p:grpSp>
      <p:pic>
        <p:nvPicPr>
          <p:cNvPr id="116" name="Graphic 115">
            <a:extLst>
              <a:ext uri="{FF2B5EF4-FFF2-40B4-BE49-F238E27FC236}">
                <a16:creationId xmlns:a16="http://schemas.microsoft.com/office/drawing/2014/main" id="{3B584B51-B47C-43B5-A4EB-8E5C05BC82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5966" y="1097280"/>
            <a:ext cx="4624039" cy="4739640"/>
          </a:xfrm>
          <a:prstGeom prst="rect">
            <a:avLst/>
          </a:prstGeom>
        </p:spPr>
      </p:pic>
      <p:sp>
        <p:nvSpPr>
          <p:cNvPr id="117" name="Title 3">
            <a:extLst>
              <a:ext uri="{FF2B5EF4-FFF2-40B4-BE49-F238E27FC236}">
                <a16:creationId xmlns:a16="http://schemas.microsoft.com/office/drawing/2014/main" id="{AEE0989F-6596-4A76-B7DA-06F59C419E6E}"/>
              </a:ext>
            </a:extLst>
          </p:cNvPr>
          <p:cNvSpPr>
            <a:spLocks noGrp="1"/>
          </p:cNvSpPr>
          <p:nvPr>
            <p:ph type="title" hasCustomPrompt="1"/>
          </p:nvPr>
        </p:nvSpPr>
        <p:spPr>
          <a:xfrm>
            <a:off x="397167" y="2469210"/>
            <a:ext cx="5699388" cy="1995783"/>
          </a:xfrm>
          <a:prstGeom prst="rect">
            <a:avLst/>
          </a:prstGeom>
        </p:spPr>
        <p:txBody>
          <a:bodyPr lIns="0" anchor="t">
            <a:normAutofit/>
          </a:bodyPr>
          <a:lstStyle>
            <a:lvl1pPr marL="0" indent="0">
              <a:lnSpc>
                <a:spcPts val="3000"/>
              </a:lnSpc>
              <a:defRPr sz="2700" b="0" i="0" spc="-113" baseline="0">
                <a:solidFill>
                  <a:schemeClr val="bg1"/>
                </a:solidFill>
                <a:effectLst>
                  <a:outerShdw blurRad="38100" dist="38100" dir="2700000" algn="tl">
                    <a:srgbClr val="000000">
                      <a:alpha val="43137"/>
                    </a:srgbClr>
                  </a:outerShdw>
                </a:effectLst>
                <a:latin typeface="+mj-lt"/>
                <a:ea typeface="Graphik Black" charset="0"/>
                <a:cs typeface="Graphik Black" charset="0"/>
              </a:defRPr>
            </a:lvl1pPr>
          </a:lstStyle>
          <a:p>
            <a:r>
              <a:rPr lang="en-GB" noProof="0"/>
              <a:t>Click to</a:t>
            </a:r>
            <a:br>
              <a:rPr lang="en-GB" noProof="0"/>
            </a:br>
            <a:r>
              <a:rPr lang="en-GB" noProof="0"/>
              <a:t>edit</a:t>
            </a:r>
            <a:br>
              <a:rPr lang="en-GB" noProof="0"/>
            </a:br>
            <a:r>
              <a:rPr lang="en-GB" noProof="0"/>
              <a:t>Master title</a:t>
            </a:r>
          </a:p>
        </p:txBody>
      </p:sp>
      <p:sp>
        <p:nvSpPr>
          <p:cNvPr id="118" name="Text Placeholder 6">
            <a:extLst>
              <a:ext uri="{FF2B5EF4-FFF2-40B4-BE49-F238E27FC236}">
                <a16:creationId xmlns:a16="http://schemas.microsoft.com/office/drawing/2014/main" id="{0C0AB32C-7DB1-4511-B90E-E91B0753D039}"/>
              </a:ext>
            </a:extLst>
          </p:cNvPr>
          <p:cNvSpPr>
            <a:spLocks noGrp="1"/>
          </p:cNvSpPr>
          <p:nvPr>
            <p:ph type="body" sz="quarter" idx="10" hasCustomPrompt="1"/>
          </p:nvPr>
        </p:nvSpPr>
        <p:spPr>
          <a:xfrm>
            <a:off x="397167" y="4421542"/>
            <a:ext cx="5699388" cy="361210"/>
          </a:xfrm>
        </p:spPr>
        <p:txBody>
          <a:bodyPr lIns="0">
            <a:normAutofit/>
          </a:bodyPr>
          <a:lstStyle>
            <a:lvl1pPr marL="0" indent="0">
              <a:lnSpc>
                <a:spcPct val="80000"/>
              </a:lnSpc>
              <a:spcAft>
                <a:spcPts val="0"/>
              </a:spcAft>
              <a:defRPr sz="1500" b="0" i="0" spc="-38" baseline="0">
                <a:solidFill>
                  <a:schemeClr val="bg1"/>
                </a:solidFill>
                <a:effectLst>
                  <a:outerShdw blurRad="38100" dist="38100" dir="2700000" algn="tl">
                    <a:srgbClr val="000000">
                      <a:alpha val="43137"/>
                    </a:srgbClr>
                  </a:outerShdw>
                </a:effectLst>
                <a:latin typeface="+mj-lt"/>
                <a:ea typeface="Graphik Black" charset="0"/>
                <a:cs typeface="Graphik Black" charset="0"/>
              </a:defRPr>
            </a:lvl1pPr>
          </a:lstStyle>
          <a:p>
            <a:pPr lvl="0"/>
            <a:r>
              <a:rPr lang="en-GB" noProof="0"/>
              <a:t>CLICK TO EDIT MASTER TEXT STYLES</a:t>
            </a:r>
          </a:p>
        </p:txBody>
      </p:sp>
    </p:spTree>
    <p:extLst>
      <p:ext uri="{BB962C8B-B14F-4D97-AF65-F5344CB8AC3E}">
        <p14:creationId xmlns:p14="http://schemas.microsoft.com/office/powerpoint/2010/main" val="1788181689"/>
      </p:ext>
    </p:extLst>
  </p:cSld>
  <p:clrMapOvr>
    <a:masterClrMapping/>
  </p:clrMapOvr>
  <p:extLst>
    <p:ext uri="{DCECCB84-F9BA-43D5-87BE-67443E8EF086}">
      <p15:sldGuideLst xmlns:p15="http://schemas.microsoft.com/office/powerpoint/2012/main">
        <p15:guide id="1" pos="623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5DF4F8-06DE-4029-B2A5-CAD925FE3E68}"/>
              </a:ext>
            </a:extLst>
          </p:cNvPr>
          <p:cNvSpPr/>
          <p:nvPr/>
        </p:nvSpPr>
        <p:spPr>
          <a:xfrm>
            <a:off x="381000" y="0"/>
            <a:ext cx="528320" cy="76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7" name="Title Placeholder 1">
            <a:extLst>
              <a:ext uri="{FF2B5EF4-FFF2-40B4-BE49-F238E27FC236}">
                <a16:creationId xmlns:a16="http://schemas.microsoft.com/office/drawing/2014/main" id="{608F9F3E-B646-44A1-9A7F-13F55C8F6864}"/>
              </a:ext>
            </a:extLst>
          </p:cNvPr>
          <p:cNvSpPr>
            <a:spLocks noGrp="1"/>
          </p:cNvSpPr>
          <p:nvPr>
            <p:ph type="title"/>
          </p:nvPr>
        </p:nvSpPr>
        <p:spPr>
          <a:xfrm>
            <a:off x="381000" y="38100"/>
            <a:ext cx="11430000" cy="723900"/>
          </a:xfrm>
          <a:prstGeom prst="rect">
            <a:avLst/>
          </a:prstGeom>
        </p:spPr>
        <p:txBody>
          <a:bodyPr vert="horz" lIns="0" tIns="45720" rIns="0" bIns="0" rtlCol="0" anchor="ctr" anchorCtr="0">
            <a:noAutofit/>
          </a:bodyPr>
          <a:lstStyle>
            <a:lvl1pPr>
              <a:lnSpc>
                <a:spcPct val="85000"/>
              </a:lnSpc>
              <a:defRPr sz="2100">
                <a:solidFill>
                  <a:schemeClr val="tx1"/>
                </a:solidFill>
              </a:defRPr>
            </a:lvl1pPr>
          </a:lstStyle>
          <a:p>
            <a:r>
              <a:rPr lang="en-US"/>
              <a:t>Click to edit Master title style</a:t>
            </a:r>
          </a:p>
        </p:txBody>
      </p:sp>
      <p:sp>
        <p:nvSpPr>
          <p:cNvPr id="4" name="Rectangle 3">
            <a:extLst>
              <a:ext uri="{FF2B5EF4-FFF2-40B4-BE49-F238E27FC236}">
                <a16:creationId xmlns:a16="http://schemas.microsoft.com/office/drawing/2014/main" id="{41FE47EF-B2AF-411E-9EFE-F12EB3C5C264}"/>
              </a:ext>
            </a:extLst>
          </p:cNvPr>
          <p:cNvSpPr/>
          <p:nvPr userDrawn="1"/>
        </p:nvSpPr>
        <p:spPr>
          <a:xfrm>
            <a:off x="381000" y="0"/>
            <a:ext cx="528320" cy="76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270136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subtitle">
    <p:bg>
      <p:bgPr>
        <a:solidFill>
          <a:schemeClr val="bg1"/>
        </a:solidFill>
        <a:effectLst/>
      </p:bgPr>
    </p:bg>
    <p:spTree>
      <p:nvGrpSpPr>
        <p:cNvPr id="1" name=""/>
        <p:cNvGrpSpPr/>
        <p:nvPr/>
      </p:nvGrpSpPr>
      <p:grpSpPr>
        <a:xfrm>
          <a:off x="0" y="0"/>
          <a:ext cx="0" cy="0"/>
          <a:chOff x="0" y="0"/>
          <a:chExt cx="0" cy="0"/>
        </a:xfrm>
      </p:grpSpPr>
      <p:sp>
        <p:nvSpPr>
          <p:cNvPr id="7" name="Text Placeholder 8"/>
          <p:cNvSpPr>
            <a:spLocks noGrp="1"/>
          </p:cNvSpPr>
          <p:nvPr>
            <p:ph type="body" sz="quarter" idx="12" hasCustomPrompt="1"/>
          </p:nvPr>
        </p:nvSpPr>
        <p:spPr>
          <a:xfrm>
            <a:off x="381000" y="812800"/>
            <a:ext cx="11430000" cy="184666"/>
          </a:xfrm>
          <a:prstGeom prst="rect">
            <a:avLst/>
          </a:prstGeom>
        </p:spPr>
        <p:txBody>
          <a:bodyPr lIns="0" tIns="0" rIns="0" bIns="0">
            <a:spAutoFit/>
          </a:bodyPr>
          <a:lstStyle>
            <a:lvl1pPr marL="0" indent="0">
              <a:lnSpc>
                <a:spcPct val="100000"/>
              </a:lnSpc>
              <a:buNone/>
              <a:defRPr lang="en-US" sz="1200" b="1" kern="1200" cap="none" baseline="0" dirty="0">
                <a:solidFill>
                  <a:schemeClr val="accent1"/>
                </a:solidFill>
                <a:latin typeface="+mn-lt"/>
                <a:ea typeface="+mn-ea"/>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marL="0" lvl="0" indent="0" algn="l" defTabSz="685783" rtl="0" eaLnBrk="1" latinLnBrk="0" hangingPunct="1">
              <a:lnSpc>
                <a:spcPct val="100000"/>
              </a:lnSpc>
              <a:spcBef>
                <a:spcPts val="0"/>
              </a:spcBef>
              <a:buFont typeface="Arial" panose="020B0604020202020204" pitchFamily="34" charset="0"/>
              <a:buNone/>
            </a:pPr>
            <a:r>
              <a:rPr lang="en-US"/>
              <a:t>Edit Master text style</a:t>
            </a:r>
          </a:p>
        </p:txBody>
      </p:sp>
      <p:sp>
        <p:nvSpPr>
          <p:cNvPr id="4" name="Title Placeholder 1">
            <a:extLst>
              <a:ext uri="{FF2B5EF4-FFF2-40B4-BE49-F238E27FC236}">
                <a16:creationId xmlns:a16="http://schemas.microsoft.com/office/drawing/2014/main" id="{C6F9F1A9-7325-4936-96BE-483D88DD5192}"/>
              </a:ext>
            </a:extLst>
          </p:cNvPr>
          <p:cNvSpPr>
            <a:spLocks noGrp="1"/>
          </p:cNvSpPr>
          <p:nvPr>
            <p:ph type="title"/>
          </p:nvPr>
        </p:nvSpPr>
        <p:spPr>
          <a:xfrm>
            <a:off x="381000" y="38100"/>
            <a:ext cx="11430000" cy="723900"/>
          </a:xfrm>
          <a:prstGeom prst="rect">
            <a:avLst/>
          </a:prstGeom>
        </p:spPr>
        <p:txBody>
          <a:bodyPr vert="horz" lIns="0" tIns="45720" rIns="0" bIns="0" rtlCol="0" anchor="ctr" anchorCtr="0">
            <a:noAutofit/>
          </a:bodyPr>
          <a:lstStyle>
            <a:lvl1pPr>
              <a:lnSpc>
                <a:spcPct val="85000"/>
              </a:lnSpc>
              <a:defRPr sz="2100">
                <a:solidFill>
                  <a:schemeClr val="tx1"/>
                </a:solidFill>
              </a:defRPr>
            </a:lvl1pPr>
          </a:lstStyle>
          <a:p>
            <a:r>
              <a:rPr lang="en-US"/>
              <a:t>Click to edit Master title style</a:t>
            </a:r>
          </a:p>
        </p:txBody>
      </p:sp>
    </p:spTree>
    <p:extLst>
      <p:ext uri="{BB962C8B-B14F-4D97-AF65-F5344CB8AC3E}">
        <p14:creationId xmlns:p14="http://schemas.microsoft.com/office/powerpoint/2010/main" val="2770708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layout">
    <p:bg>
      <p:bgPr>
        <a:solidFill>
          <a:schemeClr val="bg1"/>
        </a:solid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BB7BEB9B-DE46-4068-82FC-ED2852416218}"/>
              </a:ext>
            </a:extLst>
          </p:cNvPr>
          <p:cNvSpPr>
            <a:spLocks noGrp="1"/>
          </p:cNvSpPr>
          <p:nvPr>
            <p:ph type="title" hasCustomPrompt="1"/>
          </p:nvPr>
        </p:nvSpPr>
        <p:spPr>
          <a:xfrm>
            <a:off x="381000" y="253187"/>
            <a:ext cx="11430000" cy="561851"/>
          </a:xfrm>
          <a:prstGeom prst="rect">
            <a:avLst/>
          </a:prstGeom>
        </p:spPr>
        <p:txBody>
          <a:bodyPr vert="horz" lIns="0" tIns="0" rIns="0" bIns="0" rtlCol="0" anchor="t" anchorCtr="0">
            <a:noAutofit/>
          </a:bodyPr>
          <a:lstStyle>
            <a:lvl1pPr>
              <a:lnSpc>
                <a:spcPct val="80000"/>
              </a:lnSpc>
              <a:defRPr sz="2400" b="0">
                <a:gradFill flip="none" rotWithShape="1">
                  <a:gsLst>
                    <a:gs pos="0">
                      <a:schemeClr val="accent2"/>
                    </a:gs>
                    <a:gs pos="100000">
                      <a:schemeClr val="accent1"/>
                    </a:gs>
                  </a:gsLst>
                  <a:lin ang="10800000" scaled="1"/>
                  <a:tileRect/>
                </a:gradFill>
                <a:latin typeface="Graphik Black" panose="020B0A03030202060203" pitchFamily="34" charset="0"/>
              </a:defRPr>
            </a:lvl1pPr>
          </a:lstStyle>
          <a:p>
            <a:r>
              <a:rPr lang="en-US"/>
              <a:t>Click to edit Master title style</a:t>
            </a:r>
            <a:br>
              <a:rPr lang="en-US"/>
            </a:br>
            <a:endParaRPr lang="en-US"/>
          </a:p>
        </p:txBody>
      </p:sp>
    </p:spTree>
    <p:extLst>
      <p:ext uri="{BB962C8B-B14F-4D97-AF65-F5344CB8AC3E}">
        <p14:creationId xmlns:p14="http://schemas.microsoft.com/office/powerpoint/2010/main" val="3967828106"/>
      </p:ext>
    </p:extLst>
  </p:cSld>
  <p:clrMapOvr>
    <a:masterClrMapping/>
  </p:clrMapOvr>
  <p:extLst>
    <p:ext uri="{DCECCB84-F9BA-43D5-87BE-67443E8EF086}">
      <p15:sldGuideLst xmlns:p15="http://schemas.microsoft.com/office/powerpoint/2012/main">
        <p15:guide id="1" pos="512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A0A2B85-6FCA-4317-BA9E-DD31E4796738}"/>
              </a:ext>
            </a:extLst>
          </p:cNvPr>
          <p:cNvSpPr/>
          <p:nvPr/>
        </p:nvSpPr>
        <p:spPr>
          <a:xfrm>
            <a:off x="0" y="6591300"/>
            <a:ext cx="12192000" cy="266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7726A7BE-B859-4852-B488-FC0B1E20F2CA}"/>
              </a:ext>
            </a:extLst>
          </p:cNvPr>
          <p:cNvSpPr/>
          <p:nvPr/>
        </p:nvSpPr>
        <p:spPr>
          <a:xfrm>
            <a:off x="11554026" y="6591300"/>
            <a:ext cx="409375" cy="571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a:extLst>
              <a:ext uri="{FF2B5EF4-FFF2-40B4-BE49-F238E27FC236}">
                <a16:creationId xmlns:a16="http://schemas.microsoft.com/office/drawing/2014/main" id="{DBA42EE5-335B-4410-9B73-D6D1612B218C}"/>
              </a:ext>
            </a:extLst>
          </p:cNvPr>
          <p:cNvSpPr/>
          <p:nvPr/>
        </p:nvSpPr>
        <p:spPr>
          <a:xfrm>
            <a:off x="11554026" y="6639266"/>
            <a:ext cx="409375" cy="21873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sp>
        <p:nvSpPr>
          <p:cNvPr id="13" name="Rectangle 12">
            <a:extLst>
              <a:ext uri="{FF2B5EF4-FFF2-40B4-BE49-F238E27FC236}">
                <a16:creationId xmlns:a16="http://schemas.microsoft.com/office/drawing/2014/main" id="{3F94C791-8B75-45F0-A046-80D6AEFAD5A5}"/>
              </a:ext>
            </a:extLst>
          </p:cNvPr>
          <p:cNvSpPr/>
          <p:nvPr/>
        </p:nvSpPr>
        <p:spPr>
          <a:xfrm>
            <a:off x="11644412" y="6635199"/>
            <a:ext cx="228600" cy="138499"/>
          </a:xfrm>
          <a:prstGeom prst="rect">
            <a:avLst/>
          </a:prstGeom>
        </p:spPr>
        <p:txBody>
          <a:bodyPr wrap="square" lIns="0" tIns="0" rIns="0" bIns="0" anchor="ctr" anchorCtr="0">
            <a:noAutofit/>
          </a:bodyPr>
          <a:lstStyle/>
          <a:p>
            <a:pPr algn="ctr"/>
            <a:fld id="{2059174F-0886-4645-AE32-EA4906229860}" type="slidenum">
              <a:rPr lang="en-US" sz="675" smtClean="0">
                <a:solidFill>
                  <a:schemeClr val="tx1"/>
                </a:solidFill>
              </a:rPr>
              <a:pPr algn="ctr"/>
              <a:t>‹#›</a:t>
            </a:fld>
            <a:endParaRPr lang="en-US" sz="675">
              <a:solidFill>
                <a:schemeClr val="tx1"/>
              </a:solidFill>
            </a:endParaRPr>
          </a:p>
        </p:txBody>
      </p:sp>
      <p:sp>
        <p:nvSpPr>
          <p:cNvPr id="16" name="Right Triangle 15">
            <a:extLst>
              <a:ext uri="{FF2B5EF4-FFF2-40B4-BE49-F238E27FC236}">
                <a16:creationId xmlns:a16="http://schemas.microsoft.com/office/drawing/2014/main" id="{E3AC0BF5-A6E0-4D5D-98A7-AFC145B0166C}"/>
              </a:ext>
            </a:extLst>
          </p:cNvPr>
          <p:cNvSpPr/>
          <p:nvPr/>
        </p:nvSpPr>
        <p:spPr>
          <a:xfrm>
            <a:off x="2999232" y="6591300"/>
            <a:ext cx="264160" cy="26416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a:extLst>
              <a:ext uri="{FF2B5EF4-FFF2-40B4-BE49-F238E27FC236}">
                <a16:creationId xmlns:a16="http://schemas.microsoft.com/office/drawing/2014/main" id="{1C8A637F-F25D-4FF9-AB8B-22665EB9F64F}"/>
              </a:ext>
            </a:extLst>
          </p:cNvPr>
          <p:cNvSpPr/>
          <p:nvPr/>
        </p:nvSpPr>
        <p:spPr>
          <a:xfrm>
            <a:off x="0" y="6591300"/>
            <a:ext cx="2999232" cy="266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DD94340A-AC71-4DDC-A0A1-B4E591E3E55A}"/>
              </a:ext>
            </a:extLst>
          </p:cNvPr>
          <p:cNvSpPr/>
          <p:nvPr/>
        </p:nvSpPr>
        <p:spPr>
          <a:xfrm>
            <a:off x="228601" y="6652511"/>
            <a:ext cx="3634740" cy="103875"/>
          </a:xfrm>
          <a:prstGeom prst="rect">
            <a:avLst/>
          </a:prstGeom>
        </p:spPr>
        <p:txBody>
          <a:bodyPr wrap="square" lIns="0" tIns="0" rIns="0" bIns="0" anchor="ctr" anchorCtr="0">
            <a:spAutoFit/>
          </a:bodyPr>
          <a:lstStyle/>
          <a:p>
            <a:pPr algn="l"/>
            <a:r>
              <a:rPr lang="en-US" sz="675" dirty="0">
                <a:solidFill>
                  <a:schemeClr val="bg1"/>
                </a:solidFill>
              </a:rPr>
              <a:t>Copyright © 2021 Accenture. All rights reserved.</a:t>
            </a:r>
          </a:p>
        </p:txBody>
      </p:sp>
    </p:spTree>
    <p:extLst>
      <p:ext uri="{BB962C8B-B14F-4D97-AF65-F5344CB8AC3E}">
        <p14:creationId xmlns:p14="http://schemas.microsoft.com/office/powerpoint/2010/main" val="380417209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31" r:id="rId4"/>
  </p:sldLayoutIdLst>
  <p:hf hdr="0" dt="0"/>
  <p:txStyles>
    <p:titleStyle>
      <a:lvl1pPr marL="0" indent="0" algn="l" defTabSz="685783" rtl="0" eaLnBrk="1" latinLnBrk="0" hangingPunct="1">
        <a:lnSpc>
          <a:spcPct val="75000"/>
        </a:lnSpc>
        <a:spcBef>
          <a:spcPct val="0"/>
        </a:spcBef>
        <a:buNone/>
        <a:defRPr lang="en-US" sz="1950" b="0" kern="1200" cap="all" baseline="0" dirty="0">
          <a:solidFill>
            <a:schemeClr val="accent1"/>
          </a:solidFill>
          <a:latin typeface="Arial Black" panose="020B0A04020102020204" pitchFamily="34" charset="0"/>
          <a:ea typeface="+mj-ea"/>
          <a:cs typeface="Arial" panose="020B0604020202020204" pitchFamily="34" charset="0"/>
        </a:defRPr>
      </a:lvl1pPr>
    </p:titleStyle>
    <p:bodyStyle>
      <a:lvl1pPr marL="0" indent="0" algn="l" defTabSz="685783" rtl="0" eaLnBrk="1" latinLnBrk="0" hangingPunct="1">
        <a:lnSpc>
          <a:spcPct val="85000"/>
        </a:lnSpc>
        <a:spcBef>
          <a:spcPts val="0"/>
        </a:spcBef>
        <a:buFont typeface="Arial" panose="020B0604020202020204" pitchFamily="34" charset="0"/>
        <a:buNone/>
        <a:defRPr sz="900" b="0" kern="1200" cap="none" baseline="0">
          <a:solidFill>
            <a:schemeClr val="accent4">
              <a:lumMod val="50000"/>
            </a:schemeClr>
          </a:solidFill>
          <a:latin typeface="Arial" panose="020B0604020202020204" pitchFamily="34" charset="0"/>
          <a:ea typeface="+mn-ea"/>
          <a:cs typeface="Arial" panose="020B0604020202020204" pitchFamily="34" charset="0"/>
        </a:defRPr>
      </a:lvl1pPr>
      <a:lvl2pPr marL="0" indent="0" algn="l" defTabSz="685783" rtl="0" eaLnBrk="1" latinLnBrk="0" hangingPunct="1">
        <a:lnSpc>
          <a:spcPct val="90000"/>
        </a:lnSpc>
        <a:spcBef>
          <a:spcPts val="0"/>
        </a:spcBef>
        <a:spcAft>
          <a:spcPts val="900"/>
        </a:spcAft>
        <a:buFont typeface="Arial" panose="020B0604020202020204" pitchFamily="34" charset="0"/>
        <a:buNone/>
        <a:defRPr sz="2100" kern="1200">
          <a:solidFill>
            <a:schemeClr val="tx1"/>
          </a:solidFill>
          <a:latin typeface="Arial" panose="020B0604020202020204" pitchFamily="34" charset="0"/>
          <a:ea typeface="+mn-ea"/>
          <a:cs typeface="Arial" panose="020B0604020202020204" pitchFamily="34" charset="0"/>
        </a:defRPr>
      </a:lvl2pPr>
      <a:lvl3pPr marL="0" indent="0" algn="l" defTabSz="685783" rtl="0" eaLnBrk="1" latinLnBrk="0" hangingPunct="1">
        <a:lnSpc>
          <a:spcPct val="110000"/>
        </a:lnSpc>
        <a:spcBef>
          <a:spcPts val="0"/>
        </a:spcBef>
        <a:spcAft>
          <a:spcPts val="675"/>
        </a:spcAft>
        <a:buFont typeface="Arial" panose="020B0604020202020204" pitchFamily="34" charset="0"/>
        <a:buNone/>
        <a:defRPr sz="1350" kern="1200">
          <a:solidFill>
            <a:schemeClr val="tx1"/>
          </a:solidFill>
          <a:latin typeface="+mn-lt"/>
          <a:ea typeface="+mn-ea"/>
          <a:cs typeface="+mn-cs"/>
        </a:defRPr>
      </a:lvl3pPr>
      <a:lvl4pPr marL="129776" indent="-127394" algn="l" defTabSz="685783" rtl="0" eaLnBrk="1" latinLnBrk="0" hangingPunct="1">
        <a:lnSpc>
          <a:spcPct val="110000"/>
        </a:lnSpc>
        <a:spcBef>
          <a:spcPts val="0"/>
        </a:spcBef>
        <a:spcAft>
          <a:spcPts val="0"/>
        </a:spcAft>
        <a:buFont typeface="Arial" panose="020B0604020202020204" pitchFamily="34" charset="0"/>
        <a:buChar char="•"/>
        <a:defRPr sz="1350" kern="1200">
          <a:solidFill>
            <a:schemeClr val="tx1"/>
          </a:solidFill>
          <a:latin typeface="+mn-lt"/>
          <a:ea typeface="+mn-ea"/>
          <a:cs typeface="+mn-cs"/>
        </a:defRPr>
      </a:lvl4pPr>
      <a:lvl5pPr marL="259550" indent="-133347" algn="l" defTabSz="685783" rtl="0" eaLnBrk="1" latinLnBrk="0" hangingPunct="1">
        <a:lnSpc>
          <a:spcPct val="110000"/>
        </a:lnSpc>
        <a:spcBef>
          <a:spcPts val="0"/>
        </a:spcBef>
        <a:spcAft>
          <a:spcPts val="0"/>
        </a:spcAft>
        <a:buFont typeface="Graphik" panose="020B0503030202060203" pitchFamily="34" charset="0"/>
        <a:buChar char="–"/>
        <a:defRPr sz="1050" kern="1200">
          <a:solidFill>
            <a:schemeClr val="tx1"/>
          </a:solidFill>
          <a:latin typeface="+mn-lt"/>
          <a:ea typeface="+mn-ea"/>
          <a:cs typeface="+mn-cs"/>
        </a:defRPr>
      </a:lvl5pPr>
      <a:lvl6pPr marL="384563" indent="-12977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0" indent="0" algn="l" defTabSz="685783" rtl="0" eaLnBrk="1" latinLnBrk="0" hangingPunct="1">
        <a:lnSpc>
          <a:spcPct val="90000"/>
        </a:lnSpc>
        <a:spcBef>
          <a:spcPts val="600"/>
        </a:spcBef>
        <a:buFont typeface="Arial" panose="020B0604020202020204" pitchFamily="34" charset="0"/>
        <a:buNone/>
        <a:defRPr sz="900" b="1" kern="1200" cap="all" baseline="0">
          <a:solidFill>
            <a:schemeClr val="tx1"/>
          </a:solidFill>
          <a:latin typeface="+mj-lt"/>
          <a:ea typeface="+mn-ea"/>
          <a:cs typeface="+mn-cs"/>
        </a:defRPr>
      </a:lvl7pPr>
      <a:lvl8pPr marL="0" indent="0" algn="l" defTabSz="685783" rtl="0" eaLnBrk="1" latinLnBrk="0" hangingPunct="1">
        <a:lnSpc>
          <a:spcPct val="100000"/>
        </a:lnSpc>
        <a:spcBef>
          <a:spcPts val="0"/>
        </a:spcBef>
        <a:spcAft>
          <a:spcPts val="600"/>
        </a:spcAft>
        <a:buFont typeface="Arial" panose="020B0604020202020204" pitchFamily="34" charset="0"/>
        <a:buNone/>
        <a:defRPr sz="1350" kern="1200" baseline="0">
          <a:solidFill>
            <a:schemeClr val="tx1"/>
          </a:solidFill>
          <a:latin typeface="+mn-lt"/>
          <a:ea typeface="+mn-ea"/>
          <a:cs typeface="+mn-cs"/>
        </a:defRPr>
      </a:lvl8pPr>
      <a:lvl9pPr marL="0" indent="0" algn="l" defTabSz="685783" rtl="0" eaLnBrk="1" latinLnBrk="0" hangingPunct="1">
        <a:lnSpc>
          <a:spcPct val="110000"/>
        </a:lnSpc>
        <a:spcBef>
          <a:spcPts val="0"/>
        </a:spcBef>
        <a:spcAft>
          <a:spcPts val="450"/>
        </a:spcAft>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6" orient="horz" pos="24" userDrawn="1">
          <p15:clr>
            <a:srgbClr val="F26B43"/>
          </p15:clr>
        </p15:guide>
        <p15:guide id="9" pos="320" userDrawn="1">
          <p15:clr>
            <a:srgbClr val="F26B43"/>
          </p15:clr>
        </p15:guide>
        <p15:guide id="14" pos="9920" userDrawn="1">
          <p15:clr>
            <a:srgbClr val="F26B43"/>
          </p15:clr>
        </p15:guide>
        <p15:guide id="15" orient="horz" pos="4128" userDrawn="1">
          <p15:clr>
            <a:srgbClr val="F26B43"/>
          </p15:clr>
        </p15:guide>
        <p15:guide id="17" orient="horz" pos="512" userDrawn="1">
          <p15:clr>
            <a:srgbClr val="F26B43"/>
          </p15:clr>
        </p15:guide>
        <p15:guide id="18" orient="horz" pos="1704" userDrawn="1">
          <p15:clr>
            <a:srgbClr val="F26B43"/>
          </p15:clr>
        </p15:guide>
        <p15:guide id="19" pos="5120" userDrawn="1">
          <p15:clr>
            <a:srgbClr val="F26B43"/>
          </p15:clr>
        </p15:guide>
        <p15:guide id="20" orient="horz" pos="21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F911D99-72C4-4AFF-82B7-B74B9E18E8FF}"/>
              </a:ext>
            </a:extLst>
          </p:cNvPr>
          <p:cNvSpPr txBox="1">
            <a:spLocks/>
          </p:cNvSpPr>
          <p:nvPr/>
        </p:nvSpPr>
        <p:spPr>
          <a:xfrm>
            <a:off x="1859076" y="715772"/>
            <a:ext cx="8473847" cy="266457"/>
          </a:xfrm>
          <a:prstGeom prst="rect">
            <a:avLst/>
          </a:prstGeom>
        </p:spPr>
        <p:txBody>
          <a:bodyPr/>
          <a:lstStyle>
            <a:lvl1pPr marL="0" indent="0" algn="l" rtl="0" eaLnBrk="1" fontAlgn="base" hangingPunct="1">
              <a:spcBef>
                <a:spcPts val="267"/>
              </a:spcBef>
              <a:spcAft>
                <a:spcPts val="267"/>
              </a:spcAft>
              <a:buSzPct val="80000"/>
              <a:buFont typeface="Arial" pitchFamily="34" charset="0"/>
              <a:buNone/>
              <a:defRPr sz="1867" kern="1200">
                <a:solidFill>
                  <a:schemeClr val="tx1"/>
                </a:solidFill>
                <a:latin typeface="Arial" panose="020B0604020202020204" pitchFamily="34" charset="0"/>
                <a:ea typeface="Arial" panose="020B0604020202020204" pitchFamily="34" charset="0"/>
                <a:cs typeface="Arial" pitchFamily="34" charset="0"/>
              </a:defRPr>
            </a:lvl1pPr>
            <a:lvl2pPr marL="182875" indent="-182875" algn="l" rtl="0" eaLnBrk="1" fontAlgn="base" hangingPunct="1">
              <a:spcBef>
                <a:spcPts val="267"/>
              </a:spcBef>
              <a:spcAft>
                <a:spcPts val="267"/>
              </a:spcAft>
              <a:buSzPct val="100000"/>
              <a:buFont typeface="Arial" panose="020B0604020202020204" pitchFamily="34" charset="0"/>
              <a:buChar char="•"/>
              <a:defRPr sz="1600" kern="1200">
                <a:solidFill>
                  <a:schemeClr val="tx1"/>
                </a:solidFill>
                <a:latin typeface="Arial" panose="020B0604020202020204" pitchFamily="34" charset="0"/>
                <a:ea typeface="Arial" panose="020B0604020202020204" pitchFamily="34" charset="0"/>
                <a:cs typeface="Arial" pitchFamily="34" charset="0"/>
              </a:defRPr>
            </a:lvl2pPr>
            <a:lvl3pPr marL="365751" indent="-182875" algn="l" rtl="0" eaLnBrk="1" fontAlgn="base" hangingPunct="1">
              <a:spcBef>
                <a:spcPts val="267"/>
              </a:spcBef>
              <a:spcAft>
                <a:spcPts val="267"/>
              </a:spcAft>
              <a:buSzPct val="100000"/>
              <a:buFont typeface="Arial" panose="020B0604020202020204" pitchFamily="34" charset="0"/>
              <a:buChar char="̶"/>
              <a:defRPr sz="1467" kern="1200">
                <a:solidFill>
                  <a:schemeClr val="tx1"/>
                </a:solidFill>
                <a:latin typeface="Arial" panose="020B0604020202020204" pitchFamily="34" charset="0"/>
                <a:ea typeface="Arial" panose="020B0604020202020204" pitchFamily="34" charset="0"/>
                <a:cs typeface="Arial" pitchFamily="34" charset="0"/>
              </a:defRPr>
            </a:lvl3pPr>
            <a:lvl4pPr marL="594345" indent="-182875" algn="l" rtl="0" eaLnBrk="1" fontAlgn="base" hangingPunct="1">
              <a:spcBef>
                <a:spcPts val="267"/>
              </a:spcBef>
              <a:spcAft>
                <a:spcPts val="267"/>
              </a:spcAft>
              <a:buSzPct val="100000"/>
              <a:buFont typeface="Arial" panose="020B0604020202020204" pitchFamily="34" charset="0"/>
              <a:buChar char="•"/>
              <a:defRPr sz="1400" kern="1200">
                <a:solidFill>
                  <a:schemeClr val="tx1"/>
                </a:solidFill>
                <a:latin typeface="Arial" panose="020B0604020202020204" pitchFamily="34" charset="0"/>
                <a:ea typeface="Arial" panose="020B0604020202020204" pitchFamily="34" charset="0"/>
                <a:cs typeface="Arial" pitchFamily="34" charset="0"/>
              </a:defRPr>
            </a:lvl4pPr>
            <a:lvl5pPr marL="731502" indent="-182875" algn="l" rtl="0" eaLnBrk="1" fontAlgn="base" hangingPunct="1">
              <a:spcBef>
                <a:spcPts val="267"/>
              </a:spcBef>
              <a:spcAft>
                <a:spcPts val="267"/>
              </a:spcAft>
              <a:buSzPct val="100000"/>
              <a:buFont typeface="Arial" pitchFamily="34" charset="0"/>
              <a:buChar char="•"/>
              <a:defRPr sz="1333" kern="1200">
                <a:solidFill>
                  <a:schemeClr val="tx1"/>
                </a:solidFill>
                <a:latin typeface="Arial" panose="020B0604020202020204" pitchFamily="34" charset="0"/>
                <a:ea typeface="Arial" panose="020B0604020202020204" pitchFamily="34" charset="0"/>
                <a:cs typeface="Arial" pitchFamily="34" charset="0"/>
              </a:defRPr>
            </a:lvl5pPr>
            <a:lvl6pPr marL="2514872" indent="-228625" algn="l" defTabSz="91449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122" indent="-228625" algn="l" defTabSz="91449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372" indent="-228625" algn="l" defTabSz="91449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621" indent="-228625" algn="l" defTabSz="91449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85800">
              <a:spcBef>
                <a:spcPts val="200"/>
              </a:spcBef>
              <a:spcAft>
                <a:spcPts val="200"/>
              </a:spcAft>
              <a:defRPr/>
            </a:pPr>
            <a:r>
              <a:rPr lang="en-US" sz="1400">
                <a:solidFill>
                  <a:prstClr val="black"/>
                </a:solidFill>
              </a:rPr>
              <a:t> </a:t>
            </a:r>
          </a:p>
        </p:txBody>
      </p:sp>
      <p:sp>
        <p:nvSpPr>
          <p:cNvPr id="7" name="Rectangle 6">
            <a:extLst>
              <a:ext uri="{FF2B5EF4-FFF2-40B4-BE49-F238E27FC236}">
                <a16:creationId xmlns:a16="http://schemas.microsoft.com/office/drawing/2014/main" id="{5D9FA67E-9C02-4B2A-A67D-7240EFB44387}"/>
              </a:ext>
            </a:extLst>
          </p:cNvPr>
          <p:cNvSpPr>
            <a:spLocks noChangeAspect="1"/>
          </p:cNvSpPr>
          <p:nvPr/>
        </p:nvSpPr>
        <p:spPr>
          <a:xfrm>
            <a:off x="103618" y="119377"/>
            <a:ext cx="4026452" cy="830706"/>
          </a:xfrm>
          <a:prstGeom prst="rect">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85788" eaLnBrk="0" fontAlgn="base" hangingPunct="0">
              <a:spcBef>
                <a:spcPct val="0"/>
              </a:spcBef>
              <a:spcAft>
                <a:spcPct val="0"/>
              </a:spcAft>
              <a:tabLst>
                <a:tab pos="266700" algn="l"/>
              </a:tabLst>
              <a:defRPr/>
            </a:pPr>
            <a:r>
              <a:rPr lang="en-US" altLang="en-US" sz="1200" b="1" kern="0" dirty="0">
                <a:solidFill>
                  <a:srgbClr val="000000"/>
                </a:solidFill>
              </a:rPr>
              <a:t>Veenavarshni Velumani</a:t>
            </a:r>
          </a:p>
          <a:p>
            <a:pPr defTabSz="585788" eaLnBrk="0" fontAlgn="base" hangingPunct="0">
              <a:spcBef>
                <a:spcPct val="0"/>
              </a:spcBef>
              <a:spcAft>
                <a:spcPct val="0"/>
              </a:spcAft>
              <a:tabLst>
                <a:tab pos="266700" algn="l"/>
              </a:tabLst>
              <a:defRPr/>
            </a:pPr>
            <a:r>
              <a:rPr lang="en-US" altLang="en-US" sz="1200" b="1" kern="0" dirty="0">
                <a:solidFill>
                  <a:srgbClr val="000000"/>
                </a:solidFill>
              </a:rPr>
              <a:t>Custom Software Engineering Senior Analyst</a:t>
            </a:r>
          </a:p>
          <a:p>
            <a:pPr defTabSz="585788" eaLnBrk="0" fontAlgn="base" hangingPunct="0">
              <a:spcBef>
                <a:spcPct val="0"/>
              </a:spcBef>
              <a:spcAft>
                <a:spcPct val="0"/>
              </a:spcAft>
              <a:tabLst>
                <a:tab pos="266700" algn="l"/>
              </a:tabLst>
              <a:defRPr/>
            </a:pPr>
            <a:r>
              <a:rPr lang="en-US" altLang="en-US" sz="1200" b="1" kern="0" dirty="0">
                <a:solidFill>
                  <a:srgbClr val="000000"/>
                </a:solidFill>
              </a:rPr>
              <a:t>9655243002</a:t>
            </a:r>
          </a:p>
          <a:p>
            <a:pPr defTabSz="585788" eaLnBrk="0" fontAlgn="base" hangingPunct="0">
              <a:spcBef>
                <a:spcPct val="0"/>
              </a:spcBef>
              <a:spcAft>
                <a:spcPct val="0"/>
              </a:spcAft>
              <a:tabLst>
                <a:tab pos="266700" algn="l"/>
              </a:tabLst>
              <a:defRPr/>
            </a:pPr>
            <a:r>
              <a:rPr lang="en-US" altLang="en-US" sz="1200" b="1" kern="0" dirty="0">
                <a:solidFill>
                  <a:srgbClr val="000000"/>
                </a:solidFill>
              </a:rPr>
              <a:t>Email-Id : v.velumani@accenture.com</a:t>
            </a:r>
          </a:p>
        </p:txBody>
      </p:sp>
      <p:grpSp>
        <p:nvGrpSpPr>
          <p:cNvPr id="60" name="Group 59">
            <a:extLst>
              <a:ext uri="{FF2B5EF4-FFF2-40B4-BE49-F238E27FC236}">
                <a16:creationId xmlns:a16="http://schemas.microsoft.com/office/drawing/2014/main" id="{E8D28105-D367-4215-9A2E-D419999E5D9D}"/>
              </a:ext>
            </a:extLst>
          </p:cNvPr>
          <p:cNvGrpSpPr/>
          <p:nvPr/>
        </p:nvGrpSpPr>
        <p:grpSpPr>
          <a:xfrm>
            <a:off x="0" y="976975"/>
            <a:ext cx="4287207" cy="2331983"/>
            <a:chOff x="305654" y="1496080"/>
            <a:chExt cx="4266873" cy="4354221"/>
          </a:xfrm>
        </p:grpSpPr>
        <p:sp>
          <p:nvSpPr>
            <p:cNvPr id="5" name="Inhaltsplatzhalter 5">
              <a:extLst>
                <a:ext uri="{FF2B5EF4-FFF2-40B4-BE49-F238E27FC236}">
                  <a16:creationId xmlns:a16="http://schemas.microsoft.com/office/drawing/2014/main" id="{5DF0D864-D0B3-4184-B771-31FD832902B0}"/>
                </a:ext>
              </a:extLst>
            </p:cNvPr>
            <p:cNvSpPr txBox="1">
              <a:spLocks/>
            </p:cNvSpPr>
            <p:nvPr/>
          </p:nvSpPr>
          <p:spPr>
            <a:xfrm>
              <a:off x="305654" y="1922705"/>
              <a:ext cx="4266873" cy="3927596"/>
            </a:xfrm>
            <a:prstGeom prst="rect">
              <a:avLst/>
            </a:prstGeom>
            <a:ln w="9525">
              <a:solidFill>
                <a:schemeClr val="bg1">
                  <a:lumMod val="75000"/>
                </a:schemeClr>
              </a:solidFill>
            </a:ln>
          </p:spPr>
          <p:txBody>
            <a:bodyPr anchor="t">
              <a:noAutofit/>
            </a:bodyPr>
            <a:lstStyle>
              <a:lvl1pPr marL="0" indent="0" algn="l" defTabSz="913413"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583" indent="-195963" algn="l" defTabSz="913413"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24" indent="-267222" algn="l" defTabSz="913413"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758" indent="-158713" algn="l" defTabSz="913413"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4935" indent="-132802" algn="l" defTabSz="91341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4935" indent="-132802" algn="l" defTabSz="91341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35" indent="-132802" algn="l" defTabSz="91341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35" indent="-132802" algn="l" defTabSz="91341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35" indent="-132802" algn="l" defTabSz="91341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171450" lvl="0" indent="-171450">
                <a:spcBef>
                  <a:spcPts val="0"/>
                </a:spcBef>
                <a:spcAft>
                  <a:spcPts val="0"/>
                </a:spcAft>
                <a:buFont typeface="Arial" panose="020B0604020202020204" pitchFamily="34" charset="0"/>
                <a:buChar char="•"/>
                <a:defRPr/>
              </a:pPr>
              <a:r>
                <a:rPr lang="en-US" sz="900" dirty="0">
                  <a:solidFill>
                    <a:srgbClr val="000000"/>
                  </a:solidFill>
                  <a:latin typeface="Calibri" panose="020F0502020204030204" pitchFamily="34" charset="0"/>
                  <a:cs typeface="Arial" charset="0"/>
                </a:rPr>
                <a:t>Persistent and detail-oriented DevOps Engineer with 5 years </a:t>
              </a:r>
              <a:r>
                <a:rPr lang="x-none" sz="900" dirty="0">
                  <a:solidFill>
                    <a:srgbClr val="000000"/>
                  </a:solidFill>
                  <a:latin typeface="Calibri" panose="020F0502020204030204" pitchFamily="34" charset="0"/>
                  <a:cs typeface="Arial" charset="0"/>
                </a:rPr>
                <a:t>of experience </a:t>
              </a:r>
              <a:r>
                <a:rPr lang="en-US" sz="900" dirty="0">
                  <a:solidFill>
                    <a:srgbClr val="000000"/>
                  </a:solidFill>
                  <a:latin typeface="Calibri" panose="020F0502020204030204" pitchFamily="34" charset="0"/>
                  <a:cs typeface="Arial" charset="0"/>
                </a:rPr>
                <a:t>in automating build and deployment process,</a:t>
              </a:r>
              <a:r>
                <a:rPr lang="x-none" sz="900" dirty="0">
                  <a:solidFill>
                    <a:srgbClr val="000000"/>
                  </a:solidFill>
                  <a:latin typeface="Calibri" panose="020F0502020204030204" pitchFamily="34" charset="0"/>
                  <a:cs typeface="Arial" charset="0"/>
                </a:rPr>
                <a:t> </a:t>
              </a:r>
              <a:r>
                <a:rPr lang="en-US" sz="900" dirty="0">
                  <a:solidFill>
                    <a:srgbClr val="000000"/>
                  </a:solidFill>
                  <a:latin typeface="Calibri" panose="020F0502020204030204" pitchFamily="34" charset="0"/>
                  <a:cs typeface="Arial" charset="0"/>
                </a:rPr>
                <a:t>maintaining infrastructure, Atlassian and DevOps tool administration.</a:t>
              </a:r>
            </a:p>
            <a:p>
              <a:pPr marL="171450" indent="-171450">
                <a:spcBef>
                  <a:spcPts val="0"/>
                </a:spcBef>
                <a:spcAft>
                  <a:spcPts val="0"/>
                </a:spcAft>
                <a:buFont typeface="Arial" panose="020B0604020202020204" pitchFamily="34" charset="0"/>
                <a:buChar char="•"/>
                <a:defRPr/>
              </a:pPr>
              <a:r>
                <a:rPr lang="en-US" sz="900" dirty="0">
                  <a:solidFill>
                    <a:srgbClr val="000000"/>
                  </a:solidFill>
                  <a:latin typeface="Calibri" panose="020F0502020204030204" pitchFamily="34" charset="0"/>
                  <a:cs typeface="Arial" charset="0"/>
                </a:rPr>
                <a:t>Experience in continuous integration technologies like Jenkins, developing and maintaining continuous integration delivery pipelines.</a:t>
              </a:r>
            </a:p>
            <a:p>
              <a:pPr marL="171450" indent="-171450">
                <a:spcBef>
                  <a:spcPts val="0"/>
                </a:spcBef>
                <a:spcAft>
                  <a:spcPts val="0"/>
                </a:spcAft>
                <a:buFont typeface="Arial" panose="020B0604020202020204" pitchFamily="34" charset="0"/>
                <a:buChar char="•"/>
                <a:defRPr/>
              </a:pPr>
              <a:r>
                <a:rPr lang="en-US" sz="900" dirty="0">
                  <a:solidFill>
                    <a:srgbClr val="000000"/>
                  </a:solidFill>
                  <a:latin typeface="Calibri" panose="020F0502020204030204" pitchFamily="34" charset="0"/>
                  <a:cs typeface="Arial" charset="0"/>
                </a:rPr>
                <a:t>Responsible for automating build and deployment process.</a:t>
              </a:r>
            </a:p>
            <a:p>
              <a:pPr marL="171450" lvl="0" indent="-171450">
                <a:spcBef>
                  <a:spcPts val="0"/>
                </a:spcBef>
                <a:spcAft>
                  <a:spcPts val="0"/>
                </a:spcAft>
                <a:buFont typeface="Arial" panose="020B0604020202020204" pitchFamily="34" charset="0"/>
                <a:buChar char="•"/>
                <a:defRPr/>
              </a:pPr>
              <a:r>
                <a:rPr lang="en-US" sz="900" dirty="0">
                  <a:solidFill>
                    <a:srgbClr val="000000"/>
                  </a:solidFill>
                  <a:latin typeface="Calibri" panose="020F0502020204030204" pitchFamily="34" charset="0"/>
                  <a:cs typeface="Arial" charset="0"/>
                </a:rPr>
                <a:t>Good hands-on knowledge of Source Code Management (Version Control System) tools like Git, Bitbucket and common SCM practices such as Branching strategies.</a:t>
              </a:r>
            </a:p>
            <a:p>
              <a:pPr marL="171450" indent="-171450">
                <a:spcBef>
                  <a:spcPts val="0"/>
                </a:spcBef>
                <a:spcAft>
                  <a:spcPts val="0"/>
                </a:spcAft>
                <a:buFont typeface="Arial" panose="020B0604020202020204" pitchFamily="34" charset="0"/>
                <a:buChar char="•"/>
                <a:defRPr/>
              </a:pPr>
              <a:r>
                <a:rPr lang="en-US" sz="900" dirty="0">
                  <a:solidFill>
                    <a:srgbClr val="000000"/>
                  </a:solidFill>
                  <a:latin typeface="Calibri" panose="020F0502020204030204" pitchFamily="34" charset="0"/>
                  <a:cs typeface="Arial" charset="0"/>
                </a:rPr>
                <a:t>Responsible for managing Upgrade, configuration, monitoring and maintaining software tools and its servers.</a:t>
              </a:r>
            </a:p>
            <a:p>
              <a:pPr marL="171450" indent="-171450">
                <a:spcBef>
                  <a:spcPts val="0"/>
                </a:spcBef>
                <a:spcAft>
                  <a:spcPts val="0"/>
                </a:spcAft>
                <a:buFont typeface="Arial" panose="020B0604020202020204" pitchFamily="34" charset="0"/>
                <a:buChar char="•"/>
                <a:defRPr/>
              </a:pPr>
              <a:r>
                <a:rPr lang="en-US" sz="900" dirty="0">
                  <a:solidFill>
                    <a:srgbClr val="000000"/>
                  </a:solidFill>
                  <a:latin typeface="Calibri" panose="020F0502020204030204" pitchFamily="34" charset="0"/>
                  <a:cs typeface="Arial" charset="0"/>
                </a:rPr>
                <a:t>Involved in Installation and configuration of required tools for CI/CD Automation process for different Applications.</a:t>
              </a:r>
            </a:p>
            <a:p>
              <a:pPr marL="171450" indent="-171450">
                <a:spcBef>
                  <a:spcPts val="0"/>
                </a:spcBef>
                <a:spcAft>
                  <a:spcPts val="0"/>
                </a:spcAft>
                <a:buFont typeface="Arial" panose="020B0604020202020204" pitchFamily="34" charset="0"/>
                <a:buChar char="•"/>
                <a:defRPr/>
              </a:pPr>
              <a:r>
                <a:rPr lang="en-US" sz="900" dirty="0">
                  <a:solidFill>
                    <a:srgbClr val="000000"/>
                  </a:solidFill>
                  <a:latin typeface="Calibri" panose="020F0502020204030204" pitchFamily="34" charset="0"/>
                  <a:cs typeface="Arial" charset="0"/>
                </a:rPr>
                <a:t>Good Experience on Amazon Cloud Platform and AWS services.</a:t>
              </a:r>
            </a:p>
            <a:p>
              <a:pPr marL="171450" indent="-171450">
                <a:spcBef>
                  <a:spcPts val="0"/>
                </a:spcBef>
                <a:spcAft>
                  <a:spcPts val="0"/>
                </a:spcAft>
                <a:buFont typeface="Arial" panose="020B0604020202020204" pitchFamily="34" charset="0"/>
                <a:buChar char="•"/>
                <a:defRPr/>
              </a:pPr>
              <a:r>
                <a:rPr lang="en-US" sz="900" dirty="0">
                  <a:solidFill>
                    <a:srgbClr val="000000"/>
                  </a:solidFill>
                  <a:latin typeface="Calibri" panose="020F0502020204030204" pitchFamily="34" charset="0"/>
                  <a:cs typeface="Arial" charset="0"/>
                </a:rPr>
                <a:t>Flexible to learn new skills.</a:t>
              </a:r>
            </a:p>
            <a:p>
              <a:pPr marL="171450" indent="-171450">
                <a:buFont typeface="Arial" panose="020B0604020202020204" pitchFamily="34" charset="0"/>
                <a:buChar char="•"/>
                <a:defRPr/>
              </a:pPr>
              <a:endParaRPr lang="en-US" sz="900" dirty="0">
                <a:solidFill>
                  <a:srgbClr val="000000"/>
                </a:solidFill>
                <a:latin typeface="Calibri" panose="020F0502020204030204" pitchFamily="34" charset="0"/>
                <a:cs typeface="Arial" charset="0"/>
              </a:endParaRPr>
            </a:p>
            <a:p>
              <a:pPr marL="171450" indent="-171450">
                <a:buFont typeface="Arial" panose="020B0604020202020204" pitchFamily="34" charset="0"/>
                <a:buChar char="•"/>
                <a:defRPr/>
              </a:pPr>
              <a:endParaRPr lang="en-US" sz="900" dirty="0">
                <a:solidFill>
                  <a:srgbClr val="000000"/>
                </a:solidFill>
                <a:latin typeface="Calibri" panose="020F0502020204030204" pitchFamily="34" charset="0"/>
                <a:cs typeface="Arial" charset="0"/>
              </a:endParaRPr>
            </a:p>
            <a:p>
              <a:pPr lvl="0"/>
              <a:endParaRPr lang="en-US" sz="900" dirty="0"/>
            </a:p>
            <a:p>
              <a:pPr marL="171450" lvl="0" indent="-171450">
                <a:buFont typeface="Arial" panose="020B0604020202020204" pitchFamily="34" charset="0"/>
                <a:buChar char="•"/>
              </a:pPr>
              <a:endParaRPr lang="en-US" sz="900" dirty="0"/>
            </a:p>
          </p:txBody>
        </p:sp>
        <p:sp>
          <p:nvSpPr>
            <p:cNvPr id="48" name="Rechteck 13">
              <a:extLst>
                <a:ext uri="{FF2B5EF4-FFF2-40B4-BE49-F238E27FC236}">
                  <a16:creationId xmlns:a16="http://schemas.microsoft.com/office/drawing/2014/main" id="{ABB8903D-826E-4460-A893-28AB677B6201}"/>
                </a:ext>
              </a:extLst>
            </p:cNvPr>
            <p:cNvSpPr>
              <a:spLocks/>
            </p:cNvSpPr>
            <p:nvPr/>
          </p:nvSpPr>
          <p:spPr>
            <a:xfrm>
              <a:off x="363777" y="1496080"/>
              <a:ext cx="2122987" cy="365526"/>
            </a:xfrm>
            <a:prstGeom prst="rect">
              <a:avLst/>
            </a:prstGeom>
            <a:solidFill>
              <a:schemeClr val="accent1"/>
            </a:solidFill>
            <a:ln>
              <a:solidFill>
                <a:schemeClr val="accent1"/>
              </a:solidFill>
            </a:ln>
          </p:spPr>
          <p:txBody>
            <a:bodyPr wrap="square" lIns="68580" tIns="0" rIns="68580" bIns="0" anchor="ctr" anchorCtr="0">
              <a:noAutofit/>
            </a:bodyPr>
            <a:lstStyle/>
            <a:p>
              <a:pPr defTabSz="685800" eaLnBrk="0" fontAlgn="base" hangingPunct="0">
                <a:spcBef>
                  <a:spcPct val="0"/>
                </a:spcBef>
                <a:spcAft>
                  <a:spcPct val="600000"/>
                </a:spcAft>
                <a:defRPr/>
              </a:pPr>
              <a:r>
                <a:rPr lang="en-GB" sz="900" b="1" dirty="0">
                  <a:solidFill>
                    <a:prstClr val="white"/>
                  </a:solidFill>
                  <a:ea typeface="Arial" pitchFamily="-105" charset="-52"/>
                  <a:cs typeface="Arial" pitchFamily="34" charset="0"/>
                </a:rPr>
                <a:t>Professional Background</a:t>
              </a:r>
            </a:p>
          </p:txBody>
        </p:sp>
      </p:grpSp>
      <p:sp>
        <p:nvSpPr>
          <p:cNvPr id="11" name="Inhaltsplatzhalter 5">
            <a:extLst>
              <a:ext uri="{FF2B5EF4-FFF2-40B4-BE49-F238E27FC236}">
                <a16:creationId xmlns:a16="http://schemas.microsoft.com/office/drawing/2014/main" id="{D5524480-6B1F-42E0-B79E-6A871E310F3E}"/>
              </a:ext>
            </a:extLst>
          </p:cNvPr>
          <p:cNvSpPr txBox="1">
            <a:spLocks/>
          </p:cNvSpPr>
          <p:nvPr/>
        </p:nvSpPr>
        <p:spPr>
          <a:xfrm>
            <a:off x="4362305" y="453780"/>
            <a:ext cx="7592635" cy="6121633"/>
          </a:xfrm>
          <a:prstGeom prst="rect">
            <a:avLst/>
          </a:prstGeom>
          <a:ln w="9525">
            <a:solidFill>
              <a:schemeClr val="bg1">
                <a:lumMod val="75000"/>
              </a:schemeClr>
            </a:solidFill>
          </a:ln>
        </p:spPr>
        <p:txBody>
          <a:bodyPr anchor="t">
            <a:noAutofit/>
          </a:bodyPr>
          <a:lstStyle>
            <a:lvl1pPr marL="0" indent="0" algn="l" defTabSz="913413"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583" indent="-195963" algn="l" defTabSz="913413"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24" indent="-267222" algn="l" defTabSz="913413"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758" indent="-158713" algn="l" defTabSz="913413"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4935" indent="-132802" algn="l" defTabSz="91341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4935" indent="-132802" algn="l" defTabSz="91341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35" indent="-132802" algn="l" defTabSz="91341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35" indent="-132802" algn="l" defTabSz="91341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35" indent="-132802" algn="l" defTabSz="91341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050" b="1" dirty="0">
                <a:latin typeface="Calibri (Body)"/>
                <a:cs typeface="Calibri" panose="020F0502020204030204" pitchFamily="34" charset="0"/>
              </a:rPr>
              <a:t>US Based Pharmacy Client - Pfizer</a:t>
            </a:r>
            <a:r>
              <a:rPr lang="en-US" sz="1200" b="1" dirty="0"/>
              <a:t>			</a:t>
            </a:r>
            <a:r>
              <a:rPr lang="en-US" sz="1050" b="1" dirty="0">
                <a:latin typeface="Calibri (Body)"/>
                <a:cs typeface="Calibri" panose="020F0502020204030204" pitchFamily="34" charset="0"/>
              </a:rPr>
              <a:t>Duration : (May 2021 to present)</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DevOps platform Maintenance (Jenkins &amp; Bitbucket).</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Experience in setting up Jenkins Master and multiple slaves for the application teams as a CI tool as part of continuous development and deployment process.</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Developed Shell scripts to automate tasks and streamline processes as part of continuous improvement.</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Worked on Jenkins &amp; Bitbucket Upgrades, security and vulnerability fixes, server maintenance activities.</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Interacting with developers to sort out issues  related to build automation.</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Expertise in troubleshooting and fixing the Jenkins Job failures reported by the End Users.</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Coordinate/assist developers with establishing and applying appropriate branching, merging conventions using GIT source control.</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Worked on cloud watch based on metrics to get the notifications.</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Knowledge on AWS services like IAM,S3,Lamda, Auto-scaling groups, VPC, Certificate Manager.</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Responsible for managing Jenkins jobs and reports, identifying failures and fixing issues.</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Coordinating with the Development team to fix the deployment related issues.</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Resolved the issues with memory leakage and High CPU Utilization.</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Co-ordinated with other application team and helped them in migrating from Bitbucket to GitHub, setting up CI/CD for Databricks.</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Worked on Instance re-sizing and maintain the infrastructure.</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Worked on Bitbucket migration from server to Datacenter.</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Currently working on MySQL to PostgreSQL Database migration.</a:t>
            </a:r>
            <a:endParaRPr lang="en-US" sz="1050" b="1" dirty="0">
              <a:latin typeface="Calibri (Body)"/>
              <a:cs typeface="Calibri" panose="020F0502020204030204" pitchFamily="34" charset="0"/>
            </a:endParaRPr>
          </a:p>
          <a:p>
            <a:pPr>
              <a:spcBef>
                <a:spcPts val="0"/>
              </a:spcBef>
              <a:spcAft>
                <a:spcPts val="0"/>
              </a:spcAft>
              <a:tabLst>
                <a:tab pos="228600" algn="l"/>
              </a:tabLst>
            </a:pPr>
            <a:r>
              <a:rPr lang="en-US" sz="1050" b="1" dirty="0">
                <a:latin typeface="Calibri (Body)"/>
                <a:cs typeface="Calibri" panose="020F0502020204030204" pitchFamily="34" charset="0"/>
              </a:rPr>
              <a:t>US Based Pharmacy Client</a:t>
            </a:r>
            <a:r>
              <a:rPr lang="en-US" sz="1000" b="1" dirty="0">
                <a:latin typeface="Calibri (Body)"/>
                <a:cs typeface="Calibri" panose="020F0502020204030204" pitchFamily="34" charset="0"/>
              </a:rPr>
              <a:t> - Pfizer</a:t>
            </a:r>
            <a:r>
              <a:rPr lang="en-US" sz="1000" b="1" dirty="0"/>
              <a:t>			</a:t>
            </a:r>
            <a:r>
              <a:rPr lang="en-US" sz="1050" b="1" dirty="0">
                <a:latin typeface="Calibri (Body)"/>
                <a:cs typeface="Calibri" panose="020F0502020204030204" pitchFamily="34" charset="0"/>
              </a:rPr>
              <a:t>Duration : (Aug 2020 to April 2021)</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Configured and maintained Jenkins to implement the CI process and integrated the tool with Ant, Maven and Gradle to schedule the builds and automated the deployment on the application servers using Jenkins.</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Created Jobs in Jenkins and managed build related issues.</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Coordinating, planning and carrying out deployment of releases and fixes on the production environment.</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Take ownership of technical issues reported by the customers.</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Collaborate with internal teams to fix the product issues quickly,</a:t>
            </a:r>
          </a:p>
          <a:p>
            <a:pPr marL="17145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Data backup , migration and Administration.</a:t>
            </a:r>
          </a:p>
          <a:p>
            <a:pPr marL="171450" marR="0" lvl="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Developed few Unix scripts as part of Client requirements.</a:t>
            </a:r>
          </a:p>
          <a:p>
            <a:pPr marL="171450" marR="0" lvl="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Tested many application deployments which was automated in Jenkins pipeline.</a:t>
            </a:r>
          </a:p>
          <a:p>
            <a:pPr marL="171450" marR="0" lvl="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Logged defects that were captured during automated deployment testing and worked closely with the team to resolve the defects on time.</a:t>
            </a:r>
          </a:p>
          <a:p>
            <a:pPr marL="171450" marR="0" lvl="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Learnt on how to prepare the self explanatory testcases with proper test data and test Proofs.</a:t>
            </a:r>
          </a:p>
          <a:p>
            <a:pPr marR="0" lvl="0">
              <a:spcBef>
                <a:spcPts val="0"/>
              </a:spcBef>
              <a:spcAft>
                <a:spcPts val="0"/>
              </a:spcAft>
              <a:tabLst>
                <a:tab pos="228600" algn="l"/>
              </a:tabLst>
            </a:pPr>
            <a:r>
              <a:rPr lang="en-US" sz="1050" b="1" dirty="0">
                <a:latin typeface="Calibri (Body)"/>
                <a:ea typeface="Calibri" panose="020F0502020204030204" pitchFamily="34" charset="0"/>
                <a:cs typeface="Calibri" panose="020F0502020204030204" pitchFamily="34" charset="0"/>
              </a:rPr>
              <a:t>US Based Insurance Client - Anthem		       	Duration : ( July 2018 to July 2020 )</a:t>
            </a:r>
          </a:p>
          <a:p>
            <a:pPr marL="171450" marR="0" lvl="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Worked as a DevOps Tools Admin (Jira, Jira Align and Confluence Applications).</a:t>
            </a:r>
          </a:p>
          <a:p>
            <a:pPr marL="171450" marR="0" lvl="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Managing monthly tools releases for Atlassian tools and work on tool workflow enhancement and version upgrades.</a:t>
            </a:r>
          </a:p>
          <a:p>
            <a:pPr marL="171450" marR="0" lvl="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Using Rest APIs to create scripts for bulk changes in Jira.</a:t>
            </a:r>
          </a:p>
          <a:p>
            <a:pPr marL="171450" indent="-171450">
              <a:buFont typeface="Arial" panose="020B0604020202020204" pitchFamily="34" charset="0"/>
              <a:buChar char="•"/>
            </a:pPr>
            <a:r>
              <a:rPr lang="en-US" sz="900" dirty="0">
                <a:solidFill>
                  <a:srgbClr val="000000"/>
                </a:solidFill>
                <a:latin typeface="Calibri" panose="020F0502020204030204" pitchFamily="34" charset="0"/>
                <a:cs typeface="Arial" charset="0"/>
              </a:rPr>
              <a:t>Responsible for troubleshooting the issues faced by end users and resolving them.</a:t>
            </a:r>
          </a:p>
          <a:p>
            <a:pPr marL="171450" indent="-171450">
              <a:buFont typeface="Arial" panose="020B0604020202020204" pitchFamily="34" charset="0"/>
              <a:buChar char="•"/>
            </a:pPr>
            <a:r>
              <a:rPr lang="en-US" sz="900" dirty="0">
                <a:solidFill>
                  <a:srgbClr val="000000"/>
                </a:solidFill>
                <a:latin typeface="Calibri" panose="020F0502020204030204" pitchFamily="34" charset="0"/>
                <a:cs typeface="Arial" charset="0"/>
              </a:rPr>
              <a:t>Handling outages for Atlassian Tools.</a:t>
            </a:r>
          </a:p>
          <a:p>
            <a:pPr marL="171450" marR="0" lvl="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Worked on Tools Releases &amp; patching activities of server for Jira application and Performance Center Tools.</a:t>
            </a:r>
          </a:p>
          <a:p>
            <a:pPr marL="171450" lvl="0" indent="-171450">
              <a:buFont typeface="Arial" panose="020B0604020202020204" pitchFamily="34" charset="0"/>
              <a:buChar char="•"/>
            </a:pPr>
            <a:r>
              <a:rPr lang="en-US" sz="900" dirty="0">
                <a:solidFill>
                  <a:srgbClr val="000000"/>
                </a:solidFill>
                <a:latin typeface="Calibri" panose="020F0502020204030204" pitchFamily="34" charset="0"/>
                <a:cs typeface="Arial" charset="0"/>
              </a:rPr>
              <a:t>Creating Project Area as per the business requirement and secure access to project area to specific Users and Group. </a:t>
            </a:r>
          </a:p>
          <a:p>
            <a:pPr marL="171450" indent="-171450">
              <a:buFont typeface="Arial" panose="020B0604020202020204" pitchFamily="34" charset="0"/>
              <a:buChar char="•"/>
            </a:pPr>
            <a:r>
              <a:rPr lang="en-US" sz="900" dirty="0">
                <a:solidFill>
                  <a:srgbClr val="000000"/>
                </a:solidFill>
                <a:latin typeface="Calibri" panose="020F0502020204030204" pitchFamily="34" charset="0"/>
                <a:cs typeface="Arial" charset="0"/>
              </a:rPr>
              <a:t>Knowledge on creating Boards, Workflows, Fields, Screens, Issue types in JIRA.</a:t>
            </a:r>
          </a:p>
          <a:p>
            <a:pPr marL="171450" marR="0" lvl="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Working with Rational &amp; Atlassian vendor teams to get faster resolution and for analyzing application logs.</a:t>
            </a:r>
          </a:p>
          <a:p>
            <a:pPr marL="171450" marR="0" lvl="0" indent="-171450">
              <a:spcBef>
                <a:spcPts val="0"/>
              </a:spcBef>
              <a:spcAft>
                <a:spcPts val="0"/>
              </a:spcAft>
              <a:buFont typeface="Arial" panose="020B0604020202020204" pitchFamily="34" charset="0"/>
              <a:buChar char="•"/>
            </a:pPr>
            <a:r>
              <a:rPr lang="en-US" sz="900" dirty="0">
                <a:solidFill>
                  <a:srgbClr val="000000"/>
                </a:solidFill>
                <a:latin typeface="Calibri" panose="020F0502020204030204" pitchFamily="34" charset="0"/>
                <a:cs typeface="Arial" charset="0"/>
              </a:rPr>
              <a:t>Responsible for maintaining application environment and support whenever required.</a:t>
            </a:r>
          </a:p>
          <a:p>
            <a:pPr marL="171450" indent="-171450">
              <a:buFont typeface="Arial" panose="020B0604020202020204" pitchFamily="34" charset="0"/>
              <a:buChar char="•"/>
            </a:pPr>
            <a:r>
              <a:rPr lang="en-US" sz="900" dirty="0">
                <a:solidFill>
                  <a:srgbClr val="000000"/>
                </a:solidFill>
                <a:latin typeface="Calibri" panose="020F0502020204030204" pitchFamily="34" charset="0"/>
                <a:cs typeface="Arial" charset="0"/>
              </a:rPr>
              <a:t>Maintained 30 + servers which includes Installing, patching and Upgrading Application lifecycle management server, Performance center servers, Load generators, controllers and Diagnostics servers.</a:t>
            </a:r>
          </a:p>
          <a:p>
            <a:pPr marL="171450" marR="0" lvl="0" indent="-171450">
              <a:spcBef>
                <a:spcPts val="0"/>
              </a:spcBef>
              <a:spcAft>
                <a:spcPts val="0"/>
              </a:spcAft>
              <a:buFont typeface="Arial" panose="020B0604020202020204" pitchFamily="34" charset="0"/>
              <a:buChar char="•"/>
            </a:pPr>
            <a:endParaRPr lang="en-US" sz="900" dirty="0">
              <a:solidFill>
                <a:srgbClr val="000000"/>
              </a:solidFill>
              <a:latin typeface="Calibri" panose="020F0502020204030204" pitchFamily="34" charset="0"/>
              <a:cs typeface="Arial" charset="0"/>
            </a:endParaRPr>
          </a:p>
          <a:p>
            <a:pPr marR="0" lvl="0">
              <a:spcBef>
                <a:spcPts val="0"/>
              </a:spcBef>
              <a:spcAft>
                <a:spcPts val="0"/>
              </a:spcAft>
            </a:pPr>
            <a:endParaRPr lang="en-US" sz="900" dirty="0">
              <a:solidFill>
                <a:srgbClr val="000000"/>
              </a:solidFill>
              <a:latin typeface="Calibri" panose="020F0502020204030204" pitchFamily="34" charset="0"/>
              <a:cs typeface="Arial" charset="0"/>
            </a:endParaRPr>
          </a:p>
          <a:p>
            <a:pPr>
              <a:spcBef>
                <a:spcPts val="0"/>
              </a:spcBef>
              <a:spcAft>
                <a:spcPts val="0"/>
              </a:spcAft>
            </a:pPr>
            <a:endParaRPr lang="en-US" sz="900" dirty="0">
              <a:solidFill>
                <a:srgbClr val="000000"/>
              </a:solidFill>
              <a:latin typeface="Calibri" panose="020F0502020204030204" pitchFamily="34" charset="0"/>
              <a:cs typeface="Arial" charset="0"/>
            </a:endParaRPr>
          </a:p>
          <a:p>
            <a:pPr marL="171450" indent="-171450">
              <a:spcBef>
                <a:spcPts val="0"/>
              </a:spcBef>
              <a:spcAft>
                <a:spcPts val="0"/>
              </a:spcAft>
              <a:buFont typeface="Arial" panose="020B0604020202020204" pitchFamily="34" charset="0"/>
              <a:buChar char="•"/>
            </a:pPr>
            <a:endParaRPr lang="en-US" sz="900" dirty="0">
              <a:solidFill>
                <a:srgbClr val="000000"/>
              </a:solidFill>
              <a:latin typeface="Calibri" panose="020F0502020204030204" pitchFamily="34" charset="0"/>
              <a:cs typeface="Arial" charset="0"/>
            </a:endParaRPr>
          </a:p>
          <a:p>
            <a:endParaRPr lang="en-US" sz="1000" b="1" dirty="0"/>
          </a:p>
          <a:p>
            <a:endParaRPr lang="en-US" sz="1000" dirty="0">
              <a:cs typeface="Calibri" pitchFamily="34" charset="0"/>
            </a:endParaRPr>
          </a:p>
          <a:p>
            <a:br>
              <a:rPr lang="en-US" sz="1000" dirty="0"/>
            </a:br>
            <a:endParaRPr lang="en-US" sz="1000" dirty="0">
              <a:cs typeface="Calibri" pitchFamily="34" charset="0"/>
            </a:endParaRPr>
          </a:p>
        </p:txBody>
      </p:sp>
      <p:grpSp>
        <p:nvGrpSpPr>
          <p:cNvPr id="12" name="Group 11">
            <a:extLst>
              <a:ext uri="{FF2B5EF4-FFF2-40B4-BE49-F238E27FC236}">
                <a16:creationId xmlns:a16="http://schemas.microsoft.com/office/drawing/2014/main" id="{ED596461-236B-4B56-8E35-04A012CF02BD}"/>
              </a:ext>
            </a:extLst>
          </p:cNvPr>
          <p:cNvGrpSpPr/>
          <p:nvPr/>
        </p:nvGrpSpPr>
        <p:grpSpPr>
          <a:xfrm>
            <a:off x="4362305" y="144110"/>
            <a:ext cx="3699627" cy="266458"/>
            <a:chOff x="4610100" y="2377906"/>
            <a:chExt cx="4914390" cy="341165"/>
          </a:xfrm>
        </p:grpSpPr>
        <p:sp>
          <p:nvSpPr>
            <p:cNvPr id="43" name="Rechteck 13">
              <a:extLst>
                <a:ext uri="{FF2B5EF4-FFF2-40B4-BE49-F238E27FC236}">
                  <a16:creationId xmlns:a16="http://schemas.microsoft.com/office/drawing/2014/main" id="{22C8C389-5371-49A3-B534-F4F235A80C6F}"/>
                </a:ext>
              </a:extLst>
            </p:cNvPr>
            <p:cNvSpPr>
              <a:spLocks/>
            </p:cNvSpPr>
            <p:nvPr/>
          </p:nvSpPr>
          <p:spPr>
            <a:xfrm>
              <a:off x="4610100" y="2377906"/>
              <a:ext cx="3342716" cy="341164"/>
            </a:xfrm>
            <a:prstGeom prst="rect">
              <a:avLst/>
            </a:prstGeom>
            <a:solidFill>
              <a:schemeClr val="accent3"/>
            </a:solidFill>
            <a:ln>
              <a:solidFill>
                <a:schemeClr val="accent3"/>
              </a:solidFill>
            </a:ln>
          </p:spPr>
          <p:txBody>
            <a:bodyPr wrap="square" lIns="68580" tIns="0" rIns="68580" bIns="0" anchor="ctr" anchorCtr="0">
              <a:noAutofit/>
            </a:bodyPr>
            <a:lstStyle/>
            <a:p>
              <a:pPr defTabSz="685800" eaLnBrk="0" fontAlgn="base" hangingPunct="0">
                <a:spcBef>
                  <a:spcPct val="0"/>
                </a:spcBef>
                <a:spcAft>
                  <a:spcPct val="600000"/>
                </a:spcAft>
                <a:defRPr/>
              </a:pPr>
              <a:r>
                <a:rPr lang="en-GB" sz="900" b="1" dirty="0">
                  <a:solidFill>
                    <a:prstClr val="white"/>
                  </a:solidFill>
                  <a:ea typeface="Arial" pitchFamily="-105" charset="-52"/>
                  <a:cs typeface="Arial" pitchFamily="34" charset="0"/>
                </a:rPr>
                <a:t>Relevant Project Experience</a:t>
              </a:r>
            </a:p>
          </p:txBody>
        </p:sp>
        <p:sp>
          <p:nvSpPr>
            <p:cNvPr id="44" name="Right Triangle 43">
              <a:extLst>
                <a:ext uri="{FF2B5EF4-FFF2-40B4-BE49-F238E27FC236}">
                  <a16:creationId xmlns:a16="http://schemas.microsoft.com/office/drawing/2014/main" id="{9A54031A-A595-47BE-A3C5-9022F85EBDD4}"/>
                </a:ext>
              </a:extLst>
            </p:cNvPr>
            <p:cNvSpPr/>
            <p:nvPr/>
          </p:nvSpPr>
          <p:spPr>
            <a:xfrm>
              <a:off x="7952815" y="2510593"/>
              <a:ext cx="305416" cy="208478"/>
            </a:xfrm>
            <a:prstGeom prst="rtTriangle">
              <a:avLst/>
            </a:prstGeom>
            <a:solidFill>
              <a:schemeClr val="accent3">
                <a:lumMod val="75000"/>
              </a:schemeClr>
            </a:solid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defRPr/>
              </a:pPr>
              <a:endParaRPr lang="en-US" sz="1350">
                <a:solidFill>
                  <a:prstClr val="white"/>
                </a:solidFill>
                <a:latin typeface="Tele-GroteskNor"/>
              </a:endParaRPr>
            </a:p>
          </p:txBody>
        </p:sp>
        <p:cxnSp>
          <p:nvCxnSpPr>
            <p:cNvPr id="45" name="Straight Connector 44">
              <a:extLst>
                <a:ext uri="{FF2B5EF4-FFF2-40B4-BE49-F238E27FC236}">
                  <a16:creationId xmlns:a16="http://schemas.microsoft.com/office/drawing/2014/main" id="{11BFD570-12BF-40CE-8BD8-4B8C231C7BBA}"/>
                </a:ext>
              </a:extLst>
            </p:cNvPr>
            <p:cNvCxnSpPr>
              <a:stCxn id="44" idx="2"/>
            </p:cNvCxnSpPr>
            <p:nvPr/>
          </p:nvCxnSpPr>
          <p:spPr>
            <a:xfrm>
              <a:off x="7952815" y="2719071"/>
              <a:ext cx="1571675" cy="0"/>
            </a:xfrm>
            <a:prstGeom prst="line">
              <a:avLst/>
            </a:prstGeom>
            <a:ln w="952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1" name="Rechteck 13">
            <a:extLst>
              <a:ext uri="{FF2B5EF4-FFF2-40B4-BE49-F238E27FC236}">
                <a16:creationId xmlns:a16="http://schemas.microsoft.com/office/drawing/2014/main" id="{ABC98F99-8B07-47CB-A867-CE50D9E1F6F6}"/>
              </a:ext>
            </a:extLst>
          </p:cNvPr>
          <p:cNvSpPr>
            <a:spLocks/>
          </p:cNvSpPr>
          <p:nvPr/>
        </p:nvSpPr>
        <p:spPr>
          <a:xfrm>
            <a:off x="10245" y="3217443"/>
            <a:ext cx="1654334" cy="222234"/>
          </a:xfrm>
          <a:prstGeom prst="rect">
            <a:avLst/>
          </a:prstGeom>
          <a:solidFill>
            <a:schemeClr val="accent2"/>
          </a:solidFill>
          <a:ln>
            <a:solidFill>
              <a:schemeClr val="accent2"/>
            </a:solidFill>
          </a:ln>
        </p:spPr>
        <p:txBody>
          <a:bodyPr wrap="square" lIns="68580" tIns="0" rIns="68580" bIns="0" anchor="ctr" anchorCtr="0">
            <a:noAutofit/>
          </a:bodyPr>
          <a:lstStyle/>
          <a:p>
            <a:pPr defTabSz="685800" eaLnBrk="0" fontAlgn="base" hangingPunct="0">
              <a:spcBef>
                <a:spcPct val="0"/>
              </a:spcBef>
              <a:spcAft>
                <a:spcPct val="600000"/>
              </a:spcAft>
              <a:defRPr/>
            </a:pPr>
            <a:r>
              <a:rPr lang="en-GB" sz="900" b="1" dirty="0">
                <a:solidFill>
                  <a:prstClr val="white"/>
                </a:solidFill>
                <a:ea typeface="Arial" pitchFamily="-105" charset="-52"/>
                <a:cs typeface="Arial" pitchFamily="34" charset="0"/>
              </a:rPr>
              <a:t>Areas of Expertise</a:t>
            </a:r>
          </a:p>
        </p:txBody>
      </p:sp>
      <p:sp>
        <p:nvSpPr>
          <p:cNvPr id="2" name="Rectangle 1">
            <a:extLst>
              <a:ext uri="{FF2B5EF4-FFF2-40B4-BE49-F238E27FC236}">
                <a16:creationId xmlns:a16="http://schemas.microsoft.com/office/drawing/2014/main" id="{2EC214CF-4C4A-4DAC-99B1-240990B6A21A}"/>
              </a:ext>
            </a:extLst>
          </p:cNvPr>
          <p:cNvSpPr/>
          <p:nvPr/>
        </p:nvSpPr>
        <p:spPr>
          <a:xfrm>
            <a:off x="152400" y="189224"/>
            <a:ext cx="3741594" cy="276999"/>
          </a:xfrm>
          <a:prstGeom prst="rect">
            <a:avLst/>
          </a:prstGeom>
        </p:spPr>
        <p:txBody>
          <a:bodyPr wrap="square">
            <a:spAutoFit/>
          </a:bodyPr>
          <a:lstStyle/>
          <a:p>
            <a:r>
              <a:rPr lang="en-US" altLang="en-US" sz="1200" dirty="0"/>
              <a:t>       </a:t>
            </a:r>
          </a:p>
        </p:txBody>
      </p:sp>
      <p:sp>
        <p:nvSpPr>
          <p:cNvPr id="32" name="Rectangle 10">
            <a:extLst>
              <a:ext uri="{FF2B5EF4-FFF2-40B4-BE49-F238E27FC236}">
                <a16:creationId xmlns:a16="http://schemas.microsoft.com/office/drawing/2014/main" id="{3E4DAB37-9D4C-4CDB-A4BE-90B8E75018AF}"/>
              </a:ext>
            </a:extLst>
          </p:cNvPr>
          <p:cNvSpPr>
            <a:spLocks noChangeArrowheads="1"/>
          </p:cNvSpPr>
          <p:nvPr/>
        </p:nvSpPr>
        <p:spPr bwMode="auto">
          <a:xfrm>
            <a:off x="-8653" y="3466139"/>
            <a:ext cx="4304511" cy="3355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BBBB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946" tIns="34473" rIns="68946" bIns="34473" numCol="1">
            <a:spAutoFit/>
          </a:bodyPr>
          <a:lstStyle/>
          <a:p>
            <a:pPr eaLnBrk="0" fontAlgn="base" hangingPunct="0">
              <a:spcBef>
                <a:spcPct val="0"/>
              </a:spcBef>
              <a:spcAft>
                <a:spcPct val="0"/>
              </a:spcAft>
              <a:defRPr/>
            </a:pPr>
            <a:r>
              <a:rPr lang="en-US" sz="1050" b="1" dirty="0">
                <a:latin typeface="Calibri (Body)"/>
                <a:ea typeface="Arial Unicode MS" pitchFamily="34" charset="-128"/>
                <a:cs typeface="Calibri" panose="020F0502020204030204" pitchFamily="34" charset="0"/>
              </a:rPr>
              <a:t>Technical Tools:</a:t>
            </a:r>
          </a:p>
          <a:p>
            <a:pPr marL="114303" indent="-114303" eaLnBrk="0" fontAlgn="base" hangingPunct="0">
              <a:spcBef>
                <a:spcPct val="0"/>
              </a:spcBef>
              <a:spcAft>
                <a:spcPct val="0"/>
              </a:spcAft>
              <a:buFontTx/>
              <a:buChar char="•"/>
              <a:defRPr/>
            </a:pPr>
            <a:r>
              <a:rPr lang="en-US" sz="900" dirty="0">
                <a:solidFill>
                  <a:srgbClr val="000000"/>
                </a:solidFill>
                <a:latin typeface="Calibri" panose="020F0502020204030204" pitchFamily="34" charset="0"/>
                <a:ea typeface="Arial Unicode MS" pitchFamily="34" charset="-128"/>
                <a:cs typeface="Arial" charset="0"/>
              </a:rPr>
              <a:t>CI Server(Continuous Integration) 	          : Jenkins</a:t>
            </a:r>
          </a:p>
          <a:p>
            <a:pPr marL="114303" indent="-114303" eaLnBrk="0" fontAlgn="base" hangingPunct="0">
              <a:spcBef>
                <a:spcPct val="0"/>
              </a:spcBef>
              <a:spcAft>
                <a:spcPct val="0"/>
              </a:spcAft>
              <a:buFontTx/>
              <a:buChar char="•"/>
              <a:defRPr/>
            </a:pPr>
            <a:r>
              <a:rPr lang="en-US" sz="900" dirty="0">
                <a:solidFill>
                  <a:srgbClr val="000000"/>
                </a:solidFill>
                <a:latin typeface="Calibri" panose="020F0502020204030204" pitchFamily="34" charset="0"/>
                <a:ea typeface="Arial Unicode MS" pitchFamily="34" charset="-128"/>
                <a:cs typeface="Arial" charset="0"/>
              </a:rPr>
              <a:t>Atlassian Tools	          	          : Jira , Jira Align , Confluence</a:t>
            </a:r>
          </a:p>
          <a:p>
            <a:pPr marL="114303" indent="-114303" eaLnBrk="0" fontAlgn="base" hangingPunct="0">
              <a:spcBef>
                <a:spcPct val="0"/>
              </a:spcBef>
              <a:spcAft>
                <a:spcPct val="0"/>
              </a:spcAft>
              <a:buFontTx/>
              <a:buChar char="•"/>
              <a:defRPr/>
            </a:pPr>
            <a:r>
              <a:rPr lang="en-US" sz="900" dirty="0">
                <a:solidFill>
                  <a:srgbClr val="000000"/>
                </a:solidFill>
                <a:latin typeface="Calibri" panose="020F0502020204030204" pitchFamily="34" charset="0"/>
                <a:ea typeface="Arial Unicode MS" pitchFamily="34" charset="-128"/>
                <a:cs typeface="Arial" charset="0"/>
              </a:rPr>
              <a:t>Testing Tool 		          : HP ALM and Performance Center</a:t>
            </a:r>
          </a:p>
          <a:p>
            <a:pPr marL="114303" indent="-114303" eaLnBrk="0" fontAlgn="base" hangingPunct="0">
              <a:spcBef>
                <a:spcPct val="0"/>
              </a:spcBef>
              <a:spcAft>
                <a:spcPct val="0"/>
              </a:spcAft>
              <a:buFontTx/>
              <a:buChar char="•"/>
              <a:defRPr/>
            </a:pPr>
            <a:r>
              <a:rPr lang="en-US" sz="900" dirty="0">
                <a:solidFill>
                  <a:srgbClr val="000000"/>
                </a:solidFill>
                <a:latin typeface="Calibri" panose="020F0502020204030204" pitchFamily="34" charset="0"/>
                <a:ea typeface="Arial Unicode MS" pitchFamily="34" charset="-128"/>
                <a:cs typeface="Arial" charset="0"/>
              </a:rPr>
              <a:t>Containerization Tool 	          : Docker , Kubernetes</a:t>
            </a:r>
          </a:p>
          <a:p>
            <a:pPr marL="114303" indent="-114303" eaLnBrk="0" fontAlgn="base" hangingPunct="0">
              <a:spcBef>
                <a:spcPct val="0"/>
              </a:spcBef>
              <a:spcAft>
                <a:spcPct val="0"/>
              </a:spcAft>
              <a:buFontTx/>
              <a:buChar char="•"/>
              <a:defRPr/>
            </a:pPr>
            <a:r>
              <a:rPr lang="en-US" sz="900" dirty="0">
                <a:solidFill>
                  <a:srgbClr val="000000"/>
                </a:solidFill>
                <a:latin typeface="Calibri" panose="020F0502020204030204" pitchFamily="34" charset="0"/>
                <a:ea typeface="Arial Unicode MS" pitchFamily="34" charset="-128"/>
                <a:cs typeface="Arial" charset="0"/>
              </a:rPr>
              <a:t>Version Control System	          : Bitbucket, Git, GitHub,</a:t>
            </a:r>
            <a:r>
              <a:rPr lang="en-US" sz="900" dirty="0">
                <a:latin typeface="Calibri" panose="020F0502020204030204" pitchFamily="34" charset="0"/>
                <a:cs typeface="Calibri" panose="020F0502020204030204" pitchFamily="34" charset="0"/>
              </a:rPr>
              <a:t> ClearCase</a:t>
            </a:r>
            <a:endParaRPr lang="en-US" sz="900" dirty="0">
              <a:solidFill>
                <a:srgbClr val="000000"/>
              </a:solidFill>
              <a:latin typeface="Calibri" panose="020F0502020204030204" pitchFamily="34" charset="0"/>
              <a:ea typeface="Arial Unicode MS" pitchFamily="34" charset="-128"/>
              <a:cs typeface="Arial" charset="0"/>
            </a:endParaRPr>
          </a:p>
          <a:p>
            <a:pPr marL="114303" indent="-114303" eaLnBrk="0" fontAlgn="base" hangingPunct="0">
              <a:spcBef>
                <a:spcPct val="0"/>
              </a:spcBef>
              <a:spcAft>
                <a:spcPct val="0"/>
              </a:spcAft>
              <a:buFontTx/>
              <a:buChar char="•"/>
              <a:defRPr/>
            </a:pPr>
            <a:r>
              <a:rPr lang="en-US" sz="900" dirty="0">
                <a:solidFill>
                  <a:srgbClr val="000000"/>
                </a:solidFill>
                <a:latin typeface="Calibri" panose="020F0502020204030204" pitchFamily="34" charset="0"/>
                <a:ea typeface="Arial Unicode MS" pitchFamily="34" charset="-128"/>
                <a:cs typeface="Arial" charset="0"/>
              </a:rPr>
              <a:t>Cloud Technology	          : AWS</a:t>
            </a:r>
          </a:p>
          <a:p>
            <a:pPr marL="114303" indent="-114303" eaLnBrk="0" fontAlgn="base" hangingPunct="0">
              <a:spcBef>
                <a:spcPct val="0"/>
              </a:spcBef>
              <a:spcAft>
                <a:spcPct val="0"/>
              </a:spcAft>
              <a:buFontTx/>
              <a:buChar char="•"/>
              <a:defRPr/>
            </a:pPr>
            <a:r>
              <a:rPr lang="en-US" sz="900" dirty="0">
                <a:solidFill>
                  <a:srgbClr val="000000"/>
                </a:solidFill>
                <a:latin typeface="Calibri" panose="020F0502020204030204" pitchFamily="34" charset="0"/>
                <a:ea typeface="Arial Unicode MS" pitchFamily="34" charset="-128"/>
                <a:cs typeface="Arial" charset="0"/>
              </a:rPr>
              <a:t>Scripting Language 	          : Shell Scripting</a:t>
            </a:r>
          </a:p>
          <a:p>
            <a:pPr marL="114303" indent="-114303" eaLnBrk="0" fontAlgn="base" hangingPunct="0">
              <a:spcBef>
                <a:spcPct val="0"/>
              </a:spcBef>
              <a:spcAft>
                <a:spcPct val="0"/>
              </a:spcAft>
              <a:buFontTx/>
              <a:buChar char="•"/>
              <a:defRPr/>
            </a:pPr>
            <a:r>
              <a:rPr lang="en-US" sz="900" dirty="0">
                <a:solidFill>
                  <a:srgbClr val="000000"/>
                </a:solidFill>
                <a:latin typeface="Calibri" panose="020F0502020204030204" pitchFamily="34" charset="0"/>
                <a:ea typeface="Arial Unicode MS" pitchFamily="34" charset="-128"/>
                <a:cs typeface="Arial" charset="0"/>
              </a:rPr>
              <a:t>Operating Systems	          : Linux, Windows</a:t>
            </a:r>
            <a:endParaRPr lang="en-US" sz="1100" dirty="0">
              <a:solidFill>
                <a:srgbClr val="000000"/>
              </a:solidFill>
              <a:cs typeface="Arial" panose="020B0604020202020204" pitchFamily="34" charset="0"/>
            </a:endParaRPr>
          </a:p>
          <a:p>
            <a:pPr eaLnBrk="0" fontAlgn="base" hangingPunct="0">
              <a:spcBef>
                <a:spcPct val="0"/>
              </a:spcBef>
              <a:spcAft>
                <a:spcPct val="0"/>
              </a:spcAft>
              <a:defRPr/>
            </a:pPr>
            <a:r>
              <a:rPr lang="en-US" sz="1050" b="1" dirty="0">
                <a:latin typeface="Calibri (Body)"/>
                <a:ea typeface="Arial Unicode MS" pitchFamily="34" charset="-128"/>
                <a:cs typeface="Calibri" panose="020F0502020204030204" pitchFamily="34" charset="0"/>
              </a:rPr>
              <a:t>Technical Skills:</a:t>
            </a:r>
          </a:p>
          <a:p>
            <a:pPr marL="171450" indent="-171450" defTabSz="913413" fontAlgn="base">
              <a:buClr>
                <a:schemeClr val="tx2"/>
              </a:buClr>
              <a:buFont typeface="Arial" panose="020B0604020202020204" pitchFamily="34" charset="0"/>
              <a:buChar char="•"/>
              <a:defRPr/>
            </a:pPr>
            <a:r>
              <a:rPr lang="en-US" sz="900" dirty="0">
                <a:solidFill>
                  <a:srgbClr val="000000"/>
                </a:solidFill>
                <a:latin typeface="Calibri" panose="020F0502020204030204" pitchFamily="34" charset="0"/>
                <a:ea typeface="Arial Unicode MS" pitchFamily="34" charset="-128"/>
                <a:cs typeface="Arial" charset="0"/>
              </a:rPr>
              <a:t>Good understanding on DevOps processes and Agile development.</a:t>
            </a:r>
          </a:p>
          <a:p>
            <a:pPr marL="171450" indent="-171450" defTabSz="913413" fontAlgn="base">
              <a:buClr>
                <a:schemeClr val="tx2"/>
              </a:buClr>
              <a:buFont typeface="Arial" panose="020B0604020202020204" pitchFamily="34" charset="0"/>
              <a:buChar char="•"/>
              <a:defRPr/>
            </a:pPr>
            <a:r>
              <a:rPr lang="en-US" sz="900" dirty="0">
                <a:solidFill>
                  <a:srgbClr val="000000"/>
                </a:solidFill>
                <a:latin typeface="Calibri" panose="020F0502020204030204" pitchFamily="34" charset="0"/>
                <a:ea typeface="Arial Unicode MS" pitchFamily="34" charset="-128"/>
                <a:cs typeface="Arial" charset="0"/>
              </a:rPr>
              <a:t>Proficient in DevOps platform maintenance.</a:t>
            </a:r>
          </a:p>
          <a:p>
            <a:pPr marL="171450" indent="-171450" defTabSz="913413" fontAlgn="base">
              <a:buClr>
                <a:schemeClr val="tx2"/>
              </a:buClr>
              <a:buFont typeface="Arial" panose="020B0604020202020204" pitchFamily="34" charset="0"/>
              <a:buChar char="•"/>
              <a:defRPr/>
            </a:pPr>
            <a:r>
              <a:rPr lang="en-US" sz="900" dirty="0">
                <a:solidFill>
                  <a:srgbClr val="000000"/>
                </a:solidFill>
                <a:latin typeface="Calibri" panose="020F0502020204030204" pitchFamily="34" charset="0"/>
                <a:ea typeface="Arial Unicode MS" pitchFamily="34" charset="-128"/>
                <a:cs typeface="Arial" charset="0"/>
              </a:rPr>
              <a:t>Expertise in troubleshooting during building, deployment and in production support. </a:t>
            </a:r>
          </a:p>
          <a:p>
            <a:pPr marL="171450" indent="-171450" defTabSz="913413" fontAlgn="base">
              <a:buClr>
                <a:schemeClr val="tx2"/>
              </a:buClr>
              <a:buFont typeface="Arial" panose="020B0604020202020204" pitchFamily="34" charset="0"/>
              <a:buChar char="•"/>
              <a:defRPr/>
            </a:pPr>
            <a:r>
              <a:rPr lang="en-US" sz="900" dirty="0">
                <a:solidFill>
                  <a:srgbClr val="000000"/>
                </a:solidFill>
                <a:latin typeface="Calibri" panose="020F0502020204030204" pitchFamily="34" charset="0"/>
                <a:ea typeface="Arial Unicode MS" pitchFamily="34" charset="-128"/>
                <a:cs typeface="Arial" charset="0"/>
              </a:rPr>
              <a:t>Decent knowledge in configuring Docker containers and creating docker files for different environments.</a:t>
            </a:r>
          </a:p>
          <a:p>
            <a:pPr marL="171450" indent="-171450" defTabSz="913413" fontAlgn="base">
              <a:buClr>
                <a:schemeClr val="tx2"/>
              </a:buClr>
              <a:buFont typeface="Arial" panose="020B0604020202020204" pitchFamily="34" charset="0"/>
              <a:buChar char="•"/>
              <a:defRPr/>
            </a:pPr>
            <a:r>
              <a:rPr lang="en-US" sz="900" dirty="0">
                <a:solidFill>
                  <a:srgbClr val="000000"/>
                </a:solidFill>
                <a:latin typeface="Calibri" panose="020F0502020204030204" pitchFamily="34" charset="0"/>
                <a:ea typeface="Arial Unicode MS" pitchFamily="34" charset="-128"/>
                <a:cs typeface="Arial" charset="0"/>
              </a:rPr>
              <a:t>Managing code migration from lower to higher environments.</a:t>
            </a:r>
          </a:p>
          <a:p>
            <a:pPr marL="171450" indent="-171450" defTabSz="913413" fontAlgn="base">
              <a:buClr>
                <a:schemeClr val="tx2"/>
              </a:buClr>
              <a:buFont typeface="Arial" panose="020B0604020202020204" pitchFamily="34" charset="0"/>
              <a:buChar char="•"/>
              <a:defRPr/>
            </a:pPr>
            <a:r>
              <a:rPr lang="en-US" sz="900" dirty="0">
                <a:solidFill>
                  <a:srgbClr val="000000"/>
                </a:solidFill>
                <a:latin typeface="Calibri" panose="020F0502020204030204" pitchFamily="34" charset="0"/>
                <a:ea typeface="Arial Unicode MS" pitchFamily="34" charset="-128"/>
                <a:cs typeface="Arial" charset="0"/>
              </a:rPr>
              <a:t>Basic hands-on knowledge in software containerization platforms like docker and container orchestration tools like Kubernetes, Managed local deployments in Kubernetes, creating a local cluster and deploying application containers.</a:t>
            </a:r>
          </a:p>
          <a:p>
            <a:pPr eaLnBrk="0" fontAlgn="base" hangingPunct="0">
              <a:spcBef>
                <a:spcPct val="0"/>
              </a:spcBef>
              <a:spcAft>
                <a:spcPct val="0"/>
              </a:spcAft>
              <a:buClr>
                <a:schemeClr val="tx2"/>
              </a:buClr>
              <a:defRPr/>
            </a:pPr>
            <a:r>
              <a:rPr lang="en-US" sz="1050" b="1" dirty="0">
                <a:latin typeface="Calibri (Body)"/>
                <a:ea typeface="Arial Unicode MS" pitchFamily="34" charset="-128"/>
                <a:cs typeface="Calibri" panose="020F0502020204030204" pitchFamily="34" charset="0"/>
              </a:rPr>
              <a:t>Certification:</a:t>
            </a:r>
          </a:p>
          <a:p>
            <a:pPr marL="171450" indent="-171450" defTabSz="913413" fontAlgn="base">
              <a:buClr>
                <a:schemeClr val="tx2"/>
              </a:buClr>
              <a:buFont typeface="Arial" panose="020B0604020202020204" pitchFamily="34" charset="0"/>
              <a:buChar char="•"/>
              <a:defRPr/>
            </a:pPr>
            <a:r>
              <a:rPr lang="en-US" sz="900" dirty="0">
                <a:solidFill>
                  <a:srgbClr val="000000"/>
                </a:solidFill>
                <a:latin typeface="Calibri" panose="020F0502020204030204" pitchFamily="34" charset="0"/>
                <a:ea typeface="Arial Unicode MS" pitchFamily="34" charset="-128"/>
                <a:cs typeface="Arial" charset="0"/>
              </a:rPr>
              <a:t>Amazon Web Services (AWS) Certified Cloud Practitioner , AZ-900.</a:t>
            </a:r>
          </a:p>
          <a:p>
            <a:pPr marL="171450" indent="-171450" defTabSz="913413" fontAlgn="base">
              <a:spcBef>
                <a:spcPct val="0"/>
              </a:spcBef>
              <a:spcAft>
                <a:spcPct val="0"/>
              </a:spcAft>
              <a:buClr>
                <a:schemeClr val="tx2"/>
              </a:buClr>
              <a:buFont typeface="Arial" panose="020B0604020202020204" pitchFamily="34" charset="0"/>
              <a:buChar char="•"/>
              <a:defRPr/>
            </a:pPr>
            <a:endParaRPr lang="en-US" sz="900" dirty="0">
              <a:solidFill>
                <a:srgbClr val="000000"/>
              </a:solidFill>
              <a:ea typeface="Arial Unicode MS" pitchFamily="34" charset="-128"/>
              <a:cs typeface="Arial" charset="0"/>
            </a:endParaRPr>
          </a:p>
          <a:p>
            <a:pPr eaLnBrk="0" fontAlgn="base" hangingPunct="0">
              <a:spcBef>
                <a:spcPct val="0"/>
              </a:spcBef>
              <a:spcAft>
                <a:spcPct val="0"/>
              </a:spcAft>
              <a:defRPr/>
            </a:pPr>
            <a:endParaRPr lang="en-US" sz="1100" b="1" dirty="0">
              <a:solidFill>
                <a:srgbClr val="000000"/>
              </a:solidFill>
              <a:cs typeface="Arial" panose="020B0604020202020204" pitchFamily="34" charset="0"/>
            </a:endParaRPr>
          </a:p>
        </p:txBody>
      </p:sp>
    </p:spTree>
    <p:extLst>
      <p:ext uri="{BB962C8B-B14F-4D97-AF65-F5344CB8AC3E}">
        <p14:creationId xmlns:p14="http://schemas.microsoft.com/office/powerpoint/2010/main" val="78241586"/>
      </p:ext>
    </p:extLst>
  </p:cSld>
  <p:clrMapOvr>
    <a:masterClrMapping/>
  </p:clrMapOvr>
</p:sld>
</file>

<file path=ppt/theme/theme1.xml><?xml version="1.0" encoding="utf-8"?>
<a:theme xmlns:a="http://schemas.openxmlformats.org/drawingml/2006/main" name="5_Pearson">
  <a:themeElements>
    <a:clrScheme name="Cigna">
      <a:dk1>
        <a:sysClr val="windowText" lastClr="000000"/>
      </a:dk1>
      <a:lt1>
        <a:sysClr val="window" lastClr="FFFFFF"/>
      </a:lt1>
      <a:dk2>
        <a:srgbClr val="000000"/>
      </a:dk2>
      <a:lt2>
        <a:srgbClr val="FFFFFF"/>
      </a:lt2>
      <a:accent1>
        <a:srgbClr val="002266"/>
      </a:accent1>
      <a:accent2>
        <a:srgbClr val="2F539C"/>
      </a:accent2>
      <a:accent3>
        <a:srgbClr val="408FCD"/>
      </a:accent3>
      <a:accent4>
        <a:srgbClr val="008899"/>
      </a:accent4>
      <a:accent5>
        <a:srgbClr val="66AA44"/>
      </a:accent5>
      <a:accent6>
        <a:srgbClr val="EEAA00"/>
      </a:accent6>
      <a:hlink>
        <a:srgbClr val="666666"/>
      </a:hlink>
      <a:folHlink>
        <a:srgbClr val="26262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45720" rtlCol="0">
        <a:no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4" id="{0058A6A3-0B50-4C44-A505-BF64623ADBD9}" vid="{BB89EB1C-A9C3-A845-A0D1-333225023B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2082D0F2443214681E24FE113586B8F" ma:contentTypeVersion="4" ma:contentTypeDescription="Create a new document." ma:contentTypeScope="" ma:versionID="aa8842b25786a43050b46681e2be08a8">
  <xsd:schema xmlns:xsd="http://www.w3.org/2001/XMLSchema" xmlns:xs="http://www.w3.org/2001/XMLSchema" xmlns:p="http://schemas.microsoft.com/office/2006/metadata/properties" xmlns:ns2="2a2054a9-21a1-4574-aa60-90cc594d2fa1" targetNamespace="http://schemas.microsoft.com/office/2006/metadata/properties" ma:root="true" ma:fieldsID="ae11de223dbbbf7ec75cf7c9e3fa9579" ns2:_="">
    <xsd:import namespace="2a2054a9-21a1-4574-aa60-90cc594d2fa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2054a9-21a1-4574-aa60-90cc594d2f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1C7F4F-8532-4412-B4BE-FB548BFB96C7}">
  <ds:schemaRefs>
    <ds:schemaRef ds:uri="http://schemas.microsoft.com/sharepoint/v3/contenttype/forms"/>
  </ds:schemaRefs>
</ds:datastoreItem>
</file>

<file path=customXml/itemProps2.xml><?xml version="1.0" encoding="utf-8"?>
<ds:datastoreItem xmlns:ds="http://schemas.openxmlformats.org/officeDocument/2006/customXml" ds:itemID="{30837F21-52F6-4FDD-A02B-F9601F02F0E6}">
  <ds:schemaRefs>
    <ds:schemaRef ds:uri="http://purl.org/dc/elements/1.1/"/>
    <ds:schemaRef ds:uri="http://schemas.openxmlformats.org/package/2006/metadata/core-properties"/>
    <ds:schemaRef ds:uri="2a2054a9-21a1-4574-aa60-90cc594d2fa1"/>
    <ds:schemaRef ds:uri="http://schemas.microsoft.com/office/2006/metadata/properties"/>
    <ds:schemaRef ds:uri="http://purl.org/dc/dcmitype/"/>
    <ds:schemaRef ds:uri="http://purl.org/dc/terms/"/>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08475E99-FC5F-499D-ABBA-915A0E0ABC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2054a9-21a1-4574-aa60-90cc594d2f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1bc0f418-96a4-4caf-9d7c-ccc5ec7f9d91}" enabled="1" method="Privileged" siteId="{e0793d39-0939-496d-b129-198edd916feb}" removed="0"/>
</clbl:labelList>
</file>

<file path=docProps/app.xml><?xml version="1.0" encoding="utf-8"?>
<Properties xmlns="http://schemas.openxmlformats.org/officeDocument/2006/extended-properties" xmlns:vt="http://schemas.openxmlformats.org/officeDocument/2006/docPropsVTypes">
  <Template/>
  <TotalTime>10269</TotalTime>
  <Words>932</Words>
  <Application>Microsoft Office PowerPoint</Application>
  <PresentationFormat>Widescreen</PresentationFormat>
  <Paragraphs>84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Black</vt:lpstr>
      <vt:lpstr>Calibri</vt:lpstr>
      <vt:lpstr>Calibri (Body)</vt:lpstr>
      <vt:lpstr>Graphik</vt:lpstr>
      <vt:lpstr>Graphik Black</vt:lpstr>
      <vt:lpstr>Tele-GroteskNor</vt:lpstr>
      <vt:lpstr>5_Pearson</vt:lpstr>
      <vt:lpstr>PowerPoint Presentation</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NAB: Payments Transformation Program Accenture Resumes</dc:title>
  <dc:creator>d.nilsson</dc:creator>
  <cp:lastModifiedBy>Velumani, Veenavarshni</cp:lastModifiedBy>
  <cp:revision>538</cp:revision>
  <dcterms:created xsi:type="dcterms:W3CDTF">2012-02-14T09:57:52Z</dcterms:created>
  <dcterms:modified xsi:type="dcterms:W3CDTF">2023-08-14T11:10:47Z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0x010100B2082D0F2443214681E24FE113586B8F</vt:lpwstr>
  </property>
  <property fmtid="{D5CDD505-2E9C-101B-9397-08002B2CF9AE}" pid="3" name="MSIP_Label_1bc0f418-96a4-4caf-9d7c-ccc5ec7f9d91_Enabled">
    <vt:lpwstr>true</vt:lpwstr>
  </property>
  <property fmtid="{D5CDD505-2E9C-101B-9397-08002B2CF9AE}" pid="4" name="MSIP_Label_1bc0f418-96a4-4caf-9d7c-ccc5ec7f9d91_SetDate">
    <vt:lpwstr>2020-07-28T13:15:55Z</vt:lpwstr>
  </property>
  <property fmtid="{D5CDD505-2E9C-101B-9397-08002B2CF9AE}" pid="5" name="MSIP_Label_1bc0f418-96a4-4caf-9d7c-ccc5ec7f9d91_Method">
    <vt:lpwstr>Privileged</vt:lpwstr>
  </property>
  <property fmtid="{D5CDD505-2E9C-101B-9397-08002B2CF9AE}" pid="6" name="MSIP_Label_1bc0f418-96a4-4caf-9d7c-ccc5ec7f9d91_Name">
    <vt:lpwstr>1bc0f418-96a4-4caf-9d7c-ccc5ec7f9d91</vt:lpwstr>
  </property>
  <property fmtid="{D5CDD505-2E9C-101B-9397-08002B2CF9AE}" pid="7" name="MSIP_Label_1bc0f418-96a4-4caf-9d7c-ccc5ec7f9d91_SiteId">
    <vt:lpwstr>e0793d39-0939-496d-b129-198edd916feb</vt:lpwstr>
  </property>
  <property fmtid="{D5CDD505-2E9C-101B-9397-08002B2CF9AE}" pid="8" name="MSIP_Label_1bc0f418-96a4-4caf-9d7c-ccc5ec7f9d91_ActionId">
    <vt:lpwstr>8e0bb7b9-0b13-42bd-93b3-00008894f9d4</vt:lpwstr>
  </property>
  <property fmtid="{D5CDD505-2E9C-101B-9397-08002B2CF9AE}" pid="9" name="MSIP_Label_1bc0f418-96a4-4caf-9d7c-ccc5ec7f9d91_ContentBits">
    <vt:lpwstr>0</vt:lpwstr>
  </property>
</Properties>
</file>