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20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13" Type="http://schemas.openxmlformats.org/officeDocument/2006/relationships/image" Target="../media/image15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12" Type="http://schemas.openxmlformats.org/officeDocument/2006/relationships/image" Target="../media/image14.sv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11" Type="http://schemas.openxmlformats.org/officeDocument/2006/relationships/image" Target="../media/image13.png" /><Relationship Id="rId5" Type="http://schemas.openxmlformats.org/officeDocument/2006/relationships/image" Target="../media/image7.png" /><Relationship Id="rId10" Type="http://schemas.openxmlformats.org/officeDocument/2006/relationships/image" Target="../media/image12.svg" /><Relationship Id="rId4" Type="http://schemas.openxmlformats.org/officeDocument/2006/relationships/image" Target="../media/image6.svg" /><Relationship Id="rId9" Type="http://schemas.openxmlformats.org/officeDocument/2006/relationships/image" Target="../media/image11.png" /><Relationship Id="rId14" Type="http://schemas.openxmlformats.org/officeDocument/2006/relationships/image" Target="../media/image16.svg" 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10" Type="http://schemas.openxmlformats.org/officeDocument/2006/relationships/image" Target="../media/image26.svg" /><Relationship Id="rId4" Type="http://schemas.openxmlformats.org/officeDocument/2006/relationships/image" Target="../media/image20.svg" /><Relationship Id="rId9" Type="http://schemas.openxmlformats.org/officeDocument/2006/relationships/image" Target="../media/image25.pn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13" Type="http://schemas.openxmlformats.org/officeDocument/2006/relationships/image" Target="../media/image15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12" Type="http://schemas.openxmlformats.org/officeDocument/2006/relationships/image" Target="../media/image14.sv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11" Type="http://schemas.openxmlformats.org/officeDocument/2006/relationships/image" Target="../media/image13.png" /><Relationship Id="rId5" Type="http://schemas.openxmlformats.org/officeDocument/2006/relationships/image" Target="../media/image7.png" /><Relationship Id="rId10" Type="http://schemas.openxmlformats.org/officeDocument/2006/relationships/image" Target="../media/image12.svg" /><Relationship Id="rId4" Type="http://schemas.openxmlformats.org/officeDocument/2006/relationships/image" Target="../media/image6.svg" /><Relationship Id="rId9" Type="http://schemas.openxmlformats.org/officeDocument/2006/relationships/image" Target="../media/image11.png" /><Relationship Id="rId14" Type="http://schemas.openxmlformats.org/officeDocument/2006/relationships/image" Target="../media/image16.svg" 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10" Type="http://schemas.openxmlformats.org/officeDocument/2006/relationships/image" Target="../media/image26.svg" /><Relationship Id="rId4" Type="http://schemas.openxmlformats.org/officeDocument/2006/relationships/image" Target="../media/image20.svg" /><Relationship Id="rId9" Type="http://schemas.openxmlformats.org/officeDocument/2006/relationships/image" Target="../media/image25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38033-E69A-48D1-9E96-117DFDFB873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604217-E51B-4E97-8E85-4D24ECC7568E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8032DCC2-02A4-4640-994A-DA1B54DCFD2A}" type="parTrans" cxnId="{B5317FBB-0D44-42FA-AB5D-64D87DF3D240}">
      <dgm:prSet/>
      <dgm:spPr/>
      <dgm:t>
        <a:bodyPr/>
        <a:lstStyle/>
        <a:p>
          <a:endParaRPr lang="en-US"/>
        </a:p>
      </dgm:t>
    </dgm:pt>
    <dgm:pt modelId="{DEC2B96A-3850-4B77-820C-05C9E84B7A7B}" type="sibTrans" cxnId="{B5317FBB-0D44-42FA-AB5D-64D87DF3D240}">
      <dgm:prSet/>
      <dgm:spPr/>
      <dgm:t>
        <a:bodyPr/>
        <a:lstStyle/>
        <a:p>
          <a:endParaRPr lang="en-US"/>
        </a:p>
      </dgm:t>
    </dgm:pt>
    <dgm:pt modelId="{4284943C-9D1F-4CE0-8012-D92BCD0423EE}">
      <dgm:prSet/>
      <dgm:spPr/>
      <dgm:t>
        <a:bodyPr/>
        <a:lstStyle/>
        <a:p>
          <a:r>
            <a:rPr lang="en-IN"/>
            <a:t>Objective</a:t>
          </a:r>
          <a:endParaRPr lang="en-US"/>
        </a:p>
      </dgm:t>
    </dgm:pt>
    <dgm:pt modelId="{82C4B910-6647-4A30-BAE9-DE6A1DED01AC}" type="parTrans" cxnId="{1F68A41C-1DEA-48E7-815F-DF7F2F1390E4}">
      <dgm:prSet/>
      <dgm:spPr/>
      <dgm:t>
        <a:bodyPr/>
        <a:lstStyle/>
        <a:p>
          <a:endParaRPr lang="en-US"/>
        </a:p>
      </dgm:t>
    </dgm:pt>
    <dgm:pt modelId="{B1C31941-4C08-4C74-95F2-F0AA99154DBA}" type="sibTrans" cxnId="{1F68A41C-1DEA-48E7-815F-DF7F2F1390E4}">
      <dgm:prSet/>
      <dgm:spPr/>
      <dgm:t>
        <a:bodyPr/>
        <a:lstStyle/>
        <a:p>
          <a:endParaRPr lang="en-US"/>
        </a:p>
      </dgm:t>
    </dgm:pt>
    <dgm:pt modelId="{C30D6E53-47D5-4EAA-88A6-D651C2BF6364}">
      <dgm:prSet/>
      <dgm:spPr/>
      <dgm:t>
        <a:bodyPr/>
        <a:lstStyle/>
        <a:p>
          <a:r>
            <a:rPr lang="en-IN"/>
            <a:t>Tools and Technology</a:t>
          </a:r>
          <a:endParaRPr lang="en-US"/>
        </a:p>
      </dgm:t>
    </dgm:pt>
    <dgm:pt modelId="{005D3A33-1FE4-4575-AED6-1872C5A632A6}" type="parTrans" cxnId="{940B0DA6-EB68-4161-AA6D-36DE8EF393A5}">
      <dgm:prSet/>
      <dgm:spPr/>
      <dgm:t>
        <a:bodyPr/>
        <a:lstStyle/>
        <a:p>
          <a:endParaRPr lang="en-US"/>
        </a:p>
      </dgm:t>
    </dgm:pt>
    <dgm:pt modelId="{DD1DB19F-6D78-4452-8B47-CA0A168030AE}" type="sibTrans" cxnId="{940B0DA6-EB68-4161-AA6D-36DE8EF393A5}">
      <dgm:prSet/>
      <dgm:spPr/>
      <dgm:t>
        <a:bodyPr/>
        <a:lstStyle/>
        <a:p>
          <a:endParaRPr lang="en-US"/>
        </a:p>
      </dgm:t>
    </dgm:pt>
    <dgm:pt modelId="{2EE07461-0042-404E-A959-B32BE823DAF7}">
      <dgm:prSet/>
      <dgm:spPr/>
      <dgm:t>
        <a:bodyPr/>
        <a:lstStyle/>
        <a:p>
          <a:r>
            <a:rPr lang="en-IN" dirty="0"/>
            <a:t>Methodology</a:t>
          </a:r>
          <a:endParaRPr lang="en-US" dirty="0"/>
        </a:p>
      </dgm:t>
    </dgm:pt>
    <dgm:pt modelId="{E9E4AEBA-028A-4A8C-8736-C4BFBEB54774}" type="parTrans" cxnId="{A39BB858-3644-4CEF-8F08-CAA9BCF3EFB9}">
      <dgm:prSet/>
      <dgm:spPr/>
      <dgm:t>
        <a:bodyPr/>
        <a:lstStyle/>
        <a:p>
          <a:endParaRPr lang="en-US"/>
        </a:p>
      </dgm:t>
    </dgm:pt>
    <dgm:pt modelId="{819C7A95-0E0B-4C80-8E22-C44510078D0F}" type="sibTrans" cxnId="{A39BB858-3644-4CEF-8F08-CAA9BCF3EFB9}">
      <dgm:prSet/>
      <dgm:spPr/>
      <dgm:t>
        <a:bodyPr/>
        <a:lstStyle/>
        <a:p>
          <a:endParaRPr lang="en-US"/>
        </a:p>
      </dgm:t>
    </dgm:pt>
    <dgm:pt modelId="{DFD6B889-4BE9-4652-B66A-43B289EC9F76}">
      <dgm:prSet/>
      <dgm:spPr/>
      <dgm:t>
        <a:bodyPr/>
        <a:lstStyle/>
        <a:p>
          <a:r>
            <a:rPr lang="en-IN"/>
            <a:t>Future Scope</a:t>
          </a:r>
          <a:endParaRPr lang="en-US"/>
        </a:p>
      </dgm:t>
    </dgm:pt>
    <dgm:pt modelId="{393077F6-AD2C-4ECC-8195-C6D81991C6A0}" type="parTrans" cxnId="{4D54269E-B1D5-44D2-B3AB-04D0D8F6AEB9}">
      <dgm:prSet/>
      <dgm:spPr/>
      <dgm:t>
        <a:bodyPr/>
        <a:lstStyle/>
        <a:p>
          <a:endParaRPr lang="en-US"/>
        </a:p>
      </dgm:t>
    </dgm:pt>
    <dgm:pt modelId="{60762208-F4D5-4E93-A3AD-9EE4D2D6A714}" type="sibTrans" cxnId="{4D54269E-B1D5-44D2-B3AB-04D0D8F6AEB9}">
      <dgm:prSet/>
      <dgm:spPr/>
      <dgm:t>
        <a:bodyPr/>
        <a:lstStyle/>
        <a:p>
          <a:endParaRPr lang="en-US"/>
        </a:p>
      </dgm:t>
    </dgm:pt>
    <dgm:pt modelId="{8FF10DD4-79A7-4E1B-8BCC-4111A7DD6A98}">
      <dgm:prSet/>
      <dgm:spPr/>
      <dgm:t>
        <a:bodyPr/>
        <a:lstStyle/>
        <a:p>
          <a:r>
            <a:rPr lang="en-IN"/>
            <a:t>Conclusion</a:t>
          </a:r>
          <a:endParaRPr lang="en-US"/>
        </a:p>
      </dgm:t>
    </dgm:pt>
    <dgm:pt modelId="{BCC9C5D3-3DD0-47CF-8250-D5AECC71A7F1}" type="parTrans" cxnId="{835B10FF-4AE0-4E75-9082-5BC45993C8F0}">
      <dgm:prSet/>
      <dgm:spPr/>
      <dgm:t>
        <a:bodyPr/>
        <a:lstStyle/>
        <a:p>
          <a:endParaRPr lang="en-US"/>
        </a:p>
      </dgm:t>
    </dgm:pt>
    <dgm:pt modelId="{08EE05A9-311E-4125-B40E-73B2F1F504B7}" type="sibTrans" cxnId="{835B10FF-4AE0-4E75-9082-5BC45993C8F0}">
      <dgm:prSet/>
      <dgm:spPr/>
      <dgm:t>
        <a:bodyPr/>
        <a:lstStyle/>
        <a:p>
          <a:endParaRPr lang="en-US"/>
        </a:p>
      </dgm:t>
    </dgm:pt>
    <dgm:pt modelId="{4F8F9134-038B-49EF-8740-CC9C6D6F602B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9614A547-E43A-4ECA-8685-2D4C1EDE5F1E}" type="parTrans" cxnId="{1EA1E71F-FA30-43F1-91C1-4AB380BB9F85}">
      <dgm:prSet/>
      <dgm:spPr/>
      <dgm:t>
        <a:bodyPr/>
        <a:lstStyle/>
        <a:p>
          <a:endParaRPr lang="en-IN"/>
        </a:p>
      </dgm:t>
    </dgm:pt>
    <dgm:pt modelId="{AC1E8982-611A-476E-98A3-1EAF55E018B8}" type="sibTrans" cxnId="{1EA1E71F-FA30-43F1-91C1-4AB380BB9F85}">
      <dgm:prSet/>
      <dgm:spPr/>
      <dgm:t>
        <a:bodyPr/>
        <a:lstStyle/>
        <a:p>
          <a:endParaRPr lang="en-IN"/>
        </a:p>
      </dgm:t>
    </dgm:pt>
    <dgm:pt modelId="{C6F3140E-29CC-4001-91D0-1FAB153376FC}" type="pres">
      <dgm:prSet presAssocID="{C0838033-E69A-48D1-9E96-117DFDFB8739}" presName="Name0" presStyleCnt="0">
        <dgm:presLayoutVars>
          <dgm:dir/>
          <dgm:resizeHandles val="exact"/>
        </dgm:presLayoutVars>
      </dgm:prSet>
      <dgm:spPr/>
    </dgm:pt>
    <dgm:pt modelId="{B193E7A8-7C47-40FC-8C4B-3ABB26DAA4ED}" type="pres">
      <dgm:prSet presAssocID="{B2604217-E51B-4E97-8E85-4D24ECC7568E}" presName="node" presStyleLbl="node1" presStyleIdx="0" presStyleCnt="7">
        <dgm:presLayoutVars>
          <dgm:bulletEnabled val="1"/>
        </dgm:presLayoutVars>
      </dgm:prSet>
      <dgm:spPr/>
    </dgm:pt>
    <dgm:pt modelId="{7692FBBF-649F-4028-808F-EAB646C882B6}" type="pres">
      <dgm:prSet presAssocID="{DEC2B96A-3850-4B77-820C-05C9E84B7A7B}" presName="sibTrans" presStyleLbl="sibTrans1D1" presStyleIdx="0" presStyleCnt="6"/>
      <dgm:spPr/>
    </dgm:pt>
    <dgm:pt modelId="{7C6FFE7D-61C8-41E0-B8C2-DFB2CE7CE35C}" type="pres">
      <dgm:prSet presAssocID="{DEC2B96A-3850-4B77-820C-05C9E84B7A7B}" presName="connectorText" presStyleLbl="sibTrans1D1" presStyleIdx="0" presStyleCnt="6"/>
      <dgm:spPr/>
    </dgm:pt>
    <dgm:pt modelId="{8AE4AF75-9259-474A-B7C3-F0B7C0B84FE5}" type="pres">
      <dgm:prSet presAssocID="{4284943C-9D1F-4CE0-8012-D92BCD0423EE}" presName="node" presStyleLbl="node1" presStyleIdx="1" presStyleCnt="7">
        <dgm:presLayoutVars>
          <dgm:bulletEnabled val="1"/>
        </dgm:presLayoutVars>
      </dgm:prSet>
      <dgm:spPr/>
    </dgm:pt>
    <dgm:pt modelId="{20D6E6FA-D914-4EBB-BEB0-B30FE3302A54}" type="pres">
      <dgm:prSet presAssocID="{B1C31941-4C08-4C74-95F2-F0AA99154DBA}" presName="sibTrans" presStyleLbl="sibTrans1D1" presStyleIdx="1" presStyleCnt="6"/>
      <dgm:spPr/>
    </dgm:pt>
    <dgm:pt modelId="{17EA3F45-C619-40A2-A72A-7FC66B266E0B}" type="pres">
      <dgm:prSet presAssocID="{B1C31941-4C08-4C74-95F2-F0AA99154DBA}" presName="connectorText" presStyleLbl="sibTrans1D1" presStyleIdx="1" presStyleCnt="6"/>
      <dgm:spPr/>
    </dgm:pt>
    <dgm:pt modelId="{3B27496E-6F25-4497-B9F4-B2B74604DD25}" type="pres">
      <dgm:prSet presAssocID="{C30D6E53-47D5-4EAA-88A6-D651C2BF6364}" presName="node" presStyleLbl="node1" presStyleIdx="2" presStyleCnt="7">
        <dgm:presLayoutVars>
          <dgm:bulletEnabled val="1"/>
        </dgm:presLayoutVars>
      </dgm:prSet>
      <dgm:spPr/>
    </dgm:pt>
    <dgm:pt modelId="{6210DB77-18D0-4483-AA1E-C67126405597}" type="pres">
      <dgm:prSet presAssocID="{DD1DB19F-6D78-4452-8B47-CA0A168030AE}" presName="sibTrans" presStyleLbl="sibTrans1D1" presStyleIdx="2" presStyleCnt="6"/>
      <dgm:spPr/>
    </dgm:pt>
    <dgm:pt modelId="{956A2726-604F-40E5-9B81-3C885CDC4B53}" type="pres">
      <dgm:prSet presAssocID="{DD1DB19F-6D78-4452-8B47-CA0A168030AE}" presName="connectorText" presStyleLbl="sibTrans1D1" presStyleIdx="2" presStyleCnt="6"/>
      <dgm:spPr/>
    </dgm:pt>
    <dgm:pt modelId="{4A769086-6E4C-4872-B996-04E625A4F00A}" type="pres">
      <dgm:prSet presAssocID="{2EE07461-0042-404E-A959-B32BE823DAF7}" presName="node" presStyleLbl="node1" presStyleIdx="3" presStyleCnt="7">
        <dgm:presLayoutVars>
          <dgm:bulletEnabled val="1"/>
        </dgm:presLayoutVars>
      </dgm:prSet>
      <dgm:spPr/>
    </dgm:pt>
    <dgm:pt modelId="{0C398299-3ECD-43ED-81F2-69026248BF65}" type="pres">
      <dgm:prSet presAssocID="{819C7A95-0E0B-4C80-8E22-C44510078D0F}" presName="sibTrans" presStyleLbl="sibTrans1D1" presStyleIdx="3" presStyleCnt="6"/>
      <dgm:spPr/>
    </dgm:pt>
    <dgm:pt modelId="{BE3F132D-F4CA-4741-9968-F25EEFE8286B}" type="pres">
      <dgm:prSet presAssocID="{819C7A95-0E0B-4C80-8E22-C44510078D0F}" presName="connectorText" presStyleLbl="sibTrans1D1" presStyleIdx="3" presStyleCnt="6"/>
      <dgm:spPr/>
    </dgm:pt>
    <dgm:pt modelId="{14BF8F7D-FBD4-4A36-9221-C882DA594E90}" type="pres">
      <dgm:prSet presAssocID="{4F8F9134-038B-49EF-8740-CC9C6D6F602B}" presName="node" presStyleLbl="node1" presStyleIdx="4" presStyleCnt="7">
        <dgm:presLayoutVars>
          <dgm:bulletEnabled val="1"/>
        </dgm:presLayoutVars>
      </dgm:prSet>
      <dgm:spPr/>
    </dgm:pt>
    <dgm:pt modelId="{DA05816D-E497-4A68-9BEF-9C3D61C2411B}" type="pres">
      <dgm:prSet presAssocID="{AC1E8982-611A-476E-98A3-1EAF55E018B8}" presName="sibTrans" presStyleLbl="sibTrans1D1" presStyleIdx="4" presStyleCnt="6"/>
      <dgm:spPr/>
    </dgm:pt>
    <dgm:pt modelId="{FF676716-A74D-4B59-8C67-C957977A15D5}" type="pres">
      <dgm:prSet presAssocID="{AC1E8982-611A-476E-98A3-1EAF55E018B8}" presName="connectorText" presStyleLbl="sibTrans1D1" presStyleIdx="4" presStyleCnt="6"/>
      <dgm:spPr/>
    </dgm:pt>
    <dgm:pt modelId="{A85006AC-403E-4CC5-84D9-48254F796C78}" type="pres">
      <dgm:prSet presAssocID="{DFD6B889-4BE9-4652-B66A-43B289EC9F76}" presName="node" presStyleLbl="node1" presStyleIdx="5" presStyleCnt="7">
        <dgm:presLayoutVars>
          <dgm:bulletEnabled val="1"/>
        </dgm:presLayoutVars>
      </dgm:prSet>
      <dgm:spPr/>
    </dgm:pt>
    <dgm:pt modelId="{1484D02D-A7AC-49D1-BF77-3F31D93292C4}" type="pres">
      <dgm:prSet presAssocID="{60762208-F4D5-4E93-A3AD-9EE4D2D6A714}" presName="sibTrans" presStyleLbl="sibTrans1D1" presStyleIdx="5" presStyleCnt="6"/>
      <dgm:spPr/>
    </dgm:pt>
    <dgm:pt modelId="{8488F7BF-F993-427E-AF60-94A9E8FACA27}" type="pres">
      <dgm:prSet presAssocID="{60762208-F4D5-4E93-A3AD-9EE4D2D6A714}" presName="connectorText" presStyleLbl="sibTrans1D1" presStyleIdx="5" presStyleCnt="6"/>
      <dgm:spPr/>
    </dgm:pt>
    <dgm:pt modelId="{3184287B-3E22-482F-BFE7-FBAB8BFD684F}" type="pres">
      <dgm:prSet presAssocID="{8FF10DD4-79A7-4E1B-8BCC-4111A7DD6A98}" presName="node" presStyleLbl="node1" presStyleIdx="6" presStyleCnt="7">
        <dgm:presLayoutVars>
          <dgm:bulletEnabled val="1"/>
        </dgm:presLayoutVars>
      </dgm:prSet>
      <dgm:spPr/>
    </dgm:pt>
  </dgm:ptLst>
  <dgm:cxnLst>
    <dgm:cxn modelId="{52B04803-0F30-4150-B2BA-4ADA0176B482}" type="presOf" srcId="{B1C31941-4C08-4C74-95F2-F0AA99154DBA}" destId="{20D6E6FA-D914-4EBB-BEB0-B30FE3302A54}" srcOrd="0" destOrd="0" presId="urn:microsoft.com/office/officeart/2016/7/layout/RepeatingBendingProcessNew"/>
    <dgm:cxn modelId="{0DCEF216-01DB-43BD-9056-C4B36FD38648}" type="presOf" srcId="{AC1E8982-611A-476E-98A3-1EAF55E018B8}" destId="{FF676716-A74D-4B59-8C67-C957977A15D5}" srcOrd="1" destOrd="0" presId="urn:microsoft.com/office/officeart/2016/7/layout/RepeatingBendingProcessNew"/>
    <dgm:cxn modelId="{1DCF2518-1314-42FB-B394-75901497986F}" type="presOf" srcId="{4284943C-9D1F-4CE0-8012-D92BCD0423EE}" destId="{8AE4AF75-9259-474A-B7C3-F0B7C0B84FE5}" srcOrd="0" destOrd="0" presId="urn:microsoft.com/office/officeart/2016/7/layout/RepeatingBendingProcessNew"/>
    <dgm:cxn modelId="{1F68A41C-1DEA-48E7-815F-DF7F2F1390E4}" srcId="{C0838033-E69A-48D1-9E96-117DFDFB8739}" destId="{4284943C-9D1F-4CE0-8012-D92BCD0423EE}" srcOrd="1" destOrd="0" parTransId="{82C4B910-6647-4A30-BAE9-DE6A1DED01AC}" sibTransId="{B1C31941-4C08-4C74-95F2-F0AA99154DBA}"/>
    <dgm:cxn modelId="{1EA1E71F-FA30-43F1-91C1-4AB380BB9F85}" srcId="{C0838033-E69A-48D1-9E96-117DFDFB8739}" destId="{4F8F9134-038B-49EF-8740-CC9C6D6F602B}" srcOrd="4" destOrd="0" parTransId="{9614A547-E43A-4ECA-8685-2D4C1EDE5F1E}" sibTransId="{AC1E8982-611A-476E-98A3-1EAF55E018B8}"/>
    <dgm:cxn modelId="{EA36FA2F-35A1-4240-A67C-12EC511CEB89}" type="presOf" srcId="{DFD6B889-4BE9-4652-B66A-43B289EC9F76}" destId="{A85006AC-403E-4CC5-84D9-48254F796C78}" srcOrd="0" destOrd="0" presId="urn:microsoft.com/office/officeart/2016/7/layout/RepeatingBendingProcessNew"/>
    <dgm:cxn modelId="{5C2F1E61-DAB8-4D41-965A-7E2D722BB151}" type="presOf" srcId="{8FF10DD4-79A7-4E1B-8BCC-4111A7DD6A98}" destId="{3184287B-3E22-482F-BFE7-FBAB8BFD684F}" srcOrd="0" destOrd="0" presId="urn:microsoft.com/office/officeart/2016/7/layout/RepeatingBendingProcessNew"/>
    <dgm:cxn modelId="{7788DA6D-C197-4D3D-8987-3A8D6CDEDD1E}" type="presOf" srcId="{4F8F9134-038B-49EF-8740-CC9C6D6F602B}" destId="{14BF8F7D-FBD4-4A36-9221-C882DA594E90}" srcOrd="0" destOrd="0" presId="urn:microsoft.com/office/officeart/2016/7/layout/RepeatingBendingProcessNew"/>
    <dgm:cxn modelId="{2450FA4D-AC16-4785-9D42-56549A62842F}" type="presOf" srcId="{B2604217-E51B-4E97-8E85-4D24ECC7568E}" destId="{B193E7A8-7C47-40FC-8C4B-3ABB26DAA4ED}" srcOrd="0" destOrd="0" presId="urn:microsoft.com/office/officeart/2016/7/layout/RepeatingBendingProcessNew"/>
    <dgm:cxn modelId="{E3F12D6F-D637-417A-A8A1-3B56C88C6356}" type="presOf" srcId="{60762208-F4D5-4E93-A3AD-9EE4D2D6A714}" destId="{1484D02D-A7AC-49D1-BF77-3F31D93292C4}" srcOrd="0" destOrd="0" presId="urn:microsoft.com/office/officeart/2016/7/layout/RepeatingBendingProcessNew"/>
    <dgm:cxn modelId="{8CFAC856-F0BB-4517-AF3C-1A75E696441B}" type="presOf" srcId="{DD1DB19F-6D78-4452-8B47-CA0A168030AE}" destId="{6210DB77-18D0-4483-AA1E-C67126405597}" srcOrd="0" destOrd="0" presId="urn:microsoft.com/office/officeart/2016/7/layout/RepeatingBendingProcessNew"/>
    <dgm:cxn modelId="{A39BB858-3644-4CEF-8F08-CAA9BCF3EFB9}" srcId="{C0838033-E69A-48D1-9E96-117DFDFB8739}" destId="{2EE07461-0042-404E-A959-B32BE823DAF7}" srcOrd="3" destOrd="0" parTransId="{E9E4AEBA-028A-4A8C-8736-C4BFBEB54774}" sibTransId="{819C7A95-0E0B-4C80-8E22-C44510078D0F}"/>
    <dgm:cxn modelId="{5351908B-05B9-44F8-A9E6-2D1BFC7AD3B0}" type="presOf" srcId="{DEC2B96A-3850-4B77-820C-05C9E84B7A7B}" destId="{7692FBBF-649F-4028-808F-EAB646C882B6}" srcOrd="0" destOrd="0" presId="urn:microsoft.com/office/officeart/2016/7/layout/RepeatingBendingProcessNew"/>
    <dgm:cxn modelId="{414A028E-350A-429C-86F0-FC7B131DD408}" type="presOf" srcId="{2EE07461-0042-404E-A959-B32BE823DAF7}" destId="{4A769086-6E4C-4872-B996-04E625A4F00A}" srcOrd="0" destOrd="0" presId="urn:microsoft.com/office/officeart/2016/7/layout/RepeatingBendingProcessNew"/>
    <dgm:cxn modelId="{4D54269E-B1D5-44D2-B3AB-04D0D8F6AEB9}" srcId="{C0838033-E69A-48D1-9E96-117DFDFB8739}" destId="{DFD6B889-4BE9-4652-B66A-43B289EC9F76}" srcOrd="5" destOrd="0" parTransId="{393077F6-AD2C-4ECC-8195-C6D81991C6A0}" sibTransId="{60762208-F4D5-4E93-A3AD-9EE4D2D6A714}"/>
    <dgm:cxn modelId="{5C3B60A3-1DD6-49ED-BEDD-717B4C6BBF84}" type="presOf" srcId="{DEC2B96A-3850-4B77-820C-05C9E84B7A7B}" destId="{7C6FFE7D-61C8-41E0-B8C2-DFB2CE7CE35C}" srcOrd="1" destOrd="0" presId="urn:microsoft.com/office/officeart/2016/7/layout/RepeatingBendingProcessNew"/>
    <dgm:cxn modelId="{940B0DA6-EB68-4161-AA6D-36DE8EF393A5}" srcId="{C0838033-E69A-48D1-9E96-117DFDFB8739}" destId="{C30D6E53-47D5-4EAA-88A6-D651C2BF6364}" srcOrd="2" destOrd="0" parTransId="{005D3A33-1FE4-4575-AED6-1872C5A632A6}" sibTransId="{DD1DB19F-6D78-4452-8B47-CA0A168030AE}"/>
    <dgm:cxn modelId="{DE4F3DA7-259C-4C46-97E7-8CEF304FBBC7}" type="presOf" srcId="{B1C31941-4C08-4C74-95F2-F0AA99154DBA}" destId="{17EA3F45-C619-40A2-A72A-7FC66B266E0B}" srcOrd="1" destOrd="0" presId="urn:microsoft.com/office/officeart/2016/7/layout/RepeatingBendingProcessNew"/>
    <dgm:cxn modelId="{0D3F0DA8-B9F8-4FC0-8A4B-A8F7756CB611}" type="presOf" srcId="{C30D6E53-47D5-4EAA-88A6-D651C2BF6364}" destId="{3B27496E-6F25-4497-B9F4-B2B74604DD25}" srcOrd="0" destOrd="0" presId="urn:microsoft.com/office/officeart/2016/7/layout/RepeatingBendingProcessNew"/>
    <dgm:cxn modelId="{2438E8AB-E8AD-4180-9F02-05D859CF600E}" type="presOf" srcId="{819C7A95-0E0B-4C80-8E22-C44510078D0F}" destId="{0C398299-3ECD-43ED-81F2-69026248BF65}" srcOrd="0" destOrd="0" presId="urn:microsoft.com/office/officeart/2016/7/layout/RepeatingBendingProcessNew"/>
    <dgm:cxn modelId="{DDC199AC-CBD6-4C77-9866-11699AA22F67}" type="presOf" srcId="{AC1E8982-611A-476E-98A3-1EAF55E018B8}" destId="{DA05816D-E497-4A68-9BEF-9C3D61C2411B}" srcOrd="0" destOrd="0" presId="urn:microsoft.com/office/officeart/2016/7/layout/RepeatingBendingProcessNew"/>
    <dgm:cxn modelId="{810982B5-30DF-4F89-BFB8-93554882D05F}" type="presOf" srcId="{819C7A95-0E0B-4C80-8E22-C44510078D0F}" destId="{BE3F132D-F4CA-4741-9968-F25EEFE8286B}" srcOrd="1" destOrd="0" presId="urn:microsoft.com/office/officeart/2016/7/layout/RepeatingBendingProcessNew"/>
    <dgm:cxn modelId="{B5317FBB-0D44-42FA-AB5D-64D87DF3D240}" srcId="{C0838033-E69A-48D1-9E96-117DFDFB8739}" destId="{B2604217-E51B-4E97-8E85-4D24ECC7568E}" srcOrd="0" destOrd="0" parTransId="{8032DCC2-02A4-4640-994A-DA1B54DCFD2A}" sibTransId="{DEC2B96A-3850-4B77-820C-05C9E84B7A7B}"/>
    <dgm:cxn modelId="{927061D3-88EB-4337-987D-DEC8E821B732}" type="presOf" srcId="{DD1DB19F-6D78-4452-8B47-CA0A168030AE}" destId="{956A2726-604F-40E5-9B81-3C885CDC4B53}" srcOrd="1" destOrd="0" presId="urn:microsoft.com/office/officeart/2016/7/layout/RepeatingBendingProcessNew"/>
    <dgm:cxn modelId="{961ABEE4-03E3-4F7B-A4CC-AA644E6EF61F}" type="presOf" srcId="{C0838033-E69A-48D1-9E96-117DFDFB8739}" destId="{C6F3140E-29CC-4001-91D0-1FAB153376FC}" srcOrd="0" destOrd="0" presId="urn:microsoft.com/office/officeart/2016/7/layout/RepeatingBendingProcessNew"/>
    <dgm:cxn modelId="{BFFF9BFB-1E42-47BE-A079-46708B4E296F}" type="presOf" srcId="{60762208-F4D5-4E93-A3AD-9EE4D2D6A714}" destId="{8488F7BF-F993-427E-AF60-94A9E8FACA27}" srcOrd="1" destOrd="0" presId="urn:microsoft.com/office/officeart/2016/7/layout/RepeatingBendingProcessNew"/>
    <dgm:cxn modelId="{835B10FF-4AE0-4E75-9082-5BC45993C8F0}" srcId="{C0838033-E69A-48D1-9E96-117DFDFB8739}" destId="{8FF10DD4-79A7-4E1B-8BCC-4111A7DD6A98}" srcOrd="6" destOrd="0" parTransId="{BCC9C5D3-3DD0-47CF-8250-D5AECC71A7F1}" sibTransId="{08EE05A9-311E-4125-B40E-73B2F1F504B7}"/>
    <dgm:cxn modelId="{603EE657-3F89-4706-BF94-1E4CF4CB4149}" type="presParOf" srcId="{C6F3140E-29CC-4001-91D0-1FAB153376FC}" destId="{B193E7A8-7C47-40FC-8C4B-3ABB26DAA4ED}" srcOrd="0" destOrd="0" presId="urn:microsoft.com/office/officeart/2016/7/layout/RepeatingBendingProcessNew"/>
    <dgm:cxn modelId="{5F14613A-A27E-4C09-B7A8-B16129B928AF}" type="presParOf" srcId="{C6F3140E-29CC-4001-91D0-1FAB153376FC}" destId="{7692FBBF-649F-4028-808F-EAB646C882B6}" srcOrd="1" destOrd="0" presId="urn:microsoft.com/office/officeart/2016/7/layout/RepeatingBendingProcessNew"/>
    <dgm:cxn modelId="{EFBF7E3E-74B1-4354-A129-2E4F019BA3CA}" type="presParOf" srcId="{7692FBBF-649F-4028-808F-EAB646C882B6}" destId="{7C6FFE7D-61C8-41E0-B8C2-DFB2CE7CE35C}" srcOrd="0" destOrd="0" presId="urn:microsoft.com/office/officeart/2016/7/layout/RepeatingBendingProcessNew"/>
    <dgm:cxn modelId="{D60C89C7-106B-4AE4-BD63-FD04FE22A016}" type="presParOf" srcId="{C6F3140E-29CC-4001-91D0-1FAB153376FC}" destId="{8AE4AF75-9259-474A-B7C3-F0B7C0B84FE5}" srcOrd="2" destOrd="0" presId="urn:microsoft.com/office/officeart/2016/7/layout/RepeatingBendingProcessNew"/>
    <dgm:cxn modelId="{DFE0A93A-708A-475A-8097-5EDC466B52CA}" type="presParOf" srcId="{C6F3140E-29CC-4001-91D0-1FAB153376FC}" destId="{20D6E6FA-D914-4EBB-BEB0-B30FE3302A54}" srcOrd="3" destOrd="0" presId="urn:microsoft.com/office/officeart/2016/7/layout/RepeatingBendingProcessNew"/>
    <dgm:cxn modelId="{5A7189D3-66AA-4320-8593-E82F4B90789F}" type="presParOf" srcId="{20D6E6FA-D914-4EBB-BEB0-B30FE3302A54}" destId="{17EA3F45-C619-40A2-A72A-7FC66B266E0B}" srcOrd="0" destOrd="0" presId="urn:microsoft.com/office/officeart/2016/7/layout/RepeatingBendingProcessNew"/>
    <dgm:cxn modelId="{26E8516A-6D42-4899-A93B-A77C8721326D}" type="presParOf" srcId="{C6F3140E-29CC-4001-91D0-1FAB153376FC}" destId="{3B27496E-6F25-4497-B9F4-B2B74604DD25}" srcOrd="4" destOrd="0" presId="urn:microsoft.com/office/officeart/2016/7/layout/RepeatingBendingProcessNew"/>
    <dgm:cxn modelId="{C2F4E4AB-FFF4-4F03-B8DF-A2890DE2F01D}" type="presParOf" srcId="{C6F3140E-29CC-4001-91D0-1FAB153376FC}" destId="{6210DB77-18D0-4483-AA1E-C67126405597}" srcOrd="5" destOrd="0" presId="urn:microsoft.com/office/officeart/2016/7/layout/RepeatingBendingProcessNew"/>
    <dgm:cxn modelId="{BB267263-7818-4060-9534-71E2D622C6B9}" type="presParOf" srcId="{6210DB77-18D0-4483-AA1E-C67126405597}" destId="{956A2726-604F-40E5-9B81-3C885CDC4B53}" srcOrd="0" destOrd="0" presId="urn:microsoft.com/office/officeart/2016/7/layout/RepeatingBendingProcessNew"/>
    <dgm:cxn modelId="{63722EE0-8A82-4D66-9E50-07392B621432}" type="presParOf" srcId="{C6F3140E-29CC-4001-91D0-1FAB153376FC}" destId="{4A769086-6E4C-4872-B996-04E625A4F00A}" srcOrd="6" destOrd="0" presId="urn:microsoft.com/office/officeart/2016/7/layout/RepeatingBendingProcessNew"/>
    <dgm:cxn modelId="{5D51411A-F78D-4AA6-9D7E-01A98A868297}" type="presParOf" srcId="{C6F3140E-29CC-4001-91D0-1FAB153376FC}" destId="{0C398299-3ECD-43ED-81F2-69026248BF65}" srcOrd="7" destOrd="0" presId="urn:microsoft.com/office/officeart/2016/7/layout/RepeatingBendingProcessNew"/>
    <dgm:cxn modelId="{BEFF6AC5-A223-42CA-A0FF-67287B189A0E}" type="presParOf" srcId="{0C398299-3ECD-43ED-81F2-69026248BF65}" destId="{BE3F132D-F4CA-4741-9968-F25EEFE8286B}" srcOrd="0" destOrd="0" presId="urn:microsoft.com/office/officeart/2016/7/layout/RepeatingBendingProcessNew"/>
    <dgm:cxn modelId="{AC32FA29-8F33-477C-8E7B-177468999283}" type="presParOf" srcId="{C6F3140E-29CC-4001-91D0-1FAB153376FC}" destId="{14BF8F7D-FBD4-4A36-9221-C882DA594E90}" srcOrd="8" destOrd="0" presId="urn:microsoft.com/office/officeart/2016/7/layout/RepeatingBendingProcessNew"/>
    <dgm:cxn modelId="{4A385DB5-8AFC-4771-BA5B-819DB43708FC}" type="presParOf" srcId="{C6F3140E-29CC-4001-91D0-1FAB153376FC}" destId="{DA05816D-E497-4A68-9BEF-9C3D61C2411B}" srcOrd="9" destOrd="0" presId="urn:microsoft.com/office/officeart/2016/7/layout/RepeatingBendingProcessNew"/>
    <dgm:cxn modelId="{EEEC0414-0EDC-40F8-945E-6F57C1241F57}" type="presParOf" srcId="{DA05816D-E497-4A68-9BEF-9C3D61C2411B}" destId="{FF676716-A74D-4B59-8C67-C957977A15D5}" srcOrd="0" destOrd="0" presId="urn:microsoft.com/office/officeart/2016/7/layout/RepeatingBendingProcessNew"/>
    <dgm:cxn modelId="{DC5BE6BB-FC53-4100-A86F-44852A55DC83}" type="presParOf" srcId="{C6F3140E-29CC-4001-91D0-1FAB153376FC}" destId="{A85006AC-403E-4CC5-84D9-48254F796C78}" srcOrd="10" destOrd="0" presId="urn:microsoft.com/office/officeart/2016/7/layout/RepeatingBendingProcessNew"/>
    <dgm:cxn modelId="{8671F6D7-AE96-4719-9075-7B4210951DA8}" type="presParOf" srcId="{C6F3140E-29CC-4001-91D0-1FAB153376FC}" destId="{1484D02D-A7AC-49D1-BF77-3F31D93292C4}" srcOrd="11" destOrd="0" presId="urn:microsoft.com/office/officeart/2016/7/layout/RepeatingBendingProcessNew"/>
    <dgm:cxn modelId="{132CE613-CAC3-4D65-9AF0-A97329ADF167}" type="presParOf" srcId="{1484D02D-A7AC-49D1-BF77-3F31D93292C4}" destId="{8488F7BF-F993-427E-AF60-94A9E8FACA27}" srcOrd="0" destOrd="0" presId="urn:microsoft.com/office/officeart/2016/7/layout/RepeatingBendingProcessNew"/>
    <dgm:cxn modelId="{4939889A-0BA8-400D-B916-9BCA8526EE83}" type="presParOf" srcId="{C6F3140E-29CC-4001-91D0-1FAB153376FC}" destId="{3184287B-3E22-482F-BFE7-FBAB8BFD684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F9C82-23B8-4130-8D85-EE98A32633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3F9CE4-0D6D-4F63-AA04-208E63B638CA}">
      <dgm:prSet/>
      <dgm:spPr/>
      <dgm:t>
        <a:bodyPr/>
        <a:lstStyle/>
        <a:p>
          <a:pPr>
            <a:defRPr cap="all"/>
          </a:pPr>
          <a:r>
            <a:rPr lang="en-IN"/>
            <a:t>Understanding Audience Sentiment</a:t>
          </a:r>
          <a:endParaRPr lang="en-US"/>
        </a:p>
      </dgm:t>
    </dgm:pt>
    <dgm:pt modelId="{095F2632-5721-4EAC-AB2E-4B670F3FFD45}" type="parTrans" cxnId="{15C1C0A0-8EF0-43DE-9F2F-CF12E3278826}">
      <dgm:prSet/>
      <dgm:spPr/>
      <dgm:t>
        <a:bodyPr/>
        <a:lstStyle/>
        <a:p>
          <a:endParaRPr lang="en-US"/>
        </a:p>
      </dgm:t>
    </dgm:pt>
    <dgm:pt modelId="{AD6CFF87-AE3D-4413-969B-3123778BB9ED}" type="sibTrans" cxnId="{15C1C0A0-8EF0-43DE-9F2F-CF12E3278826}">
      <dgm:prSet/>
      <dgm:spPr/>
      <dgm:t>
        <a:bodyPr/>
        <a:lstStyle/>
        <a:p>
          <a:endParaRPr lang="en-US"/>
        </a:p>
      </dgm:t>
    </dgm:pt>
    <dgm:pt modelId="{99B0B85B-E8E5-42E2-B879-1F45483C538F}">
      <dgm:prSet/>
      <dgm:spPr/>
      <dgm:t>
        <a:bodyPr/>
        <a:lstStyle/>
        <a:p>
          <a:pPr>
            <a:defRPr cap="all"/>
          </a:pPr>
          <a:r>
            <a:rPr lang="en-IN"/>
            <a:t>Brand Perception</a:t>
          </a:r>
          <a:endParaRPr lang="en-US"/>
        </a:p>
      </dgm:t>
    </dgm:pt>
    <dgm:pt modelId="{78C02FD7-3B4E-467C-8C22-B421B3FB344A}" type="parTrans" cxnId="{F2E161AC-4BB3-469C-9192-C4488C38E93D}">
      <dgm:prSet/>
      <dgm:spPr/>
      <dgm:t>
        <a:bodyPr/>
        <a:lstStyle/>
        <a:p>
          <a:endParaRPr lang="en-US"/>
        </a:p>
      </dgm:t>
    </dgm:pt>
    <dgm:pt modelId="{A504A447-D8E8-4141-8D2E-329B9C2C1613}" type="sibTrans" cxnId="{F2E161AC-4BB3-469C-9192-C4488C38E93D}">
      <dgm:prSet/>
      <dgm:spPr/>
      <dgm:t>
        <a:bodyPr/>
        <a:lstStyle/>
        <a:p>
          <a:endParaRPr lang="en-US"/>
        </a:p>
      </dgm:t>
    </dgm:pt>
    <dgm:pt modelId="{962DA1D8-4A2F-402F-8FAC-AB668ED935C5}">
      <dgm:prSet/>
      <dgm:spPr/>
      <dgm:t>
        <a:bodyPr/>
        <a:lstStyle/>
        <a:p>
          <a:pPr>
            <a:defRPr cap="all"/>
          </a:pPr>
          <a:r>
            <a:rPr lang="en-IN"/>
            <a:t>Content Evaluation</a:t>
          </a:r>
          <a:endParaRPr lang="en-US"/>
        </a:p>
      </dgm:t>
    </dgm:pt>
    <dgm:pt modelId="{35E78E1C-B293-41C6-BC26-A5F4609E626A}" type="parTrans" cxnId="{9ADB9129-61ED-4D44-89A1-C0A4125F1060}">
      <dgm:prSet/>
      <dgm:spPr/>
      <dgm:t>
        <a:bodyPr/>
        <a:lstStyle/>
        <a:p>
          <a:endParaRPr lang="en-US"/>
        </a:p>
      </dgm:t>
    </dgm:pt>
    <dgm:pt modelId="{EDC1977C-6C17-4F7F-A9F5-0CCA77FC81E2}" type="sibTrans" cxnId="{9ADB9129-61ED-4D44-89A1-C0A4125F1060}">
      <dgm:prSet/>
      <dgm:spPr/>
      <dgm:t>
        <a:bodyPr/>
        <a:lstStyle/>
        <a:p>
          <a:endParaRPr lang="en-US"/>
        </a:p>
      </dgm:t>
    </dgm:pt>
    <dgm:pt modelId="{8B96B324-5C94-4128-8029-53A840407405}">
      <dgm:prSet/>
      <dgm:spPr/>
      <dgm:t>
        <a:bodyPr/>
        <a:lstStyle/>
        <a:p>
          <a:pPr>
            <a:defRPr cap="all"/>
          </a:pPr>
          <a:r>
            <a:rPr lang="en-IN"/>
            <a:t>Audience Engagement Analysis</a:t>
          </a:r>
          <a:endParaRPr lang="en-US"/>
        </a:p>
      </dgm:t>
    </dgm:pt>
    <dgm:pt modelId="{B20C4140-BAD5-4A47-BAC6-224612F13FCD}" type="parTrans" cxnId="{082BEECC-5272-4F39-AAC4-C58C70A8FB92}">
      <dgm:prSet/>
      <dgm:spPr/>
      <dgm:t>
        <a:bodyPr/>
        <a:lstStyle/>
        <a:p>
          <a:endParaRPr lang="en-US"/>
        </a:p>
      </dgm:t>
    </dgm:pt>
    <dgm:pt modelId="{D6A6C1E4-DC52-42D0-9315-826F96834B0D}" type="sibTrans" cxnId="{082BEECC-5272-4F39-AAC4-C58C70A8FB92}">
      <dgm:prSet/>
      <dgm:spPr/>
      <dgm:t>
        <a:bodyPr/>
        <a:lstStyle/>
        <a:p>
          <a:endParaRPr lang="en-US"/>
        </a:p>
      </dgm:t>
    </dgm:pt>
    <dgm:pt modelId="{1C0A2004-7AFC-4B7B-9E58-105D1AF816B9}">
      <dgm:prSet/>
      <dgm:spPr/>
      <dgm:t>
        <a:bodyPr/>
        <a:lstStyle/>
        <a:p>
          <a:pPr>
            <a:defRPr cap="all"/>
          </a:pPr>
          <a:r>
            <a:rPr lang="en-IN"/>
            <a:t>Improving User Experience</a:t>
          </a:r>
          <a:endParaRPr lang="en-US"/>
        </a:p>
      </dgm:t>
    </dgm:pt>
    <dgm:pt modelId="{328C5C95-C2F3-4061-913D-24B10A1BA353}" type="parTrans" cxnId="{73FEB8EE-2736-455D-AFA9-A2132822D95F}">
      <dgm:prSet/>
      <dgm:spPr/>
      <dgm:t>
        <a:bodyPr/>
        <a:lstStyle/>
        <a:p>
          <a:endParaRPr lang="en-US"/>
        </a:p>
      </dgm:t>
    </dgm:pt>
    <dgm:pt modelId="{029CF79A-706C-45BE-8476-92FCF66E9A5E}" type="sibTrans" cxnId="{73FEB8EE-2736-455D-AFA9-A2132822D95F}">
      <dgm:prSet/>
      <dgm:spPr/>
      <dgm:t>
        <a:bodyPr/>
        <a:lstStyle/>
        <a:p>
          <a:endParaRPr lang="en-US"/>
        </a:p>
      </dgm:t>
    </dgm:pt>
    <dgm:pt modelId="{ED71B2A0-B939-46D2-9B65-267CE3E62FC5}">
      <dgm:prSet/>
      <dgm:spPr/>
      <dgm:t>
        <a:bodyPr/>
        <a:lstStyle/>
        <a:p>
          <a:pPr>
            <a:defRPr cap="all"/>
          </a:pPr>
          <a:r>
            <a:rPr lang="en-IN"/>
            <a:t>Decision Making for Advertisers</a:t>
          </a:r>
          <a:endParaRPr lang="en-US"/>
        </a:p>
      </dgm:t>
    </dgm:pt>
    <dgm:pt modelId="{D9AFE0BB-FE12-4E1E-AF6C-65E9C57DC420}" type="parTrans" cxnId="{7BA4C9EF-BE4F-437E-A3D0-4B8357B47A6E}">
      <dgm:prSet/>
      <dgm:spPr/>
      <dgm:t>
        <a:bodyPr/>
        <a:lstStyle/>
        <a:p>
          <a:endParaRPr lang="en-US"/>
        </a:p>
      </dgm:t>
    </dgm:pt>
    <dgm:pt modelId="{29821B0B-F86D-46C2-A098-E0D53F0B1274}" type="sibTrans" cxnId="{7BA4C9EF-BE4F-437E-A3D0-4B8357B47A6E}">
      <dgm:prSet/>
      <dgm:spPr/>
      <dgm:t>
        <a:bodyPr/>
        <a:lstStyle/>
        <a:p>
          <a:endParaRPr lang="en-US"/>
        </a:p>
      </dgm:t>
    </dgm:pt>
    <dgm:pt modelId="{4D6D2964-96FB-4042-BF8D-C059716402BD}">
      <dgm:prSet/>
      <dgm:spPr/>
      <dgm:t>
        <a:bodyPr/>
        <a:lstStyle/>
        <a:p>
          <a:pPr>
            <a:defRPr cap="all"/>
          </a:pPr>
          <a:r>
            <a:rPr lang="en-US"/>
            <a:t>Market Research and Trend Analysis</a:t>
          </a:r>
        </a:p>
      </dgm:t>
    </dgm:pt>
    <dgm:pt modelId="{7DF3EFE0-0E40-4C94-A8D1-A9FC7C9D0217}" type="parTrans" cxnId="{94721EA8-7130-4178-A8B3-6285D679E8CE}">
      <dgm:prSet/>
      <dgm:spPr/>
      <dgm:t>
        <a:bodyPr/>
        <a:lstStyle/>
        <a:p>
          <a:endParaRPr lang="en-US"/>
        </a:p>
      </dgm:t>
    </dgm:pt>
    <dgm:pt modelId="{B26465FB-79CE-426D-BC2F-8349D5E3432B}" type="sibTrans" cxnId="{94721EA8-7130-4178-A8B3-6285D679E8CE}">
      <dgm:prSet/>
      <dgm:spPr/>
      <dgm:t>
        <a:bodyPr/>
        <a:lstStyle/>
        <a:p>
          <a:endParaRPr lang="en-US"/>
        </a:p>
      </dgm:t>
    </dgm:pt>
    <dgm:pt modelId="{5EB3D6C6-4078-4011-A892-7B9077737AAB}" type="pres">
      <dgm:prSet presAssocID="{023F9C82-23B8-4130-8D85-EE98A32633C6}" presName="root" presStyleCnt="0">
        <dgm:presLayoutVars>
          <dgm:dir/>
          <dgm:resizeHandles val="exact"/>
        </dgm:presLayoutVars>
      </dgm:prSet>
      <dgm:spPr/>
    </dgm:pt>
    <dgm:pt modelId="{7D9964F3-5BE9-47F9-A8E8-41277C471966}" type="pres">
      <dgm:prSet presAssocID="{9A3F9CE4-0D6D-4F63-AA04-208E63B638CA}" presName="compNode" presStyleCnt="0"/>
      <dgm:spPr/>
    </dgm:pt>
    <dgm:pt modelId="{F88FF22B-8CD5-4D0A-BC67-029B8BBC2387}" type="pres">
      <dgm:prSet presAssocID="{9A3F9CE4-0D6D-4F63-AA04-208E63B638CA}" presName="iconBgRect" presStyleLbl="bgShp" presStyleIdx="0" presStyleCnt="7"/>
      <dgm:spPr/>
    </dgm:pt>
    <dgm:pt modelId="{633738C4-7A4D-47AA-96EE-65788770F531}" type="pres">
      <dgm:prSet presAssocID="{9A3F9CE4-0D6D-4F63-AA04-208E63B638C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EC6728D-E2D1-46A4-99A8-A59CF92F1F9C}" type="pres">
      <dgm:prSet presAssocID="{9A3F9CE4-0D6D-4F63-AA04-208E63B638CA}" presName="spaceRect" presStyleCnt="0"/>
      <dgm:spPr/>
    </dgm:pt>
    <dgm:pt modelId="{7625563E-DE37-4699-9F4A-9419D686C3F6}" type="pres">
      <dgm:prSet presAssocID="{9A3F9CE4-0D6D-4F63-AA04-208E63B638CA}" presName="textRect" presStyleLbl="revTx" presStyleIdx="0" presStyleCnt="7">
        <dgm:presLayoutVars>
          <dgm:chMax val="1"/>
          <dgm:chPref val="1"/>
        </dgm:presLayoutVars>
      </dgm:prSet>
      <dgm:spPr/>
    </dgm:pt>
    <dgm:pt modelId="{AB31BEFA-83F5-4F45-BB26-B32F41B513B3}" type="pres">
      <dgm:prSet presAssocID="{AD6CFF87-AE3D-4413-969B-3123778BB9ED}" presName="sibTrans" presStyleCnt="0"/>
      <dgm:spPr/>
    </dgm:pt>
    <dgm:pt modelId="{05164099-075A-4B9A-AC40-463366AD46F1}" type="pres">
      <dgm:prSet presAssocID="{99B0B85B-E8E5-42E2-B879-1F45483C538F}" presName="compNode" presStyleCnt="0"/>
      <dgm:spPr/>
    </dgm:pt>
    <dgm:pt modelId="{DFB12A2F-B617-4998-9EBD-4A0E7F377411}" type="pres">
      <dgm:prSet presAssocID="{99B0B85B-E8E5-42E2-B879-1F45483C538F}" presName="iconBgRect" presStyleLbl="bgShp" presStyleIdx="1" presStyleCnt="7"/>
      <dgm:spPr/>
    </dgm:pt>
    <dgm:pt modelId="{5F055C1D-556D-45FE-B044-58F4A2F57490}" type="pres">
      <dgm:prSet presAssocID="{99B0B85B-E8E5-42E2-B879-1F45483C538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D6C7237-C703-422B-91D1-704999F83AF9}" type="pres">
      <dgm:prSet presAssocID="{99B0B85B-E8E5-42E2-B879-1F45483C538F}" presName="spaceRect" presStyleCnt="0"/>
      <dgm:spPr/>
    </dgm:pt>
    <dgm:pt modelId="{DAD0B241-9ED2-4E98-8034-56DB46B5D2D2}" type="pres">
      <dgm:prSet presAssocID="{99B0B85B-E8E5-42E2-B879-1F45483C538F}" presName="textRect" presStyleLbl="revTx" presStyleIdx="1" presStyleCnt="7">
        <dgm:presLayoutVars>
          <dgm:chMax val="1"/>
          <dgm:chPref val="1"/>
        </dgm:presLayoutVars>
      </dgm:prSet>
      <dgm:spPr/>
    </dgm:pt>
    <dgm:pt modelId="{322A2E19-13ED-4F53-BFCF-CE877B0990CD}" type="pres">
      <dgm:prSet presAssocID="{A504A447-D8E8-4141-8D2E-329B9C2C1613}" presName="sibTrans" presStyleCnt="0"/>
      <dgm:spPr/>
    </dgm:pt>
    <dgm:pt modelId="{9B8A78E2-1325-437E-9342-801C398ABAA5}" type="pres">
      <dgm:prSet presAssocID="{962DA1D8-4A2F-402F-8FAC-AB668ED935C5}" presName="compNode" presStyleCnt="0"/>
      <dgm:spPr/>
    </dgm:pt>
    <dgm:pt modelId="{1EA89CC6-F384-41A4-9C07-DC92BD723DAA}" type="pres">
      <dgm:prSet presAssocID="{962DA1D8-4A2F-402F-8FAC-AB668ED935C5}" presName="iconBgRect" presStyleLbl="bgShp" presStyleIdx="2" presStyleCnt="7"/>
      <dgm:spPr/>
    </dgm:pt>
    <dgm:pt modelId="{D194BACD-DE49-455B-BDAA-DA0B3F2DE3D1}" type="pres">
      <dgm:prSet presAssocID="{962DA1D8-4A2F-402F-8FAC-AB668ED935C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7BFB2A-32E6-4A0B-865B-55EF65D885C2}" type="pres">
      <dgm:prSet presAssocID="{962DA1D8-4A2F-402F-8FAC-AB668ED935C5}" presName="spaceRect" presStyleCnt="0"/>
      <dgm:spPr/>
    </dgm:pt>
    <dgm:pt modelId="{F30CA0DB-AEF6-4403-9A2B-0F54B22DD84E}" type="pres">
      <dgm:prSet presAssocID="{962DA1D8-4A2F-402F-8FAC-AB668ED935C5}" presName="textRect" presStyleLbl="revTx" presStyleIdx="2" presStyleCnt="7">
        <dgm:presLayoutVars>
          <dgm:chMax val="1"/>
          <dgm:chPref val="1"/>
        </dgm:presLayoutVars>
      </dgm:prSet>
      <dgm:spPr/>
    </dgm:pt>
    <dgm:pt modelId="{3947124E-FA7D-444E-811C-D77710C60FDC}" type="pres">
      <dgm:prSet presAssocID="{EDC1977C-6C17-4F7F-A9F5-0CCA77FC81E2}" presName="sibTrans" presStyleCnt="0"/>
      <dgm:spPr/>
    </dgm:pt>
    <dgm:pt modelId="{2D64670B-7599-4276-B811-45D4B40F80CC}" type="pres">
      <dgm:prSet presAssocID="{8B96B324-5C94-4128-8029-53A840407405}" presName="compNode" presStyleCnt="0"/>
      <dgm:spPr/>
    </dgm:pt>
    <dgm:pt modelId="{EDA9D06A-78F3-4F78-85CA-DD32EA252AFF}" type="pres">
      <dgm:prSet presAssocID="{8B96B324-5C94-4128-8029-53A840407405}" presName="iconBgRect" presStyleLbl="bgShp" presStyleIdx="3" presStyleCnt="7"/>
      <dgm:spPr/>
    </dgm:pt>
    <dgm:pt modelId="{007092AC-F62C-4E46-A6EB-7158E2A1F7BA}" type="pres">
      <dgm:prSet presAssocID="{8B96B324-5C94-4128-8029-53A84040740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4C83963-A827-43B4-BD89-0782F8EACD70}" type="pres">
      <dgm:prSet presAssocID="{8B96B324-5C94-4128-8029-53A840407405}" presName="spaceRect" presStyleCnt="0"/>
      <dgm:spPr/>
    </dgm:pt>
    <dgm:pt modelId="{2484AF84-EFED-4D73-B4CD-82E3136A80AA}" type="pres">
      <dgm:prSet presAssocID="{8B96B324-5C94-4128-8029-53A840407405}" presName="textRect" presStyleLbl="revTx" presStyleIdx="3" presStyleCnt="7">
        <dgm:presLayoutVars>
          <dgm:chMax val="1"/>
          <dgm:chPref val="1"/>
        </dgm:presLayoutVars>
      </dgm:prSet>
      <dgm:spPr/>
    </dgm:pt>
    <dgm:pt modelId="{A278FBC4-3192-4582-BFEE-5508A7C14DA2}" type="pres">
      <dgm:prSet presAssocID="{D6A6C1E4-DC52-42D0-9315-826F96834B0D}" presName="sibTrans" presStyleCnt="0"/>
      <dgm:spPr/>
    </dgm:pt>
    <dgm:pt modelId="{CFAA700B-6759-4F1D-BDBA-8F023CC2DC11}" type="pres">
      <dgm:prSet presAssocID="{1C0A2004-7AFC-4B7B-9E58-105D1AF816B9}" presName="compNode" presStyleCnt="0"/>
      <dgm:spPr/>
    </dgm:pt>
    <dgm:pt modelId="{D59EE4B4-791C-4EF5-896C-8C3510063B4F}" type="pres">
      <dgm:prSet presAssocID="{1C0A2004-7AFC-4B7B-9E58-105D1AF816B9}" presName="iconBgRect" presStyleLbl="bgShp" presStyleIdx="4" presStyleCnt="7"/>
      <dgm:spPr/>
    </dgm:pt>
    <dgm:pt modelId="{D9FFD514-2166-46D8-8A74-04724F8C2F7A}" type="pres">
      <dgm:prSet presAssocID="{1C0A2004-7AFC-4B7B-9E58-105D1AF816B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79115F-A24A-4F49-BFC7-7DA080A3356A}" type="pres">
      <dgm:prSet presAssocID="{1C0A2004-7AFC-4B7B-9E58-105D1AF816B9}" presName="spaceRect" presStyleCnt="0"/>
      <dgm:spPr/>
    </dgm:pt>
    <dgm:pt modelId="{E4C137F0-AFFB-4C87-8861-3B17A4B0F460}" type="pres">
      <dgm:prSet presAssocID="{1C0A2004-7AFC-4B7B-9E58-105D1AF816B9}" presName="textRect" presStyleLbl="revTx" presStyleIdx="4" presStyleCnt="7">
        <dgm:presLayoutVars>
          <dgm:chMax val="1"/>
          <dgm:chPref val="1"/>
        </dgm:presLayoutVars>
      </dgm:prSet>
      <dgm:spPr/>
    </dgm:pt>
    <dgm:pt modelId="{F425270F-7EDC-47FB-AC38-4E62C4BA5CD6}" type="pres">
      <dgm:prSet presAssocID="{029CF79A-706C-45BE-8476-92FCF66E9A5E}" presName="sibTrans" presStyleCnt="0"/>
      <dgm:spPr/>
    </dgm:pt>
    <dgm:pt modelId="{BDE2F051-C8F7-45EF-AD54-78039CEC56BF}" type="pres">
      <dgm:prSet presAssocID="{ED71B2A0-B939-46D2-9B65-267CE3E62FC5}" presName="compNode" presStyleCnt="0"/>
      <dgm:spPr/>
    </dgm:pt>
    <dgm:pt modelId="{3520D3DA-626A-4620-9911-5072C14C53D7}" type="pres">
      <dgm:prSet presAssocID="{ED71B2A0-B939-46D2-9B65-267CE3E62FC5}" presName="iconBgRect" presStyleLbl="bgShp" presStyleIdx="5" presStyleCnt="7"/>
      <dgm:spPr/>
    </dgm:pt>
    <dgm:pt modelId="{63312A46-BC5A-4878-9877-C2BEE4ED9C07}" type="pres">
      <dgm:prSet presAssocID="{ED71B2A0-B939-46D2-9B65-267CE3E62FC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5E1E36-7F48-4E9D-8767-5E773BC9DF9D}" type="pres">
      <dgm:prSet presAssocID="{ED71B2A0-B939-46D2-9B65-267CE3E62FC5}" presName="spaceRect" presStyleCnt="0"/>
      <dgm:spPr/>
    </dgm:pt>
    <dgm:pt modelId="{733C311D-31EF-4281-94C6-52C5642F1209}" type="pres">
      <dgm:prSet presAssocID="{ED71B2A0-B939-46D2-9B65-267CE3E62FC5}" presName="textRect" presStyleLbl="revTx" presStyleIdx="5" presStyleCnt="7">
        <dgm:presLayoutVars>
          <dgm:chMax val="1"/>
          <dgm:chPref val="1"/>
        </dgm:presLayoutVars>
      </dgm:prSet>
      <dgm:spPr/>
    </dgm:pt>
    <dgm:pt modelId="{0A659866-A344-41E5-A9D7-E119A3C3A8D8}" type="pres">
      <dgm:prSet presAssocID="{29821B0B-F86D-46C2-A098-E0D53F0B1274}" presName="sibTrans" presStyleCnt="0"/>
      <dgm:spPr/>
    </dgm:pt>
    <dgm:pt modelId="{1FC84AEE-5D72-4363-A3C8-815B2AE10265}" type="pres">
      <dgm:prSet presAssocID="{4D6D2964-96FB-4042-BF8D-C059716402BD}" presName="compNode" presStyleCnt="0"/>
      <dgm:spPr/>
    </dgm:pt>
    <dgm:pt modelId="{5677329C-200D-411E-AEC7-C590C300C43A}" type="pres">
      <dgm:prSet presAssocID="{4D6D2964-96FB-4042-BF8D-C059716402BD}" presName="iconBgRect" presStyleLbl="bgShp" presStyleIdx="6" presStyleCnt="7"/>
      <dgm:spPr/>
    </dgm:pt>
    <dgm:pt modelId="{1C6D6732-5D1D-450D-8DC0-D668182F54FD}" type="pres">
      <dgm:prSet presAssocID="{4D6D2964-96FB-4042-BF8D-C059716402B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9FDE931-52E9-453D-B2D8-E9535C98C716}" type="pres">
      <dgm:prSet presAssocID="{4D6D2964-96FB-4042-BF8D-C059716402BD}" presName="spaceRect" presStyleCnt="0"/>
      <dgm:spPr/>
    </dgm:pt>
    <dgm:pt modelId="{B63AF16B-C7FB-4A10-A605-582E8581A75B}" type="pres">
      <dgm:prSet presAssocID="{4D6D2964-96FB-4042-BF8D-C059716402B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CA2B304-806F-405F-8760-B081E83DCCDE}" type="presOf" srcId="{8B96B324-5C94-4128-8029-53A840407405}" destId="{2484AF84-EFED-4D73-B4CD-82E3136A80AA}" srcOrd="0" destOrd="0" presId="urn:microsoft.com/office/officeart/2018/5/layout/IconCircleLabelList"/>
    <dgm:cxn modelId="{38EDFD1B-600C-41F8-B33D-AFAF37B80E0E}" type="presOf" srcId="{023F9C82-23B8-4130-8D85-EE98A32633C6}" destId="{5EB3D6C6-4078-4011-A892-7B9077737AAB}" srcOrd="0" destOrd="0" presId="urn:microsoft.com/office/officeart/2018/5/layout/IconCircleLabelList"/>
    <dgm:cxn modelId="{9ADB9129-61ED-4D44-89A1-C0A4125F1060}" srcId="{023F9C82-23B8-4130-8D85-EE98A32633C6}" destId="{962DA1D8-4A2F-402F-8FAC-AB668ED935C5}" srcOrd="2" destOrd="0" parTransId="{35E78E1C-B293-41C6-BC26-A5F4609E626A}" sibTransId="{EDC1977C-6C17-4F7F-A9F5-0CCA77FC81E2}"/>
    <dgm:cxn modelId="{6FF55B49-2F21-438E-A3E8-E3633E1E7002}" type="presOf" srcId="{99B0B85B-E8E5-42E2-B879-1F45483C538F}" destId="{DAD0B241-9ED2-4E98-8034-56DB46B5D2D2}" srcOrd="0" destOrd="0" presId="urn:microsoft.com/office/officeart/2018/5/layout/IconCircleLabelList"/>
    <dgm:cxn modelId="{E4C6BC6F-BCD7-4ED2-82F5-74652260B39D}" type="presOf" srcId="{ED71B2A0-B939-46D2-9B65-267CE3E62FC5}" destId="{733C311D-31EF-4281-94C6-52C5642F1209}" srcOrd="0" destOrd="0" presId="urn:microsoft.com/office/officeart/2018/5/layout/IconCircleLabelList"/>
    <dgm:cxn modelId="{6650D389-C83E-438C-AF28-07A221078414}" type="presOf" srcId="{1C0A2004-7AFC-4B7B-9E58-105D1AF816B9}" destId="{E4C137F0-AFFB-4C87-8861-3B17A4B0F460}" srcOrd="0" destOrd="0" presId="urn:microsoft.com/office/officeart/2018/5/layout/IconCircleLabelList"/>
    <dgm:cxn modelId="{15C1C0A0-8EF0-43DE-9F2F-CF12E3278826}" srcId="{023F9C82-23B8-4130-8D85-EE98A32633C6}" destId="{9A3F9CE4-0D6D-4F63-AA04-208E63B638CA}" srcOrd="0" destOrd="0" parTransId="{095F2632-5721-4EAC-AB2E-4B670F3FFD45}" sibTransId="{AD6CFF87-AE3D-4413-969B-3123778BB9ED}"/>
    <dgm:cxn modelId="{94721EA8-7130-4178-A8B3-6285D679E8CE}" srcId="{023F9C82-23B8-4130-8D85-EE98A32633C6}" destId="{4D6D2964-96FB-4042-BF8D-C059716402BD}" srcOrd="6" destOrd="0" parTransId="{7DF3EFE0-0E40-4C94-A8D1-A9FC7C9D0217}" sibTransId="{B26465FB-79CE-426D-BC2F-8349D5E3432B}"/>
    <dgm:cxn modelId="{F2E161AC-4BB3-469C-9192-C4488C38E93D}" srcId="{023F9C82-23B8-4130-8D85-EE98A32633C6}" destId="{99B0B85B-E8E5-42E2-B879-1F45483C538F}" srcOrd="1" destOrd="0" parTransId="{78C02FD7-3B4E-467C-8C22-B421B3FB344A}" sibTransId="{A504A447-D8E8-4141-8D2E-329B9C2C1613}"/>
    <dgm:cxn modelId="{082BEECC-5272-4F39-AAC4-C58C70A8FB92}" srcId="{023F9C82-23B8-4130-8D85-EE98A32633C6}" destId="{8B96B324-5C94-4128-8029-53A840407405}" srcOrd="3" destOrd="0" parTransId="{B20C4140-BAD5-4A47-BAC6-224612F13FCD}" sibTransId="{D6A6C1E4-DC52-42D0-9315-826F96834B0D}"/>
    <dgm:cxn modelId="{73FEB8EE-2736-455D-AFA9-A2132822D95F}" srcId="{023F9C82-23B8-4130-8D85-EE98A32633C6}" destId="{1C0A2004-7AFC-4B7B-9E58-105D1AF816B9}" srcOrd="4" destOrd="0" parTransId="{328C5C95-C2F3-4061-913D-24B10A1BA353}" sibTransId="{029CF79A-706C-45BE-8476-92FCF66E9A5E}"/>
    <dgm:cxn modelId="{7BA4C9EF-BE4F-437E-A3D0-4B8357B47A6E}" srcId="{023F9C82-23B8-4130-8D85-EE98A32633C6}" destId="{ED71B2A0-B939-46D2-9B65-267CE3E62FC5}" srcOrd="5" destOrd="0" parTransId="{D9AFE0BB-FE12-4E1E-AF6C-65E9C57DC420}" sibTransId="{29821B0B-F86D-46C2-A098-E0D53F0B1274}"/>
    <dgm:cxn modelId="{CE1F27FA-79AA-4A55-8CC2-E305180C0749}" type="presOf" srcId="{4D6D2964-96FB-4042-BF8D-C059716402BD}" destId="{B63AF16B-C7FB-4A10-A605-582E8581A75B}" srcOrd="0" destOrd="0" presId="urn:microsoft.com/office/officeart/2018/5/layout/IconCircleLabelList"/>
    <dgm:cxn modelId="{E49766FA-1D27-4A1B-B2C1-E0BBFC87ABD3}" type="presOf" srcId="{9A3F9CE4-0D6D-4F63-AA04-208E63B638CA}" destId="{7625563E-DE37-4699-9F4A-9419D686C3F6}" srcOrd="0" destOrd="0" presId="urn:microsoft.com/office/officeart/2018/5/layout/IconCircleLabelList"/>
    <dgm:cxn modelId="{1F339BFB-A7CF-4D50-8E57-886A7B9DA92C}" type="presOf" srcId="{962DA1D8-4A2F-402F-8FAC-AB668ED935C5}" destId="{F30CA0DB-AEF6-4403-9A2B-0F54B22DD84E}" srcOrd="0" destOrd="0" presId="urn:microsoft.com/office/officeart/2018/5/layout/IconCircleLabelList"/>
    <dgm:cxn modelId="{13A5EACE-8CB6-4771-8EEB-BE4E57CE9965}" type="presParOf" srcId="{5EB3D6C6-4078-4011-A892-7B9077737AAB}" destId="{7D9964F3-5BE9-47F9-A8E8-41277C471966}" srcOrd="0" destOrd="0" presId="urn:microsoft.com/office/officeart/2018/5/layout/IconCircleLabelList"/>
    <dgm:cxn modelId="{87B4D66A-E395-4D8B-81EC-C5863A3AE0F9}" type="presParOf" srcId="{7D9964F3-5BE9-47F9-A8E8-41277C471966}" destId="{F88FF22B-8CD5-4D0A-BC67-029B8BBC2387}" srcOrd="0" destOrd="0" presId="urn:microsoft.com/office/officeart/2018/5/layout/IconCircleLabelList"/>
    <dgm:cxn modelId="{CE620400-7698-48DF-905F-3744F3CB99B3}" type="presParOf" srcId="{7D9964F3-5BE9-47F9-A8E8-41277C471966}" destId="{633738C4-7A4D-47AA-96EE-65788770F531}" srcOrd="1" destOrd="0" presId="urn:microsoft.com/office/officeart/2018/5/layout/IconCircleLabelList"/>
    <dgm:cxn modelId="{7D8095B9-426B-4CA9-AD45-12D2750D73E6}" type="presParOf" srcId="{7D9964F3-5BE9-47F9-A8E8-41277C471966}" destId="{EEC6728D-E2D1-46A4-99A8-A59CF92F1F9C}" srcOrd="2" destOrd="0" presId="urn:microsoft.com/office/officeart/2018/5/layout/IconCircleLabelList"/>
    <dgm:cxn modelId="{FF2261B7-7E2C-4006-B559-E2EDEB2F8715}" type="presParOf" srcId="{7D9964F3-5BE9-47F9-A8E8-41277C471966}" destId="{7625563E-DE37-4699-9F4A-9419D686C3F6}" srcOrd="3" destOrd="0" presId="urn:microsoft.com/office/officeart/2018/5/layout/IconCircleLabelList"/>
    <dgm:cxn modelId="{484B32A6-4214-45FA-872A-02F0BB5CB02F}" type="presParOf" srcId="{5EB3D6C6-4078-4011-A892-7B9077737AAB}" destId="{AB31BEFA-83F5-4F45-BB26-B32F41B513B3}" srcOrd="1" destOrd="0" presId="urn:microsoft.com/office/officeart/2018/5/layout/IconCircleLabelList"/>
    <dgm:cxn modelId="{A6C69693-34EC-4104-9678-C74B82D5CD31}" type="presParOf" srcId="{5EB3D6C6-4078-4011-A892-7B9077737AAB}" destId="{05164099-075A-4B9A-AC40-463366AD46F1}" srcOrd="2" destOrd="0" presId="urn:microsoft.com/office/officeart/2018/5/layout/IconCircleLabelList"/>
    <dgm:cxn modelId="{A5D9128B-1DA9-423A-862F-0877A9C62224}" type="presParOf" srcId="{05164099-075A-4B9A-AC40-463366AD46F1}" destId="{DFB12A2F-B617-4998-9EBD-4A0E7F377411}" srcOrd="0" destOrd="0" presId="urn:microsoft.com/office/officeart/2018/5/layout/IconCircleLabelList"/>
    <dgm:cxn modelId="{B52601EB-E89A-43A5-B9D2-DA0D6B14FFC3}" type="presParOf" srcId="{05164099-075A-4B9A-AC40-463366AD46F1}" destId="{5F055C1D-556D-45FE-B044-58F4A2F57490}" srcOrd="1" destOrd="0" presId="urn:microsoft.com/office/officeart/2018/5/layout/IconCircleLabelList"/>
    <dgm:cxn modelId="{5E549896-20F3-4124-911A-0FC90330CB6D}" type="presParOf" srcId="{05164099-075A-4B9A-AC40-463366AD46F1}" destId="{5D6C7237-C703-422B-91D1-704999F83AF9}" srcOrd="2" destOrd="0" presId="urn:microsoft.com/office/officeart/2018/5/layout/IconCircleLabelList"/>
    <dgm:cxn modelId="{7DA01122-63EA-47D8-A894-B49A1CDEB806}" type="presParOf" srcId="{05164099-075A-4B9A-AC40-463366AD46F1}" destId="{DAD0B241-9ED2-4E98-8034-56DB46B5D2D2}" srcOrd="3" destOrd="0" presId="urn:microsoft.com/office/officeart/2018/5/layout/IconCircleLabelList"/>
    <dgm:cxn modelId="{10644ACD-2BA7-43FC-911C-C2168FAA51F5}" type="presParOf" srcId="{5EB3D6C6-4078-4011-A892-7B9077737AAB}" destId="{322A2E19-13ED-4F53-BFCF-CE877B0990CD}" srcOrd="3" destOrd="0" presId="urn:microsoft.com/office/officeart/2018/5/layout/IconCircleLabelList"/>
    <dgm:cxn modelId="{C6A76D34-6D7E-479B-9F9E-862E253258BF}" type="presParOf" srcId="{5EB3D6C6-4078-4011-A892-7B9077737AAB}" destId="{9B8A78E2-1325-437E-9342-801C398ABAA5}" srcOrd="4" destOrd="0" presId="urn:microsoft.com/office/officeart/2018/5/layout/IconCircleLabelList"/>
    <dgm:cxn modelId="{8A189251-B633-4439-9E8E-C10221CE30FE}" type="presParOf" srcId="{9B8A78E2-1325-437E-9342-801C398ABAA5}" destId="{1EA89CC6-F384-41A4-9C07-DC92BD723DAA}" srcOrd="0" destOrd="0" presId="urn:microsoft.com/office/officeart/2018/5/layout/IconCircleLabelList"/>
    <dgm:cxn modelId="{7D4A384E-EC55-4128-A1F1-B0FE46B29F34}" type="presParOf" srcId="{9B8A78E2-1325-437E-9342-801C398ABAA5}" destId="{D194BACD-DE49-455B-BDAA-DA0B3F2DE3D1}" srcOrd="1" destOrd="0" presId="urn:microsoft.com/office/officeart/2018/5/layout/IconCircleLabelList"/>
    <dgm:cxn modelId="{750B7DA8-1E04-40CF-8173-F1FE6C2D7AA3}" type="presParOf" srcId="{9B8A78E2-1325-437E-9342-801C398ABAA5}" destId="{D47BFB2A-32E6-4A0B-865B-55EF65D885C2}" srcOrd="2" destOrd="0" presId="urn:microsoft.com/office/officeart/2018/5/layout/IconCircleLabelList"/>
    <dgm:cxn modelId="{2BA9A082-659E-49D4-9205-866748A7D2C5}" type="presParOf" srcId="{9B8A78E2-1325-437E-9342-801C398ABAA5}" destId="{F30CA0DB-AEF6-4403-9A2B-0F54B22DD84E}" srcOrd="3" destOrd="0" presId="urn:microsoft.com/office/officeart/2018/5/layout/IconCircleLabelList"/>
    <dgm:cxn modelId="{4C19B7AB-C399-4B48-B5A2-A09EAC1E856E}" type="presParOf" srcId="{5EB3D6C6-4078-4011-A892-7B9077737AAB}" destId="{3947124E-FA7D-444E-811C-D77710C60FDC}" srcOrd="5" destOrd="0" presId="urn:microsoft.com/office/officeart/2018/5/layout/IconCircleLabelList"/>
    <dgm:cxn modelId="{94AA5835-0EFE-4D54-8EBC-7B1418ABBDF0}" type="presParOf" srcId="{5EB3D6C6-4078-4011-A892-7B9077737AAB}" destId="{2D64670B-7599-4276-B811-45D4B40F80CC}" srcOrd="6" destOrd="0" presId="urn:microsoft.com/office/officeart/2018/5/layout/IconCircleLabelList"/>
    <dgm:cxn modelId="{F1AABD1C-E2B4-42BD-931B-279322D52B2F}" type="presParOf" srcId="{2D64670B-7599-4276-B811-45D4B40F80CC}" destId="{EDA9D06A-78F3-4F78-85CA-DD32EA252AFF}" srcOrd="0" destOrd="0" presId="urn:microsoft.com/office/officeart/2018/5/layout/IconCircleLabelList"/>
    <dgm:cxn modelId="{A83A0D7B-F465-423B-9206-A8329FFD85AC}" type="presParOf" srcId="{2D64670B-7599-4276-B811-45D4B40F80CC}" destId="{007092AC-F62C-4E46-A6EB-7158E2A1F7BA}" srcOrd="1" destOrd="0" presId="urn:microsoft.com/office/officeart/2018/5/layout/IconCircleLabelList"/>
    <dgm:cxn modelId="{6B691F21-D8C7-48EF-965D-9C408D04884C}" type="presParOf" srcId="{2D64670B-7599-4276-B811-45D4B40F80CC}" destId="{84C83963-A827-43B4-BD89-0782F8EACD70}" srcOrd="2" destOrd="0" presId="urn:microsoft.com/office/officeart/2018/5/layout/IconCircleLabelList"/>
    <dgm:cxn modelId="{D096087C-9B8C-400C-ABBB-1500239C5D5A}" type="presParOf" srcId="{2D64670B-7599-4276-B811-45D4B40F80CC}" destId="{2484AF84-EFED-4D73-B4CD-82E3136A80AA}" srcOrd="3" destOrd="0" presId="urn:microsoft.com/office/officeart/2018/5/layout/IconCircleLabelList"/>
    <dgm:cxn modelId="{D3859F2C-A422-46DD-84CA-95A1EDA72C72}" type="presParOf" srcId="{5EB3D6C6-4078-4011-A892-7B9077737AAB}" destId="{A278FBC4-3192-4582-BFEE-5508A7C14DA2}" srcOrd="7" destOrd="0" presId="urn:microsoft.com/office/officeart/2018/5/layout/IconCircleLabelList"/>
    <dgm:cxn modelId="{14706244-9550-47DC-AA44-35E8C52D7A9D}" type="presParOf" srcId="{5EB3D6C6-4078-4011-A892-7B9077737AAB}" destId="{CFAA700B-6759-4F1D-BDBA-8F023CC2DC11}" srcOrd="8" destOrd="0" presId="urn:microsoft.com/office/officeart/2018/5/layout/IconCircleLabelList"/>
    <dgm:cxn modelId="{B92DA719-FB61-49CA-9C7A-8FCA3CD69163}" type="presParOf" srcId="{CFAA700B-6759-4F1D-BDBA-8F023CC2DC11}" destId="{D59EE4B4-791C-4EF5-896C-8C3510063B4F}" srcOrd="0" destOrd="0" presId="urn:microsoft.com/office/officeart/2018/5/layout/IconCircleLabelList"/>
    <dgm:cxn modelId="{EB882C00-D48A-4A0F-9E95-4E533D2C8A0D}" type="presParOf" srcId="{CFAA700B-6759-4F1D-BDBA-8F023CC2DC11}" destId="{D9FFD514-2166-46D8-8A74-04724F8C2F7A}" srcOrd="1" destOrd="0" presId="urn:microsoft.com/office/officeart/2018/5/layout/IconCircleLabelList"/>
    <dgm:cxn modelId="{EE7B8034-ADFB-4E0B-8B12-D98AFFEE5FF6}" type="presParOf" srcId="{CFAA700B-6759-4F1D-BDBA-8F023CC2DC11}" destId="{4179115F-A24A-4F49-BFC7-7DA080A3356A}" srcOrd="2" destOrd="0" presId="urn:microsoft.com/office/officeart/2018/5/layout/IconCircleLabelList"/>
    <dgm:cxn modelId="{A0F1BEDF-5AD5-4139-9D49-271CC965B728}" type="presParOf" srcId="{CFAA700B-6759-4F1D-BDBA-8F023CC2DC11}" destId="{E4C137F0-AFFB-4C87-8861-3B17A4B0F460}" srcOrd="3" destOrd="0" presId="urn:microsoft.com/office/officeart/2018/5/layout/IconCircleLabelList"/>
    <dgm:cxn modelId="{D028FB3A-2E93-4A6E-B4B5-5ED3CDB6D26B}" type="presParOf" srcId="{5EB3D6C6-4078-4011-A892-7B9077737AAB}" destId="{F425270F-7EDC-47FB-AC38-4E62C4BA5CD6}" srcOrd="9" destOrd="0" presId="urn:microsoft.com/office/officeart/2018/5/layout/IconCircleLabelList"/>
    <dgm:cxn modelId="{753262D9-6BDB-46A2-BF76-82D8CDB95E14}" type="presParOf" srcId="{5EB3D6C6-4078-4011-A892-7B9077737AAB}" destId="{BDE2F051-C8F7-45EF-AD54-78039CEC56BF}" srcOrd="10" destOrd="0" presId="urn:microsoft.com/office/officeart/2018/5/layout/IconCircleLabelList"/>
    <dgm:cxn modelId="{30497E9E-A723-491E-9A0D-DD83CD8B0E6A}" type="presParOf" srcId="{BDE2F051-C8F7-45EF-AD54-78039CEC56BF}" destId="{3520D3DA-626A-4620-9911-5072C14C53D7}" srcOrd="0" destOrd="0" presId="urn:microsoft.com/office/officeart/2018/5/layout/IconCircleLabelList"/>
    <dgm:cxn modelId="{9C52CE94-B9B5-4F30-97C5-023A0D89178C}" type="presParOf" srcId="{BDE2F051-C8F7-45EF-AD54-78039CEC56BF}" destId="{63312A46-BC5A-4878-9877-C2BEE4ED9C07}" srcOrd="1" destOrd="0" presId="urn:microsoft.com/office/officeart/2018/5/layout/IconCircleLabelList"/>
    <dgm:cxn modelId="{BFA456CD-B344-41AA-870F-169CF8C5F20B}" type="presParOf" srcId="{BDE2F051-C8F7-45EF-AD54-78039CEC56BF}" destId="{095E1E36-7F48-4E9D-8767-5E773BC9DF9D}" srcOrd="2" destOrd="0" presId="urn:microsoft.com/office/officeart/2018/5/layout/IconCircleLabelList"/>
    <dgm:cxn modelId="{81478C96-DFD7-405E-A63A-2D4EF35E8782}" type="presParOf" srcId="{BDE2F051-C8F7-45EF-AD54-78039CEC56BF}" destId="{733C311D-31EF-4281-94C6-52C5642F1209}" srcOrd="3" destOrd="0" presId="urn:microsoft.com/office/officeart/2018/5/layout/IconCircleLabelList"/>
    <dgm:cxn modelId="{61B00200-4850-492C-B894-34CD803FFFB5}" type="presParOf" srcId="{5EB3D6C6-4078-4011-A892-7B9077737AAB}" destId="{0A659866-A344-41E5-A9D7-E119A3C3A8D8}" srcOrd="11" destOrd="0" presId="urn:microsoft.com/office/officeart/2018/5/layout/IconCircleLabelList"/>
    <dgm:cxn modelId="{D524A3D8-4FB9-4FE9-8F62-6F86599C9906}" type="presParOf" srcId="{5EB3D6C6-4078-4011-A892-7B9077737AAB}" destId="{1FC84AEE-5D72-4363-A3C8-815B2AE10265}" srcOrd="12" destOrd="0" presId="urn:microsoft.com/office/officeart/2018/5/layout/IconCircleLabelList"/>
    <dgm:cxn modelId="{00647B94-4796-4FD0-A6FD-A262ED55733F}" type="presParOf" srcId="{1FC84AEE-5D72-4363-A3C8-815B2AE10265}" destId="{5677329C-200D-411E-AEC7-C590C300C43A}" srcOrd="0" destOrd="0" presId="urn:microsoft.com/office/officeart/2018/5/layout/IconCircleLabelList"/>
    <dgm:cxn modelId="{E78F5CC5-CFE0-4043-9498-F30E30B4C815}" type="presParOf" srcId="{1FC84AEE-5D72-4363-A3C8-815B2AE10265}" destId="{1C6D6732-5D1D-450D-8DC0-D668182F54FD}" srcOrd="1" destOrd="0" presId="urn:microsoft.com/office/officeart/2018/5/layout/IconCircleLabelList"/>
    <dgm:cxn modelId="{1D3292BF-BCD6-448B-A09B-533D4960A930}" type="presParOf" srcId="{1FC84AEE-5D72-4363-A3C8-815B2AE10265}" destId="{29FDE931-52E9-453D-B2D8-E9535C98C716}" srcOrd="2" destOrd="0" presId="urn:microsoft.com/office/officeart/2018/5/layout/IconCircleLabelList"/>
    <dgm:cxn modelId="{52AC7340-9716-4F33-A75E-6926782A52A8}" type="presParOf" srcId="{1FC84AEE-5D72-4363-A3C8-815B2AE10265}" destId="{B63AF16B-C7FB-4A10-A605-582E8581A7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DB13C-E6C0-41CE-BDA3-55109B9F0A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251C6-5207-4E10-BAAE-EB2975D22F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Programming Languages: Python </a:t>
          </a:r>
          <a:endParaRPr lang="en-US"/>
        </a:p>
      </dgm:t>
    </dgm:pt>
    <dgm:pt modelId="{87A58B5E-068F-4054-B812-CA8EF36C4C76}" type="parTrans" cxnId="{1B3A3D25-33C3-4056-AEA2-46541865C689}">
      <dgm:prSet/>
      <dgm:spPr/>
      <dgm:t>
        <a:bodyPr/>
        <a:lstStyle/>
        <a:p>
          <a:endParaRPr lang="en-US"/>
        </a:p>
      </dgm:t>
    </dgm:pt>
    <dgm:pt modelId="{0699E10A-5A18-4A01-91CD-66B0EF8529C1}" type="sibTrans" cxnId="{1B3A3D25-33C3-4056-AEA2-46541865C6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E7E757-18A5-4B25-99E6-87B68271FF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Libraries: NLTK, Pandas, NumPy, Matplotlib, Scikit-learn</a:t>
          </a:r>
          <a:endParaRPr lang="en-US"/>
        </a:p>
      </dgm:t>
    </dgm:pt>
    <dgm:pt modelId="{E9AF99A3-43E6-4ABF-91D5-86FD33F414F3}" type="parTrans" cxnId="{41CB40D9-0FC2-449D-B620-E7230457B120}">
      <dgm:prSet/>
      <dgm:spPr/>
      <dgm:t>
        <a:bodyPr/>
        <a:lstStyle/>
        <a:p>
          <a:endParaRPr lang="en-US"/>
        </a:p>
      </dgm:t>
    </dgm:pt>
    <dgm:pt modelId="{1862BA8D-6109-4F3B-ADB8-A216598CD2C0}" type="sibTrans" cxnId="{41CB40D9-0FC2-449D-B620-E7230457B1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3770AE-DB44-4AE3-A5C5-114BDE95E47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API: YouTube Data API (for comments retrieval) </a:t>
          </a:r>
          <a:endParaRPr lang="en-US"/>
        </a:p>
      </dgm:t>
    </dgm:pt>
    <dgm:pt modelId="{E388DA94-6AE9-4776-A499-693481688158}" type="parTrans" cxnId="{577F577D-92AD-416D-8F26-9CD285D12A2E}">
      <dgm:prSet/>
      <dgm:spPr/>
      <dgm:t>
        <a:bodyPr/>
        <a:lstStyle/>
        <a:p>
          <a:endParaRPr lang="en-US"/>
        </a:p>
      </dgm:t>
    </dgm:pt>
    <dgm:pt modelId="{C2681B38-7D88-4E65-B98C-87A71B1919F2}" type="sibTrans" cxnId="{577F577D-92AD-416D-8F26-9CD285D12A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C9B984-E1D0-4DDB-8441-077BD358DD5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Sentiment Analysis: NLTK's VADER Sentiment Intensity Analyzer</a:t>
          </a:r>
          <a:endParaRPr lang="en-US"/>
        </a:p>
      </dgm:t>
    </dgm:pt>
    <dgm:pt modelId="{F626231C-7ACA-4602-82B9-172EB21E38C8}" type="parTrans" cxnId="{8C415DCE-5E6A-4129-BC64-E7473B66D2CB}">
      <dgm:prSet/>
      <dgm:spPr/>
      <dgm:t>
        <a:bodyPr/>
        <a:lstStyle/>
        <a:p>
          <a:endParaRPr lang="en-US"/>
        </a:p>
      </dgm:t>
    </dgm:pt>
    <dgm:pt modelId="{B88B88CF-CC2B-403F-A3F9-2343342526C6}" type="sibTrans" cxnId="{8C415DCE-5E6A-4129-BC64-E7473B66D2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C057BC-53DF-4820-A602-1DF21E58C8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Machine Learning Model: Gaussian Naive Bayes</a:t>
          </a:r>
          <a:endParaRPr lang="en-US"/>
        </a:p>
      </dgm:t>
    </dgm:pt>
    <dgm:pt modelId="{D2C737AC-C1EA-4E74-A532-D065A1E36882}" type="parTrans" cxnId="{B1758A0C-7682-4526-8856-9775770C2D90}">
      <dgm:prSet/>
      <dgm:spPr/>
      <dgm:t>
        <a:bodyPr/>
        <a:lstStyle/>
        <a:p>
          <a:endParaRPr lang="en-US"/>
        </a:p>
      </dgm:t>
    </dgm:pt>
    <dgm:pt modelId="{FDC082F3-9B71-43C6-B741-CAE712E41B16}" type="sibTrans" cxnId="{B1758A0C-7682-4526-8856-9775770C2D90}">
      <dgm:prSet/>
      <dgm:spPr/>
      <dgm:t>
        <a:bodyPr/>
        <a:lstStyle/>
        <a:p>
          <a:endParaRPr lang="en-US"/>
        </a:p>
      </dgm:t>
    </dgm:pt>
    <dgm:pt modelId="{EEB8831F-5B81-4737-ABE9-0470008DF8BC}" type="pres">
      <dgm:prSet presAssocID="{DC8DB13C-E6C0-41CE-BDA3-55109B9F0ADC}" presName="root" presStyleCnt="0">
        <dgm:presLayoutVars>
          <dgm:dir/>
          <dgm:resizeHandles val="exact"/>
        </dgm:presLayoutVars>
      </dgm:prSet>
      <dgm:spPr/>
    </dgm:pt>
    <dgm:pt modelId="{F276F3D5-341C-4FD5-AD86-15306881021D}" type="pres">
      <dgm:prSet presAssocID="{DC8DB13C-E6C0-41CE-BDA3-55109B9F0ADC}" presName="container" presStyleCnt="0">
        <dgm:presLayoutVars>
          <dgm:dir/>
          <dgm:resizeHandles val="exact"/>
        </dgm:presLayoutVars>
      </dgm:prSet>
      <dgm:spPr/>
    </dgm:pt>
    <dgm:pt modelId="{3ED3453E-1A98-40FE-A6C6-CF3DD44B42E3}" type="pres">
      <dgm:prSet presAssocID="{870251C6-5207-4E10-BAAE-EB2975D22FE1}" presName="compNode" presStyleCnt="0"/>
      <dgm:spPr/>
    </dgm:pt>
    <dgm:pt modelId="{E1E6CA56-9B11-4225-A0B7-6E7CF9DD1ED6}" type="pres">
      <dgm:prSet presAssocID="{870251C6-5207-4E10-BAAE-EB2975D22FE1}" presName="iconBgRect" presStyleLbl="bgShp" presStyleIdx="0" presStyleCnt="5"/>
      <dgm:spPr/>
    </dgm:pt>
    <dgm:pt modelId="{C8A12221-7B41-4C77-8A31-98AE05D0EC25}" type="pres">
      <dgm:prSet presAssocID="{870251C6-5207-4E10-BAAE-EB2975D22F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CB4F35-E473-4C18-BE12-E4E8EA4A297C}" type="pres">
      <dgm:prSet presAssocID="{870251C6-5207-4E10-BAAE-EB2975D22FE1}" presName="spaceRect" presStyleCnt="0"/>
      <dgm:spPr/>
    </dgm:pt>
    <dgm:pt modelId="{7D9B46EF-4C13-49E0-B3ED-8A8916A0695D}" type="pres">
      <dgm:prSet presAssocID="{870251C6-5207-4E10-BAAE-EB2975D22FE1}" presName="textRect" presStyleLbl="revTx" presStyleIdx="0" presStyleCnt="5">
        <dgm:presLayoutVars>
          <dgm:chMax val="1"/>
          <dgm:chPref val="1"/>
        </dgm:presLayoutVars>
      </dgm:prSet>
      <dgm:spPr/>
    </dgm:pt>
    <dgm:pt modelId="{5275D689-4FFA-4F64-AEB6-E41B9D9737E9}" type="pres">
      <dgm:prSet presAssocID="{0699E10A-5A18-4A01-91CD-66B0EF8529C1}" presName="sibTrans" presStyleLbl="sibTrans2D1" presStyleIdx="0" presStyleCnt="0"/>
      <dgm:spPr/>
    </dgm:pt>
    <dgm:pt modelId="{CE2AB6AA-88F9-4202-8FE1-25584DC15DED}" type="pres">
      <dgm:prSet presAssocID="{11E7E757-18A5-4B25-99E6-87B68271FFCA}" presName="compNode" presStyleCnt="0"/>
      <dgm:spPr/>
    </dgm:pt>
    <dgm:pt modelId="{416D5204-49BB-4CF1-990C-8E0EEFEDA1EB}" type="pres">
      <dgm:prSet presAssocID="{11E7E757-18A5-4B25-99E6-87B68271FFCA}" presName="iconBgRect" presStyleLbl="bgShp" presStyleIdx="1" presStyleCnt="5"/>
      <dgm:spPr/>
    </dgm:pt>
    <dgm:pt modelId="{D244F11D-7BF7-4C4E-AB8B-6F519EA1ADFF}" type="pres">
      <dgm:prSet presAssocID="{11E7E757-18A5-4B25-99E6-87B68271FF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7DEAC9B-A4A4-40F6-982A-05A5A80614E2}" type="pres">
      <dgm:prSet presAssocID="{11E7E757-18A5-4B25-99E6-87B68271FFCA}" presName="spaceRect" presStyleCnt="0"/>
      <dgm:spPr/>
    </dgm:pt>
    <dgm:pt modelId="{8EC30372-5809-4361-BACC-7AD703207ABF}" type="pres">
      <dgm:prSet presAssocID="{11E7E757-18A5-4B25-99E6-87B68271FFCA}" presName="textRect" presStyleLbl="revTx" presStyleIdx="1" presStyleCnt="5">
        <dgm:presLayoutVars>
          <dgm:chMax val="1"/>
          <dgm:chPref val="1"/>
        </dgm:presLayoutVars>
      </dgm:prSet>
      <dgm:spPr/>
    </dgm:pt>
    <dgm:pt modelId="{3F39B842-D029-4D93-B2D0-A2AF4EC0422B}" type="pres">
      <dgm:prSet presAssocID="{1862BA8D-6109-4F3B-ADB8-A216598CD2C0}" presName="sibTrans" presStyleLbl="sibTrans2D1" presStyleIdx="0" presStyleCnt="0"/>
      <dgm:spPr/>
    </dgm:pt>
    <dgm:pt modelId="{56786D07-9978-4173-B8B7-6106B5F68FD9}" type="pres">
      <dgm:prSet presAssocID="{DC3770AE-DB44-4AE3-A5C5-114BDE95E472}" presName="compNode" presStyleCnt="0"/>
      <dgm:spPr/>
    </dgm:pt>
    <dgm:pt modelId="{D7791700-0899-4AF7-AEB8-BAC7C5EF0CDD}" type="pres">
      <dgm:prSet presAssocID="{DC3770AE-DB44-4AE3-A5C5-114BDE95E472}" presName="iconBgRect" presStyleLbl="bgShp" presStyleIdx="2" presStyleCnt="5"/>
      <dgm:spPr/>
    </dgm:pt>
    <dgm:pt modelId="{1A327118-E3F8-415D-AB25-597AB2268459}" type="pres">
      <dgm:prSet presAssocID="{DC3770AE-DB44-4AE3-A5C5-114BDE95E4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3A117A7-638F-4522-8888-C58021F90D13}" type="pres">
      <dgm:prSet presAssocID="{DC3770AE-DB44-4AE3-A5C5-114BDE95E472}" presName="spaceRect" presStyleCnt="0"/>
      <dgm:spPr/>
    </dgm:pt>
    <dgm:pt modelId="{FB479A28-E391-40A3-8FFD-7130BC9B6286}" type="pres">
      <dgm:prSet presAssocID="{DC3770AE-DB44-4AE3-A5C5-114BDE95E472}" presName="textRect" presStyleLbl="revTx" presStyleIdx="2" presStyleCnt="5">
        <dgm:presLayoutVars>
          <dgm:chMax val="1"/>
          <dgm:chPref val="1"/>
        </dgm:presLayoutVars>
      </dgm:prSet>
      <dgm:spPr/>
    </dgm:pt>
    <dgm:pt modelId="{51225EF6-9364-456E-A27E-993BCE39C4A8}" type="pres">
      <dgm:prSet presAssocID="{C2681B38-7D88-4E65-B98C-87A71B1919F2}" presName="sibTrans" presStyleLbl="sibTrans2D1" presStyleIdx="0" presStyleCnt="0"/>
      <dgm:spPr/>
    </dgm:pt>
    <dgm:pt modelId="{CC89D2D1-0B7B-4095-9020-372156D0B5B1}" type="pres">
      <dgm:prSet presAssocID="{ECC9B984-E1D0-4DDB-8441-077BD358DD51}" presName="compNode" presStyleCnt="0"/>
      <dgm:spPr/>
    </dgm:pt>
    <dgm:pt modelId="{E658C1CD-A3D1-4E82-8BAA-ECA87DEE99B5}" type="pres">
      <dgm:prSet presAssocID="{ECC9B984-E1D0-4DDB-8441-077BD358DD51}" presName="iconBgRect" presStyleLbl="bgShp" presStyleIdx="3" presStyleCnt="5"/>
      <dgm:spPr/>
    </dgm:pt>
    <dgm:pt modelId="{47B5E527-4F0C-4DA4-B858-09307FFA9D36}" type="pres">
      <dgm:prSet presAssocID="{ECC9B984-E1D0-4DDB-8441-077BD358DD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3D20CB-655B-4735-9A17-50E843B7073A}" type="pres">
      <dgm:prSet presAssocID="{ECC9B984-E1D0-4DDB-8441-077BD358DD51}" presName="spaceRect" presStyleCnt="0"/>
      <dgm:spPr/>
    </dgm:pt>
    <dgm:pt modelId="{6504C42D-EBAB-42A0-A587-C235D98F5969}" type="pres">
      <dgm:prSet presAssocID="{ECC9B984-E1D0-4DDB-8441-077BD358DD51}" presName="textRect" presStyleLbl="revTx" presStyleIdx="3" presStyleCnt="5">
        <dgm:presLayoutVars>
          <dgm:chMax val="1"/>
          <dgm:chPref val="1"/>
        </dgm:presLayoutVars>
      </dgm:prSet>
      <dgm:spPr/>
    </dgm:pt>
    <dgm:pt modelId="{442E0F4F-276F-47F7-A6D6-4BB304C39374}" type="pres">
      <dgm:prSet presAssocID="{B88B88CF-CC2B-403F-A3F9-2343342526C6}" presName="sibTrans" presStyleLbl="sibTrans2D1" presStyleIdx="0" presStyleCnt="0"/>
      <dgm:spPr/>
    </dgm:pt>
    <dgm:pt modelId="{3C77D2E5-6125-433F-9663-448105706EC3}" type="pres">
      <dgm:prSet presAssocID="{7DC057BC-53DF-4820-A602-1DF21E58C820}" presName="compNode" presStyleCnt="0"/>
      <dgm:spPr/>
    </dgm:pt>
    <dgm:pt modelId="{3A67B0FE-4AC1-4A18-A56B-1BACDBE65467}" type="pres">
      <dgm:prSet presAssocID="{7DC057BC-53DF-4820-A602-1DF21E58C820}" presName="iconBgRect" presStyleLbl="bgShp" presStyleIdx="4" presStyleCnt="5"/>
      <dgm:spPr/>
    </dgm:pt>
    <dgm:pt modelId="{D31DE213-0CC9-49BD-8360-499045E855BA}" type="pres">
      <dgm:prSet presAssocID="{7DC057BC-53DF-4820-A602-1DF21E58C8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2DE12D-1E84-416F-A52D-FA87422A8E9E}" type="pres">
      <dgm:prSet presAssocID="{7DC057BC-53DF-4820-A602-1DF21E58C820}" presName="spaceRect" presStyleCnt="0"/>
      <dgm:spPr/>
    </dgm:pt>
    <dgm:pt modelId="{E17BBDD5-828E-427C-BC2C-28EC61CD7733}" type="pres">
      <dgm:prSet presAssocID="{7DC057BC-53DF-4820-A602-1DF21E58C82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758A0C-7682-4526-8856-9775770C2D90}" srcId="{DC8DB13C-E6C0-41CE-BDA3-55109B9F0ADC}" destId="{7DC057BC-53DF-4820-A602-1DF21E58C820}" srcOrd="4" destOrd="0" parTransId="{D2C737AC-C1EA-4E74-A532-D065A1E36882}" sibTransId="{FDC082F3-9B71-43C6-B741-CAE712E41B16}"/>
    <dgm:cxn modelId="{1B3A3D25-33C3-4056-AEA2-46541865C689}" srcId="{DC8DB13C-E6C0-41CE-BDA3-55109B9F0ADC}" destId="{870251C6-5207-4E10-BAAE-EB2975D22FE1}" srcOrd="0" destOrd="0" parTransId="{87A58B5E-068F-4054-B812-CA8EF36C4C76}" sibTransId="{0699E10A-5A18-4A01-91CD-66B0EF8529C1}"/>
    <dgm:cxn modelId="{1D69F43A-4913-4E4C-B6AB-713F6E1541C7}" type="presOf" srcId="{DC8DB13C-E6C0-41CE-BDA3-55109B9F0ADC}" destId="{EEB8831F-5B81-4737-ABE9-0470008DF8BC}" srcOrd="0" destOrd="0" presId="urn:microsoft.com/office/officeart/2018/2/layout/IconCircleList"/>
    <dgm:cxn modelId="{F3023E5E-FCA4-4FC3-B5DD-FFD53FF4511B}" type="presOf" srcId="{1862BA8D-6109-4F3B-ADB8-A216598CD2C0}" destId="{3F39B842-D029-4D93-B2D0-A2AF4EC0422B}" srcOrd="0" destOrd="0" presId="urn:microsoft.com/office/officeart/2018/2/layout/IconCircleList"/>
    <dgm:cxn modelId="{1AF90E41-D00E-43D2-95F5-1426F6AB3267}" type="presOf" srcId="{7DC057BC-53DF-4820-A602-1DF21E58C820}" destId="{E17BBDD5-828E-427C-BC2C-28EC61CD7733}" srcOrd="0" destOrd="0" presId="urn:microsoft.com/office/officeart/2018/2/layout/IconCircleList"/>
    <dgm:cxn modelId="{6F45784C-0477-47D5-90E6-051E76E2A5DE}" type="presOf" srcId="{870251C6-5207-4E10-BAAE-EB2975D22FE1}" destId="{7D9B46EF-4C13-49E0-B3ED-8A8916A0695D}" srcOrd="0" destOrd="0" presId="urn:microsoft.com/office/officeart/2018/2/layout/IconCircleList"/>
    <dgm:cxn modelId="{577F577D-92AD-416D-8F26-9CD285D12A2E}" srcId="{DC8DB13C-E6C0-41CE-BDA3-55109B9F0ADC}" destId="{DC3770AE-DB44-4AE3-A5C5-114BDE95E472}" srcOrd="2" destOrd="0" parTransId="{E388DA94-6AE9-4776-A499-693481688158}" sibTransId="{C2681B38-7D88-4E65-B98C-87A71B1919F2}"/>
    <dgm:cxn modelId="{C5332DA2-1233-4827-9774-086A810F3CE6}" type="presOf" srcId="{DC3770AE-DB44-4AE3-A5C5-114BDE95E472}" destId="{FB479A28-E391-40A3-8FFD-7130BC9B6286}" srcOrd="0" destOrd="0" presId="urn:microsoft.com/office/officeart/2018/2/layout/IconCircleList"/>
    <dgm:cxn modelId="{3BF8E2B6-495E-43CB-971B-B2B290A5E555}" type="presOf" srcId="{C2681B38-7D88-4E65-B98C-87A71B1919F2}" destId="{51225EF6-9364-456E-A27E-993BCE39C4A8}" srcOrd="0" destOrd="0" presId="urn:microsoft.com/office/officeart/2018/2/layout/IconCircleList"/>
    <dgm:cxn modelId="{F6C0D1BB-E78F-4F5D-8CF0-4A0EB07C6F58}" type="presOf" srcId="{ECC9B984-E1D0-4DDB-8441-077BD358DD51}" destId="{6504C42D-EBAB-42A0-A587-C235D98F5969}" srcOrd="0" destOrd="0" presId="urn:microsoft.com/office/officeart/2018/2/layout/IconCircleList"/>
    <dgm:cxn modelId="{5E917DC7-6AE3-462D-8906-248AB944EC53}" type="presOf" srcId="{11E7E757-18A5-4B25-99E6-87B68271FFCA}" destId="{8EC30372-5809-4361-BACC-7AD703207ABF}" srcOrd="0" destOrd="0" presId="urn:microsoft.com/office/officeart/2018/2/layout/IconCircleList"/>
    <dgm:cxn modelId="{8C415DCE-5E6A-4129-BC64-E7473B66D2CB}" srcId="{DC8DB13C-E6C0-41CE-BDA3-55109B9F0ADC}" destId="{ECC9B984-E1D0-4DDB-8441-077BD358DD51}" srcOrd="3" destOrd="0" parTransId="{F626231C-7ACA-4602-82B9-172EB21E38C8}" sibTransId="{B88B88CF-CC2B-403F-A3F9-2343342526C6}"/>
    <dgm:cxn modelId="{FC9558D1-71BC-42AD-8878-D1C7A3694499}" type="presOf" srcId="{0699E10A-5A18-4A01-91CD-66B0EF8529C1}" destId="{5275D689-4FFA-4F64-AEB6-E41B9D9737E9}" srcOrd="0" destOrd="0" presId="urn:microsoft.com/office/officeart/2018/2/layout/IconCircleList"/>
    <dgm:cxn modelId="{41CB40D9-0FC2-449D-B620-E7230457B120}" srcId="{DC8DB13C-E6C0-41CE-BDA3-55109B9F0ADC}" destId="{11E7E757-18A5-4B25-99E6-87B68271FFCA}" srcOrd="1" destOrd="0" parTransId="{E9AF99A3-43E6-4ABF-91D5-86FD33F414F3}" sibTransId="{1862BA8D-6109-4F3B-ADB8-A216598CD2C0}"/>
    <dgm:cxn modelId="{FCD42BE2-1EF7-4539-80C0-671381410148}" type="presOf" srcId="{B88B88CF-CC2B-403F-A3F9-2343342526C6}" destId="{442E0F4F-276F-47F7-A6D6-4BB304C39374}" srcOrd="0" destOrd="0" presId="urn:microsoft.com/office/officeart/2018/2/layout/IconCircleList"/>
    <dgm:cxn modelId="{2FD293CB-1C01-455F-9DBA-DCF77B0D3AB4}" type="presParOf" srcId="{EEB8831F-5B81-4737-ABE9-0470008DF8BC}" destId="{F276F3D5-341C-4FD5-AD86-15306881021D}" srcOrd="0" destOrd="0" presId="urn:microsoft.com/office/officeart/2018/2/layout/IconCircleList"/>
    <dgm:cxn modelId="{5434AF81-9F4E-4E72-B586-8E0D65A7E68F}" type="presParOf" srcId="{F276F3D5-341C-4FD5-AD86-15306881021D}" destId="{3ED3453E-1A98-40FE-A6C6-CF3DD44B42E3}" srcOrd="0" destOrd="0" presId="urn:microsoft.com/office/officeart/2018/2/layout/IconCircleList"/>
    <dgm:cxn modelId="{A6F94DE2-66E1-4888-AB9F-C8EAA79D111F}" type="presParOf" srcId="{3ED3453E-1A98-40FE-A6C6-CF3DD44B42E3}" destId="{E1E6CA56-9B11-4225-A0B7-6E7CF9DD1ED6}" srcOrd="0" destOrd="0" presId="urn:microsoft.com/office/officeart/2018/2/layout/IconCircleList"/>
    <dgm:cxn modelId="{4A6A348C-F69C-4858-8953-137DE6B24E9D}" type="presParOf" srcId="{3ED3453E-1A98-40FE-A6C6-CF3DD44B42E3}" destId="{C8A12221-7B41-4C77-8A31-98AE05D0EC25}" srcOrd="1" destOrd="0" presId="urn:microsoft.com/office/officeart/2018/2/layout/IconCircleList"/>
    <dgm:cxn modelId="{D17F5B47-6A26-489F-87A7-7093E53D0EC6}" type="presParOf" srcId="{3ED3453E-1A98-40FE-A6C6-CF3DD44B42E3}" destId="{DACB4F35-E473-4C18-BE12-E4E8EA4A297C}" srcOrd="2" destOrd="0" presId="urn:microsoft.com/office/officeart/2018/2/layout/IconCircleList"/>
    <dgm:cxn modelId="{E54B184A-1628-4BA0-B134-F17B72F2EE21}" type="presParOf" srcId="{3ED3453E-1A98-40FE-A6C6-CF3DD44B42E3}" destId="{7D9B46EF-4C13-49E0-B3ED-8A8916A0695D}" srcOrd="3" destOrd="0" presId="urn:microsoft.com/office/officeart/2018/2/layout/IconCircleList"/>
    <dgm:cxn modelId="{1854626C-FB09-4250-B90B-C01644180685}" type="presParOf" srcId="{F276F3D5-341C-4FD5-AD86-15306881021D}" destId="{5275D689-4FFA-4F64-AEB6-E41B9D9737E9}" srcOrd="1" destOrd="0" presId="urn:microsoft.com/office/officeart/2018/2/layout/IconCircleList"/>
    <dgm:cxn modelId="{BD14C726-8372-4223-A3F5-06BE8EB2A5CC}" type="presParOf" srcId="{F276F3D5-341C-4FD5-AD86-15306881021D}" destId="{CE2AB6AA-88F9-4202-8FE1-25584DC15DED}" srcOrd="2" destOrd="0" presId="urn:microsoft.com/office/officeart/2018/2/layout/IconCircleList"/>
    <dgm:cxn modelId="{74D9278C-6A69-4701-8FA0-66485A886685}" type="presParOf" srcId="{CE2AB6AA-88F9-4202-8FE1-25584DC15DED}" destId="{416D5204-49BB-4CF1-990C-8E0EEFEDA1EB}" srcOrd="0" destOrd="0" presId="urn:microsoft.com/office/officeart/2018/2/layout/IconCircleList"/>
    <dgm:cxn modelId="{FA1DBD2C-453F-41D7-81A2-BC343CC08F7F}" type="presParOf" srcId="{CE2AB6AA-88F9-4202-8FE1-25584DC15DED}" destId="{D244F11D-7BF7-4C4E-AB8B-6F519EA1ADFF}" srcOrd="1" destOrd="0" presId="urn:microsoft.com/office/officeart/2018/2/layout/IconCircleList"/>
    <dgm:cxn modelId="{A9F4EF21-FE78-4C04-A8BA-0FC8F058E33C}" type="presParOf" srcId="{CE2AB6AA-88F9-4202-8FE1-25584DC15DED}" destId="{07DEAC9B-A4A4-40F6-982A-05A5A80614E2}" srcOrd="2" destOrd="0" presId="urn:microsoft.com/office/officeart/2018/2/layout/IconCircleList"/>
    <dgm:cxn modelId="{8A14EED5-DD00-406B-B86D-DCD69F0AA3A0}" type="presParOf" srcId="{CE2AB6AA-88F9-4202-8FE1-25584DC15DED}" destId="{8EC30372-5809-4361-BACC-7AD703207ABF}" srcOrd="3" destOrd="0" presId="urn:microsoft.com/office/officeart/2018/2/layout/IconCircleList"/>
    <dgm:cxn modelId="{662E0CC3-8480-4242-B1F7-2556D62F10E6}" type="presParOf" srcId="{F276F3D5-341C-4FD5-AD86-15306881021D}" destId="{3F39B842-D029-4D93-B2D0-A2AF4EC0422B}" srcOrd="3" destOrd="0" presId="urn:microsoft.com/office/officeart/2018/2/layout/IconCircleList"/>
    <dgm:cxn modelId="{E237C40E-FA6A-4524-8BD3-114858478721}" type="presParOf" srcId="{F276F3D5-341C-4FD5-AD86-15306881021D}" destId="{56786D07-9978-4173-B8B7-6106B5F68FD9}" srcOrd="4" destOrd="0" presId="urn:microsoft.com/office/officeart/2018/2/layout/IconCircleList"/>
    <dgm:cxn modelId="{B6A441FD-0199-4659-872A-BC587D5E8B57}" type="presParOf" srcId="{56786D07-9978-4173-B8B7-6106B5F68FD9}" destId="{D7791700-0899-4AF7-AEB8-BAC7C5EF0CDD}" srcOrd="0" destOrd="0" presId="urn:microsoft.com/office/officeart/2018/2/layout/IconCircleList"/>
    <dgm:cxn modelId="{601FFEA8-926D-483F-837C-E2D566932E60}" type="presParOf" srcId="{56786D07-9978-4173-B8B7-6106B5F68FD9}" destId="{1A327118-E3F8-415D-AB25-597AB2268459}" srcOrd="1" destOrd="0" presId="urn:microsoft.com/office/officeart/2018/2/layout/IconCircleList"/>
    <dgm:cxn modelId="{E28C6BBD-1430-47F9-9C3E-EDF2BE02587F}" type="presParOf" srcId="{56786D07-9978-4173-B8B7-6106B5F68FD9}" destId="{F3A117A7-638F-4522-8888-C58021F90D13}" srcOrd="2" destOrd="0" presId="urn:microsoft.com/office/officeart/2018/2/layout/IconCircleList"/>
    <dgm:cxn modelId="{E36A1374-02DA-49D8-B7D5-FEF28BE2BF9A}" type="presParOf" srcId="{56786D07-9978-4173-B8B7-6106B5F68FD9}" destId="{FB479A28-E391-40A3-8FFD-7130BC9B6286}" srcOrd="3" destOrd="0" presId="urn:microsoft.com/office/officeart/2018/2/layout/IconCircleList"/>
    <dgm:cxn modelId="{BF1E7E2E-3DCC-4270-8572-9B5E572EBED5}" type="presParOf" srcId="{F276F3D5-341C-4FD5-AD86-15306881021D}" destId="{51225EF6-9364-456E-A27E-993BCE39C4A8}" srcOrd="5" destOrd="0" presId="urn:microsoft.com/office/officeart/2018/2/layout/IconCircleList"/>
    <dgm:cxn modelId="{E6C27595-3266-421D-9008-727AFEC39C64}" type="presParOf" srcId="{F276F3D5-341C-4FD5-AD86-15306881021D}" destId="{CC89D2D1-0B7B-4095-9020-372156D0B5B1}" srcOrd="6" destOrd="0" presId="urn:microsoft.com/office/officeart/2018/2/layout/IconCircleList"/>
    <dgm:cxn modelId="{6F38B7F8-FAF5-4B00-9284-3B549A989DEE}" type="presParOf" srcId="{CC89D2D1-0B7B-4095-9020-372156D0B5B1}" destId="{E658C1CD-A3D1-4E82-8BAA-ECA87DEE99B5}" srcOrd="0" destOrd="0" presId="urn:microsoft.com/office/officeart/2018/2/layout/IconCircleList"/>
    <dgm:cxn modelId="{072C798E-2E72-438F-BE97-97530B687EFC}" type="presParOf" srcId="{CC89D2D1-0B7B-4095-9020-372156D0B5B1}" destId="{47B5E527-4F0C-4DA4-B858-09307FFA9D36}" srcOrd="1" destOrd="0" presId="urn:microsoft.com/office/officeart/2018/2/layout/IconCircleList"/>
    <dgm:cxn modelId="{A635C32B-CEA0-42BF-8C46-3DA39FC35169}" type="presParOf" srcId="{CC89D2D1-0B7B-4095-9020-372156D0B5B1}" destId="{2A3D20CB-655B-4735-9A17-50E843B7073A}" srcOrd="2" destOrd="0" presId="urn:microsoft.com/office/officeart/2018/2/layout/IconCircleList"/>
    <dgm:cxn modelId="{4C8A63E2-CAE7-4473-BC7C-B3FDFB89551A}" type="presParOf" srcId="{CC89D2D1-0B7B-4095-9020-372156D0B5B1}" destId="{6504C42D-EBAB-42A0-A587-C235D98F5969}" srcOrd="3" destOrd="0" presId="urn:microsoft.com/office/officeart/2018/2/layout/IconCircleList"/>
    <dgm:cxn modelId="{89ABB8C1-13A3-45B4-A406-A14CB83903F1}" type="presParOf" srcId="{F276F3D5-341C-4FD5-AD86-15306881021D}" destId="{442E0F4F-276F-47F7-A6D6-4BB304C39374}" srcOrd="7" destOrd="0" presId="urn:microsoft.com/office/officeart/2018/2/layout/IconCircleList"/>
    <dgm:cxn modelId="{D156D2F3-10A6-428A-9A70-66CC9A9F1BC6}" type="presParOf" srcId="{F276F3D5-341C-4FD5-AD86-15306881021D}" destId="{3C77D2E5-6125-433F-9663-448105706EC3}" srcOrd="8" destOrd="0" presId="urn:microsoft.com/office/officeart/2018/2/layout/IconCircleList"/>
    <dgm:cxn modelId="{0602565F-60DB-464B-982E-B2AA2CBB2573}" type="presParOf" srcId="{3C77D2E5-6125-433F-9663-448105706EC3}" destId="{3A67B0FE-4AC1-4A18-A56B-1BACDBE65467}" srcOrd="0" destOrd="0" presId="urn:microsoft.com/office/officeart/2018/2/layout/IconCircleList"/>
    <dgm:cxn modelId="{1A8044F6-7113-49FD-A55E-0B6CE1A54F8A}" type="presParOf" srcId="{3C77D2E5-6125-433F-9663-448105706EC3}" destId="{D31DE213-0CC9-49BD-8360-499045E855BA}" srcOrd="1" destOrd="0" presId="urn:microsoft.com/office/officeart/2018/2/layout/IconCircleList"/>
    <dgm:cxn modelId="{A9EC57A1-19D1-48F3-B1D6-5962E85AB92A}" type="presParOf" srcId="{3C77D2E5-6125-433F-9663-448105706EC3}" destId="{552DE12D-1E84-416F-A52D-FA87422A8E9E}" srcOrd="2" destOrd="0" presId="urn:microsoft.com/office/officeart/2018/2/layout/IconCircleList"/>
    <dgm:cxn modelId="{18EFFBA7-7037-4F76-B7ED-95245A5A4FF0}" type="presParOf" srcId="{3C77D2E5-6125-433F-9663-448105706EC3}" destId="{E17BBDD5-828E-427C-BC2C-28EC61CD77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EBF100-60E7-4381-BE78-FCFAD9D92D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028A27-3F9E-4E64-8ADB-FD0DB7E1526D}">
      <dgm:prSet/>
      <dgm:spPr/>
      <dgm:t>
        <a:bodyPr/>
        <a:lstStyle/>
        <a:p>
          <a:r>
            <a:rPr lang="en-IN"/>
            <a:t>THANKYOU</a:t>
          </a:r>
          <a:endParaRPr lang="en-US"/>
        </a:p>
      </dgm:t>
    </dgm:pt>
    <dgm:pt modelId="{C7176EBE-FECB-4235-8648-DA4A9ADB7A48}" type="parTrans" cxnId="{C30B1BB5-0C49-4962-907E-47408758F144}">
      <dgm:prSet/>
      <dgm:spPr/>
      <dgm:t>
        <a:bodyPr/>
        <a:lstStyle/>
        <a:p>
          <a:endParaRPr lang="en-US"/>
        </a:p>
      </dgm:t>
    </dgm:pt>
    <dgm:pt modelId="{94D17280-E334-4810-A06D-10775A296D97}" type="sibTrans" cxnId="{C30B1BB5-0C49-4962-907E-47408758F144}">
      <dgm:prSet/>
      <dgm:spPr/>
      <dgm:t>
        <a:bodyPr/>
        <a:lstStyle/>
        <a:p>
          <a:endParaRPr lang="en-US"/>
        </a:p>
      </dgm:t>
    </dgm:pt>
    <dgm:pt modelId="{D4B556DB-C9E5-4F04-8E7D-A50C05F5898E}">
      <dgm:prSet/>
      <dgm:spPr/>
      <dgm:t>
        <a:bodyPr/>
        <a:lstStyle/>
        <a:p>
          <a:r>
            <a:rPr lang="en-IN" dirty="0"/>
            <a:t>No questions please </a:t>
          </a:r>
          <a:r>
            <a:rPr lang="en-IN" b="0" i="0" dirty="0"/>
            <a:t>😂 </a:t>
          </a:r>
          <a:endParaRPr lang="en-US" dirty="0"/>
        </a:p>
      </dgm:t>
    </dgm:pt>
    <dgm:pt modelId="{19FE4FD6-637B-4E95-8B3F-ABB4F88CFB88}" type="parTrans" cxnId="{4A28CE0A-99CD-4817-8A8A-DB320627088A}">
      <dgm:prSet/>
      <dgm:spPr/>
      <dgm:t>
        <a:bodyPr/>
        <a:lstStyle/>
        <a:p>
          <a:endParaRPr lang="en-US"/>
        </a:p>
      </dgm:t>
    </dgm:pt>
    <dgm:pt modelId="{5A0C945D-25CA-42ED-8D5F-4BF2CCAC1AA1}" type="sibTrans" cxnId="{4A28CE0A-99CD-4817-8A8A-DB320627088A}">
      <dgm:prSet/>
      <dgm:spPr/>
      <dgm:t>
        <a:bodyPr/>
        <a:lstStyle/>
        <a:p>
          <a:endParaRPr lang="en-US"/>
        </a:p>
      </dgm:t>
    </dgm:pt>
    <dgm:pt modelId="{644F0144-FC1D-4F13-B0E8-050EE862B4D3}" type="pres">
      <dgm:prSet presAssocID="{E2EBF100-60E7-4381-BE78-FCFAD9D92D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30B58B-3FCB-4855-A52F-A90FD417D678}" type="pres">
      <dgm:prSet presAssocID="{99028A27-3F9E-4E64-8ADB-FD0DB7E1526D}" presName="hierRoot1" presStyleCnt="0"/>
      <dgm:spPr/>
    </dgm:pt>
    <dgm:pt modelId="{85E02E2D-3A3C-4E82-B7BD-E69DA76A9A36}" type="pres">
      <dgm:prSet presAssocID="{99028A27-3F9E-4E64-8ADB-FD0DB7E1526D}" presName="composite" presStyleCnt="0"/>
      <dgm:spPr/>
    </dgm:pt>
    <dgm:pt modelId="{3C136393-6CD8-450D-BD09-0F935224C265}" type="pres">
      <dgm:prSet presAssocID="{99028A27-3F9E-4E64-8ADB-FD0DB7E1526D}" presName="background" presStyleLbl="node0" presStyleIdx="0" presStyleCnt="2"/>
      <dgm:spPr/>
    </dgm:pt>
    <dgm:pt modelId="{4D8CC9E1-1463-4C2A-8227-0764B53EBEE3}" type="pres">
      <dgm:prSet presAssocID="{99028A27-3F9E-4E64-8ADB-FD0DB7E1526D}" presName="text" presStyleLbl="fgAcc0" presStyleIdx="0" presStyleCnt="2">
        <dgm:presLayoutVars>
          <dgm:chPref val="3"/>
        </dgm:presLayoutVars>
      </dgm:prSet>
      <dgm:spPr/>
    </dgm:pt>
    <dgm:pt modelId="{6A8EBCAF-BA44-490F-97B8-86F8C5E4CFE2}" type="pres">
      <dgm:prSet presAssocID="{99028A27-3F9E-4E64-8ADB-FD0DB7E1526D}" presName="hierChild2" presStyleCnt="0"/>
      <dgm:spPr/>
    </dgm:pt>
    <dgm:pt modelId="{C1FC7447-0809-4BA8-9FFB-73D8CD09CD2C}" type="pres">
      <dgm:prSet presAssocID="{D4B556DB-C9E5-4F04-8E7D-A50C05F5898E}" presName="hierRoot1" presStyleCnt="0"/>
      <dgm:spPr/>
    </dgm:pt>
    <dgm:pt modelId="{FB94F2F2-2921-4AD6-9AD6-C7B0361EAB08}" type="pres">
      <dgm:prSet presAssocID="{D4B556DB-C9E5-4F04-8E7D-A50C05F5898E}" presName="composite" presStyleCnt="0"/>
      <dgm:spPr/>
    </dgm:pt>
    <dgm:pt modelId="{CEB1EC07-5535-4304-8D02-A8E0B8DA62B4}" type="pres">
      <dgm:prSet presAssocID="{D4B556DB-C9E5-4F04-8E7D-A50C05F5898E}" presName="background" presStyleLbl="node0" presStyleIdx="1" presStyleCnt="2"/>
      <dgm:spPr/>
    </dgm:pt>
    <dgm:pt modelId="{93459F44-9FBE-49C7-AFE6-6B1F70EEEEE2}" type="pres">
      <dgm:prSet presAssocID="{D4B556DB-C9E5-4F04-8E7D-A50C05F5898E}" presName="text" presStyleLbl="fgAcc0" presStyleIdx="1" presStyleCnt="2">
        <dgm:presLayoutVars>
          <dgm:chPref val="3"/>
        </dgm:presLayoutVars>
      </dgm:prSet>
      <dgm:spPr/>
    </dgm:pt>
    <dgm:pt modelId="{9AE1D149-8736-421C-B379-A6FB7E912003}" type="pres">
      <dgm:prSet presAssocID="{D4B556DB-C9E5-4F04-8E7D-A50C05F5898E}" presName="hierChild2" presStyleCnt="0"/>
      <dgm:spPr/>
    </dgm:pt>
  </dgm:ptLst>
  <dgm:cxnLst>
    <dgm:cxn modelId="{D8B5E400-5FCD-4B5C-9347-6DDD1FD85379}" type="presOf" srcId="{99028A27-3F9E-4E64-8ADB-FD0DB7E1526D}" destId="{4D8CC9E1-1463-4C2A-8227-0764B53EBEE3}" srcOrd="0" destOrd="0" presId="urn:microsoft.com/office/officeart/2005/8/layout/hierarchy1"/>
    <dgm:cxn modelId="{4A28CE0A-99CD-4817-8A8A-DB320627088A}" srcId="{E2EBF100-60E7-4381-BE78-FCFAD9D92D71}" destId="{D4B556DB-C9E5-4F04-8E7D-A50C05F5898E}" srcOrd="1" destOrd="0" parTransId="{19FE4FD6-637B-4E95-8B3F-ABB4F88CFB88}" sibTransId="{5A0C945D-25CA-42ED-8D5F-4BF2CCAC1AA1}"/>
    <dgm:cxn modelId="{86EFE734-29E8-4980-95DA-1ED476DC8F24}" type="presOf" srcId="{D4B556DB-C9E5-4F04-8E7D-A50C05F5898E}" destId="{93459F44-9FBE-49C7-AFE6-6B1F70EEEEE2}" srcOrd="0" destOrd="0" presId="urn:microsoft.com/office/officeart/2005/8/layout/hierarchy1"/>
    <dgm:cxn modelId="{C30B1BB5-0C49-4962-907E-47408758F144}" srcId="{E2EBF100-60E7-4381-BE78-FCFAD9D92D71}" destId="{99028A27-3F9E-4E64-8ADB-FD0DB7E1526D}" srcOrd="0" destOrd="0" parTransId="{C7176EBE-FECB-4235-8648-DA4A9ADB7A48}" sibTransId="{94D17280-E334-4810-A06D-10775A296D97}"/>
    <dgm:cxn modelId="{A8765BCA-69EA-42D2-B03C-0E7A127EDBE7}" type="presOf" srcId="{E2EBF100-60E7-4381-BE78-FCFAD9D92D71}" destId="{644F0144-FC1D-4F13-B0E8-050EE862B4D3}" srcOrd="0" destOrd="0" presId="urn:microsoft.com/office/officeart/2005/8/layout/hierarchy1"/>
    <dgm:cxn modelId="{C7D4DE1A-EE08-4FC6-B295-8C7C4A1BA5DD}" type="presParOf" srcId="{644F0144-FC1D-4F13-B0E8-050EE862B4D3}" destId="{3D30B58B-3FCB-4855-A52F-A90FD417D678}" srcOrd="0" destOrd="0" presId="urn:microsoft.com/office/officeart/2005/8/layout/hierarchy1"/>
    <dgm:cxn modelId="{5C8F9C01-526B-4296-B022-8CFC0E2DDD40}" type="presParOf" srcId="{3D30B58B-3FCB-4855-A52F-A90FD417D678}" destId="{85E02E2D-3A3C-4E82-B7BD-E69DA76A9A36}" srcOrd="0" destOrd="0" presId="urn:microsoft.com/office/officeart/2005/8/layout/hierarchy1"/>
    <dgm:cxn modelId="{7085589A-3B72-4F79-905E-EAD10CFD332A}" type="presParOf" srcId="{85E02E2D-3A3C-4E82-B7BD-E69DA76A9A36}" destId="{3C136393-6CD8-450D-BD09-0F935224C265}" srcOrd="0" destOrd="0" presId="urn:microsoft.com/office/officeart/2005/8/layout/hierarchy1"/>
    <dgm:cxn modelId="{9BD8C745-2C8A-40AD-A316-0B347B479345}" type="presParOf" srcId="{85E02E2D-3A3C-4E82-B7BD-E69DA76A9A36}" destId="{4D8CC9E1-1463-4C2A-8227-0764B53EBEE3}" srcOrd="1" destOrd="0" presId="urn:microsoft.com/office/officeart/2005/8/layout/hierarchy1"/>
    <dgm:cxn modelId="{EFA33E55-AC8D-454A-B212-61F118863B74}" type="presParOf" srcId="{3D30B58B-3FCB-4855-A52F-A90FD417D678}" destId="{6A8EBCAF-BA44-490F-97B8-86F8C5E4CFE2}" srcOrd="1" destOrd="0" presId="urn:microsoft.com/office/officeart/2005/8/layout/hierarchy1"/>
    <dgm:cxn modelId="{7ED33B42-D03D-4E63-8171-4385E6C32319}" type="presParOf" srcId="{644F0144-FC1D-4F13-B0E8-050EE862B4D3}" destId="{C1FC7447-0809-4BA8-9FFB-73D8CD09CD2C}" srcOrd="1" destOrd="0" presId="urn:microsoft.com/office/officeart/2005/8/layout/hierarchy1"/>
    <dgm:cxn modelId="{D4509C0E-647D-4413-8C49-F9C64592D0D1}" type="presParOf" srcId="{C1FC7447-0809-4BA8-9FFB-73D8CD09CD2C}" destId="{FB94F2F2-2921-4AD6-9AD6-C7B0361EAB08}" srcOrd="0" destOrd="0" presId="urn:microsoft.com/office/officeart/2005/8/layout/hierarchy1"/>
    <dgm:cxn modelId="{96ADB43D-FC23-4978-A703-3ECB88BD19BD}" type="presParOf" srcId="{FB94F2F2-2921-4AD6-9AD6-C7B0361EAB08}" destId="{CEB1EC07-5535-4304-8D02-A8E0B8DA62B4}" srcOrd="0" destOrd="0" presId="urn:microsoft.com/office/officeart/2005/8/layout/hierarchy1"/>
    <dgm:cxn modelId="{984A5F00-FA74-4AFD-8501-000F2401E70B}" type="presParOf" srcId="{FB94F2F2-2921-4AD6-9AD6-C7B0361EAB08}" destId="{93459F44-9FBE-49C7-AFE6-6B1F70EEEEE2}" srcOrd="1" destOrd="0" presId="urn:microsoft.com/office/officeart/2005/8/layout/hierarchy1"/>
    <dgm:cxn modelId="{AF4BA574-F4E2-4370-AD74-0294ADFD538E}" type="presParOf" srcId="{C1FC7447-0809-4BA8-9FFB-73D8CD09CD2C}" destId="{9AE1D149-8736-421C-B379-A6FB7E9120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2FBBF-649F-4028-808F-EAB646C882B6}">
      <dsp:nvSpPr>
        <dsp:cNvPr id="0" name=""/>
        <dsp:cNvSpPr/>
      </dsp:nvSpPr>
      <dsp:spPr>
        <a:xfrm>
          <a:off x="1709198" y="1163638"/>
          <a:ext cx="361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88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0330" y="1207396"/>
        <a:ext cx="19624" cy="3924"/>
      </dsp:txXfrm>
    </dsp:sp>
    <dsp:sp modelId="{B193E7A8-7C47-40FC-8C4B-3ABB26DAA4ED}">
      <dsp:nvSpPr>
        <dsp:cNvPr id="0" name=""/>
        <dsp:cNvSpPr/>
      </dsp:nvSpPr>
      <dsp:spPr>
        <a:xfrm>
          <a:off x="4533" y="697419"/>
          <a:ext cx="1706465" cy="1023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18" tIns="87772" rIns="83618" bIns="877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Introduction</a:t>
          </a:r>
          <a:endParaRPr lang="en-US" sz="2200" kern="1200"/>
        </a:p>
      </dsp:txBody>
      <dsp:txXfrm>
        <a:off x="4533" y="697419"/>
        <a:ext cx="1706465" cy="1023879"/>
      </dsp:txXfrm>
    </dsp:sp>
    <dsp:sp modelId="{20D6E6FA-D914-4EBB-BEB0-B30FE3302A54}">
      <dsp:nvSpPr>
        <dsp:cNvPr id="0" name=""/>
        <dsp:cNvSpPr/>
      </dsp:nvSpPr>
      <dsp:spPr>
        <a:xfrm>
          <a:off x="3808151" y="1163638"/>
          <a:ext cx="361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88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9282" y="1207396"/>
        <a:ext cx="19624" cy="3924"/>
      </dsp:txXfrm>
    </dsp:sp>
    <dsp:sp modelId="{8AE4AF75-9259-474A-B7C3-F0B7C0B84FE5}">
      <dsp:nvSpPr>
        <dsp:cNvPr id="0" name=""/>
        <dsp:cNvSpPr/>
      </dsp:nvSpPr>
      <dsp:spPr>
        <a:xfrm>
          <a:off x="2103485" y="697419"/>
          <a:ext cx="1706465" cy="10238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18" tIns="87772" rIns="83618" bIns="877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Objective</a:t>
          </a:r>
          <a:endParaRPr lang="en-US" sz="2200" kern="1200"/>
        </a:p>
      </dsp:txBody>
      <dsp:txXfrm>
        <a:off x="2103485" y="697419"/>
        <a:ext cx="1706465" cy="1023879"/>
      </dsp:txXfrm>
    </dsp:sp>
    <dsp:sp modelId="{6210DB77-18D0-4483-AA1E-C67126405597}">
      <dsp:nvSpPr>
        <dsp:cNvPr id="0" name=""/>
        <dsp:cNvSpPr/>
      </dsp:nvSpPr>
      <dsp:spPr>
        <a:xfrm>
          <a:off x="857765" y="1719498"/>
          <a:ext cx="4197905" cy="361887"/>
        </a:xfrm>
        <a:custGeom>
          <a:avLst/>
          <a:gdLst/>
          <a:ahLst/>
          <a:cxnLst/>
          <a:rect l="0" t="0" r="0" b="0"/>
          <a:pathLst>
            <a:path>
              <a:moveTo>
                <a:pt x="4197905" y="0"/>
              </a:moveTo>
              <a:lnTo>
                <a:pt x="4197905" y="198043"/>
              </a:lnTo>
              <a:lnTo>
                <a:pt x="0" y="198043"/>
              </a:lnTo>
              <a:lnTo>
                <a:pt x="0" y="361887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1313" y="1898479"/>
        <a:ext cx="210810" cy="3924"/>
      </dsp:txXfrm>
    </dsp:sp>
    <dsp:sp modelId="{3B27496E-6F25-4497-B9F4-B2B74604DD25}">
      <dsp:nvSpPr>
        <dsp:cNvPr id="0" name=""/>
        <dsp:cNvSpPr/>
      </dsp:nvSpPr>
      <dsp:spPr>
        <a:xfrm>
          <a:off x="4202438" y="697419"/>
          <a:ext cx="1706465" cy="1023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18" tIns="87772" rIns="83618" bIns="877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Tools and Technology</a:t>
          </a:r>
          <a:endParaRPr lang="en-US" sz="2200" kern="1200"/>
        </a:p>
      </dsp:txBody>
      <dsp:txXfrm>
        <a:off x="4202438" y="697419"/>
        <a:ext cx="1706465" cy="1023879"/>
      </dsp:txXfrm>
    </dsp:sp>
    <dsp:sp modelId="{0C398299-3ECD-43ED-81F2-69026248BF65}">
      <dsp:nvSpPr>
        <dsp:cNvPr id="0" name=""/>
        <dsp:cNvSpPr/>
      </dsp:nvSpPr>
      <dsp:spPr>
        <a:xfrm>
          <a:off x="1709198" y="2580005"/>
          <a:ext cx="361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88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0330" y="2623762"/>
        <a:ext cx="19624" cy="3924"/>
      </dsp:txXfrm>
    </dsp:sp>
    <dsp:sp modelId="{4A769086-6E4C-4872-B996-04E625A4F00A}">
      <dsp:nvSpPr>
        <dsp:cNvPr id="0" name=""/>
        <dsp:cNvSpPr/>
      </dsp:nvSpPr>
      <dsp:spPr>
        <a:xfrm>
          <a:off x="4533" y="2113785"/>
          <a:ext cx="1706465" cy="10238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18" tIns="87772" rIns="83618" bIns="877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Methodology</a:t>
          </a:r>
          <a:endParaRPr lang="en-US" sz="2200" kern="1200" dirty="0"/>
        </a:p>
      </dsp:txBody>
      <dsp:txXfrm>
        <a:off x="4533" y="2113785"/>
        <a:ext cx="1706465" cy="1023879"/>
      </dsp:txXfrm>
    </dsp:sp>
    <dsp:sp modelId="{DA05816D-E497-4A68-9BEF-9C3D61C2411B}">
      <dsp:nvSpPr>
        <dsp:cNvPr id="0" name=""/>
        <dsp:cNvSpPr/>
      </dsp:nvSpPr>
      <dsp:spPr>
        <a:xfrm>
          <a:off x="3808151" y="2580005"/>
          <a:ext cx="361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88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9282" y="2623762"/>
        <a:ext cx="19624" cy="3924"/>
      </dsp:txXfrm>
    </dsp:sp>
    <dsp:sp modelId="{14BF8F7D-FBD4-4A36-9221-C882DA594E90}">
      <dsp:nvSpPr>
        <dsp:cNvPr id="0" name=""/>
        <dsp:cNvSpPr/>
      </dsp:nvSpPr>
      <dsp:spPr>
        <a:xfrm>
          <a:off x="2103485" y="2113785"/>
          <a:ext cx="1706465" cy="10238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18" tIns="87772" rIns="83618" bIns="877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Challenges</a:t>
          </a:r>
        </a:p>
      </dsp:txBody>
      <dsp:txXfrm>
        <a:off x="2103485" y="2113785"/>
        <a:ext cx="1706465" cy="1023879"/>
      </dsp:txXfrm>
    </dsp:sp>
    <dsp:sp modelId="{1484D02D-A7AC-49D1-BF77-3F31D93292C4}">
      <dsp:nvSpPr>
        <dsp:cNvPr id="0" name=""/>
        <dsp:cNvSpPr/>
      </dsp:nvSpPr>
      <dsp:spPr>
        <a:xfrm>
          <a:off x="857765" y="3135864"/>
          <a:ext cx="4197905" cy="361887"/>
        </a:xfrm>
        <a:custGeom>
          <a:avLst/>
          <a:gdLst/>
          <a:ahLst/>
          <a:cxnLst/>
          <a:rect l="0" t="0" r="0" b="0"/>
          <a:pathLst>
            <a:path>
              <a:moveTo>
                <a:pt x="4197905" y="0"/>
              </a:moveTo>
              <a:lnTo>
                <a:pt x="4197905" y="198043"/>
              </a:lnTo>
              <a:lnTo>
                <a:pt x="0" y="198043"/>
              </a:lnTo>
              <a:lnTo>
                <a:pt x="0" y="36188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1313" y="3314845"/>
        <a:ext cx="210810" cy="3924"/>
      </dsp:txXfrm>
    </dsp:sp>
    <dsp:sp modelId="{A85006AC-403E-4CC5-84D9-48254F796C78}">
      <dsp:nvSpPr>
        <dsp:cNvPr id="0" name=""/>
        <dsp:cNvSpPr/>
      </dsp:nvSpPr>
      <dsp:spPr>
        <a:xfrm>
          <a:off x="4202438" y="2113785"/>
          <a:ext cx="1706465" cy="1023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18" tIns="87772" rIns="83618" bIns="877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Future Scope</a:t>
          </a:r>
          <a:endParaRPr lang="en-US" sz="2200" kern="1200"/>
        </a:p>
      </dsp:txBody>
      <dsp:txXfrm>
        <a:off x="4202438" y="2113785"/>
        <a:ext cx="1706465" cy="1023879"/>
      </dsp:txXfrm>
    </dsp:sp>
    <dsp:sp modelId="{3184287B-3E22-482F-BFE7-FBAB8BFD684F}">
      <dsp:nvSpPr>
        <dsp:cNvPr id="0" name=""/>
        <dsp:cNvSpPr/>
      </dsp:nvSpPr>
      <dsp:spPr>
        <a:xfrm>
          <a:off x="4533" y="3530151"/>
          <a:ext cx="1706465" cy="10238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18" tIns="87772" rIns="83618" bIns="877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Conclusion</a:t>
          </a:r>
          <a:endParaRPr lang="en-US" sz="2200" kern="1200"/>
        </a:p>
      </dsp:txBody>
      <dsp:txXfrm>
        <a:off x="4533" y="3530151"/>
        <a:ext cx="1706465" cy="1023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F22B-8CD5-4D0A-BC67-029B8BBC2387}">
      <dsp:nvSpPr>
        <dsp:cNvPr id="0" name=""/>
        <dsp:cNvSpPr/>
      </dsp:nvSpPr>
      <dsp:spPr>
        <a:xfrm>
          <a:off x="256450" y="588021"/>
          <a:ext cx="796693" cy="796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738C4-7A4D-47AA-96EE-65788770F531}">
      <dsp:nvSpPr>
        <dsp:cNvPr id="0" name=""/>
        <dsp:cNvSpPr/>
      </dsp:nvSpPr>
      <dsp:spPr>
        <a:xfrm>
          <a:off x="426237" y="757808"/>
          <a:ext cx="457119" cy="457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5563E-DE37-4699-9F4A-9419D686C3F6}">
      <dsp:nvSpPr>
        <dsp:cNvPr id="0" name=""/>
        <dsp:cNvSpPr/>
      </dsp:nvSpPr>
      <dsp:spPr>
        <a:xfrm>
          <a:off x="1769" y="1632865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Understanding Audience Sentiment</a:t>
          </a:r>
          <a:endParaRPr lang="en-US" sz="1200" kern="1200"/>
        </a:p>
      </dsp:txBody>
      <dsp:txXfrm>
        <a:off x="1769" y="1632865"/>
        <a:ext cx="1306054" cy="522421"/>
      </dsp:txXfrm>
    </dsp:sp>
    <dsp:sp modelId="{DFB12A2F-B617-4998-9EBD-4A0E7F377411}">
      <dsp:nvSpPr>
        <dsp:cNvPr id="0" name=""/>
        <dsp:cNvSpPr/>
      </dsp:nvSpPr>
      <dsp:spPr>
        <a:xfrm>
          <a:off x="1791064" y="588021"/>
          <a:ext cx="796693" cy="796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55C1D-556D-45FE-B044-58F4A2F57490}">
      <dsp:nvSpPr>
        <dsp:cNvPr id="0" name=""/>
        <dsp:cNvSpPr/>
      </dsp:nvSpPr>
      <dsp:spPr>
        <a:xfrm>
          <a:off x="1960851" y="757808"/>
          <a:ext cx="457119" cy="457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0B241-9ED2-4E98-8034-56DB46B5D2D2}">
      <dsp:nvSpPr>
        <dsp:cNvPr id="0" name=""/>
        <dsp:cNvSpPr/>
      </dsp:nvSpPr>
      <dsp:spPr>
        <a:xfrm>
          <a:off x="1536384" y="1632865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Brand Perception</a:t>
          </a:r>
          <a:endParaRPr lang="en-US" sz="1200" kern="1200"/>
        </a:p>
      </dsp:txBody>
      <dsp:txXfrm>
        <a:off x="1536384" y="1632865"/>
        <a:ext cx="1306054" cy="522421"/>
      </dsp:txXfrm>
    </dsp:sp>
    <dsp:sp modelId="{1EA89CC6-F384-41A4-9C07-DC92BD723DAA}">
      <dsp:nvSpPr>
        <dsp:cNvPr id="0" name=""/>
        <dsp:cNvSpPr/>
      </dsp:nvSpPr>
      <dsp:spPr>
        <a:xfrm>
          <a:off x="3325678" y="588021"/>
          <a:ext cx="796693" cy="7966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4BACD-DE49-455B-BDAA-DA0B3F2DE3D1}">
      <dsp:nvSpPr>
        <dsp:cNvPr id="0" name=""/>
        <dsp:cNvSpPr/>
      </dsp:nvSpPr>
      <dsp:spPr>
        <a:xfrm>
          <a:off x="3495466" y="757808"/>
          <a:ext cx="457119" cy="457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CA0DB-AEF6-4403-9A2B-0F54B22DD84E}">
      <dsp:nvSpPr>
        <dsp:cNvPr id="0" name=""/>
        <dsp:cNvSpPr/>
      </dsp:nvSpPr>
      <dsp:spPr>
        <a:xfrm>
          <a:off x="3070998" y="1632865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Content Evaluation</a:t>
          </a:r>
          <a:endParaRPr lang="en-US" sz="1200" kern="1200"/>
        </a:p>
      </dsp:txBody>
      <dsp:txXfrm>
        <a:off x="3070998" y="1632865"/>
        <a:ext cx="1306054" cy="522421"/>
      </dsp:txXfrm>
    </dsp:sp>
    <dsp:sp modelId="{EDA9D06A-78F3-4F78-85CA-DD32EA252AFF}">
      <dsp:nvSpPr>
        <dsp:cNvPr id="0" name=""/>
        <dsp:cNvSpPr/>
      </dsp:nvSpPr>
      <dsp:spPr>
        <a:xfrm>
          <a:off x="4860293" y="588021"/>
          <a:ext cx="796693" cy="7966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092AC-F62C-4E46-A6EB-7158E2A1F7BA}">
      <dsp:nvSpPr>
        <dsp:cNvPr id="0" name=""/>
        <dsp:cNvSpPr/>
      </dsp:nvSpPr>
      <dsp:spPr>
        <a:xfrm>
          <a:off x="5030080" y="757808"/>
          <a:ext cx="457119" cy="457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4AF84-EFED-4D73-B4CD-82E3136A80AA}">
      <dsp:nvSpPr>
        <dsp:cNvPr id="0" name=""/>
        <dsp:cNvSpPr/>
      </dsp:nvSpPr>
      <dsp:spPr>
        <a:xfrm>
          <a:off x="4605612" y="1632865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Audience Engagement Analysis</a:t>
          </a:r>
          <a:endParaRPr lang="en-US" sz="1200" kern="1200"/>
        </a:p>
      </dsp:txBody>
      <dsp:txXfrm>
        <a:off x="4605612" y="1632865"/>
        <a:ext cx="1306054" cy="522421"/>
      </dsp:txXfrm>
    </dsp:sp>
    <dsp:sp modelId="{D59EE4B4-791C-4EF5-896C-8C3510063B4F}">
      <dsp:nvSpPr>
        <dsp:cNvPr id="0" name=""/>
        <dsp:cNvSpPr/>
      </dsp:nvSpPr>
      <dsp:spPr>
        <a:xfrm>
          <a:off x="1023757" y="2481800"/>
          <a:ext cx="796693" cy="7966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FD514-2166-46D8-8A74-04724F8C2F7A}">
      <dsp:nvSpPr>
        <dsp:cNvPr id="0" name=""/>
        <dsp:cNvSpPr/>
      </dsp:nvSpPr>
      <dsp:spPr>
        <a:xfrm>
          <a:off x="1193544" y="2651587"/>
          <a:ext cx="457119" cy="457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137F0-AFFB-4C87-8861-3B17A4B0F460}">
      <dsp:nvSpPr>
        <dsp:cNvPr id="0" name=""/>
        <dsp:cNvSpPr/>
      </dsp:nvSpPr>
      <dsp:spPr>
        <a:xfrm>
          <a:off x="769076" y="3526644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Improving User Experience</a:t>
          </a:r>
          <a:endParaRPr lang="en-US" sz="1200" kern="1200"/>
        </a:p>
      </dsp:txBody>
      <dsp:txXfrm>
        <a:off x="769076" y="3526644"/>
        <a:ext cx="1306054" cy="522421"/>
      </dsp:txXfrm>
    </dsp:sp>
    <dsp:sp modelId="{3520D3DA-626A-4620-9911-5072C14C53D7}">
      <dsp:nvSpPr>
        <dsp:cNvPr id="0" name=""/>
        <dsp:cNvSpPr/>
      </dsp:nvSpPr>
      <dsp:spPr>
        <a:xfrm>
          <a:off x="2558371" y="2481800"/>
          <a:ext cx="796693" cy="796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12A46-BC5A-4878-9877-C2BEE4ED9C07}">
      <dsp:nvSpPr>
        <dsp:cNvPr id="0" name=""/>
        <dsp:cNvSpPr/>
      </dsp:nvSpPr>
      <dsp:spPr>
        <a:xfrm>
          <a:off x="2728158" y="2651587"/>
          <a:ext cx="457119" cy="457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C311D-31EF-4281-94C6-52C5642F1209}">
      <dsp:nvSpPr>
        <dsp:cNvPr id="0" name=""/>
        <dsp:cNvSpPr/>
      </dsp:nvSpPr>
      <dsp:spPr>
        <a:xfrm>
          <a:off x="2303691" y="3526644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Decision Making for Advertisers</a:t>
          </a:r>
          <a:endParaRPr lang="en-US" sz="1200" kern="1200"/>
        </a:p>
      </dsp:txBody>
      <dsp:txXfrm>
        <a:off x="2303691" y="3526644"/>
        <a:ext cx="1306054" cy="522421"/>
      </dsp:txXfrm>
    </dsp:sp>
    <dsp:sp modelId="{5677329C-200D-411E-AEC7-C590C300C43A}">
      <dsp:nvSpPr>
        <dsp:cNvPr id="0" name=""/>
        <dsp:cNvSpPr/>
      </dsp:nvSpPr>
      <dsp:spPr>
        <a:xfrm>
          <a:off x="4092986" y="2481800"/>
          <a:ext cx="796693" cy="796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D6732-5D1D-450D-8DC0-D668182F54FD}">
      <dsp:nvSpPr>
        <dsp:cNvPr id="0" name=""/>
        <dsp:cNvSpPr/>
      </dsp:nvSpPr>
      <dsp:spPr>
        <a:xfrm>
          <a:off x="4262773" y="2651587"/>
          <a:ext cx="457119" cy="4571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AF16B-C7FB-4A10-A605-582E8581A75B}">
      <dsp:nvSpPr>
        <dsp:cNvPr id="0" name=""/>
        <dsp:cNvSpPr/>
      </dsp:nvSpPr>
      <dsp:spPr>
        <a:xfrm>
          <a:off x="3838305" y="3526644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Market Research and Trend Analysis</a:t>
          </a:r>
        </a:p>
      </dsp:txBody>
      <dsp:txXfrm>
        <a:off x="3838305" y="3526644"/>
        <a:ext cx="1306054" cy="52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6CA56-9B11-4225-A0B7-6E7CF9DD1ED6}">
      <dsp:nvSpPr>
        <dsp:cNvPr id="0" name=""/>
        <dsp:cNvSpPr/>
      </dsp:nvSpPr>
      <dsp:spPr>
        <a:xfrm>
          <a:off x="186279" y="631818"/>
          <a:ext cx="800185" cy="800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12221-7B41-4C77-8A31-98AE05D0EC25}">
      <dsp:nvSpPr>
        <dsp:cNvPr id="0" name=""/>
        <dsp:cNvSpPr/>
      </dsp:nvSpPr>
      <dsp:spPr>
        <a:xfrm>
          <a:off x="354318" y="799857"/>
          <a:ext cx="464107" cy="464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46EF-4C13-49E0-B3ED-8A8916A0695D}">
      <dsp:nvSpPr>
        <dsp:cNvPr id="0" name=""/>
        <dsp:cNvSpPr/>
      </dsp:nvSpPr>
      <dsp:spPr>
        <a:xfrm>
          <a:off x="1157933" y="631818"/>
          <a:ext cx="1886152" cy="80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Programming Languages: Python </a:t>
          </a:r>
          <a:endParaRPr lang="en-US" sz="1300" kern="1200"/>
        </a:p>
      </dsp:txBody>
      <dsp:txXfrm>
        <a:off x="1157933" y="631818"/>
        <a:ext cx="1886152" cy="800185"/>
      </dsp:txXfrm>
    </dsp:sp>
    <dsp:sp modelId="{416D5204-49BB-4CF1-990C-8E0EEFEDA1EB}">
      <dsp:nvSpPr>
        <dsp:cNvPr id="0" name=""/>
        <dsp:cNvSpPr/>
      </dsp:nvSpPr>
      <dsp:spPr>
        <a:xfrm>
          <a:off x="3372733" y="631818"/>
          <a:ext cx="800185" cy="800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4F11D-7BF7-4C4E-AB8B-6F519EA1ADFF}">
      <dsp:nvSpPr>
        <dsp:cNvPr id="0" name=""/>
        <dsp:cNvSpPr/>
      </dsp:nvSpPr>
      <dsp:spPr>
        <a:xfrm>
          <a:off x="3540773" y="799857"/>
          <a:ext cx="464107" cy="464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30372-5809-4361-BACC-7AD703207ABF}">
      <dsp:nvSpPr>
        <dsp:cNvPr id="0" name=""/>
        <dsp:cNvSpPr/>
      </dsp:nvSpPr>
      <dsp:spPr>
        <a:xfrm>
          <a:off x="4344388" y="631818"/>
          <a:ext cx="1886152" cy="80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Libraries: NLTK, Pandas, NumPy, Matplotlib, Scikit-learn</a:t>
          </a:r>
          <a:endParaRPr lang="en-US" sz="1300" kern="1200"/>
        </a:p>
      </dsp:txBody>
      <dsp:txXfrm>
        <a:off x="4344388" y="631818"/>
        <a:ext cx="1886152" cy="800185"/>
      </dsp:txXfrm>
    </dsp:sp>
    <dsp:sp modelId="{D7791700-0899-4AF7-AEB8-BAC7C5EF0CDD}">
      <dsp:nvSpPr>
        <dsp:cNvPr id="0" name=""/>
        <dsp:cNvSpPr/>
      </dsp:nvSpPr>
      <dsp:spPr>
        <a:xfrm>
          <a:off x="6559188" y="631818"/>
          <a:ext cx="800185" cy="800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27118-E3F8-415D-AB25-597AB2268459}">
      <dsp:nvSpPr>
        <dsp:cNvPr id="0" name=""/>
        <dsp:cNvSpPr/>
      </dsp:nvSpPr>
      <dsp:spPr>
        <a:xfrm>
          <a:off x="6727227" y="799857"/>
          <a:ext cx="464107" cy="464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79A28-E391-40A3-8FFD-7130BC9B6286}">
      <dsp:nvSpPr>
        <dsp:cNvPr id="0" name=""/>
        <dsp:cNvSpPr/>
      </dsp:nvSpPr>
      <dsp:spPr>
        <a:xfrm>
          <a:off x="7530843" y="631818"/>
          <a:ext cx="1886152" cy="80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API: YouTube Data API (for comments retrieval) </a:t>
          </a:r>
          <a:endParaRPr lang="en-US" sz="1300" kern="1200"/>
        </a:p>
      </dsp:txBody>
      <dsp:txXfrm>
        <a:off x="7530843" y="631818"/>
        <a:ext cx="1886152" cy="800185"/>
      </dsp:txXfrm>
    </dsp:sp>
    <dsp:sp modelId="{E658C1CD-A3D1-4E82-8BAA-ECA87DEE99B5}">
      <dsp:nvSpPr>
        <dsp:cNvPr id="0" name=""/>
        <dsp:cNvSpPr/>
      </dsp:nvSpPr>
      <dsp:spPr>
        <a:xfrm>
          <a:off x="186279" y="2018608"/>
          <a:ext cx="800185" cy="800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5E527-4F0C-4DA4-B858-09307FFA9D36}">
      <dsp:nvSpPr>
        <dsp:cNvPr id="0" name=""/>
        <dsp:cNvSpPr/>
      </dsp:nvSpPr>
      <dsp:spPr>
        <a:xfrm>
          <a:off x="354318" y="2186647"/>
          <a:ext cx="464107" cy="464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4C42D-EBAB-42A0-A587-C235D98F5969}">
      <dsp:nvSpPr>
        <dsp:cNvPr id="0" name=""/>
        <dsp:cNvSpPr/>
      </dsp:nvSpPr>
      <dsp:spPr>
        <a:xfrm>
          <a:off x="1157933" y="2018608"/>
          <a:ext cx="1886152" cy="80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Sentiment Analysis: NLTK's VADER Sentiment Intensity Analyzer</a:t>
          </a:r>
          <a:endParaRPr lang="en-US" sz="1300" kern="1200"/>
        </a:p>
      </dsp:txBody>
      <dsp:txXfrm>
        <a:off x="1157933" y="2018608"/>
        <a:ext cx="1886152" cy="800185"/>
      </dsp:txXfrm>
    </dsp:sp>
    <dsp:sp modelId="{3A67B0FE-4AC1-4A18-A56B-1BACDBE65467}">
      <dsp:nvSpPr>
        <dsp:cNvPr id="0" name=""/>
        <dsp:cNvSpPr/>
      </dsp:nvSpPr>
      <dsp:spPr>
        <a:xfrm>
          <a:off x="3372733" y="2018608"/>
          <a:ext cx="800185" cy="8001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DE213-0CC9-49BD-8360-499045E855BA}">
      <dsp:nvSpPr>
        <dsp:cNvPr id="0" name=""/>
        <dsp:cNvSpPr/>
      </dsp:nvSpPr>
      <dsp:spPr>
        <a:xfrm>
          <a:off x="3540773" y="2186647"/>
          <a:ext cx="464107" cy="4641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BBDD5-828E-427C-BC2C-28EC61CD7733}">
      <dsp:nvSpPr>
        <dsp:cNvPr id="0" name=""/>
        <dsp:cNvSpPr/>
      </dsp:nvSpPr>
      <dsp:spPr>
        <a:xfrm>
          <a:off x="4344388" y="2018608"/>
          <a:ext cx="1886152" cy="80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Machine Learning Model: Gaussian Naive Bayes</a:t>
          </a:r>
          <a:endParaRPr lang="en-US" sz="1300" kern="1200"/>
        </a:p>
      </dsp:txBody>
      <dsp:txXfrm>
        <a:off x="4344388" y="2018608"/>
        <a:ext cx="1886152" cy="800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36393-6CD8-450D-BD09-0F935224C265}">
      <dsp:nvSpPr>
        <dsp:cNvPr id="0" name=""/>
        <dsp:cNvSpPr/>
      </dsp:nvSpPr>
      <dsp:spPr>
        <a:xfrm>
          <a:off x="1172" y="772716"/>
          <a:ext cx="4114684" cy="26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CC9E1-1463-4C2A-8227-0764B53EBEE3}">
      <dsp:nvSpPr>
        <dsp:cNvPr id="0" name=""/>
        <dsp:cNvSpPr/>
      </dsp:nvSpPr>
      <dsp:spPr>
        <a:xfrm>
          <a:off x="458359" y="1207044"/>
          <a:ext cx="4114684" cy="2612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THANKYOU</a:t>
          </a:r>
          <a:endParaRPr lang="en-US" sz="5100" kern="1200"/>
        </a:p>
      </dsp:txBody>
      <dsp:txXfrm>
        <a:off x="534886" y="1283571"/>
        <a:ext cx="3961630" cy="2459770"/>
      </dsp:txXfrm>
    </dsp:sp>
    <dsp:sp modelId="{CEB1EC07-5535-4304-8D02-A8E0B8DA62B4}">
      <dsp:nvSpPr>
        <dsp:cNvPr id="0" name=""/>
        <dsp:cNvSpPr/>
      </dsp:nvSpPr>
      <dsp:spPr>
        <a:xfrm>
          <a:off x="5030231" y="772716"/>
          <a:ext cx="4114684" cy="26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59F44-9FBE-49C7-AFE6-6B1F70EEEEE2}">
      <dsp:nvSpPr>
        <dsp:cNvPr id="0" name=""/>
        <dsp:cNvSpPr/>
      </dsp:nvSpPr>
      <dsp:spPr>
        <a:xfrm>
          <a:off x="5487418" y="1207044"/>
          <a:ext cx="4114684" cy="2612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No questions please </a:t>
          </a:r>
          <a:r>
            <a:rPr lang="en-IN" sz="5100" b="0" i="0" kern="1200" dirty="0"/>
            <a:t>😂 </a:t>
          </a:r>
          <a:endParaRPr lang="en-US" sz="5100" kern="1200" dirty="0"/>
        </a:p>
      </dsp:txBody>
      <dsp:txXfrm>
        <a:off x="5563945" y="1283571"/>
        <a:ext cx="3961630" cy="2459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DC49-3EFA-5D01-0070-FE20488E6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7" y="690465"/>
            <a:ext cx="9879195" cy="2612572"/>
          </a:xfrm>
        </p:spPr>
        <p:txBody>
          <a:bodyPr>
            <a:normAutofit/>
          </a:bodyPr>
          <a:lstStyle/>
          <a:p>
            <a:r>
              <a:rPr lang="en-IN" dirty="0"/>
              <a:t>Sentiment ANALYSIs on 					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170E9-573F-4289-F7A5-9C0C10AFF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754" y="3816221"/>
            <a:ext cx="6895323" cy="66247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IN" dirty="0"/>
              <a:t>	Veenayak </a:t>
            </a:r>
            <a:r>
              <a:rPr lang="en-IN" err="1"/>
              <a:t>Sirohi</a:t>
            </a:r>
            <a:r>
              <a:rPr lang="en-IN" dirty="0"/>
              <a:t>  and  sushil dhoundiyal</a:t>
            </a:r>
          </a:p>
        </p:txBody>
      </p:sp>
      <p:pic>
        <p:nvPicPr>
          <p:cNvPr id="5" name="Picture 4" descr="A red and black logo&#10;&#10;Description automatically generated">
            <a:extLst>
              <a:ext uri="{FF2B5EF4-FFF2-40B4-BE49-F238E27FC236}">
                <a16:creationId xmlns:a16="http://schemas.microsoft.com/office/drawing/2014/main" id="{40F5D57B-8071-34A8-FC57-2F3A038C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42" y="2243557"/>
            <a:ext cx="3518827" cy="12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8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1971-7DBD-64E5-C539-5F5035E7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F6B4-AEC9-9253-523A-CAB17E03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conclusion, sentiment analysis on YouTube comments is a valuable tool for content creators, marketers, and researchers seeking to understand the emotional landscape of their audience.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employing natural language processing techniques, this analysis allows for the classification of comments into positive, negative, or neutral sentiments, providing insights into viewer reactions and opinions.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YouTube continues to be a dynamic platform for content and community interaction, sentiment analysis remains a crucial tool for enhancing content strategy, community engagement, and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58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26E5-CA77-556C-FC7A-82FB1DF3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6960"/>
            <a:ext cx="9603275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454AC2-8411-80EA-8980-160D70DC6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913440"/>
              </p:ext>
            </p:extLst>
          </p:nvPr>
        </p:nvGraphicFramePr>
        <p:xfrm>
          <a:off x="1451579" y="873760"/>
          <a:ext cx="9603275" cy="459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6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F452E-2929-FAA7-81C5-6E06C527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IN"/>
              <a:t>Table of content</a:t>
            </a:r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2EA1E25-0EED-8AB8-9AC9-20C6224A9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553738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11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6BC6-C598-9590-6E1E-3BA5A72D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352426"/>
            <a:ext cx="8643154" cy="876300"/>
          </a:xfrm>
        </p:spPr>
        <p:txBody>
          <a:bodyPr/>
          <a:lstStyle/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0519-C2E0-A896-BF9B-16919ACD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1447801"/>
            <a:ext cx="8630446" cy="3371324"/>
          </a:xfrm>
        </p:spPr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Sentiment analysis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analyzing digital text to determine if the emotional tone of the message is positive, negative, or neutral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primary goal of sentiment analysis is to identify and understand the sentiment or emotional tone expressed in a piece of text, whether it is positive, negative, or neutral.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9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CA929-278D-DD5C-84AC-55C67622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objective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E5DF419-4A84-E789-5386-1FC9AD6E4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1894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12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08AF-B139-2A0F-A816-0EAFD119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technology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1DA23A4-5497-E64F-8A71-3AF18EE6B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2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A5B-8217-E996-9DBE-91B97D7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C0A1-993F-9762-0163-8F339AC7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Collection: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of YouTube Data API to collect comments associated with the video of interest. 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Data P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rocessing: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Remove irrelevant information (e.g., URLs, special characters).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Handle missing or duplicate data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Standardize text (lowercase all text for consistency).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Tokenize the comments into individual words or phrases.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language-specific nuances and consider stemming or lemmatization.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Söhne"/>
              </a:rPr>
              <a:t>Result and Reporting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Visualize the distribution of positive, negative, and neutral sentiments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84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2454-5E92-E947-9395-3651F31C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</a:t>
            </a:r>
            <a:endParaRPr lang="en-IN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25F59B18-9785-73A8-B2B7-F45866DB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645" y="2016125"/>
            <a:ext cx="6813035" cy="3449638"/>
          </a:xfrm>
        </p:spPr>
      </p:pic>
    </p:spTree>
    <p:extLst>
      <p:ext uri="{BB962C8B-B14F-4D97-AF65-F5344CB8AC3E}">
        <p14:creationId xmlns:p14="http://schemas.microsoft.com/office/powerpoint/2010/main" val="32973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DAFD-5A04-40AC-A44C-15943D49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CC66-C029-AA99-D345-5ACF10FE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entiment analysis on YouTube comments comes with its own set of challenges due to the diverse and dynamic nature of the platform. Some of the key challenges include:</a:t>
            </a:r>
          </a:p>
          <a:p>
            <a:r>
              <a:rPr lang="en-IN" b="1" i="0" dirty="0">
                <a:effectLst/>
                <a:latin typeface="Söhne"/>
              </a:rPr>
              <a:t>Variability in Language and Multilingual Language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Irony and Sarcasm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Mixed Sentiments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User Intent</a:t>
            </a:r>
          </a:p>
          <a:p>
            <a:r>
              <a:rPr lang="en-IN" b="1" i="0" dirty="0">
                <a:effectLst/>
                <a:latin typeface="Söhne"/>
              </a:rPr>
              <a:t>Volume and Scale</a:t>
            </a:r>
          </a:p>
          <a:p>
            <a:r>
              <a:rPr lang="en-IN" b="1" i="0" dirty="0">
                <a:effectLst/>
                <a:latin typeface="Söhne"/>
              </a:rPr>
              <a:t>Platform Changes</a:t>
            </a:r>
          </a:p>
          <a:p>
            <a:r>
              <a:rPr lang="en-IN" b="1" i="0" dirty="0">
                <a:effectLst/>
                <a:latin typeface="Söhne"/>
              </a:rPr>
              <a:t>Validation and Ground Truth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1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04A2-5050-56BB-AC56-98DC3D9E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F21E-7A0B-89A4-FF4C-C6A827BC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Techniques</a:t>
            </a:r>
            <a:r>
              <a:rPr lang="en-US" dirty="0"/>
              <a:t> Explore advanced sentiment analysis techniques such as deep learning</a:t>
            </a:r>
          </a:p>
          <a:p>
            <a:r>
              <a:rPr lang="en-US" b="1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ntegration with AI</a:t>
            </a:r>
            <a:r>
              <a:rPr lang="en-US" dirty="0"/>
              <a:t>: Integration with artificial intelligence for real-time sentiment monitoring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Multimodal Analysis: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/>
              <a:t>Integrating analysis of not just text but also images, emojis etc.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Consideration and Bias Mitigation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  </a:t>
            </a:r>
            <a:r>
              <a:rPr lang="en-US" dirty="0"/>
              <a:t>Future developments should focus on addressing biases present in sentiment analysis models to ensure fair and unbiased result.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70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129</TotalTime>
  <Words>459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Sentiment ANALYSIs on      comments</vt:lpstr>
      <vt:lpstr>Table of content</vt:lpstr>
      <vt:lpstr>Introduction</vt:lpstr>
      <vt:lpstr>objective</vt:lpstr>
      <vt:lpstr>Tools and technology</vt:lpstr>
      <vt:lpstr>methodology</vt:lpstr>
      <vt:lpstr>methodology</vt:lpstr>
      <vt:lpstr>challenges</vt:lpstr>
      <vt:lpstr>Future scope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Sushil Dhoundiyal</dc:creator>
  <cp:lastModifiedBy>Veenayak Sirohi</cp:lastModifiedBy>
  <cp:revision>11</cp:revision>
  <dcterms:created xsi:type="dcterms:W3CDTF">2023-12-07T14:52:49Z</dcterms:created>
  <dcterms:modified xsi:type="dcterms:W3CDTF">2023-12-26T08:11:42Z</dcterms:modified>
</cp:coreProperties>
</file>