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B4FD-D20F-1CB4-1180-5109CCE6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8DD04-4443-8621-04A3-700E7559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DE5E-D5F8-B2E4-0DF8-0D5B874F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4FA3-0BD3-8C69-11B1-7F5EA587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D350-CDD5-0A0A-5E4D-48FCA15C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43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2715-0060-0661-3077-BA22B48D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9791-BD96-58DC-5F94-85659E983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C00C-055D-0CB8-2B6A-D8183B69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CE62-A0DC-E38D-1704-54191D44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B610-F75E-336A-5A06-57C0B12E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460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4EE79-F61E-6F97-F70D-F73160E2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E232-CEF3-602E-4C13-D6109321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FE59-1593-5471-C6CC-3F5B30B0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5FE8-CA22-8B2A-5884-D9BFBD26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FDA-F8C1-6A14-36E4-CEE3B3C0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39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4147-90EB-D349-5EC9-0A4DD8A1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9F84-FB27-4D4C-5682-0DA2105B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9BE6-D285-5FA0-ACB9-1E9CCDF0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52B1-C480-5F39-0784-78BB35E4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B8D9-E2DF-4679-7FDB-A6D1A3D5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686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F5C3-54EA-F5D7-C8E1-97AAEF21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1489-255D-3386-6677-35000050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824E-4400-B628-0F2C-A221D0C1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74C4-6699-D15F-91CD-BF38DBF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8453-8B75-5BC9-5F98-A0D7A3B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7F44-7219-5266-1218-AAB4F20B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246F-C292-542C-720C-A2CCDDB82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5D25-78B2-B3F1-6FA6-84B218AF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E07D-F829-0DDF-0E7A-8B7F2CD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CA53-850D-B491-69AB-795CD15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84A5-9654-D84B-A4B6-4521152D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85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61FB-B27A-12D1-B238-C33B628A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4DD5-D64D-504A-4029-C934F79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83EE-26F2-0B15-6344-46CB6C975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98B31-8D0E-67E7-C70A-F7FAC722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11725-31C7-E22C-FBC3-055A47EE9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779AF-C917-9E70-1C59-EE1A8E0B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E30C-0EEC-1FF3-61EB-BA87E7B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C5747-AD51-A924-AB49-39491B46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96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6CC-9F19-1C81-DA74-9D0D2BCC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94732-DFCB-4E41-6C95-DEF4139F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C366-C878-6FC4-A2DF-DD500AC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2DD2D-DC8E-430F-CE13-40BC030E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10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2BE38-9160-370B-9C6D-C98164BF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8AF7F-5530-D4DC-47BE-00BF1EAB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C5B94-A757-C8F0-1E77-3AD05554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76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81DF-FAEC-7731-7B56-DD6FB973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AA13-1E26-BA1A-160C-7A32A12F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332D-8481-54A3-35D3-70C26777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84A96-D5D8-95B4-7D5B-B6B2D5F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3B5E-A859-809A-39CC-FBFBEBA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25DC-0568-5106-25A7-9CDB521A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00EC-0A21-9C3E-E7BF-DFB9A154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CB768-1DEC-5777-DE60-4A4894CF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0B7F-D345-32DD-47C7-B5A9432B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BDB5-F853-CB29-6DE0-04BA14AC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DCFA8-5BD2-7473-A2DA-5816E8B2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309C1-0E73-4483-77BA-20F3A77B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8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267E921-FE8F-7BD7-DB5F-FE0C18C8A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32755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AEFFE-2B59-6128-8CA8-E79E0895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6EA3-CC9E-5CA3-DFF2-58B43388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D46F-508D-BA36-99DA-35C6F214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ED88-6FAE-43D9-827D-F2610A722D3D}" type="datetimeFigureOut">
              <a:rPr lang="en-ZA" smtClean="0"/>
              <a:t>28/08/2025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9D1D-5D4E-C072-BDF2-8B25A867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EE5F-CC68-FB34-888D-86155F3B7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5D0A9-EE99-4B60-834A-CE78F5A3070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6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1EBDA15-023E-D66B-760E-EAFBC526F2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5218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624D01-EB6E-1621-5C98-0A2D66DEC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20" y="952285"/>
            <a:ext cx="8763759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48966-91B9-9880-DAB9-F2957883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3411B5A-4ECB-4B39-2EEF-21D7743D18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4081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0472C4-934E-F001-3FCD-9ECA03166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413" y="1192336"/>
            <a:ext cx="869517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6B56590-DCF0-BB30-2936-DA82F7B8EE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34577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E6027D-9ABC-4FAF-A4C2-7844601F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07" y="738722"/>
            <a:ext cx="10061993" cy="53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55C14-15FB-BAE5-CD03-C83572A3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4E9C85B-6764-2EB5-88D0-457E8ACED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3272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2F87FA-826D-575C-B11A-46CFB9D22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741" y="982768"/>
            <a:ext cx="874851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EFD7-B465-F541-F4B0-4679632F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5EC3D4D-B697-595A-8539-5C12A1F2AA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5492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227572-9845-2287-F3F3-8570B4488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92" y="963716"/>
            <a:ext cx="8710415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9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2BED-CB39-2091-1782-99E995B0E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96019E9-BDD9-7242-218F-00C1DF995F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0017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42D80A-A2CE-2DA4-53C0-3B4CA354C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603" y="959906"/>
            <a:ext cx="8702794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1DA6-8A58-4F82-DD3F-C9FBC9A5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384CE93-8595-7CBE-7C3E-131491FD20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0354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0A2186-5F9C-5CB8-F143-615472906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844" y="1039923"/>
            <a:ext cx="8672312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BADB-19C2-0AE6-495F-0FCE8E14C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29C918F-DEFF-B966-47AF-9DAE3B1B9B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234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8625E5-8789-618B-D96A-4697C2C3B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551" y="1081836"/>
            <a:ext cx="8740897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0CA1D-F421-A9B0-5697-AC33ECBC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3847430-BB7F-7F8F-3F51-F68F4B9347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910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C8EED6-A60A-DCD5-49EC-1427C5CD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741" y="1177095"/>
            <a:ext cx="874851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569C-9626-6A89-8234-D2E20D2F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DFDA479-BD4C-D440-9C84-5F5110E3B2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04566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8B4E034-7C45-D13C-8133-F9ACDF162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706" y="1097078"/>
            <a:ext cx="8626588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5C43-2792-2588-C41D-2C8C2C437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BA1F1D7-A12A-1639-226C-47AC4D5D1A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5604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31B21E-AEF5-7E3D-2194-7F170866A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758" y="1024681"/>
            <a:ext cx="8588484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Ganasen, S. (Samantha)</dc:creator>
  <cp:lastModifiedBy>Ganasen, S. (Samantha)</cp:lastModifiedBy>
  <cp:revision>1</cp:revision>
  <dcterms:created xsi:type="dcterms:W3CDTF">2025-08-28T14:17:34Z</dcterms:created>
  <dcterms:modified xsi:type="dcterms:W3CDTF">2025-08-29T07:35:47Z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3ff2d6-7c2c-441b-97b8-52c111077da7_Enabled">
    <vt:lpwstr>true</vt:lpwstr>
  </property>
  <property fmtid="{D5CDD505-2E9C-101B-9397-08002B2CF9AE}" pid="3" name="MSIP_Label_fb3ff2d6-7c2c-441b-97b8-52c111077da7_SetDate">
    <vt:lpwstr>2025-08-28T14:22:40Z</vt:lpwstr>
  </property>
  <property fmtid="{D5CDD505-2E9C-101B-9397-08002B2CF9AE}" pid="4" name="MSIP_Label_fb3ff2d6-7c2c-441b-97b8-52c111077da7_Method">
    <vt:lpwstr>Standard</vt:lpwstr>
  </property>
  <property fmtid="{D5CDD505-2E9C-101B-9397-08002B2CF9AE}" pid="5" name="MSIP_Label_fb3ff2d6-7c2c-441b-97b8-52c111077da7_Name">
    <vt:lpwstr>fb3ff2d6-7c2c-441b-97b8-52c111077da7</vt:lpwstr>
  </property>
  <property fmtid="{D5CDD505-2E9C-101B-9397-08002B2CF9AE}" pid="6" name="MSIP_Label_fb3ff2d6-7c2c-441b-97b8-52c111077da7_SiteId">
    <vt:lpwstr>0b1d23d8-10d1-4093-8cb7-fd0bb32f81e1</vt:lpwstr>
  </property>
  <property fmtid="{D5CDD505-2E9C-101B-9397-08002B2CF9AE}" pid="7" name="MSIP_Label_fb3ff2d6-7c2c-441b-97b8-52c111077da7_ActionId">
    <vt:lpwstr>64de2fc7-7495-474d-89c8-ff8d41cd819f</vt:lpwstr>
  </property>
  <property fmtid="{D5CDD505-2E9C-101B-9397-08002B2CF9AE}" pid="8" name="MSIP_Label_fb3ff2d6-7c2c-441b-97b8-52c111077da7_ContentBits">
    <vt:lpwstr>0</vt:lpwstr>
  </property>
  <property fmtid="{D5CDD505-2E9C-101B-9397-08002B2CF9AE}" pid="9" name="MSIP_Label_fb3ff2d6-7c2c-441b-97b8-52c111077da7_Tag">
    <vt:lpwstr>10, 3, 0, 1</vt:lpwstr>
  </property>
</Properties>
</file>